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9921" autoAdjust="0"/>
  </p:normalViewPr>
  <p:slideViewPr>
    <p:cSldViewPr snapToGrid="0" showGuides="1">
      <p:cViewPr>
        <p:scale>
          <a:sx n="125" d="100"/>
          <a:sy n="125" d="100"/>
        </p:scale>
        <p:origin x="-12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F7EC-7447-41C2-863F-D132C233F192}" type="datetimeFigureOut">
              <a:rPr lang="zh-CN" altLang="en-US" smtClean="0"/>
              <a:t>2023/12/18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98C7-0399-4EB0-B808-151A6BDD2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1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C98C7-0399-4EB0-B808-151A6BDD29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9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C98C7-0399-4EB0-B808-151A6BDD29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7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E0D1E-7F80-5162-BD13-9D4D20CBB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0DBAA-4014-82CD-99AB-7B246ABC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D0DBD-29E1-FB5B-2D16-4D5E8E6B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EF374-DF10-BACD-18D9-11795B3E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F76F-096A-0F88-9BA5-02880DA0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6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E738-A5AF-B38F-3101-6B9555FF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B352F-F4A9-2BC4-7B05-4A4AD1863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00968-2A70-7E57-5391-446739C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BDC5-1E85-C988-FF23-7A1B9D20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5C82F-ECCC-1E03-34ED-76231FA6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8861E6-E3A5-202A-B8EF-ED51F3CC3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15DC9C-611C-C527-D377-1927D890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450A6-50F6-604D-F7F7-0F9B61EC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19A21-B38B-1C9D-241F-03C432FC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DE569-865F-B5EE-92D6-07DAF2D5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3C8B-9CBC-C6C7-E6DF-FCA2BBE8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7E783-AC74-5900-AC59-25BB4916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167B0-20F7-62BF-A14A-CF1974C7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A3920-3246-DD09-839E-C9AC3B04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34DF3-6BE6-32DC-5DAA-9D80AB6E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8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EE4A-71E4-7A46-5CFE-7B4790B2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7BB9D-DEE5-647F-EA9B-4C37DEB1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DC684-2A45-B109-46C7-40C84821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1D52F-8CC1-0F9B-242B-4F1E7442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49E79-FEC9-EA2F-9EDD-C421679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2360-D1C4-20AF-C4F4-8D9EECD8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AECD8-C37E-F54F-94DB-96C01E28E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3C681-909E-DA06-4C7D-A9A36623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1AE2F-9014-EA50-9856-D93BEC3E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A10B8-E69B-7F28-F90F-C240AF78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2192C-1863-78FD-FBAD-41DF0C73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4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05B0-DAFC-6DF2-DA35-B12E5E70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49CED-85C2-7CB6-7906-F2B70968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92093-DC76-D538-AF70-D21907A0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E667D4-D2F2-A873-F850-04F23BD94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2A7F7D-ED9D-BECC-9FC9-23609205E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00EB5-D72C-677E-83C4-F52AE7B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017C7-7D10-2CA8-4DE9-E36D0850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6D6CD-741D-43DF-9C22-A6162499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1EEB-EC9B-7735-13DA-FBA2CA69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F8213-3F4B-EA9B-8BF3-1D670B4E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149A4F-EB7C-917A-E0C7-69D24CF6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CAE2C4-2213-366A-A532-ED18616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4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F8C4E-F1AD-E8F5-DCDA-4A679D47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9D94C-25E3-D803-FFBA-F8305534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400CE-43FE-5347-AD89-7C50049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8F59-8E1B-649E-0C23-4D53B89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89A36-E3FE-9E4A-1A0C-505277BD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852BB-45B1-FB42-94F1-B867E22A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20CCB-8C9E-16E5-D3A8-F354F2D0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D51B3-B514-0C50-8BA6-9247C748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D320A-1785-0354-BC04-3E0992B1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0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D9D1-2F32-099D-4C19-12C22AEB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27F76-FC43-B704-A1A5-3755CC127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A414E-88D0-362D-6B93-B275C4F6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D66C4-C672-4ADF-ACD5-0401FA77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8CAD2-EF64-2010-79C8-3C3ED871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0A022-9353-EC90-F325-4A13709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3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A51DF4-4684-3765-220F-39461A46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6C505-6932-4E5A-7836-38932F51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76F02-2F20-B151-AC55-246C6C51A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EB56-4F2D-4CFD-B191-5AF1A955A03C}" type="datetimeFigureOut">
              <a:rPr lang="zh-CN" altLang="en-US" smtClean="0"/>
              <a:t>2023/12/17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64559-9C16-B9EA-48D4-66B8D6FB6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5BCDD-B832-5772-5393-D46D4A324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BB2A-9FF0-498F-A636-06FF16035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9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DF5051-9C31-4996-8653-52DC9B94686D}"/>
              </a:ext>
            </a:extLst>
          </p:cNvPr>
          <p:cNvSpPr/>
          <p:nvPr/>
        </p:nvSpPr>
        <p:spPr>
          <a:xfrm>
            <a:off x="3254478" y="768737"/>
            <a:ext cx="2192594" cy="403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cmpl	$4, %edi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67D507-7EED-4667-2263-2F4AF34E3A75}"/>
              </a:ext>
            </a:extLst>
          </p:cNvPr>
          <p:cNvSpPr/>
          <p:nvPr/>
        </p:nvSpPr>
        <p:spPr>
          <a:xfrm>
            <a:off x="3254478" y="1499230"/>
            <a:ext cx="2192594" cy="4031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jne	.L6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4BD11D-6F94-F1B3-FDF7-E5ECFD2FD288}"/>
              </a:ext>
            </a:extLst>
          </p:cNvPr>
          <p:cNvSpPr/>
          <p:nvPr/>
        </p:nvSpPr>
        <p:spPr>
          <a:xfrm>
            <a:off x="3126658" y="2229723"/>
            <a:ext cx="2448232" cy="403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movq	%rsi, %rbx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AF0E15-3650-D883-4EC9-D40C1E8745FC}"/>
              </a:ext>
            </a:extLst>
          </p:cNvPr>
          <p:cNvSpPr/>
          <p:nvPr/>
        </p:nvSpPr>
        <p:spPr>
          <a:xfrm>
            <a:off x="3254478" y="2960216"/>
            <a:ext cx="2192594" cy="403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movl	$0, %ebp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775852-2435-4223-2CB9-50272842C7FA}"/>
              </a:ext>
            </a:extLst>
          </p:cNvPr>
          <p:cNvSpPr/>
          <p:nvPr/>
        </p:nvSpPr>
        <p:spPr>
          <a:xfrm>
            <a:off x="3446207" y="3690708"/>
            <a:ext cx="1809135" cy="4031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jmp	.L2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35DF78-F97C-D010-5174-8B80C317ECC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50775" y="1171860"/>
            <a:ext cx="0" cy="3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4ED347-840D-5FEB-00B5-E11960D3185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350774" y="1902353"/>
            <a:ext cx="1" cy="3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25B4E4-668E-DDA8-D21F-8AC7719491D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350774" y="2632846"/>
            <a:ext cx="1" cy="3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A386999-999B-71CD-4217-5F664331B7F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350775" y="3363339"/>
            <a:ext cx="0" cy="32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031226-BAEF-1150-19F9-6C70E275A268}"/>
              </a:ext>
            </a:extLst>
          </p:cNvPr>
          <p:cNvSpPr txBox="1"/>
          <p:nvPr/>
        </p:nvSpPr>
        <p:spPr>
          <a:xfrm>
            <a:off x="6961240" y="752395"/>
            <a:ext cx="369692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.L6:</a:t>
            </a:r>
          </a:p>
          <a:p>
            <a:r>
              <a:rPr lang="zh-CN" altLang="en-US">
                <a:latin typeface="Consolas" panose="020B0609020204030204" pitchFamily="49" charset="0"/>
              </a:rPr>
              <a:t>	movl	$.LC0, %edi</a:t>
            </a:r>
          </a:p>
          <a:p>
            <a:r>
              <a:rPr lang="zh-CN" altLang="en-US">
                <a:latin typeface="Consolas" panose="020B0609020204030204" pitchFamily="49" charset="0"/>
              </a:rPr>
              <a:t>	call	puts</a:t>
            </a:r>
          </a:p>
          <a:p>
            <a:r>
              <a:rPr lang="zh-CN" altLang="en-US">
                <a:latin typeface="Consolas" panose="020B0609020204030204" pitchFamily="49" charset="0"/>
              </a:rPr>
              <a:t>	movl	$1, %edi</a:t>
            </a:r>
          </a:p>
          <a:p>
            <a:r>
              <a:rPr lang="zh-CN" altLang="en-US">
                <a:latin typeface="Consolas" panose="020B0609020204030204" pitchFamily="49" charset="0"/>
              </a:rPr>
              <a:t>	call	exit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B21A03-4851-963E-E852-E65BD5F120D7}"/>
              </a:ext>
            </a:extLst>
          </p:cNvPr>
          <p:cNvSpPr txBox="1"/>
          <p:nvPr/>
        </p:nvSpPr>
        <p:spPr>
          <a:xfrm>
            <a:off x="6961240" y="2856938"/>
            <a:ext cx="32348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.L2:</a:t>
            </a:r>
          </a:p>
          <a:p>
            <a:r>
              <a:rPr lang="zh-CN" altLang="en-US">
                <a:latin typeface="Consolas" panose="020B0609020204030204" pitchFamily="49" charset="0"/>
              </a:rPr>
              <a:t>	cmpl	$7, %ebp</a:t>
            </a:r>
          </a:p>
          <a:p>
            <a:r>
              <a:rPr lang="zh-CN" altLang="en-US">
                <a:latin typeface="Consolas" panose="020B0609020204030204" pitchFamily="49" charset="0"/>
              </a:rPr>
              <a:t>	jle	.L3</a:t>
            </a:r>
          </a:p>
          <a:p>
            <a:r>
              <a:rPr lang="zh-CN" altLang="en-US">
                <a:latin typeface="Consolas" panose="020B0609020204030204" pitchFamily="49" charset="0"/>
              </a:rPr>
              <a:t>	call	getchar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	……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0E6B5EE-7B2D-30E7-6F9B-AB562A3F440B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5447072" y="1491059"/>
            <a:ext cx="1514168" cy="209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8873F99-39F4-5E4B-292E-D59686F30340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 flipV="1">
            <a:off x="5255342" y="3595602"/>
            <a:ext cx="1705898" cy="296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1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CA797B-092B-5803-C719-AC809362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5" y="3438452"/>
            <a:ext cx="11241069" cy="10478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623794-867C-41AC-FB1C-D41302164B0B}"/>
              </a:ext>
            </a:extLst>
          </p:cNvPr>
          <p:cNvSpPr/>
          <p:nvPr/>
        </p:nvSpPr>
        <p:spPr>
          <a:xfrm>
            <a:off x="4229100" y="3535680"/>
            <a:ext cx="62738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E1B83-4992-16D0-E690-4A578C42DD4A}"/>
              </a:ext>
            </a:extLst>
          </p:cNvPr>
          <p:cNvSpPr/>
          <p:nvPr/>
        </p:nvSpPr>
        <p:spPr>
          <a:xfrm>
            <a:off x="7536942" y="3535680"/>
            <a:ext cx="1088898" cy="1866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4DB560-DE7C-743A-0ED3-813616D7CFC9}"/>
              </a:ext>
            </a:extLst>
          </p:cNvPr>
          <p:cNvCxnSpPr>
            <a:cxnSpLocks/>
          </p:cNvCxnSpPr>
          <p:nvPr/>
        </p:nvCxnSpPr>
        <p:spPr>
          <a:xfrm>
            <a:off x="4948428" y="3651504"/>
            <a:ext cx="246430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6D98250-BF92-062A-3175-803580618C02}"/>
              </a:ext>
            </a:extLst>
          </p:cNvPr>
          <p:cNvSpPr/>
          <p:nvPr/>
        </p:nvSpPr>
        <p:spPr>
          <a:xfrm>
            <a:off x="4246880" y="3893820"/>
            <a:ext cx="62738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2EFFFC-0109-2D96-B2DD-9C481D7021A1}"/>
              </a:ext>
            </a:extLst>
          </p:cNvPr>
          <p:cNvSpPr/>
          <p:nvPr/>
        </p:nvSpPr>
        <p:spPr>
          <a:xfrm>
            <a:off x="7536942" y="4049882"/>
            <a:ext cx="1088898" cy="1866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A38916-CC05-53A1-D037-8A0430CADCF0}"/>
              </a:ext>
            </a:extLst>
          </p:cNvPr>
          <p:cNvSpPr/>
          <p:nvPr/>
        </p:nvSpPr>
        <p:spPr>
          <a:xfrm>
            <a:off x="1866900" y="3536950"/>
            <a:ext cx="103886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643087-E13A-A944-3CAA-0A25921D4BB5}"/>
              </a:ext>
            </a:extLst>
          </p:cNvPr>
          <p:cNvSpPr/>
          <p:nvPr/>
        </p:nvSpPr>
        <p:spPr>
          <a:xfrm>
            <a:off x="1866900" y="3869542"/>
            <a:ext cx="103886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DFACC5-F014-92FF-74FB-F6FEAC0AB9A4}"/>
              </a:ext>
            </a:extLst>
          </p:cNvPr>
          <p:cNvCxnSpPr>
            <a:cxnSpLocks/>
          </p:cNvCxnSpPr>
          <p:nvPr/>
        </p:nvCxnSpPr>
        <p:spPr>
          <a:xfrm>
            <a:off x="4942332" y="3986784"/>
            <a:ext cx="2470404" cy="14020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6C98097A-1DD6-DAFB-FE79-2060BC3BC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0" y="1195950"/>
            <a:ext cx="11707859" cy="13432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B86822A-ADB2-4F6A-8FAC-41DD94670136}"/>
              </a:ext>
            </a:extLst>
          </p:cNvPr>
          <p:cNvSpPr/>
          <p:nvPr/>
        </p:nvSpPr>
        <p:spPr>
          <a:xfrm>
            <a:off x="2186940" y="1266190"/>
            <a:ext cx="103886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DD38E7-68ED-EE02-EAFC-9BFE763FE0F4}"/>
              </a:ext>
            </a:extLst>
          </p:cNvPr>
          <p:cNvSpPr/>
          <p:nvPr/>
        </p:nvSpPr>
        <p:spPr>
          <a:xfrm>
            <a:off x="7818882" y="1262380"/>
            <a:ext cx="1088898" cy="1866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63CA3FA-7C3C-36CE-CAF3-3C782DD052C2}"/>
              </a:ext>
            </a:extLst>
          </p:cNvPr>
          <p:cNvCxnSpPr>
            <a:cxnSpLocks/>
          </p:cNvCxnSpPr>
          <p:nvPr/>
        </p:nvCxnSpPr>
        <p:spPr>
          <a:xfrm>
            <a:off x="3558540" y="1355725"/>
            <a:ext cx="388239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84B7EF-CB41-47BD-8F02-A17EEF5D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3" y="411097"/>
            <a:ext cx="8002348" cy="10325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44BA53-C940-0747-AC69-5B705A34FFBF}"/>
              </a:ext>
            </a:extLst>
          </p:cNvPr>
          <p:cNvSpPr/>
          <p:nvPr/>
        </p:nvSpPr>
        <p:spPr>
          <a:xfrm>
            <a:off x="3016827" y="559738"/>
            <a:ext cx="1455420" cy="25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94BA0B-BAA3-B0C3-9D60-8B0EB4DECBE6}"/>
              </a:ext>
            </a:extLst>
          </p:cNvPr>
          <p:cNvSpPr/>
          <p:nvPr/>
        </p:nvSpPr>
        <p:spPr>
          <a:xfrm>
            <a:off x="6339147" y="559738"/>
            <a:ext cx="944880" cy="25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B50BAC-A8FF-58DD-F6BD-5E7D0596928B}"/>
              </a:ext>
            </a:extLst>
          </p:cNvPr>
          <p:cNvCxnSpPr/>
          <p:nvPr/>
        </p:nvCxnSpPr>
        <p:spPr>
          <a:xfrm flipV="1">
            <a:off x="2498667" y="696898"/>
            <a:ext cx="701040" cy="365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B9746B-F4F8-41DF-2026-ED220EE29865}"/>
              </a:ext>
            </a:extLst>
          </p:cNvPr>
          <p:cNvSpPr txBox="1"/>
          <p:nvPr/>
        </p:nvSpPr>
        <p:spPr>
          <a:xfrm>
            <a:off x="1767147" y="103919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0070C0"/>
                </a:solidFill>
                <a:latin typeface="Consolas" panose="020B0609020204030204" pitchFamily="49" charset="0"/>
              </a:rPr>
              <a:t>0x4011f5</a:t>
            </a:r>
            <a:endParaRPr lang="zh-CN" altLang="en-US" sz="14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6363B9-9696-76B7-7BCD-1A79EA3796BA}"/>
              </a:ext>
            </a:extLst>
          </p:cNvPr>
          <p:cNvSpPr txBox="1"/>
          <p:nvPr/>
        </p:nvSpPr>
        <p:spPr>
          <a:xfrm>
            <a:off x="1980507" y="0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0x401090 + (-4) -0x4011f5 = 0xfffffe97(</a:t>
            </a:r>
            <a:r>
              <a:rPr lang="zh-CN" altLang="en-US">
                <a:latin typeface="Consolas" panose="020B0609020204030204" pitchFamily="49" charset="0"/>
              </a:rPr>
              <a:t>补码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5F6E87-C913-3F8A-C31A-3B385DEE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61" y="2438262"/>
            <a:ext cx="7135221" cy="990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9462A9-C8BC-9977-D32E-3493F7B79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461" y="3531039"/>
            <a:ext cx="7125694" cy="990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497666B-A294-CEB6-CD74-1486E96C90CA}"/>
              </a:ext>
            </a:extLst>
          </p:cNvPr>
          <p:cNvSpPr/>
          <p:nvPr/>
        </p:nvSpPr>
        <p:spPr>
          <a:xfrm>
            <a:off x="5356166" y="3531039"/>
            <a:ext cx="2379657" cy="25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4E3A81-17EC-88AA-D37A-F95342AAF5E0}"/>
              </a:ext>
            </a:extLst>
          </p:cNvPr>
          <p:cNvSpPr/>
          <p:nvPr/>
        </p:nvSpPr>
        <p:spPr>
          <a:xfrm>
            <a:off x="3016827" y="3707823"/>
            <a:ext cx="2379657" cy="25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BE57EB-56EC-DF4A-F273-6CF5FA2D43FD}"/>
              </a:ext>
            </a:extLst>
          </p:cNvPr>
          <p:cNvSpPr/>
          <p:nvPr/>
        </p:nvSpPr>
        <p:spPr>
          <a:xfrm>
            <a:off x="5356165" y="2357808"/>
            <a:ext cx="2379657" cy="2590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DCA7A4-33F5-E3A3-9907-52C2D050BF54}"/>
              </a:ext>
            </a:extLst>
          </p:cNvPr>
          <p:cNvSpPr/>
          <p:nvPr/>
        </p:nvSpPr>
        <p:spPr>
          <a:xfrm>
            <a:off x="3016827" y="2589387"/>
            <a:ext cx="2379657" cy="2590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7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9C92-2AFE-1CA6-7D6E-C3787D2A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93" y="1822873"/>
            <a:ext cx="6944694" cy="302937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B0C895-9178-76E7-6B5B-216B45A20FA0}"/>
              </a:ext>
            </a:extLst>
          </p:cNvPr>
          <p:cNvCxnSpPr/>
          <p:nvPr/>
        </p:nvCxnSpPr>
        <p:spPr>
          <a:xfrm>
            <a:off x="3764280" y="3688080"/>
            <a:ext cx="259080" cy="3276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BAD4A5-5997-E893-B767-499EC45FDD73}"/>
              </a:ext>
            </a:extLst>
          </p:cNvPr>
          <p:cNvCxnSpPr/>
          <p:nvPr/>
        </p:nvCxnSpPr>
        <p:spPr>
          <a:xfrm>
            <a:off x="2910840" y="3009899"/>
            <a:ext cx="259080" cy="3276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63AE3D-13A7-6F64-A3EE-35400DAD74A2}"/>
              </a:ext>
            </a:extLst>
          </p:cNvPr>
          <p:cNvSpPr txBox="1"/>
          <p:nvPr/>
        </p:nvSpPr>
        <p:spPr>
          <a:xfrm>
            <a:off x="2521149" y="275218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systemd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384E1-D6DC-36DC-44BA-49234A743BA9}"/>
              </a:ext>
            </a:extLst>
          </p:cNvPr>
          <p:cNvSpPr txBox="1"/>
          <p:nvPr/>
        </p:nvSpPr>
        <p:spPr>
          <a:xfrm>
            <a:off x="3300530" y="34290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systemd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B9EC8-524D-7DE2-B8C4-B158508C746C}"/>
              </a:ext>
            </a:extLst>
          </p:cNvPr>
          <p:cNvSpPr/>
          <p:nvPr/>
        </p:nvSpPr>
        <p:spPr>
          <a:xfrm>
            <a:off x="6297930" y="4351020"/>
            <a:ext cx="52387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DC4786C-CD6C-D3F2-8781-2046E6F5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3127"/>
              </p:ext>
            </p:extLst>
          </p:nvPr>
        </p:nvGraphicFramePr>
        <p:xfrm>
          <a:off x="4079911" y="719666"/>
          <a:ext cx="6080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41">
                  <a:extLst>
                    <a:ext uri="{9D8B030D-6E8A-4147-A177-3AD203B41FA5}">
                      <a16:colId xmlns:a16="http://schemas.microsoft.com/office/drawing/2014/main" val="1404721104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3443863723"/>
                    </a:ext>
                  </a:extLst>
                </a:gridCol>
                <a:gridCol w="845311">
                  <a:extLst>
                    <a:ext uri="{9D8B030D-6E8A-4147-A177-3AD203B41FA5}">
                      <a16:colId xmlns:a16="http://schemas.microsoft.com/office/drawing/2014/main" val="187933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RPL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6763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6D80778-10E6-3C45-FD71-60ED1D27103D}"/>
              </a:ext>
            </a:extLst>
          </p:cNvPr>
          <p:cNvSpPr txBox="1"/>
          <p:nvPr/>
        </p:nvSpPr>
        <p:spPr>
          <a:xfrm>
            <a:off x="9899904" y="35033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6FFE8A-6D2C-D611-B801-9DA4D3156A52}"/>
              </a:ext>
            </a:extLst>
          </p:cNvPr>
          <p:cNvSpPr txBox="1"/>
          <p:nvPr/>
        </p:nvSpPr>
        <p:spPr>
          <a:xfrm>
            <a:off x="9316719" y="35033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2084A2-0330-1444-47B4-61C3EAA41B94}"/>
              </a:ext>
            </a:extLst>
          </p:cNvPr>
          <p:cNvSpPr txBox="1"/>
          <p:nvPr/>
        </p:nvSpPr>
        <p:spPr>
          <a:xfrm>
            <a:off x="9044431" y="35033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9B2854-B589-AC65-6231-7B9C19F0284D}"/>
              </a:ext>
            </a:extLst>
          </p:cNvPr>
          <p:cNvSpPr txBox="1"/>
          <p:nvPr/>
        </p:nvSpPr>
        <p:spPr>
          <a:xfrm>
            <a:off x="8486647" y="35033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15BB58-45FA-6C67-296F-92278FCF1ED3}"/>
              </a:ext>
            </a:extLst>
          </p:cNvPr>
          <p:cNvSpPr txBox="1"/>
          <p:nvPr/>
        </p:nvSpPr>
        <p:spPr>
          <a:xfrm>
            <a:off x="4072796" y="350334"/>
            <a:ext cx="48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A5165738-B599-AA2E-8205-4BBEABCA89F3}"/>
              </a:ext>
            </a:extLst>
          </p:cNvPr>
          <p:cNvSpPr/>
          <p:nvPr/>
        </p:nvSpPr>
        <p:spPr>
          <a:xfrm>
            <a:off x="3537800" y="4157987"/>
            <a:ext cx="786093" cy="403123"/>
          </a:xfrm>
          <a:prstGeom prst="homePlat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.L2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7ABD5CAE-B57B-A664-CBEE-1F04DE5BF562}"/>
              </a:ext>
            </a:extLst>
          </p:cNvPr>
          <p:cNvSpPr/>
          <p:nvPr/>
        </p:nvSpPr>
        <p:spPr>
          <a:xfrm>
            <a:off x="3537800" y="1710446"/>
            <a:ext cx="786093" cy="403123"/>
          </a:xfrm>
          <a:prstGeom prst="homePlat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.L3</a:t>
            </a:r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6CEEBB-9D39-2DA8-C7D6-87190F508431}"/>
              </a:ext>
            </a:extLst>
          </p:cNvPr>
          <p:cNvGrpSpPr/>
          <p:nvPr/>
        </p:nvGrpSpPr>
        <p:grpSpPr>
          <a:xfrm>
            <a:off x="4724399" y="287311"/>
            <a:ext cx="3008670" cy="5696930"/>
            <a:chOff x="4724399" y="287310"/>
            <a:chExt cx="3008670" cy="61281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67D507-7EED-4667-2263-2F4AF34E3A75}"/>
                </a:ext>
              </a:extLst>
            </p:cNvPr>
            <p:cNvSpPr/>
            <p:nvPr/>
          </p:nvSpPr>
          <p:spPr>
            <a:xfrm>
              <a:off x="5132437" y="4971441"/>
              <a:ext cx="2192594" cy="40312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jle	.L3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4BD11D-6F94-F1B3-FDF7-E5ECFD2FD288}"/>
                </a:ext>
              </a:extLst>
            </p:cNvPr>
            <p:cNvSpPr/>
            <p:nvPr/>
          </p:nvSpPr>
          <p:spPr>
            <a:xfrm>
              <a:off x="4724399" y="1848687"/>
              <a:ext cx="3008670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movq	16(%rbx), %rdx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0AF0E15-3650-D883-4EC9-D40C1E8745FC}"/>
                </a:ext>
              </a:extLst>
            </p:cNvPr>
            <p:cNvSpPr/>
            <p:nvPr/>
          </p:nvSpPr>
          <p:spPr>
            <a:xfrm>
              <a:off x="5132437" y="287310"/>
              <a:ext cx="2192594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movl	$0, %ebp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775852-2435-4223-2CB9-50272842C7FA}"/>
                </a:ext>
              </a:extLst>
            </p:cNvPr>
            <p:cNvSpPr/>
            <p:nvPr/>
          </p:nvSpPr>
          <p:spPr>
            <a:xfrm>
              <a:off x="5324167" y="807769"/>
              <a:ext cx="1809135" cy="40312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jmp	.L2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C52DB01-D774-8B64-10B8-0DE2CA3ADE62}"/>
                </a:ext>
              </a:extLst>
            </p:cNvPr>
            <p:cNvSpPr/>
            <p:nvPr/>
          </p:nvSpPr>
          <p:spPr>
            <a:xfrm>
              <a:off x="5004618" y="4450982"/>
              <a:ext cx="2448232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cmpl	$7, %ebp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9A70F58-9487-25A1-E65B-5122519FD58E}"/>
                </a:ext>
              </a:extLst>
            </p:cNvPr>
            <p:cNvSpPr/>
            <p:nvPr/>
          </p:nvSpPr>
          <p:spPr>
            <a:xfrm>
              <a:off x="5164024" y="5491900"/>
              <a:ext cx="2129421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call	getchar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81AB13-43CE-8452-A336-0C802BB50402}"/>
                </a:ext>
              </a:extLst>
            </p:cNvPr>
            <p:cNvSpPr/>
            <p:nvPr/>
          </p:nvSpPr>
          <p:spPr>
            <a:xfrm>
              <a:off x="5164024" y="6012354"/>
              <a:ext cx="2129421" cy="4031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…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D293C3-46B8-B6F4-3616-F85434804648}"/>
                </a:ext>
              </a:extLst>
            </p:cNvPr>
            <p:cNvSpPr/>
            <p:nvPr/>
          </p:nvSpPr>
          <p:spPr>
            <a:xfrm>
              <a:off x="5421628" y="1328228"/>
              <a:ext cx="1614212" cy="4031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…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36D5961-1997-27B3-C16D-6E356F973961}"/>
                </a:ext>
              </a:extLst>
            </p:cNvPr>
            <p:cNvSpPr/>
            <p:nvPr/>
          </p:nvSpPr>
          <p:spPr>
            <a:xfrm>
              <a:off x="4724399" y="2369146"/>
              <a:ext cx="3008670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movq	8(%rbx), %rsi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ACD302-2155-7C47-B3D3-8DAC798DD488}"/>
                </a:ext>
              </a:extLst>
            </p:cNvPr>
            <p:cNvSpPr/>
            <p:nvPr/>
          </p:nvSpPr>
          <p:spPr>
            <a:xfrm>
              <a:off x="5421628" y="2889605"/>
              <a:ext cx="1614212" cy="4031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…</a:t>
              </a:r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A4EAA7-911C-2266-4633-E981577BBF46}"/>
                </a:ext>
              </a:extLst>
            </p:cNvPr>
            <p:cNvSpPr/>
            <p:nvPr/>
          </p:nvSpPr>
          <p:spPr>
            <a:xfrm>
              <a:off x="5283854" y="3410064"/>
              <a:ext cx="1889761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call	sleep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1C0871-1DD8-6577-0CB4-8344F6AD9E61}"/>
                </a:ext>
              </a:extLst>
            </p:cNvPr>
            <p:cNvSpPr/>
            <p:nvPr/>
          </p:nvSpPr>
          <p:spPr>
            <a:xfrm>
              <a:off x="5034604" y="3930523"/>
              <a:ext cx="2388260" cy="4031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Consolas" panose="020B0609020204030204" pitchFamily="49" charset="0"/>
                </a:rPr>
                <a:t>addl	$1, %ebp</a:t>
              </a:r>
            </a:p>
          </p:txBody>
        </p:sp>
      </p:grp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EF7CB1D-0151-8B4D-A290-8F409B126273}"/>
              </a:ext>
            </a:extLst>
          </p:cNvPr>
          <p:cNvCxnSpPr>
            <a:stCxn id="12" idx="3"/>
            <a:endCxn id="3" idx="3"/>
          </p:cNvCxnSpPr>
          <p:nvPr/>
        </p:nvCxnSpPr>
        <p:spPr>
          <a:xfrm>
            <a:off x="7133302" y="958523"/>
            <a:ext cx="319548" cy="3386842"/>
          </a:xfrm>
          <a:prstGeom prst="bentConnector3">
            <a:avLst>
              <a:gd name="adj1" fmla="val 492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20BD39B-8031-B95C-A299-4BBF268C0B13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325031" y="1926192"/>
            <a:ext cx="408038" cy="2903007"/>
          </a:xfrm>
          <a:prstGeom prst="bentConnector3">
            <a:avLst>
              <a:gd name="adj1" fmla="val 4813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4B383C5-179D-73B5-E4FC-7A9E856F763F}"/>
              </a:ext>
            </a:extLst>
          </p:cNvPr>
          <p:cNvGrpSpPr/>
          <p:nvPr/>
        </p:nvGrpSpPr>
        <p:grpSpPr>
          <a:xfrm>
            <a:off x="1581531" y="2356494"/>
            <a:ext cx="4256648" cy="831798"/>
            <a:chOff x="1581531" y="2356494"/>
            <a:chExt cx="4256648" cy="831798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712B608-6D75-87E2-A24F-29450FA327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398" y="2748324"/>
              <a:ext cx="648929" cy="2028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B10A3D-A662-A667-1A55-083B1A0FF536}"/>
                </a:ext>
              </a:extLst>
            </p:cNvPr>
            <p:cNvSpPr txBox="1"/>
            <p:nvPr/>
          </p:nvSpPr>
          <p:spPr>
            <a:xfrm>
              <a:off x="4687805" y="2849738"/>
              <a:ext cx="115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参数</a:t>
              </a:r>
              <a:r>
                <a:rPr lang="en-US" altLang="zh-CN" sz="1600"/>
                <a:t>1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3A44ED5-739C-AC51-E2D4-616F9394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531" y="2356494"/>
              <a:ext cx="2448267" cy="2381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70F1080-1A98-FC9F-4A11-1789C5929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7480" y="2653129"/>
              <a:ext cx="1562318" cy="466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FA244-E6CC-7E62-446F-B1E38D5C6CD6}"/>
              </a:ext>
            </a:extLst>
          </p:cNvPr>
          <p:cNvGrpSpPr/>
          <p:nvPr/>
        </p:nvGrpSpPr>
        <p:grpSpPr>
          <a:xfrm>
            <a:off x="905517" y="1283005"/>
            <a:ext cx="5124846" cy="958209"/>
            <a:chOff x="1844585" y="2046934"/>
            <a:chExt cx="5124846" cy="95820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04586E0-11D0-A67E-6659-7B756E09B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585" y="2046934"/>
              <a:ext cx="4963218" cy="2667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E98840B-94EC-610C-E180-033AD00DC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8954" y="2384579"/>
              <a:ext cx="1989261" cy="400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2D4B279-770F-2272-5CDB-5C51AC4C5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3133" y="2514467"/>
              <a:ext cx="648929" cy="2028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437764-D064-625A-6D30-351FA62E08E0}"/>
                </a:ext>
              </a:extLst>
            </p:cNvPr>
            <p:cNvSpPr txBox="1"/>
            <p:nvPr/>
          </p:nvSpPr>
          <p:spPr>
            <a:xfrm>
              <a:off x="5819057" y="2666589"/>
              <a:ext cx="115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参数</a:t>
              </a:r>
              <a:r>
                <a:rPr lang="en-US" altLang="zh-CN" sz="1600"/>
                <a:t>1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A89FFD7-F1E7-7AEF-A9AC-E46733284E3A}"/>
              </a:ext>
            </a:extLst>
          </p:cNvPr>
          <p:cNvGrpSpPr/>
          <p:nvPr/>
        </p:nvGrpSpPr>
        <p:grpSpPr>
          <a:xfrm>
            <a:off x="998881" y="4657275"/>
            <a:ext cx="7120265" cy="1574332"/>
            <a:chOff x="998881" y="4657275"/>
            <a:chExt cx="7120265" cy="157433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1FE59F-CC75-41F0-B2CB-03E182D037C0}"/>
                </a:ext>
              </a:extLst>
            </p:cNvPr>
            <p:cNvSpPr txBox="1"/>
            <p:nvPr/>
          </p:nvSpPr>
          <p:spPr>
            <a:xfrm>
              <a:off x="6864096" y="5893053"/>
              <a:ext cx="115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参数</a:t>
              </a:r>
              <a:r>
                <a:rPr lang="en-US" altLang="zh-CN" sz="1600"/>
                <a:t>1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3190077-CE40-2CDD-AB56-7AF9619B6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881" y="4658352"/>
              <a:ext cx="5172797" cy="390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6D84778-6AE1-1385-BDE1-1FA9A2A6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2991" y="5164807"/>
              <a:ext cx="2238687" cy="952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100B657-72A4-08D1-4D05-5DF414858F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735" y="5434965"/>
              <a:ext cx="1047699" cy="274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F016BB5-48A3-7E3C-ED11-213C32EA8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84" y="4853642"/>
              <a:ext cx="948450" cy="4259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6280F6-5F7E-6C13-8876-D3CC4055DE8A}"/>
                </a:ext>
              </a:extLst>
            </p:cNvPr>
            <p:cNvSpPr txBox="1"/>
            <p:nvPr/>
          </p:nvSpPr>
          <p:spPr>
            <a:xfrm>
              <a:off x="6968772" y="5302569"/>
              <a:ext cx="115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参数</a:t>
              </a:r>
              <a:r>
                <a:rPr lang="en-US" altLang="zh-CN" sz="1600"/>
                <a:t>2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BBB150A-4DEB-3CDC-01B2-5923BFCC3A72}"/>
                </a:ext>
              </a:extLst>
            </p:cNvPr>
            <p:cNvSpPr txBox="1"/>
            <p:nvPr/>
          </p:nvSpPr>
          <p:spPr>
            <a:xfrm>
              <a:off x="6968772" y="4657275"/>
              <a:ext cx="115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参数</a:t>
              </a:r>
              <a:r>
                <a:rPr lang="en-US" altLang="zh-CN" sz="1600"/>
                <a:t>3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F463D7C-1D2F-0F12-1669-3993AA20DF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2140" y="5611275"/>
              <a:ext cx="1171956" cy="3871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DE69B153-A490-4D84-AB93-2B9C87051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9283" y="1472992"/>
            <a:ext cx="1924319" cy="29531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4EE6D8B-7361-2CD3-9AD3-10DAB88B799E}"/>
              </a:ext>
            </a:extLst>
          </p:cNvPr>
          <p:cNvSpPr txBox="1"/>
          <p:nvPr/>
        </p:nvSpPr>
        <p:spPr>
          <a:xfrm>
            <a:off x="9642020" y="2680461"/>
            <a:ext cx="115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参数</a:t>
            </a:r>
            <a:r>
              <a:rPr lang="en-US" altLang="zh-CN" sz="1600"/>
              <a:t>1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EA596E6-0C74-E549-DCFB-CEEBD42250DD}"/>
              </a:ext>
            </a:extLst>
          </p:cNvPr>
          <p:cNvCxnSpPr>
            <a:cxnSpLocks/>
          </p:cNvCxnSpPr>
          <p:nvPr/>
        </p:nvCxnSpPr>
        <p:spPr>
          <a:xfrm flipH="1" flipV="1">
            <a:off x="8067958" y="2761438"/>
            <a:ext cx="1171956" cy="3871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0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DE69B153-A490-4D84-AB93-2B9C8705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09" y="1299372"/>
            <a:ext cx="1924319" cy="295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4EE6D8B-7361-2CD3-9AD3-10DAB88B799E}"/>
              </a:ext>
            </a:extLst>
          </p:cNvPr>
          <p:cNvSpPr txBox="1"/>
          <p:nvPr/>
        </p:nvSpPr>
        <p:spPr>
          <a:xfrm>
            <a:off x="4550319" y="1256134"/>
            <a:ext cx="115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参数</a:t>
            </a:r>
            <a:r>
              <a:rPr lang="en-US" altLang="zh-CN" sz="1600"/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8D657C-A26F-6531-066B-4312369E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67" y="1754964"/>
            <a:ext cx="2048161" cy="6858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EA596E6-0C74-E549-DCFB-CEEBD42250DD}"/>
              </a:ext>
            </a:extLst>
          </p:cNvPr>
          <p:cNvCxnSpPr>
            <a:cxnSpLocks/>
          </p:cNvCxnSpPr>
          <p:nvPr/>
        </p:nvCxnSpPr>
        <p:spPr>
          <a:xfrm flipH="1">
            <a:off x="3776374" y="1530096"/>
            <a:ext cx="771242" cy="420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FB0C85C-268B-43F0-F56B-C65EE02F854F}"/>
              </a:ext>
            </a:extLst>
          </p:cNvPr>
          <p:cNvCxnSpPr>
            <a:cxnSpLocks/>
          </p:cNvCxnSpPr>
          <p:nvPr/>
        </p:nvCxnSpPr>
        <p:spPr>
          <a:xfrm flipH="1">
            <a:off x="3437161" y="2187648"/>
            <a:ext cx="1244567" cy="106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A4C1E95-43E7-B932-60F9-3043A853E6B8}"/>
              </a:ext>
            </a:extLst>
          </p:cNvPr>
          <p:cNvSpPr txBox="1"/>
          <p:nvPr/>
        </p:nvSpPr>
        <p:spPr>
          <a:xfrm>
            <a:off x="4681728" y="2018371"/>
            <a:ext cx="1665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对返回值的操作</a:t>
            </a:r>
            <a:endParaRPr lang="en-US" altLang="zh-CN" sz="160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A45AAD9-47E8-AAA9-2DED-281A7553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37" y="3033820"/>
            <a:ext cx="1962424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584D2FC-A7CE-84A5-E2FD-8BA05CE65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308" y="3498111"/>
            <a:ext cx="1695687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A1CE3EE-95F1-9679-5DB3-14B152F19422}"/>
              </a:ext>
            </a:extLst>
          </p:cNvPr>
          <p:cNvCxnSpPr>
            <a:cxnSpLocks/>
          </p:cNvCxnSpPr>
          <p:nvPr/>
        </p:nvCxnSpPr>
        <p:spPr>
          <a:xfrm flipH="1">
            <a:off x="4111654" y="3498111"/>
            <a:ext cx="771242" cy="210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ACB96F2-A3EF-B6D1-087B-3D249B62D232}"/>
              </a:ext>
            </a:extLst>
          </p:cNvPr>
          <p:cNvSpPr txBox="1"/>
          <p:nvPr/>
        </p:nvSpPr>
        <p:spPr>
          <a:xfrm>
            <a:off x="4876800" y="3282606"/>
            <a:ext cx="115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参数</a:t>
            </a:r>
            <a:r>
              <a:rPr lang="en-US" altLang="zh-CN" sz="1600"/>
              <a:t>1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9F4C92D-C162-4A90-1827-DAEF9A5B2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674" y="4771683"/>
            <a:ext cx="1105054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8174A96-5FC0-B146-A608-E9CDC247D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823" y="4762156"/>
            <a:ext cx="1533739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518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7E0C00-B5CC-8A1A-72F4-ED3A93C7D766}"/>
              </a:ext>
            </a:extLst>
          </p:cNvPr>
          <p:cNvGrpSpPr/>
          <p:nvPr/>
        </p:nvGrpSpPr>
        <p:grpSpPr>
          <a:xfrm>
            <a:off x="1367957" y="617760"/>
            <a:ext cx="8611802" cy="1743318"/>
            <a:chOff x="1367957" y="617760"/>
            <a:chExt cx="8611802" cy="17433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6C96A1A-A0E9-2A1A-492B-FACBA498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957" y="617760"/>
              <a:ext cx="8611802" cy="174331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538E0D-9321-AA26-640A-FEFA004771A1}"/>
                </a:ext>
              </a:extLst>
            </p:cNvPr>
            <p:cNvSpPr/>
            <p:nvPr/>
          </p:nvSpPr>
          <p:spPr>
            <a:xfrm>
              <a:off x="7955158" y="634196"/>
              <a:ext cx="1257301" cy="188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E28784-CEDA-CF37-D320-9EEF13118A56}"/>
                </a:ext>
              </a:extLst>
            </p:cNvPr>
            <p:cNvSpPr/>
            <p:nvPr/>
          </p:nvSpPr>
          <p:spPr>
            <a:xfrm>
              <a:off x="7955158" y="1144736"/>
              <a:ext cx="1945006" cy="188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5C8ABA-3F5C-271B-77B4-5C00E982D921}"/>
                </a:ext>
              </a:extLst>
            </p:cNvPr>
            <p:cNvSpPr/>
            <p:nvPr/>
          </p:nvSpPr>
          <p:spPr>
            <a:xfrm>
              <a:off x="7955158" y="1333331"/>
              <a:ext cx="1598296" cy="188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23A649-F13E-2F61-AC08-9462F46B746E}"/>
                </a:ext>
              </a:extLst>
            </p:cNvPr>
            <p:cNvSpPr/>
            <p:nvPr/>
          </p:nvSpPr>
          <p:spPr>
            <a:xfrm>
              <a:off x="7958967" y="1656228"/>
              <a:ext cx="1945006" cy="188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223728-AE2C-FE49-2BBB-375901E590AD}"/>
                </a:ext>
              </a:extLst>
            </p:cNvPr>
            <p:cNvSpPr/>
            <p:nvPr/>
          </p:nvSpPr>
          <p:spPr>
            <a:xfrm>
              <a:off x="7958967" y="1844823"/>
              <a:ext cx="1598296" cy="188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63CF80-8F85-D7AB-B98A-8410BE41DCF5}"/>
                </a:ext>
              </a:extLst>
            </p:cNvPr>
            <p:cNvSpPr/>
            <p:nvPr/>
          </p:nvSpPr>
          <p:spPr>
            <a:xfrm>
              <a:off x="7955158" y="2172483"/>
              <a:ext cx="1945006" cy="188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2C57826-8679-0B2E-FCE5-E32F3C7A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57" y="3779457"/>
            <a:ext cx="8354591" cy="12384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43B343C-E4A4-3093-8D4F-AAA5E0016038}"/>
              </a:ext>
            </a:extLst>
          </p:cNvPr>
          <p:cNvSpPr/>
          <p:nvPr/>
        </p:nvSpPr>
        <p:spPr>
          <a:xfrm>
            <a:off x="5010150" y="3798570"/>
            <a:ext cx="40767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3C8A97-AC94-184B-0F69-44A1DD897298}"/>
              </a:ext>
            </a:extLst>
          </p:cNvPr>
          <p:cNvSpPr/>
          <p:nvPr/>
        </p:nvSpPr>
        <p:spPr>
          <a:xfrm>
            <a:off x="5010150" y="4000563"/>
            <a:ext cx="40767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254746-FF78-479F-548B-1E0CF427499C}"/>
              </a:ext>
            </a:extLst>
          </p:cNvPr>
          <p:cNvSpPr/>
          <p:nvPr/>
        </p:nvSpPr>
        <p:spPr>
          <a:xfrm>
            <a:off x="5010150" y="4501664"/>
            <a:ext cx="407670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9831A6-F109-77EF-515E-02C3325BDBB4}"/>
              </a:ext>
            </a:extLst>
          </p:cNvPr>
          <p:cNvSpPr/>
          <p:nvPr/>
        </p:nvSpPr>
        <p:spPr>
          <a:xfrm>
            <a:off x="8298180" y="3817683"/>
            <a:ext cx="407670" cy="1828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F4202C-B5EC-BA85-7DB7-6FEBFCB13706}"/>
              </a:ext>
            </a:extLst>
          </p:cNvPr>
          <p:cNvSpPr/>
          <p:nvPr/>
        </p:nvSpPr>
        <p:spPr>
          <a:xfrm>
            <a:off x="8298180" y="4156773"/>
            <a:ext cx="407670" cy="1828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7918B4-2135-A2EE-0DF5-DCBE6FA086AF}"/>
              </a:ext>
            </a:extLst>
          </p:cNvPr>
          <p:cNvSpPr/>
          <p:nvPr/>
        </p:nvSpPr>
        <p:spPr>
          <a:xfrm>
            <a:off x="8298180" y="4684544"/>
            <a:ext cx="407670" cy="1828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5E3E33-9BC6-AA7B-E959-A68ECDCAA915}"/>
              </a:ext>
            </a:extLst>
          </p:cNvPr>
          <p:cNvCxnSpPr>
            <a:cxnSpLocks/>
          </p:cNvCxnSpPr>
          <p:nvPr/>
        </p:nvCxnSpPr>
        <p:spPr>
          <a:xfrm>
            <a:off x="5581650" y="3909123"/>
            <a:ext cx="2636520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035B06-CDFF-6599-1DF7-289D4FA6E3C9}"/>
              </a:ext>
            </a:extLst>
          </p:cNvPr>
          <p:cNvCxnSpPr>
            <a:cxnSpLocks/>
          </p:cNvCxnSpPr>
          <p:nvPr/>
        </p:nvCxnSpPr>
        <p:spPr>
          <a:xfrm>
            <a:off x="5581650" y="4088256"/>
            <a:ext cx="2636520" cy="17722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0159BF-A8E0-C44D-932C-CCAE2AC5AEBC}"/>
              </a:ext>
            </a:extLst>
          </p:cNvPr>
          <p:cNvCxnSpPr>
            <a:cxnSpLocks/>
          </p:cNvCxnSpPr>
          <p:nvPr/>
        </p:nvCxnSpPr>
        <p:spPr>
          <a:xfrm>
            <a:off x="5581650" y="4604565"/>
            <a:ext cx="2636520" cy="171419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DB8F0AC-4A40-4E0F-B79F-DD84A2F41883}"/>
              </a:ext>
            </a:extLst>
          </p:cNvPr>
          <p:cNvSpPr txBox="1"/>
          <p:nvPr/>
        </p:nvSpPr>
        <p:spPr>
          <a:xfrm>
            <a:off x="4819134" y="3443416"/>
            <a:ext cx="106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十六进制</a:t>
            </a:r>
            <a:endParaRPr lang="en-US" altLang="zh-CN" sz="1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A3038D-DAA3-E5A9-84F1-2A43C5F5B543}"/>
              </a:ext>
            </a:extLst>
          </p:cNvPr>
          <p:cNvSpPr txBox="1"/>
          <p:nvPr/>
        </p:nvSpPr>
        <p:spPr>
          <a:xfrm>
            <a:off x="8162864" y="3452992"/>
            <a:ext cx="927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十进制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9659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C1DB5D3-D286-0C65-951B-77A41F5CFA9A}"/>
              </a:ext>
            </a:extLst>
          </p:cNvPr>
          <p:cNvGrpSpPr/>
          <p:nvPr/>
        </p:nvGrpSpPr>
        <p:grpSpPr>
          <a:xfrm>
            <a:off x="1186846" y="333474"/>
            <a:ext cx="8202170" cy="1200318"/>
            <a:chOff x="745235" y="1694985"/>
            <a:chExt cx="8202170" cy="12003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672B445-5933-8BE3-86B1-4E8D97ED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35" y="1694985"/>
              <a:ext cx="8202170" cy="120031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77989D2-41EF-D1F6-8434-2DE243050494}"/>
                </a:ext>
              </a:extLst>
            </p:cNvPr>
            <p:cNvSpPr/>
            <p:nvPr/>
          </p:nvSpPr>
          <p:spPr>
            <a:xfrm>
              <a:off x="7886700" y="1840230"/>
              <a:ext cx="457200" cy="2095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966118F-3A9E-F0B2-DA38-CD6F9CD0B773}"/>
                </a:ext>
              </a:extLst>
            </p:cNvPr>
            <p:cNvSpPr/>
            <p:nvPr/>
          </p:nvSpPr>
          <p:spPr>
            <a:xfrm>
              <a:off x="6545580" y="2537460"/>
              <a:ext cx="457200" cy="2095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5C9B09A5-E3C4-41BC-274C-D78F027DAC16}"/>
                </a:ext>
              </a:extLst>
            </p:cNvPr>
            <p:cNvCxnSpPr/>
            <p:nvPr/>
          </p:nvCxnSpPr>
          <p:spPr>
            <a:xfrm rot="10800000" flipV="1">
              <a:off x="6854190" y="1945005"/>
              <a:ext cx="929640" cy="541020"/>
            </a:xfrm>
            <a:prstGeom prst="curvedConnector3">
              <a:avLst>
                <a:gd name="adj1" fmla="val 1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CF70583-57BB-F234-B66C-E67DC54ABB46}"/>
                </a:ext>
              </a:extLst>
            </p:cNvPr>
            <p:cNvSpPr/>
            <p:nvPr/>
          </p:nvSpPr>
          <p:spPr>
            <a:xfrm>
              <a:off x="4354830" y="1866900"/>
              <a:ext cx="127254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44CA20-3E40-3B76-97CB-4FFD4C42CAD4}"/>
                </a:ext>
              </a:extLst>
            </p:cNvPr>
            <p:cNvSpPr/>
            <p:nvPr/>
          </p:nvSpPr>
          <p:spPr>
            <a:xfrm>
              <a:off x="1143000" y="2526030"/>
              <a:ext cx="210693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3FCE50BE-3EA4-0DBB-6A50-8FE5F140FCD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95526" y="1971675"/>
              <a:ext cx="1929765" cy="514350"/>
            </a:xfrm>
            <a:prstGeom prst="curvedConnector3">
              <a:avLst>
                <a:gd name="adj1" fmla="val 99556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6870064F-977E-0AA1-944F-824EFADB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47" y="2310265"/>
            <a:ext cx="4467849" cy="905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B9C4304-9E76-AE82-7E40-235C8CAE5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931" y="3363433"/>
            <a:ext cx="4991797" cy="27435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1EACB26B-C60F-05CD-0F77-B718475E912A}"/>
              </a:ext>
            </a:extLst>
          </p:cNvPr>
          <p:cNvSpPr/>
          <p:nvPr/>
        </p:nvSpPr>
        <p:spPr>
          <a:xfrm>
            <a:off x="8790369" y="2348239"/>
            <a:ext cx="1244600" cy="162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8C562-5597-9508-0AFE-EFFD3FA40622}"/>
              </a:ext>
            </a:extLst>
          </p:cNvPr>
          <p:cNvSpPr/>
          <p:nvPr/>
        </p:nvSpPr>
        <p:spPr>
          <a:xfrm>
            <a:off x="5629084" y="3025150"/>
            <a:ext cx="1776984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287E1D9-98DA-AD89-83E3-84CCA62D0A63}"/>
              </a:ext>
            </a:extLst>
          </p:cNvPr>
          <p:cNvSpPr/>
          <p:nvPr/>
        </p:nvSpPr>
        <p:spPr>
          <a:xfrm>
            <a:off x="8502015" y="5944455"/>
            <a:ext cx="1295400" cy="162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374A172-3C64-5F92-9E5A-B5F1BBC661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7037" y="2462934"/>
            <a:ext cx="1929765" cy="514350"/>
          </a:xfrm>
          <a:prstGeom prst="curvedConnector3">
            <a:avLst>
              <a:gd name="adj1" fmla="val 99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14DBF8D-E62B-2A2E-5263-3E9C5C5FEF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1046" y="3675730"/>
            <a:ext cx="2431157" cy="2268853"/>
          </a:xfrm>
          <a:prstGeom prst="curvedConnector3">
            <a:avLst>
              <a:gd name="adj1" fmla="val -30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51EA5BB-BFD1-FF1B-7B06-344C45AA502B}"/>
              </a:ext>
            </a:extLst>
          </p:cNvPr>
          <p:cNvSpPr/>
          <p:nvPr/>
        </p:nvSpPr>
        <p:spPr>
          <a:xfrm>
            <a:off x="5375910" y="3388995"/>
            <a:ext cx="1512570" cy="144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B942A43-2F7F-C29B-1862-CAAF7ECF4431}"/>
              </a:ext>
            </a:extLst>
          </p:cNvPr>
          <p:cNvSpPr txBox="1"/>
          <p:nvPr/>
        </p:nvSpPr>
        <p:spPr>
          <a:xfrm rot="21303683">
            <a:off x="6862821" y="2298714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rgbClr val="C00000"/>
                </a:solidFill>
                <a:latin typeface="Consolas" panose="020B0609020204030204" pitchFamily="49" charset="0"/>
              </a:rPr>
              <a:t>0xf + 0xa = 0x19</a:t>
            </a:r>
            <a:endParaRPr lang="zh-CN" altLang="en-US" sz="105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A9D0A19-673A-D587-751D-B3965F73916A}"/>
              </a:ext>
            </a:extLst>
          </p:cNvPr>
          <p:cNvSpPr/>
          <p:nvPr/>
        </p:nvSpPr>
        <p:spPr>
          <a:xfrm>
            <a:off x="6391846" y="2321705"/>
            <a:ext cx="251460" cy="20053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EABD55A-4077-E884-E618-71D7A1255B52}"/>
              </a:ext>
            </a:extLst>
          </p:cNvPr>
          <p:cNvSpPr/>
          <p:nvPr/>
        </p:nvSpPr>
        <p:spPr>
          <a:xfrm>
            <a:off x="6132195" y="5932043"/>
            <a:ext cx="251460" cy="20053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0DF9691-2443-8A06-0299-F16DF1E18D10}"/>
              </a:ext>
            </a:extLst>
          </p:cNvPr>
          <p:cNvSpPr txBox="1"/>
          <p:nvPr/>
        </p:nvSpPr>
        <p:spPr>
          <a:xfrm rot="784532">
            <a:off x="6606456" y="5611216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rgbClr val="C00000"/>
                </a:solidFill>
                <a:latin typeface="Consolas" panose="020B0609020204030204" pitchFamily="49" charset="0"/>
              </a:rPr>
              <a:t>0x5c - 0x2f = 0x2d</a:t>
            </a:r>
            <a:endParaRPr lang="zh-CN" altLang="en-US" sz="105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6783DC49-6351-456D-0646-70363C826410}"/>
              </a:ext>
            </a:extLst>
          </p:cNvPr>
          <p:cNvCxnSpPr>
            <a:cxnSpLocks/>
            <a:stCxn id="59" idx="2"/>
            <a:endCxn id="46" idx="1"/>
          </p:cNvCxnSpPr>
          <p:nvPr/>
        </p:nvCxnSpPr>
        <p:spPr>
          <a:xfrm rot="16200000" flipH="1">
            <a:off x="5883304" y="5675695"/>
            <a:ext cx="300388" cy="271044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CBE040F-9C60-DA18-21DE-66EAF08D6875}"/>
              </a:ext>
            </a:extLst>
          </p:cNvPr>
          <p:cNvSpPr txBox="1"/>
          <p:nvPr/>
        </p:nvSpPr>
        <p:spPr>
          <a:xfrm>
            <a:off x="5419319" y="540710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rgbClr val="00B050"/>
                </a:solidFill>
                <a:latin typeface="Consolas" panose="020B0609020204030204" pitchFamily="49" charset="0"/>
              </a:rPr>
              <a:t>-0x2f</a:t>
            </a:r>
            <a:r>
              <a:rPr lang="zh-CN" altLang="en-US" sz="1050" b="1">
                <a:solidFill>
                  <a:srgbClr val="00B050"/>
                </a:solidFill>
                <a:latin typeface="Consolas" panose="020B0609020204030204" pitchFamily="49" charset="0"/>
              </a:rPr>
              <a:t>的补码</a:t>
            </a:r>
          </a:p>
        </p:txBody>
      </p:sp>
    </p:spTree>
    <p:extLst>
      <p:ext uri="{BB962C8B-B14F-4D97-AF65-F5344CB8AC3E}">
        <p14:creationId xmlns:p14="http://schemas.microsoft.com/office/powerpoint/2010/main" val="11299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A616DC-4230-B644-AA9A-4E6BEC49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8" y="1151195"/>
            <a:ext cx="8192643" cy="8573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F9872B-4B75-B48E-A43E-653815D4FE70}"/>
              </a:ext>
            </a:extLst>
          </p:cNvPr>
          <p:cNvSpPr/>
          <p:nvPr/>
        </p:nvSpPr>
        <p:spPr>
          <a:xfrm>
            <a:off x="7235952" y="1204143"/>
            <a:ext cx="507143" cy="2095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27BE7-FC20-3E1C-388E-A06C1085358E}"/>
              </a:ext>
            </a:extLst>
          </p:cNvPr>
          <p:cNvSpPr/>
          <p:nvPr/>
        </p:nvSpPr>
        <p:spPr>
          <a:xfrm>
            <a:off x="3895725" y="1278255"/>
            <a:ext cx="409576" cy="16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88F8B1-6BE5-0948-D9AB-35951FF3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97" y="2745616"/>
            <a:ext cx="7983064" cy="8668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DC165A-655A-31A4-655F-81958CABC22E}"/>
              </a:ext>
            </a:extLst>
          </p:cNvPr>
          <p:cNvSpPr/>
          <p:nvPr/>
        </p:nvSpPr>
        <p:spPr>
          <a:xfrm>
            <a:off x="7357872" y="2999232"/>
            <a:ext cx="507143" cy="2095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203BF2-3BAD-47B2-C7DB-B0527E988388}"/>
              </a:ext>
            </a:extLst>
          </p:cNvPr>
          <p:cNvSpPr/>
          <p:nvPr/>
        </p:nvSpPr>
        <p:spPr>
          <a:xfrm>
            <a:off x="1682876" y="2999232"/>
            <a:ext cx="1071753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0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6DFFF-068F-7BF2-3C44-9FBD3439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2" y="1509875"/>
            <a:ext cx="5753903" cy="400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51E8FE-F45D-E8C9-A9DC-B774EF27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19" y="2081203"/>
            <a:ext cx="6828838" cy="13477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7D961D8-D68A-897D-DF8F-DC651E203268}"/>
              </a:ext>
            </a:extLst>
          </p:cNvPr>
          <p:cNvSpPr/>
          <p:nvPr/>
        </p:nvSpPr>
        <p:spPr>
          <a:xfrm>
            <a:off x="6266688" y="1456944"/>
            <a:ext cx="579120" cy="2865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1984489-FA1D-88D2-526E-797AC3C0BC83}"/>
              </a:ext>
            </a:extLst>
          </p:cNvPr>
          <p:cNvSpPr/>
          <p:nvPr/>
        </p:nvSpPr>
        <p:spPr>
          <a:xfrm>
            <a:off x="2286000" y="2029968"/>
            <a:ext cx="701040" cy="2865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72D5D7-2D8E-C10B-5A33-B98C53D3EDF6}"/>
              </a:ext>
            </a:extLst>
          </p:cNvPr>
          <p:cNvSpPr/>
          <p:nvPr/>
        </p:nvSpPr>
        <p:spPr>
          <a:xfrm>
            <a:off x="6766560" y="2029968"/>
            <a:ext cx="1627632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7BDC2B-DCA5-E38E-9EE9-ACA6D33F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474" y="3935952"/>
            <a:ext cx="5715798" cy="3429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FA0496-453C-73BB-F31A-CA9053646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174" y="4425307"/>
            <a:ext cx="7170891" cy="9228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A3AD99F-7E6F-7343-2D7E-8F269AD8CD69}"/>
              </a:ext>
            </a:extLst>
          </p:cNvPr>
          <p:cNvSpPr/>
          <p:nvPr/>
        </p:nvSpPr>
        <p:spPr>
          <a:xfrm>
            <a:off x="6935118" y="4360044"/>
            <a:ext cx="1694532" cy="1053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035143-FB75-BC0C-093F-391A8A0EE623}"/>
              </a:ext>
            </a:extLst>
          </p:cNvPr>
          <p:cNvSpPr/>
          <p:nvPr/>
        </p:nvSpPr>
        <p:spPr>
          <a:xfrm>
            <a:off x="6266688" y="3889704"/>
            <a:ext cx="579120" cy="2865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0D6E4D-9524-1880-B878-D9FAB7207866}"/>
              </a:ext>
            </a:extLst>
          </p:cNvPr>
          <p:cNvSpPr/>
          <p:nvPr/>
        </p:nvSpPr>
        <p:spPr>
          <a:xfrm>
            <a:off x="2286000" y="4421092"/>
            <a:ext cx="701040" cy="2865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8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68011A-22B1-EEFC-F5E2-4A666EE3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8" y="580914"/>
            <a:ext cx="10993384" cy="15813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8BF40F-4486-048A-1954-A3E3059F5774}"/>
              </a:ext>
            </a:extLst>
          </p:cNvPr>
          <p:cNvSpPr/>
          <p:nvPr/>
        </p:nvSpPr>
        <p:spPr>
          <a:xfrm>
            <a:off x="914400" y="746760"/>
            <a:ext cx="731520" cy="1383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E05F9B-5506-9F40-3182-75B8D78198C9}"/>
              </a:ext>
            </a:extLst>
          </p:cNvPr>
          <p:cNvSpPr/>
          <p:nvPr/>
        </p:nvSpPr>
        <p:spPr>
          <a:xfrm>
            <a:off x="777240" y="580914"/>
            <a:ext cx="1405890" cy="16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4419F7-F116-D195-2308-BF6D0CEDDE52}"/>
              </a:ext>
            </a:extLst>
          </p:cNvPr>
          <p:cNvSpPr/>
          <p:nvPr/>
        </p:nvSpPr>
        <p:spPr>
          <a:xfrm>
            <a:off x="6785610" y="580914"/>
            <a:ext cx="1405890" cy="1658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D3182A-4001-3B46-A502-23CAB173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2757394"/>
            <a:ext cx="11707859" cy="13432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2C25CD4-DAA5-F03F-5EDC-FA36AA67CEFB}"/>
              </a:ext>
            </a:extLst>
          </p:cNvPr>
          <p:cNvSpPr/>
          <p:nvPr/>
        </p:nvSpPr>
        <p:spPr>
          <a:xfrm>
            <a:off x="4549140" y="2811780"/>
            <a:ext cx="92202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120873-7CD4-4A9E-D9DC-CA78BEEA0079}"/>
              </a:ext>
            </a:extLst>
          </p:cNvPr>
          <p:cNvSpPr/>
          <p:nvPr/>
        </p:nvSpPr>
        <p:spPr>
          <a:xfrm>
            <a:off x="10283952" y="2811780"/>
            <a:ext cx="403860" cy="1866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CC9037-2275-3137-43EC-C4BC1214229B}"/>
              </a:ext>
            </a:extLst>
          </p:cNvPr>
          <p:cNvCxnSpPr/>
          <p:nvPr/>
        </p:nvCxnSpPr>
        <p:spPr>
          <a:xfrm>
            <a:off x="5814060" y="2895600"/>
            <a:ext cx="419100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60A98F9-2476-5F3A-5CBA-D5910D74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8" y="4464316"/>
            <a:ext cx="11364911" cy="7335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5A65CDB-A907-FB79-3531-C8E7A19E9EB5}"/>
              </a:ext>
            </a:extLst>
          </p:cNvPr>
          <p:cNvSpPr/>
          <p:nvPr/>
        </p:nvSpPr>
        <p:spPr>
          <a:xfrm>
            <a:off x="4729480" y="4493785"/>
            <a:ext cx="70104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2BBC9-06DD-4111-B6B4-3D54E6E00712}"/>
              </a:ext>
            </a:extLst>
          </p:cNvPr>
          <p:cNvSpPr/>
          <p:nvPr/>
        </p:nvSpPr>
        <p:spPr>
          <a:xfrm>
            <a:off x="4729480" y="5011153"/>
            <a:ext cx="70104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9492B-81B9-9FB8-79AC-04FBFA2167B6}"/>
              </a:ext>
            </a:extLst>
          </p:cNvPr>
          <p:cNvSpPr/>
          <p:nvPr/>
        </p:nvSpPr>
        <p:spPr>
          <a:xfrm>
            <a:off x="10426192" y="4479815"/>
            <a:ext cx="403860" cy="1866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2CCE29-7A1C-8D90-7333-EB99FFF5BC91}"/>
              </a:ext>
            </a:extLst>
          </p:cNvPr>
          <p:cNvSpPr/>
          <p:nvPr/>
        </p:nvSpPr>
        <p:spPr>
          <a:xfrm>
            <a:off x="10425684" y="5011153"/>
            <a:ext cx="403860" cy="1866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E06515-69C4-CF87-4F6F-C758FB95FD4B}"/>
              </a:ext>
            </a:extLst>
          </p:cNvPr>
          <p:cNvCxnSpPr>
            <a:cxnSpLocks/>
          </p:cNvCxnSpPr>
          <p:nvPr/>
        </p:nvCxnSpPr>
        <p:spPr>
          <a:xfrm>
            <a:off x="5814060" y="4587130"/>
            <a:ext cx="446989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E18400-D9AD-086C-456E-9C2DBFA89622}"/>
              </a:ext>
            </a:extLst>
          </p:cNvPr>
          <p:cNvCxnSpPr>
            <a:cxnSpLocks/>
          </p:cNvCxnSpPr>
          <p:nvPr/>
        </p:nvCxnSpPr>
        <p:spPr>
          <a:xfrm>
            <a:off x="5730240" y="5104388"/>
            <a:ext cx="455371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4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202</Words>
  <Application>Microsoft Office PowerPoint</Application>
  <PresentationFormat>宽屏</PresentationFormat>
  <Paragraphs>57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宇杰 张</dc:creator>
  <cp:lastModifiedBy>宇杰 张</cp:lastModifiedBy>
  <cp:revision>4</cp:revision>
  <dcterms:created xsi:type="dcterms:W3CDTF">2023-12-17T14:28:56Z</dcterms:created>
  <dcterms:modified xsi:type="dcterms:W3CDTF">2023-12-21T02:33:40Z</dcterms:modified>
</cp:coreProperties>
</file>