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>
        <p:scale>
          <a:sx n="66" d="100"/>
          <a:sy n="66" d="100"/>
        </p:scale>
        <p:origin x="1934" y="600"/>
      </p:cViewPr>
      <p:guideLst>
        <p:guide orient="horz" pos="3648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ICS-LAB3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r>
              <a:rPr lang="en-US" altLang="zh-CN" sz="6000" dirty="0">
                <a:solidFill>
                  <a:srgbClr val="FF0000"/>
                </a:solidFill>
              </a:rPr>
              <a:t>/</a:t>
            </a:r>
            <a:r>
              <a:rPr lang="en-US" altLang="zh-CN" sz="6000" dirty="0" err="1">
                <a:solidFill>
                  <a:srgbClr val="FF0000"/>
                </a:solidFill>
              </a:rPr>
              <a:t>AttackLab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altLang="zh-CN" sz="2800" dirty="0"/>
              <a:t>11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2954020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661644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6014852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49345" y="145501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80278" y="3413525"/>
              <a:ext cx="719489" cy="414316"/>
              <a:chOff x="3114951" y="3383452"/>
              <a:chExt cx="404713" cy="414316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14951" y="3383452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52" y="3797768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>
            <a:fillRect/>
          </a:stretch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             32</a:t>
            </a:r>
            <a:r>
              <a:rPr lang="zh-CN" altLang="en-US" dirty="0"/>
              <a:t>位简单些</a:t>
            </a:r>
            <a:r>
              <a:rPr lang="en-US" altLang="zh-CN" dirty="0"/>
              <a:t>/64</a:t>
            </a:r>
            <a:r>
              <a:rPr lang="zh-CN" altLang="en-US" dirty="0"/>
              <a:t>位麻烦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 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>
            <a:fillRect/>
          </a:stretch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161" y="1209675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7933" y="29718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524000"/>
            <a:ext cx="8594725" cy="498475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/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实验室教师：刘研、吴晋</a:t>
            </a:r>
            <a:endParaRPr lang="en-US" altLang="zh-CN" sz="2400" dirty="0"/>
          </a:p>
          <a:p>
            <a:pPr lvl="1"/>
            <a:r>
              <a:rPr lang="en-US" altLang="zh-CN" sz="2400" dirty="0"/>
              <a:t>TA</a:t>
            </a:r>
            <a:r>
              <a:rPr lang="zh-CN" altLang="en-US" sz="2400" dirty="0"/>
              <a:t>：高煜博、胡睿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/>
              <a:t>2203101</a:t>
            </a:r>
            <a:r>
              <a:rPr lang="zh-CN" altLang="en-US" sz="2400" dirty="0"/>
              <a:t>、</a:t>
            </a:r>
            <a:r>
              <a:rPr lang="en-US" altLang="zh-CN" sz="2400" dirty="0"/>
              <a:t>2203102</a:t>
            </a:r>
            <a:r>
              <a:rPr lang="zh-CN" altLang="en-US" sz="2400" dirty="0"/>
              <a:t>、</a:t>
            </a:r>
            <a:r>
              <a:rPr lang="en-US" altLang="zh-CN" sz="2400" dirty="0"/>
              <a:t>2203103</a:t>
            </a:r>
            <a:r>
              <a:rPr lang="zh-CN" altLang="en-US" sz="2400" dirty="0"/>
              <a:t>，共</a:t>
            </a:r>
            <a:r>
              <a:rPr lang="en-US" altLang="zh-CN" sz="2400" dirty="0"/>
              <a:t>82</a:t>
            </a:r>
            <a:r>
              <a:rPr lang="zh-CN" altLang="en-US" sz="2400" dirty="0"/>
              <a:t>人</a:t>
            </a:r>
            <a:endParaRPr lang="en-US" altLang="zh-CN" sz="2400" dirty="0"/>
          </a:p>
          <a:p>
            <a:pPr lvl="1"/>
            <a:r>
              <a:rPr lang="zh-CN" altLang="en-US" sz="2400" dirty="0"/>
              <a:t>一人一组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>
            <a:fillRect/>
          </a:stretch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>
            <a:fillRect/>
          </a:stretch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/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>
            <a:fillRect/>
          </a:stretch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>
              <a:fillRect/>
            </a:stretch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2. </a:t>
            </a: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/>
                  <a:t>buf</a:t>
                </a:r>
                <a:r>
                  <a:rPr lang="en-US" altLang="zh-CN" dirty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实验学时：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18:30-21:00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实验学分：</a:t>
            </a:r>
            <a:r>
              <a:rPr lang="zh-CN" altLang="en-US" dirty="0"/>
              <a:t>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>
            <a:fillRect/>
          </a:stretch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28050" cy="52063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/home/hit/edb-debugger/build/edb  --run   ./bufbomb   -u   1170300101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1160301099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smoke_160301099.txt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>
            <a:fillRect/>
          </a:stretch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1160301099.txt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1160301099 &lt; smoke_1160301099_raw.txt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748464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smoke_1160301099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    bang_</a:t>
            </a:r>
            <a:r>
              <a:rPr lang="zh-CN" altLang="en-US" dirty="0"/>
              <a:t>学号</a:t>
            </a:r>
            <a:r>
              <a:rPr lang="en-US" altLang="zh-CN" dirty="0"/>
              <a:t>.txt  boom_</a:t>
            </a:r>
            <a:r>
              <a:rPr lang="zh-CN" altLang="en-US" dirty="0"/>
              <a:t>学号</a:t>
            </a:r>
            <a:r>
              <a:rPr lang="en-US" altLang="zh-CN" dirty="0"/>
              <a:t>.txt  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</a:t>
            </a:r>
            <a:r>
              <a:rPr lang="en-US" altLang="zh-CN" dirty="0"/>
              <a:t>/PDF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1170301099_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实验课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周后 提</a:t>
            </a:r>
            <a:r>
              <a:rPr lang="zh-CN" altLang="en-US" dirty="0"/>
              <a:t>交给助教。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37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87740" cy="640080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调试中，可以直接修改栈帧中的返回地址，让某一函数返回到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6.VisualStuidio/CB</a:t>
            </a:r>
            <a:r>
              <a:rPr lang="zh-CN" altLang="en-US" sz="2800" dirty="0"/>
              <a:t>下的</a:t>
            </a:r>
            <a:r>
              <a:rPr lang="en-US" altLang="zh-CN" sz="2800" dirty="0"/>
              <a:t>32/64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使用安全函数</a:t>
            </a:r>
            <a:r>
              <a:rPr lang="en-US" altLang="zh-CN" sz="2400" dirty="0"/>
              <a:t>scanf_s    fgets   strcnpy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 </a:t>
            </a:r>
            <a:r>
              <a:rPr lang="en-US" altLang="zh-CN" sz="2400" dirty="0">
                <a:sym typeface="+mn-ea"/>
              </a:rPr>
              <a:t>CheckESP </a:t>
            </a:r>
            <a:r>
              <a:rPr lang="zh-CN" altLang="en-US" sz="2400" dirty="0">
                <a:sym typeface="+mn-ea"/>
              </a:rPr>
              <a:t>或栈金丝雀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密钥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 </a:t>
            </a:r>
            <a:r>
              <a:rPr lang="en-US" altLang="zh-CN" sz="2400" dirty="0" err="1"/>
              <a:t>SecurityStack</a:t>
            </a:r>
            <a:r>
              <a:rPr lang="en-US" altLang="zh-CN" sz="2400" dirty="0"/>
              <a:t>  </a:t>
            </a:r>
          </a:p>
          <a:p>
            <a:pPr lvl="1"/>
            <a:r>
              <a:rPr lang="en-US" altLang="zh-CN" sz="2400" dirty="0"/>
              <a:t>Int3/cc 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Nop</a:t>
            </a:r>
            <a:r>
              <a:rPr lang="zh-CN" altLang="en-US" sz="2400" dirty="0"/>
              <a:t>空雪橇填充局部变量区（目前看用处不大）</a:t>
            </a:r>
            <a:endParaRPr lang="en-US" altLang="zh-CN" sz="2400" dirty="0"/>
          </a:p>
          <a:p>
            <a:pPr lvl="1"/>
            <a:r>
              <a:rPr lang="zh-CN" altLang="en-US" sz="2400" dirty="0"/>
              <a:t>随机栈起始地址</a:t>
            </a:r>
            <a:r>
              <a:rPr lang="en-US" altLang="zh-CN" sz="2400" dirty="0"/>
              <a:t>malloca</a:t>
            </a:r>
            <a:r>
              <a:rPr lang="zh-CN" altLang="en-US" sz="2400" dirty="0"/>
              <a:t> 随机代码起始地址</a:t>
            </a:r>
            <a:r>
              <a:rPr lang="en-US" altLang="zh-CN" sz="2400" dirty="0"/>
              <a:t>--</a:t>
            </a:r>
            <a:r>
              <a:rPr lang="zh-CN" altLang="en-US" sz="2400" dirty="0"/>
              <a:t>链接程序设置</a:t>
            </a:r>
            <a:endParaRPr lang="en-US" altLang="zh-CN" sz="2400" dirty="0"/>
          </a:p>
          <a:p>
            <a:pPr lvl="1"/>
            <a:r>
              <a:rPr lang="en-US" altLang="zh-CN" sz="2400" dirty="0"/>
              <a:t>OS</a:t>
            </a:r>
            <a:r>
              <a:rPr lang="zh-CN" altLang="en-US" sz="2400" dirty="0"/>
              <a:t>设置栈区不可执行，页面引入</a:t>
            </a:r>
            <a:r>
              <a:rPr lang="en-US" altLang="zh-CN" sz="2400" dirty="0"/>
              <a:t>NX</a:t>
            </a:r>
            <a:r>
              <a:rPr lang="zh-CN" altLang="en-US" sz="2400" dirty="0"/>
              <a:t>位等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–u 1170300101 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1170300101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</a:rPr>
              <a:t>0x5123801a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3732</Words>
  <Application>Microsoft Office PowerPoint</Application>
  <PresentationFormat>全屏显示(4:3)</PresentationFormat>
  <Paragraphs>478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Gill Sans</vt:lpstr>
      <vt:lpstr>楷体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ICS-LAB3  Buflab/AttackLab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             32位简单些/64位麻烦rdi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351</cp:revision>
  <cp:lastPrinted>2012-09-05T04:08:00Z</cp:lastPrinted>
  <dcterms:created xsi:type="dcterms:W3CDTF">2012-09-06T15:16:00Z</dcterms:created>
  <dcterms:modified xsi:type="dcterms:W3CDTF">2023-11-16T09:52:04Z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