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ink/ink7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57"/>
  </p:notesMasterIdLst>
  <p:handoutMasterIdLst>
    <p:handoutMasterId r:id="rId58"/>
  </p:handoutMasterIdLst>
  <p:sldIdLst>
    <p:sldId id="298" r:id="rId2"/>
    <p:sldId id="258" r:id="rId3"/>
    <p:sldId id="330" r:id="rId4"/>
    <p:sldId id="304" r:id="rId5"/>
    <p:sldId id="260" r:id="rId6"/>
    <p:sldId id="306" r:id="rId7"/>
    <p:sldId id="262" r:id="rId8"/>
    <p:sldId id="307" r:id="rId9"/>
    <p:sldId id="263" r:id="rId10"/>
    <p:sldId id="264" r:id="rId11"/>
    <p:sldId id="265" r:id="rId12"/>
    <p:sldId id="266" r:id="rId13"/>
    <p:sldId id="318" r:id="rId14"/>
    <p:sldId id="331" r:id="rId15"/>
    <p:sldId id="267" r:id="rId16"/>
    <p:sldId id="329" r:id="rId17"/>
    <p:sldId id="299" r:id="rId18"/>
    <p:sldId id="269" r:id="rId19"/>
    <p:sldId id="270" r:id="rId20"/>
    <p:sldId id="333" r:id="rId21"/>
    <p:sldId id="319" r:id="rId22"/>
    <p:sldId id="271" r:id="rId23"/>
    <p:sldId id="320" r:id="rId24"/>
    <p:sldId id="332" r:id="rId25"/>
    <p:sldId id="272" r:id="rId26"/>
    <p:sldId id="273" r:id="rId27"/>
    <p:sldId id="274" r:id="rId28"/>
    <p:sldId id="275" r:id="rId29"/>
    <p:sldId id="27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09" r:id="rId44"/>
    <p:sldId id="314" r:id="rId45"/>
    <p:sldId id="311" r:id="rId46"/>
    <p:sldId id="315" r:id="rId47"/>
    <p:sldId id="316" r:id="rId48"/>
    <p:sldId id="292" r:id="rId49"/>
    <p:sldId id="300" r:id="rId50"/>
    <p:sldId id="301" r:id="rId51"/>
    <p:sldId id="302" r:id="rId52"/>
    <p:sldId id="303" r:id="rId53"/>
    <p:sldId id="277" r:id="rId54"/>
    <p:sldId id="317" r:id="rId55"/>
    <p:sldId id="321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04" autoAdjust="0"/>
    <p:restoredTop sz="92711" autoAdjust="0"/>
  </p:normalViewPr>
  <p:slideViewPr>
    <p:cSldViewPr>
      <p:cViewPr varScale="1">
        <p:scale>
          <a:sx n="92" d="100"/>
          <a:sy n="92" d="100"/>
        </p:scale>
        <p:origin x="691" y="2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8T02:30:1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16276 2095 0,'0'0'0,"0"0"15,0 15-15,15 0 16,0 0-16,-1 0 0,15 15 15,15 0 1,0 0-16,0-1 16,14-14-16,0 0 0,1 0 15,-16 0-15,1 0 16,0-15-16,14 15 16,59 0-1,0 0-15,-15 0 0,0 0 16,-15 15-16,-14-15 15,-14 0-15,14 0 16,0 0-16,14-1 16,1-14-16,57 15 15,-57-15-15,-15 0 16,0 0-16,0 0 16,-15 0-16,15 0 15,-15 0-15,1 0 0,-15 0 16,-1 0-16,1 0 15,0 0-15,-15 0 16,-14 0-16,-1 0 16,1 0-16,-1 0 15,-14 0-15,0 0 16,0 0-16,0 0 16,0 0-16,0 0 15,0 0-15,-14 0 16,-15 0-16,-15 0 15,44 0-15,0 0 0</inkml:trace>
  <inkml:trace contextRef="#ctx0" brushRef="#br0" timeOffset="473.3">16554 2812 0,'0'0'0,"0"0"15,-15 0 1,15 0-16,-15 0 0,1 0 16,14 15-16,0 0 15,0 0-15,0 15 16,0 0-16,0 15 15,0 0-15,0 14 16,0 31-16,-15 30 16,1-46-16,-1 1 0,0-15 15,1 59 1,-1 16-16,15 29 16,-14-30-16,14-44 0,0 15 15,0 14-15,14 31 16,-14-1-16,0-44 15,0-31-15,0-14 16,0-15-16,0-15 16,0 0-16,0-15 15,0 0-15,0 0 16,0-1-16,0-14 0,0 0 16,0 0-16,15-44 15,-15 44 1,0 0-16</inkml:trace>
  <inkml:trace contextRef="#ctx0" brushRef="#br0" timeOffset="777.9">16962 3559 0,'0'0'0,"0"0"15,0 0-15,0 0 16,15 15-16,-1 0 16,15 15-16,15 0 15,14 0-15,30 0 16,-15-15-16,0 0 0,0 0 16,0-15-16,0 0 15,43 0 1,1 0-16,-29 0 15,-16 0-15,1 0 0,-29 0 16,0-15-16,0 0 16,-44 15-16,0 0 15</inkml:trace>
  <inkml:trace contextRef="#ctx0" brushRef="#br0" timeOffset="1201.92">19063 2349 0,'0'0'0,"0"0"16,0 0-16,0 0 15,0 15-15,0 30 0,0 30 16,14 74-1,-14-29-15,0 14 16,-14 15-16,-1 31 0,0-31 16,-14-44-16,0-1 15,-15 61-15,0 44 16,1-75-16,-30 46 16,14-1-16,1-15 15,14-29-15,1-31 16,13-29-16,1-15 15,15 0-15,-1-1 16,0-14-16,1 0 0,14-15 16,-15-15-1,15 0-15,0-15 16,0 0-16,0 0 0,0-45 16,0 45-16,0 0 15</inkml:trace>
  <inkml:trace contextRef="#ctx0" brushRef="#br0" timeOffset="1667.59">19325 2274 0,'0'0'15,"0"0"-15,44 0 16,29 0-16,-15 0 0,0 0 16,1 0-16,43 15 15,29 0 1,-29 0-16,-14 30 16,-15 0-16,-15 0 0,-14 0 15,0-1-15,-15 16 16,0 15-16,-14-15 15,-15-1-15,-15-14 16,-58 30-16,15 15 16,-1-1-16,16 1 15,-1 0-15,0-16 16,0-14-16,15-15 16,0-15-16,0 0 15,0-1-15,-1-14 16,1 0-16,0 0 15,0 0-15,-29 0 16,14-15-16,0 0 0,15-15 16,14-15-16,15 30 15,0 0-15</inkml:trace>
  <inkml:trace contextRef="#ctx0" brushRef="#br0" timeOffset="2365.19">21426 2349 0,'0'0'16,"0"0"-16,0 15 15,-15 45-15,0 59 0,-14 1 16,15-15-16,-16-1 16,16 31-16,-1 14 15,-14 30 1,15-89-16,-1-15 0,0-1 16,-14 1-16,15 15 15,-1-1-15,0 1 16,15 15-16,0-31 15,0-14-15,15 0 16,0-15-16,-1-1 16,15-14-16,1 0 15,28-15-15,0 0 0,30-15 16,-15 0-16,14-45 16,1-44-16,58-91 15,-44 61-15,14-1 16,16-44-16,-1-15 15,-43 44-15,-16 31 16,16-46-16,-1-59 16,1 15-16,-30 74 15,30-14-15,-30 59 16,-14 0-16,-15 16 16,0 14-16,-14 15 15,0 15-15,-15 0 0,0 15 16,0 0-16,0 0 15,-15 30 1,-14 15-16,-15 44 0,-14 76 16,-1-1-16,16-59 15,-1 59-15,-15 105 16,30-75-16,15-44 16,-1 59-16,30 90 15,14-150-15,29 15 16,30-14-16,-88-150 15,0 0-15</inkml:trace>
  <inkml:trace contextRef="#ctx0" brushRef="#br0" timeOffset="6438.49">20711 6234 0,'0'0'0,"0"0"0,0 0 16,0 0-16,0 0 16,0 0-16,14 0 15,1 15-15,29 15 16,0 14-16,-1 1 16,1 0-16,0 0 15,0-15-15,-1 0 0,1 0 16,14 14-16,15 16 15,15 15-15,43 44 16,-29-29-16,-14-15 16,-30-16-16,-14-14 15,0 0-15,-1-15 16,1 15-16,0 0 16,14-1-16,1 1 15,14 15-15,0-15 16,-30 0-16,1-15 15,0-1-15,-15-14 16,0 0-16,-14 0 0,-1 0 16,1-15-16,0 0 15,-15 0 1,0 0-16,0 0 0,0 0 16</inkml:trace>
  <inkml:trace contextRef="#ctx0" brushRef="#br0" timeOffset="6820.7">22301 6607 0,'0'0'0,"0"0"16,0 0-16,-15 0 15,1 0-15,-1 0 0,-14 15 16,0 0-16,-15 15 16,-14 30-16,-15 15 15,0 14-15,-44 31 16,0-31-16,15-29 16,29 0-16,15-15 15,14-1-15,0 1 16,1-15-16,13 15 15,1-15-15,0 0 16,0 15-16,0-16 16,14 1-16,1 0 15,-1 0-15,0 0 16,15-15-16,0-15 0,0 0 16,0 0-16</inkml:trace>
  <inkml:trace contextRef="#ctx0" brushRef="#br0" timeOffset="7856.6">23701 6667 0,'0'0'0,"0"0"16,15 0-16,-1 0 15,1-15-15,-15 0 0,0 15 16,0 0-16,0-15 15,0 0-15,-15 0 16,1 0-16,-15 0 16,-1 1-16,1-1 15,0 0-15,0 0 16,0 0-16,14 0 16,1 15-16,-1 0 15,0 0-15,1 0 16,-1 0-16,1 15 15,-1 0-15,0-15 16,1 15-16,-1-15 0,1 0 16,14 15-1,0 0-15,0 14 16,0 16-16,14 0 0,1 45 16,14-1-16,0-14 15,0 0-15,1-15 16,-1-16-16,14 16 15,1 0-15,-15 0 16,1-1-16,-1 1 16,-15 0-16,1 0 15,0-16-15,-15 1 16,0 0-16,-15 0 16,-14 15-16,-15-15 15,0-1-15,0-14 16,1 0-16,-1 0 15,15-15-15,-15 0 0,-14 0 16,14 0-16,0 0 16,0-15-1,1 0-15,13 0 0,1 0 16,15-15-16,-1 0 16,1 0-16,-1-30 15,15 0-15,0-15 16,15 16-16,-1-16 15,15 0-15,0 15 16,1 0-16,-16 16 16,1 14-16,14 0 0,0-15 15,0 15-15,15 0 16,0-15-16,14 0 16,1 15-1,-1 0-15,0 0 0,1 0 16,-16 0-16,-13 1 15,13-1-15,-14-15 16,1 0-16,-1 0 16,0 0-16,-14 0 15,-1 0-15,1 0 16,-1 1-16,1-1 16,-1 15-16,-14 0 15,15-15-15,-15 0 0,0 30 16,0 0-1</inkml:trace>
  <inkml:trace contextRef="#ctx0" brushRef="#br0" timeOffset="8334.04">24737 6294 0,'0'0'15,"0"0"-15,0 0 16,0 0-16,14 0 16,1 14-16,29 1 15,14 0-15,0 15 16,1-15-16,-1 15 16,-14-15-16,0 0 15,-1 0-15,-13 0 0,-1 0 16,-15-15-16,16 15 15,-16-15 1,1 0-16,-1 0 0,1 15 16,0-15-16,-15 0 15,0 0-15,0 0 16,0 0-16,0 0 16,0 0-16,0 15 15,0-15-15,0 0 16,0 0-16,0 0 15,0 0-15,0 15 0,0 14 16,0 16-16,-15 75 16,-73 119-1,-43 104-15,-29 1 16,-15 74-16,-59-14 0,-72 193 16,43-59-16,220-448 15,43-90-15</inkml:trace>
  <inkml:trace contextRef="#ctx0" brushRef="#br0" timeOffset="36795.68">11550 9087 0,'0'0'0,"-14"-29"0,-16-1 16,1 0-16,0 0 0,-15 0 15,-14 0-15,-30 0 16,-72-15-1,72 31-15,16-1 16,-31 0-16,-42 15 0,-45 0 16,59 0-16,14 15 15,-14 14-15,-30 1 16,30 15-16,0 0 16,29 15-16,14-1 15,30 1-15,14-15 16,15 0-16,0 0 15,-1-15-15,16-1 16,-1 1-16,15 0 0,15 15 16,-1 15-1,30 0-15,29 29 16,15 1-16,14 0 16,-15-16-16,1 1 0,14-30 15,15 15-15,-1-1 16,30 31-1,-29 29-15,-44-14 0,-15 0 16,-29-31-16,0-29 16,-14 15-16,0 0 15,-15 14-15,-30 16 16,-13 0-16,-45 29 16,-29-14-16,30-31 15,14-29-15,0-15 16,-14 0-16,-1-15 15,1-15-15,14 0 0,0-15 16,14 0-16,16-15 16,-1-15-1,15 1-15,14-1 0,30-30 16,28 15-16,45-14 16,14-31-16,29-44 15,30-1-15,28 1 16,1 29-16,73-14 15,-59 29-15,-29 1 16,-29-1-16,0 15 16,-1 16-16,-28 29 15,-29 15-15,-15 15 0,-15 30 16,0 15 0,-14 30-16,-15 14 0,-14-14 15,-1 15-15,-14 14 16,-14 31-16,-1 14 15,15-44-15,0-15 16,0 0-16,15-31 16,-1 1-16,1-15 15,0 0-15,14-15 16,29 15-16,59-15 16,-1-30-16,16-45 15,-16-30-15,-13 1 0,13-16 16,-14 1-1,-29 29-15,-14-30 16,-30 16-16,-15 14 16,-14 15-16,-14 15 0,-1-14 15,-14 14-15,0 15 16,-29 0 0,-30 15-16,-29 15 0,1 15 15,-1 15-15,15 0 16,14 15-16,30-1 15,14-14-15,15-15 16,14 0-16,15-15 16,0-15-16,59-30 15,-59 45-15,0 0 16</inkml:trace>
  <inkml:trace contextRef="#ctx0" brushRef="#br0" timeOffset="37116.97">13855 9013 0,'15'0'16,"-1"15"-1,1 0-15,-1 14 0,15 16 16,-14 0-16,0 15 16,-30 15-16,-29 29 15,1 46-15,-16-1 16,-14 0-16,29-44 16,15-15-16,0-16 15,15-14-15,14 0 16,14-15-16,15 14 15,30-14-15,28 15 0,30-30 16,116-30 0,74-15-16,-132-30 15,29 0-15,15-14 0,-59 14 16,-43 15-16,0 0 16,-1-15-16,-28-15 15,-15-14-15,-30-1 16,-28 15-16,-15 60 15,0 0-15</inkml:trace>
  <inkml:trace contextRef="#ctx0" brushRef="#br0" timeOffset="37343.5">15226 9506 0,'0'0'0,"-14"0"16,-1 0-16,0 15 15,1 15-15,-15 14 16,-15 46-16,0 15 0,15-16 15,-15 46-15,0 74 16,-14 60 0,0-105-16,-1-14 0,1 29 15,14-45-15,0-14 16,1-30-16,14-31 16,14-14-16,15-15 15,0-30-15,0 0 16</inkml:trace>
  <inkml:trace contextRef="#ctx0" brushRef="#br0" timeOffset="38019.97">16583 9566 0,'0'0'0,"0"0"0,0 0 15,0 0-15,0 14 16,-15 31-16,1 45 16,-16 29-16,16-44 15,-1 0-15,15 0 16,0-1-16,15-14 16,14 30-16,0 14 15,15-14-15,0 0 0,-1-16 16,-13-14-1,13 15-15,-13 14 16,-1 1-16,-15 0 0,1 14 16,-15-29-16,0 0 15,-15-16-15,-14-14 16,-44 0 0,0 0-16,15-30 0,14 0 15,0-15-15,1 0 16,-1-30-16,0-15 15,0-45-15,30 1 16,-1-1-16,30 30 16,72-89-16,15 0 15,30-16-15,-30 46 16,-29 29-16,14 15 16,15 16-16,15-1 0,-29 0 15,-1-15-15,-29 16 16,-28 14-16,-1 15 15,-15 15-15,-14 0 16,0 0-16,0 0 16,-14 0-16,-30-15 15,-29 0-15,15 15 16,-59-14-16,0 14 16,30 0-16,14 15 15,15 15-15,14-15 16,15 0-16,-1 0 15,16 0-15,14 0 0,0 0 16,0 0 0,0 0-16</inkml:trace>
  <inkml:trace contextRef="#ctx0" brushRef="#br0" timeOffset="38491.55">19515 8714 0,'0'0'16,"0"0"-16,0 0 16,-29 15-16,-30 30 15,-14 29-15,-29 61 16,-15 14-16,-87 60 16,29 16-16,44-31 15,29-45-15,0 1 16,0 29-16,14 45 0,15-90 15,-14 16-15,28 14 16,30 1-16,0 14 16,29-45-1,14-14-15,30-1 0,15 16 16,-1-46-16,0-14 16,-14-30-16,0-15 15,29 0-15,0-15 16,14-15-16,30-15 15,-30-30-15,1-15 16,-15-15-16,-15 31 16,-14-16-16,14-30 15,-14-14-15,-15-1 0,-14 15 16,-15 1 0,-15 44-16,-14 0 15,-88 15-15,-72 60 0,-103 105 16,-87 14-16,277-104 15,102-45-15</inkml:trace>
  <inkml:trace contextRef="#ctx0" brushRef="#br0" timeOffset="53895.65">13461 14436 0,'0'0'0,"0"0"0,-14-15 16,-16 0-16,-13-15 0,-30-14 15,0-1-15,-29-15 16,14 15 0,15 0-16,-29 1 0,0-1 15,-15 15-15,1 0 16,28 30-16,-14 0 15,-15 15-15,0 0 16,-28 30-16,-30 44 16,58-14-16,29-15 15,15 0-15,-14 14 16,14 16-16,15 29 16,14 1-16,0-15 0,15-31 15,14 1 1,15 44-16,15 1 15,14 14-15,15-14 16,-15-30-16,15-16 0,14 16 16,15 15-16,15-16 15,28 16-15,-14-1 16,15-14-16,0-45 16,14 0-16,-14-30 15,-1-15-15,1-30 16,14-15-16,1-30 15,43 1-15,0-16 16,-15-60-16,-160 150 16,0 0-16</inkml:trace>
  <inkml:trace contextRef="#ctx0" brushRef="#br0" timeOffset="54187.15">13592 14705 0,'0'0'0,"0"15"16,-14 60-16,-1 29 15,-14 31-15,-15 179 16,30-75-16,-15 284 16,14-329-16,0 90 15,15 29-15,-14-163 16,-1 119-16,15 0 15,0-120-15,-14-29 0,14 14 16,0 16 0,0-31-16,0-59 15,0-15-15,0-30 16,0-15-16,0 0 0,0 0 16</inkml:trace>
  <inkml:trace contextRef="#ctx0" brushRef="#br0" timeOffset="54505.68">13782 14914 0,'0'0'16,"15"-15"-16,28-15 15,1 1-15,14 14 16,15 0-16,-14 15 15,-1 30-15,0 14 0,1 16 16,-30-15-16,-14 30 16,-45 149-1,-28-15-15,-15-60 0,-58 16 16,-15 29-16,-15 15 16,59-74-16,29-61 15,1-14-15,13-15 16,15-15-16,30-15 15,14-15-15,0 0 16,0 0-16</inkml:trace>
  <inkml:trace contextRef="#ctx0" brushRef="#br0" timeOffset="54956.06">14905 15661 0,'0'15'0,"0"15"0,-14 15 16,-1 134-16,0 75 16,1-59-1,-1 193-15,15-194 16,0-74-16,0-31 0,0 16 16,0-30-16,15-31 15,-1-14-15,1-15 16,0-15-16,14 0 15,73-45-15,15-44 16,14-61-16,-14-29 16,-30 75-16,15-61 15,0-44-15,-14 30 0,-1 59 16,-14 1-16,-14-1 16,-16 16-1,-13 44-15,-1 15 16,-15 30-16,-14 15 0,0 15 15,0 30-15,-14 179 16,-30 15-16,0 0 16,0 149-1,15-89-15,44 0 0,-1-135 16,16-44-16,13-30 16,16-16-16,-59-74 15,0 0-15</inkml:trace>
  <inkml:trace contextRef="#ctx0" brushRef="#br0" timeOffset="55467.96">19806 14137 0,'0'0'16,"0"0"-16,0 0 16,0 0-16,30 15 15,86 15-15,30 0 0,29 0 16,117 0-1,-88-15-15,-43-30 16,14 30-16,0-15 0,-29-15 16,-15 15-16,-44-15 15,-14 0-15,-29 0 16,-15 15 0,-14 0-16,-15 0 0,0 0 15,0 0-15,0 0 16</inkml:trace>
  <inkml:trace contextRef="#ctx0" brushRef="#br0" timeOffset="55933.6">19354 15153 0,'0'0'0,"-14"0"16,-1 75-1,-29 224-15,30-135 16,-1 180-16,-14-105 0,29 30 16,0 74-16,-15-178 15,15 29-15,0 15 16,0-44-16,0-46 16,0-44-16,0-30 15,0-15-15,0-16 16,0-14-16,0 0 15,0 0-15,0-44 0,-14-46 16,-1-30-16,1-89 16,14 209-1,0 0-15,-44-777 16,44 777-16,0 0 0,14 0 16,16-15-16,86-14 15,1-1-15,0 0 16,58 15-16,204-45 15,-146 45-15,15-45 16,15 1-16,-103 14 16,30 0-16,-15-30 15,-73 30-15,-102 45 0,0 0 16</inkml:trace>
  <inkml:trace contextRef="#ctx0" brushRef="#br0" timeOffset="56165.15">21878 15512 0,'0'15'0,"0"60"15,-15-1-15,1 121 16,-1 118-16,-14-104 16,0 120-16,0-75 15,-1-15-15,1 60 16,-15-105-16,-14 0 15,14-59-15,15-45 16,15-31-16,-1-29 16,0-30-16,1-15 0,14 15 15,0 0-15</inkml:trace>
  <inkml:trace contextRef="#ctx0" brushRef="#br0" timeOffset="56416.71">21819 15676 0,'0'0'0,"30"-45"16,13-14-16,45-16 16,87 0-1,-15 30-15,-72 31 0,-1 14 16,1 44-16,-15 31 16,-29 30-16,-30-31 15,-14 46-15,-29 89 16,-15 0-16,-29-44 15,-43 14-15,43-45 16,29-44-16,15-45 16,0-15-16,14-15 15,15-15-15,0 0 16</inkml:trace>
  <inkml:trace contextRef="#ctx0" brushRef="#br0" timeOffset="56844.63">23366 15751 0,'0'0'16,"0"15"-16,0 0 16,14 60-16,30 179 15,-29-30-15,14-15 16,0 30-16,-14-90 16,-15-59-16,0-15 15,14-31-15,1-14 16,-1 0-16,1-15 0,-1 0 15,30-15 1,29-60-16,29-74 16,-29-1-16,44-89 0,-30-30 15,-14 60-15,0 30 16,-14 29-16,-16 1 16,-13 44-1,-16 45-15,1 15 0,-15 16 16,0 14-16,0 14 15,0 31-15,-15 45 16,-14 209-16,0-90 16,14 45-16,15 75 15,29-90-15,1-30 16,28-30-16,-14-74 16,-1-16-16,-13-44 15,-16-15-15,-14-30 0,0 0 16</inkml:trace>
  <inkml:trace contextRef="#ctx0" brushRef="#br0" timeOffset="58472.31">23059 18410 0,'0'0'0,"-29"0"15,-15 0-15,-29 15 16,-29 15-16,0 15 16,-44 0-16,-14 0 15,29-15-15,14-1 16,-44 1-16,-43 0 0,15 0 15,28-15-15,-87 15 16,-87-15 0,-1-15-16,103 15 15,72-15-15,1 15 0,-161-15 16,88 0-16,-15 15 16,-44-15-16,73 0 15,-87 15-15,-74-30 16,89 0-16,28-15 15,59 30-15,-59-30 16,30 0-16,0 15 16,-30-45-16,0 1 0,30-1 15,-44-30 1,-59-29-16,88 59 16,30 0-16,13 0 15,-28 1-15,14-1 0,0-15 16,15-14-16,0-1 15,14 0-15,-28-14 16,-89-1-16,118 30 16,28 1-16,1-16 15,-15-29-15,14-16 16,1 30-16,43 31 16,0-16-16,-29-44 15,1-31-15,13 1 16,45 74-16,14-14 15,0-16-15,0-29 16,15-1-16,28 46 0,16 29 16,-1 0-16,1-44 15,-1-31 1,30-44-16,-1 90 16,15 14-16,15-15 0,15-14 15,28-1-15,15-29 16,0 29-16,15 31 15,0 14-15,116-15 16,15-14-16,-44 14 16,44-14-16,-14-16 15,-1 16-15,44 14 16,-29 15-16,0 15 16,29 16-16,-14-16 0,131-30 15,-15-29 1,-116 44-16,28 15 15,-14-14-15,30 14 0,-59 30 16,58-15-16,-29 30 16,15 0-16,14-15 15,59 30-15,29-15 16,-146 15-16,58 0 16,-72 0-16,145 0 15,-175 0-15,-58 0 16,44 0-16,145 30 0,-102-15 15,103 45 1,-15 0-16,-102-1 16,-1 1-16,-13 15 15,13-15-15,1-1 0,-15 1 16,-14-15-16,14 0 16,1 0-16,-1 14 15,29 76 1,-72-31-16,-1 1 0,-43-15 15,-30-31-15,1 1 16,14 30-16,29 44 16,-14 1-16,-15-16 0,0 1 15,15 29 1,-15 16-16,-15-16 16,-14-29-16,-14-31 15,-1 16-15,15 14 0,0 31 16,0-16-16,-15 1 15,1-31 1,14 16-16,-15 29 0,0 30 16,-14-59-16,-15-30 15,0-16-15,0 31 16,1 44-16,-1 1 16,-15-31-16,1-14 15,-15-1 1,0 16-16,0 29 0,0-29 15,-15-1-15,1-29 16,-1-30-16,-14 0 0,0-1 16,0 16-16,-15 15 15,-14 29 1,14-29-16,0-15 0,0-1 16,1-14-16,-16-15 15,-14 0-15,0-1 16,0-14-16,-14 0 15,-1 0 1,-87 0-16,29-15 0,30 0 16,-16 0-16,-43-15 15,-43 0-15,13 0 16,-28 0-16,-88-15 0,0 15 16,-160-15-1,-351 0-15,759 15 16,73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4:3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17550 9808 69 0,'-16'9'58'0,"5"3"-53"16,1 0-4-16,0-2-1 15,0 2 1-15,-4 1 0 16,0 0 2-16,-3 0 6 15,1-2 4-15,-2 0 6 16,2-1 0-16,2 2-3 16,-3-1-1-16,3 2-5 15,0 1-2-15,2 3-4 16,0 2-3-16,5 7-1 16,1-1 0-16,0 8-1 15,-4 2 1-15,1 4 0 63,4-6-1-63,3-17 1 0,2 1 0 0,-8 51 0 0,8-2 0 0,2-1 0 0,6-26 1 0,2-2 0 15,2-5-1-15,4 0 1 0,1-2-1 16,1-4 0-16,4 0 0 16,0-7-1-16,0 0 1 15,6-3 0-15,-2-5 1 0,2-2 1 16,1-8 1-16,-1-2 3 15,0-4 3-15,4-3 2 16,-3-6-1-16,-1-4-3 16,2-6-1-16,-7-9-5 15,3-2 1-15,-4-5-1 16,1 1 1-16,-4 2-1 16,-2 2 0-16,-5 2 0 15,0 1 1-15,-3 3 1 16,-1-1 0-16,-4-2 0 15,-2 1 2-15,-1-6 1 16,-1 1 1-16,0 0 1 16,-1-1 1-16,-1 6 5 15,-2 3 0-15,-1 7 2 16,0 5 3-16,-3 3 9 16,-1 4 52-16,2 1 169 0,-3 0-21 15,1 3-110-15,0-1-4 16,0 0-16-16,1 1-34 15,2-1-33-15,0 1-7 16,2 1-8-16,-3 0-4 16,-3-2-4-16,5 3 0 15,-7-1 0-15,-3-1-2 0,1 3-4 16,-11-2 0-16,-5-2-4 16,-5 1-4-16,-5 1-2 15,4 1-2-15,7 0 4 16,5 3 2-16,8-3-6 15,4 0-4-15,7 3-27 16,1-2-20-16,4-1-81 16,0 2-19-16,-1 0-142 15,0 0 40-15,0-1 207 16,1 1 10-16,-3 0-30 16,3-3-9-16,6-14 59 15</inkml:trace>
  <inkml:trace contextRef="#ctx0" brushRef="#br0" timeOffset="7240.29">18756 9608 99 0,'-8'12'84'0,"4"-5"-40"16,1 3-35-16,-3 7-7 15,-6 3 4-15,-3 3 3 16,1 7 3-16,-1 2 8 16,1 1 3-16,0 2 8 0,-1-4 23 15,-1 1 63 1,2 1 432-16,-3 3-325 0,1 6-68 16,1 9-72-1,3 5-20 1,-3 8-22-16,0 1-12 0,2 2-14 15,2 3-4-15,3 1 0 0,-1-2 2 16,4 1-2-16,-1-5 0 0,2-8 2 16,2-5-2-16,0-10 14 15,0-6 8-15,2-11-2 16,-3-6 0-16,1-7-5 16,1-4-6-16,-1-4-9 15,2 0-5-15,0-4-5 16,0 0-2-16,0 0 0 15,0 0-5-15,0-1-2 16,0 0-4-16,0 0-7 16,0 0-6-16,2-15-12 15,10-29-2-15,-11 23-32 16,1-2-28-16,-1-7-147 16,3-3-590-16,-2-12 691 15</inkml:trace>
  <inkml:trace contextRef="#ctx0" brushRef="#br0" timeOffset="7858.16">19342 9643 173 0,'-3'6'149'0,"0"-6"472"0,3 5-483 16,0 0-43-16,0-5 59 16,0 0-51-16,0 7-25 15,0 10-6-15,0 29 6 16,0-22 12-16,-1 4 25 16,-2-2-15-16,-6 8-13 15,1-1-15-15,-4 4-29 16,-2 6-8-16,-2 8-7 15,1 6 2 95,0 12-1-79,2 7-1 0,-4 0-1-31,0 2 0 0,5 0-4 0,-5-1-3 0,5-2-10 16,3-5-2-16,0-11 2 0,-1-4 1 0,8-11 6 0,2-5 4 0,-5-14-3 0,5-5-4 0,0-11-29 0,-2-5-51 0,4-9-32 0,9-16 46 16</inkml:trace>
  <inkml:trace contextRef="#ctx0" brushRef="#br0" timeOffset="8602.36">20846 9861 197 0,'-2'0'107'15,"2"0"-171"-15,-2 2 38 16</inkml:trace>
  <inkml:trace contextRef="#ctx0" brushRef="#br0" timeOffset="9536.1">18144 10764 162 0,'0'1'98'16,"0"-2"-98"-16,2 0-2 15,-2 0 11-15,0 0 6 0,0-1 0 16,0 1-1-16,-2 0-4 16,2 0-1-16,-3 0 7 15,3 0 17-15,-2 0 26 16,1 0 120-16,0 0 253 15,0 0-280-15,0 0-92 16,0-1-35-16,1 1-31 16,-2 0-7-16,2 0 7 15,0 0 6-15,0 0 0 16,0 0 3-16,3-1 10 16,-3 1 15-16,0-1 57 15,0 1-10-15,0 1 19 16,0 0 4-16,0 0-18 15,-1 4-8-15,1 1-35 16,-2 1-16-16,4-3-21 16,-2-3-4-16,13 8 4 15,32 3 6-15,-22-20 4 0,1-2 1 16,-4 0 1 0,-4 3-2-16,-9 3 17 15,-7 1 14-15,-3 4 14 0,-5 0 1 16,-4 3-19-16,-6 3-13 15,-4 3-15-15,-1 1 3 16,-3 2 6-16,10-1 3 0,-4-2 9 16,8-1 0-1,7-1-2-15,-7-3-1 0,10 2-10 16,-2-3-8-16,-2-2-11 16,6 1-7-16,0-2-67 15,0 0-75-15,0-1 97 16</inkml:trace>
  <inkml:trace contextRef="#ctx0" brushRef="#br0" timeOffset="10309.94">21061 9876 283 0,'0'11'1105'16,"6"2"-998"-16,2 6-153 15,-2-1 44-15,-10 4 26 16,-8 1 14-16,-7 1 64 16,-5 5 38-16,-12-3 18 0,-7-1 0 15,-11 4-7-15,-3-1-22 16,-10 5-48-16,-4 4-33 15,4 9-33 1,-2 3-8-16,2 7-4 78,5 1-3-78,0 8-2 16,6-1 1-16,7 2 1 0,7-1 0 0,-1-12 0 0,6-2 1 0,9-10 2 0,3-6-2 0,10-11 0 0,-2-3-1 0,6-11-2 0,10-9-15 15,-1 0-68 1,2 0-76-16,0-2-178 0,0-8-347 0,7-21 45 16</inkml:trace>
  <inkml:trace contextRef="#ctx0" brushRef="#br0" timeOffset="11523.55">20165 9874 222 0,'-10'-6'236'16,"12"8"501"-16,4 3-703 15,4 5-46-15,4 2 37 16,2 7 60-16,1 4-2 15,1 5 26 1,6 1 1 0,0 2 6-16,3 3-6 0,1-1-6 0,1 1 4 0,2-3 8 15,0 0-2-15,0 0-25 16,-1-1-25-16,0 2-26 16,-1 3-11-16,5 0-16 15,5 3-5-15,1 1-4 16,5 1-1-16,-7 4 0 15,-1-4 0-15,-7-5 2 16,-3-6-1-16,-7-6 2 16,-1-4 0-16,-4-4 0 15,-6-2 3-15,-1-2 1 16,-4-1 0-16,-4-3-1 16,2-1 0-16,0-4-2 15,0 2 1-15,-2-4-1 16,0 0-2-16,0 0-1 15,0 0-1-15,0 0 0 16,0 0-1-16,0 0 0 16,0 0 2-16,0 0-2 0,0 0 1 15,0 0 0-15,0 0-1 16,0 0 0-16,0 0 1 16,0 0 1-16,0 0-2 15,0 0 0-15,0 0 0 16,0 0 0-16,0 0 1 15,0 0 0-15,0 0-1 0,0 0 0 16,0 0 0-16,0 0 0 16,0 0 0-16,0 0 0 15,0 0-1-15,0 0 2 16,0 0-1-16,0 0 0 16,2 3 0-16,0 0 0 15,0 1 0-15,0-1 0 16,-1 1 0-16,2 0 0 15,1-1 0-15,-2-2 0 16,-2 0 3-16,0 1-2 16,0-2 0-16,2 2 1 15,2 1-2-15,-2-2 2 16,0 0-2-16,-2 1 0 16,2-2 0-16,0 2 0 15,-2 0 0-15,4 1 0 16,-2 0 1-16,-2-2 0 15,0 0 2-15,0-1 1 0,0 0 3 16,0 0-1-16,0 1-1 16,0 0-1-16,1-1-1 15,2 2-2-15,-3-2 2 16,0 0-3-16,0 0 1 16,0 0-1-16,0 0 1 0,0 0 0 15,0 0-1-15,5 3 2 16,-5-3-2-16,2 0 0 15,-2 0 1-15,0 0-1 16,0 0 1-16,0 0 1 16,0 0 0-16,0 0-1 15,0 0 1-15,0 0 2 16,0 0 0-16,0 0 2 16,3 2-3-16,-2-2 1 15,5 3-1-15,-2-2-3 16,-4-1 1-1,0 0-1-15,0 0 1 0,0 0 0 16,0 0 1-16,0 0-1 16,1 0 0-16,4 2-1 0,-3-2 0 15,-2 0 0 1,0 0-2-16,0 0-2 0,0 0-6 16,0 0-27-16,0 0-18 15,0 0-77-15,0-1-74 16,0 0 123-16</inkml:trace>
  <inkml:trace contextRef="#ctx0" brushRef="#br0" timeOffset="13428.31">21817 9884 203 0,'29'27'196'0,"-32"-29"587"16,6-2-770-16,2 2-70 15,-5 1 16-15,0 0 53 16,10-1 20-16,3-1 31 16,29-8 22-16,-22 3 14 15,0-2-14-15,5-2 29 16,-1 0 6-16,5-3 0 15,3 1-33-15,7 0-27 16,3 1-14-16,-2 2-22 16,4 4-7-16,4 3-13 15,-1 4 1-15,8 4-2 0,-4 1-2 16,3 3 1-16,-4-1-2 16,-5 3 1-16,4 3 1 15,-12 5 5-15,-1 1 7 16,-5 7 6-16,-5 0 6 15,-2 5-5-15,-5 2-3 0,-2 2-6 16,-5 3-3-16,-10 2 0 16,-5 2-2-16,-12 2 4 15,-7 2 2-15,-9 1 4 16,-1 1 2-16,-13-1-1 16,-2 2-1-16,-7 3-7 15,-4 4-2-15,-7 3-7 16,-2-1 4-16,4 2-2 15,-8-3 1-15,4 0 2 16,2-4-1-16,6-2-2 16,9-1 0-16,3-3-3 15,1 3 0-15,3-4 0 16,2-4 0-16,6-1 0 16,7-6 0-16,4-3 0 15,-2-5 0-15,4-3 0 16,-1-2 0-16,3-2 1 15,1-3 1-15,5-1-2 16,2-5 0-16,8-2-5 0,1 0-2 16,7-3-2-16,3-1-2 15,1 1 2-15,3 0 3 16,4-1 6-16,4-1 3 16,7-3 9-16,3-1 6 15,9-2 3-15,5-5 3 16,11-1 0-16,3-2-4 0,4-1-4 15,4 0-4 1,-4 1-7-16,0 0 0 0,1 2 1 16,-3 2-1-16,2 0 4 15,-2 1 2-15,0 2 1 16,-4-1 4-16,-3-1-2 16,-4 0 2-16,-8 0 0 15,-4 0 0-15,-10 1-4 16,-4 2-2-16,-8 0-1 15,-6 2-5-15,-9-1-30 16,-13-3-27-16,-21-5 31 16</inkml:trace>
  <inkml:trace contextRef="#ctx0" brushRef="#br0" timeOffset="15212.8">15630 10150 0 0,'0'0'0'0,"-2"2"0"16,2 0 0-16,-2 1 0 16,2 2 0-16,-1-2 0 15,0 1 19-15,0-3 18 16,0 1 3-16,1-1 3 16,-2-1 2-16,2 2-10 15,-2 0-7-15,2 1-10 0,0-3 1 16,0 2-5-16,0-2 0 15,2 2-2-15,15 6-1 16,33 7 2-16,-29-15 5 16,3-2 17-16,0-2 0 15,-2 4 26-15,1-2 133 0,3 0 91 16,-4 4-145-16,6-4-14 16,3 2 2-16,3-5-57 15,4 1-7-15,4 0-24 16,-2-5-8-16,6 1-14 15,1 0-4-15,-3-1-2 16,-15 4-4 0,-1 2 0-16,17-4 0 0,0 2 4 15,-7 2 6-15,-4 2 12 16,-3-4 6-16,3 2 4 16,1 0 0-16,-2-1-13 15,1 2-6-15,-4 0-6 16,-4 1-3-16,-1-1-2 15,-5-1 1-15,-5 3-1 16,-3 5-1-16,-5-2-3 16,-7-1 0-16,-3-2-31 15,1 1-59-15,0-1-324 0,2 0 219 16</inkml:trace>
  <inkml:trace contextRef="#ctx0" brushRef="#br0" timeOffset="17977.47">23136 8377 0 0,'5'-5'3'0,"0"-2"15"15,4 5 6-15,-1 1-1 0,-2-3 2 16,-2 5 1-16,2 1 0 16,-4 0 6-16,-2-2 2 15,0 0 1-15,0 0 6 16,0 0-1-16,0 0 2 15,0 0 13-15,0 0 18 0,3 7 206 16,0 2-12-16,-1 0-134 16,2 5 2-16,6 30-42 15,-10-28-22-15,2 5-3 16,-2 0-2-16,0 3-6 16,-2 2-8-16,-1 6-18 15,3 0-6-15,-1 4-12 16,1 1-2-16,-2 8-4 15,1-1-1-15,-4 5-2 16,1 3 0-16,-2-2 1 16,2 5-1-16,-1-5-2 15,-2 0-2-15,-2-2 0 16,2-5 1-16,1-3 7 16,2-4 2-16,1-8 7 15,3-1 2-15,0-5 2 16,0-4-3-16,0-1-7 15,3-4-4-15,-1-3-7 16,-2-2-3-16,3-2-7 0,-2-4-14 16,0 0-50-16,-1-2-43 15,0-1-188-15,0 0-361 16,0-10 277-16</inkml:trace>
  <inkml:trace contextRef="#ctx0" brushRef="#br0" timeOffset="18978.98">23799 8507 0 0,'4'5'6'16,"-4"3"-12"-16,0 1 6 16,2 1 0-16,-4 0 36 0,-1-2 21 15,1-3 11-15,-3-3-8 16,1 2-3-16,2-3-3 15,1-1 8-15,0 0 8 16,0 0 329-16,1 0-121 16,-3 0-101-16,3 0-58 15,-2 0-31-15,0 0-26 16,-1 1-12-16,-2 0-24 16,1 10-10-16,-2 1-8 15,-24 30-2-15,23-23 2 16,0 2 2-16,2 3 6 15,-1 0 8 32,2 2 2-47,2 2 2 0,2 0-1 0,0-2-5 0,7 1 2 0,0-5-2 0,3-2-2 16,0 1-4-16,4-4-2 0,5-1-4 16,1-1-5-16,7-1-1 15,9-1-2-15,-5-5-2 16,3-4 3-16,-1-1 1 15,-4-4 7-15,8-3 4 16,-5-5 10-16,3-2 5 16,-6-2 2-16,-1-4 0 15,-2-2-8-15,1 1-1 0,-3-6-7 16,0 1-1-16,-3-8-3 16,-1-2 0-16,-4 0 3 15,-9-4 2-15,-3 5 5 16,-8-2 2-16,1 4 3 15,-6 2 3-15,-5 4-3 16,-3 1-3-16,-14 3-4 16,-3 3-6-16,-1 4-5 15,-3 6 0-15,-5 7 4 16,5 3 3-16,-1 7-1 16,3 0-2-16,7 4-9 15,1 0-4-15,2 2 1 16,-4 4 0-16,-3 0 2 15,-4 1-2-15,7-2-1 16,3 0-1-16,8-3-10 16,3-2-21-16,9-5-58 0,0-1-58 15,7-5-165-15,7-3-175 16,7-12 223-16</inkml:trace>
  <inkml:trace contextRef="#ctx0" brushRef="#br0" timeOffset="19610.5">24636 8308 184 0,'-7'8'171'0,"0"-6"870"16,7 2-1035-16,2 4 6 16,3 3-12-16,-3 5 2 15,3 4 17-15,2 0-1 16,1 4 10-16,0 1 22 16,0-4 60-16,-3 3 32 0,-2-4 14 15,-3-2 2-15,0 5-18 16,0-1-12-16,0 4-44 15,0 3-28 1,0 7-25-16,0 4-11 0,-1 10-12 16,-3 3-2-16,-1 8-3 15,-1 1 1-15,0-2-2 16,-3-3 0-16,4-8 2 16,-1-7 2-16,4-8 10 15,0-6 3-15,2-8 0 16,0-6-4-16,3-4-14 15,1-2-7-15,-1-6-33 16,1-2-23-16,-3-5-55 16,-1 4-56-16,0-4-62 15,5-23-47-15,2-37-248 16,0 21-349-16,0-2 834 16</inkml:trace>
  <inkml:trace contextRef="#ctx0" brushRef="#br0" timeOffset="20386.37">25105 8620 283 0,'1'6'1236'0,"-1"-3"-832"15,5 2-406-15,-3 6 2 16,2 3-1-16,-4 5-4 16,-2 3 10-16,2 2-1 15,-2 1 8-15,-4 2 38 0,2 0 16 16,-2-3 31-16,0 0 0 16,-2-3-23-16,2-4-11 15,-1 6-20-15,2-3-13 16,2 1-8-16,3 0-7 15,0-5-11-15,5 1-2 16,5-5-2-16,-3 0 2 0,6-2-1 16,1-3 1-16,2-1 1 15,-2-2-2-15,5 0 3 16,-2-1-1-16,6-3 6 16,-1 0 1-16,0-6 1 15,3-2-2-15,-3-2-1 16,0-4 0-16,-5 0 0 15,-4 0 2-15,-6-3-1 16,3 1 2-16,-3-1 2 16,-6-3-2-16,3 3 0 15,-6 1 0-15,-3-6 0 16,2 7 0-16,-1-4-4 16,4-3-1-16,-2 4-2 15,-4-8-3-15,-1 5 3 16,0-2-1-16,-3 2 5 15,2 3 2-15,0 3 2 16,-1 1 0-16,-4 3-2 0,4 0-3 16,-1 5-4-16,-2 2-3 15,2 3-1-15,-4 1-2 16,-2 0 3-16,-3 1 0 16,3 2 1-16,-4 0 2 15,-1 3-4-15,-1-1 323 16,-8-2-241-16</inkml:trace>
  <inkml:trace contextRef="#ctx0" brushRef="#br0" timeOffset="40232.68">16479 11377 157 0,'-8'7'110'0,"4"-4"-77"16,2 2-25-16,-2 4-8 15,2 3 0-15,-2 3 2 16,-4 1-1-16,0 1 3 16,-3-1 4-16,-4-1 5 15,0 1 3-15,-5-1 12 16,-2-2 3-16,-7 2-14 15,-3-1-5-15,0 2-8 16,-5 2-2-16,-5-1-2 16,-1 1-4-16,-7 2-19 47,-2 1-11-47,-5 0-5 15,-3-1 13-15,-1 0 7 0,-9-1 5 0,2-5 9 0,1-3 5 0,-3-8 2 0,6-3 3 16,2-5 3-16,3-4 1 15,4-6 2-15,-6-3-1 0,7-7-3 16,1-5-2-16,4-6-2 16,4-3-3-16,1-4 1 15,1-1 0-15,2-10 2 16,3-4 0-16,4-8-1 16,3-4-1-16,3 0 0 15,8 18 0 1,2 2 1-16,-13-42 3 0,5-14 0 15,5 13-3-15,11 14-2 16,7-4-2-16,3-3-2 16,3 1 0-16,11-2 2 15,3 4 1-15,4 1 1 16,3 0 0-16,0 3 0 16,-1 2 2-16,1 6 5 15,3 4 1-15,6 3 0 16,4 1 0-16,9 3-4 15,-3 0 1-15,9 9-2 0,5 1 2 16,3 5 4-16,4 4 3 16,3 1 10-16,-4 3 55 15,2 4 226-15,-3 2-57 16,1 9-120-16,3 4-25 16,1 8-41-16,-1 6-32 0,1 7-12 15,-5 6-8-15,-3 6 2 16,1 4 7-16,-5 6 11 15,5 5 6-15,-4 1 6 16,-3 5 0-16,-1 2-2 16,-10-1 0-16,2 7-8 15,-1 1-6-15,-7 7-10 16,1 3-6-16,-5 5-2 16,-2 3-2-16,-7 0-2 15,3 2 4-15,-3-4 2 16,-4 2 0-16,2 2 0 15,0 1-2-15,-4-2-2 16,-2-2 2-16,-5-5-4 16,-4 1 2-16,-1 2 0 15,0 3-2-15,-1 3 2 16,-1-2 0-16,-8-16 2 16,3-24 2-1,2 1-3-15,-10 69-1 0,-8 7 0 0,0 1 2 16,-7-35 0-16,-5-2 3 15,-5-3 5-15,-5-6 4 16,-1 8 13-16,-4-4 7 16,-5 1-4-16,-3 0-4 15,-6-8 8-15,-3 3-8 16,-17-15-18-16</inkml:trace>
  <inkml:trace contextRef="#ctx0" brushRef="#br0" timeOffset="41784.44">18510 11676 88 0,'-12'26'67'0,"-2"-2"-53"0,-2-1-8 15,-2-1 9-15,0-2 8 16,-6-3 6-16,-3-2 7 16,-3-4 1-16,-5-3-7 15,-7 0 0-15,1 1 4 0,-8-4-20 16,-6 4-6-16,-5-1-5 15,1-3-2-15,-4 2 2 16,5-5 1-16,4-5-1 31,2-4 3-31,9-7 10 16,-3-3 47-16,1-2 111 0,-3-4 72 0,3-4-99 16,2-1-46-16,2-7 3 15,-1-1-20-15,1-6-39 16,-5-1-11-16,1-5 0 15,5-5-2-15,-7-4 6 16,4-4 0-16,5-1-18 16,-1 1-6-16,11-8-14 15,4-2-2-15,2-8-6 16,3 0 0-16,11-3 0 16,2 0 2-16,6-3 4 15,0 1 2-15,5 0 0 0,4-2 6 16,3 5 6-1,3-6 2-15,2-1 2 0,-1 1-2 16,8 2-2-16,0 5 0 16,6 3 0-16,1-2-2 15,5 1-2-15,-3 23-2 16,-15 28-4 0,-2 0 0-16,55-76-2 0,10 3 2 0,14 4-2 15,-23 31 0-15,4 7 0 16,0 5 2-16,-6 10 4 15,-1 7 4-15,2 9 0 16,2 0 2-16,0 15-2 16,4 5 0-16,-4 8-2 15,-4 9 0-15,-4 7-6 16,-5 3 0-16,2 11-2 16,0 3 2-16,0 11 4 15,-4 2 1-15,-2 9 1 16,-3 3-1-16,1 2-1 15,2 5 0-15,0 2 0 16,1 2-2-16,0 4 2 16,-1 3 2-16,-2 5-2 15,-4-2 1-15,-5 6-1 16,-9 1 0-16,-9 5 0 31,-4 3 2-15,-8-1 1-16,-2 0 1 0,-8 3 2 0,-5 3 0 0,-9-3 2 0,-5-1-1 15,-3-1 2-15,-4-1 2 16,-3 4 1-16,-6-2 0 16,-9-1-3-16,1 0 3 0,-5-4 4 15,-10 0 5-15,-5-10 7 16,-3-3 2-16,-10-2-6 16,2-1-6-16,-2-9 3 15,4-3 2-15,-17-16-1107 16,-4-11 356-16</inkml:trace>
  <inkml:trace contextRef="#ctx0" brushRef="#br0" timeOffset="43002.85">24093 9611 259 0,'-2'7'857'16,"0"-5"-597"-16,2 2-1225 16,-2 5 835-16,-4-1 85 15,-2-2 21-15,-9-3 44 16,-5-3 12-16,-7-5 15 16,-8-4 11-16,-9-7 156 0,-2-4 404 15,-6-3-423 1,-1 2-102-16,-7 0-63 15,0 2-18-15,0 0-12 0,3-2-12 16,0-1-48 0,2-1-27-16,-1-4-128 0,-2 0-113 15,-4-9 2-15,-1-4 264 16,6-7 58-16,-2-2 11 0,8 2 56 16,6-7 134-16,9-2 69 15,2-4-143-15,12-12-100 16,5 3-11-16,9-5-15 15,12 0-6-15,10-7-20 16,9-6-2-16,15-5 8 16,-2-3 0-16,11 6 23 15,2 5 17-15,10 4-11 16,3-1 4-16,7 5-1 16,7 0 4-16,4 11 6 15,6 7 0-15,6 8 6 16,-2 6 7-16,8 3 3 15,1 5 2-15,8 9-11 16,-3 4-1-16,-6 14-15 16,6 6-4-16,-9 8 0 15,2 4 10 17,0 7 33-32,-3 1-9 0,7 2 11 0,-2 3-9 0,4 2-16 0,-1 5-10 15,-5 4-8-15,-1 2-2 16,-7 6-4-16,-2 0 2 15,-13 9-2-15,-8 1 0 16,-12 8 0-16,-7 4-2 16,-12-1 2-16,-5 2 0 15,-5 3 2-15,-7 2 2 0,-5 7 2 16,-4 5 0-16,-13-2 0 16,2 0-2-16,-8 2-4 15,-5 1 2 1,-7 2-4-16,-4 0 0 0,-11-4 0 15,-3-1 2-15,-13-1-2 16,0 1 2-16,-8 1-2 16,-4 0 2-16,-2-7-2 15,-8 0 2-15,-11 3-2 16,2-1-2-16,-16 0-6 16,-1-3-20-16,-20-7-60 15,-15-4 914-15,-32-3-674 16</inkml:trace>
  <inkml:trace contextRef="#ctx0" brushRef="#br0" timeOffset="55393.93">2249 16653 100 0,'31'35'100'15,"-36"-34"-15"-15,3 2-35 0,0-2-29 16,0-1 15-16,0 0-22 15,1 0-7-15,0-1-4 16,0 0-1-16,0-1 3 16,1 1 9-16,-2 0 49 15,2 1 226-15,-2 0 0 16,2 0-147-16,-2 0-51 16,2 0-28-16,-3 0-35 15,1 0-3-15,0 0 3 16,-1 4 12-16,0 9 14 15,1-1 10-15,-27 26 12 16,28-24 6-16,0-1-1 16,-2 4-10-16,1 3-4 15,-4-1-1 17,-2 0-12-1,-2 3-6-16,0 0-11-15,1 2-7 0,3 2-12 0,3-1-3 0,-2 1-7 0,1 0-2 0,-2 0-3 0,2 0 0 16,-4 3-2-16,2 0 1 0,-4 6 1 0,-1 0-2 16,1 6 2-16,-2-2-1 15,4-2 2-15,-1-2 2 16,2-8 6-16,-1-3 0 16,4-8 0-16,-3-1-4 0,7-7-5 15,1-1-3-15,-1-6-5 16,4-1-2-16,-4-1-2 15,0 0 0-15,0-1 3 16,12-21 1-16,21-38 2 16,-15 22 0-16,2-7 2 15,1-3 1-15,-2-1 0 16,0 3 0-16,-1 5 1 16,-4 1 1-16,-3 5-2 15,-1 2 1-15,-5 2 1 16,-1 4 1-16,-1 0 0 15,-1 2-2-15,-4 6 1 16,2 1-1-16,0 7 1 16,-3 1-1-16,1 1 1 15,1 4-1-15,-2-1 1 16,2 2-1-16,-1 2 1 16,-1 2 1-16,3 1-3 0,-2 0 1 15,2 0-1-15,-2 0 0 16,1 0-1-16,0 0 1 15,0 0-2-15,0 0 1 16,0 4 1-16,-2 5 0 16,1 4 0-16,-4 27 3 15,5-24-2-15,-2 1 2 0,-1 2 2 16,0 6-2-16,-2 3 3 16,-3 4 3-16,0 4 6 15,-4 2 3-15,-1 9 11 16,0 2-3-16,0 7 6 15,2 3 2-15,2-1-3 16,3-3 0-16,4-5-8 16,1-4-6-16,2-6-7 15,2-2-4-15,1-4-4 16,2-3 1-16,-1-5-2 16,2 0-1-16,0-7-1 15,0-7-2-15,2-7-30 16,0-3-34-16,2-20 44 15</inkml:trace>
  <inkml:trace contextRef="#ctx0" brushRef="#br0" timeOffset="86140.9">14836 13230 137 0,'-2'3'46'0,"2"0"-44"16,1-1-2-16,-1-2 2 15,0 0-1-15,0 0 1 16,0 0-1-16,0-1 2 16,0 0 3-16,0 0 6 15,0 0 4-15,0 0 3 16,0 0 0-16,0 0 1 0,0 0-5 16,0-1-7-16,1 1-3 15,-1 0-4-15,0 0 1 16,0 0 3-16,1 0 2 15,3-1 3-15,-1 1 2 16,0 0 7-16,3 0 8 16,-1 1 5-16,0 0 12 0,2 0 187 15,-1 0 95-15,4 0-212 16,-4 0-16-16,-2 0-38 16,2 0-13-16,0 0-24 15,3 0-11-15,1 0-6 16,0 0 0-16,28 0 2 15,-29 0 4 64,3 1 11-79,1-1 5 15,2 3 10-15,1-2 2 0,0-1 2 0,0-1 6 0,1-2 4 0,1 0 0 0,2 1-6 0,4 1-4 0,1-2-18 0,3 0-5 0,0-3-5 16,1 1-4-16,-3 0-4 15,0 0 0-15,0 4-1 16,0 0-2-16,0-2 1 16,-2 0 1-16,0 0 4 0,-1 0 0 15,2-2 3-15,1 3 1 16,-4-5-2-16,4 1-2 16,-4-1 0-16,3 0-2 15,-3 0-2-15,2 0 1 16,-1 1-2-16,-3-1-1 15,3 2 0-15,-4 0 0 0,2 3 0 16,-6 1 0-16,1-2 0 16,-1-1 3-16,1-1 0 15,-1 0 0-15,3 0 2 16,-3 1-2-16,-2-2 1 16,1 3-1-16,-3 0-1 15,-1 0 1-15,-4-2 0 16,2 2-2-16,-4 0 2 15,2 0 0-15,-4 2 0 16,-2 0 1-16,0 1 4 16,0-1 1-16,0 0 4 15,0 0 4-15,0 1-1 16,0 0-2-16,0 0-7 16,0 0 4-16,0 0-25 15,0 0 536-15</inkml:trace>
  <inkml:trace contextRef="#ctx0" brushRef="#br0" timeOffset="87994.43">16742 12553 91 0,'-10'-2'73'15,"5"2"-49"-15,-2-2-23 16,0-1-1-16,-1 3 1 15,1-1 2-15,-1 1 7 16,2-1 6-16,-3 1 7 16,0 0 7-16,3 1 9 15,-4 1-1-15,-1 2 21 16,1-1 20-16,-2 2 200 16,1 3-22-16,6 0-174 15,-1 2-10-15,2 0-7 0,0-1-3 16,-2 5 5-16,3 0-22 15,0 2 9 1,0 3 5-16,1 2 4 0,-1-1 2 16,1 4-6-16,0 3-6 15,-1-1-2-15,1 3-12 16,0-4 1-16,-1 1-1 16,-2 5-7-16,3 1-4 0,-2 6-11 15,1-2-6-15,0 0-5 16,1 0-4-16,0 5-1 15,0 1-2-15,0 9 1 16,-1-3 1-16,2 2 1 16,0 1 1-16,0-5 7 15,1-3 5-15,-2 0 8 16,-2-2 4-16,4 0 4 16,-5 1 1-16,2-6 0 15,1-1 0-15,-3-7 0 16,1 2-3-16,1-5-3 15,-2-2 0-15,1-2-5 16,1-4-5-16,0-4-3 16,1-1-4-16,0-7-4 15,2-3-4-15,-2 2-2 16,1-4-18-16,1 0-67 0,-1-2-65 16,1 1 460-16,0 0-279 15</inkml:trace>
  <inkml:trace contextRef="#ctx0" brushRef="#br0" timeOffset="88956.34">16994 13559 101 0,'-2'2'107'0,"0"-2"29"0,-1 1-104 15,2-1-13-15,1 0-3 16,-2 0-10-16,2 0-6 16,-2 0-1-16,2 0 1 15,-2 0-2-15,2 0 19 16,0 4 39-16,-2-2 474 15,1 1-191-15,-1-1-110 16,1 1-25-16,1 1-90 16,-2 0-33-16,2 2-31 15,-2-3-13-15,2 1-10 16,0-2-3-16,0 2-3 16,0-2 0-16,0-2-2 15,0 4 2-15,0-4 2 16,0 3-1-16,0-3 5 15,0 0 3-15,0 0 5 0,0 0 4 16,0 0-2-16,0 0-7 16,0 0-6-1,0 0-3-15,0 0-5 0,0 0-4 16,0 0-6-16,0 0-2 16,-2 0-4-16,2 0 0 15,-6 8-1-15,2-1 0 16,2-2 1-16,-3 0-2 0,4-3 1 15,0-1 1-15,0 4 6 16,0-5 3-16,1 0 5 16,0 0 6-16,0 0 2 15,0 0 0-15,0 0 3 16,0 0 0-16,0 0 4 16,0 0-1-16,0 0-4 15,0 0-4-15,0 0-9 16,0 0-3-16,0 0-6 15,0 0-4-15,0 0-42 16,0 0-54-16,0 0-114 16,0-2 577-16,9-27-318 15</inkml:trace>
  <inkml:trace contextRef="#ctx0" brushRef="#br0" timeOffset="89666.93">17499 12656 249 0,'-10'49'848'0,"1"-45"-563"15,6 0-263-15,1 5-36 16,4 6 0-16,3 3 10 16,2 0 4-16,3-3 18 15,-6 0 23-15,4-7 73 0,1 5 40 16,-5-4 37 0,1-2-20-16,-5-1-20 0,0-1-19 15,0 0-45-15,-2 1-31 16,2 2-29-16,0 3-9 15,0 1-13-15,5 7-2 16,-3 2-3-16,3 2-1 16,-3 11-1-16,3-1 2 15,-5 5 0-15,1 5 0 0,-2 5 3 16,-4 0 2-16,-1 6 3 16,0 4 4-16,-1 3 3 15,0 2-1-15,2 2 0 16,0-6 2-16,1-6 3 15,2-2-1-15,0-9 0 16,0-6 0-16,1-5-7 16,0-5-4-16,1-7-3 15,0-3-3-15,0-8-20 16,0-4-15-16,0-4-64 16,0-5-29-16,0 3-126 15,0-25 146-15</inkml:trace>
  <inkml:trace contextRef="#ctx0" brushRef="#br0" timeOffset="90526.15">18329 13003 151 0,'-7'4'185'0,"1"0"1202"15,0-1-1142-15,6 0-256 16,1 3 1-16,0 2-2 16,-1 1 1-16,-1 2 5 15,1 1 2-15,-3 0 1 16,-1 5 19-16,-4 0 73 15,-2 1 29-15,-1 1 42 0,1 5-12 16,-6-3-67-16,8-3-23 31,-2 0-29-31,-1 14-10 0,-3 5-11 0,9 2-6 78,5-6-2-78,-3 0 0 0,3 1-1 0,0-1 0 16,3 0-1-16,-2-2 1 0,7 1 1 0,5-2 0 0,5-4 1 0,6 2 1 0,2-5 1 0,5-2 0 16,-1-6 0-16,1-4 1 0,3-9-2 15,-1-1 1-15,8-3-2 16,5-3-1-16,-8-8 1 16,1-2 1-16,-5-5 0 15,-3-1 2-15,5-4-2 16,3 0 1-16,-4-4 0 15,-1 0 1-15,-8 2 1 16,-2-1 0-16,1 2 1 16,-3-2 0-16,-3-5 1 15,-2 1 2-15,-5 1 1 16,0-4-2-16,-3 5 1 16,-4-3 1-16,-3 0 1 0,-4 1 1 15,-5 1 1-15,-3 0 1 16,-2 5 1-16,1 3-1 15,-1 3 0-15,-1-1 1 16,-4 4-2-16,1-2 2 16,-3 2-1-16,1 1-1 15,-4 3-1-15,0 3-2 0,-15 3-3 16,3 2-3-16,-14 3-5 16,-2 3-7-16,-14 7-25 15,-5 3-20 1,-19 9-47-16,-3 1-26 0,8 4 78 15</inkml:trace>
  <inkml:trace contextRef="#ctx0" brushRef="#br0" timeOffset="91266.08">20732 12518 526 0,'-8'8'1612'0,"4"-2"-1544"16,0 4-68-16,0 6-3 15,-6 4 0-15,-6 6 6 16,-3 4 0-16,-9 5 12 16,-3 4 15-16,-3 7 37 0,-6 0 24 15,-13 5 7-15,-4 1-5 16,-8 1-12-16,-5 3-12 16,1 4-22-1,5 2-11-15,-5 4-16 16,5 4-6-16,3-3-8 0,2-4-1 15,12-8-5-15,4-7-1 0,9-9-3 16,4-8 0-16,10-8-3 16,4-5-10-16,7-10-25 15,-2-6-34-15,7-7-65 16,-5-7-49-16,1-17-154 16,2-7-215-16,3-15 280 15</inkml:trace>
  <inkml:trace contextRef="#ctx0" brushRef="#br0" timeOffset="91661.62">19674 12639 240 0,'-9'3'787'0,"7"0"-373"0,2 0-356 16,7 6-74-16,1 5 4 15,5 6 12-15,2 6 6 16,4 5 36-16,2 3 28 16,3-1 60-16,0-3 11 0,2 3-9 15,5-4-5 1,1 7-13-16,9 1-2 0,7 0-21 15,0 7-22 1,7-1-13-16,4 2-12 78,3 4-19-78,4-3-6 0,3 2-11 0,0-3-2 0,-2-1-3 16,-5-1 1-16,-5-2 1 0,-4-3-1 0,-13-4 4 0,1-2-1 0,-10-6 2 0,-5-3-1 0,-7-9 1 15,-7-1-2-15,-12-15-3 16</inkml:trace>
  <inkml:trace contextRef="#ctx0" brushRef="#br0" timeOffset="104907.4">21772 12711 176 0,'2'6'131'0,"2"-9"-85"16,4 0-28-16,4-5-9 15,1-3 2-15,5-3-1 16,2-3 0-16,5-2 3 16,5-3 9-16,0 0 91 15,-3 0 338-15,-1 1-203 16,-3 5-55-16,-1 0-57 0,0 3-12 15,2 6-38-15,-1 0-31 16,3 6-31-16,2 2-10 16,4 8-13-16,3 0 1 15,1 3-1-15,5 3 2 16,-1 1 2-16,2 2 2 0,-10-1 7 16,-4 1 2-1,-2-1 8-15,-4 4 2 0,1 1 1 16,-5 3 6-16,-9 5 1 15,-4-1 2-15,-5 5-5 16,-3 1-7-16,-8 5-10 16,-4 4-4-16,-13 2 1 15,3-2 2-15,-16 0 4 16,0-1 2-16,-3-1 8 16,-1 1 0-16,5-2-3 15,-1 4-4-15,-2-5-8 16,-1 0-3-16,0-2 0 15,1-4 0-15,0-2-4 16,1-4 1-16,1-3-3 16,4-1 0-16,7-1-3 15,2-3 0-15,6 0 0 16,1 0-1-16,3-4-1 16,3 4 1-16,6-4-2 0,1-2 0 15,1-1-1-15,5 0 1 16,2-4 1-16,0 2 2 15,7 0 2-15,-3 0 2 16,6 1-1-16,2-1 0 16,7-1 3-16,2-2 1 15,8-3 3-15,7 3 3 0,7-5 1 16,4 2 3-16,10-5 4 16,1 0 2-16,3-4 2 15,4-1-3-15,4-1-1 16,2 3-3-16,2 0-3 15,-22 1 1 1,-1 0 3-16,29-2 4 0,8-3 2 16,-14 4 5-16,-21 3 0 15,0 2-2-15,-16 4-8 16,-6-2 3-16,-20 2 30 16,-10 4 304-16,-40-3-256 15</inkml:trace>
  <inkml:trace contextRef="#ctx0" brushRef="#br0" timeOffset="106289.19">23217 11770 137 0,'-4'0'111'16,"1"0"-38"-16,3 0-57 16,0 0-7-16,0 0-5 15,0 0-2-15,0 0 1 16,0 0 3-16,0 0 24 0,0 0 13 16,0 0 189-16,1 6 252 15,1-2-238-15,0 2-93 16,0 4-25-16,1 0-12 15,-3 7-39-15,-3 31-14 16,-3-25-18-16,0 0-9 16,0 3-10-16,0 1-2 0,2 2 9 15,0 0 4-15,-2 2 8 16,0 1 0-16,-2 2-2 16,-2 4-2-16,-1 4 1 15,1 2-2-15,3 4-8 16,0-3-10-16,2 2-8 15,2-5-2-15,1-3-4 16,0 0 2-16,0-9 0 16,-1-1-1-16,-2-6 0 15,-3-2 1-15,2-5-2 16,-2-2-1-16,2-2-2 16,-1-2-4-16,2-4-3 15,0 2-11-15,-1-6-25 16,0-1-27-16,0-2-100 15,0-7-41-15,11-9 123 16</inkml:trace>
  <inkml:trace contextRef="#ctx0" brushRef="#br0" timeOffset="107111.57">23627 12117 170 0,'-10'1'148'0,"6"-1"126"16,-1 0 325-16,4 0-428 16,0 0-50-16,0 0-67 15,1 0-8-15,-2 0-12 16,2 0-22-16,-2 0-12 0,2 0 10 15,-2 0 42 1,2 0 24-16,-3 1 24 0,-2 8-10 16,-2 0-16-16,2 0-16 15,-18 29-24-15,23-25-10 16,0 2-13-16,4 2-2 16,2 1-3-16,-2-1-2 15,5 4 4-15,-2-1 1 0,1 1 7 16,1 0 5-16,1-2 9 15,-1-2 0-15,0-5-3 16,1 1-3-16,2-5-7 16,-1 0-1-16,5-4 2 15,0-3 0-15,0-1 3 16,1-3-1-16,3-3-3 16,0 2-1-16,4-4-7 15,1 1-1-15,-4-4-3 16,0-2-2-16,-4 1 0 15,-3-5 0-15,0 2 1 16,-6 3 1 0,-2 1 0-16,9-11 2 0,-3-3-1 15,-5 1 2-15,0 1-2 16,-7 2 0-16,0 0 0 16,0-1 0-16,-5 2-1 0,0 1 1 15,-2-1-1-15,-2 3 1 16,0 1-1-16,-1 0 1 15,0 3 0-15,-1 2 1 16,-4-1-5-16,-6 3-1 16,-7 5-2-16,-4-1-5 15,-9 7-9-15,1 8-13 16,-1 0-31-16,0-2-1 0,11-6 32 16</inkml:trace>
  <inkml:trace contextRef="#ctx0" brushRef="#br0" timeOffset="109476.76">24427 11824 57 0,'-9'12'70'0,"6"-6"-20"16,3 2-30-16,3 2-9 16,1 0 4-16,-2 1 0 15,-2-3 1-15,-2-1 11 0,2 2 7 16,-4-5 17-16,1 3 113 16,-1-2 482-16,1 0-365 15,-2-1-131-15,-1 6-24 16,2 2-36-16,-3 0-35 15,2-2-21-15,1 3-11 0,-4-3-14 16,6 4-3-16,-2 0-3 16,0 0 0-1,2 5 0-15,-2-4 1 78,-4 5 7-78,-3 1 2 16,-4-1 14-16,2 3 5 0,-4 1 7 0,3-1-1 0,4 3-5 0,3 1-3 0,2 1-13 0,3 1-5 0,1-4-6 0,-1-2-2 0,4-2-1 16,-1-1 0-16,3 0 6 15,-1-5 6-15,1-1 9 16,2-6 3-16,0 1-1 16,2-2-5-16,4-3-8 15,2 2-1-15,0-6 5 16,0 2 0-16,1-1 3 15,-3-3 0-15,2-2-2 0,-2-3-1 16,4 0-6-16,5 2-2 16,-1-4-6-16,1 0 0 15,-4-3-1-15,0 0-1 16,-3-5 3-16,0 1 0 16,-2-3 1-16,-3 0 1 15,1 1 1-15,-2 0-1 16,-2-1 2-16,-3-1-2 15,-2-2-1-15,-1 0 1 0,-2 1-1 16,0-1 1-16,-2 2-1 16,-2-1-2-16,2 0 1 15,-3-1 0-15,0-1-1 16,-3 1 1-16,1 0 1 16,-1 0-1-16,-2 5 1 15,-2-3 1-15,0 4 0 16,-5 0 0-16,2 3-1 15,0 2-4-15,3 4-3 16,1-1-4-16,2 4-14 16,-2 1-9-16,-1 6-33 15,0 0-14-15,-9 2 494 16,1 2-332-16</inkml:trace>
  <inkml:trace contextRef="#ctx0" brushRef="#br0" timeOffset="110097.38">24988 11631 134 0,'-7'13'161'0,"0"-7"1053"16,3-3-874-16,4 1-307 15,2 0 3-15,-2-4 3 16,0 0 3-16,0 0 9 16,0 0-4-16,0 0-22 15,0 0 2-15,0 0 12 0,0 0 1 16,0 0-7-16,0 0-7 16,2 3-11-16,1 5-6 15,4 4-3-15,-2 2-2 16,16 34-1-16,-18-24 0 15,4 6 3-15,-2 2 5 47,4 5 7 16,-2 0 3-32,0 4 5-31,-2-2-3 16,-3 1-1-16,1 1-4 0,-3-1 0 0,2 2-4 0,-2 2-2 0,0 1 0 0,-2-3-1 15,0 2 3-15,-1-7 0 0,0-1 2 0,-1-2-2 0,1-3-3 0,1-4-2 0,2-1-3 0,0-8 1 0,1-2 15 0,3-10 286 0,0-8-226 0</inkml:trace>
  <inkml:trace contextRef="#ctx0" brushRef="#br0" timeOffset="162374.13">17850 14240 0 0,'-11'0'33'0,"4"1"25"15,0 1-28-15,2 3-12 16,-2-3 0-16,-1 2-6 16,-2 1-3-16,0-2-5 15,2 4-1-15,-6-1 0 16,2-4 1-16,2 1 0 16,-6-2 2-16,-1-2 1 0,6-4 2 15,-2-2 0-15,0 2 2 16,-2-1-3-16,-4-1 0 15,5 4-2-15,-5-2 2 16,-3 5-1-16,1 1 1 16,-5 1 2-16,2 2 1 15,4-4 2-15,-3-1-1 16,7-4-1-16,0-3-1 0,2-2 4 16,0-1 9-16,0-3 7 15,-3-2 4-15,-2 0 58 16,2 2 181-16,-4-2-113 15,3 3-77-15,0 0-49 16,-3-2-8-16,4 2-7 16,0-5-3-16,5 2-10 15,3-1-3-15,2-2-3 16,1-1 0-16,6-1 22 16,0 0 25-16,-3 1 58 15,-2 0-9-15,-5-1 8 16,-2 2-2-16,3 1-28 15,-1 0-16-15,-2 1-32 16,0-1-10-16,0 1-10 16,2-1-2-16,-1 1-4 15,4-3 0-15,0-1 0 0,2 1 0 16,2-3 0-16,-1 3 0 16,-1-3 0-16,0-3 0 15,-3 1 0-15,2 1 0 16,2 3 2-16,-4 0 2 15,-3 3-4-15,3 0 0 16,-2 1 0-16,3-2 0 16,5 2-6-16,-1-3-2 15,3-2 2-15,1 1-2 0,2-4 6 16,-1 3 0-16,0-1 2 16,0-2 2-16,-2 5 0 15,0 0 0-15,-2 2 0 16,0 6 0-16,0-2 0 15,-2 1 0-15,2-2 0 16,0 0-2-16,-3-1 4 47,0-1-2-31,1 2 0-16,-6 0 0 0,3-1 2 0,0 1-4 0,-1-2 2 0,1 0-2 0,3-2 0 15,-1 2-2-15,2-1 2 16,-1 0-2-16,4-1 0 15,-3-1 0-15,3-2 0 16,1 1-2-16,1-1 2 16,0-2 0-16,5-4-2 0,0 1 2 15,3-4-6-15,1 0 0 16,2 0 0-16,4 0-2 16,4 2 4-16,-3-3 0 15,5-1 2-15,2 3 2 16,-1-4 0-16,7 2 0 15,-5 1 0-15,3-1 2 16,-1 6 2-16,-6 1 4 0,2-2-2 16,0 0 2-16,5-1-6 15,2 0 0-15,1 1 0 16,-1 1 0-16,3 1 0 16,-3 4 2-16,-1 2 8 15,0 1 2-15,3 5 2 16,5 2-2-16,3-2-4 15,-2 4-4-15,5-4-2 16,-4 5-2-16,3-2 0 16,0 0 0-16,-5 2 1 15,-2-1 1-15,1 3-1 16,2 3 2-16,6 0 0 16,5-1-3-16,-1 4 1 15,2-2 1-15,-1-1-2 16,-3-3 0-16,3 2 0 0,1 4 0 15,-6-1 1-15,2 3-1 16,3 1 0-16,-4-3 0 16,1 3 0-16,-1 1 0 15,-9 3 0-15,2 2 0 16,-5 3 0-16,-2-1 2 16,1 3-2-16,1 4 0 15,-1 2 0-15,0 1 0 0,4 3-2 16,0 1 1-16,-2 1 1 15,2-1 0-15,-6 0 0 16,2 2 0-16,-4 0 0 16,-1 1 0-16,-2 4 0 15,-4 3 0-15,-1 2 0 16,-2 3 0-16,0 0-2 16,0 0 1-16,-4 2-3 15,0-2-1-15,-4 1-2 16,-2 2-1-16,-6 3 4 15,-3 3 2-15,-7 5 0 16,-3 0 2-16,0 2 0 16,-1-1 0-16,-1-2 0 15,0-2 2-15,-2 1 0 16,0-1-2-16,-3 1-2 16,1 4-2-16,-4 2-2 0,-2 1 0 15,-8 2 6 1,-1 0 0-16,-3 3 2 0,-4-2 2 15,3 3 2-15,-6-3-2 16,-4-4 2-16,4-1-2 16,0-4 0-16,0-2 0 15,-3-4-1-15,1 4 0 16,-8-4 0-16,0 2-1 0,-8-3-1 16,1-2 0-16,-1-5-1 15,0-6 2-15,2-6-2 16,1 0 1-16,-1-5 1 15,2-2-1-15,-2-2 4 16,-3-4 1-16,3-4 0 16,3-2 1-16,2-7-1 15,4-1-3-15,-2-8-4 16,3-4-5-16,-6-6-9 16,3-2 0-16,-2-1 2 15,4-1-1-15,7-2 10 16,7-1 4-16,8-5-2 15,1-4 0-15,3-3 0 16,0-2 0-16,1-2 2 16,-3 3-2-16,-1 1 0 15,0 0 0-15,0 5 0 0,-1 1 0 16,5 5 2-16,-2-2 0 16,2 1-2-16,-1 0 0 15,3-4 0-15,-1 0-2 16,2-2 2-16,4-2 0 15,-3 6 2-15,1-1 0 16,-2 3 0-16,0 1 0 16,-5-2 0-16,1 2 2 0,-4 2-2 15,2 3 0-15,0 4 0 16,3 0 0-16,9-1-4 16,4-3-4-16,4-9 0 15,1-2-2-15,3-7 6 16,0 0 0-16,0 1 2 15,3 2 2-15,2 4 0 16,-1 0 0-16,1 2 4 16,3 3 0-16,-1 0 0 15,4 1-2-15,6-1-4 16,-1-3-2-16,4-5-2 16,1 0 0-16,3-6 4 15,-6 0 0-15,2 2 2 16,-4-2 4-16,-6 10 0 15,0 1 2-15,-8 10 2 0,0 4-2 16,-2 7-2-16,-2 2 0 16,2 3-2-16,0 2-2 15,0-2-2-15,0 3-4 16,0 0-2-16,0 0 14 16,2-5-94-16,1-18-94 15,45-38 118-15</inkml:trace>
  <inkml:trace contextRef="#ctx0" brushRef="#br0" timeOffset="163621.41">16899 13874 115 0,'-12'11'91'0,"5"-2"-59"16,4-1-17-16,3-4-9 15,0 1-2-15,3-4-3 16,-3-1-1-16,0-1-1 15,0-1 1-15,0 1 0 16,2-8 2-16,5-11-1 16,26-29 1-16,-28 27 0 0,-5 1 0 15,0 1 0-15,-2 5 0 16,-1 5 1-16,-2 2 0 16,5 7 2-16,-2 2-1 15,0 3 1-15,2-4 2 16,0 0 0-16,-2 0 1 15,2 0 1-15,2 5-1 0,0 2 0 16,0-3 0-16,2 3 10 16,-2-4 11-16,2-1-1 15,3 2-1-15,0 0 17 16,3-2 12-16,7-2-26 16,25-8 16-16,-23-6 4 15,-3-1-13-15,-3 5 13 16,-6 0 0-16,-7 6 104 15,-2 1-8-15,-8 3 18 16,-4 5-22-16,-8 5-43 16,-1 2-17-16,-3 6-18 15,2 2-10-15,3 1-22 16,3-4-8-16,7-4-100 16,8-4-172-16,4-5 169 15</inkml:trace>
  <inkml:trace contextRef="#ctx0" brushRef="#br0" timeOffset="166028.06">16742 12257 193 0,'-70'51'195'15,"1"5"858"-15,-10 22-973 16,0 12-60-16,-8 22-6 16,-6 9-22-16,-7 13-125 93,1 4-184-93,10 0-442 0,3-12 715 0</inkml:trace>
  <inkml:trace contextRef="#ctx0" brushRef="#br0" timeOffset="166217.27">16560 12793 254 0,'-69'108'1303'0,"-54"38"-588"16,-11 37-594-16,-27 85-145 47</inkml:trace>
  <inkml:trace contextRef="#ctx0" brushRef="#br0" timeOffset="174086.06">5875 16503 0 0,'2'-8'0'15,"-2"-2"23"-15,3-1-16 16,-2-27 0-16,-5 31 8 16,-2 2 2-16,0 3 4 0,0-2 2 15,-2 1 0-15,4-3 0 16,-2 6 2-16,2 2 1 16,0 3-4-16,-1 0-2 15,0 1 4-15,-2 2 3 16,2 6 3-16,-2 1 7 15,4 7 32-15,1-1 220 0,-1 6 108 16,-3-1-169 0,0 9-88 62,-5 2-16-47,-4 2-30-15,-1 6-16-16,-3 0-27 0,1-2-16 15,0 3-7-15,4-3 1 0,-5-4-7 0,4-1-2 0,4-7-10 0,1-3-2 0,2-5-8 0,2-5-2 0,1-4-20 0,5-5-43 0,0-4-233 16,7-5-484-16,7-12 382 0</inkml:trace>
  <inkml:trace contextRef="#ctx0" brushRef="#br0" timeOffset="175052.59">6401 16661 117 0,'-2'3'83'0,"-1"-2"-69"16,3-1-12-16,-2 0-1 15,2-1 0-15,-2 0 0 16,2 0 0-16,-2 0 1 16,1 0 4-16,0 0 12 15,0 0 11-15,-1 1 16 16,1 0 6-16,-1 0 24 15,-7 2 232-15,0 2-14 0,-1-3-173 16,-29 38-47-16,35-24-19 16,-3 0-20-16,4 4-8 15,1 1-14-15,0-2-3 16,-2 7 7-16,2 0 6 16,2 2 19-16,1-1 5 0,-1 0 0 15,7 0-4-15,-3-6-12 16,4 1-6-16,4-7-8 15,-1 0 2-15,4-5-2 16,4 0 4-16,0-2-4 16,0-2-2-16,8-1-6 15,-1-4 0-15,4 0-2 16,1-4 2-16,5-2 2 16,0-3 0-16,4-5 2 15,-2 2 0-15,-7-4 0 16,-6-1-3-16,-2-2 0 15,-4-1 1-15,-4-1 5 16,1 0 0-16,-4 0 0 16,0-2-1-16,-1 2-5 15,-1 0-2-15,-8-1 1 0,1 4 2 16,-8-1 5-16,-1 1 0 16,-2-2 0-16,-6-1-1 15,2-1-7-15,-3-1 1 16,-1 1-4-16,2 2 1 15,2 3 8-15,2 4 10 16,-2 3 13-16,-2 5 5 16,-5 5-2-16,-5 0-7 15,-2 4-13-15,-3 2-5 0,-8 2-7 16,3 2-4 0,-9 1-3-16,0 1 0 0,0 2 0 15,0 5-1-15,8 0-1 16,3-1-2-16,6 3-17 15,2 0 544-15,-15-8-405 16</inkml:trace>
  <inkml:trace contextRef="#ctx0" brushRef="#br0" timeOffset="181014.91">12254 16544 95 0,'59'-2'103'0,"34"-5"34"0,-7-1-136 0,-80-3 2 16,-5-2 0-16,6 1 1 15,-7-1-1-15,2 1-2 16,0 4 0-16,-2 1-1 16,0 1 0-16,-2 3 7 15,0 1 14-15,0 2 9 0,2 0 3 16,-2 0 12-16,-4 12 31 15,0 16 77-15,-40 38 7 16,25-20 20-16,-3 3-54 16,0 17 29-16,-5 7-51 15,-4 14-48-15,-1 5-20 16,-2 6-28-16,-1 3-4 16,3-5-38-16,6-4-46 0,7-18-299 15,7-14-370-15,11-24 703 16</inkml:trace>
  <inkml:trace contextRef="#ctx0" brushRef="#br0" timeOffset="181646.2">12972 16874 294 0,'-12'18'1221'15,"1"1"-1025"-15,-4 10-164 0,-4 7-30 0,7-3-2 16,3-8-2-16,0 0-6 16,1-3-4-16,10 0 2 15,6 2 0-15,1 4 2 16,10-4 8-16,0 0 4 15,0-4 12-15,7-6 8 16,8-2 2-16,2-4 2 0,9-5 8 16,0-6-5-1,-1-9 9-15,1-6 5 0,2-8-3 16,-2 1-3-16,-4-10-10 16,-3-3-8-16,-8-4-5 15,-3-1-1-15,-10-1 10 16,-10 1 14-16,-10 1 23 15,-7 1 8-15,-13 1-5 16,1 4-11-16,-13 4-29 16,-4 3-8-16,-5 11-10 15,3 3 0-15,3 11-3 16,7 2 0-16,4 3-4 16,3 3-14-16,6 3-55 15,1 0-40-15,8 0-78 16,4-2 106-16</inkml:trace>
  <inkml:trace contextRef="#ctx0" brushRef="#br0" timeOffset="182183.34">14154 16792 666 0,'-3'23'1559'0,"-6"-11"-1415"16,1 3-138-16,0 1-30 15,0 5-12-15,-2 5-9 16,-2-1-6-16,3 6 2 15,4 1 13-15,2-1 27 16,3 1 4-16,5-1 7 16,5-4-1-16,2-4 1 15,4-2-1-15,8-3 8 16,5-5 2-16,13-5 2 16,7-5 2-16,-2-13-6 46,5-6 0-46,-4-10 3 0,-1-2 5 0,2-5 10 16,-7-1 1-16,-6-3 4 0,-1-4-1 0,-8 0-4 0,-6-1 3 16,-12 4 7-16,-6-1 1 15,-10 5 9-15,-9 3-2 16,-12 0-13-16,-7 5-9 16,-15 5-22-16,-9 6-4 15,-8 15-10-15,2 6 4 16,4 13 3-16,6 5 1 15,13-1-21-15,3-1-26 0,19-10 27 16,10-6-526-16,14-16 397 16</inkml:trace>
  <inkml:trace contextRef="#ctx0" brushRef="#br0" timeOffset="182495.37">15517 16304 516 0,'-7'45'1756'0,"-1"-2"-1342"16,0 6-391-16,0 7-23 15,-6 13 2-15,-2 4 2 16,-1 12-3-16,1 3 0 16,8 6 3-16,4 1 1 15,-2-4 4 1,5-4-1-16,4-12-1 16,7-7 23-16,12-17-23 0</inkml:trace>
  <inkml:trace contextRef="#ctx0" brushRef="#br0" timeOffset="-192078.78">4436 15357 89 0,'-16'17'108'0,"-3"-13"12"15,7 1-54-15,0 8-58 16,4 5-7-1,0 0 1-15,-6 27 2 0,-13 16 3 16,-3 0 5-16,-6-5 11 16,1 4 30-16,1 6 158 15,3 7 81-15,3 4-191 16,-3-1-44-16,6-5-39 31,0-6-5 16,5-6-16-47,3-3-89 0,13-9-580 0,4-4 628 0</inkml:trace>
  <inkml:trace contextRef="#ctx0" brushRef="#br0" timeOffset="-191554.32">4746 15397 101 0,'3'26'96'0,"-18"-11"-33"0,7 5-33 0,2 4-29 16,0 6 3-16,-4 7 8 15,3-1 3-15,2 1 2 16,2-4 0-16,7-3 10 15,2-2 1-15,3-5 2 16,6-2 22-16,4-5 47 16,4-2 185-16,7-5-98 15,-2-2-82-15,10-7-3 16,1-5-12-16,6-6-53 16,-1-4-12-16,1-6-9 0,-2-4-3 15,0-6 0-15,1-3 4 16,0-9 18-16,-1-5 8 15,-10-4 22-15,-10-7 12 16,-10 2 6-16,-7 1-5 16,-8 8-15-16,-1 7-2 0,-9 10-8 15,-5 8-2-15,-18 11-14 16,-4 8-13-16,-13 14-17 16,-1 10-4-16,-6 16-7 15,1 7 1-15,3 4-1 16,4 1 0-16,15-5-9 15,5-6-19-15,13-13-69 16,10-7-92-16,16-19-393 16,12-10 53-16</inkml:trace>
  <inkml:trace contextRef="#ctx0" brushRef="#br0" timeOffset="-191130.73">5506 15372 166 0,'-2'74'163'0,"-3"-5"854"15,5 1-848-15,5-1-77 16,-1-4 6-16,4 1-12 16,1-5-32-16,5-2-23 15,1-16-20-15,4-8-4 16,4-16-4-16,-1-8 3 0,11-12 18 15,3-11 9 1,4-20 15-16,-1-12 0 0,-3-12-9 16,-3-4-9-16,-9-3-12 15,2 3-3-15,-13-4-2 16,-1 0 2-16,-11 3 5 16,-5 4 4-16,-9 7 15 15,-11 5 4-15,-5 10 5 16,-1 3-5-16,-17 14-14 15,-6 9-8-15,-6 9-10 16,-1 4-3-16,8 8-5 16,11 2-3-16,8 1-10 15,9-2-28-15,12-6-132 16,12-2-127-16,14-13-383 16,12-8-44-16</inkml:trace>
  <inkml:trace contextRef="#ctx0" brushRef="#br0" timeOffset="-190886.31">6666 14513 211 0,'14'61'325'0,"-14"4"836"16,-6 26-1041-16,-2 16-83 0,-9 28-6 15,-2 8-4 1,2 17-10-16,-1 2-5 0,10-9-6 16,4 7-2-16,1-15-35 15,3-11-34-15,3-10-149 16,-3-16-100-16,0-11-606 16,0-8 852-16</inkml:trace>
  <inkml:trace contextRef="#ctx0" brushRef="#br0" timeOffset="-190234.43">5561 16798 215 0,'22'-34'196'0,"18"-6"229"15,36-6-520-15,9-1-4 16,16 6 46-16,3 4 43 16,3 3 0-16,3 4 0 15,-3 6 68-15,0 2 194 0,-9 7 23 16,-1 6-41-16,-11 8-71 15,-7 2-19-15,-21 10-44 16,-11 1-31-16,-17 3-32 16,-8 6-4-16,-22 4 0 15,-12 6 2-15,-26 7-10 16,-15 4-14-16,-30 4-23 16,-12 1-6-16,-19-1 1 15,-5-2 11-15,-7-6 8 16,4-2 2-16,1 0 1 15,1 0-2-15,11-2 10 16,0-4 2-16,27-8 0 16,7-4-1-16,29-9-13 15,13-4-4-15,23-10-31 16,11-9-8-16,29-16-6 16,12-7 1-16,39-16 26 15,11-5 5-15,19-3 10 0,6 0 5 16,3 8 14-16,1 4 15 15,-5 8 31-15,-6 3 11 16,-17 5 16-16,-4 5-6 0,-24 3-6 16,-7 3-11-16,-18 8-21 15,-16 1-11-15,-10 9-13 16,-6 9 4-16,-21 14-60 16,-5 17 73-16,-33 31-35 15</inkml:trace>
  <inkml:trace contextRef="#ctx0" brushRef="#br0" timeOffset="-189205.17">13339 16957 190 0,'9'25'201'0,"-1"-2"745"15,14 5-738-15,26 6-262 16,15 2 10-16,16 4 26 0,9-4 5 15,17-11 3-15,4-2 16 16,5-12 49 0,-4-7 25-16,-1-9 52 0,-8-8 10 15,-14-17-30-15,-11-5 2 16,-28-4 9-16,-12-5 6 16,-28 0 1-16,-11-3-28 0,-35-8-28 15,-10-2-18-15,-39-4-42 16,-12 2-21-16,-37 12-39 15,-18 6-12-15,-25 22-9 16,-15 5 7-16,-17 19 19 16,2 6 7-16,-2 6 20 15,3 5 7-15,15-2 7 16,7-1 0-16,22 4 0 16,15 1 0-16,24 5 0 15,16 2 0-15,37-2-5 16,18 0-11-16,39-3-38 15,20 3-15-15,33-1-9 16,25 1 5-16,38-4 37 16,19-4 10-16,34-6 14 15,10-2 5-15,27-2 4 16,14 0 3-16,5-3 4 16,11-3 5-16,7-6 5 0,5-7-7 15,8-14 44-15,-5-5-3 16,-12-16-2-16,-7-4 5 15,-25-8-37-15,-20-5 5 16,-23-8 16-16,-20-2 5 16,-36 0 5-16,-15 3-1 15,-36 15-7-15,-16 7 0 16,-34 12 12-16,-16 9-4 0,-37 14-25 16,-22 14-29-16,-39 31-62 15,-11 14-40-15,-21 25 84 16,-10 6-6-16</inkml:trace>
  <inkml:trace contextRef="#ctx0" brushRef="#br0" timeOffset="-188564.49">12782 15037 292 0,'-11'21'1227'16,"-1"-6"-1003"-16,0 3-194 0,0 16-34 16,0 4 4-16,-8 14 12 15,-3 7 8-15,-8 12 8 16,0 10-6-16,-10 11 0 16,1 4-5-16,1-3-7 15,4 0-2 1,11-8-46-16,14-40-63 15,0 1 59-15</inkml:trace>
  <inkml:trace contextRef="#ctx0" brushRef="#br0" timeOffset="-188055.6">13197 15325 254 0,'-14'5'896'16,"2"7"-636"-16,0 4-243 15,0 16-22-15,-6 2 5 16,-1 5 49-16,-3 4 21 0,2-3 56 15,-1 1 26-15,3-2-12 16,0 0-1-16,4-2-15 16,-1 0-17-16,5-2-49 15,1-1-22-15,11-6-31 16,5-1-6-16,10-5-11 16,7-4-1-16,4-3 0 93,5-5 2-93,7-7 4 0,3-3 1 16,3-10 4-16,3-4 2 0,2-8 3 0,4-4 5 0,-10-11 7 0,-6-4 5 0,-8-8 14 16,-8-5 4-16,-4-4 11 0,-6-4-1 0,-7-2-4 15,-6 0-5-15,-12 3-10 0,-2 6-3 0,-17 8-7 0,1 8-5 16,-18 11-9-16,-7 8-6 15,-7 16-16-15,-12 10-11 16,-4 13-13-16,-1 4 41 16,-12 4-6-16</inkml:trace>
  <inkml:trace contextRef="#ctx0" brushRef="#br0" timeOffset="3270.75">13408 5110 0 0,'-16'12'10'0,"8"0"11"15,8 0-15-15,0 6-6 16,6-1 0-16,-6 3 0 16,-5 1 1-16,-7 3 0 15,-8-2 4-15,-8 7 9 16,0 1 5-16,-6 0 8 15,-1 3 1-15,-2-5-3 16,-3-3-1-16,-3 0-7 16,3-1-3-1,-1-2-4-15,3 0-3 16,-3-1-1-16,-4-2-1 0,1 4 0 16,-5-1 0-16,2 0-1 15,-3 3 1-15,0-2 6 16,0-1 0-16,-2-1 3 0,16-10-1 31,17-6-1-31,-1 1-1 0,-50 12-2 0,2-3-2 16,5-4-2-16,29-8-1 15,5-3 1-15,5 0 2 16,-2-7-4-16,3 1 0 0,1-4-2 16,-1-5 0-16,6 3-1 15,0-6-1-15,1-3-1 16,0-1 0-16,1-4 0 15,-2-1 0-15,2-4 0 16,-1 3 0-16,6-4-1 16,6-1 1-16,-5-1 1 15,8-1-1-15,-1 1-1 16,-1-3 0-16,12 2 0 16,2-2 0-16,8-5 0 15,3 3 1-15,-1-4 0 16,-1 0 1-16,2 2 1 15,2-1-1-15,0-3 1 16,5-1-1-16,-3-4 1 16,0-2-1-16,2 2 1 15,-2 2 0-15,4 5 0 0,5 6-1 16,7 2-1 0,1 3 0-16,1 6 1 0,-1 2-1 15,-5 5 1-15,1 3-1 16,5 0 1-16,-2 1-1 15,4 1 2-15,1 3-1 16,10 5 0-16,3 5 0 16,1 2 1-16,4 6 0 15,-7 2 1-15,1 4 1 0,0 5-1 16,4 3 0-16,6 4 0 16,-8 2 0-16,1 1 0 15,-9 3-1-15,-11 4 2 16,-1 2 0-16,-10 3 0 15,-3 3 0-15,-6 4 1 16,-6 4 0-16,-4 2 2 16,-9 0-1-16,-9 5 3 15,-5 0 6-15,-15 10 13 16,-10 7 6-16,-19 14 8 16,-12 6 100-16,-30 19 172 15,-5-33-153 1,49-40-131-16</inkml:trace>
  <inkml:trace contextRef="#ctx0" brushRef="#br0" timeOffset="7212.39">15972 3254 97 0,'19'2'71'15,"17"1"-54"-15,13 1-19 16,26-4 2-16,8 0 0 16,12-9 5-16,4-1 1 0,7-4 5 15,-3-6 4 1,3 2 4 46,-3-2 3-62,-36 10 11 0,-34 6-3 0,1-1-9 0,96-7-1 0,-13 8-1 0,-3 3-6 0,-54 8-7 0,-1 3 0 16,-11 2-3-16,-5 4 1 0,-5-3-22 16,-14-1-24-16,-20-3-3 15,-8-6-19-15,-29-3 46 16</inkml:trace>
  <inkml:trace contextRef="#ctx0" brushRef="#br0" timeOffset="7806.88">15924 3370 37 0,'8'15'39'16,"6"4"-39"-16,7 2-11 15,1 2 5-15,-3-3 11 16,-2-1 6-16,-5-2 15 16,-2-4 9-16,-4-2 12 15,-3-5-2-15,-3 7-12 16,0 2 3-16,-5 2-20 15,0 8-5-15,-2 6-7 16,2 6-1-16,0 13-2 16,3 3-1-16,-3 13 0 15,0 5 0-15,1 9 0 16,-4 1 1-16,4-4-1 16,2-5 0-16,2-8 1 15,2-3-1-15,8-10 1 16,4-3 1-16,11-8 1 15,11-4 1-15,20-8 2 16,8-4 0-16,19-7 3 0,1-6 0 16,13-8-3-16,8-3-2 15,0-8 1-15,2-3-1 16,-7-3 2-16,-9-2-1 16,-4-4 1-16,-8 0 0 15,-14 2 1-15,-10-1 1 0,-21 3 1 16,-5-1-2-16,-19 1-26 15,-12-3-53-15,-18-8 60 16</inkml:trace>
  <inkml:trace contextRef="#ctx0" brushRef="#br0" timeOffset="8076.71">16118 3791 202 0,'14'1'152'16,"9"-2"-3"-16,38-4-212 16,8 3 35-16,18 2 20 0,2 0 2 15,15 1 4-15,3 0 2 16,0-2 1-16,-6-4 1 15,-11-10-4 17,-5-1-16-17,-13-7-23-15,-4-4-10 0,-16-13 30 0</inkml:trace>
  <inkml:trace contextRef="#ctx0" brushRef="#br0" timeOffset="8353.85">17858 3585 497 0,'2'18'1507'0,"29"-5"-1603"15,21 5-105-15,29 4 165 16,6 0 20-16,12-1-8 15,-3-3-14-15,-9-7-36 16,-5-5-2 0,-14-9 21-16,-7-3 10 0,-24-8 55 15,-11-1-10-15,-18-2-171 16,-13-4-481-16,-5-2 559 0</inkml:trace>
  <inkml:trace contextRef="#ctx0" brushRef="#br0" timeOffset="8682.14">17939 3893 175 0,'38'35'131'0,"31"-13"-47"16,21 4-114-16,25 1 25 15,4-2 3-15,5-2 2 16,-4-5 0-16,-9-7 1 16,-7-3 1-16,-19-12 0 15,-3-2 4-15,-18-8-12 16,-6-11-80-16,-6-24 68 15</inkml:trace>
  <inkml:trace contextRef="#ctx0" brushRef="#br0" timeOffset="13525.96">19883 2777 0 0,'0'8'33'0,"0"7"-25"15,0 1 4-15,0 5 7 16,-1-1 2-16,-4 5 1 0,-5 0-1 15,-4 7 3-15,-5-1 2 16,-5 7 0-16,-2 3-2 16,-9 0-4-16,-4 6 2 15,-1-2-6-15,-1-4-2 16,-8 2-4-16,5-2-2 16,-3 0-3-16,2 3-1 0,11 3-2 15,2 1-2-15,2-2 1 16,-1-5-1-16,5-7 1 15,5-5-1-15,5-9 0 16,4-1 0-16,6-11-3 16,0-3-3-16,3-6-16 15,3-6-11-15,0-9-6 16,1-7-2-16,7-12-16 16,-4-7-8-16,4-6 42 31</inkml:trace>
  <inkml:trace contextRef="#ctx0" brushRef="#br0" timeOffset="14852.7">19206 3267 0 0,'-10'3'3'0,"0"-3"44"15,6 0-19-15,4 0-8 16,5 0-11-16,2-1-2 15,7-1-1-15,6 0 1 16,10-5 0 15,5 1-1-31,14-2 1 0,3 0 2 16,17 2 4 0,7 2 1-16,2-2 2 0,6 3 0 0,-6 1 1 0,10-1 0 0,1 5-1 15,4-1 4-15,-3-1-6 16,-7-3-2-16,-15-2-3 15,-7-1 0-15,-12 5 0 16,-1-2 0-16,-15 1 0 16,-4-1 5-16,-10 3-2 15,-6-4-2-15,-5 2-3 16,0 0-6-16,-6-7-42 16,-2 3 9-16,-12-6-30 15,-2-3 8-15,-15 2-25 16,-3 2 9-16,-11 7 19 15,-1 6 40-15,4 13 11 16,0 7 0-16,6 10 0 16,-2 3 1-16,1 7-1 15,3 5 0-15,-5 4 3 0,1 4 6 16,-9 6 16-16,-3-1 7 16,1 2 9-16,-1-3-3 15,5-3-6-15,0 1-4 16,3 5-5-16,-1 5-1 15,6 4 0-15,8 2-1 0,0 0-11 16,9-3-4-16,-3-1-3 16,2 2-1-16,12-1 0 15,-1-32 0 1,2 2-1-16,1 20 1 0,0-6-1 16,0-22 0-16,7-16 1 15,-2-6-1-15,0-7 4 16,0-1-1-16,0-5 3 15,0 2-1-15,0 0-2 16,3-8-2-16,-1-21-4 16,0-40 0-16,-9 18-1 15,4-9 2-15,3-5 0 16,6 1-1-16,6 4 0 16,-4 4 0-16,5 10 1 15,2 3 1-15,6 6-1 16,1-2 0-16,3 5-1 15,1 3 0-15,2 5 0 0,4 3 1 16,-3 1 1-16,-1 0 0 16,-2 4 0-16,-1 3 2 15,-1 3 0-15,2 3 0 16,-3 3 1-16,-3 3-1 16,0 5 1-16,-5 3-1 15,-3 5 1-15,0 5 0 16,0 6 0-16,-1 5 5 0,0 8-3 15,0 6-1-15,-4 7-2 16,3 6-2-16,-1 7 0 16,-4 1 1-16,-2 4 1 15,-3-2 4-15,-3 0 7 16,2 0 2-16,-3-5 2 16,-3-3-2-16,-5-9-4 15,-2-7 15-15,-5-11 11 16,4-4-1-16,-6-7 50 15,2-6 75-15,-3-6-34 16,-1-4-20-16,-1-9-66 16,-3-6-13-16,1-18-44 15,1-8-12-15,-4-12-11 16,5-9-34-16,5-1 39 31,0 2 7-31,9 6 7 0,6 7 0 0,6 9-13 16,3 5-17-16,9 6-50 0,3 2 13 15,4 3 61-15,-1 1 6 16,-4 5 10-16,-2 4 7 16,-7 9 6-16,-2 4 4 15,-3 6 26-15,-4 4 33 16,-1 8 87-16,-1 4-66 0,-7 7-26 16,0 5-1-16,0 0-10 15,1-4-22-15,10-6-18 16,7-6-7-16,10-10-9 15,4-8-4-15,8-15 4 16,6-12 6-16,6-11-42 16,-1-7-179-16,-19-14-151 15,-1-3 276-15,-26-6-2 16,-7-3 68-16</inkml:trace>
  <inkml:trace contextRef="#ctx0" brushRef="#br0" timeOffset="15147.47">19141 3216 203 0,'-31'-4'136'15,"29"9"-150"-15,7 0-26 16,25 2 1-16,4-3 16 16,11-7 15-16,6 0 5 0,0-9 2 15,4 0 0-15,5-5 1 16,1-3-1 0,2 1-4-16,1-1-10 0,-2-2-29 15,0 0-24 1,5 4 41-16</inkml:trace>
  <inkml:trace contextRef="#ctx0" brushRef="#br0" timeOffset="17364.24">20701 3158 69 0,'-36'29'76'0,"2"3"-11"16,7 2-59-16,5-2-4 0,7-3 0 16,0 0-2-16,5-6 0 15,0-3 1-15,0-5 0 16,3-4 1-16,5-8 5 16,1-2 0-16,6-6-1 15,-5 3-1-15,3 0-5 16,19-19 0-16,41-34-1 15,-20 27 1-15,7 1 0 16,5 4 0-16,-5 8 1 16,-4 0 1-16,-3 12 0 15,-8 3 2-15,-7 3 3 16,-1 6 4-16,-11 1 1 16,1 2 1-16,-5 4-2 15,-5 3-2-15,1 0-1 16,1-1 0-16,7-1 1 15,8-5 0-15,14-9 6 0,7-4 7 16,6-12-1-16,4-3-1 16,4-1-7-16,-2-1-3 15,-5 5 8-15,-7 1 19 16,-11 7-1-16,-6 0-3 16,-13 5 54-16,-5 4 29 15,-8 1-2-15,-10 3 17 16,-8 2-68-16,-8 3-9 0,-26 7-29 15,-2 5-15-15,-24 9-10 16,-10 5-10-16,-2 6 4 16,0 1 3-16,6-2 6 15,9-3 6-15,20-5-5 16,13 0-11-16,21-3-21 16,9 0-4-16,10 1 1 15,3 0 12-15,4 0 9 16,0 1 10-16,1 3 7 15,-4 2 2-15,-2-1 10 16,-2 4 0-16,-2 2 3 16,-5 3 0-16,-3 7 0 15,-2-3 4-15,-2 0-4 16,0-3 0-16,2-8 0 16,0-7 3-16,5-11 0 15,2-9-2-15,5-9-4 16,0-4 0-16,2-11-3 15,0-7 4-15,-1-13 1 0,4-6-5 16,-3-4-10-16,4 0-4 16,8 8-10-16,4 2-4 15,21 5 3-15,12 2 3 0,26-1 6 16,14-4 6 0,10 0-3-16,7-4-3 0,-5-4 2 15,-6 1-2-15,-12 0 6 16,-13 1 0-16,-24 2 8 15,-8-1 2-15,-18 1 10 16,-3-1 4-16,-12-2 2 16,-3 0-4-16,-9-4-20 15,-6 1-14-15,-8 8-38 16,-4 4-12-16,-7 15-2 16,2 11 21-16,-1 7 37 15,1 8 8-15,11 8-6 16,5 3-10-16,2 12-20 15,8 4-10-15,-5 10 35 16,0 6 10-16,2 11 29 16,-2 6-6-16,5 8 1 15,-5 4-3-15,2 5-4 16,-3-1-6-16,-3-7 4 0,-4-9 0 16,-4-24 8-16,-4-13 6 15,-1-15 6-15,0-5 2 16,-7-12 2-16,0-3-6 15,-10-11-8-15,-4-7-8 16,-4-8-12-16,-1-4 1 16,11 0 4-16,11 4-1 0,16 4-8 15,2 5-13-15,13 3-28 16,10-2-9-16,16-2-16 16,17-10 14-16,18-16 24 15,10-8 6-15,14-19 10 16,7-5 2-16,7-15 2 15,-2-4 2-15,0-7 0 16,-8 0 0-16,-6 6 2 16,-5 3-2-16,-15 15-2 15,-5 13 0-15,-20 26 0 16,-8 13-4-16,-17 19-10 16,-3 8-2-16,-4 15-4 15,-5 4-2-15,2 16 10 16,-2 4 2-16,6 0 8 15,4-1 2-15,17-13 6 16,1-8 2-16,10-15 6 16,8-7 4-16,0-20 6 0,7-13 0 15,0-12-6-15,-5-5 0 16,-1-7-4-16,-9 1 2 16,-8 2 4-16,-8 5 2 15,-21 8-16-15,-8 7-14 16,-25 12-40-16,-6 8-18 0,-20 16-14 15,-11 10 0-15,-22 19 16 16,-12 8 17-16,-3 18 25 16,-1 10 14-16,18 12 16 15,4 8 4-15,24 1 0 16,12-1-4-16,19-3-10 16,16-11-4-16,13-11-2 15,10-12 4-15,21-15 10 16,0-11 12-16,18-16 21 15,2-10 5-15,4-17 8 16,8-4-2-16,3-10-14 16,1-2-8-16,1-3-12 15,-6 0-4-15,-11 0-4 16,-8 5 4-16,-20 2 12 16,-5 3 6-16,-18 5 12 15,-4 3-11-15,-9 6-13 16,-5 4-9-16,-7 8-12 0,-7 3-8 15,-7 10-1-15,-1 6-1 16,-1 12 2-16,1 2-1 16,-3 10 8-16,-3 3 0 15,-1 7 6-15,4 2 8 16,7 1 8-16,5 0 1 0,11 0 3 16,3-4-2-16,10-2-10 15,6 0-5-15,14 1-5 16,6-2 1-16,19 0 7 15,11-2 2-15,5-10 2 16,2-2 0-16,-4-10 0 16,-14-6 0-16,-8 1 0 15,-5-3 0-15,-16 0 3 16,-2-1 5-16,-17 1 5 16,-8 1 4-16,-25 8-4 15,-6 4-3-15,-27 5-8 16,-11 3-5-16,-18 0-9 15,-8 0-3-15,5-5-14 16,6-7-11-16,15-16-68 16,11-8-45-16,19-28-487 15,19-21 176-15</inkml:trace>
  <inkml:trace contextRef="#ctx0" brushRef="#br0" timeOffset="18697.82">22994 3049 187 0,'-3'22'193'0,"34"-19"1140"15,-7 9-1465-15,16 10-138 16,8 2 94-16,-1 2 103 16,2 0 7-16,-2-1 53 15,-2-1 0-15,-9-5 149 16,-8-4 22-16,-6-5 29 16,-11-2-19-16,-1-3-50 15,-3 1-25-15,-4-1-56 16,-3 1-13-16,0 1-18 15,-7 4-4-15,-3 5-19 16,-8 1-11-16,-14 6-15 16,-8 3-7-16,-10-1 24 15,4 0 16-15,-1-1 12 16,7-2 2-16,13 1-2 0,3 0-4 16,20 0-14-16,6-4-4 15,17 2-4-15,5-3 4 16,14-9 12-16,7-3 8 15,12-15 6-15,7-7 4 16,5-16 4-16,0-9 4 16,-6-9 2-16,-6-4 0 0,-10 1 0 15,-8 1 2-15,-11 6 2 16,-9 4 2-16,-11 9-10 16,-7 8-1-16,-5 13-6 15,-8 4-6-15,-10 13-12 16,-6 7-6-16,-13 16-4 15,-9 9-5-15,-6 17 12 16,-2 9 10-16,1 11 16 16,3 7 10-16,10 0 1 15,5-2-6-15,19 0-5 16,4 0-5-16,16-4-2 16,4-3-1-16,12-9 3 15,6-8 0-15,11-11-1 16,5-6 1-16,1-11 0 15,3-6-2-15,3-11 1 0,-4-4-1 16,4-7 1-16,-9-7 1 16,-12-2 6-16,-5-1 9 15,-22-1 12-15,-9 0 1 16,-18-1-12-16,-13-1-13 16,-15 1-12-16,-8 1-3 15,-10 2 3-15,2 1 0 16,7 1 6-16,9 0 0 15,28-2-3-15,11-3-6 0,24-13-26 16,9-4-7-16,24-21 6 16,15-2 10-16,18-8 25 15,13 1 5-15,10 12-1 16,2 2 0-16,3 10-6 16,-2 3 0-16,-8 5-1 15,-5 5-2-15,-20 6-2 16,-9 8 1-16,-21 8 1 15,-7 1 1-15,-14 3 1 16,-2-2 1-16,-3 4-5 16,-1 4-2-16,5 3-7 15,0 4 1-15,14 5-2 16,7 2 0-16,19 1 4 16,5 0 1-16,16 0 4 15,-2-1 1-15,-7 3 2 16,-2-1 2-16,-16 1 2 0,-7 5 1 15,-7 0 2-15,-9 2 1 16,-12 5 1-16,-5 0 1 16,-18 5 7-16,-9 0 2 15,-17 1 7-15,-8 0 0 16,-13 0-2-16,-1-2-3 16,-4-1-3-16,0-4-4 15,-5-7-1-15,0-7-1 0,2-9-4 16,2-5-4-16,6-9-7 15,2-8-6-15,7-11-4 16,3-2 1-16,13-7 3 16,3-3 1-16,7-1-4 15,8-3-6-15,9-4-12 16,9 2-4-16,17 1-5 16,5 2-1-16,13 11 4 15,11 4 0-15,15 14 6 16,5 5 3-16,23 10 7 15,6 7 7-15,18 7 8 16,7 4 2-16,3 1 60 16,1 0-24-16,-2-4-10 15</inkml:trace>
  <inkml:trace contextRef="#ctx0" brushRef="#br0" timeOffset="32008.29">22167 8597 2 0,'0'0'41'0,"0"0"-21"15,0-1-17-15,0 0-1 16,0 1 1-16,0-1 3 16,0 1 7-16,0 0 4 15,-2 0 5-15,2 0 0 16,-5 0 0-16,-2 0-3 16,2 0-8-16,3 0-1 0,-1 0-5 15,3 0 0 1,-2 0-3-16,2 0-1 0,-2 0 0 15,2 0 0-15,0 0 2 16,0 0 0-16,4 1 1 16,14 2 1-16,33 6 0 15,-29-9 1-15,5 2 4 16,-2-1 3-16,1 1 4 16,4 1 0-16,-4-1 0 15,7 1-1-15,-3-1 1 16,-6 2 14-16,1-3-8 15,0 1-4-15,-8-2-9 16,2 2-1-16,-7 1-3 16,-7 1 12-16,0-2 25 15,-5-1 20-15,0 1 163 16,-2-2-79-16,2 0-60 0,-3 0-59 16,2 0-210-16,0 0-255 15,0-1 410-15</inkml:trace>
  <inkml:trace contextRef="#ctx0" brushRef="#br0" timeOffset="32436.62">22622 8153 0 0,'-14'37'0'16</inkml:trace>
  <inkml:trace contextRef="#ctx0" brushRef="#br0" timeOffset="32738.9">22570 8220 0 0,'-43'34'28'0,"24"-28"30"0,1-2-14 0,1 2-7 16,2 0-11-16,5 1-6 0,-4 4-12 16,-1 0-2-16,1 4-3 15,-2 0 0-15,4 5 0 16,1 0 1-16,5 1 2 15,-1 1 1-15,2 2 1 16,-1 2 5-16,1 1 2 16,0 3 2-16,3-2 4 15,-2 0-1-15,1-1 7 16,2-5 6-16,1-2-18 16,0-5-6-16,3-3-7 15,2 3-1-15,-5 0 3 16,0 3 1-16,0 2 0 15,-6-3 1-15,2 2-5 0,-1-4 0 16,0-4-23 0,0 1-35-16,-2-7-104 0,2-1 126 15</inkml:trace>
  <inkml:trace contextRef="#ctx0" brushRef="#br0" timeOffset="33461.68">22291 9048 0 0,'12'3'0'0,"-5"-1"16"16,-4-2 17-16,-1 0 3 15,-2 0-2-15,-2-2-4 16,1 2-1-16,0-1-12 0,0 0-6 15,1 0-7-15,-2 0-3 16,2 0-2-16,-3 0-5 16,-3-1-13-16,-2 1-4 15,-6 1 0-15,-27 8 4 16,27 0 10-16,0 3 5 0,2-3 6 16,0 0 4-16,1-2 3 15,0-1 2 16,2 1-1-31,-1-1-1 0,3 3-3 0,0-3 0 0,-1 3 5 16,0-1 2-16,0-2 9 31,-2 3 2-15,6-3-1-16,-1-1 9 0,3-2-10 16,0-2-5-16,2 0-10 0,0 0-2 0,0 0-3 15,0 0 1-15,0-1-1 16,0 0 0-16,0-1 1 15,7 1-1-15,5 0 5 16,4 0 7-16,32-2 11 16,-25 2 6-16,5-1 9 15,0 1 63-15,5-2 103 16,2 2-99-16,3 1-26 0,1 0-14 16,-1 1-4-16,-4 2 16 15,-7-1 28-15,0 0-3 16,-14 0-29-16,1-1-5 15,-7 1 4-15,-5 1 6 16,2 1 8-16,-3 1-14 16,-1-5-31-16,0 0 8 0,-1 0 498 15,1 0-429-15</inkml:trace>
  <inkml:trace contextRef="#ctx0" brushRef="#br0" timeOffset="80759.5">10692 3292 0 0,'-2'0'0'15,"2"0"0"-15,-3 0 0 16,2 0 0-16,0 0 0 16,1 0 0-16,0 0 0 15,0 0 0-15,0 0 23 16,0 0 0-16,0 0-5 16,0 0-2-16,0 0-4 15,5 1-3-15,11 6-3 16,29 8 1-16,-23-11 1 15,2-1 1-15,2-2 2 16,7 0 1-16,-1-1 2 16,5 1-1-16,-2 1 0 15,-1 1 0-15,2-2 0 0,-5 1 0 16,-1-1-3-16,1 1 0 16,-6-1-2-16,3 0 4 15,-4 2-1-15,0-1 0 16,-2 1-1-16,-2 0-1 15,-1 1-1-15,-3-3-2 0,-1 2-1 16,-2-2-1-16,-2 0 0 16,-1 0 0-16,-5-1-1 15,2 0 0-15,-3 0 0 16,-2 1-1-16,-2-1 0 16,0 0 6-16,-1 0-35 15,0-1-27-15,1 0 35 16</inkml:trace>
  <inkml:trace contextRef="#ctx0" brushRef="#br0" timeOffset="81669.12">12251 2686 10 0,'3'-5'47'0,"-3"1"-17"15,1 1-24-15,-1 2-4 16,0 0 2-16,0-1 0 16,0 1 1-16,0 0 3 15,0 1 0-15,0 0 3 0,0 0 2 16,0 0 4-16,0 0-2 15,1 9 0-15,2 4-1 16,-3 29-1-16,-6-25-1 16,-4 1 1-16,4-2-1 15,-4 1 6-15,1 0 1 78,1 1 0-78,0-1-2 0,0 2-4 16,2 1-2-16,0 1 4 0,-2 2 0 0,-1 5 0 0,0-2 2 0,0 6 1 0,1 2-1 0,-2 3 10 0,4 3 19 16,-4 3-6-16,2 0 36 0,-1-2 85 15,0 1-54-15,1 0-14 16,-1 0-37-16,4 3-22 16,1 1 4-16,1 2 13 15,-4 0 6-15,4-1-3 16,-1-1-7-16,0-5-11 15,-2 0-12-15,4-3 0 16,0 0-5-16,2 1-1 16,2-4 0-16,-2 2 0 15,2-3 0-15,-2-1 2 16,2 3-4-16,-1-5 0 0,4 0-4 16,-3-4-2-16,0-4-2 15,4-5 16-15,-4-4 648 16</inkml:trace>
  <inkml:trace contextRef="#ctx0" brushRef="#br0" timeOffset="84482.48">11598 875 0 0,'-4'-10'0'0,"2"6"0"16,2-1 0-16,0 3 3 15,0 1 17-15,0 1 9 16,0 0 1-16,0 0-5 16,0 0-3-16,0 0-5 15,0 0 0-15,-2 0-2 16,2 0-3-16,0 0-5 16,0 0-1-16,0 0-1 15,0 0 1-15,0 0 2 0,0 0 0 16,0 0 2-1,0 0-1-15,0 0-2 0,2 5 1 16,-2 3-2-16,2-4 0 16,0 5 0-16,4 3 0 15,14 27 1-15,-15-26 0 0,2-3 1 16,-1-2-1 0,0 2-1-16,2 0 1 15,-1 3-1-15,-2 1 0 0,2 2 1 16,-1 1 0-16,-1 2 6 15,-2-1 2-15,-1 3-3 16,-2 2-1-16,0 4-3 16,-2 3 0-16,-2 5-1 15,-2 4 1-15,-2 3 6 16,2-1 14-16,2-2 25 16,-1-2-7-16,6-8 4 15,0 0 12-15,4-3-12 16,0-4-9-16,0-2-7 15,1 0-14-15,-4-4 7 16,2 2-1-16,-3-3 1 16,0 0 7-16,-1 0-8 15,0-1 8-15,0-2-11 16,2 1-4-16,-2-4 0 0,2 0 0 16,-2 0 0-16,0-4 0 15,2 3 7-15,-2-2-1 16,0 2 10-16,0 0 2 15,0-4 5-15,0-1 2 16,0-1-5-16,-2-2-9 16,2-1 9-16,0 0-1 0,-2 0-6 15,2 0-4-15,-2 0-2 16,1 0-14-16,0 0-6 16</inkml:trace>
  <inkml:trace contextRef="#ctx0" brushRef="#br0" timeOffset="90707.42">14253 1073 0 0,'0'-1'0'15,"0"0"0"-15,0 0 0 16,0 0 0-16,0 0 0 15,0 1 4-15,0 0 6 16,0 0-1-16,-2 0 0 16,2 0 1-16,-2 0 0 0,1 0 0 15,0 0-2-15,0-2 0 16,0 2-2-16,0 0-1 16,1 0-1-16,-3 0 1 15,1 0 1-15,-2 2-1 16,1-1 1-16,0-1 0 15,1 1 0-15,-3 1 1 16,0 1 1-16,-1-1 0 16,0 2 1-16,4-3-2 0,-2 3-1 15,-2 4-1-15,2-3-3 16,-1 2 1-16,0 1-2 16,1-1 0-16,-1 2 1 15,-27 27 0-15,29-27 0 16,2 0 0-16,-1-2-1 15,2 1 1-15,0 0-1 16,0 0 0-16,2 3 1 16,-2-3 0-16,1 3 0 15,-1 0 0-15,1 3 1 16,1 0 0-16,2-1 1 16,0 1 1-16,-1-5-2 15,4 1 1-15,0 0-1 16,0-2 0-16,3-1-1 15,-1 1 0-15,1 0 1 0,-3-1 0 16,2 2 0-16,3 0 0 16,0 1 0-16,0-5 0 15,3 3-1-15,1 0 0 16,0-4-1-16,2 3 0 16,3-4 1-16,-7-1 0 15,2-2 1-15,-4-1 0 16,3 0 1-16,1-2 0 0,-3-1 1 15,0 3 0-15,-3-2 0 16,-4 0-1-16,2-2-1 16,2 3 0-16,0-2 0 15,-1-2-1-15,-4 0 0 16,2-2 0-16,-2-1 0 16,2 5 1-16,-2-3-1 15,2 1 0-15,-3 1-1 16,1-2 1-16,0 1-1 15,0 1 0-15,-1-2 0 16,1 3 0-16,-5-2 0 16,3 1 0-16,-3-1 1 15,0 2 0-15,0-2 0 16,0 1 0-16,-3 2 0 16,1 2 0-16,2 0 0 15,-2-1 0-15,1 1 0 0,0-1 0 16,-2-6 1-16,0 1-2 15,-1-2 0-15,1-1 1 16,-14-27 0-16,13 25 0 16,0 1 0-16,-2 0 0 15,0-1 0-15,-2 1-1 0,0 0 1 16,-1 2-1 0,2 2 0-16,0-1 0 0,-2 3 1 15,2-1 0-15,-1 2 0 16,-2-2 0-16,2 1 0 15,-2-1 1-15,2 0 2 16,-1 0 3-16,2 3 3 16,2 1 1-16,3 1-1 15,-1 1-5-15,2 0-3 16,0 0-3-16,-1 0 0 16,1 0 1-16,1 0-1 15,-2 0 0-15,2 0-1 16,-2 0-3-16,2 0-10 15,-2 0-16-15,2-1-34 16,0-1 3-16,0 1-14 16,18-8-24-16,39-18 68 15</inkml:trace>
  <inkml:trace contextRef="#ctx0" brushRef="#br0" timeOffset="91289.9">14972 1101 150 0,'-9'7'91'16,"3"4"-98"-16,6 6-14 15,2 6 2-15,0 2 5 16,-2 0 6-16,-6 0 10 15,4-3 2-15,-4-1 9 16,-2-3 1-16,1-2 6 16,0 0 0-16,0 0-6 15,2 0 3-15,2 0-8 16,3-2-4-16,3 2-4 16,4-1-1-16,4 0-1 15,5-1 0-15,-2-1 1 16,7-1-1-16,-2-4 1 15,5 0 0-15,2-6 1 16,-2-1 1-16,0-5 3 16,-2 0 1-16,3-6 3 15,-3-1 0-15,1-1 1 0,0-4 1 16,-2 1 0-16,-3 1 7 16,-8-4 10-16,-2 2 1 15,-7-3 11-15,-1-1 97 16,-9-3 195-16,-5-2-175 15,-10 3-81-15,-5 0-9 16,-1 3-23-16,-7 1-6 0,1 2-13 16,-1 3 0-16,-3 4-13 15,1 1-4-15,-1 6-4 16,1 1-4-16,11 2-6 16,4 4-6-16,11-1-22 15,2 0-32-15,6 2-124 16,3-1-368-16,4 2 357 15,8-5 95-15,7-2 75 16</inkml:trace>
  <inkml:trace contextRef="#ctx0" brushRef="#br0" timeOffset="91876.53">15582 1219 270 0,'-3'11'660'16,"9"7"-1214"-16,6 5 465 0,-1 7 50 15,-1-3 18-15,-8 0 26 16,-2-2 8-16,-4-2 17 15,-3 0 15-15,-1-8 10 16,-2 2 43-16,4-2 278 16,3-1-147-16,3 3-163 15,0 0-22-15,5 0-44 16,4 2-3-16,5-4-6 16,2-1-1-16,9-6 1 15,2-2-1-15,6-6 7 16,2-4 3-16,1-3 0 15,-4-5 6-15,3-5 4 16,-5-1 2-16,2-2 4 16,-1-1 6-16,-3-2 7 15,-4 0 6-15,-3-4 9 16,-7-4 8-16,-4-3-10 16,-5-1 3-16,-8-1 1 15,-5 5-6-15,-8 3-6 0,-8 2-4 16,-6 7-12-16,-7 3-6 15,-6 9-12-15,-1 0-2 16,-6 7-4-16,2 1 0 16,4 4-4-16,3 0-2 15,10 2-30-15,7 1-32 0,12-5-71 16,5-1-212-16,7-2-271 16,7-4 526-16,13-8 73 15</inkml:trace>
  <inkml:trace contextRef="#ctx0" brushRef="#br0" timeOffset="92480.79">16360 1293 241 0,'-24'44'388'0,"15"-10"-34"15,4 9-939-15,10 1 513 16,0-4 34-16,-3-6 35 16,0-6 11-16,1-5 17 15,-1-1 8-15,1-8 44 0,1-1 211 16,2-5 55-16,2 0-217 15,8-2-63-15,2 1-15 16,8-2-33-16,5 0-8 16,5-5-7-16,5-3 0 15,8-11 0-15,4 1 0 0,-1-6 3 16,-4-2 3-16,-5 0 7 16,-5-1 3-16,-5 2 14 15,-4 0 6-15,-12 1 17 16,-1 1 3-16,-11 0 2 15,-3-1-2-15,-7-4-8 16,-4-2 0-16,-11 2-2 16,-1 0-1-16,-9 0-14 15,1 1-3-15,-5 2-11 16,-3 1-2-16,-9 8-3 16,-9 3 0-16,-2 5-5 15,1 3-1-15,3 4-4 16,3-1-2-16,-2 5-3 15,4-1 0-15,10 6-3 16,2 1-2-16,9 2-1 0,9 0-24 16,6-4-74-16,7 1 784 15,17-14-563-15</inkml:trace>
  <inkml:trace contextRef="#ctx0" brushRef="#br0" timeOffset="93524.06">17302 1385 219 0,'2'3'161'0,"12"6"-80"0,21 5-172 0,8 1 53 0,7-3 33 0,3-3 4 0,4-5 2 15,-3-4 0-15,-4-6 1 16,-4 0 0-16,-18-9 0 16,-4-1 1-16,-5-6-8 15,-4-2-22-15,-4-1-62 16,-3 1 64-16</inkml:trace>
  <inkml:trace contextRef="#ctx0" brushRef="#br0" timeOffset="93772.22">18115 1459 296 0,'19'9'1120'16,"11"5"-1243"-16,8 0-111 15,1-9-374-15,-3-1 497 16,-5-6 26-16,-7-9 1 15,-8-5 56-15</inkml:trace>
  <inkml:trace contextRef="#ctx0" brushRef="#br0" timeOffset="94373.79">19177 944 198 0,'-10'-8'51'0,"10"8"-95"0,7 8-75 15,6 1 33-15,-2-1 86 16,-1 2 0-1,-6-1 0-15,-3-6 42 0,-1 3 11 16,0-3-2-16,-1-3-4 16,1 0-6-16,-2 0-17 15,2 0 2-15,-2 0-11 16,2 0-6-16,-2 0-4 16,2 0 0-16,0 5 4 15,0 5 1-15,0 0 6 16,2 1 14-16,2 29 4 15,0-26-4-15,-4 4 36 16,0 2 87-16,-3 4 77 16,2 6-86-16,1 1-78 15,0 3 0-15,-4 4-2 16,2 3 8-16,-5 3 8 16,2 1-21-16,-1 2 1 15,-3-1-2-15,5 3-10 0,-4 2-2 16,4-1-6-16,0 1 0 15,0-3 8-15,2 0-2 16,0-6-4-16,-1-3 0 16,2-8-6-16,1-4-6 15,0-8-11-15,1 0-5 0,2-9 47 16,-5-2-215 0</inkml:trace>
  <inkml:trace contextRef="#ctx0" brushRef="#br0" timeOffset="96834.01">14484 4568 78 0,'-7'3'90'0,"5"7"-2"0,-1 2-73 16,6 3-20-16,0 2 3 16,-2 0 6-16,2 3 5 15,-3 2 12-15,2 2 9 16,-2 4 35-16,-5 1 184 16,1 7 329-16,-3 0-341 15,2 0-131 16,-2 2-30-31,0-6-36 0,2 3-8 16,-3-1-10-16,4 4-6 0,-6-3-4 0,0-1-2 16,6 0-2-16,-8-3-2 0,10 0-4 15,2-3-2-15,-3-2-6 16,3-6-6-16,-2-6-38 16,0-5-30-16,-1-3-56 15,3-3-84-15,1-7-629 16,3-9 692-16,10-20 122 15</inkml:trace>
  <inkml:trace contextRef="#ctx0" brushRef="#br0" timeOffset="97210.14">14984 4640 330 0,'-11'9'1275'0,"6"4"-1197"15,5 3-264-15,4 11-6 16,1 2 157-16,0 7 39 15,-2 5 56-15,-3 4 75 16,-3-1 15-16,-6-5 54 16,-3-3-59-16,0-1-28 15,-3-1-16-15,-2 1-26 16,3 0-18-16,0-2-37 16,5 0-13-16,3-6-7 15,2-3-6-15,4-3-3 16,-2-5-10-16,2-4-41 15,2-7-24 1,-2 1-66-16,0-3-62 0,0-3-138 16,0-1-501-16,0 0 531 15,16-16 280-15</inkml:trace>
  <inkml:trace contextRef="#ctx0" brushRef="#br0" timeOffset="97625.22">15360 4838 214 0,'-14'9'192'0,"12"-1"540"15,0-3-1014-15,2 6-122 16,2 2 386-16,5 5 18 16,-2 6 0-16,-1 4 7 15,1 3 32-15,-7-1 404 16,-3-1-108-16,-2 0-90 16,-2 0-63-16,-3 3-60 15,6 2-45-15,2 4-29 16,-3 3-12-16,3 4-17 15,1-1-5-15,-6-1-7 16,1-2-1-16,8-4-3 16,-6-4-1-16,7-8-2 0,0-3-5 15,0-8-28-15,-1-3-19 16,3-7-100-16,-1-2-64 16,3-8-62-16,2-6-512 15,1-12 728-15</inkml:trace>
  <inkml:trace contextRef="#ctx0" brushRef="#br0" timeOffset="98045.15">15936 4957 277 0,'-14'32'921'16,"2"6"-562"-16,8 2-702 15,4 3-130-15,-6 6 485 16,2 3 124-16,-6 0 160 0,3 0-54 15,-1-6-4-15,-4-5-36 16,0-2-83-16,-3-6-19 16,3-5-33 31,5-4-11-47,0-4-40 0,4-4-11 0,3-1-17 0,0-3-20 0,1-5-45 0,1-2-66 15,2-5-94-15,6-2-94 0,2-11-652 16,7-4 813-1,3-11 136-15</inkml:trace>
  <inkml:trace contextRef="#ctx0" brushRef="#br0" timeOffset="98428.14">16581 5134 318 0,'-4'30'1137'0,"-3"3"-1281"0,9 5-304 15,3 5 239-15,0 6 197 16,-2 1 259-16,-3-2-14 15,-5-2 33-15,0-6-53 16,-3-9-9-16,-1-1-62 16,3-6-40-16,0-3-20 15,1-4-40-15,0 0-20 16,5-4-25-16,0-2-15 0,3-2-49 16,2-1-8-16,4-7-43 15,3 1-33-15,0-12-95 16,2-8-178-16,4-11-328 15,0-8 709-15</inkml:trace>
  <inkml:trace contextRef="#ctx0" brushRef="#br0" timeOffset="98810.95">17410 5110 354 0,'-4'22'1343'16,"4"6"-1443"-16,2 4-135 15,3 11 184-15,-2 6 116 16,-3 1 38-16,-4 1 33 15,-4-3 70-15,-2-5-38 16,-5-8-2-16,-1-3-12 0,-3-3-49 16,4-1-44-1,2 0-38 1,3-3-11-16,6-4-12 0,3 0-3 0,1-4-10 16,0-2-7-16,1-1-26 15,0-9-22-15,2-3-37 16,4-2-13-16,-7-1-41 15,0 0-44-15,2-2-251 16,10-27 195-16</inkml:trace>
  <inkml:trace contextRef="#ctx0" brushRef="#br0" timeOffset="99200.63">18089 5126 405 0,'8'28'1420'0,"8"6"-1538"16,7 5-207-16,3 5 242 15,-10 2 143-15,-4-6 1 0,-6-4 70 16,-6 1 69-16,-2-11 11 16,-2 0-8-16,-4-4-36 15,-2-1-51-15,2-3-79 16,2 1-21-16,2 1-23 16,4-1-7-16,0 0-16 15,0-4-8-15,0-4-32 16,2 1-8-16,0-6-15 15,0-2-11-15,4-2-39 16,-4-7-64-16,4-6-230 16,6-5-459-16,5-17 842 15</inkml:trace>
  <inkml:trace contextRef="#ctx0" brushRef="#br0" timeOffset="99541.15">18721 5167 1150 0,'0'29'1056'0,"16"11"-1218"16,7 1-83-16,-1 12 229 15,-1 2 24-15,-8-5 36 16,-2 0 15-16,-8-6 87 16,-3 0 11-16,-1-3 29 15,-3 0-39-15,-1 0-77 16,3-3-29-16,2-8-65 16,1-6-26 46,9-17-20-62,0-12 469 0,2-52-303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8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11940 3084 30 0,'-32'33'48'0,"6"2"-30"0,0 7-18 15,5 4-1 1,1 4 1-16,-3 10 1 0,1 4 5 16,-2 10 9-16,-2 3 6 15,-3-3 9-15,3 3 2 16,-2 6-6 15,1 2-5-31,1 10-5 0,0 1 3 0,5-5-2 0,2 7-1 16,0-3-3-16,-1 2-1 0,-10 0-3 15,-4-5 0-15,-6-2 16 16,2 0 2-16,-5-2-2 16,-2-7 0-16,-5-3 41 15,-12-4-6-15,-4-3 95 16,-11 3-67-16,-6-4-34 16,-4-4-1-16,-5-9-6 15,5-5-3-15,-4-16-28 16,0-7-10-16,5-10-232 15,-4-9-130-15,6-10 234 16,-3-9 30-16,-4-15 70 16</inkml:trace>
  <inkml:trace contextRef="#ctx0" brushRef="#br0" timeOffset="300.62">9891 4288 131 0,'63'-26'93'16,"20"1"-69"-16,35 3-26 15,17 2 0-15,17 7 1 16,-2 3 1-16,13 6 0 31,-5 2 0-31,-12-1 1 0,-4-1-1 16,-13-5 0-16,-1-5 1 0,-6-1 0 0,-5-3 0 15,-1-2 0-15,1-2 0 16,-1-11-15-16,-2-3-24 16,-1-14 25-16</inkml:trace>
  <inkml:trace contextRef="#ctx0" brushRef="#br0" timeOffset="1933.86">13287 2865 205 0,'-12'5'165'0,"-17"3"-68"15,8 17-126-15,-1 26-31 16,-6 17 33-16,-10 19 25 16,-7 9 1-16,-3 10 2 15,1 6 1 1,-8 3 6-16,0 1 18 0,0 2 14 16,-3-5 35-16,13 1 254 0,0-3-77 15,12-5-135-15,5-4-32 16,13-10-41-16,10-5-18 15,10-22-26-15,2-7 0 16,12-17-7-16,3-10-2 16,1-12 2-16,7-7 4 0,6-14 13 15,13-8 6-15,11-17 7 16,7-10-3-16,11-17-6 16,-7-4 0-16,1-4-7 15,4 0-1-15,-4 8-2 16,-3 3 0-16,-6 12-2 15,-10 8 2-15,-13 11 0 16,-4 8-2-16,-12 9 2 16,-5 6-4-16,-6 12 2 15,-3 7-2-15,-4 15 2 16,-2 7-2-16,-2 11 2 16,-1 7 0-16,4 0 0 15,-1 2 2-15,6-7-2 16,2-7-2-16,9-12 0 15,7-6 2-15,16-17 0 16,3-9 2-16,6-19 4 16,2-14 2-16,-2-13 8 0,5-7 8 15,-8-16 10-15,-4-2 4 16,-10-10-2-16,-8-1 0 16,-7 4-8-16,-5 2-4 15,-16 10 4-15,-4 3 6 16,-20 14 4-16,-9 6-1 15,-15 12-4-15,-7 8-11 16,-11 10-20-16,-3 7-4 0,-7 12-4 16,1 4-2-16,6 11-2 15,3 3-1-15,25 7-7 16,6-1-4-16,19 2-10 16,10 4-1-16,14 4-9 15,10 1 2-15,14 3 14 16,9-3 4-16,18 0 12 15,10-1 2-15,16-6 4 16,4-4 2-16,6-7 0 16,1-8 0-16,10-9 0 15,-1-8 4-15,6-16 2 16,-6-9 0-16,3-19 4 16,-15-11 4-16,-1-15 2 15,-6-3 4-15,-22-4-2 16,-4 4 0-16,-19 7 1 15,-13 1-5-15,-12 11 3 16,-8 6 1-16,-10 15 9 0,-6 11 0 16,-10 16-12-16,-11 10-9 15,-17 26-17-15,-14 14-7 16,-13 24 9-16,-11 8 6 16,1 5 3-16,5 3 5 15,14-2-1-15,9-6-1 0,19-11-1 16,7-8-1-16,15-17-2 15,9-9-5-15,17-11-6 16,8-13-3-16,16-16 0 16,11-13 0-16,22-27 6 15,8-9 1-15,12-14 5 16,-3-1 2-16,-17 13 1 16,-9 13 7-16,-22 23 4 15,-5 14-1-15,-12 26 2 16,-2 11-3-16,-7 24-1 15,-4 10-2-15,-1 9 1 16,-7 2-1-16,2-5-1 16,-2-7-1-16,2-17 2 15,4-9 2-15,7-22-1 16,6-7 1-16,12-21 10 16,5-18 4-1,3 2 1-15,39-49-2 0,41-38-17 0,4-14-4 16,1-3-4-16,12-8-5 15,0-10-9-15,-1 0-8 16,-3-2-8-16,-9-1-1 16,-8 10 8-16,-11 10 6 15,-18 24 14-15,-7 16 4 0,-27 30 6 16,-11 17 0 0,-18 28 3-16,-11 12-3 0,-14 26 0 15,-8 13-2-15,-17 21 1 16,-8 21 1-16,-13 24 3 15,-11 11 3-15,-12 11 1 16,-2-1 8-16,0 0 11 16,7 2 1-16,16-4 1 15,2-4-1-15,22-9-13 16,5-5-4-16,21-11-7 16,9-6-6-16,15-17-6 15,14-7-3-15,7-15 0 16,8-7 0-16,18-15 0 15,0-11 0-15,11-17 2 16,6-8-1-16,-12-16-44 16,0-6-23-16,-12-10-141 15,-11-7-77-15,-14-17-618 16,-16-4 761-16,-33-15 122 0</inkml:trace>
  <inkml:trace contextRef="#ctx0" brushRef="#br0" timeOffset="2243.75">15737 3627 277 0,'-12'7'1282'16,"4"14"-921"-16,41-5-313 15,47 6-113-15,75 1-35 16,7-15 50-1,-81-4 30-15,1 0-34 16,294-2-114-16,15-6-120 94,14-8-552-47,-127-2 787-47</inkml:trace>
  <inkml:trace contextRef="#ctx0" brushRef="#br0" timeOffset="44298.88">11013 10066 438 0,'-5'-5'15'0,"-1"-1"118"0,-2 1 177 16,-9-7-154-16,3-1-80 16,-8-5-50-16,0-3-8 15,-1-1-5-15,-7-6 19 16,-1-3 50-1,-5 3 9-15,-8-2-2 0,-1 1-1 16,-5 6-18-16,5 2-16 16,-2 10-28-16,0 6-14 15,3 11-26-15,-5 10-12 32,6 12-8-1,3 9 0-16,4 9 8 1,-5 4 6-16,0 8 10 0,-1 1 2 0,1 3 6 0,10 2 2 0,12-9 0 0,5-5 0 16,9-9 0-16,1-8-4 0,4-8-4 0,6-1-4 0,7-6 0 15,8-1 2-15,12-3 6 16,6-6 0-16,5-9 4 16,5-9-2-16,6-15 2 15,10-8 0-15,7-17 0 16,6-12 0-16,1-16 0 15,-4-9 0-15,0-7 0 16,-3-4 0-16,0-7-2 0,6-2 2 16,-2-1 2-16,-2 0 0 15,-5-3-6-15,-1-3 10 16,-1 7-2-16,-3 7 2 16,-7 18 6-16,-8 17-10 15,-21 18 2-15,-7 11 4 16,-13 20 12-16,-6 5 4 0,-2 20 0 15,-10 11-2-15,-13 25-8 16,-7 13-8-16,-19 26 12 16,-6 10 16-16,-4 24 18 15,-3 7 12-15,3 17-11 16,8 3-8-16,1-1-7 16,12 4-8-16,10-5-11 15,6-6-2-15,6-9-7 16,6-4-2-16,8-23-2 15,4-11 0-15,10-25-5 16,7-12-1-16,1-21-4 16,3-7-2-16,7-15 4 15,0-10 2-15,7-17 9 16,3-9 3-16,8-19-1 16,5-9-2-16,12-15-5 15,-4-5 1-15,6-4-2 0,-8 3-2 16,-12 6 2-16,-1 7 0 15,-18 15 0-15,-7 7 0 16,-10 20 5-16,-6 7 0 16,-5 15 6-16,0 9-2 15,-8 20-2-15,-1 10-4 16,-5 17-1-16,-4 8-1 16,4 7-1-16,2 2 0 0,8-2-3 15,8-3 0-15,8-13-3 16,5-11-1-16,9-18-1 15,0-13 1-15,10-21 4 16,7-12 3-16,6-26 4 16,6-15 2-16,-1-21-1 15,-3-8-1-15,-9-9-2 16,-5 0-1-16,-9 1 2 16,-6 3 0-16,-14 14 3 15,-9 8 5-15,-16 20 10 16,-4 8 7-16,-10 19 11 15,-7 8-3-15,-5 21-18 16,-11 14-12-16,-8 23-19 16,2 13-5-16,0 15 0 15,8 6 1-15,16-1 2 16,5 0 0-16,18-12-3 16,7-5 0-16,16-7-4 15,9-9 1-15,15-6 1 0,9-9 2 16,20-16 6-16,8-11 2 15,16-20 4-15,4-10 1 16,-4-12 2-16,4-8 0 16,1-8 2-16,-3-3-1 15,-6-6 2-15,-10 3 2 16,-15 5 1-16,-5 8 0 0,-16 15 0 16,-6 9 3-16,-16 15 1 15,-4 6 4-15,-9 14 10 16,-4 12 1-16,-12 24-1 15,-5 14-3-15,-9 25-12 16,-2 4-3-16,2-3-3 16,3-1-3-16,9-13 0 15,5-11-3-15,13-14-4 16,6-11-4-16,6-20-5 16,2-4-4-16,6-19 4 15,2-9 2-15,11-19 7 16,15-12 4-16,15-21-2 15,1-11 1-15,9-16-1 16,-4-3-1-16,-3-2 3 16,2 3 3-16,-4 13 0 15,-6 3 2-15,-7 17 1 16,-15 10-2-16,-15 21 4 0,-15 23 2 16,-1 1 4-1,-6 7 4-15,0 19-3 0,-6 18-2 16,-19 32-5-16,-9 8-4 15,-15 30 1-15,-5 2 1 16,8 11 1-16,9 1 1 0,13-13-2 16,7-5 0-16,14-20-3 15,6-5 0-15,10-21-5 16,8-10-2-16,7-19-2 16,6-12 1-16,13-17 2 15,1-17 3-15,11-32 2 16,6-18-1-16,6-35-2 15,3-20-5-15,14-21-23 16,-3-7-4-16,-1-9 0 16,2 5 5-16,-18 11 23 15,-4 8 7-15,-4 25 1 16,-4 15 1-16,-7 31 2 16,-7 21-1-16,-13 29-4 15,-3 18-4-15,-15 26 3 16,-2 21 3-16,-16 38 12 15,-10 16 12-15,-22 38 14 16,-15 12 2-16,-13 11 13 0,-3 9 1 16,-1-14-4-16,4 2-11 15,9-17-12-15,-1-13-5 16,7-22-6-16,9-23-2 16,5-30-2-16,9-15 0 15,6-24-1-15,5-11-6 16,7-14-21-16,6-13-12 15,6-22-11-15,8-13 2 16,16-22 15-16,13-8 8 0,10-5 8 16,6 3 0-16,5 8 3 15,1 9 1-15,6 11 2 16,4 8 0-16,5 18 0 16,-2 7 0-16,-5 15 0 15,-6 10-1-15,-16 14 1 16,-5 8 1-16,-15 15 8 15,-11 4 4-15,-17 14 14 16,-3885 7 6-16,7720 16-1 16,-3881 9-4-16,-22 17-13 15,-12 9-5-15,-7 6-4 16,-6 2-1-16,8-4-3 16,12-10 0-16,12-16-2 15,16-17 0-15,18-29-8 16,11-7-7-16,24-20-20 0,6-7-7 15,22-20 3-15,10-14 8 16,24-31 21-16,14-16 8 16,32-24 2-16,11-12 2 15,12-12-1-15,12-5-1 16,3-8 0-16,1-4 0 16,8-3 0-16,-7 0 0 15,-11-2 2-15,-2 2 1 0,-16 4 0 16,-5 6 1-16,-16 9 1 15,-12 9 1-15,-22 18 4 16,-11 8 2-16,-22 33 0 16,-13 18 0-16,-14 24 13 15,-6 12 1-15,-22 17-7 16,-5 11-4-16,-28 38-19 16,-9 15-4-16,-17 29 4 15,-6 12 4-15,-5 10 1 16,0 8 2-16,9 2-3 15,5 5 1-15,19-2-1 16,10-5 0-16,13-4-1 16,8-7-4-16,23-8 0 15,9-9-1-15,17-15-1 16,9-7 0-16,9-18 2 16,5-10 2-16,16-11 0 0,4-12 2 15,6-15 2-15,5-8 2 16,1-20 0-16,2-10 1 15,9-17 1-15,-1-11 0 16,-2-17 0-16,3-7 0 16,-13-16 1-16,-4-6 0 15,0-14 0-15,-11-4 0 16,-10-6 0-16,-6-1-1 0,-17 8 0 16,-9 4 1-16,-18 19 3 15,-8 10 2-15,-15 19 5 16,2 11 1-16,-12 15-4 15,-10 8-4-15,-16 19-14 16,-10 6-8-16,-13 30-8 16,2 12 1-16,2 21 7 15,5 12 8-15,12 17 5 16,11 10-3-16,27 20-4 16,15 9-5-16,36 11-4 15,21 1 4-15,49 4 3 16,29-4 2-16,60-14 3 15,42-19 0-15,83-47 2 16,41-32 47-16,97-93 52 16,61-64-781-16</inkml:trace>
  <inkml:trace contextRef="#ctx0" brushRef="#br0" timeOffset="75154.48">15636 13342 133 0,'-14'17'100'0,"1"-2"-66"16,5 3-24-16,1 1-2 15,-2 3 7-15,-3 4 15 16,-2 1 17-16,0-1 49 16,0 0 434-16,1 0-316 15,5 0-59-15,0 0-86 16,0 1-9-16,0 4-10 15,0 2 4-15,0 6 2 16,0 5-2-16,2 9-2 16,-4 6-10 46,-3 14-18-62,1 9-11 0,-2 10-4 0,0-2-1 0,6-7-5 0,0-5 1 0,3-12-2 0,8-26-1 16,-1-20 2-16,-1 1-1 0,12 46 2 15,3-7 1-15,9-11-2 0,-1-25 0 16,4-7 0-16,1-5-3 16,9-11 0-16,5-4 0 15,11-11-3-15,4-9 1 16,6-12-1-16,1-4-1 16,-4-13 1-16,-1-1 0 15,-3-1 1-15,0 0 2 16,-2 6 0-16,2 2 0 0,-9 5 0 15,1 1 2-15,-15 8-1 16,-3 4 1-16,-7 6-1 16,-10 9 1-16,-5 5-1 15,-6 4 1-15,1 12-2 16,-4 0 1-16,-4 13 1 16,1 6 1-16,-4 7 1 15,3 4 1-15,-3 2-2 16,2 4-2-16,3 3 1 15,2 1-2-15,4 4 1 16,4 0 1-16,6-4-2 16,2-3 1-16,6-9-1 15,3-6 2-15,3-9-1 16,0-7 2-16,1-11 2 16,1-4-2-16,3-11 6 15,0-6 0-15,3-12 1 0,-2-6 1 16,-10-11-2-16,-1-5-2 15,-9-1 1-15,-4-1 1 16,-4 1 1-16,-10 3-1 16,-8 0 3-16,0 4-3 15,-8 9 0-15,-2 5 3 0,-7 14 0 16,-7 7-1-16,-1 15-8 16,1 8-5-16,-5 15-7 15,1 6-4-15,-1 5-2 16,1-3-2-16,13-10 8 15,9-8-6-15,18-17-4 16,10-10-1-16,20-19-4 16,7-10 8-16,18-19 11 15,10-4 4-15,14-10 1 16,9 3 3-16,4 6 1 16,-3 4 2-16,-4 14-3 15,-6 9-1-15,-5 15-1 16,-10 7 1-16,-16 14 1 15,-8 5 1-15,-13 16 1 16,-8 4 1-16,-10 14 1 16,-6 5 2-16,-13 16-1 15,-6 6-1-15,-6 11-1 16,-7 2-1-16,1-5-2 0,4-4 0 16,7-16-3-16,7-10-2 15,14-18-7-15,4-9-3 16,19-19-4-16,1-10 1 15,15-17 4-15,2-14 2 16,5-16 2-16,5-7 1 16,4-13 3-16,8 2 0 0,-3 7 1 15,1 7 2-15,-15 21 0 16,-7 8 0-16,-7 19 0 16,-7 10 2-16,-6 13-1 15,-5 12 2-15,-5 21 0 16,-4 9-1-16,-9 25-1 31,0 6 1-31,-6 6-1 0,0 5 2 0,4-6 0 16,2-4-1-16,12-11-1 15,8-6 1-15,15-17-2 16,7-10 0-16,11-14 0 16,4-9 1-16,3-15 4 15,4-7 2-15,-2-22 5 16,5-8 2-16,9-24 1 15,4-11-2-15,-1-18-4 16,-7-9-3-16,-10-6 0 16,-15-2 0-16,-9 2 2 0,-5 4-1 15,-15 13 1-15,-4 12 2 16,-18 18 13-16,-4 11 8 16,-19 19 9-16,-6 11-1 15,-12 19-25-15,-12 13-14 16,-10 24-20-16,-12 12-1 15,-4 20 6-15,-3 11 6 16,8 14 6-16,9 4 2 0,17 2 1 16,6-7 0-16,18-10 0 15,10-10-2-15,15-10-2 16,16-9-2-16,2-20-2 16,8-11 0-16,14-25-3 15,-1-14 1-15,23-28 2 16,0-16 4-16,12-24 1 15,8-6 1-15,2-11 2 16,-2 0-1-16,-12 9 1 16,-13 5 1-16,-14 23 1 15,-4 11-1-15,-12 22 2 16,-4 11-1-16,-9 17 4 16,-4 6 0-16,-9 18 1 15,0 7 2-15,-8 19 0 16,-2 13 0-16,-9 14 0 15,-1 11 1-15,-4 10 2 16,-2 6 0-16,-3 13-1 0,1 4 1 16,2 10-2-16,-7 4 1 15,6 2-1-15,-9 2-1 16,-6 0 5-16,2 0 4 16,-12-5 7-16,0-3 4 15,-3-1-1-15,1-3-4 16,-8-9-6-16,-1-6-6 0,-10-18 5 15,-2-8 3-15,8-22 8 16,2-16 3-16,17-29-9 16,-3-18-9-16,6-23-13 15,2-14-7-15,-5-22-6 16,5-7 0-16,11-17-3 16,4-10 0-16,34-16-5 15,13-6 2-15,31-6 2 16,15-1 1-16,19-4 8 15,10-5 2-15,23-8 0 16,7-4-33-16,11-6-79 16,10-2-59-16,7-1-154 15,-5 3-276-15,2 6 50 16</inkml:trace>
  <inkml:trace contextRef="#ctx0" brushRef="#br0" timeOffset="78056.25">20325 14456 182 0,'-2'-13'151'15,"0"-14"95"-15,6-13 71 16,0-4-183-16,-1-5-67 16,-3-5-10-16,-5 3-26 15,-4-2 1-15,-8 5 18 16,-5 3 42-16,-9 9 26 16,-2 6 24-16,-7 11 26 15,-1 7-41-15,-9 9-40 16,-5 9-23-16,-2 19-34 15,-3 9-12-15,8 25-18 16,7 9-1-16,4 19-4 16,4 6 1-16,4 8 1 0,8 7 1 15,8-6 1 1,6-7 1-16,16-16 0 0,2-15-2 16,14-24 1-16,1-12-4 15,9-26 7-15,4-11 7 16,9-32 20-1,7-17 6-15,18-36-4 0,6-19-7 16,14-28-18-16,2-15-6 16,-2-18-6-16,8-6-18 0,-3-7-39 15,0 6-14-15,-6 9-21 16,-9 12 11-16,-14 26 30 16,-4 16 11-16,-16 35 38 15,-9 13 10-15,-15 28 16 16,-6 13 4-16,-14 17 25 15,-3 11-8-15,-13 18-8 16,-9 16-2-16,-15 31-23 16,-11 13-3-16,-19 36 1 15,-10 12 1-15,-16 19-4 16,-5 18 1-16,5-1 22 16,-2 10 7-16,22 3 14 15,9-14 3-15,18 5-14 16,8-11-5-16,9-24-4 15,5 0-2-15,16-27-8 16,8-14-2-16,14-18-11 0,12-13-4 16,9-23-4-16,3-8-4 15,4-27-7-15,5-9-4 16,6-31 2-16,2-12 4 16,12-22 7-16,5-8 5 15,-2-9 5-15,0-1-1 16,-9 9 4-16,-14 7-1 15,-7 24 1-15,-7 10 1 16,-11 20 1-16,-2 11-1 0,-9 9 0 16,-4 7-3-16,0 12-1 15,-5 8-2-15,-5 15 1 16,-1 9 1-16,-6 9 2 16,-2 2 2-16,8-3 2 15,2-6-1-15,8-11-2 16,8-6-2-16,10-14-5 15,6-6 1-15,15-14 1 16,8-10 0-16,12-26 4 16,1-11 2-16,5-24 0 15,-30 7-1 1,-18 33-1-16,-2-1 1 0,47-100 5 16,-12 2 2-16,-24 9 8 15,-32 53 4-15,-15 14 12 0,-4 9 2 16,-13 17-3-16,-9 7-6 15,-7 19-14-15,-6 7-9 16,-6 25-10-16,-5 13-6 16,-2 21 0-16,2 8 3 15,10 8 2-15,10-1 0 16,20-2 0-16,10-6 1 16,19-11-5-16,10-6-1 15,12-15-3-15,9-8-1 16,8-13-1-16,5-8 1 0,15-20 2 15,4-5 3-15,8-23 2 16,4-8 1-16,2-17 0 16,6-9 3-16,10-8 0 15,0-4 3-15,-7 5 0 16,-16 7 0-16,-17 18 4 16,-14 15 1-16,-18 19 4 15,-7 8 3-15,-13 12 16 16,-5 4 3-16,-8 16-7 15,-7 7-4-15,-13 20-15 16,-4 13-3-16,-8 12 1 16,-3 7 1-16,6 2-1 15,1-7-1-15,16-7-2 16,8-10-1-16,14-17-4 16,8-3 0-16,2-18-4 0,10-5-4 15,4-10-1 1,7-8-3-16,12-14 2 0,-3-12 3 15,11-16 6-15,5-6 3 16,13-10 2-16,4 0-2 16,-8-6 1-16,-2-1 1 15,-16-1 1-15,-7 1 0 16,-9 11 3-16,-5 10 0 0,-14 15 3 16,-7 12 6-16,-10 14 10 15,-4 6-5-15,-12 11-4 16,-3 7-10-16,-7 20-6 15,-2 11-4-15,5 14 2 16,2 4 2-16,8-2-1 16,6-7 0-16,12-10-3 15,10-9-4-15,8-12-2 16,6-4-2-16,5-17 0 16,-2-5 2-16,6-14 1 15,4-21 1 1,-17 17 4-16,-1 2-2 0,64-87 1 15,8-20 1-15,11-29-2 16,-34 28 3-16,3-4-2 16,-6 2 1-16,3 7-5 15,-1 10 1-15,-9 20 2 16,0 14 2-16,-22 25 5 16,-8 10 2-16,-9 23 5 0,-10 6-1 15,-4 9 4-15,0 2-1 16,-4 6 1-16,2 2-1 15,0 4 1-15,2 5 1 16,-3 5 4-16,0 7 5 16,-2 5 8-16,-1 2-2 15,-4 8 3-15,-7 1-2 0,-5 9-1 16,-9 7-1-16,-5 14 0 16,-5 8 1-16,-19 10-3 15,3 4 1-15,-5-2-5 16,-2 4-2-16,8-3-8 15,-1-3-1-15,-3-9-1 16,5-7 0-16,5-14 0 16,0-8-2-16,7-17 0 15,2-7-2-15,15-18-1 16,4-6-7-16,13-15-17 16,3-8-5-16,6-17-4 15,6-9 1-15,18-11 14 16,8-6 2-16,7-1 6 15,2 2 3-15,2 7 4 16,1 5 2-16,2 7 1 16,-1 6 0-16,2 9 0 15,0 1 0-15,3 11 1 0,-3 6 2 16,-7 6 2-16,-7 9 1 16,-11 6 2-16,-8-1 3 15,-8 8 5-15,-8 1 4 16,-10 7 2-16,-7 5 0 0,-15 8-5 15,-15 4-2-15,-15 4-8 16,-12 2-2-16,-8 0-4 16,4 0-1-16,8-5 0 15,10-6 0-15,17-11-1 16,13-4-3-16,15-16-15 16,9-5-14-16,14-11-14 15,2-15-3-15,28-16 3 16,9-16 11-16,21-25 18 15,20-10 2-15,14-23 8 16,7-9 1-16,5-9 4 16,3-2 0-16,-8-4 1 15,3 4 2-15,-10 7 0 16,-9 9 0-16,-16 26 0 16,-14 13 0-16,-28 35 0 15,-7 15 5-15,-30 18 40 16,-6 15 3-16,-24 21-7 0,-16 16-8 15,-19 32-33-15,-13 12-2 16,-6 22 2-16,-7 10 4 16,4 7 2-16,7 3 0 15,11-3-1-15,13-2-2 16,17-11-1-16,7-4 2 16,17-13 1-16,8-8 0 0,15-14-3 15,11-10-2-15,12-20-6 16,7-8-5-16,14-20-4 15,8-10-2-15,9-17 4 16,6-11 2-16,2-18 7 16,-5-10 4-16,-2-16 7 15,-4-6 3-15,-6-4 2 16,-4-6 2-16,-10-2-1 16,-8-2 1-16,-13 1-3 15,-5 10 1-15,-13 15 8 16,-9 10 4-16,-13 16 15 15,-9 5 4-15,-13 10-4 16,-5 5-4-16,-11 12-17 16,-8 4-7-16,6 11-7 15,18 5-4 1,17-10-4-16,1 0 0 0,-41 45 0 16,8 9-3-16,10 15 1 0,32-10-1 15,4 4 2-15,4 2 1 16,11 2 2-16,0-2 0 15,23 1 0-15,5-2 0 16,17-9-2-16,9-6-2 16,17-17-9-16,7-11-3 15,17-20-3-15,2-11-22 16,5-27-74-16,10-15-54 16,-6-36 87-16</inkml:trace>
  <inkml:trace contextRef="#ctx0" brushRef="#br0" timeOffset="78615.34">23646 11666 250 0,'-92'39'916'0,"-6"2"-579"16,5 8-311-16,-3 21-76 16,-8 11 0-16,-22 18 15 15,-10 7 23-15,-22 15 65 16,-17 4 65-1,-21 16 90-15,-11 3-9 0,-31 9-22 16,-5 5-35-16,-18 14-52 16,-6 6-22-16,-9 14-28 15,-3 3-8-15,-2 4-9 16,2-3-5-16,17 2-9 16,1 1-1-16,1-7-6 15,10 5-1-15,0-9-1 16,10-1-1-16,16-8-10 15,3-2-2-15,22-9-34 16,11-13-20-16,29-20 39 0</inkml:trace>
  <inkml:trace contextRef="#ctx0" brushRef="#br0" timeOffset="79109.1">17985 12535 235 0,'19'11'761'0,"1"10"-220"15,19 8-429-15,15 19-128 16,13 12 14-16,10 21 2 15,6 11 0-15,21 10 2 16,1 2-2 0,10 15 2-16,8 1 0 0,10 15 8 15,-37-31 8 1,1 0 34-16,91 96 20 0,27 51 20 16,-6-8-5-16,-4-6-9 15,4 8-8-15,33 19-28 16,8 5-9-16,16 17-18 15,19 1 13-15,27 7 58 16,7 9-154-16,11-5 74 16</inkml:trace>
  <inkml:trace contextRef="#ctx0" brushRef="#br0" timeOffset="92172.14">10232 14272 73 0,'4'-48'78'0,"2"-7"-22"0,0-2-28 0,4-2-16 15,0 1 1-15,-6 3 5 16,1-2-1-16,-5 0 1 16,-2-1 2-16,-8 0 2 15,-3 5 17-15,-6 2-4 16,-3 5-3-16,-9 6 40 15,0 2-19-15,-7 10 27 16,2 5-5-16,-4 8-50 16,-7 6-25-16,-1 9-38 15,-3 5 1-15,4 14 0 16,3 2 12-16,4 9 38 0,3 6-1 16,-2 5 38-16,7 8-1 15,7 5 27-15,9-8-2 31,8-23 13-31,-1 0-25 0,-17 72-21 0,2 5-3 16,9 3 0-16,13-36 3 16,11 0-15-16,3-3-4 0,9-8-19 15,1-1-3-15,7-6 0 16,2-2-3-16,10-2 3 16,8 0 9-16,2-5 23 15,1-3 15-15,2 0 11 16,4-3-3-16,-6-2 5 15,2 2-2-15,-4-1-4 16,-8 0-4-16,-5 3 4 16,-5 0 0-16,-13 4 3 15,-5 0-6-15,-12 1 11 16,-9-1 2-16,-10-1 2 16,-6-1-5-16,-11-2-11 15,-4-4-7-15,-1-7-11 16,-6-6-2-16,-7-7-3 15,0-7-3-15,-6-5-3 16,1-5-6-16,3-9-2 16,2-3 5-16,6-10 1 15,6-3 3-15,13-6-5 0,-1-2-6 16,12-8-11-16,1-4-2 16,11-3-10-16,8-4-1 15,15-6 0-15,7-2-2 16,15-8 4-16,8 0 2 15,11 0 0-15,7-2 0 16,14 5 2-16,-2-1-1 0,8 4 5 16,2 1 0-16,-10 7 2 15,-1 7-1-15,-12 11 2 16,-2 8 2-16,-14 15 1 16,-4 5-2-16,-15 13 4 15,-7 6-2-15,-5 14 1 16,-11 7 2-16,-4 21 1 31,-12 12 1-31,-8 17 0 16,-6 8-2-16,-8 6 0 0,1 3-1 0,2-3 0 15,1-1 0-15,12-7-4 16,5-10 1-16,16-10-5 16,3-6-2-16,14-18-2 15,6-8-2-15,7-17 3 16,9-9 2-16,2-14 6 15,2-14 4-15,2-18 7 0,1-10 4 16,6-17 4-16,-1-5 0 16,-4-9-1-16,-2-2-3 15,-13 0-5-15,-5 0 2 16,-7 2 0-16,-9 2 2 16,-16 5 10-16,-9 4 2 0,-13 10 10 15,-8 5 3 1,-8 7-5-16,-11 4-1 0,-12 12-12 15,-4 4-8-15,-13 18-12 16,0 8-3-16,-1 13-8 16,-4 15-5-16,-4 7-3 15,6 9-1-15,8-1-15 16,11-1-8-16,30-9-75 16,10-6-37-16,23-15 84 15</inkml:trace>
  <inkml:trace contextRef="#ctx0" brushRef="#br0" timeOffset="92567.29">11803 13904 386 0,'-19'14'1609'0,"3"2"-1343"16,6 7-284-16,0 6-7 0,-4 13 1 16,-5 9 12-16,-11 12 4 15,-6 1 7-15,-13 7 5 16,0-2 17-16,-12 7 33 15,-5-1 21-15,5 2 26 16,-5 0-21 62,13-6-24-78,5-2-18 0,8-6-29 0,4-2-8 0,11-9-13 16,5-1-15-16,11-11-37 0,-1-4-33 0,10-11-138 0,3-8-70 0,-3-18 164 0</inkml:trace>
  <inkml:trace contextRef="#ctx0" brushRef="#br0" timeOffset="92968.63">11280 13736 411 0,'-6'-6'1666'0,"4"-1"-1331"15,7 3-352-15,8 5-18 0,7 11 2 16,9 8 12-16,9 13 8 16,3 5 1-16,-5 12 7 15,-1 7 4-15,-11 11 11 16,0 10 10-16,-3 6 20 15,1 4 11-15,-6 3 5 16,-1 1-5-16,2 4-8 16,-1 4-9-16,3-2-15 15,0-1-6-15,-2-4-6 16,2-6-2-16,-1-10-1 16,2-7-2-16,-1-20-5 15,2-9-16-15,-6-20-48 16,3-9-42-16,2-23-201 15,3-16-179-15,-1-33 268 16</inkml:trace>
  <inkml:trace contextRef="#ctx0" brushRef="#br0" timeOffset="93881.48">12571 14219 282 0,'-8'-2'1315'0,"6"-8"-893"0,2-4-294 0,4-6-144 16,-1-4-8-16,4-2-10 0,-7-5-4 16,-2-8-4-1,-10 0 8-15,-8-3 34 0,-5-2 27 16,-7 7 48-16,1 2 13 0,-9 7 6 16,-3 3-17-16,-3 12-49 15,1 11-23 1,8 11-43-16,3 16-17 15,8 14-13-15,0 6 5 0,7 13 25 16,7 1 12-16,6 6 17 16,5 1 6-16,10 3 6 15,3-1 11-15,2 2 14 16,5 0 8-16,5-2 9 16,2-2-2-16,13-5-4 15,1-5-4-15,8-5-8 16,4-3-5-16,-4-4-4 15,1-4-4-15,-8 2-1 16,-5-3-1-16,-8 0 0 16,-1 0-3-16,-11-2 2 15,-6-1-1-15,-12-1 5 16,-6-2 2-16,-15-2 6 16,-5-1 2-16,-13-6 2 0,-3 0 1 15,-8-8-2 1,-7-4-4-16,0-6-1 0,-1-6-3 15,7-9-1-15,8-5-2 16,4-7-8-16,5-3-4 16,13-7-8-16,1 0-5 15,11-8-4-15,4-4 1 16,7-7 1-16,7-4 2 0,10 0 5 16,8-2 3-16,7 0 2 15,1-1 0-15,7-3-3 16,3 1-3-16,5-2 0 15,7 0-17-15,-1-2-58 16,-4-3-45-16,-9-5-175 16,-2-6 567-16,-12-9-243 15</inkml:trace>
  <inkml:trace contextRef="#ctx0" brushRef="#br0" timeOffset="94266.97">12747 13589 215 0,'27'13'239'0,"12"-8"707"15,11 2-725-15,11-4-115 16,6-1 9-16,5-1-69 0,2-1-14 16,10 0-1-16,-1-3 8 15,1-1 27-15,-1-1 7 47,-16 4 14-47,0 1 2 0,-14 4-14 0,-3 2-14 0,-7 7-21 0,-5 2-7 16,-9 8-10-16,-3 2-4 15,-10 3-3-15,-4 5 0 16,-7 0 1-16,-7 1 4 16,-6 6 3-16,-5 1 3 0,-11 9 1 15,-10 6-1-15,-19 21-5 16,-3 16-5-16,-20 37-8 15,-10 29-4-15,-26 59-3 16,-23 39 7-16,-23 89 52 16,-18 42 303-16,-29 77-257 15</inkml:trace>
  <inkml:trace contextRef="#ctx0" brushRef="#br0" timeOffset="-209069.92">20451 2369 149 0,'-17'-7'112'0,"-7"1"-58"0,8 6-44 0,9 8-22 0,4 4-1 0,-6 4 1 0,1 5 4 0,-6 2 7 0,-2-1 1 0,-6 1 4 16,-2-1 3-16,-2-2 6 15,-4 3 1-15,3 5-1 16,-2-1 0-16,-2 4-3 15,0 2 4-15,2-2 0 16,-1 0-4-16,1 1-2 16,1-2-3-16,-1-3 3 62,5 0 3-62,3-4-2 0,2-2-1 0,8-7-3 0,3-3-1 0,1-5 1 0,4-5-5 16,-1-6-75-16,2-8 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09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14398 1859 145 0,'-27'9'112'0,"9"3"-47"0,9 3-71 16,5 3-16-16,-7-1 7 15,-1 1 14-15,-4-2 2 0,-5 1 12 16,1 2 5-16,-6 4 7 15,-1 4 7-15,4 2 9 16,2 2-11-16,6 2-19 16,1 1-5-16,8 2-6 15,0 1-2 48,6-2-2-63,4 0 0 0,8-6 1 0,3-3-1 0,7-6 2 0,2-5 2 0,4-5 3 0,4-3 3 0,3-6 7 15,-1-3 36-15,1-6 20 16,-2-7 131-16,1-8-100 16,2-3-20-16,2-8-26 15,-1-2-18-15,0-9-14 16,-5-1 3 0,-3 0 7-16,-3 2 6 0,-6 6 22 0,-4 3 13 15,-7 5 11-15,-1 4-25 16,-8 2-3-16,-5 3-2 15,-5 0-8-15,-6 1-6 16,-3 0-8-16,0 0 4 16,-8 2 4-1,1 2 6-15,-4 6 10 0,-3 2-11 0,-3 4-3 16,2 8-6-16,3 3-21 16,5 5-8-16,5 9-8 15,3-1-4-15,0 3 2 16,-1-3 3-16,-1-4 2 15,-1-3-1-15,4-3 1 16,3 0-31-16,4-7-165 16,6-3 124-16</inkml:trace>
  <inkml:trace contextRef="#ctx0" brushRef="#br0" timeOffset="1550.05">14983 1613 110 0,'0'-9'76'0,"3"6"-72"15,5-1-3-15,-4 7 5 16,1 1 3-16,-2 8 9 15,-1 4 6-15,-1 10 12 16,-1-1 5-16,-1 9-7 16,-4-1 28-16,-2 3-3 15,-3 5 257-15,1-1-22 16,-5 5-123-16,2 1-40 16,-2 2-54-16,4 5-27 15,0 4-8 48,10 4-20-32,3-2-8-15,4-3-6-16,3-4-4 0,0-5 0 0,-2-4 2 0,0-4 8 0,4 2 4 0,-3-10 4 0,-2-1 2 15,3-6-8-15,-2-8-6 0,1-2-6 0,-1-5-2 0,-2-8-40 0,-4-4-48 0,-6-14-236 0,-4-8-562 16,-4-15 824-16</inkml:trace>
  <inkml:trace contextRef="#ctx0" brushRef="#br0" timeOffset="2095.95">15255 1825 69 0,'0'22'67'0,"1"-2"-30"0,8-1-5 16,-6-1 8-16,4 0 9 16,1-3-8-16,-4 1 13 15,0-3 11-15,-1 5 277 16,-1-2-54-16,-2 3-136 16,-2 5-26-16,-3-1-53 15,5 8-19-15,0 3-10 0,-2 4-16 16,6 2-2-1,1 0 0-15,0-4 2 0,0-3 2 16,-3-2-2-16,0-5-2 16,6-1-2-16,-3-4-6 15,2-3-2-15,-7-4 0 16,2-7-2-16,-4-5 3 16,2-2-2-16,0-5-11 15,0 4-36-15,-2 0-184 16,-1-26-228-16,-10-45-425 15,7 22 816-15</inkml:trace>
  <inkml:trace contextRef="#ctx0" brushRef="#br0" timeOffset="2522.45">15596 1543 151 0,'10'-4'122'16,"4"4"66"-16,10 7-315 0,2 12 31 16,5 7 41-16,-10 11 22 15,-7 3 28-15,-4-1 49 16,-5 4 12-16,-5-3 27 15,-2 1 76-15,1 1 485 16,-11 0-375-16,3 2-154 16,0 3-21-1,4 0-38-15,5 5-14 0,4 0-12 16,1-1 0 31,-2-2-2-47,1-8 2 15,-4-5-7-15,0-5-1 0,0-7-2 0,0-5-4 0,3-7-7 0,-3-1-3 0,0-7-7 16,1-2-28-16,0-9-115 16,-1-11-104-16,5-18-764 15,-3-13 792 1,1-17 184-16</inkml:trace>
  <inkml:trace contextRef="#ctx0" brushRef="#br0" timeOffset="2984.42">16279 1707 0 0,'6'28'0'0,"-2"5"0"0,1 2 0 0,-2 0 32 31,-3-1 38-31,4-3 4 0,3 0-3 0,-5-7-1 16,3-1 28-16,-5 0 390 15,-4 0-70-15,-1 2-228 16,2 1-46-16,-1 3-46 15,-4-2-22-15,6 8-38 16,0-3-5-16,2 2-7 141,0-1-7-141,-5-7-8 0,1-1-2 0,-2-6-3 0,2-3 0 0,3-3-2 0,1-2 1 0,0-5-4 0,0-3 1 0,-1-3-23 0,0-1-32 0,1 0-117 0,-2 0-128 0,2-28-762 0,2-34 994 0</inkml:trace>
  <inkml:trace contextRef="#ctx0" brushRef="#br0" timeOffset="3445.88">16934 1798 123 0,'-7'46'105'0,"3"-2"-14"16,3 2-70-16,-1 2 25 15,-5-1 108-15,0 2 450 16,2 4-305-16,-1 0-109 16,3-1-42-16,0-1-38 0,-4-3-36 15,2 1-8 1,-6-2-23-16,3-1-7 0,1-1-14 15,-2-2-4-15,7-2-6 16,1-6-4-16,2-9-2 16,0-3-3-16,4-12-2 15,0-4-4-15,-4-5-19 16,5-3-24-16,-1-15-76 16,-2-7-52-16,6-21-192 15,-5-11-578-15,6-12 695 16,2-1 209-16</inkml:trace>
  <inkml:trace contextRef="#ctx0" brushRef="#br0" timeOffset="3850.59">17389 1724 217 0,'9'32'131'0,"4"9"-185"16,3 19-7-16,-3 1 25 16,-2 4 28-16,-4-3 30 0,0-2 32 15,-2-3 39-15,-5 0 552 16,0 1-149-16,-2-2-258 15,-1 0-75 1,-4 1-83-16,0-2-20 0,0-2-26 16,4-2-10-16,2-11-12 15,1-6 0-15,4-13-5 16,-2-2-1-16,3-10-1 16,-2-2-5-16,-1-6-8 15,2-4-20-15,1-12-56 16,0-7-31-16,2-12-111 15,1-9-81 17,-1-8-638-17,4-6 869-15</inkml:trace>
  <inkml:trace contextRef="#ctx0" brushRef="#br0" timeOffset="4224.25">17991 1672 190 0,'10'55'140'0,"3"6"-65"16,7 10-92-16,-3 8 9 15,-5 5 6-15,-10 3 33 16,-2 3 33-16,-7-1 575 16,-3 1-264-16,-4 1-117 93,-2 0-74-93,-6 1-96 0,-1-2-31 0,5-14-39 0,0-9 10 0,10-21 550 16,4-15-445-16</inkml:trace>
  <inkml:trace contextRef="#ctx0" brushRef="#br0" timeOffset="41536.24">6437 6759 0 0,'0'-1'0'0,"0"0"0"16,0-1 16-16,0 1-7 15,0 0-5-15,0 0-3 16,0 1 1-16,0 0 1 16,0 0 2-16,0 0 2 15,0 0 1-15,0 0 1 16,0 5-2-16,2 8-1 0,-4 0-2 16,-10 31 1-16,2-29 0 15,-1 5 2-15,1-2 1 16,-4 1 0-16,0 2 0 15,-1 0-3-15,6 2 0 16,-1-1-2-16,1 1-1 16,-1-3-2-16,3-1 1 15,2-5-1-15,3 1 0 0,4-6 0 16,-2-1-1-16,2-5-6 16,6-2-8-16,2-5 9 15</inkml:trace>
  <inkml:trace contextRef="#ctx0" brushRef="#br0" timeOffset="42174.49">6946 6812 54 0,'-12'-3'55'0,"8"2"-44"15,1-2-10-15,1 1-8 16,2 0-9-16,-2 1-15 16,2 0-4-16,-2 0 4 15,1-9 30-15,-1-8 1 16,-5-29 0-16,0 28 0 15,0 0 0-15,1 5 0 16,0 4 0-16,0 5 0 16,2 5 0-16,2 8 3 15,-3 2 3-15,0 7 1 16,-2 3 0-16,4 4 3 16,-1 3 2-16,-3 5 4 15,-1-4 2-15,-4 5 2 16,-2-1-2-16,0 0-2 0,3 3-1 15,-4-6-3-15,1 4-1 16,7-9-6-16,-5 0-2 16,12-6-2-16,0-7-1 15,0-7-26-15,6-5-27 16,9-15 35-16</inkml:trace>
  <inkml:trace contextRef="#ctx0" brushRef="#br0" timeOffset="42497.2">7006 6920 65 0,'-12'12'80'16,"0"-5"0"-16,12 8-72 15,0-1-8-15,3 8 0 16,2 3 0-16,-3-5-1 16,-2 3 1-16,2-9-1 15,-2-2 0-15,0-2 0 16,0-9 0-16,2-5-12 16,2-9-8-16,7-8-27 15,4-8-20-15,13-8 45 0</inkml:trace>
  <inkml:trace contextRef="#ctx0" brushRef="#br0" timeOffset="42702.17">7519 6751 89 0,'-18'19'83'31,"2"4"-27"-31,4 0-47 0,0 3-5 0,1 1-1 15,0 3-1-15,2 1-1 16,-1-4 0-16,4-5-1 16,1-5 0-16,4-9-2 15,-1-7-5-15,2-6-14 16,3-11-12-16,8-8-47 16,3-2 54-16</inkml:trace>
  <inkml:trace contextRef="#ctx0" brushRef="#br0" timeOffset="42832.89">7722 6854 0 0,'1'23'47'0,"1"3"12"16,-1 4-25-16,0 5-19 16,4 1-5-16,5-2-8 0,-1-8-4 15,8-8-23-15,4-11-17 16,1-22 25-16</inkml:trace>
  <inkml:trace contextRef="#ctx0" brushRef="#br0" timeOffset="42985.08">8461 6761 63 0,'-5'24'72'0,"-9"-2"-26"15,-1-1-27-15,3-2-24 16,0 0-15-16,-6-1 13 16</inkml:trace>
  <inkml:trace contextRef="#ctx0" brushRef="#br0" timeOffset="43507.92">5346 6748 81 0,'0'0'62'0,"0"0"-53"16,19 10-10-16,43 19 1 15,-19-13 0-15,-2 1 1 0,-1 1-1 16,-2-5 1-16,3-1 0 16,-1-6-1-16,-5-1 1 15,-7-5-1-15,-10-1-6 16,-18-5 4-16</inkml:trace>
  <inkml:trace contextRef="#ctx0" brushRef="#br0" timeOffset="43715.37">5478 6742 97 0,'-32'51'89'0,"2"7"-44"16,5 10-24-16,10 14-17 15,9 5-2-15,1-7-24 16,5-10-44-16,8-25 45 15</inkml:trace>
  <inkml:trace contextRef="#ctx0" brushRef="#br0" timeOffset="44010.33">4989 7334 48 0,'7'0'69'0,"7"-3"-2"0,32 1-68 15,23-1-3-15,36 2 2 16,14-1-7-16,46-6-13 16,14-4-3-1,34-12-6-15,24-5 5 16,14-9 14-16,2 0 6 0,23-3 5 15,-2 6 1-15,12 3 0 16,16 6 1-16,2 16 0 16,8 7 0-16,-7 27-1 15,-100 7-7 1,-101-16 5-16</inkml:trace>
  <inkml:trace contextRef="#ctx0" brushRef="#br0" timeOffset="64626.53">12853 7383 0 0,'-2'5'0'16,"0"-2"0"-16,0 1 0 15,2-2 0-15,-3-1 0 16,2-1 0-16,-2 1 0 16,-5 4 0-16,2-3 0 0,5-2 7 15,-4 1-2-15,3-1-3 16,2 0-1-16,-2 0-1 15,1 0 0-15,0 0 0 16,0 0 2-16,1 0 3 16,-3 0 0-16,3 0 4 15,-2 0 2-15,2 0 1 16,-2 0-1-16,2 0 1 16,-2 0-2-16,1 0 0 15,0 0-1-15,0 0-1 16,-1 0-1-16,1 0-3 15,1 0-1-15,-2 0 0 16,2 0 0-16,0 0 0 16,0 0 2-16,0 0 2 15,0 0-1-15,0 0 1 16,0 0-1-16,5 0-2 16,0-1 0-16,2-1-2 0,-2-1 0 15,2 0-1-15,-3 0 1 16,4-1 1-16,-2-1-1 15,6 0 1-15,27-15-1 16,-30 13 0-16,3 0 0 16,-6-4 0-16,8 2 0 15,2-2 0-15,-3 0 1 16,5 2 0-16,-6-2-1 0,5 4 1 16,-3-1-1-16,-2 2 1 15,2 0 1-15,0-1-1 16,1-1 1-16,3-4-1 15,0-3-1-15,-2-1 0 16,3-2 0-16,1 1-1 16,0 3 1-16,0-1-1 15,-1 1 0-15,-1 1 1 16,2 0-1-16,2 0 0 16,3 0 0-16,4-2-1 15,0-1 1-15,-1 0-1 16,5-1 0-16,-4-1 1 15,-1-1-1-15,5-2 1 16,-3-1-1-16,0 0 1 16,1 2-1-16,0 1 1 15,1 0 0-15,0 1 0 16,5-2 1-16,1 1-1 0,5 1 0 16,-8-2 1-16,1 0-1 15,-3-3 2-15,-5-3 1 16,6 0 1-16,2 0 1 15,-1-1 0-15,1 1-1 0,-2 2-1 16,-2-2 1-16,4 3 0 16,-4 1 0-16,3 3 0 15,1 3-1-15,-8 1 1 16,1 5 2-16,-9 0 0 16,-6-1 1-16,1 3 6 15,-1-2 3-15,-1 4-3 16,-3 0-3-16,-5 1-3 15,-1 0-1-15,1 2 0 16,-2 3 1-16,-1-1 1 16,-2 0 3-16,0 1 45 15,0-1 6-15,-1 0 147 16,0 1-83-16,0 0-13 16,0 0-63-16,0 0-7 15,1 0-12-15,-3 0-17 16,3 0-5-16,-2 0-10 15,2 0-10-15,-2 0-319 0,2 0-89 16,-2-1 378-16</inkml:trace>
  <inkml:trace contextRef="#ctx0" brushRef="#br0" timeOffset="66439.06">12676 8189 0 0,'0'-1'18'0,"0"-1"24"0,1-1-23 0,2-3-10 15,-1-1-2-15,9 1-3 16,31-30-2-16,-28 28-1 16,2-2 1-16,-3 0 6 15,-1 0 3-15,0-1 7 16,-1 2 4-16,1 0-1 15,0-3-3-15,4 2-4 0,4-3-3 16,1-1-2-16,5-1-1 16,2-5 0-1,6 1-2-15,5-5 2 16,1-2 1-16,3 1-1 0,-3 0 0 16,3 1 1-16,-5-1 0 15,7 2 4-15,5-1-1 16,-2-3 3-16,0 2 5 0,-3-4 11 15,-8-2-2-15,3 1-8 16,0-1 19-16,-3-1-4 16,4 3-9-16,-7 1-11 15,3 3-6-15,7-1 0 16,-5-1 18-16,0 1-3 16,-4 0 12-16,-14 5-12 15,3-1 12-15,-4 4 11 16,3 1-14-16,-1 4 12 15,-3 0-5-15,2 1-8 16,0 3 0-16,1-1-13 16,-3 3 1-16,-3 1-11 15,0-2-4-15,0 2 4 16,0 0-4-16,1 1 1 16,-3-1-1-16,-1 1 3 0,-2-1 1 15,-1 2 2-15,0-2-2 16,-4 2 3-16,1 0-4 15,1 1-3-15,-3 1-2 16,2 0-1-16,-3 1 0 16,-1-1-3-16,4 1 0 15,-7 0-3-15,0 1-51 0,0-1 41 16</inkml:trace>
  <inkml:trace contextRef="#ctx0" brushRef="#br0" timeOffset="68179.17">12473 9964 10 0,'-17'3'49'16,"7"-4"-14"-16,8-1-23 15,2-1-9-15,3 1 0 16,-3 1-3-16,0 0-1 16,0 0 1-16,0 0-1 15,11-3 1-15,4-8 1 0,28-28 5 16,-27 25 3-16,-2-4 7 16,3-1 2-16,7-1-4 15,4-3-3-15,5-2-8 16,8 1-1-16,5-5-2 31,1 2 0-15,10-2 0-16,-1-3 0 0,3 3 0 0,0 0 1 0,-4 0 2 15,-1-1 2-15,-5 2 5 16,0 0 1-16,1 2-1 16,5-2 0-16,-7 4-3 15,5-2-1-15,-12-1 0 16,1 1-1-16,2-1-2 15,-5 1 0-15,1 2-2 16,-2 1 0-16,-2 0 0 16,1 3 1-16,0-1-2 15,5 2 1-15,-8-2 0 0,1-1 1 16,-1 0-1-16,-3-2 1 16,-2 0-1-16,0 1 1 15,-1 3-1-15,-3 1 1 16,-3 6-1-16,-3 1 0 0,-9 5 1 15,-2 4 0-15,-4 4 1 16,0-1 2-16,-4-1 5 16,0 2 3-16,-2 0 1 15,2-1 0-15,-2 0-7 78,2 1-1-78,-2 0-21 0,0 0-15 0,1 0 20 0</inkml:trace>
  <inkml:trace contextRef="#ctx0" brushRef="#br0" timeOffset="69659">12553 10808 0 0,'-2'-4'0'0,"2"1"0"15,0 0 0-15,0 2 0 16,0 0 0-16,-2 0 0 16,2-1 32-16,-3 1 10 15,3 0-4-15,-2 0-10 16,1 0-1-16,0 0-9 16,0 0-3-16,1 0-7 15,0 0-3-15,2-6-2 16,-1-3-3-16,18-1 0 15,27-31 0-15,-21 26 1 16,-1-1 1-16,2-5 4 16,3 3 1 31,-1-5 2-47,4-1-1 15,5 0-3-15,4-5 0 0,-1 8-3 0,-1-1 1 0,-4 3-1 0,-3 1-1 0,-2 0-1 0,2 3 1 16,1 1 0-16,-3-2-1 15,2 0 0-15,-2 0 1 16,-3-1 2-16,2 1 0 16,-1 1 2-16,3-2 0 0,-3 1 1 15,1 2 1-15,-11 3 5 16,0 3 2-16,-9 3 2 16,-2-4-3-16,3 1 2 15,-3 2-3-15,0 0-6 16,0 5-2-16,-4 0 0 15,6-3 0-15,-7 3-2 16,2-1 3-16,-2 3 0 16,-2-1-1-16,0 0 1 15,0 0-1-15,0 0-1 16,0 0 0-16,0-1 1 16,2 1-2-16,2-2 2 15,1 0-1-15,0-1-2 16,0-1 2-16,4 0-1 15,-3-1 1-15,2 3 0 16,-1-5 3-16,31-27 16 16,-28 29 2-16,0-2-11 15,4-2-3-15,3 1-4 0,-1 0-2 16,2-3 2-16,2 1-3 16,1-1 1-16,3-2 2 15,5 0 4-15,0 2 0 16,10-2 3-16,-2-2 49 15,3 1-12-15,-5-5 12 0,-1 1-25 16,3-1-11-16,-2-2-6 16,-4 2 7-16,0 2 0 15,-5 1 0-15,-4 2 6 16,1 1 14-16,-2 2-14 16,1-3-8-16,0 6 0 15,-1-2-6-15,-5 2-9 16,2 2-4-16,-10 1 1 15,0 4 2-15,-6-1-97 16,-2 3-392-16,-4-2 401 16</inkml:trace>
  <inkml:trace contextRef="#ctx0" brushRef="#br0" timeOffset="70878">12559 11655 0 0,'-10'7'37'0,"7"-3"7"0,1-1-18 15,1 0-6 1,1-3 1-16,0 0-1 0,0 0-2 15,0 0-2-15,0 0 0 16,6-2-2-16,10-2-1 0,29-17-4 16,-23 7-1-16,2-8-3 15,4-1-2-15,3-4-1 16,2-4-1-16,11 0-1 16,7-2 1-16,1 1 0 31,1 0-1-31,-4 0 1 0,-5 2 0 0,-1-1 1 15,0 1 3-15,3 2 0 16,-4-1 2-16,6-3 2 16,4 2 1-16,3-4-1 15,-3 1 0-15,-4 0-3 16,-3-2-2-16,-2 3-1 16,-2-1-1-16,-3 3-1 15,-2 2 0-15,-1 1 0 16,1 3 1-16,2 0 1 15,-5 0 5-15,3 2 3 16,-3-1-1-16,-4 5-4 16,-10 7-1-16,-3 0-2 15,9-8-1-15,-2 2 3 0,-11 2-1 16,-5 10 3-16,-4 3 1 16,1 2 2-16,-1 0 0 15,-3-1-3-15,0 1-4 16,0 0-3-16,0 0-4 15,0 0 2-15,0 0-24 0,7 0-61 16,8-3 72-16</inkml:trace>
  <inkml:trace contextRef="#ctx0" brushRef="#br0" timeOffset="71758.34">12709 12619 0 0,'0'-3'0'0,"0"2"0"16,0 0 15-16,-3 0-4 15,2 0-4-15,0 0-5 16,0 0-2-16,1 0 0 16,-2 0 1-16,2 1 5 15,-2 0 4-15,2 0 8 16,-2 0 4-16,2 0 3 0,-3 0-2 16,2 0-3-1,0-1-1-15,1-1-7 16,0 1-3-16,5-11-4 0,21-11-2 15,35-34-1-15,-19 25-2 16,-1-1 1-16,7 1-1 16,0 0 1-16,-5 3 0 15,7-2 3-15,-5 0 0 0,-3 5 2 16,4-1 0-16,1-2-1 16,6 3 1-16,3-4 0 15,-3-1 0-15,0-2 0 16,-5-2 2-16,-1-2-2 15,0 3-1-15,-1-4 0 16,-1 1-2-16,3 2-1 16,4-2 1-16,-4 5-2 15,-1 1 1-15,-1 2 4 16,-3-2 1-16,2-2 1 16,-3 2 1-16,-6-2-4 15,-4 1-1-15,-4 2-2 16,-4 6 0-16,-5 7 2 15,-6 5 0-15,-7 11 6 16,-6-1 14-16,-9 6 1 16,-2 1-6-16,-5 4 42 15,-13-15-25 1</inkml:trace>
  <inkml:trace contextRef="#ctx0" brushRef="#br0" timeOffset="73571">12816 14826 13 0,'0'0'49'0,"0"0"-22"0,0 0-6 15,0 0-7-15,0 0-4 16,0 0-4-16,0 0-1 16,0-1-1-1,0 0 2-15,0 0 4 0,0 0 2 16,0-1 0-16,0 1-1 0,9-2-3 15,7-5-3-15,37-28-2 16,-19 26 0-16,3-6 2 16,2-3 1-16,10-4 3 15,-3-4 0-15,8-4 1 16,5-1 6-16,8-6 3 16,-2 2 0-16,6 0-4 15,1 3-2-15,-11 1-1 16,2 1 8-16,-2-1 9 15,1-2-1-15,5-5-4 16,-1-2 26-16,1-5 3 16,0-1 8-16,-7 1 63 15,2-2-49-15,-1 6-28 16,-1 3-14-16,-5 5-6 16,-1 3-7-16,-16 8 0 0,-6 2 7 15,-9 7 0 1,-9 4-14-16,-6 7-13 0,-1 3-80 15,-7 1 53-15</inkml:trace>
  <inkml:trace contextRef="#ctx0" brushRef="#br0" timeOffset="75540.02">12737 15745 29 0,'-26'24'57'16,"2"-2"-23"-16,-2-1-17 0,7-1-9 16,-1-1 0-16,6-5-1 15,0-3-3-15,4-6 2 16,1-1 2-16,3 0 6 15,2-4 3-15,2 0 2 16,2 1-3-16,0-1-7 16,0 0-3-16,0 0-5 15,0-1-1-15,0 0-1 16,0 0 0-16,16-7 0 16,28-18 1-16,-21 14 0 15,-1-1 0-15,7 0 2 16,-1 2 2-16,10-6 7 15,1 1 3-15,6-4 5 16,3-1 1-16,1-2 1 16,-1-3 11-16,4-7 6 15,-2-3-6-15,-2-6 18 16,1-1 16-16,8-4 96 0,0 4-7 16,3 0-5-16,3 3-77 15,-4 2-13-15,-4 0-12 16,-3 3-20-16,2 0-6 15,0-1 3-15,3 1 1 16,-6-3 12-16,-15 13-7 16,0 1-5-16,23-17 1 0,4-5-3 15,-6 9-6-15,-23 7-2 16,-3 4-4-16,-8 9 0 16,0 1-2-16,-4 5 2 15,-5 2 4-15,-2 3 6 16,-4 2 12-16,-4 4 22 15,-4 0 14-15,0 2 21 16,0-2-25-16,-2 0-15 16,2 0-12-16,-2 0-26 15,2 0-7-15,-2 4-4 16,0 2-2-16,1-2-18 16,-1-3 54-16,1-1-30 15</inkml:trace>
  <inkml:trace contextRef="#ctx0" brushRef="#br0" timeOffset="82960.02">12723 6252 32 0,'-2'4'48'0,"4"-1"-30"15,2 4-18-15,3 2 1 16,0 0 0-16,0-2 3 0,-2 1 7 15,-2-3 4-15,-1-5 8 16,-1 3 4-16,-1-5-5 16,0 1-4-16,0 1-7 15,0 0-4-15,0 0-3 16,0 0 0-16,0 0-2 16,0 0 0-16,0 0-1 15,0 0 1-15,0 0 2 16,0 0 2-16,0 0 4 15,0 0 2-15,0 0 2 16,1 0 2-16,0 0-1 16,1 1 1-16,-2-1 3 15,0 0 12-15,0 0-5 16,0 0-4-16,2 0-7 16,-2 0 23-16,3 0-2 15,-3 0-10-15,0 0 7 0,0 0 116 16,0 0-41-16,0 2-21 15,3 2 0-15,-1 0-58 16,3 3 3-16,-5 1 6 16,2 3-3-16,0-1-4 15,4 30-5-15,-2-26 2 16,-2-2-3-16,2 3 4 16,2 0 2-16,3 0 7 0,3 4-17 15,-3-4 3-15,4 3-3 16,-1 0-1-16,2 2-2 15,-2 0 0-15,-1 1 2 16,1 4-2-16,-9 0 0 16,9 2 0-16,1 0 0 15,-3 1-2-15,0-1 2 16,-8-2 0-16,0 2-2 16,4-3-2-16,-2 0-4 15,8 1-2-15,-5 0-4 16,1 1 2-16,4 2-2 15,-6-2-2-15,6 1 2 16,-2 3-4-16,0 0 2 16,6 1 0-16,-4-2-2 15,3-3 2-15,1 0 0 16,0 0-2-16,3 1 0 16,1 3 0-16,-2-3 2 0,0 2-2 15,-2 1 0-15,1 1 2 16,-3 2-2-16,-4 2 2 15,2 0-2-15,0 2 2 16,1 1-2-16,3-3 0 16,4 3 0-16,-3-1 0 15,-3-2 0-15,6 4 0 16,-12-1 2-16,8 3-2 0,0 3 0 16,-8 1 0-16,6 3 0 15,-5 0 0-15,1-2 2 16,1-3 0-16,-2-2 0 15,-1 1-2-15,-4-1 0 16,3 2 2-16,1 8-2 16,-1-1 4-16,2 2 4 15,-3 1-2-15,-2-7 2 16,-1 0-2-16,-2-2 2 16,0-2-2-16,0 6 0 15,3 0 0-15,0 3-4 16,-2 0 2-16,-1-3 0 15,1 1 0-15,-2-2-2 16,1-1 2-16,-4 1-2 0,3 1 0 16,0 4-2-16,0 0 2 15,0 2 0-15,2-1 0 16,-2-4 2-16,0 0-2 16,0-3 4-16,-2 2-2 15,1 3 3-15,-1 2 5 16,2 3 3-16,-2-1 1 15,2-2-1-15,2-1-3 0,-2-2-4 16,2-3-2 0,-1 3-2-16,1-2-1 0,-1 2 0 15,0 1 2-15,-1-1 2 16,0 0 2-16,1-2 5 16,1 0-1-16,0-5 1 15,0 2-4-15,2 1 1 16,0 3-1-16,3 3-1 15,0 0 3-15,-2 0 5 16,0-2-1-16,0 0 8 16,-1-2 1-16,-2 1 2 15,1 1 0-15,2 4-3 16,-1 2 0-16,-1-2-1 16,2-1-5-16,1-1-5 15,0-1-4-15,3 2-4 16,-2 1-1-16,-2 1-1 0,2 3-1 15,0-1-1-15,-5-1 1 16,1 1-1-16,2-2 1 16,-5 3-1-16,4-1 1 15,-1 4-1-15,2-3-1 16,-1 1 2-16,-1 0-2 16,1-5 0-16,1 3 0 15,1 3 1-15,-3 0-1 0,0 3 2 16,-1 2-1-16,-2-3-1 15,3 1 2-15,-1 1-2 16,0-4 1-16,1 4 1 16,-3 0-1-16,0-1 1 15,0 1-1-15,-2-6 2 16,2 2 2-16,0-2 1 16,0 2 0-16,2 1 0 15,-2-2 0-15,2 3 0 16,1-4-2-16,-1 1 1 15,-2-1-1-15,1-2 1 16,-1 2 1-16,1 1 1 16,0-1 3-16,1-1 2 15,3 1-4-15,1-6 0 16,4 1-3-16,2-1-3 16,-2-2 1-16,9 3-2 15,-5 1 0-15,1-3 0 0,-6-19 1 16,-1-1-1-1,0 25 1-15,4 3 1 0,-4-7 0 16,1-8 2-16,1-2 1 16,-3 1 2-16,5 0-2 15,2 1-1-15,-1-1 0 16,4 0 0-16,-6-5-2 0,0 0 3 16,1-2 0-1,-2-4 2-15,2-1 0 0,2-1 1 16,1 0-2-16,-3-1-1 15,0-1-2-15,0 1-1 16,-1-3-1-16,-4 3 0 16,2-2 1-16,-3 0-2 15,0 2 2-15,2-2-1 16,-4 1 1-16,4 0-1 16,-4-1-1-16,2 4 0 15,0-1 1 48,-1-1-1-32,2 0 0 16,0-1 0-47,0 2-1 0,0-6 2 0,1 3 0 15,-2-4 5-15,4 0 3 0,-2 0 0 0,1-2 0 0,-2-1-5 0,0-1 0 0,3 0-2 16,-3 0 1-16,0 0 1 0,-1-1 0 0,0-2 1 0,-2 1 1 0,4-4 1 0,1 0-1 0,1-2-2 0,2 0 0 0,-3-1-3 0,0-2-1 16,3 2 1-16,-4-2-2 0,4-3 0 15,2 2 0-15,-6-6 0 16,5 0 0-16,-1 4 1 16,-4-3 0-16,4 5-1 15,2-1 0-15,-2-2 0 16,2 0 2-16,1-2 2 15,-1 4 382-15</inkml:trace>
  <inkml:trace contextRef="#ctx0" brushRef="#br0" timeOffset="86179.13">14487 15492 0 0,'-8'3'0'0,"6"-3"38"16,2 0-9-16,0-2-10 16,0 1-3-16,0 0-2 15,0-1 0-15,0 1 0 16,0 1 2-16,0 0 2 15,0 0-1-15,-2 0-2 16,-1 7-1-16,1 7 5 16,-5 27 5-16,4-32 11 15,3 2-2-15,4 0-11 16,2 3 21-16,2 0 0 16,1-1 57-16,-2 0 206 15,0-1-96-15,-1 2-131 16,2 2-16-16,-1-1-19 0,-2 0-6 15,1 2-16-15,0-2 3 16,-1 1 1-16,-1 2-2 16,4 0-6-16,-1-1-4 15,3-1 3-15,-1 4 7 16,-1 1 22-16,0 2 8 16,2 2 10-16,-1-2 0 15,-1-1-6-15,-2-2-4 16,2-3-14-16,-4 1-13 0,2-2-5 15,0 0 2-15,2-2 2 16,-3-3 2-16,2 0-1 16,0-1 0-16,-2-2-3 15,-1 1-1-15,0-3-2 16,-1 0-2-16,0-3-1 16,-3 2 3-16,2-2 6 15,-2-3 4-15,0 0 8 16,-2 0 3-16,2 0-1 15,-2 0-2-15,1 0-6 16,0 0-4-16,0 0-3 16,0 0 2-16,-3 0 10 15,-8 0 3-15,-13-1 6 16,-31-7-2-16,6 8-9 16,-14 1-9-16,-36 12-21 15,-18 7-15-15,-40 20 27 0,-25 10 131 16</inkml:trace>
  <inkml:trace contextRef="#ctx0" brushRef="#br0" timeOffset="144554.91">19015 15647 0 0,'-6'0'37'0,"0"-2"17"16,4 1-28-16,0 0-3 15,1 0-4-15,0 0-4 16,0-1-9-16,-1 1-3 16,-1-12-3-16,-1-3-1 15,-8-28 1-15,6 26 0 16,0 3 0-16,-1 1 2 0,2 2 1 15,-2-3 2-15,2 4 1 16,0-3 1-16,1 1-3 16,2 5-2-16,2 0-1 15,-1 0-1-15,1 5 2 16,-2 0 3-16,2 0 9 16,0 3 3-16,-1 0 11 15,1 0 5-15,-2 0-7 16,2 0 3-16,-2 0 23 15,-2 15 27-15,-2 4 260 16,-16 32-82-16,7-24-136 16,-3 6-20-16,-7 9-24 15,-2 2-16-15,-12 17-7 16,-1 5-8-16,-5 22-22 16,7-24-12-1,1 0-40-15,-28 60-78 0,-6 18-720 16,11-17 636-16</inkml:trace>
  <inkml:trace contextRef="#ctx0" brushRef="#br0" timeOffset="145694.01">17627 17047 142 0,'-8'3'102'0,"9"-3"-76"16,6-1-9-16,8 1-1 0,8 1 1 15,3 1 1-15,8-1-4 16,6 1-9-16,4-1 3 15,1 5 3-15,-7 0 1 16,-3 2 3-16,-7 0 3 16,-1-1-3-1,-5 1 2-15,-4 1 20 0,-4 1 32 16,-6 4 125-16,-4 1-37 0,-12 9-50 16,-7 5-72-1,-12 10-47-15,-4 6-25 16,-9 5-30-16,-5 1 7 0,-1-3 60 15,-1-1 7-15,2-3 100 16,0-4 0-16,6-3 66 16,2-4-2-16,12-9-25 15,6-2-14-15,12-9-54 16,7-1-37-16,14-5-39 16,8-4-6-16,19-8-7 15,1-19 1 1,-21 12 4-16,1 1-2 0,78-56 4 15,9-12 0-15,13-18 0 16,-36 17 2-16,0-3-2 16,-13-1 0-16,-4 8-2 0,-7 9 0 15,-7 10 2-15,4 9 4 16,-18 9 0-16,-8 10 4 16,-16 13 4-16,-10 3 4 15,-12 12 10-15,-3 4 1 16,-10 15-6-16,-8 4-3 15,-3 12-7-15,-9 3 4 0,5-1 11 16,1-1 7-16,12-3 5 16,5-3-2-16,9-5-10 15,4-2-4-15,6-4-6 16,5 2 0-16,11-1 6 16,5-1-1-16,13 0 2 15,3-2-3-15,0 1-5 16,-1-2-2-16,-13 3-5 15,1 0 2-15,-11 4-1 16,-8 0 1-16,-12 6 0 16,-9 8 0-16,-14 6 0 15,-7 3 0-15,-15 6-3 16,-7 3-2-16,-6 3-13 16,1-3-19-16,3-7-53 15,4-8-31-15,6-16-113 16,1-7-93-16,13-21-680 0,1-13 806 15,7-31 152-15</inkml:trace>
  <inkml:trace contextRef="#ctx0" brushRef="#br0" timeOffset="145991.97">18356 17103 54 0,'19'-8'87'0,"-1"1"-2"0,4 0 1 0,7-4 11 15,6-2 323-15,15-6-137 16,5-8-172-16,7-9-114 16,1-8-142-16,-2-9-532 15,-2-4 546-15,-2-1 97 16</inkml:trace>
  <inkml:trace contextRef="#ctx0" brushRef="#br0" timeOffset="146296.63">19133 16627 0 0,'8'25'61'0,"-5"10"14"0,-8 10-8 0,-7 4-3 0,0 7 17 0,-5-1 160 0,-2-2 475 0,8-3-448 0,1-9-106 16,0-3-45-16,13-9-67 16,2-5-14-16,9-2-2 15,5 0 4-15,0-2 4 0,5 2 3 16,2-1-5-16,-2-4-1 15,2 1-14-15,0 0-2 16,-5 1-13-16,-1 1-4 16,-8 1 0-16,-6 5 0 15,-6 5 3-15,-4 3 2 16,-15 8 1-16,-3 2-2 16,-16 6 1-16,-7 10-2 0,-14 2-2 15,-8-4-4-15,1-4-30 16,1-9-25-16,12-13-75 15,11-8-62-15,9-22 297 16,9-15-125-16</inkml:trace>
  <inkml:trace contextRef="#ctx0" brushRef="#br0" timeOffset="146416.76">19090 17033 391 0,'25'9'1592'0,"11"-9"-1408"15,14-3-105-15,22-12-23 16,13-4-4-16,16-17-11 0,10-14-27 16,11-22-76-16,10-16-21 15,2-21 41-15</inkml:trace>
  <inkml:trace contextRef="#ctx0" brushRef="#br0" timeOffset="186702.16">20258 5709 22 0,'-9'14'53'0,"8"-5"-23"15,3 3-23-15,8-2-7 16,2-4 0-16,-2 1 0 16,4-4 0-16,-2-3 5 15,1 1 4-15,5-4 4 0,-2-4 2 16,3 1-2-16,-1-3-2 15,2 1-3-15,4 5-1 16,5 1-3-16,0 2-1 16,2 4-1-16,-5-2-1 15,5 6 1 1,-2-1-1-16,-1 3 2 16,0 0 0-16,-6 4 3 0,-3 1 0 0,-3 1 1 15,0 1 0-15,-3-1-1 16,-1 4-1-16,-2 1-1 15,-3 2 0-15,2 3 0 16,-6 1 0-16,6 7 1 16,-4 2-3-16,2 10 0 15,1 3-1-15,-2 0 0 16,-1 0-1-16,-1-3 1 16,0-4 1-16,-4-2 1 15,2 1 2-15,-4 0 3 16,2 4 2-16,-6 4 0 15,2 5 0-15,-5 1 0 16,1-4-1-16,-4 2 0 16,0-5 3-16,-2-1 5 15,-2 1 0-15,1 4-3 16,1 0 1-16,2 1-3 0,-2-1 1 16,2-2 7-16,0-3 23 15,-3 0 10-15,3 0 82 16,-2 2 24-16,4 3-32 15,-3 2-52-15,6 4-24 16,-6 1-17-16,4-3-2 16,-2-1-16-16,1 1-4 15,2-1-5-15,4 1-4 0,-2 4 0 16,2-2 3-16,2-1 1 16,2-4 2-16,2-5 1 15,0-5-4-15,1 1-3 16,4 2 0-16,-2 2 0 15,4 3-3-15,8 0 4 16,-10-20-4 0,3 1 6-16,11 21-3 0,7 1 0 15,-4-14 0-15,1-12-3 16,1-4 0-16,2-5 4 16,3-1 2-16,2-5 0 15,-3-1 4-15,2-3-4 16,-3-1-3-16,1-3 3 15,-3-1 1-15,-5-1-4 16,-2 0-3-16,-10 0 0 16,-1 2 3-16,-8 0 13 0,-1 1 9 15,-4 2-3-15,-7 2 3 16,-8 7-11-16,-3 1-4 16,-6 4 0-16,-3 2-2 15,0 5 0-15,1 1 2 16,0 2 2-16,0-1 0 15,1 0 4-15,-2-1 0 0,-1 3 0 16,1 0 2-16,1 2 20 16,4 3 8-16,2 1 16 15,3 4 2-15,9 2-17 16,-2 2-18-16,3 4-14 16,3-2-6-16,-2 3-7 15,3 2-1-15,5 2-1 16,-1 4 0-16,6 0 2 15,-1 3-1-15,0-3-1 16,-1 0 2-16,-1 5-2 16,-2 3 1-16,1 7-1 15,-1 5 2-15,2 2-1 16,1 3 1-16,2 1-1 16,7 6 1-16,-5-1-1 15,2-2 2-15,-7-1 0 16,-2-2 2-16,-4 3 4 0,6 3 4 15,-6-3 11-15,1-2 5 16,1 0 11-16,-6 2 2 16,2 7 0-16,2-1-3 15,0 1-12-15,0 0-6 16,4-1-12-16,-2 2-3 16,4-10-5-16,2-1 1 15,2-10-2-15,-2 1 0 0,-2 2 0 16,-2-4 0-16,-2 1 4 15,-2-3-1-15,-2 2 3 16,-1-1 3-16,-3 3-1 16,0-3 1-16,3-9-5 15,0-3-2-15,-1-9-2 16,-1-1 0-16,-4 0 0 16,-4 0 1-16,-3 3 7 15,0-1 4-15,-6-2 18 16,-2 1 6-16,-2-6 11 15,2 1-7-15,1-3-13 16,5-2-5-16,0 0-10 16,-1-1-3-16,2-4-4 15,-6-3-2-15,0-5 0 16,0-4 1-16,2-6-1 16,3 1 1-16,3-4 0 15,-3 2-3-15,2 1-1 16,1 2-1-16,5 1-12 0,4 0-16 15,6-4-66-15,8-2-106 16,19-21 123-16</inkml:trace>
  <inkml:trace contextRef="#ctx0" brushRef="#br0" timeOffset="188483.66">21617 8247 54 0,'-7'14'79'0,"3"-7"-14"15,4-2-36-15,9 6-27 16,3 2 2-16,7 4 4 16,2 1 2-16,3 3 2 15,2 0 0-15,3 0-1 16,-3-1 2-16,0-3 3 16,1 1 4-16,-6-1 1 15,-2-1 24-15,-7 0 1 16,-1-3 63-16,-1 1 144 15,-7 1-79-15,-4 4-92 0,-10 3-22 16,-11 3-3-16,1 3-3 47,-12 5-4-47,-3 1 20 0,-5 3 11 0,-2 4 13 0,6-4 10 0,5-3-10 16,8-3-40-16,8-7-18 15,9-4-34-15,6-3-6 0,7-7-10 16,2 1-2-16,10-3 4 15,1-4 4-15,9-4 4 16,6-1 2-16,7-7 2 16,7-4-2-16,20-7-4 15,2-6 0-15,10-11-2 16,4-2 0-16,-9-7 2 16,-1 1 6-16,-3 3-12 15,-6-1 4-15,-5 5 4 16,-12 1-4-16,-11 3 10 15,-5 3 0-15,-11 4 0 16,1 4 0-16,-10 7 0 16,-6 4 0-16,-1 6 4 15,-5 1 0-15,0 2-2 16,0 1-2-16,0 1-2 16,0 0-2-16,0 0 0 15,0 0 2-15,0 0 0 0,0 0 4 16,0-1 0-16,0 1 0 15,0 0 6-15,0 0 4 16,0 0 8-16,0 0 2 16,0 0 4-16,0 0-8 15,0 7 0-15,0 8-2 0,0 28 0 16,-7-26 0-16,2 2 0 16,-2 2-3-16,-1 2-2 15,2 2 1-15,-1-1-4 16,2-2-1-16,5-1-4 15,4-2-2 1,2-3 1-16,7 1-1 0,4-2 3 16,3 0 0-16,5 2 0 15,-3-3 0-15,1 2 0 16,1 0 0-16,-2-1 0 16,1 0 0-16,-1 0 5 15,-1 0-1-15,-4-1 7 16,0 0 2-16,-3-3 5 15,-8 0 4-15,0-2 14 16,-6 0 5-16,-8 4 1 16,-3 0-6-16,-13 6-17 0,-2 3-8 15,-8 0-9 1,-3-1 1-16,-4 2-3 0,-6-1-2 16,1 0-1-16,-4-1-3 15,3-6-4-15,1-2-11 16,3-4-22-16,5-3-17 15,9-6-45-15,2 0-23 16,13-8-54-16,2-5-49 16,4-7-76-16,6-6-499 0,6-10 517 15,4-4 241-15</inkml:trace>
  <inkml:trace contextRef="#ctx0" brushRef="#br0" timeOffset="189270.23">22776 8297 0 0,'1'13'25'0,"-1"-9"-10"16,5 2-29-16,0 3-12 16,2 1 26-16,-1 4 0 15,-2-2 0-15,-3-5 0 16,-1-3 4-16,-2-7 33 16,0-1 2-16,1 3-12 15,1 0-8-15,-2 0-9 16,2 0-3-16,-2-5-6 15,2 2-1-15,-2-1-1 16,2 2 0-16,-2 0 0 16,0 2 1-16,1 0 0 15,0 0 2-15,0 0 3 16,0 0 2-16,1 0 4 16,-2-1-1-16,2 1-3 15,0 0 0-15,0 0-2 16,0 0 1-16,0 1 3 0,0 0 1 15,5 0-1-15,9 0-1 16,3 0-2-16,32 0-1 16,-27-1 0-16,4-2 5 15,1-1 11-15,1-1 1 16,5 0-1-16,-2-2-7 16,0 3-6-16,-2-1 0 0,2 3 15 15,-2 0 2-15,4 0 3 16,2-1-2-16,3-2 28 15,3 1-11-15,-1-3-23 16,3-2-7-16,3-4-82 16,1-4-25-16,4-8-39 15,-2-1 101-15</inkml:trace>
  <inkml:trace contextRef="#ctx0" brushRef="#br0" timeOffset="189960.55">23712 8005 301 0,'-22'9'1176'0,"18"4"-1243"16,4 5-69-16,4 11-13 16,2 0-13-16,-4 4 162 15,-4-2 0-15,-8-6 140 16,-4-8 34 0,7-8 46-16,2 1 6 0,-28 23-43 15,-2-1-51-15,-3 1-52 16,14-12-30-16,-1 6-42 15,4 2-8-15,7 4-6 16,-1 2-2-16,11-4-1 31,-1-3 2-31,2-5-1 0,11-3 1 0,-1-4-2 0,4 0 0 16,7-5-3-16,-2-1 2 16,13-4 1-16,4-2 4 15,17-4 2-15,5 0 2 16,17-6 1-16,4-2 0 15,9-2 0-15,0-1 1 16,-4-2 1-16,3-1-2 16,-2 0 13-16,-2-1 1 0,-4 1 1 15,-7 1 1-15,-14 3-15 16,-9 4 2-16,-13 0-3 16,-5 4 2-16,-11 2-2 15,-3-2-6-15,-8 3-42 16,-2-1-15-16,-9 0-118 15,-7-1-192-15,-5-6-793 16,-8-4 1103-16</inkml:trace>
  <inkml:trace contextRef="#ctx0" brushRef="#br0" timeOffset="190311.23">24150 7946 123 0,'-16'22'89'0,"4"3"-63"0,10 9-27 16,0 0-1-1,-3 6 15-15,0 0 9 0,-6-2 24 16,-1 1 28-16,-3 0 277 16,0 1 194-16,-4 8-296 15,-2 2-55-15,-6 11-59 16,-3 6-39-16,1 11-28 16,-7 13-19-16,-1 18-25 15,1 7-9-15,0 14-12 16,5 3-34-16,14-5-115 15,11-6 101-15</inkml:trace>
  <inkml:trace contextRef="#ctx0" brushRef="#br0" timeOffset="191178.64">24937 7864 69 0,'-4'7'79'16,"4"3"-25"-16,-2 3-26 15,0 2 4-15,-9 7 17 16,1-2 3-16,-2 5 68 15,-8 0 472-15,2-2-346 16,-3 7-90-16,-11 1-36 16,-1 3-20-16,-7 5-44 15,-7 2-18-15,6 7-26 0,5 3-10 16,3 5-4-16,5-1-8 62,5-6-32-62,2-4-48 0,9-14-116 0,2-8-206 0,10-15-299 0,8-10 602 0,11-25 76 0</inkml:trace>
  <inkml:trace contextRef="#ctx0" brushRef="#br0" timeOffset="191460.1">24949 8169 225 0,'0'8'195'0,"21"-1"-196"16,7 3-10-16,13 2 5 15,7 1 4-15,8 2 2 16,9-1 1-16,2-4-1 16,-1-2 0-16,-8-2 2 15,-8-1 0-15,-10 0-9 16,-7-3-20-16,-12-2-33 15,-7 0-30-15,-8-9 64 0</inkml:trace>
  <inkml:trace contextRef="#ctx0" brushRef="#br0" timeOffset="191801.77">24799 8528 147 0,'0'40'144'0,"-6"-4"617"0,14 11-596 0,-1 20-200 16,5 10 29-16,-12 22 91 15,-9 7 26-15,-20 21-18 16,-12 9-11-16,-9 8-36 16,-2 4-80-16,9-9 30 15</inkml:trace>
  <inkml:trace contextRef="#ctx0" brushRef="#br0" timeOffset="203253.81">20779 3688 0 0,'-11'3'0'0,"6"2"11"0,0 1 5 0,3-3-6 16,2 3 5-16,0-3 8 15,0-3 3-15,0 0-3 16,0 0-3-16,0 0-5 15,0 0-4-15,0 0-4 16,0 3-4-16,1 0-2 16,0 1 0-16,4-1 4 15,13 5 0-15,38-1 1 16,-21-15 0-16,10-1-4 16,1-2 0-16,3-1-1 15,4 1 0-15,-6-3-1 0,4 1 1 16,-1-2 1-1,-5 2 0-15,-5 3 1 0,-2 0 0 16,-4 5 0-16,-5 1-1 16,-6 4 1-16,-6 0-1 15,-10 3 0-15,-2 3-1 16,-10 2-5-16,-4 4-10 0,-11 3 9 16</inkml:trace>
  <inkml:trace contextRef="#ctx0" brushRef="#br0" timeOffset="203797.47">22265 2993 0 0,'0'15'29'0,"2"-1"-2"16,-1 9-10-16,1 2 2 15,3 5-3-15,-5 2 0 16,2 0 5 0,-2 0 5-16,0 0 1 0,0 2-1 0,-8 3-6 15,2 5-3-15,-9 7-1 16,-1 6-2-16,-4 5-4 15,-4 0 1-15,-2-1-3 16,-2-3 0 0,-1-2-3-16,4-1-1 0,3-2-2 15,0 0 0-15,6-6-1 16,-5-5 0-16,3-7-1 16,2-2 0-16,4-7-11 15,2-3-9-15,9-6-31 16,0-5 0-16,3-4 31 15</inkml:trace>
  <inkml:trace contextRef="#ctx0" brushRef="#br0" timeOffset="204858.18">22603 3304 0 0,'7'-8'36'0,"5"-2"-2"15,3 1-12-15,2 1-4 16,-1 1-2-16,5 0-5 15,-1-2 0-15,4-1 8 16,2 2 3 0,7-2-1-16,4 0-2 0,1 2-6 15,1-1-5-15,-3 3-2 16,-2 2-1-16,-4 4-1 16,-2 1 1-16,-4 6 0 15,-8 2 1-15,-3 7 1 16,-2 1-1-16,-6 6 1 15,-5 2 0-15,-7 6 0 0,-5 1 2 16,-7 4 1-16,-5 3 0 16,-8 5 0-16,-2 3 2 15,-13 3-2-15,-8 1-4 16,-2 0-3-16,1 0 0 16,0-2-2-16,5 1 0 15,8-1 0-15,-1 1-1 16,18-5-1-16,6-5-2 0,10-7-2 15,6-6 1-15,11-5-1 16,6-2 1-16,12-8 2 16,7-4 1-16,5-9 3 15,7-6 3-15,7-13 1 16,8-6-1-16,14-12-1 16,0-8-1-16,8-12 1 15,-4-4-1-15,0-4 0 16,4-1-1-16,-2-1 2 15,0-3 0-15,0-5-1 16,-8 1 0-16,-2 1 0 16,-2 8-1-16,-8 2-1 15,1 6 1-15,-13 8-1 16,-1 1 1-16,-16 17 2 16,-6 6-2-16,-10 11 4 15,-8 7-1-15,-16 11-5 16,-2 6-1-16,-17 14-5 0,-2 9 0 15,-9 11 2-15,-5 4 0 16,0 9 3-16,-1 3-1 16,6 11-1-16,-1 6 1 15,6 6 0-15,3 0 0 0,8-2 2 16,6-1 0-16,3 1 2 16,6-4 1-16,9-2 2 15,3-9-1-15,10-13 2 16,5-7-1-16,2-14-1 15,2-3-1-15,5-15 0 16,1-3 0-16,6-11 2 16,1-7 7-16,3-9 41 15,-2-4 19-15,-1-11 225 16,-1-3-118-16,-3-8-87 16,-2-5-13-16,-13-5-29 15,-2-2-12-15,-9 5-3 16,-4 8-11-16,-2 13-2 15,-11 9-6-15,-18 16-30 16,-16 7-24-16,-21 18-158 16,-11 11-338-16,-16 17 229 15,2 11 173-15,-13 10 95 0</inkml:trace>
  <inkml:trace contextRef="#ctx0" brushRef="#br0" timeOffset="205728.46">21251 5748 3 0,'-10'10'57'0,"5"-10"-15"0,5 0-15 15,5-3-12-15,5-4 0 16,2-3 6-16,1-6 2 16,5-4 1-16,1 2-1 15,2-8-1-15,6 2 2 16,3-4-7-16,6-1-4 15,3 1-5-15,-1-1-3 0,1 5-3 16,-5-4-1 0,2 5 1-16,2 2-1 15,-5 0 0-15,0 6 1 0,1 3-1 16,-1 1 0-16,2 8 0 16,-1 3-1-16,0 5 0 15,1 5 0-15,-2 4 0 16,-7 3 0-16,-4 3 0 15,-2 3 0-15,-1 2 0 16,1-4 1-16,2 2 0 16,-1 0 0-16,3-1-1 15,2 4 0-15,3-2 0 16,-1-3 0-16,4 0 1 16,3 0-1-16,3-6 1 15,3 1-1-15,4-5 1 16,2-1 1-16,-7-6 3 15,6-3 0-15,0-3-1 16,-1-4 2-16,5-3-2 0,-6-5 2 16,2-1-1-16,5-7 2 15,-4 2 4-15,-2 0 1 16,-11 0 0-16,-8 2 1 16,-5 7-4-16,-7 2 16 15,-6 2-5-15,-4 5 0 16,-6 3-30-16,-6 3-53 0,0 8 751 15,-7-1-606-15</inkml:trace>
  <inkml:trace contextRef="#ctx0" brushRef="#br0" timeOffset="206728.58">23469 5188 0 0,'6'3'21'16,"0"0"-10"-16,2 2 1 16,-1-1 5-16,-5 0-1 0,0 1 4 15,1-2 1-15,-3-3 0 16,0 0 0-16,0 0-2 16,0 0-3-16,0 0-4 15,0 0-2-15,0 0-3 16,0 2-1-16,0 1-3 15,0 2 0-15,0-1 0 16,-2 1 2-16,1 4 1 16,-1-1 0-16,-3 2 1 15,-16 29 1-15,12-27-2 16,1 5-1-16,-2 3 0 16,4 3 0-16,-9 1 3 15,3 2 0-15,0-1 0 16,-8 2 0-16,1 4-3 15,1 2-2-15,-2 4-1 16,2 5-1-16,-3 8 0 0,-1-1 0 16,-3 5-1-16,3 0 1 15,-2-4 0-15,0-1-1 16,0 0 1-16,1-1 0 16,-1 1-1-16,2 4 0 15,3-2 0-15,-1-1 1 16,0-3-1-16,4-4 0 0,-1-7-1 15,3-4-1-15,4-8-12 16,3-3-10-16,0-9-28 16,7-3-3-16,-4-9 34 15</inkml:trace>
  <inkml:trace contextRef="#ctx0" brushRef="#br0" timeOffset="207537.37">23884 5493 8 0,'35'-2'41'16,"-7"2"-24"-16,5 2-9 15,3 2 0-15,6 1-1 0,-3-1-1 16,0 2 4-16,-6-2 9 15,-3 2 5-15,-2-2 10 16,0-1-1-16,-5 2-9 16,-5-1-3-16,-2 1-2 15,-9 5-4-15,-2 2-5 16,4 5-4-16,-9 2-1 16,0 6-1-16,-9 4 1 15,-10 4 1-15,-11 3-2 16,2-1 0-16,-6 3-1 15,1-4-2-15,3 3 1 16,-7-2-1-16,3-2-1 16,-3 3 1-16,-2 0-1 15,1 1 0-15,-4 2 1 16,8 3-1-16,-5-5 0 16,2-1 0-16,11-2-1 0,0-5 1 15,9-6 0-15,7-1-1 16,0-10 1-16,6 0 0 15,3-5-1-15,1-2-1 16,5-2 0-16,1-2 0 16,7-1 1-16,5 2 1 0,7-3-1 15,4 0 1 1,4-1 0-16,-4-1 0 0,2 0 1 16,0 0 2-16,0 1 1 15,3 0-1-15,-2 1 1 16,-1 1-2-16,0 1-1 15,1 3 1-15,-4-2-2 16,0-1 0-16,-1 2 0 16,-1-3 1-1,-3 0-7-15,-1-1-12 0,-3-7-39 16,-4-3 38-16</inkml:trace>
  <inkml:trace contextRef="#ctx0" brushRef="#br0" timeOffset="208148.11">24770 5300 95 0,'16'11'78'0,"-9"-8"-37"16,6 1-34-16,0 4-1 16,2-2 0-16,2 2-4 15,4-3 1-15,5 0 10 16,3-3 4-16,2 0 13 15,2-2 0-15,0 0-8 16,-3 0 11-16,3 0-3 16,-3 1-4-16,1 1-10 15,3 4 16-15,-1-1-3 16,-5 0-5-16,-4 2-1 16,-2 2 0-16,-8-1 57 15,1 0 36-15,-7 0-29 16,-6-5 0-16,0 2-16 15,-2 0-36-15,-2-5-13 0,2 0-3 16,-1 0-6-16,0 0-1 16,0 5-5-16,0 5-1 15,-3 0-3-15,-13 30-3 16,10-25 0-16,-8 3 0 16,3 4-3-16,6 2 0 15,-12 7-4-15,3 7 4 16,-3 5 0-16,-8 7 0 0,2 9 3 15,-2 5 0-15,-5 17 0 16,-2 10 6-16,-9 23-3 16,-2 12 1-16,-10 34-4 15,-4 13 0-15,-13 27 3 16,-2 11 0-16,8 5-308 16,10-2-137-16,22-24 401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10:0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6888 59 0,'-13'5'48'0,"11"2"-75"0,1 0 18 0</inkml:trace>
  <inkml:trace contextRef="#ctx0" brushRef="#br0" timeOffset="-145845.63">7989 2404 0 0,'6'3'0'0,"-2"-1"0"16,3 1 0-16,-4-1 0 0,4 3 0 15,3-3 0-15,1 2 0 16,27 27 0-16,-26-28 15 16,-2-1 5-16,2-1 0 15,1 2-4-15,4-2-2 16,0 0-5-16,2 2-2 0,0 1-3 15,0 1-1-15,7 1-2 16,-4-2 1 0,4-2-2-16,-1-2 1 31,3-2-1-31,3-3 1 0,-5 0 1 0,2-3 0 0,1 3 1 16,4-2 1-16,1 5 0 15,4 1-1-15,0 2-1 16,-1 2-1-16,0 1 0 15,-4 1 0-15,2-2 0 16,-2 1-1-16,-2-1 1 16,-3 0 0-16,-1-1 1 15,-3 2 3-15,-2-3 3 16,0 2 2-16,1-1-1 16,-1-1 0-16,-1 0-4 15,2-1-2-15,-6-1-1 16,-2 1-1-16,-1-1 0 15,-7-1-11-15,-7-2 8 16</inkml:trace>
  <inkml:trace contextRef="#ctx0" brushRef="#br0" timeOffset="-145111.39">9647 1963 64 0,'-5'12'57'0,"7"4"-47"15,6 10-22-15,-2 3 0 16,2 6 1-16,-6 2 1 16,-6 1 13-16,1 0 7 15,-9-1 8-15,3 2 5 16,-8-5 4-16,2 1-2 0,-6-1-8 16,1 4-5-16,-1 6-6 15,-3 4-2 1,2 10-3-16,2 0 0 15,3 1-1-15,1-2 1 0,4-7-1 16,0-4 1-16,0-3 1 16,2-5 1-16,-1-4 2 15,3 0-1-15,-1-5 0 16,4-3-1-16,-1-8-2 16,4-6 0-16,0-6-1 15,2-3 0-15,0-6-11 16,0 2-13-16,0-8 15 15</inkml:trace>
  <inkml:trace contextRef="#ctx0" brushRef="#br0" timeOffset="-144044.68">9988 2028 17 0,'45'7'44'0,"-1"2"-32"16,9 2-13-16,0 10-3 15,-3 4 1-15,-8 6 1 16,-8 1 4-16,-14 3 19 15,0-2 7-15,-12-1 11 16,-2 3 6-16,-6-2-14 16,-5 1-5-16,-7 5-6 15,-5 1-3-15,-3 7-9 16,-7 0-2-16,-3 5-4 16,-4 0 1 46,-4-3-1-62,0-2 0 0,-2-8-1 0,1-6 1 0,-3-7-1 0,3-6 0 16,6-6-1-16,5-3 0 0,13-8 0 0,1 1-2 0,13-5 0 0,1-2-1 15,4 1-2-15,-4 1 2 16,0 0 0-16,16-3 0 16,39-3 0-16,-20 7 1 15,5-1 1-15,2-2-1 16,7-1 0-16,0-5 1 0,10-8 0 15,0-5-1-15,13-11 1 16,6-4 0-16,5-15 1 16,3-7-1-16,-5-6 1 15,5-4 0-15,6 1 0 16,1 0 0-16,2-4 0 16,-2-2 0-16,-16 2 0 15,-4 5 1-15,-6 12-1 16,-7 6 1-16,-11 10 0 15,-8 1 0-15,-21 13 0 16,-6 3 1-16,-10 11 2 16,-4 8 0-16,-12 10 0 15,-7 9-1-15,-9 13-2 16,-6 3 0-16,-15 12 0 16,1 2 1-16,-5 10 0 15,1 3 1-15,1 11 1 0,4 5-2 16,-2-1 3-1,3 3 1-15,5 1 2 0,-3 0 1 16,5 4 2-16,1 1 11 16,9-11-2-16,10-3-5 15,10-10-6-15,9-3-2 16,4-12-5-16,8-6-2 16,10-14 0-16,9-9 0 15,5-8 7-15,2-7 2 0,7-10 1 16,-2-11 23-16,2-13-6 15,5-5-4-15,-5-9-3 16,-7 0-4-16,-3-3 22 16,-5 0 36-16,-4-1 17 15,-3 2-37-15,-10 0 20 16,-6 0 6-16,-15 5-11 16,-6 5-19-16,-9 8 1 15,-2 6-4-15,-4 11-12 16,-3 2-10-16,-6 11-18 15,-2 4-11-15,-4 8-52 16,-3 5-58-16,-3 5-437 16,-7 3 371-16,2 4 79 15,5-2-5-15,9-3 74 16</inkml:trace>
  <inkml:trace contextRef="#ctx0" brushRef="#br0" timeOffset="-143517.28">12044 2662 0 0,'45'-28'40'0,"-2"5"9"16,-4 1-5-16,-2 7-12 15,1 4-2-15,1 11-10 16,1 2-4-16,5 11-6 15,-4 5-2-15,-5 5-4 16,-3 2 0-16,-5 4 3 16,1-4 2-16,-3 2 5 15,5-2 0-15,0-2 0 0,0-1-2 16,10-4-5-16,-1-3-1 16,8-5 3-16,11-3 4 15,0-9 16-15,3-4-2 16,3-7-8-16,-5-4-4 15,4-5-6-15,2-4 20 16,1-8-12-16,-1-2 2 0,-1-7-2 16,-6 0-1-16,-12 1-16 15,-3-1-43-15,-15 5-61 16,-5 1 29-16,-8 3-18 16,-5 1 67-16</inkml:trace>
  <inkml:trace contextRef="#ctx0" brushRef="#br0" timeOffset="-143109.01">13877 2108 245 0,'-2'13'338'0,"5"14"-424"0,12 13 32 16,-5 15 44-16,-8 1 2 16,0 1 2-16,-6-2 5 15,-8-6 6-15,-1-2 11 16,1 5 45-16,-2-3 215 16,-4-3 4-1,2 7-154-15,1-9-53 63,-1 0-26-63,6 0-25 15,4-6-9-15,0 0-10 0,6-2 0 0,3-2-3 0,0-3 3 0,-1-3-3 0,-2-1 7 0,2-8-4 0,0-5-3 16,0-5-3-16,1-7-48 0,0-2-113 16,-1-4-246-16,-2 2 38 15,4-14 275-15,20-56 73 16</inkml:trace>
  <inkml:trace contextRef="#ctx0" brushRef="#br0" timeOffset="-142507.62">14408 2200 197 0,'34'-12'145'0,"5"-5"-78"16,21 8-87-1,-2 5 0-15,6 8 6 0,-5 5 6 16,-1 0 3-16,-6 2 4 16,-12-7 3-16,-9 3 4 0,-12-3 9 15,-2 2 22-15,-12 1 6 16,-2 4 59-16,-3 8 141 15,-10 3-96-15,-2 12-73 16,-5 1-41 0,-13 4-14-16,5 2-3 93,-17-2 6-93,-5 3 0 0,3-1 0 0,-5 1 3 0,7-3-3 0,5 0-3 0,3-10-6 16,3 0 0-16,7-11-1 0,1-3 4 0,11-6-6 0,4-4-1 0,6-3-9 0,2-1-6 0,7 0-7 16,-7-1 0-16,0 0-2 15,13 1 2-15,14 0-3 16,30 2 4-16,-21-5-1 16,3 1 7-16,13 1-1 0,1 0 7 15,8-1 0-15,-1-1 3 16,-1-4 4-16,1 1-1 15,-3-5 0-15,-3-2 1 16,4 3-4-16,-1-4 3 16,-8-2-3-16,0 0 4 15,-11-9-29-15,-5-6-83 0,-7-6-535 16,-4-7 501-16,-11-9 103 16</inkml:trace>
  <inkml:trace contextRef="#ctx0" brushRef="#br0" timeOffset="-142111.52">15737 1773 263 0,'12'-5'909'15,"28"2"-766"-15,22 11-260 16,5 5 25-16,-3 5 29 16,2 3-50-16,2-1 52 0,-28-12 55 31,-19-5 39-31,-1 1 54 0,50 6 42 0,-5 0 1 16,-22-7 6-16,-20 3-57 15,-5 0-39 1,1 3-16-16,-5 4-12 0,-3 0-2 15,-4 3 0-15,-3-1 6 16,-8 0 10-16,-3 1 4 0,-11 4 2 31,-6 6-2-31,-10 8-10 0,0 9-4 0,-11 21-8 16,-12 12 0-16,-14 39-6 16,-20 29-2-16,-31 60 0 15,-22 24 0-15,-40 90-46 16,-27 42-12-16,-41 82 32 15</inkml:trace>
  <inkml:trace contextRef="#ctx0" brushRef="#br0" timeOffset="-75850.83">16435 7779 9 0,'-13'56'46'0,"11"-56"-21"0,2 0-19 15,2 2-6-15,-2-2 1 16,0 0 1-16,0 0 1 16,0 0 1-16,0 0 1 15,7 2 2-15,5 1 2 16,5 5 1-16,29 11-1 16,-20-26-1-16,4 0 0 0,11-1-1 15,5 3-1 1,3 1-2-16,0 0-1 0,-3 1-2 15,-3-2 0-15,1 2-1 16,-2 1 1-16,-6 2-1 16,-1 0 0-16,-6-1 1 15,0 1 0-15,-7 0 0 16,-4 0-1-16,-1 0 1 16,-5 2 0-16,-6-2-3 15,0 2-6-15,-6-1-30 16,-5-1 27-16</inkml:trace>
  <inkml:trace contextRef="#ctx0" brushRef="#br0" timeOffset="-75197.59">16539 7901 74 0,'-7'17'59'0,"3"3"-50"15,1-3-8-15,1 3 1 16,-1 1-1-16,-1-1 0 15,-2 0 2-15,-5 0 6 16,-1 0 4-16,0 1 8 16,-4 0 0-16,0 2-5 15,1 2-5-15,0 4-6 16,-2 5-3-16,5 10-2 16,0 6 0-16,6 13-1 15,0 1 0 32,2 2 1-47,2-4 0 47,-3-9 0-47,3-5 0 0,2-6 0 0,-3-3 1 0,3-5 0 16,-3-3 2-16,-2-7 0 0,5-4 1 0,0-8 0 0,0-1-2 0,5-7-4 0,-5-1-1 0,3-3 0 0,-3-1 0 15,0 0 0-15,0 0 1 16,14-3 0-16,3-7 0 15,35-24-2-15,-24 15 0 0,0-1-1 16,5 5 0-16,2 0 3 16,3 4 0-16,6 1 1 15,3-1 1-15,-5 5 0 16,1 1 0-16,-9 3 1 16,-1 1 0-16,-10-2-1 15,-1 1 1-15,-8 2 0 16,-2-2 0-16,-4 2 0 15,-4-2 0-15,-2 1-1 16,-2-3-12-16,0 4-56 16,-2 0 50-16</inkml:trace>
  <inkml:trace contextRef="#ctx0" brushRef="#br0" timeOffset="-74863.94">16513 8404 89 0,'5'3'66'16,"5"-7"-56"-16,8 1-8 0,13-5 4 15,7 0 1-15,8 0 3 16,3-2 0-16,1-2-4 16,-4 2 1-16,-1 0-4 15,-7-3-1-15,-6 4 0 16,-6 3-1-16,-10-2-1 16,-2 4-6-16,-5-3-38 15,-1-3 31-15</inkml:trace>
  <inkml:trace contextRef="#ctx0" brushRef="#br0" timeOffset="-74542.73">17015 8365 187 0,'-2'19'124'0,"11"5"-124"0,8 2-2 16,7 4 2-16,2 3 2 15,5-1-1-15,3 2-1 16,-3-2 0-16,1 0 2 0,-8-3 8 16,-2 1 3-1,2 0 9-15,-3 1 25 0,1 0-10 16,-3 0 10-16,-1-1-1 15,-1-3-23-15,-1-1-23 16,-2-6-36 0,-3-3-60-16,-2-5 18 0,-3-8-11 15,0-2-6-15,-4-9 63 16</inkml:trace>
  <inkml:trace contextRef="#ctx0" brushRef="#br0" timeOffset="-74188">17430 8539 170 0,'-22'16'121'0,"5"3"-89"16,-1 1-12-16,-4 0-2 0,0 4 6 15,-2 2-12-15,1 0-3 16,-3-2 0-16,-1-1-1 16,-3 1-1-16,-3-1-1 0,4 0-2 15,2-1-3-15,6-6-8 16,4-3-15-16,8-7-50 16,4-2 6-16,8-4-53 15,6 0 81-15</inkml:trace>
  <inkml:trace contextRef="#ctx0" brushRef="#br0" timeOffset="-73891.34">17746 8568 286 0,'2'17'1'16,"1"8"0"-16,-6 19 0 16,1 4 2-16,-2 6 3 15,-6 5 9-15,2 0 7 16,-6 7 20-16,-7-5 27 0,-3 2 74 15,2 2 198 1,-3 3-268 0,5 0-49-16,4-5-34 0,2-3-71 0,6-12-302 15,4-3 244-15,2-11 50 16,2-7 20-16,0-12-5 16,0-6-18-16,0-14 62 15</inkml:trace>
  <inkml:trace contextRef="#ctx0" brushRef="#br0" timeOffset="-73519.69">17789 8550 168 0,'0'1'106'0,"10"0"-101"0,6-1-7 16,6-3 4-16,7-1 1 15,3-6 4-15,3-1 3 16,6-2 4-16,-1 1 3 16,9-1 4-16,-9 4 18 15,-9 0 11-15,-7 2 83 0,-8 7 284 16,-4 0-241-16,-6 7-53 15,0 4-32-15,-14 6-49 16,0 10-7-16,-16 8-11 16,-14 2-4-16,-13 8-6 15,-6 2 0-15,-2-2-4 16,2-4-34-16,7-14-195 16,9-13 130-16</inkml:trace>
  <inkml:trace contextRef="#ctx0" brushRef="#br0" timeOffset="-71839.38">18701 8127 0 0,'4'-3'35'15,"6"1"-15"-15,2-1-17 16,-4 0 0-16,1 3 2 16,1-1 1-16,-2 2 5 15,2 2 1-15,2 0 0 16,0 0 2-16,5-1 2 16,-3 1 3-16,3-2 7 15,2-1 0-15,5 0-4 16,7 0-2-16,6-1-4 15,7-1 1-15,6-2-8 32,2 0-2-32,2-1-4 0,1-1 0 0,-5-1-2 15,1 1-1-15,-4-4 1 16,0 3 0-16,-1 0-1 16,-3-1 2-16,-3 5-1 0,-6-2 1 15,-9 2 0-15,-3 1-1 16,-13 2-2-16,-1 0-12 15,-6-1-35-15,-2 1 1 16,-2 0 26-16</inkml:trace>
  <inkml:trace contextRef="#ctx0" brushRef="#br0" timeOffset="-71328.09">18584 8576 17 0,'-7'9'43'0,"7"-3"-29"0,2-2-7 16,7 0-1-16,3-2-1 16,2 0-3-16,2-2-1 15,0-3 0-15,-2-2 0 16,3-1 4-16,3 1 5 15,5-1 10-15,7 2 6 0,5-2 7 16,9 0-1-16,15 1-8 16,9-2-2-1,16 0-4-15,3 0-4 0,2-1-4 16,-2 2-3-16,1-4-1 16,-2 2-2-16,-8-3-2 15,-5 3 0-15,-24 3 4 16,-7 1 1-16,-18 1 1 15,-7 0 9-15,-17-2 1326 16,-2-4-1133-16</inkml:trace>
  <inkml:trace contextRef="#ctx0" brushRef="#br0" timeOffset="-70570.95">20098 7676 79 0,'4'-3'71'15,"7"4"-33"-15,3-1-30 16,12 0-4-16,2 1 2 16,11-3 0-16,1 0 0 15,8-3 2-15,9 1 0 0,10-1 4 16,4-3 0-16,3-1 7 16,0-2 0-1,-8 1-4-15,-2 3-3 0,-1 3-5 16,-4 4-3-16,-9 3-1 15,-4 0-1-15,-14 5-5 16,-6-2-19-16,-16 3-47 16,-4 0 52-16</inkml:trace>
  <inkml:trace contextRef="#ctx0" brushRef="#br0" timeOffset="-69843.16">20234 7753 208 0,'-12'9'158'16,"12"3"-102"-16,3 2-63 15,4 3-3-15,-3 4 3 16,-1 8-13-16,-3 6-5 16,-1 9 9-16,-5-1 1 0,-4 4 9 15,-2 2 6-15,-4-6 9 16,-1 3 3-16,1 3 5 16,1 0 16-16,1 7-12 15,9-17-9 1,0 2-12-16,-4 29 0 0,4 7-11 15,-1-11-7-15,4-16-4 16,-4-2 6-16,-4-6 11 16,5-3 3-16,1-8 2 15,4 2 0-15,0-5 1 16,-3-4-1-16,5 0 0 16,-4-2 0-16,4-2-1 15,3 0 0-15,-5-2-1 16,3-2-1-16,-1-1 0 15,3-1 0-15,2-5 0 0,-2 1 1 16,6-2 0 0,1-2 0-16,6 2 2 0,5-3-1 15,-1-1 1-15,3 0-1 16,7 2 1-16,1-2 0 16,3-1 1-16,4 2 1 15,3-2 1-15,5-3 0 16,5 0 1-16,0-2-1 15,-2-4 0-15,-8 2-2 0,-3-3 0 16,-4 2 0-16,-8 1 0 16,1 0 0-16,-10 4 1 15,-3-1-1-15,-6 0 0 16,0 0 1-16,-6 0-1 16,-2 1 1-16,-2 0 2 15,-1-1 0-15,0 0-16 16,1 0-4-16,-2 0-34 15,-3-1-8-15,-13-3 40 16</inkml:trace>
  <inkml:trace contextRef="#ctx0" brushRef="#br0" timeOffset="-69397.78">20154 8387 25 0,'-3'5'58'16,"3"-2"-9"-16,6 2-31 15,6-3 3-15,10-2 7 16,4 0-2-16,11-5-7 15,3-3-4-15,15-1 2 16,2-2-1-16,12 1 5 16,2 1 1-16,4 0 5 15,4 0 23-15,0-2-18 16,0-1-6-16,0 1-16 16,2-1-45-16,-6-6 29 0</inkml:trace>
  <inkml:trace contextRef="#ctx0" brushRef="#br0" timeOffset="-68238.95">21515 8239 99 0,'0'4'72'0,"4"1"-56"15,14 1-13-15,5 0 5 16,11 0 10-16,3 0 2 0,7-2 3 16,4 0 8-16,7-3-7 15,2-1-5-15,2-4-2 16,-5 0 8-16,-5-3 7 15,-7 2-4-15,-11-2-9 16,0 0 7-16,-12-1-3 16,0 0-23 77,-5 0-101-93,-2-2 10 0,-7-6 65 0</inkml:trace>
  <inkml:trace contextRef="#ctx0" brushRef="#br0" timeOffset="-67777.24">21746 8061 133 0,'-10'8'94'16,"4"2"-72"-16,6-2-22 16,4 4-2-16,0 0 0 15,6 2 1-15,2 2 1 0,-2-2 0 16,4-3 2-16,-5-3 7 16,-1-2 10-16,-5-1 17 15,-2 1 3-15,0 0 29 16,-1 3 45-16,0 5 98 15,0 6-76-15,-1 12-101 16,1 4-21-16,-1 9-6 16,1 2-1-16,0 2 1 15,-1 3-7-15,-1-5 0 16,-4-1 7-16,3-9-7 16,0-5 0-16,0-11-67 15,3-6-230-15,0-13 65 16,0-7 98-16,5-21 97 15</inkml:trace>
  <inkml:trace contextRef="#ctx0" brushRef="#br0" timeOffset="-61735.01">22891 7378 116 0,'0'5'80'0,"5"0"-70"16,-4 2-7-16,3 3 8 15,-2 0 3-15,-4 1-1 0,-3 1 1 16,-10 2 4-16,-1-1 2 16,-10 4 7-16,-1 1 3 15,-5 2 31-15,-2-1 25 16,-1 3 164-16,-2 2-53 0,0 2-137 15,1-1-43-15,2 2-21 16,3-2-16-16,7 1-13 31,2 0-14-31,4-4 0 0,-1 0 0 0,3-4-41 16,2-2-67-16,6-7 39 16,-1 0 64-16,4-6-21 15,2-3 30-15,10-7-1 16,5-4 13-16,5-8 5 15,0-1-1-15,-1 1 0 16,7 0 7-16,-3 8 7 16,1 1 6-16,-3 7 6 15,-4 3 1-15,0 7 10 16,-2 2 5-16,-2 9 9 16,1 3 6-16,-1 4-2 15,2 5-3-15,0 0-2 0,-2 3 9 16,-2 2-2-16,-3 0 0 15,-4 3 26-15,-2-1 12 16,-1 3 264-16,-3 3-70 16,-2 0-157-16,0 4-26 15,-1 3-45-15,0 5-15 16,0-1-9-16,1 2-1 16,-3-4-2-16,2-7-1 15,-2-2 0-15,-2-3 1 0,0-6 2 16,2-2-3-16,0-8-2 15,6-4-2-15,-4-9-2 16,-1-5-9-16,2-4-70 16,2-4-72-16,0-11-481 15,5-8 471-15,0-20 21 16,3-10 101-16</inkml:trace>
  <inkml:trace contextRef="#ctx0" brushRef="#br0" timeOffset="-61555.71">23165 7248 242 0,'8'16'291'0,"1"-1"-195"15,7 7-380-15,-2 2 202 16,-6-2-16-16,-8-1 60 16</inkml:trace>
  <inkml:trace contextRef="#ctx0" brushRef="#br0" timeOffset="-58849.6">22979 7492 0 0,'-47'15'0'15,"11"5"0"32,5 6 0-47,15-2 0 0,9 2 0 16,18-2 0-16,13-3 0 0,9 1 4 0,7-5 17 0,9-5 15 0,-5 0 3 0,9-3 5 15,-5-2 8-15,-1-2-4 16,0-2 5-16,4 1-4 16,-3-1 29-16,-5 0-5 15,-1 2 84-15,-13-2-8 16,-5 2-89-16,-10-1-34 15,-7 1-26 32,-14 7-73-47,-7 4-160 0,-16 10 111 0,-14 6 90 0,-21 7 9 0,-2-2 14 0,-11 3 13 16,3-2 0-16,10-4 3 0,0 0-3 16,21-8 0-16,7-4-2 15,18-8-5-15,10-3-7 16,7-6-5-16,6-5 1 15,13-6 5-15,-3-6 9 16,10-4 6-16,2-1 0 0,-6-1 0 16,3 4-3-16,-9 7 0 15,-11-2 2-15,-4 9-4 16,-11 2-1-16,-6 6-4 16,-3 9-4-16,-13 11 1 15,-4 2 3-15,-7 14 3 16,-5 4 1-16,7 15 0 15,-2 7 0-15,6 5 0 16,9 2 0-16,6-10-1 16,5-6 1-16,14-9 3 15,0-6 1-15,7-12 4 16,4-7-2-16,3-10-2 16,0-6-4-16,4-10-12 15,-3-4-12-15,4-14-5 16,2-6-4-16,-2-12-10 15,5-6 11-15,-4-5 2 0,2-3 5 16,-1 5 8-16,-2-1 7 16,3 11 7-16,1 10 2 15,9 9 2 1,1 7 2-16,1 7 12 16,2 3 5-16,9 5 8 0,1 4 1 15,13 1 3-15,1 0 13 0,3 1-3 16,3-2 45-1,4-1 245-15,-1-1-5 0,-1-3-188 16,-6 2-19-16,-13-4-68 16,-6 2-5-16,-12 0 5 15,-4 3 4-15,-8 1 2 16,-4 1-6-16,-8 4-16 16,-4 0-8-16,-14 10-10 15,-6 2-6-15,-14 5-8 16,-5 3-2-16,-6 0 4 15,-8-2 0-15,-5-2-4 16,-1-8-8-16,-6-6-48 16,0-8-32-16,0-13-12 15,2-3 6-15,0-13 43 16,3-5 33-16,15 1 22 16,6-2 2-16,20 0-10 0,14 0-12 15,7-8-23 1,10-3-20-16,20-3 6 0,11-1 16 15,6-2 20 1,0-3 5-16,-1 3 10 16,-8 5-6-16,-2 8-1 0,-8 10 4 15,-15 10 3-15,-5 4 7 16,-8 15 18-16,-4 7-3 0,-8 26 0 16,-7 11-3-16,-7 16-13 15,-2 6 4-15,-2 3-4 16,-1-3 1-16,11-8-4 15,2-10 0-15,6-21 6 16,5-8-2-16,1-19-4 16,5-4-3-16,6-20-16 15,10-11-3-15,10-20 0 16,6-9 3-16,8-7-3 16,-2 2-6-16,-3 13-22 15,-6 10-1-15,-9 19 4 16,-5 9 9-16,-8 19 28 15,-6 13 1-15,-4 21-1 16,-2 14 7-16,-6 12-7 16,0 0 7-16,5-11 7 15,5-12-7-15,6-24-34 16,6-13-32-16,9-23-28 0,3-12-43 16,11-28 37-16,7-9 70 15,13-14 14-15,9-3 6 16,6-2 3-16,4-1 7 15,-1-6 0-15,-2-4 0 16,5-1 4-16,-2 2-4 16,-11 18 0-16,-6 14 0 15,-31 24 20-15,-24 25 26 16,2-1 177-16,-18 9-76 0,-22 12-41 16,-12 9-49-16,-7 12 25 15,5-1 10-15,8 2-15 16,11 0-41-16,15-5-36 15,10-2-12-15,12-1-2 16,6-2 2-16,14-4 12 16,7-2 4-16,12-9 4 15,7-6 4-15,3-9-2 16,1-6-2-16,-4-6 0 16,-8-2-2-16,-10 4 5 15,-9 1 1-15,-13 5 10 16,-2 6 6-16,-8 6 6 15,0 5-12-15,-3 17-14 16,-2 9-10-16,0 21-10 16,-4 13 8-16,-3 9 4 15,-2 2 0-15,-3-8 6 0,3-7-2 16,-6-14 2-16,4-6 2 16,1-10 6-16,-1-5 4 15,-5-8 6-15,-3-4 0 16,-2-4-6-16,-7-1-4 0,7-8-8 15,4-2-6-15,7-10-16 16,6-6-10-16,11-19-12 16,5-14-2-16,22-23 12 15,11-18 8-15,22-18 10 16,10-4 6-16,11-1 0 16,3 10 6-16,-1 22 10 15,-4 8 8-15,-14 24 6 16,-5 10 0-16,-17 12-4 15,-7 10-6-15,-9 9-6 16,-9 5-6-16,-12 9-2 16,-8 5 2-16,-14 12 6 15,-9 7 4-15,-11 17 4 16,-2 5-4-16,5 4-4 16,7 0-2-16,13-11-10 15,10-1-2-15,11-11-6 16,7-1 0-16,11-4 10 15,6-1 4-15,7-2 6 0,-1-2 2 16,-9 1 0-16,-9-3-4 16,-11-1 2-16,-6 1 2 15,-7-4 0-15,-8 0 4 16,-14-1-8-16,-9-2-4 16,-13 5-4-16,-1-1-2 15,-2-1-2-15,5 0-2 16,9-6-2-16,9-2-4 0,11-2-12 15,12-1-4-15,7 1 2 16,9 0 4-16,8-1 24 16,8-1 10-16,14-4 4 15,0-2-2-15,9-2-2 16,0 0-2-16,-6 0 2 16,-4 3 4-16,-8 2-4 15,-8 1-2-15,-9 4 2 16,-8 0 4-16,-9 3 3 15,-6 4-4-15,-14 6 0 16,-8 4-5-16,-11 7-2 16,-3 1-1-16,-6 4-1 15,0 1-1-15,8 2-5 16,5-1 0-16,9-6 0 16,8-1-2-16,2-8-1 15,6 1-1-15,14-7 2 0,6 1 2 16,10-4 6-16,6 0 6 15,3-2 6-15,1 0 3 16,11-4-1-16,-1 0-4 16,-5-1-5-16,1-3-2 15,-7 0 1-15,-3 3-1 16,-11-2 3-16,-1 0 5 16,-10 1 11-16,-4 0 5 0,-16 3-8 15,-11 5-10-15,-22 7-27 16,-13 0-11-16,-10 6 2 15,-11 1 7-15,0 0 7 16,0 1-5-16,0-1-21 16,10-3-9-16,8-5-15 15,7-3-6-15,15-4-29 16,0-5-16 15,9-7-16-15,4-3-15-16,5-11-60 0,9-2-32 0,9-6-156 0,3-7 281 0,4-5 83 15,7 0 13 17,3 3 3-32,2 5 1 15,6 9 0-15,-1 6 3 0,2 7-1 0,4 4 1 0,5 2 3 16,5 3 2-16,9 2 7 16,11-1 6-16,6-4 3 0,3 0 46 15,12-4-11-15,-5-1 62 16,-3-3-127-16,-4-4 24 15</inkml:trace>
  <inkml:trace contextRef="#ctx0" brushRef="#br0" timeOffset="12390.12">19727 10501 0 0,'2'4'32'16,"2"-1"13"-16,0 0-24 0,0 1 4 16,-4 0 6-16,-2-4 2 15,2 0-1-15,-2 0-2 16,2 0 1-16,-2 0 4 15,-14 6-1-15,-29 17 25 16,20-18 6-16,1 1 251 16,-10 3-72-16,-3 1-146 0,-7 3-19 15,-3 2-12 1,3-4-36-16,2 3-15 0,1 3-16 16,-1 1 0-16,-1 4 0 15,-2-1 0-15,4 1 0 16,3-1 0-16,3 0-3 15,3-1 3-15,1-2 0 16,0-1 0-16,8-2-3 16,3-1 3-16,4-1 0 15,2-1 0-15,2 1 0 16,3 0 0-16,-1 3 0 16,0-1 0-16,0 4 0 15,3-3 3-15,-1 4 3 16,2 2 1-16,-1 0 8 15,2 7-2-15,1 2 1 16,-2 2-2-16,4 4 2 16,0-3-2-16,2 2-2 15,0-2 1-15,0-1-3 0,0 1 4 16,2-3 6-16,0 1 6 16,2-4 16-16,-2 0 8 15,-4-3 16-15,0-3 8 31,-2-2 4-31,2-2-15 0,-2-1-16 47,0-1-6-47,1-1-15 16,0-7-4-16,-2 1-13 0,3 0-2 0,0-3-5 0,1 2 0 0,1-1 0 0,0 1-2 0,0 0 2 16,0 1-1-16,1 2-1 15,1 0 1-15,2 2-2 16,2 0 0-16,-2 4 0 15,3 2 0-15,-2 3 1 16,2 3 1-16,1-2-2 16,0 5 1-16,0 1 2 15,-1 2 2-15,-2 5 4 16,-1-1 4-16,1 2 11 16,-1 3 5-16,2-2 2 15,0 0-1-15,2-2-9 16,-4 2-3-16,-2-5 1 15,-2 3 1-15,-1-1 2 16,-2 0 4-16,-1 0-4 0,-2 1 1 16,2-1-4-16,-3-2-2 15,2 0-1-15,-2-2-2 16,1-3 1-16,2-4-2 16,2-6-1-16,-2 0-1 15,3-5-5-15,-1 0 0 0,2 0-2 16,1-3-1-16,1 0-3 15,2 0-1-15,1 0-4 16,4 1 1-16,1 1-1 16,5 3 1-16,3-2-1 15,2 6-1-15,11 0-3 16,4 2 0-16,7 4-4 16,-3-8-2-1,-3 0-26-15,38 14-29 0,18-1-90 16,-3-11-105-16,2-23 148 15</inkml:trace>
  <inkml:trace contextRef="#ctx0" brushRef="#br0" timeOffset="13101.75">20304 10664 248 0,'-22'6'722'0,"7"0"-586"15,6 1-202-15,3 1-85 16,2 0-34-16,0 3 60 15,-3 2 119-15,-1 0 16 16,1 0 135-16,-6-4 130 16,1 0-102-16,-3 2 57 15,0 2-75-15,1 4-37 0,2 2-28 16,-2 7-62-16,5 4-20 16,1 6-10-1,-2 6-4-15,9 5-2 78,-2 1 2-15,1 3 0-63,2-2 4 0,0-4 2 0,-5 0 2 15,3-5 2-15,-1-4 8 0,3-2 22 0,2-1 0 0,-3-3 10 0,1 4-5 0,0-6-18 0,0-1-9 16,4 2-9-16,1-4-3 0,-1 2-2 0,-1 0 2 0,0-7 0 0,-1-3 0 0,-2-4-6 0,0-2-13 0,2-3-32 16,0-2-21-16,0-2-89 0,3-1-43 0,0-5-325 15,-3-5-72-15,8-8 565 16</inkml:trace>
  <inkml:trace contextRef="#ctx0" brushRef="#br0" timeOffset="13439.35">20550 11300 223 0,'4'28'290'0,"-2"0"626"0,2 5-902 16,8 3 24-16,0 3 46 15,0 1-6-15,-4-1-2 16,3-4-16-16,-9-7-40 16,2-6-2-16,4-9-5 15,-8-2-1-15,6-6-69 16,-4-4-75-16,-2-7-349 15,2-10-378-15,10-15 806 16</inkml:trace>
  <inkml:trace contextRef="#ctx0" brushRef="#br0" timeOffset="13934.66">21126 10998 174 0,'-6'44'111'15,"1"2"-110"-15,5 3-4 0,-4-3 13 16,-4-2 10-16,2-5 11 15,2-2 35-15,0-8 100 16,6-5 342-16,4-5-309 16,2-5-55-16,7-6-72 15,3-2-16-15,6-7-22 16,6-8-12-16,9-5-14 16,2-9-6-16,9-6-6 15,5-5-12-15,2-6-22 16,-2-2-4-16,-3-8 4 15,-5 4 10-15,-7-2 26 16,-3 3 8-16,-17 4 26 16,-4-1 14-16,-9 7 30 15,-5 4 16-15,-9 9 14 16,-5 5-30-16,-18 7-27 16,-7 6-26-16,-17 9-40 0,-11 8-22 15,-8 11-21-15,-6 4-6 16,10 4-26-16,4-2-46 15,24-4-297-15,11 0 139 16</inkml:trace>
  <inkml:trace contextRef="#ctx0" brushRef="#br0" timeOffset="14435.44">22338 11297 193 0,'-4'12'155'0,"4"-3"30"0,2 1-76 16,-1 2 266-16,4 2-156 16,-1 0-35-16,0 3-41 15,2-1-41-15,-4-1-62 16,-2 4-8-16,-12 8 708 15,-11 11-588-15</inkml:trace>
  <inkml:trace contextRef="#ctx0" brushRef="#br0" timeOffset="15334.65">22917 10865 113 0,'-5'-6'95'15,"5"0"-58"-15,8-3-14 16,-2-2 18-16,6-1-2 16,1-1 39-16,3 0 319 15,3-2-19-15,10 1-197 16,6-1-74-16,9-2-49 0,1 6-18 15,5 6-24-15,1 2-8 16,4 4-4-16,-2 3-4 16,-5 7 2-16,-3 1-2 15,-11 7 2-15,-1-1 0 16,-7 2 2-16,-7 1 2 0,-6 0 6 16,-7-2 2-16,-6 1 12 15,-5 1 2-15,-11 2 4 16,-3 1-2-16,-8 1-4 15,-1 2-2-15,2 0-7 16,-1-4 4-16,4 0 5 16,2-2 2-16,1-4 1 15,1 3-4-15,0-4-4 16,2 0-6-16,-2-1-6 16,3-2-3-16,2 0-6 15,-2-2 0-15,2-1 2 16,1 0-1-16,3-3-1 15,4 0-4-15,5-3-11 16,-2 1-6-16,10-1-8 16,4 1 2-16,10-2 9 15,3-1 6 48,11-1 9-16,3 0 6-47,7-1 14 0,5-2 2 0,-5-2 4 0,1-2-7 15,-3 1-7-15,-8-1-3 0,-5 1-3 0,-6-1-3 0,-9-1-31 0,-3-1-23 0,-6-3-108 0,-4-1-106 0,-4-6 167 16</inkml:trace>
  <inkml:trace contextRef="#ctx0" brushRef="#br0" timeOffset="15588.19">23880 11079 583 0,'6'13'1545'0,"13"0"-1581"15,7 6-3-15,3 1 6 16,-1-2-49-16,1-1-151 15,-1-4-123-15,2-9-580 16,-2-6 805-16,-7-14 68 16,-1-11 15-16,-6-10 4 0,0-4-20 15,-2-9 45-15</inkml:trace>
  <inkml:trace contextRef="#ctx0" brushRef="#br0" timeOffset="16094.14">24428 10711 230 0,'-31'10'1002'16,"4"2"-25"-16,14 8-1007 15,-1 3-2-15,-7 12 0 16,3 5-10-16,-9 8 24 15,0-1 4-15,11-4 4 16,-3-1 8-16,7-6 32 16,3-4 21-16,1-6 40 15,3-3 13-15,4-4-14 16,1-1-27-16,9 1-41 16,3-4-12-16,11 1-15 15,6-3-5-15,12-7-2 94,1 0-3-94,3-6 0 16,-2-3 0-16,-2-7 5 0,0 1 2 0,-4-4 8 15,-5-3 5-15,-4-1 5 0,-2-3 2 0,-6-4 4 0,-4-2 0 16,-6-4-1-16,-1-4-4 0,-9-3-2 0,0-1 1 0,-12 1-2 15,-7 2-5-15,-5 1-3 0,-5 1-3 0,-7 2-1 0,3 2 3 16,3 2-2-16,3 5-5 0,6 1-23 16,4 1-16-16,5-2-72 15,-2-1-45-15,5-3-190 16,4-5-972-16,-2-7 1214 16</inkml:trace>
  <inkml:trace contextRef="#ctx0" brushRef="#br0" timeOffset="16479.86">24397 10238 315 0,'14'6'1276'0,"13"1"-1228"0,7 3-44 15,11 6 52-15,1 4-12 16,3 10-14-16,2 1 4 16,0 6-24-16,1 0-2 15,-11 3 7-15,-7 2 12 16,-10 4 42-16,-3 2 20 16,-4 7 20-16,2 2-1 0,-10 7-33 15,3 1-20 1,2 12-29 46,-1 3-12-46,8 13-8-16,0 4-3 0,-1 13-3 0,-4 8 0 0,-11 9 0 0,-10 8-1 0,-23 10-1 0,-13 6-10 0,-26 22-49 0,-21 14 45 16,-38 27-5-16</inkml:trace>
  <inkml:trace contextRef="#ctx0" brushRef="#br0" timeOffset="112448.13">15018 15485 130 0,'0'4'106'0,"2"-4"-32"0,1 5-62 15,4-3-6-15,2 3 1 16,0 3 0-16,3-3-4 16,5 1-2-16,3 1-1 15,4 2 0-15,8 6 0 16,4 0 0-16,5-1 0 15,2 1 0-15,-4 0 1 16,2 2 0-16,-3 5 1 16,-2 1 1-16,5 0 7 15,-7 2 11-15,-1-2 9 16,0 2 1-16,-2-1 14 16,2-1 28-16,0 0-7 15,1 0 46-15,-1 2-50 16,-18-8-16-1,-6-8-6-15,-2 1-6 0,21 27-1 0,-11-1-6 16,0 0 49-16,-11-13 3 16,-2-1 47-16,-2-1 4 15,-8-2-37-15,0-2-3 16,-5 2-6-16,-2-3 0 16,-2 3-4-16,-1 2-24 15,-7-1-5-15,3 3-3 0,-14 4-6 16,-1 0-2-16,-1 3 4 15,-2 3 0 1,-2 0 9-16,0 4-1 0,-3 1-4 16,-1-4-4-16,2 0-13 15,-1-4-4-15,0 1-5 16,3 1-4-16,1-1 3 16,1-1 0-16,2-1-1 15,4-1-3-15,7-3-10 16,4-4-6-16,7-2-13 15,4-9-21-15,6-7 459 16,8-11-329-16</inkml:trace>
  <inkml:trace contextRef="#ctx0" brushRef="#br0" timeOffset="113252.98">17082 15798 172 0,'0'11'163'0,"-5"-11"529"16,3-1-309-16,4-2-356 15,-2 2-7-15,0 0-2 16,0-1-4-16,5 1-14 0,12 1 0 16,36 7-8-16,-26-4 6 15,5 6 6-15,1-4 6 16,-2 5 30-16,4 3 10 15,-4 3 18-15,-2 1 10 16,-3 8-8-16,0 2-14 16,-4 2-14-16,-1 4-6 15,-9-3-6-15,-4 5-3 0,-11 0-6 16,-2 5-6-16,-20 12-7 16,-9 3-7-16,-19 8-1 15,-6 3-1 16,-6-2 1 1,-7 1 13-32,3-6 40 15,6-2 17-15,3-10 27 0,12-3-2 0,10-9-31 0,3-3-23 0,13-7-17 0,4-5-3 0,10-4-12 16,4-3-5-16,10-5-11 16,4-3-6-16,14-5-1 15,9 0 3-15,5-1 6 16,7-5 2-16,10-1 3 15,1-3 2-15,10 2 1 0,2 3 1 16,-1 1 2-16,0 0 1 16,-2 2 1-16,-4 2-3 15,-2 2-2-15,1 1 0 16,-12-1-4-16,-3 6-25 16,-16 0-76-16,-8-3-72 15,0-4 26-15,-2-9 61 16</inkml:trace>
  <inkml:trace contextRef="#ctx0" brushRef="#br0" timeOffset="114014.19">17904 15197 115 0,'-6'7'94'0,"6"-4"-46"0,3-3-41 16,4 2 1-16,-7-2 5 15,0 0 3-15,15 0 0 16,37-1-2-16,-16-2-1 16,6-2 2-16,-4 0 21 15,0 3 2-15,-3 2 29 16,-1 3 199-16,1 7-29 16,2 1-128-16,-3 3-45 15,-2 2-23-15,-5 4-16 16,-3 0-6-16,-10 3-6 15,-2 1-1-15,-8 3 7 16,-8 0 10-16,-13 4 7 16,-4-1-6-16,-14 2 33 15,-1-4 21-15,-3 1 44 16,3-2 16-16,5-5-37 0,7 1-11 16,4-6-23-16,0 0-9 15,3-4-20-15,5-1-14 16,8-2-23-16,4-3-7 15,4 1-6-15,6-2-3 16,9-2 9-16,3-2 2 16,8-1 8-16,7-1 1 15,1-1-2-15,5-1-2 16,-1-2-4-16,3-2-3 0,-2-3-13 16,-3 2-22-16,1-3-61 15,-5-1-38-15,-10-2-140 16,1-1 144-16</inkml:trace>
  <inkml:trace contextRef="#ctx0" brushRef="#br0" timeOffset="114732.2">18892 14720 202 0,'14'7'206'16,"4"-1"656"-16,11 0-657 0,-3 2-31 15,4-1-44-15,-2-1-42 16,-1 2-55-16,-1-4-10 0,-6 1-5 16,3-2 4-16,-1-1 8 15,-5 0 3-15,3 2 0 16,-6 0-4-16,-2 6-7 16,-2 1-4-16,-6 5-9 15,3 4-3-15,-10 4-5 16,1 4-1-16,-14 7 0 15,-1 2 0-15,-5 5 3 16,-4 0 2-16,-8-5 5 16,-1-1 2-16,-1-8 12 15,1-3 8-15,11-9 8 16,5-3 1-16,9-6-7 16,3-4-8-16,7-2-16 15,0-1-7-15,7 0-7 16,8-3-4-16,11-3 4 15,5-2 1-15,5-1 3 16,2-1 0-16,3 1 0 0,-1 2 4 16,-2 2 1-16,3 1-1 15,-6 4 4-15,-2 0-1 16,-4 6 2-16,0-1 3 16,-4 4-1-16,1 3 0 15,-4 0-2-15,-3 2 1 16,-7 1 0-16,0 2 0 0,-8 4 8 15,-3-1 4-15,-6 9 10 16,-9 0 5-16,-15 11-2 16,-7 1 0-16,-21 12-12 15,-16 7-5-15,-28 5-18 16,-17 4 0-16,-38-13-144 16,-27-15 105-16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22:39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17479 8351 20 0,'-7'-21'49'0,"0"0"-22"16,2 3-9-16,0 3 3 16,1 4 3-16,-5 4 4 15,-1 3 3-15,-4 4 0 16,-3 0 12-16,-5 7 1 15,-2 1 16-15,-4 6 14 16,-1 3 305-16,1 7-141 16,-3 6-111-16,-2 8-39 15,2 6-20-15,-8 4-38 16,3 4 1-16,-1 6-5 16,1 5 4-16,7 12-4 15,-1 6 0-15,6 2-6 16,1-2-2-16,1 1-6 0,4 1-2 15,5 4 0-15,3 3 0 16,7-9 4-16,0-3 2 16,6-3 2-16,7-4 0 15,3-1-2-15,8-5-2 16,1-10-6-16,-2-4-2 16,7-13-2-16,-1-3-2 15,2-8 2-15,5-6 2 0,1-4 0 16,1-7 2-16,4-7 0 15,-1-5 2-15,-3-10 2 16,-1-6 6-16,-2-8 5 16,3-6-1-16,-2-6 4 15,-2-6 1-15,4-1-2 16,-4-4 1-16,-4-1 4 16,1 0 4-16,-6 1 10 15,-2 0-1-15,2 2-6 16,-3-4-4-16,-1-2-12 15,-6 0-4 17,-6 27-5-32,-3 13-3 0,2 0-2 0,16-85 5 15,-7-5 2-15,-2 11 4 0,-14 46 3 16,-6-1 0-16,4-2-2 0,-5 1-4 31,1 0-7 0,-1-2-1-31,0 3-4 0,3-1 0 0,-5 0 0 16,-1 1-1-16,-2-1 2 0,-1 5 2 0,-6 2 4 0,7 5 3 16,-4 8-1-16,2 0 1 15,-1 8-4-15,-1 1 0 0,-2 4-4 16,-1 2 0-16,1 4-2 16,0 0 0-16,1 6-3 15,1 1 0-15,4 2-1 16,2 0-7-16,3 2-65 15,4 0 7-15,5 2 29 16</inkml:trace>
  <inkml:trace contextRef="#ctx0" brushRef="#br0" timeOffset="1043.52">17742 9931 0 0,'-3'10'64'0,"-2"-2"-1"16,3-3-10-16,-1-1 4 15,2-4-1-15,1 0 2 16,0 0 24-16,0 0 189 0,0 0 71 15,0 0-216-15,0 0-31 16,0-1-19-16,0 0-37 16,8 0-17-16,4-3-6 15,-8 3 1-15,4-1-1 16,25-11 2-16,-27 10 2 16,-2-1 2-16,-2 2 0 15,1 0 8-15,-3 1 30 16,-2 0 12-16,1 1 16 15,1 0-16-15,-2 0-38 16,2 0-10-16,-2 0-13 16,2 0-5-16,-2 0-5 15,2 0-1-15,-2 0 0 16,0 0 0-16,2 0 0 16,0 0 0-16,0 0 3 15,0 0 3-15,0-1 2 16,0 0-1-16,2 0 2 15,0-2 2-15,-2 2 8 0,0 0 2 16,0 0 3-16,0 0 0 16,0 0-9-16,0 1-4 15,0 0-2-15,0 0-2 16,0 0 4-16,0 0 0 16,0 0 7-16,0 0 0 0,0 0 3 15,0 0 0-15,0 0 3 16,0 0 5-16,0 0 2 15,6 3 4-15,10 2-4 16,27 2-2-16,-21-8-15 16,0 1 1-16,2 3 444 15,4 5-344-15</inkml:trace>
  <inkml:trace contextRef="#ctx0" brushRef="#br0" timeOffset="2955.01">18841 8976 200 0,'-22'27'185'0,"11"-22"473"16,6 1-547-16,5 6-143 0,-2 3 29 15,-3 6 66-15,-2 5 38 16,-8 10 28-16,-1 5-28 16,-8 11 9-16,1-12 0 31,13-20-10-31,0 1-33 0,-41 60-22 0,2-3-9 0,1-9-19 15,18-32-7 1,9-9-8 47,3-4 1-63,4-8-39 0,2-6-30 0,2-10-138 0,1-8-121 0,0-20-797 0,-2-8 1072 0</inkml:trace>
  <inkml:trace contextRef="#ctx0" brushRef="#br0" timeOffset="3180.14">18389 9073 93 0,'2'18'83'0,"4"6"-42"16,0 3-9-16,4 7 7 16,4 4 3-16,0 1 7 15,3-1 30-15,7-1 286 16,2-4-79-16,7 0-156 15,3 0-26-15,0-1-59 0,-1 0-21 16,0-1-14-16,-1 1-3 16,3-4-5-16,-2-1 6 15,1-12-167-15,-2-7-393 16,8-21 301-16</inkml:trace>
  <inkml:trace contextRef="#ctx0" brushRef="#br0" timeOffset="3441.94">19455 9012 181 0,'-9'15'170'16,"-12"1"936"-16,-1 15-1078 15,-3 8-26-15,-7 13 34 16,-6 6 6-16,-5 7 6 15,-2-3 0-15,2-9-22 16,3-3-12-16,1-16-6 16,2-7 0-16,3-15-26 15,1-8-26-15,12-15-128 16,1-10-183-16,6-18-440 16,5-13 748-16</inkml:trace>
  <inkml:trace contextRef="#ctx0" brushRef="#br0" timeOffset="3706.23">19113 8961 144 0,'24'9'121'0,"-10"9"-22"0,7 4 47 0,3 6 314 0,0 7-242 0,2 8-72 0,5 5-45 0,-3 5-19 16,-1-3-14-16,-1-3-28 15,-2-6-8-15,0-7-16 16,1-1-8-16,-3-9-18 16,-2-2-66-16,-4-12-160 15,-1-3-613-15,1-14 582 16,7-8 225-16</inkml:trace>
  <inkml:trace contextRef="#ctx0" brushRef="#br0" timeOffset="3937.66">20132 8962 212 0,'-5'12'771'0,"0"0"275"16,-9 12-916-16,-12 20-133 0,-7 6 0 15,-13 16-1-15,-8 5-1 16,1 0-14-16,0-3-11 15,8-18-37-15,2-8-31 16,3-20-125-16,2-9-144 16,7-19-690-16,0-10 1004 0</inkml:trace>
  <inkml:trace contextRef="#ctx0" brushRef="#br0" timeOffset="4078.97">20027 9112 285 0,'38'71'1178'0,"-1"23"-982"15,7 8-110-15,13-1-100 16,5-7-1272-16,-7-32 1198 16</inkml:trace>
  <inkml:trace contextRef="#ctx0" brushRef="#br0" timeOffset="5323.6">20637 9139 288 0,'0'11'1124'0,"18"0"-1061"16,6 0-93-16,15 6 20 16,4-1 6-16,-3-2-144 15,5 1-279-15,-1-9-88 16,3-6 371-16,-7-22 104 16</inkml:trace>
  <inkml:trace contextRef="#ctx0" brushRef="#br0" timeOffset="5556.07">21436 9011 19 0,'75'13'58'0,"0"2"-14"16,-4-1-24-16,2-3-14 0,-7-2-18 16,-9-4 7-16</inkml:trace>
  <inkml:trace contextRef="#ctx0" brushRef="#br0" timeOffset="8795.21">22780 8543 107 0,'-5'-2'93'15,"-3"0"-30"-15,6 2-63 16,2 1-1-16,0 4 0 16,0-5 1-16,-2 0 0 15,1 0 0-15,0 0 6 16,0 0 9-16,1 0 11 15,0 0 7-15,0 0 17 16,-2 0 9-16,2-2 40 16,-3 1 118-16,3 0-140 15,-2 0-44-15,2 0-40 16,-2 0-19-16,1 0-1 16,1 0 7-16,0 0 13 15,0 0 7-15,0-1 7 16,0 2 26-16,0 0 34 15,0 0 27-15,0 0-16 0,0 0-21 16,0 0-10-16,0-1-5 16,0 1-14-16,0 0 0 15,0 0-9-15,0 0 0 16,0 0-6-16,0 0 0 16,0 0-4-16,0 0 10 15,0 0 5-15,0 0 4 0,0 0 7 16,0 0-3-16,0 0-12 15,0 0-6-15,0 0-8 16,3 0-2-16,-1 0-2 16,1 0-2-16,-1 0 2 15,-2 0-2-15,0 0 4 16,0 0 0-16,1 0 2 16,-1 0 4-16,4 0 2 15,-4 0 0-15,2 0-2 16,1 0 0-16,-3 0-2 15,0 0 2-15,0 0 2 16,0 0 4-16,0 0 16 16,0 0 6-16,0 0 6 15,0 0 0-15,0 0-9 16,0 0-14-16,0 0-5 16,0 1-4-16,6 17-6 0,2 30 2 15,-18-19-1-15,1 3 7 16,-5 9 8-16,2 3 7 47,-2 7 1-47,-3 5-3 0,1 7-3 0,-4 0-2 0,-4 4 1 0,-2 2 2 15,0-2 8-15,0-2 4 16,7-5 8-16,2-6 2 0,1-7-11 16,2-4-8-16,0-8-14 15,4 0-2-15,2-5-8 16,3-5 1-16,3-4-4 15,-3-7-1-15,3-8 0 16,-3-2-1-16,5-4-4 16,0-1-5-16,-2-1-14 15,1 1-14-15,-2-12-35 16,-1-15-17-16,-7-38-25 16,10 23-1-16,-5-5 9 15,-8-3-11-15,6-6 38 16,-4-3 4-16,2-3 6 15,3 1-9-15,5 5-83 16,-4-1-18-16,0 5-181 16,0 3 162-16,-4 5 169 15,0 7 24-15,1 6 8 0,-1 5 4 16,3 5 9-16,0 3 28 16,3 5 0-16,3 2 21 15,1 4 95-15,1 0-72 16,1 4 26-16,0-1-30 15,2 2-23-15,-4 3-10 16,0 0-28-16,0 0-22 16,17 10 38-16,35 31 16 0,-21-3 28 15,3 7-14-15,2 6-12 16,-1 5 2-16,-2 0 12 16,1 0 0-16,-3 1-2 15,1-4-2-15,0 1-24 16,1-1-5-16,-1-10-8 15,-2-1-2-15,3-10-3 16,-3-8 1-16,-5-7 1 16,-5-2-4-16,-9-9-2 15,-1 0-4-15,-10-4 2 16,-3-2 3-16,-4-3 0 16,-7-4-11-16,-7-6-47 15,-3-2-29-15,-15-11-40 16,-1-1-11-16,-5-9-15 15,-3 2 16-15,1 2 28 16,-4 2 1-16,6 8-59 0,0 0-56 16,-1 6-181-16,6 7 174 15,9 4 195-15,5 4 19 16,15 1 44-16,3 0 0 16,6 0 58-16,2-1 76 15,0 1 1-15,0 0-73 16,0-1 6-16,2 0 4 0,25-4-30 15,32-6-1-15,-18 3 2 16,4-1-10-16,10 1-24 16,2 3-15-16,0 0-24 15,-4 2-4-15,-6 3 0 16,-6 0 0-16,0 0 6 16,-4 2-2-16,-11-2-2 15,-7 0-4-15,-9 1-2 16,0-1 2-16,-13 0 8 15,2-3 2-15,-12-2-23 16,-4-2-24-16,-9-5-50 16,-3-4-26-16,-2-7-73 15,-5-6-29-15,5-8-149 16,1-4-328-16,3-11 556 16,3-1 50-16,6-2 20 15,-3 0 9-15,8 9 24 16,1 3 9-16,7 11 14 15,3 6 6-15,2 9 11 0,0 4 8 16,0 8 7-16,0 4-3 16,-2 4-6-16,2-3 4 15,-2 0-3-15,0 8 2 16,-4 13 43-16,-12 28 208 16,8-25 163-16,0 3-212 15,-1 10-132-15,5 2-15 0,4 15-36 16,2 4-8-16,2 7-12 15,-2 9-6-15,0 6-6 16,0 5-8-16,-4 8-4 16,8-2-2-16,0-9-14 15,-3-12-38-15,15-21 34 16</inkml:trace>
  <inkml:trace contextRef="#ctx0" brushRef="#br0" timeOffset="9704.66">23170 8631 62 0,'47'-2'74'0,"-25"-4"-25"16,5 0 2-16,2 0 10 15,3 3 11-15,-4 1 92 16,3 2 434-16,0 2-380 16,5 2-98-16,2 3-34 15,3 3-18-15,-1 5-30 16,-6 2-12-16,-1 6-14 0,-4 1-2 16,-7 6 0-16,-2 5 4 15,-6-1 4-15,-4 4 0 16,-8-2 16-1,-2 1 1-15,-5 4 5 0,-7 2 6 16,-7 4 8-16,-6 0-1 0,-7 6-7 16,-5 1-7-16,-3 2-20 15,-4 1-7-15,1-4-6 16,0-5 0-16,-6-6 12 16,1-4 5-16,0-3 8 15,1 0 2-15,6-2-9 16,3 2-3-16,5-2-10 15,4-4-5-15,8 2-6 16,0-4 0-16,6-4 0 16,5 3-3-16,9-7-2 15,1-6 2-15,4-2-4 16,4-2-2-16,0-4 4 16,7 0 1-16,4-1 4 15,7 0 3-15,10-3 1 16,2-1 1-16,15-1 2 15,6 0 1-15,10-3-1 0,2-1 5 16,1 0 3-16,-1-1 3 16,0 2 0-16,-2-2-2 15,-2 2-1-15,-5 1-6 16,-8 0 0-16,-8 0-2 16,-15 2 13-16,-7-1 13 15,-12 1-21-15</inkml:trace>
  <inkml:trace contextRef="#ctx0" brushRef="#br0" timeOffset="12672.28">23278 7750 32 0,'3'-7'50'0,"2"-1"-29"16,10 3-19-16,-1 1 3 15,3 0 3-15,4 0 1 0,1 1 6 16,-3-2 5-16,2-1 8 15,-2-1 2-15,3-4 0 16,8 0 6-16,-1-2-4 16,6-2-3-16,1 4 5 15,-2 1 3-15,4 1-17 16,-2 4-5-16,-3 1-7 16,3 2 18-16,-6 3 3 15,1 4-5-15,-7-4 2 16,-4 2-3-16,-8-1 42 15,-3-1 22-15,-4 3-32 16,0-4-15-16,-5 0-7 16,0 0 1-16,0 0-155 15,0 0-200-15,0 0 151 16,-3 0 135-16</inkml:trace>
  <inkml:trace contextRef="#ctx0" brushRef="#br0" timeOffset="13284.78">24308 7144 219 0,'0'6'204'0,"0"0"-107"16,0 4-64-16,4 5-13 15,1 4-1-15,-6 5 171 16,1 1-69-16,-4 6 35 16,4 2-52-16,-4 7 32 15,-6 2-6-15,-4 10-20 16,-7 2-4-16,-1 1-10 0,0 4-12 16,-1 0-21-1,1 2-3-15,1 0-15 0,2 0-1 16,3-5-25-16,1-3-5 15,1-3-8-15,2-5-3 16,0-8 0-16,2-1 0 16,-2-12 0-16,3-4 0 15,-1-9 1-15,1-6 1 0,0-5-44 16,1-3-42-16,4-11-154 16,-1-8-224-16,6-20 203 15</inkml:trace>
  <inkml:trace contextRef="#ctx0" brushRef="#br0" timeOffset="14408.13">24632 7251 214 0,'26'-2'155'0,"16"3"-166"0,6 9 8 15,0 6 0-15,-5 2 0 16,-5 5 3-16,-5-1-2 16,-6-1 11-16,-1-1 23 15,-10-5 29-15,-4-2 379 16,-5-2-74-16,-6 2-142 15,-4-3-64-15,-6 6-24 16,-4 2-68-16,-3 4-32 0,-3 7-30 16,-5 1-4-1,-3 5-4-15,-3-1-2 0,-9-1 2 16,-6 1 2-16,-1-5 0 16,2 4 3-16,1-1 2 15,7-3-1-15,3 3 2 16,4-2 0-16,5-2 3 15,4-3 0-15,7-3-3 16,4-3-1-16,6-8-5 16,6 1 0-16,2-4-2 15,7-3 2-15,7-4 0 16,3-2 2-16,6-6 1 16,7-5-2-16,8-4 1 15,7-5 1-15,9-11-3 16,0-4 0-16,6-5 0 15,-2-6-2-15,-2-4 1 16,3 1-2-16,-2-3 0 0,0-4 0 16,-2-1-2-16,-3-1 2 15,-5 2 3-15,-6 10-1 16,-9 6 1-16,-1 4 1 16,-12 10 1-16,0 3-1 0,-12 10-1 15,-3 4 2-15,-7 8 2 16,-2 1 2-16,-4 2-1 15,2-1-4-15,2 0-2 16,-9 3-2-16,-13 1 1 16,-28 42 2-16,23-26 3 15,-1 2 2-15,2 6-2 16,2 3 0-16,3 6-2 16,-1 4 1-16,0 4 1 15,1 0 0-15,-2 3 0 16,1-1 3-16,3-1 0 15,2 2 0-15,-1 4 0 16,3 0-2-16,0 4 2 16,1-1 6-16,1-5 3 15,3-2 0-15,3-8-1 16,4-4-7-16,3-8-2 0,0-4-1 16,2-5-1-16,0-5 0 15,6-2-1-15,-3-2-1 16,6-1 1-16,1-3-1 15,3-2-1-15,-1-2 0 16,0-2 3-16,3-1-1 16,0-3 2-16,2 0 4 15,-3-5-2-15,-1 1 0 0,4-6 0 16,-3-1-2-16,-1-3 0 16,-3-4 1-16,-6 2 2 15,4-2-1-15,-3 0 0 16,-2-2 0-16,5-1-3 15,-3-1-1-15,0 1 1 16,1 6 0-16,-4 1 1 16,-1 3 2-16,-3 3 3 15,0 0 0-15,0 4 3 16,-3 3 0-16,-1-2 3 16,-2 3 5-16,-6-2 4 15,0 1 4-15,0-1 4 16,-2 4-2-16,-5 0-9 15,0 2-8-15,-4 1-10 16,3 0-5-16,-4 2-23 16,1 1-3-16,-9 1-43 15,-7-5 43-15</inkml:trace>
  <inkml:trace contextRef="#ctx0" brushRef="#br0" timeOffset="46453.03">15522 8953 101 0,'3'5'76'15,"4"1"-54"-15,10 5-22 16,2 1 3-16,14-1 2 16,6-2 2-16,16-8 1 0,6-2 1 15,5-6 5-15,-4-3 3 16,-9 1 10-16,-1 1-1 15,-14 0-7-15,1 5-5 16,-9 3-7-16,-4 1 4 16,-4 5-4-16,-1 2-2 15,-7 2-3-15,-2 0-1 16,-7-3-20-16,2 0-2 0,-7-5-29 16,-3-2-16-16,-3-2 46 15</inkml:trace>
  <inkml:trace contextRef="#ctx0" brushRef="#br0" timeOffset="46861.7">15979 8543 211 0,'-4'2'162'0,"4"-2"-112"0,-7 6-59 16,-1 16 2-16,-1 31 6 16,9-27 6-16,0-1 4 15,0 1 20-15,-3-3 88 16,1 6 392-16,0 0-244 15,-1 4-82-15,-2 0-29 16,1 2-64-16,-4 6-25 0,2-2-51 16,0 8-8-1,0-2-25-15,-1 0-41 16,2 4-102-16,-4-2-59 0,1 5-593 16,-6 0 567-16,-7-1 107 15,-5-1 98-15</inkml:trace>
  <inkml:trace contextRef="#ctx0" brushRef="#br0" timeOffset="47245.67">15492 9863 0 0,'16'-12'28'0,"3"0"19"15,-1-3-15-15,4 3-8 16,-3 0-7-16,3 1-6 16,2 0-3-16,2 3 8 15,5 2 5-15,5 5 8 16,0 4 4-16,11 6 11 16,1 0-4-16,14 4 10 15,7-1-6-15,14 0 65 16,8 0 254-16,14-9-252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42:00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15366 701 112 0,'11'-6'1'0,"6"-1"3"0,11-5 2 0,0 1-1 0,2-5 2 0,1 8-2 0,1-3 1 0,4 2 1 0,5-2-1 0,10 4-3 16,-3-1 0-16,-1 0 0 16,2 2 0-16,-14 3 0 15,0-1 1-15,2 3 1 16,-4-2-1-16,1 3 2 16,0 0-1-16,2 3-1 15,-2-2 0-15,1 4-2 16,3 1 0-16,-5 4-1 15,-3-2 2-15,-7 3 2 16,-9-2 0-16,-3 3 2 16,-5-1 0-16,-3 5 0 15,-4 1 0-15,-10 0-1 16,-3 5 3-16,-17 3-1 16,4 3 0-16,-7-5-2 15,1 2-1-15,2-5-3 16,-3-1 1-16,0 7-1 15,-2-2-1-15,-7 2 0 0,2-1 1 16,-3-5-1-16,5-4 0 16,5-3 0-16,-6-2 0 15,10-1 0-15,0-4 0 16,9-1-1-16,6 0 0 0,6-4-1 16,1 1 1-16,5-2-2 15,6 0 1-15,4 0-1 16,5-3 1-16,8-2 1 15,2 0 1-15,6-1 0 16,3 1 0-16,-3 0 0 16,5-2-1-16,0-1 1 15,7 3 0-15,1-1 1 16,4 3 1-16,-2 3 1 16,4 3 2-16,1 3 0 15,2 3 0-15,0 2 1 16,-5 1 0-16,-9 3 4 15,-6-1 10-15,-7 2 1 16,0 3 0-16,-4 2 3 16,-3 1 39-16,-4 1 62 15,-3-2 108-15,-4 2-80 16,-5 2-78-16,-5-4 3 16,-1 0 0-16,-11 1 0 0,-2 0-22 15,-7-4-14-15,1 3-3 16,-9-4-8-16,-4-1 0 15,-7 4-4-15,-8-6-4 16,2 0-6-16,1-1 2 16,-1-3 0-16,1 4 4 0,1-3 0 15,-2-5 0-15,4 3-8 16,4 1-6-16,2-4-2 16,-2 0-4-16,5 3-2 15,2-2-2-15,7 1 0 16,4 1-4-16,2-3-2 15,3 2-4-15,4-3-16 16,5 1-30-16,5-6-104 16,1-8-140-16,10-4-518 15,6-10 677-15,9-16 110 16</inkml:trace>
  <inkml:trace contextRef="#ctx0" brushRef="#br0" timeOffset="940.17">16831 676 149 0,'-15'8'108'15,"10"-2"-6"-15,6 0-130 16,10 5 0-16,2 2 24 15,1 2 3-15,4-3 1 16,0 1 1-16,3-1 6 16,1 1 3-16,-4-6 6 15,2 2 3-15,3 0 11 16,2-2 6-16,6 0-7 16,0 1 12-16,1-4 15 15,8 4-10-15,-6-2 93 94,-4 1-58-94,-2 2-27 0,-8-2 6 0,-3 4 0 16,-3 3-3-16,-6-1 3 0,-5-1 16 0,-6 4 15 0,0-2 4 0,-10 3-47 0,-2-1-13 0,-4 6-15 0,-3-1-2 15,-12 4-4-15,-5 1-2 0,-5 1 0 0,-7-2-2 16,10 2-2-16,0 0 0 15,1 2-2-15,2-2-2 0,4 2 0 16,2-3-2-16,3 4-2 16,2-5 2-16,7-5-2 15,11-9 0 1,0-2 0-16,2 2-4 0,1 0-2 16,6-3-2-16,0-2-6 15,3-1 0-15,9-4 4 16,-1 4 0-16,14-5 2 15,2-5 2-15,4 0 6 16,5-2 0-16,3 0 2 16,1 1 4-16,7 1 4 15,1-1 0-15,8 5 10 16,-3-3 2-16,3 3 8 16,-3-3 2-16,-6 0 0 15,-2 3-2-15,-11-4 0 0,-1 4-2 16,-10 1-4-16,-6 1 0 15,-6 4 2-15,-3-4-1 16,-8 3-1-16,0 1-2 16,-6 2-4-16,-2-3-3 15,-6 0-19-15,-2-1-20 16,-2-3-72-16,-3-3-74 0,1-12-143 16,0-5-508-16,8-16 652 15,8-4 78-15,11-11 66 16</inkml:trace>
  <inkml:trace contextRef="#ctx0" brushRef="#br0" timeOffset="1606.12">17979 455 141 0,'3'-7'48'0,"3"12"-93"15,2 5-9-15,5 8 40 16,-6-6 25-16,-5 10 10 0,-4-8 9 16,-10 6 14-16,-7 0 3 15,-4-2 4-15,-2-1 6 16,-8 5-3-16,-1-2 2 15,-2 4 13-15,0 1 1 16,2 0-14-16,4-2-32 16,4 0-24-16,7-1 0 15,10-9-62 48,1-3 31-63,8-5-9 0,6-4 0 0,8-2 8 0,2-5 24 0,6-7 3 15,3 1 1-15,9-4 3 0,3-1 1 0,-4 8 0 0,-2 2 1 0,-8 6-1 16,-1 2 2-16,-3 6 1 16,-2 5 2-16,0 9 14 15,-5-1 28-15,-1 5 22 16,-4-2 165-16,-1 10-54 16,-3 3-80-16,-3 4 1 15,-3 6 0-15,-3 0-12 16,-1-2-22-16,-2 5 1 15,1 1-2-15,-1 3-12 16,1-3-10-16,2-4-16 16,-1 0-6-16,3-9-2 0,1 1 4 15,1-11 0-15,1-3-5 16,2-9-7-16,-1-5-3 16,0-5-2-16,0-3-1 15,0-4-4-15,0 2-2 16,0-2-14-16,-1-15-21 15,1-50-83-15,0 18-58 16,3-14-310-16,4-14-213 0,8-15 660 16</inkml:trace>
  <inkml:trace contextRef="#ctx0" brushRef="#br0" timeOffset="1962.43">18382 276 81 0,'1'23'13'16,"7"0"-70"-16,6 8 21 15,4-2 56-15,0-8 38 16,4-1 6-16,1-2 5 16,4-6-1-16,5 1 6 15,-1-1 141-15,-1-4 341 16,1-1-351-16,-9-7-129 16,-3 2-31-16,-5-2-23 15,-5 2-6-15,-4-2-12 16,-7-8-30-16,-10-4-199 15,-7-6-471-15,-9 1 485 0,2 12 130 16,1 0 21-16,-28-2-27 16,-9 7 63-1</inkml:trace>
  <inkml:trace contextRef="#ctx0" brushRef="#br0" timeOffset="2795.83">18279 755 128 0,'2'30'93'0,"14"-8"-65"15,0-5 0-15,9-6 22 16,0-5 23-16,0-3 83 16,-1-1 378-16,-2-2-354 15,-2 1-50-15,-2-2-55 16,-1-3-11-16,-4 3-26 16,-2-5-8-16,-5 4-10 15,-3 2-4-15,-3 3-4 16,-2-3-4-16,1 0-2 15,1 0-4-15,-9 17-2 16,-21 33 0-16,16-17 0 16,2-1 0-16,-1-3 0 15,2 2-2 1,2-5-2-16,-2 4-4 0,6-5-22 16,-1-2-24-16,5-4-48 0,1-5-35 15,3-13-110 1,3-1-274-16,8-14 380 0,4-4 71 15,11-15 28-15,5-3-4 16,9 0 9-16,4-3 5 16,-8 8 14-16,3 5 5 15,-8 6 10-15,-3 7 2 16,1 13 6-16,-4 3 4 0,-7 14 8 16,-3 5 6-16,-7 0 6 15,-2 6 8-15,-6-1 7 16,-3 2 9-16,-5-1 20 15,-6 0 323-15,-5-2-91 16,-2 3-103-16,-7-6-87 16,0 0-21-16,-4 3-36 15,-2-6-16-15,3 0-20 16,-3 0-4-16,-2-3-6 16,-1 5-6-16,-2 1 0 15,2-1-2-15,9 1-2 16,0-4 0-16,6 0-2 15,0 1 0-15,2-3 0 16,1-5 2-16,1 1 0 16,-2-2 2-16,6-5 2 15,0 3 0-15,-1-3 0 0,5-2 0 16,-2-4 4-16,3 0 0 16,6 0-8-16,0 0-2 15,0-2-8-15,0 0 0 16,0 2 0-16,15-2 2 15,35-5 0-15,-27 6 2 16,6-5 4-16,5-1 0 0,13-1 12 16,4 1 6-16,10 0 10 15,7-2-4-15,4-3-8 16,1-1-2-16,5 2-7 16,3 0 1-16,-11 4-4 15,3-1 13-15,-14-3 643 16,-9-4-516-16</inkml:trace>
  <inkml:trace contextRef="#ctx0" brushRef="#br0" timeOffset="14303.17">20657 2097 63 0,'9'-1'53'0,"7"1"-53"16,4 1-1-16,3 1 2 16,4 0 3-16,-5-1 7 15,3 1 4-15,1-1 9 16,-3-1 2-16,7 0-3 16,-1 0-2-16,3 5-4 15,-1 1 5-15,0 2-6 16,-3 3-3-16,-3 5-5 15,1-1 0-15,-8 5 0 16,0 2 2-16,-5-2 1 16,-3 4 8-16,0-3 2 15,-4-1-2-15,0 2-2 16,-6-4-3-16,0 2-2 16,-4-3 16-16,-4 2 22 15,-3 1 3-15,-9-3 102 0,-4 3-53 16,1 4-42-16,-5-1-7 15,-2 4 1-15,-2 2-12 16,-7 3-4-16,0-2 3 16,2 5-12-16,6-1-13 15,2-1-13-15,4-3 0 16,2-1-3-16,-2-2 6 0,-3-3-3 16,5-1 4-16,-4-5 2 15,2-2 1-15,2-5 5 16,1 2 1-16,10-5 3 15,6 0-6-15,4-1-13 16,4-2-3-16,1 1-13 16,0-1 3-16,3 1 4 15,2 0 2-15,8 0 4 16,-4-1 3-16,10-1 3 16,1 0 7-16,5-1 9 15,6 0 3-15,-2 2 3 16,2-4 1-16,8 3 2 15,3-4-10-15,6 1 0 16,4 1 2-16,1-2 5 16,-2 0 5-16,-1-3 8 15,2-1 2-15,-5-2 2 0,2 2-4 16,-8-2-12-16,-3 1-6 16,-9 3-6-16,-5 0-2 15,-10 2 0-15,-11 0-14 16,-14-6-1310-16,-15-9 1243 15</inkml:trace>
  <inkml:trace contextRef="#ctx0" brushRef="#br0" timeOffset="15607.99">21719 1363 52 0,'3'0'62'0,"3"0"-34"15,1 0-13-15,6 0 4 16,3 3-4-16,1-1 0 0,3 2 2 15,4 1-5-15,1 1-3 16,2-1 0-16,-3 4-1 16,-1 3 0-16,-5-1 0 15,-6 3 1-15,-1 1 1 16,-8-5 2-16,2 9 0 0,-2-7-1 16,-3 1-3-16,0-1-2 15,-8 1 0 1,-6 0-1-16,-9 1 2 0,-2 2 2 15,-4-2 2-15,-3 5 0 16,1-3 0-16,3-1-1 16,0-1-3-16,7-2-5 15,3 3 0-15,4-5-2 16,6-2 0-16,5-3-2 16,1-1 1-16,4 0-2 15,3-1-1-15,-5-3 2 16,0-2 0-16,15 1 2 15,10-1 0-15,27-2 0 16,-23 4 0-16,7 0 1 16,1 4 1-16,3 2-1 15,0 4 0-15,-11 1 0 16,-2-1 2-16,-2 1-1 0,-4 3 2 16,-2-1 2-16,-5 4 0 15,-5-5 3-15,-4 2 4 16,-5 1 59-16,-3-5 74 15,-3 6 91-15,-3-2-91 16,-9 1-73-16,0 1-7 16,-9 3 0-16,-7-2 7 0,0 0-11 15,-10 1-9-15,3 1-3 16,1 2-2-16,3 0-12 16,6-1-4-16,4-4-18 15,2-2-4-15,5-4-8 16,4-1-2-16,5-4-6 15,4-5-8-15,5 0-72 16,0-10-65-16,7-7-430 16,6-10 115-16,6-13 310 15,5-3 112-15</inkml:trace>
  <inkml:trace contextRef="#ctx0" brushRef="#br0" timeOffset="16467.84">22293 1400 143 0,'-7'-5'88'15,"5"8"-97"-15,11 13-78 16,2-2 20-16,3 1 12 0,0 0 42 16,3-8 24-16,-3-3 23 15,6-4 16-15,1-2 2 16,-2-7-4-16,4 4-9 16,-1-6-14-16,1 2 5 15,5 2-12-15,7 1-5 16,3 1-7-16,0 5-3 15,-1 0-1 1,-4 0-1-16,-2 7 1 0,-5-6 0 0,1 4 3 16,-7-4 1-16,0 1 3 15,-6 3 13-15,-1 1 1 16,4 1-2-16,-12 2-6 16,2 2-2-16,-10 1 1 15,-3 5 38-15,-8 3 18 16,-5 1 160-16,-7 6-70 15,-2 2-52-15,-6 5-23 16,4 2-3-16,-4-2-12 16,-1 2-17-16,4-4-23 15,3-2-1-15,3-2 3 16,3-3 2-16,6-3-4 16,5-2-6-16,4-6-8 15,1-1-4-15,6-3-4 16,2 0-4-16,7-4 0 0,2 2 2 15,9-2 2-15,0-3 0 16,7 0 2-16,4 2 0 16,0-4 0-16,5 1 2 15,1-2-2-15,1 0 2 16,10-2-4-16,2 2 2 16,1-1-2-16,-1 1-2 0,-12-2 4 15,0-2 0-15,-10 0 0 16,2 3 0-16,-11-4 2 15,-7 5-12-15,-12 3 0 16</inkml:trace>
  <inkml:trace contextRef="#ctx0" brushRef="#br0" timeOffset="25171.42">16993 2119 123 0,'-25'16'86'0,"-1"2"-73"16,4 7-13-16,-12 0 0 16,-2 4 0-16,-3-6 4 15,-3 0 4-15,-8-3 11 16,-1-1 10-16,-5-2 4 16,1 5-4-16,5 3-11 0,2 4 8 15,1 10-13 1,4 7-4-16,-2 14-3 0,15-18 1 15,-1 3-1-15,-25 38 1 16,-3 12 1-16,9-10 2 16,15-8 6-16,4 2 24 0,3-1 3 15,-1-3 70-15,-2-15 164 16,1-4-104-16,-1-7-22 16,-2-4-22-16,2-9-62 15,3-8-17-15,-9-11-20 16,6-1-6-16,2-13-14 15,-2-5-16-15,6-15-64 16,-4-14-43-16,4-17-175 16,-3-7-352-16,-6-7 514 15,-1-11 52-15,-5 1 31 16,3 0 8-16,-4 10 22 16,7 8 10-16,1 13 3 15,10 11-1-15,17 10-8 16,4 5-5-16,13 5 0 15,1 4-1-15,1 11 14 16,4-2 9-16,0 5 17 16,2-2 9-16,11 2 2 15,2-3-6-15,19-3-8 0,7 0 2 16,23-2-7-16,8-2-3 16,23-7-6-16,3-2-3 15,8-6-1-15,5-3 0 16,-8-6-1-16,1-4 1 15,-6-5-2-15,-12-5 1 0,-6-10 0 16,-6-2 2-16,-20-6 1 16,0 8-3-16,-5 5 1 15,-4 6-2-15,-6 3 0 16,-9-4-2-16,-5 10 2 16,-11 0 0-16,-12 15 2 15,-5 4-1-15,-12 9 5 16,-4 5 0-16,-14 8 3 15,-4 3 0-15,-8 11 0 16,-5 5 2-16,-6 1 41 16,-3 8 56-16,-3 0 162 15,4 6-112-15,7 8-103 16,3-2-16-16,0 5-9 16,3-1-4-16,0-5 4 15,1 0-1-15,6-13 10 16,3-3 1-16,11-11-15 0,3-5-9 15,6-7-10-15,3-2-4 16,12-8-4-16,2-1 2 16,12-4 0-16,3-6 2 15,8 1 0-15,3-7-2 16,3 3 3-16,6 0-1 16,-5-1-2-16,-4 3 2 15,-7 6 0-15,-7-2-2 0,-8 7 4 16,-4 1 0-16,-8 7 6 15,-4 3 0-15,-2 1 0 16,1 6 2-16,-2 5-6 16,3 2 0-16,4 0-2 15,-3-4 0-15,9-3 4 16,-1-6 2-16,7-4 6 16,2-10 4-16,6-9 4 15,2-6-2-15,1-8-4 16,2 0 0-16,-4 0-4 15,-3-2 2-15,-11 0 12 16,-11 0 4-16,-7-4 4 16,-5 2-9-16,-15-7-8 15,-4 3-1-15,-8 5-7 16,-6 5-4-16,-3 15-4 16,-4 5-5-16,-4 14-6 0,1 7 0 15,7 6 1-15,2 6-2 16,14 2-4-16,11 3 1 15,11-3-7-15,8-2 1 16,16-13-1-16,8-1-3 16,16-10 8-16,8-6 4 15,17-8 8-15,7-3 2 16,8-1 0-16,2-2 2 0,-5-2-2 16,-4-3-2-16,0-1 2 15,-3 3 0-15,-16-7 0 16,-9 3 4-16,-21-4 4 15,-7 1 6-15,-14 8 11 16,-8 0 4-16,-12 10-4 16,-13 6-6-16,-22 7-19 15,-6 12-4-15,-6 6-1 16,-2 5 2-16,13 2 1 16,6 4 0-16,12-1-2 15,1-3 1-15,13-1-2 16,3-4 0-16,13-7-5 15,4-4 1-15,13-10-1 16,3-6 1-16,14-10 4 16,4-5-2-16,7-15 2 15,6-2 0-15,-4-1 2 0,-2 3 1 16,-9 10 0 0,-11 6 1-16,-11 14-5 0,-7 5-4 15,-8 12-4-15,1 3-1 16,-6 13 4-16,1 3 3 15,-3 1 6-15,7-3 0 16,6-9 0-16,1-8 0 0,11-12 2 16,3-10 1-16,13-16 2 15,10-8 0-15,13-8-4 16,-1-8-1-16,7-8 0 16,2 0-1-16,0-9 1 15,-3-5 0-15,-1-2 1 16,-7 4 1-16,-9 5-1 15,-5 15-1-15,-18 18 5 16,-6 11-1-16,-12 14 1 16,-6 5-1-16,-10 12-5 15,-10 6-4-15,-11 15 2 16,-4 8 2-16,-1 6 1 16,4 6 1-16,8 6 2 15,-1-5 2-15,8-3-1 16,5-8 1-16,9-2-2 15,8-4 0-15,11-4-2 16,3-2 1-16,8-6-1 0,4-4 1 16,1-12-2-16,4-4 0 15,3-8 0-15,0-8-2 16,0-4-2-16,-5-6-7 16,-11-8-34-16,-1 1-35 15,-13-1-58-15,-6-4-20 16,-11 0-93-16,-9 3-361 0,-10-2 386 15,-4 0 147-15,-10 2-10 16,-1-1 7-16,0 0 20 16,-2 2 14-16,4 2 48 15,1 4 10-15,8 8 15 16,5-1 4-16,8 1 3 16,2 3 1-16,7-2 3 15,5 3 0-15,9 5-11 16,1 3-2-16,11 0 1 15,3 0 5-15,11 6 8 16,5 0 22-16,14 5 40 16,4 3 374-16,10 5-293 15,7-3-66-15,2 0-57 16,8-1-19-16,3-11-25 16,-5 1-3-16,-1-14-14 15,-11-6-107-15,-19-5-603 16,-6-6 605-16</inkml:trace>
  <inkml:trace contextRef="#ctx0" brushRef="#br0" timeOffset="26029.23">20050 2401 178 0,'17'-11'129'0,"-3"6"-80"0,17 7-147 16,-1 6 39-16,1 0 7 15,-6-1 20-15,-11-2 49 16,-3-2 15-16,-5-3 28 15,-6 0 19-15,-2 0 29 16,2 0 508-16,-2 0-407 16,0 0-71-16,-16 2-88 15,-33 43-7-15,20-20-1 16,0-4 4-16,-7 4-4 16,-2 0-2 62,-5-5-12-78,-2 0-2 15,0-2-2-15,-1-1 4 0,1 4 6 0,0-1 6 0,4-5-6 0,4 2-6 0,8 1-8 16,3-3-7-16,0 1-7 0,5-2-3 0,1-5 0 0,4 2 0 0,6-4 0 0,1-2 2 16,7 0-2-16,0 0-2 15,4-4 1-15,2 3-2 16,-2-4 0-16,0 0 0 15,0 0-2-15,8 4 2 16,12 1-1-16,30 7 1 16,-25-4-2-16,-2-2 2 0,8 5 5 15,0 2-2-15,5 0 1 16,3 1 2-16,3 2 2 16,-1 3 1-16,2 0 6 15,1 1-2-15,4 2 4 16,-3-1-1-16,-1-1 7 15,-7-2 4-15,-4-6 4 16,-2 1 0-16,-3-4-7 16,-1 0-4-16,-9 0-7 15,-5-4-2-15,-4 0-2 16,-8 0 0-16,-5 0-9 16,-4 0-21-16,-23 3 13 15</inkml:trace>
  <inkml:trace contextRef="#ctx0" brushRef="#br0" timeOffset="123627.15">4621 6881 0 0,'-14'8'23'0,"4"-2"-11"15,7-6-10-15,-3 1 0 16,1 1 2-16,-4-1 3 16,-2 3 4-16,-6-3 3 15,0 5 2-15,-5-2-2 16,0 3-2-16,-4-4-3 16,-1 3-2-16,-2-2-3 15,-2-3-1-15,-7 5-2 16,-1-2 0-16,-6-3-1 15,0 4 1-15,5-1-1 32,1 0 0-32,1-3 0 15,-4-1 0-15,-1 2 0 0,2 1 0 0,-6-3 0 16,-1-5 1-16,-3 0-1 16,-2-4 0-16,3-2 1 15,5 2 0-15,4-3 0 0,1-3 1 16,3 1 0-16,1-1-1 15,3-2-1-15,5-7 0 16,9-1 0-16,-6-6 0 16,-4-1 0-16,-1-1 0 15,-10-1 0-15,4 1 0 16,6 2 0-16,-4 0 1 0,6 1-1 16,3 4 1-16,2-1-1 15,7 2 1-15,2 0-1 16,8-2 0-16,0-3-1 15,4-1 0-15,1-4 1 16,-1-1 0-16,-1 2 0 16,-3-2 1-16,-1 0-1 15,0 4 0-15,-1 3 0 16,0 0 1-16,2 3-1 16,1 0 0-16,1 5-1 15,4-2 1-15,1-2-1 16,7 2 0-16,1-4 1 15,0 2-1-15,4-2 0 16,-1 1 1-16,3 0 0 16,-3-1 1-16,-1-1 0 15,0 2 0-15,0 1 0 16,1 0 1-16,2 3-1 0,3-1 1 16,1 4-1-16,2-3 0 15,6 3-1-15,2-2 1 16,8 1-1-16,3 0 1 15,-6 0-1-15,4-1 0 0,-4-4 0 16,1-5 1-16,6 2-1 16,-2-1 0-16,-1-1 1 15,1 4-1-15,0-3 1 16,5 2-1-16,6 0 0 16,3 1 0-16,7 1 0 15,-3-2 0-15,0 8 0 16,-4-2 0-16,-1 1 0 15,3 1 0-15,1 3 0 16,1 4 0-16,0 4 0 16,-2 3 0-16,-7 5 1 15,0 0-1-15,-4 2 1 16,-2 1 1-16,-1 6 0 16,1 1 1-16,1 2-1 15,0 4 1-15,2 1 0 16,-4 0 0-16,-3 3 0 15,-3 4 0-15,-3 2-1 16,-2 4 0-16,-4 2 1 16,0-2-1-16,-2 4 0 0,-3 5 0 15,0-2-1-15,2 4 0 16,-3-1 0-16,1-4-1 16,2-1 1-16,-2-1-1 15,2 0 1-15,-3 2 0 16,-2 3-1-16,0 5 2 15,-8-4 1-15,-3 1 1 0,-2 0 3 16,-6 0 2-16,-2 1 0 16,2 0 0-16,-1-3-1 15,-2 0 2-15,-1 1 0 16,-3 4 0-16,-4-2 1 16,1 2 1-16,-4 1 0 15,-1-3-2-15,0-3-1 16,-2-2-1-16,-3-4 6 15,-3 3 6-15,-9-2 4 16,-5 5-1-16,-9-2-2 16,-7 2 26-16,-13 3-17 15,-8 0-17-15,-19 6-192 16,-2 1 161-16</inkml:trace>
  <inkml:trace contextRef="#ctx0" brushRef="#br0" timeOffset="171197.5">4023 6580 130 0,'-16'17'90'0,"12"-3"-77"16,4 6-12-16,6 9-1 15,3 2 1-15,5 5 0 16,0 0 0-16,3-1 0 16,-1 0 2-16,4-1 4 15,-1 0 1-15,3 2 3 16,7 7 3-16,7 13-6 16,9 5-2-16,7 14-5 15,2 0-1-15,11 6 0 47,-1 3 0-47,11 9-1 0,9 4 0 0,8-1-1 16,3 1 1-16,6-1-1 0,-6 1 2 0,8 1-1 0,0-1 1 15,6-2 0-15,3 1 0 16,5 1 0-16,7-2 1 16,4-3-1-16,9 1 0 15,5 3 0-15,5-1 0 16,5 1 0-16,5-6 0 15,-8 0 0-15,2-3 0 0,5-6 0 16,0-1-1-16,-2-12 1 16,5-1 0-16,-10-2 0 15,-3-2 0-15,7 0 0 16,-5-2 0-16,-6-6 0 16,7-5 0-16,-5-9 0 15,2-1 0-15,2-3 0 16,-1-4 0-16,-3-7 0 15,-4-2 0-15,-1-7 1 16,-1-7 1-16,-10-3 4 16,-2 1 1-16,-6-5 4 15,-4 3 1-15,-2-3-3 16,-6 0-1-16,-6 3-4 16,-7-6-1-16,-10 0-2 15,-6-1-1-15,-17-4 0 16,-9 5 0-16,-13-3-12 15,-5 0-8-15,-14-10-31 16,-6 1-7-16,-6-14 38 0</inkml:trace>
  <inkml:trace contextRef="#ctx0" brushRef="#br0" timeOffset="171521.31">10411 9701 201 0,'4'14'129'0,"17"-13"-127"16,15 5-26-16,15 1 14 16,3 4 9-16,3-2 1 15,-4 3 0-15,-1-1 4 16,-6 2 6-16,-10-2 15 15,-7 0 26-15,-13-2 179 16,-7 2 439-16,-26 19-422 16,-25 11-75-16,-65 54-258 15,-50 41-159-15,-102 77 78 16</inkml:trace>
  <inkml:trace contextRef="#ctx0" brushRef="#br0" timeOffset="173344.94">12286 9643 141 0,'-3'12'95'0,"-6"-2"-80"16,4 4-9-16,-3 2 8 15,-1 4 5-15,-3 5-1 16,1 0-3-16,3-4-6 0,-3 4-2 15,3-1 1-15,-1-2 4 16,1 5 24-16,-6 2 0 16,0 5-11-16,-2 5 26 15,2 10-28 32,3 7-10-47,2 2-7 0,3 1-2 0,6-7-1 0,0-5 0 0,8-7 17 0,-1-4 43 0,4-4 98 16,2 0-48-16,2-3 4 15,4-2-57-15,3-4-3 16,1-3 3-16,5-1-3 16,0-5 6-16,7-9-7 15,5-4-13-15,2-7-5 16,-1-8-4-16,-6-3-8 16,-2-3-2-16,-6-5-6 15,-1-4-2-15,-1 0 2 16,0-2-2-16,-2-8 0 15,-1 1 0-15,-6-8 4 16,-2 1-2-16,-3 0 8 16,-5-2 2-16,-5 3 6 15,1 2 2-15,-4-3-11 16,-1 0-9-16,-3-5-7 16,-3 2-3-16,-1 0-2 0,-5 1 1 15,1 8 4-15,1 6 9 16,1 5 19-16,1 11 5 15,-2 3 3-15,1 1-7 16,-1 6-19-16,-2 1-5 16,-2 1-8-16,0 2-2 15,1-3 1-15,2 6 2 0,0-2 5 16,-3 2 3-16,-3 0 4 16,1 3-2-16,-1 6-7 15,-5 1-7-15,5 5-6 16,-4 2-4-16,-1 2-11 15,7 5-6-15,4-6-36 16,4 1-34-16,7-7-231 16,3-4-799-16,3 0 955 15</inkml:trace>
  <inkml:trace contextRef="#ctx0" brushRef="#br0" timeOffset="173986.49">13102 10244 0 0,'-3'16'0'0,"1"-4"29"15,2-2 24-15,2-7 12 16,1 3 8-16,-1-3 1 16,2 0 44-16,-2 0 576 15,-2-3-301-15,0 0-175 16,0 0-54-16,0 0-86 15,3 2-26-15,5 13-13 0,26 34-70 16</inkml:trace>
  <inkml:trace contextRef="#ctx0" brushRef="#br0" timeOffset="177956.41">14147 9531 191 0,'30'18'162'0,"-35"-13"381"16,-3 5-346-16,-3 5-174 15,-3 10 11-15,-9 10 20 16,-7 3 9-16,-9 7 48 16,-4 4-16-16,-4 1 13 15,-6 1-4-15,-3-1-38 16,-2-2-22-16,0-1-30 16,10 0-8-16,8-7-34 15,6-4-30-15,9-13-86 16,5-7-67-1,9-10-708-15,6-9 756 0,6-20 124 16</inkml:trace>
  <inkml:trace contextRef="#ctx0" brushRef="#br0" timeOffset="179611.5">13588 9866 0 0,'-2'-30'42'16,"1"8"19"-16,4 11-25 0,-1 4-4 15,4 7-1-15,0 1 1 16,5 12-3-16,4-1 11 15,4 8-10-15,5 4 0 16,5 1 26-16,7 4 35 16,9-1 242-16,0 3-117 15,11-2-169-15,0 2-31 16,-1-11-235-16,10-6-231 0,-7-16 341 16,1-10 44-16,2-13 23 15,2-12 15-15,0-4 14 16,0-6 7-16,-3 4 4 15,-6-1 1-15,-7 16 1 16,-6 5 2-16,-14 17 14 16,-3 7 11-16,-12 19 17 15,-9 8 16-15,-12 15 27 16,-10 3 265-16,-18 10 7 16,-4 8-154-16,-11-3-92 15,-3 4-31-15,0-12-36 16,7-4-14-16,1-22-24 15,9-9-32-15,8-12-110 16,4-16-65-16,18-11-196 16,0-12-37-16,11-14 382 0,8-3 14 15,6-2 24 1,2-2 2-16,1 12 4 0,0 8 3 16,-2 20 3-16,0 7 8 15,-4 14 15-15,-1 9 26 16,4 15 6-16,2 6 94 15,10 16 13-15,7 3-112 16,3-1-37-16,1-2-6 0,12-21 0 16,10-13-1-16,14-22 8 15,-18-17-1 1,-2 3-13-16,53-36-13 0,11-16-7 16,-10 5 0-16,-22 17 0 15,-6 6-1-15,-17 17 5 16,-10 8 3-16,-21 16 13 15,-9 10 43-15,-14 9 71 16,-8 6 9-16,-12 13-37 16,-13 5-7-16,-17 8-13 15,-11-3-3-15,-6-3-14 16,-6-6-43-16,-2-14-86 16,5-4-62-16,6-21-445 15,11-13 396-15,14-20 132 16,8-6 19-16,18-11 23 15,2-2 13-15,13-3 6 0,7 7 0 16,5 12-2-16,4 8 0 16,4 20 2-16,1 6 3 15,5 13 10-15,3 8 4 16,6 5 3-16,6 3-2 16,3-3 6-16,7-8 5 15,7-10-8-15,7-11-1 0,5-12-12 16,4-8 9-16,6-19-6 15,-1-1-9-15,3-12-21 16,-3-1-7-16,-6 10 11 16,-8 7-2-16,-24 27 6 15,-13 14 2-15,-18 30 18 16,-8 9 2-16,-15 20 1 16,-4 0 16-16,-10 8-10 15,-2-2-10-15,1-9-7 16,7-7-36-16,9-19-16 15,9-15 9-15,15-23 4 16,3-14 22-16,20-21 11 16,8-10 1-16,11-9 1 15,5-2 1-15,-2-3 0 16,-2 9-1-16,-19 11-3 16,-11 10-3-16,-30 20 4 15,-12 17 7-15,-38 29 14 16,-19 18 15-16,-34 27 37 0,-11 11 328 15,-14 18 23-15,3 6-156 16,19-3-53-16,13-11-60 16,44-28-104-16,24-16-96 15,37-29-240-15,22-19-186 16,35-37-303-16,13-24 682 16,31-31 56-16,7-4 10 15,6-2 17-15,9 6 9 0,-3 17 0 16,-1 7-15-16,-2 19-15 15,-5 6 1-15,-7 15 2 16,-4 7 13-16,-12 9 17 16,-1-2 1-16,-9-2 0 15,-7 1-1-15,-14-8 14 16,-14 1 11-16,-21-3 20 16,-5 0 11-16,-13 0-7 15,1-1-11-15,-9-2-22 16,3 2-12-16,-1-1-17 15,-3 4-8-15,-4-1-1 16,-3 1-1-16,-5 4 6 16,-4 0 5-16,0 5 11 15,-2 2 3-15,-4 4 6 16,0 1 2-16,-2 2 5 0,-3 2 0 16,0 2 2-16,0 3 2 15,-1 5 5-15,4-4 1 16,-2 3 6-16,3 1 30 15,-2-4 42-15,4 0 300 16,-3-2-235-16,3-1-83 16,1-1-28-16,1 0 6 0,3-2 13 15,-2 0-23-15,2 0 6 16,0 0 1-16,0 0 4 16,0 0 0-16,-2 0 0 15,-1 13-6-15,-10 13-24 16,-23 38-13-16,0-9-18 15,-9 10-3-15,-5 18-12 16,-3 2-48-16,-6 1-216 16,-1-4-793-16,9-27 985 15</inkml:trace>
  <inkml:trace contextRef="#ctx0" brushRef="#br0" timeOffset="180496.86">17974 9403 349 0,'6'0'1444'0,"7"5"-1424"16,7 3-40-16,8-1 22 15,5 4 8-15,3 5 2 16,4 2-4-16,-1 9 2 15,0 4 4-15,3 7 19 16,-6 2 8-16,1 5-1 16,-2 1-5-16,-6-5-17 15,-2-5-6-15,-7-5-8 16,0-2-4-16,-6-9-30 16,-3-8-22-16,-11-7-22 15,-6-5-17-15,-10-8 3 16,-7-7 24-16,-13-3 28 15,-6-3 8-15,-3-5 2 16,-4 3-4-16,3-5-30 16,5 5-15-16,-9 1-23 0,5 7 9 15,3 5 52-15,-5 5 37 16,15 5 9-16,4 2 19 16,9 1 32-16,6-3 7 15,7 2-7-15,5-2-22 16,1 0 11-16,0 0 1 0,0 0 14 15,23 4 10-15,55 1-10 16,-17-11 4-16,10-5-13 16,6-2-14-16,-9 6-10 15,0-1-5-15,-5 3-7 16,-1-1-5-16,-10 1-7 16,-4-1-1-16,-8-2-1 15,-10-1-1-15,-13-2 2 16,-3 0 3-16,-14-1-10 15,-3-2-20-15,-12-5-62 16,-9-1-49-16,-13-2-112 16,-8-3-111-16,-10 4-368 15,4-6 618-15,4 2 66 16,3 5 9-16,12 1 20 16,2 2 2-16,5-2 8 15,5 0 8-15,1 3 14 0,5 1 2 16,5 11 7-16,6 4 30 15,1 8 128-15,2 9 429 16,2 12-349-16,3 17-75 16,1 31-56-16,-5 28-50 15,-8 57-36-15,-9 30 17 16,-20 67-54-16</inkml:trace>
  <inkml:trace contextRef="#ctx0" brushRef="#br0" timeOffset="181981.59">19223 9027 128 0,'0'-2'98'16,"0"0"-43"-16,0 2-63 15,0-1-4-15,12 1 9 16,7 5 3-16,31 10 0 16,-31-9 0-16,7 2 1 15,2 0 3-15,5-5 6 16,6-2 4-16,12 3 2 16,2-3-1-16,1 5-3 15,-1 1-4-15,-6 6-4 31,1 7-1-31,-10 3-2 16,-1 5 1-16,-6 7-1 0,-7 1 1 0,-4 3 1 0,-6 3 0 16,-7-3 4-16,-5 3 1 15,-11 2 4-15,-7 1 5 16,-15-3 9-16,-5 3 8 16,-12 8 281-16,-7-1 12 0,-5 4-106 15,-4 1-68-15,-4-1-55 16,-3 0-24-16,1-1-38 15,2 0-12-15,7 0-10 16,2 6-2-16,4-5-8 16,-2-1 0-16,7-9 0 15,-1-4 0-15,4-4-2 16,8-2 0-16,11-10 2 16,7-2-2-16,14-8-14 15,5-1-10-15,13-5-14 16,8 3-2-16,25-4 16 15,19 0 8-15,26-7 10 16,14-4 0-16,34-7 4 16,14-9 0-16,22-11 800 15,21-6-644-15</inkml:trace>
  <inkml:trace contextRef="#ctx0" brushRef="#br0" timeOffset="183023.44">20227 8634 20 0,'0'8'29'0,"5"1"-46"15,7-1-1-15,4 0 13 16,-2-1 9-16,-2-3 17 15,1-3 9-15,-1-1 9 16,-1 0 1-16,6 0 0 16,5 0-5-16,11 0-10 15,10-1-3-15,9 1 2 16,7-4-2-16,5-1-8 16,-1 1-3-16,3-2-5 62,-7 1-2-62,-6-2 1 0,-3 2 2 0,-8 2 13 0,-8-2 1 0,-12 5-1 16,-2 0-5-16,-15 0 1 0,-2 2 14 0,-8-2-49 0,5 0-19 15,-1-2-60-15,-21 1-3 0,-31-14 71 16</inkml:trace>
  <inkml:trace contextRef="#ctx0" brushRef="#br0" timeOffset="184067.37">21256 8274 329 0,'-6'4'1316'0,"9"13"-1356"15,2 8-26-15,-3 14 32 16,-4 6 10-16,-6 8 24 16,-3 1 0-16,-4-1 16 15,-5 1 22-15,-7-3 44 16,-1 1 28-16,-2 3 23 0,-1-5-28 16,6 0-21-16,0-4-20 15,10-2-42-15,4-2-13 16,0-12-13-16,11-1-7 15,3-6-6-15,-3-5-9 16,13-3-7-16,-6-9-4 16,0-6-7-16,5-5-5 15,5-15-45-15,5-8-56 0,6-21-38 16,5-6-36-16,3-14 28 16,4-2-66-16,-1 4 45 15,-3 0 165-15,6 14 15 16,-2 8 1-16,4 15 26 15,-1 2 9-15,4 13 12 16,-2 0 35-16,2 6 17 16,0 3 164-16,-4 9-13 15,-2 2-90-15,-5 2 46 16,-2 3-32-16,-6-4-28 16,-2 7-8-16,-7-1-30 15,-3 3-8-15,-7 3-15 16,-6-1-10-16,-12 6-1 15,-7 4-2-15,-11 9-6 16,-5 3-9-16,-1 3-9 16,-1 3-3-16,1-6-8 15,7 1 1-15,9-10-4 0,6-4-5 16,8-14-7-16,4-2-2 16,15-10-2-16,7-5 0 15,22-10 9-15,10-10 4 16,26-19 2-16,15-10 0 15,10-13-4-15,6-3 1 16,7-4 4-16,-4-3 1 0,0-3 1 16,-4-1 3-16,-4 8 0 15,-15 5 3-15,-13 19 3 16,-16 7 0-16,-29 21 4 16,-9 10 2-16,-22 9 2 15,-4 4-1-15,-21 10-8 16,1 10-7-16,-22 12-1 15,-10 11 0-15,-8 15 5 16,-7 6 2-16,-3 14-2 16,5 1-1-16,8 12-5 15,2 7-2-15,11-8 1 16,6-1 2-16,14-17 2 16,3-7 2-16,20-11-2 15,4-6-1-15,12-11-1 16,5-2 0-16,6-17 0 0,0-15 0 15,1 0 3 1,32-10 3-16,20-19 5 0,-7-8 5 16,-2-10 4-16,-6-3 3 15,-8 1 12-15,-5-1 5 16,-19-5 7-16,-5 6-2 16,-11 2-6-16,-8 6 1 15,-16 5 17-15,-16-1-1 0,-28 8-6 16,-19 5-11-16,-40 13-45 15,-17 12 6-15,-64 35-7 16</inkml:trace>
  <inkml:trace contextRef="#ctx0" brushRef="#br0" timeOffset="-208141.95">12792 10685 30 0,'-6'6'51'0,"6"-1"-31"16,3 2-15-16,6 0-5 16,2 2 1-16,0-1 2 15,3-3 4-15,-3-1 4 16,5 2 1-16,1 5 2 0,-3-2-1 15,-5 7-1-15,2 4-2 16,1 4-2-16,1-1-1 16,6 4-3-16,3-6-1 15,-1 1 1-15,7-2-1 16,2-4 1-16,1 1 0 16,0-5 3-16,-1-1 0 15,4 2 1-15,-3-2 0 0,7-5 1 16,3 7 2-16,2-9 1 15,-14-4-1 1,2 2-2-16,17-7-1 0,6-3-4 16,-5-4 0-16,-11-7-3 15,1 3 1-15,-1-4-1 16,2 5 0-16,5-1 0 16,0 4-1-16,0 3 0 15,2 0 1-15,-2 0 0 16,0 2-1-16,5 0 1 15,-5-1 0-15,-3 4 1 16,0-2-1-16,0 1 2 16,3 0 0-16,0 0 4 15,-4 1 3-15,-1 3 10 16,-4 1-1-16,-6 4-8 16,3 1-9-16,-2 6 7 15,-2-1 2-15,-1 5-2 16,-5 3 5-16,-5-4-10 0,-3 2-2 15,-4-1 14-15,-4-2 0 16,-6-2 11-16,2-5-1 16,-3-2 1-16,0 1 17 15,0-1 67-15,0-4-36 0,-3 0-35 16,3 0-7 0,-1-2-33-16,-1 0 0 0,2 2-13 15,2-11-7-15,5-9 6 16,18-26-6-16,-3 22 0 15,6 1-3-15,9 0-2 16,4 3-12-16,7 0 24 16,-1 6 1-16,1 5-1 15,-6 1-11-15,-2 8 11 16,-2 5-12-16,-4 5 10 16,0 0 12-16,1 6 3 15,-1-4 0-15,0 6 3 16,-1 0 0-16,-3 4 9 15,2 4 1-15,4 5-1 16,2 4 1-16,7-4-1 16,-2 2 0-16,2-8 26 15,2 1 24-15,3-7 1 0,6-1 18 16,2-2 39-16,5-7-50 16,1-3 28-16,0-6 19 15,14-7 7-15,6-8-12 16,9-5-10-16,10-3-20 15,0-4-44-15,-3 0-14 16,-4-2-54-16,-10 0-72 0,-5-2 68 16</inkml:trace>
  <inkml:trace contextRef="#ctx0" brushRef="#br0" timeOffset="-206547.32">14083 11555 12 0,'8'5'51'0,"1"0"-14"15,2-1-4-15,3-1 5 16,5 1 1-16,10 3-7 0,7-4 0 15,11 5-1-15,-13-5-4 16,-1 3-11 0,29 7 0-16,11-1 0 0,-20 2-1 15,-9 2 3-15,-8 3 8 16,-10-1 58-16,-1 0 242 16,-13-3-75-16,-5 2-100 15,-7-1-16-15,-5 1-46 0,-15 2-11 16,-5 3-14-16,-15 4-32 15,-6-1-6-15,-7 3-14 16,-3 1 0-16,0-1-2 16,3 2-2-16,5-5-2 15,4-4-2-15,10-1-2 16,6-7-2-16,11-5-2 16,6 0-4-16,5-3-6 15,3 1-4-15,3-1-6 16,3 1-2-16,6-1 2 15,4 0 2-15,8 0 10 16,9 1 4-16,14-2 4 16,5-3 2-16,9-1 2 15,3-5-2-15,1-11 2 16,5-5-2-16,0-7 0 0,0-4 2 16,-6-4-2-16,-4-5 2 15,-10-4 0-15,-4 0 0 16,-8-2 2-16,-1 2 0 15,-6-2 2-15,0 2-2 16,-5 3 0-16,1 0-2 16,4 3-2-16,0 2-2 0,5-2-2 15,4 2 0-15,5 7-2 16,0 0 0-16,-5 15 4 16,-2 2 2-16,-6 7 2 15,-2 3 6-15,1 6 2 16,0 1 6-16,0 5 4 15,1-2 2-15,0 4 10 16,0 0 0-16,-3 1 4 16,1 3 0-16,-2-1-7 15,-2 4-1-15,-4-4-1 16,-1 3 0-16,-7 1 2 16,-6-4-2-16,-3 6 3 15,-4-2 0-15,-9 1-2 16,-3 3 1-16,-11-2-6 15,-4 0-2-15,-7 4-7 16,2-4-2-16,-5 0-3 16,1 4-3-16,-4-4-3 15,8 3 0-15,3-4-3 16,8 0 0-16,10-2 0 0,1-5-3 16,7-3-5-16,-4-2-2 15,10-1-5-15,2-3 1 16,10 5 2-16,5-3 2 15,2 1 4-15,9-2 2 16,5 0 4-16,6-2 0 16,3 2 1-16,-3-3 1 0,3 5 1 15,0-1 1-15,2 3 5 16,-3-3 4-16,-2 1 8 16,-7 0 3-16,-5 3 0 15,0 1 0-15,-5 2 2 16,2-3-1-16,-6 4 5 15,-3-1-1-15,-6 3-4 16,-2-1 1-16,-3 1-1 16,-3-3-3-16,-4 4 3 15,0-2-2-15,-5 6-2 16,-6 0-1-16,-7 2-3 16,-10 3-1-16,-6 5-3 15,-12 4 1-15,-28 16-6 16,-22 9-8-16,-65 33-50 15,-40 19-14-15,-76 57 34 16</inkml:trace>
  <inkml:trace contextRef="#ctx0" brushRef="#br0" timeOffset="-203199.22">16596 11399 100 0,'17'-14'80'15,"5"2"-50"-15,6 3-26 16,0 4-1-16,0 8-2 15,-5 4-1-15,-7 5 0 16,-11 5 1-16,-8 6 0 16,-7 4 5-16,-10 9 9 15,3-11 1 1,-1 2 9-16,-22 20-3 0,-3 5-12 16,13-9-4-16,13-13-5 0,9-5-1 15,10-8-3-15,1-3 0 16,9-8-1-16,4-3-1 15,6-3 2-15,1-3 2 16,-1-3 0-16,6 0 1 16,-8-4 2-16,5 9-1 0,-11 1 1 15,-5 3 0-15,-1 12 2 16,0 3 0-16,4 8 2 16,1 11 2-16,-4 6 2 15,-1 3 3-15,-3 9 17 16,2-3 10-16,-5-3 4 15,3-1 155-15,-5-4 118 16,1-4-172-16,2 1-37 16,-3-7-17-16,5-4-32 15,-3-7-25-15,2-12-11 16,-1-3-3-16,-3-16 2 16,0-3-10-16,5-17-131 15,1-16-216-15,7-20 45 16</inkml:trace>
  <inkml:trace contextRef="#ctx0" brushRef="#br0" timeOffset="-203043.19">17342 11182 263 0,'14'3'922'16,"8"4"-859"-16,4 3-189 15,-7 4-503-15,-5 4 466 16,-20 14 131-16</inkml:trace>
  <inkml:trace contextRef="#ctx0" brushRef="#br0" timeOffset="-202746.29">17074 11658 40 0,'6'20'85'15,"7"-1"15"-15,21-3-48 16,5-2 8-16,14-3 13 15,1-4 60-15,-2-4 153 16,-1-1-119-16,-10-2-111 16,-9 0-15-16,-13 3 20 15,-13-2 71-15,-12 6 27 16,-14 5-33-16,-15 14-20 16,-5 9-48-16,-2 5-58 15,-2 7-40-15,12-2-166 63,8-1-208-63,15-12-344 0,15-5 625 0,16-14 92 0</inkml:trace>
  <inkml:trace contextRef="#ctx0" brushRef="#br0" timeOffset="-202595.23">17395 12042 0 0,'42'-26'36'0,"-6"3"47"0,3 0-2 16,-1 5-25-16,1 4 8 16,-4 5-32-16,-4 1 11 15,-10 13-19-15,-3-1-4 16,-9 17 18-16,-6 7 114 15,-8 8 242-15,-11 6-229 16,-13 9-16-16,-7 7-57 0,-7 10-16 16,1 8 6-16,14-1-14 15,12-8-10-15,34-25-54 16,34-20-30-16,78-67 38 16,69-42 497-16,109-109-382 15</inkml:trace>
  <inkml:trace contextRef="#ctx0" brushRef="#br0" timeOffset="-197719.1">8277 10797 155 0,'-5'0'123'0,"4"-2"-49"16,5-1-42-16,-4 2-29 16,0 1 7-16,12-7 8 15,9-4 1-15,27-27 0 0,-26 10 11 16,4-8 17 0,5-5-1-16,10 2 154 0,3 2-60 15,4 3-26-15,0 4-66 16,-1 7-29-16,-3 5-7 15,-1 8-9 1,4 0-3-16,-2 9-3 0,6 1 0 16,5 3 0-16,0 5 0 0,0 4 0 15,0 2 3-15,-9 2 0 16,-8 2 6-16,-3 4 16 16,-7 0 25-16,-8 1 42 15,-7 4 15-15,-11 2-32 16,-3 1-12-16,-13 10-22 15,-5 1-10-15,-16 8-12 16,-7 2-2-16,-12 5-6 16,-6 1-2-16,-9 6-6 15,-3 7 0-15,-8 0-4 16,4 3 4-16,1-7 0 16,-1-1 6-16,8-3 10 15,4-4 6-15,12-5 12 16,10-7 0-16,14-8-2 15,3-2-8-15,12-5-10 16,3-8-2-16,7-1-4 0,4-5-4 16,7-2-4-16,5-4-4 15,12-4 0-15,8-7 6 16,16-7 24-16,11-4 2 16,14-9 11-16,3-6 0 15,1-9-8-15,1-6 4 16,8-5 5-16,-5 0 5 0,9-3-2 15,-1 3-7-15,-10-1-15 16,2 0-7-16,-4 4-7 16,-10-1-1-16,-15 3-6 15,-11 4-16-15,-23 6-72 16,-6-2-56-16,-17-10 84 16</inkml:trace>
  <inkml:trace contextRef="#ctx0" brushRef="#br0" timeOffset="-197040.63">9237 8679 301 0,'-10'0'1192'0,"14"-5"-1144"15,6 0-102-15,10 3 4 16,5 0 17-16,7 2 19 16,3 5 2-16,8 3 4 15,6-1 6-15,5-2 16 16,3 6 14-16,-5 0 23 16,-2 3 5-16,-17 6 10 15,-1 0 0-15,-7 9-2 16,-6 5-2-16,-8 9-5 15,-8 7-17-15,-12 5-6 94,-7 4-2-94,-9 6-8 0,-8 4-3 16,5 2 0-16,-1-1 1 0,4-3-5 0,3-4-4 0,-1-11-5 0,1-2-4 0,8-6 5 0,-3-3 5 0,12-4 5 0,5-6 2 0,8-1 0 15,18-18-3 1,-13-4 1-16,-6-7 5 0,0 3 12 16,55 6 0-16,16-16-4 0,3-13-5 0,-14-16-11 15,1-7-2-15,4-5-5 16,-3-1-5-16,-4-10 1 16,-4 0-7-16,-13-10-64 15,-4-2-39-15,-12-6-103 16,-7-4-108-16,-8 4-416 15,-9-2 51-15,-8 0 636 16</inkml:trace>
  <inkml:trace contextRef="#ctx0" brushRef="#br0" timeOffset="-196541.19">10452 8453 206 0,'17'0'178'0,"5"-2"334"15,8-3-213-15,15 0-92 16,9-9-40-16,15-3-47 16,10-13-22-16,13-5-39 15,6-1-20-15,-2 1-12 16,-4 9-4-16,-26 12-7 31,-18 4-1-31,-20 15-3 0,-14 8 2 0,-19 19-4 0,-10 14-1 16,-19 19-6-16,-5 7-3 15,-8-2 0-15,8-5 0 16,13-14 2-16,7-5-2 16,19-11-8-16,8-2-1 15,15-11 2-15,10-5 2 0,12-6 8 16,2-3 6-16,10-7 3 16,4-1 5-16,1 0 1 15,-6 6 1-15,-6 4 5 16,-8 5 6-16,-14 10 6 15,-6 4 6-15,-20 14 10 16,-18 10-2-16,-26 31-4 16,-23 19-5-16,-26 17-7 15,-10 13 0-15,-13-1-7 16,7 0-1-16,0-6-23 16,11-11-15-16,19-28-45 15,13-15-61-15,33-33 190 16,15-20-86-16</inkml:trace>
  <inkml:trace contextRef="#ctx0" brushRef="#br0" timeOffset="-195628.18">11391 11216 280 0,'-36'56'1028'16,"16"0"-907"-16,7 6-299 15,-7 3-2-15,-25 4 132 16,-8 3 48-16,-22-7 118 15,-9-3 37-15,-17-2 24 16,-11-8-9-16,-8 0-14 63,-11 1-40-63,-9-7-43 15,3 4-17-15,-9-1-35 0,4-2-12 0,-1-2-8 0,4-4-1 0,-1-3-7 0,-2 1-5 0,2-19-27 0,-6 2-8 16,-2-14-1-16,4-7 6 15,-5-10 30-15,9-8 14 16,3-14 20-16,9-11 5 16,2-8 3-16,6-11-7 15,2-11-11-15,-2-12-11 16,5-1-4-16,-1-7-3 0,14-8-7 16,4-2-4-16,17-14-7 15,9-4-3-15,18-17-7 16,2-5 1-16,23-10-6 15,4-5 3-15,22-5 16 16,12-4 2-16,16-9 8 16,11-1 0-16,18-4 0 15,7 0 2-15,11 0-6 16,7-4 4-16,22 6 2 16,13 2 6-16,12 3 6 15,16 5 2-15,12 0-2 16,5 6-4-16,21 8-4 15,1 1-2-15,9 20 6 16,4 2 4-16,0 12 14 16,5 11 2-16,-6 14 10 15,8 13-2-15,-2 24-2 16,-12 10 0-16,3 22-6 0,-9 11-3 16,-8 15 0-16,2 13 1 15,-13 16 2-15,-3 6-2 16,0 15-5-16,-2 13 1 15,-6 12-2-15,-3 10 3 16,-11 11-3-16,-6 5 1 16,-7 17-1-16,-5 7 0 15,-15 12 3-15,-4 9 3 0,-19 5 0 16,-11 10 2-16,-17 0 1 16,-10 14-1-16,-21 6 1 15,-11 6 2-15,-23 19-4 16,-19-9 1-16,-25 16 1 15,-16 4 0-15,-31 9-2 16,-15 8 1-16,-37 14-8 16,-25 14-5-16,-41 23-29 15,-44 9 523-15,-57 40-388 16</inkml:trace>
  <inkml:trace contextRef="#ctx0" brushRef="#br0" timeOffset="-147775.5">303 6272 91 0,'-3'12'74'16,"3"-1"-47"-16,6 3-24 15,5-3-3-15,1 2 2 16,1-1 4-16,-2-3 3 16,0 1 6-16,-2-2 1 0,-1-2 2 15,0-1 7-15,1-2-5 16,3 4-5-16,4-1-6 16,1 3-2-16,10-2-5 15,-2 6-2-15,-2-2 0 16,5 3 0-16,-5 1 1 15,4 2-1-15,-2 3 0 16,-2 1 1-16,-6-1-1 16,-1 6 0-16,-7-2 5 15,0 1 2-15,-9 1 16 16,-4-1 12-16,-4 6-4 16,-9-4 20-16,-6 2 22 15,-6 0 65-15,-9 0-19 0,-5 3-53 16,-9 3 35-1,0-1-23-15,-4 3-8 16,9 1 2-16,5-4-24 0,5-1-20 16,8-10-18-16,2-3-1 15,7-1-3-15,4-5 7 16,2-3 6-16,3-1 0 16,2-3-1-16,3 2-6 0,4-2-12 15,4 2-8-15,5-6-8 16,4 3-15-16,8-4 12 15,4-2 3-15,9-3 19 16,6-7 13-16,11 1 16 16,1-2-5-16,18-4-3 15,4-1-1-15,4-3-5 16,-1-1-2-16,-4-5-2 16,-5 0-4-16,1 7-2 15,1-4 0-15,-10 6-4 16,-4 1 0-16,-16-2 2 15,-10 3-2-15,-5-1-4 16,-4-1-78-16,-8-6-413 16,-4-3 104-16</inkml:trace>
  <inkml:trace contextRef="#ctx0" brushRef="#br0" timeOffset="-147021.75">932 5459 64 0,'2'0'63'0,"7"5"-41"15,9 3-16-15,11 6-9 16,3 3 1-16,1-1 2 16,1 0 2-16,2-2 14 15,-3-3 7-15,-2-1 10 16,2-6 3-16,-4-4 6 16,1 4-5-16,-2-2-5 0,0 0 10 15,0 3-21-15,-5 3-6 16,-7 1-9-1,-2 3 0-15,-6 6 16 79,-7-1 2-79,-12 8 9 0,-10 1 0 0,-12 7 23 0,-4-2 56 15,-1 3-44-15,2-2-21 0,-1-1-14 0,0 1-6 0,5-4-7 0,3 0-6 0,7-1 6 0,5-1-7 0,6-2-6 16,0-3-1-16,8-2-6 15,3-2-6-15,5-3-8 16,5-2 1-16,5-3 6 16,3-3 7-16,7-2 27 15,2-4 7-15,9-3-11 16,2-2-1-16,0-6-6 16,5 1-4-16,4-7-5 15,3-2 2-15,-3-5 1 16,-4-3-4-16,-9-3-41 15,-5-5-109-15,-3-8-361 16,-3-4 392-16,-6-15 85 16</inkml:trace>
  <inkml:trace contextRef="#ctx0" brushRef="#br0" timeOffset="-146553.41">1681 5493 108 0,'2'15'95'0,"7"-4"-54"16,5-1 0-16,11 0-8 16,6-4-7-16,11-2 5 15,3-4 10-15,5-1-13 16,4-5 1-16,-5-1 24 16,-1 1-10-16,-12 1 17 15,-11-2 52-15,-10 5-30 16,-8 1-9-16,-11 4 21 15,-5 4-32-15,-16 8-30 16,-3 5-10-16,-9 10-16 16,-8 4-2-16,6 8-4 15,3 3 0 17,5-8 0-32,12 1-4 0,13-7 4 15,4-5 0-15,15 0 10 0,1-6 25 0,4 0 34 16,9 0 16-16,-2-5-4 0,1 1-26 15,2 3-19 1,-4 1-8-16,-4 2-6 0,-4 4 4 16,-10 8 6-16,-11 8 6 15,-18 10-2-15,-11 4-6 16,-29 6-8-16,-16 0-6 16,-18 8-8-16,-7 5-8 15,-8 2-104-15,-2 2-98 0,-6-6 116 16</inkml:trace>
  <inkml:trace contextRef="#ctx0" brushRef="#br0" timeOffset="-145516.76">241 8566 119 0,'17'7'86'15,"17"4"-67"-15,13 0-18 16,17 0 0-16,10 0 1 16,-2-2-1-16,-2-2 3 0,-12-1 16 15,-10-5 16-15,-6 1 21 16,-9-1 61-16,-14 3 480 16,-1 2-330-16,-10 3-149 15,-3 3-39-15,-5 9-36 16,-8 5-14-16,-11 12-16 15,-9 12-4-15,-14 12-10 16,-11 2-2-16,-15 9 2 16,-10-2 0-16,-16 10 0 15,-2 4 6-15,4-3 12 16,8-4 14-16,17-15 24 16,6-8 6-16,19-13-13 15,6-9-18-15,14-11-19 16,12-3-10-16,10-10-10 15,7 2-2-15,15-5-4 16,-1-6 4-16,8-5 4 0,10-1 1 16,1-9 5-16,9-4 2 15,5-3-1-15,5-3 2 16,8 1 0-16,5 3-1 16,0-1-1-16,-2 0 1 15,-9 2-1-15,-4 3-1 16,-12 0 2-16,-1 4-1 0,-13 3-1 15,-3-1-1-15,-8 1-63 16,-4 2-80-16,-5 1-320 16,-4 2-361-16,-10 5 781 15</inkml:trace>
  <inkml:trace contextRef="#ctx0" brushRef="#br0" timeOffset="-144305">1169 8376 63 0,'-21'14'68'0,"9"-2"-36"15,4-4-19-15,10 3-9 16,4-5 0-16,5 2 6 16,1-2 6-1,-7-5 12-15,3 1 10 0,20 0 18 16,6-2 39-16,8-8 434 15,-11-3-164-15,8 5-209 16,5-2-48-16,-3 5-58 16,0-2-16-16,-11 2-18 15,-2 3-4 32,-10 0-6-47,-3 2-2 0,-9-2-10 16,-6-2-22-16,0 1-144 0,-6-7-217 0,-2-5 100 0</inkml:trace>
  <inkml:trace contextRef="#ctx0" brushRef="#br0" timeOffset="-143969.19">1791 8100 237 0,'-15'13'659'0,"3"5"-259"15,1-1-251-15,4 8-79 16,0 5-40-16,-6 6-8 16,-1 5 2-16,-4 9-10 15,-4 0-6-15,-3 1 20 16,-2 1 16-16,-2-7 26 16,2-3 8-16,-2-4-24 15,6-3-15-15,2 0-17 16,-5-3-8-16,15-1-13 15,-3-6-1 48,12-7-57-63,2-7-48 0,9-21-189 0,6-5-337 0,5-20 71 0,3-5 452 0,4-13 14 0,2-3 9 16,5-7 56-16</inkml:trace>
  <inkml:trace contextRef="#ctx0" brushRef="#br0" timeOffset="-143191.69">1949 8204 20 0,'20'2'70'16,"-6"1"-3"-16,3 2 1 15,1-5-9-15,2-2 9 16,6-2 39-16,2-1 502 0,2 3-362 16,1-2-97-16,0-1-54 15,-1-1-16-15,1-1-26 16,0 6-12-16,-5 1-22 15,3 5-4-15,-6 2-2 16,-6 0 0-16,-6 5 4 16,-2 3-2-16,-9 10-3 15,-3 4 3-15,-9 3-1 16,-10 9-1-16,-10-6 1 16,-2 5-5-16,-4 3 2 15,6 0 0-15,1 3 3 16,0-7 0-16,8-3-4 15,7 0-4-15,5-7-7 16,8-3-1-16,8-5-2 16,4-7-3-16,11-3 1 0,1-2 4 15,13-12 1-15,6-7 3 16,16-15 1-16,8-12 4 16,14-13-2-16,6-6 0 15,3-10-2-15,-4-2-1 16,-2 0 0-16,-9 2 0 15,-9 10 2-15,-7 10-1 16,-17 11 4-16,-6 14 2 0,-13 8 5 16,-6 7-1-16,-11 7-2 15,-3 9 1-15,-11 5-4 16,-6 12 0-16,-9 15-2 16,-8 6-1-16,2 17 3 15,-11 0 5-15,-1 5 2 16,7-2-2-16,7-3-5 15,13 4-5-15,8-7-2 16,5 0-1-16,4-13 1 16,7-9 1-16,10-9 0 15,2-7 1-15,14-10 1 16,1-10 4-16,0-10 3 16,6-10 3-16,-6-14 4 15,1-10-1-15,-1-6 2 16,-7-5 1-16,-10 2 13 15,-6 4 8-15,-13 3 6 16,-10 5-2-16,-13 3-8 16,-6 7-7-16,-14 11-16 0,-7 5-9 15,-21 14-7-15,-9 8-5 16,-12 9-6-16,-3 1-20 16,-2-2-59-16,-4-9-75 15,3-10-195-15,-4-7 149 0,8-12 70 16</inkml:trace>
  <inkml:trace contextRef="#ctx0" brushRef="#br0" timeOffset="-142685.42">66 8069 127 0,'-26'0'118'16,"-4"0"-17"-16,9 0 13 16,16 3-71-16,0-2-30 15,15 1-59-15,7 0 25 16,6-2 16-16,4-2 0 16,8-1 2-16,4-3 2 0,6-2 18 15,-1 2 71-15,14-5 302 16,9 2-154-16,21-7-59 15,11-3-65-15,16-2-12 94,-11 5-2-94,-53 8-14 0,1 2-14 0,180-22-34 0,9 0-12 0,22 0-6 16,-73 7-1-16,-5-5 1 0,7 0 0 0,1-14-6 0,3-3-2 0,8-18-1 0,-12-6 6 0,1-12-78 15,-17-2 406-15,-28 0-274 16</inkml:trace>
  <inkml:trace contextRef="#ctx0" brushRef="#br0" timeOffset="-141001.81">3615 7614 133 0,'-2'0'102'0,"2"0"-48"0,14 3-16 16,16 2 11-16,84-5 33 16,-35-10 226-16,4 1-37 15,-4-3-208-15,-1-2-16 16,-5 3-3-16,-4 0 4 15,-13 2-1-15,-10-1-3 16,-22 5-9-16,-6 5-14 0,-13-1-7 16,-3 2-38-16,-4 3 791 15,-9 2-608-15</inkml:trace>
  <inkml:trace contextRef="#ctx0" brushRef="#br0" timeOffset="-140724.65">3626 8295 254 0,'6'12'811'0,"25"-20"-678"16,17 2-165-16,33-7 32 15,8-2 25-15,8-1 1 16,-4-4-4-16,-1 3-10 16,-5-2-2-16,-12 4 3 15,-5 1 2-15,-28-2 11 16,-6 7 2-16,-18 3 5 0,-5-2 1 16,-8 6-148-16,-1 1-266 15,1-1 53-15</inkml:trace>
  <inkml:trace contextRef="#ctx0" brushRef="#br0" timeOffset="-139930.78">4999 7605 234 0,'-6'2'286'0,"6"3"335"15,25 0-893-15,8 5-114 16,18-3 351-16,4 0 25 0,13-6 14 16,2-2 14-16,-1-4 213 15,-1-3 146-15,-9 7-149 16,-4 2-65-1,-10 8-65-15,-3 4-12 47,-5 9-34-47,-3 4-20 0,-9 10-20 0,-5 8-6 0,-24 12-2 0,-12 6 2 0,-27 13 0 16,-10 4 2-16,-28 5 2 16,-11 2 2-16,-17 4 4 15,-6 1 0-15,6-1 9 16,4-6 3-16,15-8 5 15,6-6-1-15,9-6-11 16,13-8-6-16,14-12-8 16,11-7-1-16,21-17-3 15,7-4-3-15,9-7-7 16,9-4-4-16,13-5 5 16,9-5 8-16,17-4 14 0,9-3 7 15,17-7 4-15,7-5 0 16,9-3 0-16,8-3 0 15,8-5-5-15,0 0-3 16,-3 0-5-16,-8 3-4 16,-3 2-2-16,-8 4-1 0,-14 2-1 15,-8 3-1-15,-23 1-2 16,-3 0-3-16,-8-1-68 16,-8-4-29-16,-5-15 661 15,-8-15-471-15</inkml:trace>
  <inkml:trace contextRef="#ctx0" brushRef="#br0" timeOffset="-139548.78">6313 6716 105 0,'0'32'104'0,"7"3"22"16,9 11-115-16,-5 9 25 15,-1 6 174-15,-4-1 525 16,-4 9-405-16,-4-2-73 15,-4-5-101-15,-4 3-20 16,-3 2-31-16,3-1-23 47,-7-1-37-47,6 4-14 0,2-8-15 0,-5-5-7 16,6-2-2-16,-6-4-3 0,6 3-2 0,5-3-2 0,3-4-10 15,5-4-16-15,-4-9-62 16,1-21-53-1,-2 1-87-15,0-4-75 0,11-22-8 16,-2-25 93-16</inkml:trace>
  <inkml:trace contextRef="#ctx0" brushRef="#br0" timeOffset="-139121.6">6701 6804 323 0,'-14'10'1464'15,"-2"-1"-1172"-15,5 11-251 16,11 11-72-16,-4 10 6 16,-1 12 19-16,-7 3 4 15,-3-3 4-15,2 0 1 0,3-11 1 16,1-6 1-16,3-8 2 15,6 0 2-15,6-6 2 16,5-2-1-16,19-2-1 16,8-2 0-16,14 1 0 15,11-4 0-15,9-7-2 110,2-2-2-110,5-4-2 0,-1-4-3 0,-7-7 0 0,-4-3 0 15,-20-3 1-15,-5-5-1 0,-17-1 0 0,-6-7-15 0,-13-4-67 0,-8-4-86 0,-18-13-328 0,-3-8 198 0</inkml:trace>
  <inkml:trace contextRef="#ctx0" brushRef="#br0" timeOffset="-138851.43">7058 6624 195 0,'-13'53'216'16,"-12"-14"810"-16,2 8-798 15,3 18-174-15,-2 8 22 16,-3 17 5-16,-3 5-4 0,-3 3-10 16,-2-3-16-1,2-1-24 16,6-6-9-31,8-3-12 16,4-9-2-16,1-15-4 0,7-4-6 0,2-13-31 0,3-7-26 0,5-13-61 16,-2-9-73-16,14-10-82 15,6-10-151-15,12-9-161 16,8-4 498-16,7-12-2 16,6-4-11-16,11-7 70 15</inkml:trace>
  <inkml:trace contextRef="#ctx0" brushRef="#br0" timeOffset="-138317.02">7321 7558 15 0,'62'-48'73'0,"-2"-7"4"16,-2-4 0-16,1 0-6 16,5-6 20-16,0-5 159 15,-8-5 259-15,-3-11-310 0,-6 5-80 16,-5 5-9-16,-6 3 0 62,-13 12 4-62,-3 5-29 16,-15 11-14-16,-3 7-4 0,-9 6-8 0,-5-1-10 0,-10 7-21 0,-6 2-11 0,2 12-8 0,1 1-5 0,3 11-4 16,0 7-3-16,-1 14-4 15,4 10 1-15,-9 17 7 16,0 8 5-16,-5 16 6 16,-7 8 5-16,1 6 8 15,0 5 5-15,6-7 0 16,4-3-4-16,15-20-14 15,9-9-3-15,8-19-8 16,2-10-1-16,7-10 3 16,2-6 3-16,7-9 21 15,8-6 3-15,10-11 1 16,5-1-4-16,1-5-15 16,1 2-3-16,-4 1-6 15,-1 2 0-15,-1 7 1 16,-10 3 3-16,-5 8 14 15,-3 2 4-15,-5 3 9 16,-5 3-3-16,-3 7-7 0,0 2-3 16,-11 18-10-16,-9 10-2 15,-34 42-5-15,-28 23 0 16,-77 59-1-16,-44 40 0 16,-110 85-22-16,-56 63 50 15,-121 132-27-15</inkml:trace>
  <inkml:trace contextRef="#ctx0" brushRef="#br0" timeOffset="-29720.86">5697 4326 59 0,'29'25'52'0,"-16"-30"-52"15,2-3 0-15,4-4 0 16,6-5 0-16,0-1 1 16,0-5 2-16,4-2 9 15,-7-3 3-15,5-2 6 16,2 1 0-16,-2 1-8 15,1-5-4-15,3 4-4 16,3 0-2-16,11-1-2 16,4-3-1-16,6 0 0 0,1-7 0 31,-4 9 0-31,1 7 0 0,-8 10 0 0,0 3 0 16,-7 11 1-16,-4 6 0 15,3 7 0-15,-1 4 0 16,-2 6 1-16,1 7 1 15,-8 2 1-15,3 3 1 16,-2 0 0-16,-3 1-1 16,2-1-2-16,-2-4 0 0,4-5 0 15,-1 1-1-15,0-4 0 16,0-3 1-16,1-2 0 16,1-5 1-16,14-6 2 15,3-6 0-15,7-5 0 16,2-7-1-16,-3-8-1 15,-4 3 1-15,0-5 0 16,-7-3 0-16,-3 4 2 16,-2 1-1-16,-8 7-1 15,0 1 1-15,-9 3-1 16,-2 7 0-16,-8 2 1 16,-6 8 1-16,0 4 3 15,-6 3 1-15,-2 5-2 16,-1 3 4-16,-4 7-5 15,1 1-3-15,2 3 3 0,3 1 1 16,4-2-2 0,6-3 2-16,14-3-7 0,6-6-1 15,6-11-1-15,3-6 0 16,2-9 0-16,-2-3 1 16,0-11-60-16,-5-8-17 15,-3-10 56-15</inkml:trace>
  <inkml:trace contextRef="#ctx0" brushRef="#br0" timeOffset="-29171.99">7306 3380 221 0,'-49'13'226'0,"41"-24"537"16,19-5-911-16,5-4-198 15,14-2 153-15,5-4 129 16,6-10 60-16,4-8 4 16,11-11-1-16,6-8 1 0,11-4 0 15,2 2 1-15,3 2 1 16,1 6 0-16,5 6-1 15,10 1 3-15,10 5-4 16,0 4 3-16,-3 2-3 16,1 11 0-16,-6 6 3 15,-4 2-3-15,-9 14 3 16,-9 0 7-16,-25 6 4 16,-6 6 9-16,-16 3 6 15,-6 2-2-15,-6 4 1 16,-1 1 22-16,-7-2-240 15,-3-3 99-15,-6-9 68 16</inkml:trace>
  <inkml:trace contextRef="#ctx0" brushRef="#br0" timeOffset="-28499.97">9066 1557 0 0,'53'8'0'16,"-1"-2"7"-16,0 2 42 16,0-3-3-16,1 1-7 15,3 0 0-15,-3 2-5 16,1 3-4-16,-5-2-5 16,3 5 2-16,-8 3-12 15,-7 4-3-15,-1 4-7 16,-9 2-1-16,-9 6-1 15,-5 3 0-15,-13 5 1 16,-11 4-1-16,-14 1 2 16,-4 5-1-16,-12 3 0 15,-8-2 3-15,-7 6 2 0,-1 0 1 16,-1-1-1-16,6 1-1 16,6-11-4-16,4-4-1 15,8-9-2-15,4-5-1 16,9-8 0-16,8-3-2 15,7-7-1-15,1-1 0 16,11-4-3-16,1-2 1 0,11-4 0 16,7-5 1-16,8-4 3 15,8-4 0-15,5 1 0 16,7-1 1-16,6 2-1 16,-3 2 1-16,-1 3 1 15,-5 3 0-15,-13 3 0 16,5 0-1-16,-9 7 1 15,-5-2 0-15,-10 4 0 16,-2 1-1-16,-3 1-7 16,-4-1-20-16,0-3-42 15,-6-3-31-15,-1-11 65 16</inkml:trace>
  <inkml:trace contextRef="#ctx0" brushRef="#br0" timeOffset="-26731.04">9809 1165 28 0,'12'5'46'0,"33"16"-32"15,-21-13-17-15,6 6 2 16,0 0 0-16,-1 0 2 16,5-2 0-16,-3-4 11 15,-4 2 5-15,7-4 9 16,-3-6 5-16,5-3-3 16,7-2-6-16,-2-3-7 15,1 2-5-15,1-3-4 16,1-1-2-16,0 1 0 15,1 1 0-15,-2 0-1 16,-8 1 0-16,-10-1 0 16,-7 0 0-16,-13 0-1 15,4 4-1-15,-6-2-6 16,2 2-12-16,-5-3-42 16,-6-1 41-16</inkml:trace>
  <inkml:trace contextRef="#ctx0" brushRef="#br0" timeOffset="-26268.33">11020 777 159 0,'-6'19'105'0,"8"2"-71"15,-1 14-38-15,2 5 2 16,-1 7 2-16,-4 0 0 16,2-2 0-16,-3-2 1 15,-2 1 1-15,2-1 2 0,-6 1 3 16,0 4 0-16,1-4 2 16,-4 4-2-16,1-5-3 46,1-3 0-46,-1-9-2 0,3-1 0 0,1-9-1 0,2-1 1 0,-3-7-1 16,-1-7-4-16,1-4-23 16,-5-5-18-16,6-15-40 15,1-11 55-15</inkml:trace>
  <inkml:trace contextRef="#ctx0" brushRef="#br0" timeOffset="-25134.41">11319 624 244 0,'22'2'193'0,"17"2"-259"16,18 7 6-16,6 2 36 15,-7 3 16-15,-9-1 3 0,-7 4 5 16,-10-3 2-16,-7 0 9 16,-4 2 2-16,-7 0 7 15,-4 1 0-15,-3-3-6 16,-2 1 7-16,-5 3-11 16,-3 3-3-16,-6 12-3 15,-4 1-1-15,-4 5-1 16,-6-1 1-16,-7 1 0 15,-1-2 0-15,-5 3 0 16,3-4 0-16,7-2-1 16,-2-5-1-16,12-6-1 15,3 1 0-15,5-6 0 16,10 4-2-16,6-10 0 16,2-3 0-16,6-4 2 15,3-3 2-15,4-6 1 16,9-1 2-16,3-10-2 15,4-4 1-15,5-3-1 0,-4-6-1 16,7-6-1-16,6-5 1 16,4-2-1-16,10-3 0 15,-6-3 1-15,2-3 0 16,-1-12-2-16,-2 1 1 16,0-2 0-16,1-1 0 0,0 3 0 15,0 2 0-15,1-3 0 16,-3 9 0-16,-8-2 1 15,-4 6-1-15,-11 11 1 16,-3 5 1-16,-11 17 15 16,-6 2 5-16,-7 6 13 15,-3 3 7-15,-4 3 144 16,-2 0-57-16,0 0-9 16,2 0-57-16,-2 0-20 15,-17 14 7-15,-30 37-1 16,22-25-2-16,2 5-17 15,-4 1-9-15,4 8-12 16,3-6-4-16,-5 11-6 16,1 2 6-16,-2 5-2 15,-6 2-1-15,7 4-3 16,4-1 3-16,-2-1-3 16,6 5 3-16,5-6 0 15,3-5-3-15,4-2 0 0,2 1 3 16,5-6-3-16,3 0 0 15,6-5 0-15,4-1 0 16,2-4 0-16,4-4 0 16,6-4 2-16,3-1 0 15,6-8 2-15,0-3 0 16,-4-7 2-16,1 0 0 0,-6-6 0 16,2-1 2-16,0-8 2 15,-3-2 1-15,2-3 3 16,-2-3-2-16,1-7 2 15,-4-2 2-15,-4-5 0 16,-4 2 4-16,-5-1 2 16,-2-1 2-16,-6 1 6 15,-3 0 0-15,-7 4 4 16,-2 1 0-16,-8 0 0 16,-5 1-4-16,-9 3 2 15,-10-3 0-15,-3 4-7 16,-1 2-1-16,-11 7-3 15,-3 3-6-15,-2 8-9 16,-6 3-6-16,-5 11-12 16,5 8-27-16,-5 4-27 15,-4 9 34-15</inkml:trace>
  <inkml:trace contextRef="#ctx0" brushRef="#br0" timeOffset="38851.44">8043 5587 0 0,'0'-7'0'0,"-4"-2"6"16,4 9 13-16,0-1-4 15,0 1-6-15,0 0 0 16,0 0 3-16,0 0 3 16,0 0 1-16,0 0-2 0,0 0-6 15,0 0-1-15,0 0 0 16,0 0 2-16,10 4 4 16,5 2 0-16,34-4-1 15,-30-11-2-15,6-2-3 16,-2-2 0-16,5-5-4 15,3-4 0-15,5-4-2 16,0-10 1-16,5-9 1 16,2-5-1-16,5-8 0 15,5-1 1-15,8 0-1 16,6-2 1-16,-2 5 0 16,-2 6 0-16,-4-6-2 15,2 0 1-15,4 0-2 16,5-6 1-16,2 6 0 15,4 4-1-15,-4 1 0 16,-4 3 1-16,-1 1-1 16,-3 2 0-16,1 11 0 15,-4 2 1-15,-5 10-1 0,-5 2 0 16,-8 9 0-16,0 5 0 16,-7 12 0-16,0 5 1 15,-7 8-1-15,2-2 0 16,2 5 2-16,0 1-1 15,5-1 4-15,2 1 1 16,5 1 4-16,0-7 2 0,3 2-2 16,-3-1-1-16,-4-4-1 15,3-1 0-15,1-2-1 16,3-2 0-16,8-3 2 16,2 0 0-16,-2-4-1 15,-2 0 9-15,-2-6-4 16,2 0-3-16,2-4-3 15,0-7 0-15,5-4-2 16,4-5 0-16,-4-7 0 16,0-5 1-16,-7 0 1 15,-7-2 1-15,-1 0 0 16,-2 4-2-16,-8 2 10 16,0 2 0-16,-2 2-2 15,2 5-1-15,-2-1-3 16,-3 4-4-16,-4 1-2 15,-2 2 2-15,-5 5-3 0,3-1-3 16,-9 7 4-16,-1-2-1 16,-2 8-3-16,-2 0 3 15,-2 2-3-15,0 2 0 16,1-1 0-16,-3 8 4 16,2-2-1-16,1 1-3 15,2 5 0-15,0 0 0 16,3 0 0-16,2 5 0 0,-2 1 7 15,1 0-4-15,3 3 10 16,-2 1 27-16,3 0 22 16,2 1 0-16,2 4-19 15,3-5-10-15,4 1-13 16,1 2 7-16,1-5-14 16,0 2 1-16,-3-5-7 15,0 2 6-15,2-1 0 16,-1 1 7-16,-1-1 14 15,2 3-1-15,-4 1-16 16,1-2-5-16,2 5 1 16,-2-2-3-16,-2-1 2 15,1 0 1-15,4 1-1 16,1 0 1-16,-3-1 6 16,-2 0 3-16,-10 0 0 15,0-4 4-15,-4 4 2 16,-4 0 4-16,-2 0 15 0,-5 1 6 15,-1-1-13-15,0 3 1 16,0-1-15-16,0-2-8 16,0-2-8-16,0 0-2 15,0 1 0-15,4-6 0 0,-4 0 0 16,-2-7 2-16,0-6 0 16,1 5 0-16,4-9-10 15,-1-2-8-15,3-9-26 16,8-6-22-16,8-13-80 15,5-3-120-15,11-10-389 16,-1-2 530-16,6-4 89 16</inkml:trace>
  <inkml:trace contextRef="#ctx0" brushRef="#br0" timeOffset="39544.08">12521 5196 0 0,'19'-3'0'0,"-2"1"0"15,-3 2 0-15,0 0 0 16,-3 0 34-16,0 2 8 16,1-2-4-16,1 2-13 15,5-1-3-15,-3-1-9 16,3 8-4-16,-2 3-4 15,4 4-3-15,3 7 0 16,4 6-1-16,6 2 2 0,4 2 0 16,7 8 1-16,6-2 0 47,-1 1-2-47,-2 5-1 0,-2 1 2 0,-9 3 1 0,-15 32-3 0</inkml:trace>
  <inkml:trace contextRef="#ctx0" brushRef="#br0" timeOffset="40693.35">10710 3508 0 0,'0'-1'0'16,"0"1"41"-16,0-2-12 15,5-2-3-15,8-5-6 16,32-14-3-16,-22 19-5 16,1-1 0-16,5 0-3 0,1 4-1 15,10-1-1-15,3 5-1 16,4 3-2-16,0 2 0 15,-5 3-2-15,0 3 1 16,-3 2 1-16,3 2 0 16,-8 6 3-16,1-1 0 15,-4 7 0-15,-5 4 2 0,-4 5 2 16,-6-2 3-16,-12 7 8 16,-4 2-1-16,-18 10-8 15,-4-1-1-15,-8 9-4 16,-7-3-1-16,-2-9 0 15,-3 2 2-15,-5-11 6 16,1-1-2-16,5-6-5 16,2 1-2-16,-2-2-2 15,4-4-1-15,0 1-2 16,-2-7 0-16,14-3 0 16,5 0-1-16,6-8-1 15,3-2 0-15,7-1-4 16,2-2-1-16,4-4-3 15,5 0 0-15,4 6 2 16,3-3-1-16,12-1 2 16,4 0 1-16,13-7 3 0,4-2 1 15,9-4 0-15,2-5 1 16,-2-4 0-16,3-3 0 16,-7-7 0-16,2 2 1 15,2-2-1-15,-2 5 1 16,-2 1 0-16,-7 2-1 15,-9 2-7-15,-2 1-24 0,-7-2 21 16</inkml:trace>
  <inkml:trace contextRef="#ctx0" brushRef="#br0" timeOffset="41360.3">11878 3192 7 0,'0'3'61'16,"2"-1"-11"-16,-4-2-8 16,2-2-19-16,0 0-7 15,0 2-11-15,0-1-2 0,16 1-1 16,35-4 0-16,-28-1 2 15,4-5 3-15,4 0 3 16,2-3 1-16,7-1-2 16,2 1-1-16,-4 6-2 15,-2-1 0-15,-4 2 3 16,-1 1 0 15,1-1 2-31,-1 1-1 0,0 2-3 0,-6 0-1 16,-10 1-3-16,-2 1 1 0,-10 4-1 15,-2 2-2-15,-8 6-23 16,-9 0-19-16,-6 4 26 16</inkml:trace>
  <inkml:trace contextRef="#ctx0" brushRef="#br0" timeOffset="41789.39">12627 2661 0 0,'13'19'0'0,"2"9"16"16,-1-2 5-16,-4 8 16 16,-3-3 7-16,-5-1 6 15,0 5 0-15,-4 0-10 16,-1 4 10-16,-5 2-11 16,-3 7 25-16,-5 3-8 15,-2 3 181-15,1 3-31 16,2-4-86-16,3 0-94 78,1-9-11-78,0 2-8 0,4-1-1 0,2-4 0 0,-1-4 1 0,6-9-7 0,0-9-13 0,3-10-161 16,3-6-220-16,2-13 238 0,1-11 83 0,7-19-36 0,3-9 74 15</inkml:trace>
  <inkml:trace contextRef="#ctx0" brushRef="#br0" timeOffset="42591.95">13071 2799 245 0,'-5'-7'338'0,"14"4"-414"15,6 3 14-15,8 3 48 16,0 0 6-16,2 5 5 16,3-3 1-16,-6-4 2 15,1 5 0-15,-4-2 2 16,-2 0 1-16,-6 2 2 16,-5 0 1-16,-4 5 3 15,-4 2 0-15,-4 6 0 16,-5 7 23-16,-9 8-15 15,-2 8-1-15,-9 9 1 16,0 4 13-16,-4 7 150 0,3-7-30 16,8-9-30-16,4-5-72 15,13-7-38-15,2-3-10 16,6-7-3-16,9-18 0 31,-5-1 3-31,1 0 9 0,28-5 10 0,7-7 6 16,13-16-6-16,-6-5-3 0,8-5-7 15,2 2-2-15,-1-11-1 16,-2-1 0-16,-5-4 1 16,-2-2-1-16,-1 4-3 15,-2 0 4-15,-6 6-1 16,1 5 0-16,-2 4 0 16,-4 9-2-16,-3 5 2 15,-8 5-3-15,-10 8 0 16,-1 3-3-16,-12 3-3 15,0 5 0-15,-4 4 3 16,-2 2 0-16,1 8 0 16,3 0 3-16,2 1-3 15,2 1-3-15,3 2 3 16,5 3-3-16,1 0 3 16,2 2 3-16,4 1 10 15,-3 3 2-15,9-5 17 16,-1 2 9-16,-2-3 8 0,-1 1-6 15,-2 1 7-15,-6 0 2 16,-3 4 10-16,-4-2 6 16,-5 4 8-16,-5-2 2 15,-7 1-29-15,-4-1-5 16,-3-3-16-16,-2 0-4 16,-5-1-7-16,0-6-2 0,-3-5-3 15,-7-3 0-15,-4-7-17 16,-4-3-32-16,-4-10-103 15,6-12-133-15,5-15-874 16,4-21 1061-16</inkml:trace>
  <inkml:trace contextRef="#ctx0" brushRef="#br0" timeOffset="42778.67">14178 2526 272 0,'62'6'1155'16,"5"-12"-698"-16,35-9-826 15,14-5-813-15,1-12 1121 16</inkml:trace>
  <inkml:trace contextRef="#ctx0" brushRef="#br0" timeOffset="43311.32">13158 2605 209 0,'-14'-4'174'0,"5"-1"-102"16,1 5-70-16,3 7-14 0,2 11 0 16,-1 5 2-16,2 5 3 15,2-2 4-15,8-4 1 16,0-4-1-16,3-2 5 16,4 2 151-16,-7 0 50 15</inkml:trace>
  <inkml:trace contextRef="#ctx0" brushRef="#br0" timeOffset="116193.68">8180 5852 0 0,'-8'-4'0'0,"4"3"0"0,1-4 0 15,1 2 0-15,2 1 0 16,0 2 0-16,-2-1 0 15,1-1 0-15,-4-10 0 16,-1-2 0-16,-11-25 0 16,14 30 0-16,-2-2 0 15,-1 0 0-15,8 3 0 16,-2-6 0-16,1 6 0 16,5 1 0-16,-4 3 0 15,1-3 0-15,-3 7 0 16,-5-4 0-16,2 3 0 15,-3 1 0-15,1 0 0 16,2 1 0-16,-5 3 0 16,-1-4 15-16,3 1-1 15,-1-1 0-15,0 0-4 16,5 0 0-16,-1 0-5 16,3 0-2-16,0 0-1 0,-2 0-1 15,2 0-1-15,0-1 1 16,0 1 0-16,0 0 1 15,0 0 0-15,0-2 0 16,0 0 1-16,0 2 1 16,0-1 0-16,0 1 0 0,2-5 1 15,10-3-1-15,3 1 0 16,25-17 1-16,-24 18-2 16,-7 1 1-16,5-4-1 15,0 4 1 16,3-6 1-31,2 2-1 0,-2 2 0 0,-1-2-2 0,2 3 1 16,-1 0-2-16,5 0 1 16,0 3-1-16,0-3 0 15,-1 1 0-15,3-3 0 16,2 2 0-16,5-4 1 16,5 0 0-16,3-5-1 15,3 0 0-15,-1-1 0 16,-1 2 0-16,-7-1 0 15,-2 3 0-15,2 1-1 16,-5-2 2-16,1 2-1 0,-1 3 0 16,-1-4 0-1,-2 2 0-15,1 1 0 0,2 0-1 16,6 4 1-16,2-7-1 16,2 1 1-16,4 2-1 15,-5-2 1-15,-1-2-1 16,-2 2 0-16,-3 0 0 15,2 2 0-15,1 0 1 0,-2 2-1 16,-1 1 0-16,3-2 0 16,-3 2 0-16,8-1 0 15,1 0 0-15,3-2 0 16,5 1 0-16,-5-1 1 16,1-2-1-16,3-3 0 15,-4 2 0-15,4-3 0 16,-2 1 0-16,3 3 0 15,4 1 0-15,-1 2 0 16,2 0 0-16,-5 2 0 16,-4 1 0-16,1-3 0 15,-1 1 0-15,1 0 0 16,2 1 0-16,1 0 0 16,3 0 0-16,8-1 0 15,-7-2 0-15,2 0 0 16,-5-4 1-16,-6 2-1 0,2 1 0 15,-4-1 0-15,4 1 0 16,4 5 0-16,0 0 0 16,-1 1 0-16,-3 3 0 15,-6-4 0-15,2 0 0 16,-4 2 0-16,1-3 0 16,-4 1 0-16,-3-1 0 15,-4 3 0-15,-4-5 1 16,3 8-1-16,-4-1 0 0,6 1 1 15,0 0-1-15,3 0 0 16,0 0 0-16,-1 0 0 16,1 0 0-16,-3 0 0 15,3 0 1-15,-1 0 1 16,-4 1 0-16,1 2 1 16,-5-1 2-16,1-2-1 15,-3 1 1-15,2-1-1 16,0 4 0-16,-1-6-1 15,3 4 0-15,-1-2-2 16,2 0 1-16,3 1-1 16,0 4-1-16,-3-2 1 15,-5-1 0-15,-7 2-1 16,2-3 0-16,0 4 1 0,0 1-1 16,4 3 0-16,1-2 0 15,0 1 0 1,3-3 0-16,2 1 0 0,2-3 0 15,4-1 0-15,0 1 0 16,-1-3 0-16,4 0 0 16,4 0 0-16,2 0 0 15,-1 2 0-15,-5 0 1 0,-6 0-1 16,0-1 0-16,-6 3 0 16,3-3 0-16,0 4 0 15,-2-4 0-15,7 4 0 16,-4 1 0-16,-1-3 0 15,-1 5 1-15,-3 0-1 16,-2 0 1-16,1-1-1 16,-4-2 0-16,-1 3 0 15,2-1 1-15,1 2-1 16,0 0 0-16,0 0 0 16,2 0 0-16,-6 1 0 15,6-1 1-15,-6 1-1 16,-6-3 0-16,1 4 1 15,-6-2-1-15,5 4 1 16,-5-2 0-16,5 0-1 16,-5-2 1-16,0 2-1 15,3 2 1-15,-4 0-1 16,3 5 1-16,-4-3-1 0,2 2 0 16,-1 2 1-16,1-3-1 15,3-1 1-15,-1 4-1 16,1-3 0-16,-3-1 1 15,-1-1-1-15,-2 0 1 16,3-3-1-16,1 0 1 0,-1 1-1 16,1 1 0-16,2-1 0 15,-1 2 0-15,1-3 0 16,-2 2 1-16,0-2 1 16,-2 0 0-16,0-2 3 15,-2 0 0-15,0 2 1 16,0-2 1-16,0-1-2 15,0 5 0-15,0-6-1 16,0 3 0-16,0-1 0 16,0-3 1-16,2 2-1 15,1 1 0-15,-3-6 0 16,2 7-2-16,-2-9 0 16,0 4-1-16,0 1 0 15,0-6 0-15,0 0 0 16,0 0 0-16,0 0-1 15,0 0 1-15,0 0 1 16,0 0 0-16,0 0 1 0,0 0-1 16,0 0 0-16,0 2-2 15,4 1 1-15,-2 1-1 16,1 0 1-16,-2-1 0 16,1 1 1-16,1-2 2 15,-3-2-1-15,0 0 1 16,1 2-1-16,1-2 0 0,0 0-3 15,-2 0 1-15,0 0 1 16,0 0-1-16,1 0 2 16,1 0 2-16,-2 1 7 15,0-1 3-15,0 0-2 16,0 2 1-16,3-2-6 16,-3 0 0-16,1 1-4 15,-1-1 1-15,2 0-1 16,0 0-1-16,-2 0 0 15,1 0 0-15,-1 2-2 16,0 1 0-16,2-3-1 16,-2 0 1-16,3 0-1 15,-2 1 0-15,1-1 1 16,1 0-1-16,-1 2 0 16,-1 0 0-16,4-2 0 15,-5 1 0-15,5 4 0 0,-4-2 0 16,4-1 0-16,-4-1 0 15,1 5 0-15,-1-4 0 16,1-1 0-16,0 3 1 16,0-3-1-16,-2-1 1 15,2 3 0-15,0-1 0 16,-1-1-1-16,1-1 0 16,-2 2 3-16,2 0-3 0,-2-2 3 15,0 1 0-15,0 2 4 16,0-3-4-16,4 3 0 15,-4-1 1-15,3 4-1 16,-1 0 0-16,-1 0-3 16,1-2 4-16,-2 5-4 15,0-4 0-15,0 6 3 16,0-2-3-16,-2-3 3 16,1 2 1-16,1-1-1 15,-2 3 3-15,-1-2-2 16,-1-1 2-16,-1 3 1 15,-3-2 0-15,-17 30-1 16,20-25 4-16,-2-4 0 16,-3 2 3-16,1-1 25 15,1 1 49-15,-1-2-2 16,-1 0-18-16,1 0-7 16,-2-2 7-16,2 1-20 15,-2 2-21-15,-3 0-4 0,2-4 0 16,1 5-3-16,-3-2-7 15,1 1 1-15,1 0-7 16,-4 0 1-16,-1-2 2 16,-3 3-3-16,1 0 1 0,-3-1 2 15,-1 1 1 1,3 0-4-16,-2-2 4 0,0 1-7 16,3-2 3-16,-1-1-3 15,4 4 0-15,-2-3 4 16,-1-2-4-16,-1 0 3 15,0-1-3-15,-2 1 4 16,0 1-1-16,0-1 0 16,-1-5 4-16,1 6-1 15,1-3-2-15,-3 3-1 16,-1-1 0-16,-3-5 4 16,-1 4-1-16,-4 0 4 15,3-2-1-15,-3 0 7 16,1 0-3-16,-1 0 8 15,2 0 11-15,-2 3-1 16,-1 1 0-16,-2-3-4 16,2-1-6-16,-2 2-6 0,-4 0-2 15,-5 0 0-15,-4 1-2 16,1-1 2-16,1 0 0 16,2 4 4-16,0-2 2 15,0 6-2-15,-4-4 0 16,-2 2-6-16,-2 0-4 15,-6 0-2-15,1-1-2 0,-1 0-2 16,3 4-2-16,2-8 0 16,-2 5 0-16,1-2 0 15,4 1 0-15,-5-4-2 16,0 0 6-16,0 5-4 16,2-2 0-16,8-1 2 15,-1 0-4-15,2-3 0 16,-2 3 0-16,0-2 0 15,-2-2 0-15,-6 0 0 16,-1-3 0-16,0 2 0 16,2-3 0-16,7 2-2 15,-1-1 2-15,-5-1-2 16,1 5-2-16,-5-5-2 16,-1 8 0-16,2-5 0 15,2 3 2-15,2-3 2 16,1 1 2-16,1-4 0 15,5 2 0-15,-3-2 0 0,6-2 2 16,-2-2-2-16,-1 1 0 16,3 1 0-16,0-2 0 15,3 4 0-15,0-3 0 16,-3 0 0-16,3 3 0 16,0-2 2-16,2 2-2 15,-1 0 0-15,-5 0 0 0,1 0 0 16,-1-3 0-16,3 2 0 15,1-4 2-15,5-5-2 16,1 1 0-16,-1 3 2 16,1-4-2-16,-1 0 0 15,3-1 0-15,-2-2 0 16,0 2 0-16,7 2 0 16,-2-2 0-16,3 0-2 15,0 1 2-15,-4-3 0 16,0 0 0-16,2-1 0 15,2 0 0-15,-2 2 0 16,2 1 0-16,0-3 0 16,2 4-2-16,-2 0 0 15,5-1-2-15,-1 3 0 16,3-4 0-16,4-3 0 16,0 5 0-16,-3-10 2 15,4 5 0-15,-2-1 2 0,0-4 0 16,3 2 0-16,-8-4 0 15,3 1 0-15,-5 2 0 16,-4-3 0-16,1 3 0 16,-6 2 0-16,6-2 0 15,3 4-2-15,1-2 2 16,1 4-2-16,2-1-2 0,-1 3 0 16,-1-1-2-16,3 1-6 15,4-2-4-15,1 1-74 16,3-2-52-16,4-10-229 15,5 1-337-15,12-22 658 16</inkml:trace>
  <inkml:trace contextRef="#ctx0" brushRef="#br0" timeOffset="124822.1">14460 14341 23 0,'5'0'71'0,"5"0"1"15,5 0-45-15,12 0-22 16,0 0 5-16,4 3 5 16,-1 0 0-16,2 7-1 15,3-5 1-15,2 5 5 16,0-4 1-16,-1 3 0 16,-5 2 0-16,-3 4 9 15,-4 0 4-15,-10 5-2 0,4 2 48 16,-7 5 183-16,0 10-25 15,-6 2-140-15,-9-11-16 16,0 1-19 0,-8 31-6-16,-13 3-8 0,-4 0-13 15,-3-6 9-15,-10-1 3 16,-6 5 8-16,-5 3 2 0,3-2-6 16,0-1 0-16,-3-3-22 15,-3-2-6-15,5-4-10 16,-2 4-6-16,1-2 0 15,-2 2-6-15,4-2-4 16,5-6-4-16,14-8 0 16,4-5-2-16,9-9-2 15,4-1-2-15,4-9-4 16,9-1-6-16,4-6-2 16,5-2-2-16,6 2 0 15,4-4 8-15,9 1 16 16,2-4 6-16,14-4 18 15,6-2 2-15,7-3 2 16,3-2-4-16,2-2-2 16,-2-3-4-16,-1 2-6 15,-4-1 0-15,-7 2-4 16,1 5 0-16,-4 5 0 16,-3-3 0-16,-9 4-22 0,-1 4-50 15,-9-4-170-15,0 0-399 16,4-4 229-16</inkml:trace>
  <inkml:trace contextRef="#ctx0" brushRef="#br0" timeOffset="125490.07">15064 13945 147 0,'-12'0'135'16,"-1"-3"109"-16,8 0 66 16,1-2-230-16,4 1-20 15,4-1-19-15,1-3-35 16,3-1-6-16,0 3 0 0,3-4-20 16,4 4 13-16,-1 5 7 15,2-1 7-15,2 2 13 16,1 2-3-16,1 4-1 15,2-1 15-15,3 2 7 16,3 2-3-16,-3 1 3 31,-2 0-13-31,-1 0-6 0,-10 6 3 0,3-2 0 0,-3 2 0 16,-6 0 7-16,-4 6 2 16,-2-3-7-16,-6 5 11 15,1 2-1-15,-6-3-4 16,-2 5-4-16,-3 3-14 15,0 1-2-15,2 0-4 16,1-1-2-16,6-6-4 16,2 0 0-16,2-5 0 15,1-1-2-15,2-5 2 16,2-2 0-16,7 1 12 16,4-2 14-16,5-2 32 15,7-4 8-15,6-5 6 16,-1-2-14-16,9-8-34 15,-4-3-8-15,0-5-11 0,-4-6-5 16,0-6-38-16,0-2-47 16,-4-9-155-16,-2-3-197 15,-2-12-366-15,3-1 756 16</inkml:trace>
  <inkml:trace contextRef="#ctx0" brushRef="#br0" timeOffset="125971.55">15878 13654 227 0,'11'11'228'0,"1"-3"213"16,6-3-285-16,4 2-17 16,1-1 16-16,-1 2-52 15,1-2-25-15,-3 1-44 16,0 2-10-16,-6 0-10 15,-3 1-2-15,-9 9 0 16,-2 1 0-16,-11 6 2 16,-3 7-2-16,-5 1 2 15,2 2-2-15,6-3-4 16,2-6-2-16,11-6-2 16,10 1 0-16,7-4 14 15,2 2 14-15,8-4 24 0,3-2-2 16,6-3 0-16,2-3-3 15,-1-3-5-15,0 1-1 16,-2-1 2-16,-5 2-1 16,-3 6-1-16,-6-1-2 15,-10 12-10-15,-6 7-7 16,-14 15-13-16,-12 14-14 0,-23 20-56 16,-17 12-26-16,-28 24-39 15,-10-1-25-15,-21 7-592 16,-16 4 153-16</inkml:trace>
  <inkml:trace contextRef="#ctx0" brushRef="#br0" timeOffset="126468.43">13228 16410 173 0,'-17'30'142'0,"2"-9"-3"0,11-10-120 16,8-1-34-16,8-6 18 15,10-2 43-15,18-4 51 16,7-5 175-16,15-7-158 16,10-6-71-16,6-10-39 15,9-1-4-15,14-8 0 16,10-2 3-16,11 1 32 15,13-6 18 1,12 1 55-16,0-6 18 0,27-5-15 16,7-3 3-16,7-3-10 15,18 1-12-15,-10 5-40 16,7 1-23-16,2 9-9 16,2 1-4-16,2 1 4 15,-13 3-1-15,0 3 2 16,-6 2-3-16,-14-2-7 15,-3 1-25-15,-22-3-107 16,-8-1-144-16,-9-3 149 16</inkml:trace>
  <inkml:trace contextRef="#ctx0" brushRef="#br0" timeOffset="127857.1">14382 16976 68 0,'-11'15'94'15,"2"-5"15"-15,4-6-81 16,5-1-21-16,9-3 2 15,2 2 2-15,10-1 6 16,8-2 8-16,10-2 9 16,5-1-3-16,4-3-10 15,-1-1 22-15,2 5 0 16,3-1 0-16,1 6 127 16,-5 3-13-16,-12 4 26 46,-8 4-34-46,-8 4 15 0,-1 2-45 16,-5 7-15-16,-3-1-12 0,-11 1-28 0,-8 7-13 0,-6 8-27 16,-8-1-5-16,-6 10-7 15,-6-2-1-15,-17 3-8 16,1 4-2-16,-16-5-2 0,-2 0-2 16,-1 9-6-16,-4 6-8 15,-11 11-5-15,0 1-2 16,-5 8-1-16,-1 1 7 15,10-3 6-15,3 4 4 16,2-11 2-16,5 0 0 0,6-5 6 16,6-5 0-16,18-8 2 15,-1-10 0-15,13-7 6 16,6-10 2-16,15-16 0 16,2-2-10-16,14-12-16 15,4-2-10-15,10-5-4 16,4-1 10-16,9-8 14 15,-1-1 2-15,15-2 4 16,0-5 0-16,11-1 6 16,6-1 4-16,1 0 6 15,-1-2 4-15,0 1 0 16,0-2 0-16,3-1-4 16,3 4-4-16,-1 0 2 15,-7 1-3-15,-7 4-2 16,-7-1 1-16,-4-3-2 15,-5 8-2-15,-1 1-5 0,2-1-22 16,-10 6-195-16,3-9-153 16,-4-9 141-16</inkml:trace>
  <inkml:trace contextRef="#ctx0" brushRef="#br0" timeOffset="128324.04">15123 17100 107 0,'11'3'90'0,"2"-3"-40"16,5-1-4-16,9-3 12 15,2-3 78-15,9-2 452 16,-1-1-333-16,7-9-130 16,-1-1-37-16,-2-5-28 15,1 0-12-15,-5 2-20 0,-4-5-6 16,-2 7-8-16,-6 0-2 15,-2 2-28-15,-3 7-52 16,-2 1-179-16,0 0-609 16,-2-3 728-16</inkml:trace>
  <inkml:trace contextRef="#ctx0" brushRef="#br0" timeOffset="128535.98">15936 16416 91 0,'-6'19'112'15,"-1"1"20"-15,0 4-26 16,-1-1 389-16,0 11-224 16,-7 2-84-16,-1 8-106 15,-3 3-15-15,-1 8-34 16,0 5-10-16,3 3-14 15,-1 5-2-15,2-8-4 16,0-2 0-16,2-12-2 16,1-3-4-16,7-12-16 0,1-5-40 15,4-9-186 1,1-8-581-16,8-9 636 16,9-10 66-16,4-20 84 0</inkml:trace>
  <inkml:trace contextRef="#ctx0" brushRef="#br0" timeOffset="129186.23">16191 16617 117 0,'31'5'100'0,"-1"0"-45"16,1-2-3-16,-1-1-13 15,-2 3 26-15,3 3-33 16,-5-1 38-16,-4 7-31 15,-5 3 46-15,-4 6 64 16,-4 4-49-16,-9 9 34 16,-2 4-59-16,-8 10 36 15,2 0 12-15,-3 1-30 16,5-4-15-16,6-12-26 16,0-5-16-16,12-13-36 15,1-4-10-15,7-10-14 16,3-5-2-16,4-10 2 15,7-13 0-15,8-24 8 16,4-7 4-16,5-15 6 16,-3-9 4-16,-1 4 2 0,-2 5 0 15,-3 10 4-15,-2 1-2 16,-7 15 4-16,0 3 2 16,-7 13 0-16,0 12 4 15,-7 7 2-15,-2 10 6 16,-4 11 6-16,-4 5 14 15,-4 7 24-15,1 5 12 0,-1 6 23 16,0 2-16-16,8 2 4 16,0-4 1-16,4-1 2 15,3-2-6-15,2 0-11 16,-5-2-7-16,2-2-19 16,-3 4-6-16,-1-4-5 15,2 0-3-15,0 8-4 16,-5-5 2-16,-3 5 2 15,-7 1 0-15,-4 1-6 16,-5 2-2-16,-7 7-13 16,-5 0-4-16,-4 10-14 15,-6 3-11-15,-14 1-27 16,-2-4-21-16,-9-19-35 16,0-11-28-16,-4-26-24 15,-1-22 81-15</inkml:trace>
  <inkml:trace contextRef="#ctx0" brushRef="#br0" timeOffset="129415.14">17124 16213 213 0,'59'9'287'16,"-6"-9"684"-16,11-6-757 0,8-8-178 15,7-6-6-15,8-7-2 16,-1-1-62-16,1-8-106 16,-3-4 96-16</inkml:trace>
  <inkml:trace contextRef="#ctx0" brushRef="#br0" timeOffset="130067.4">18704 15491 143 0,'25'0'117'0,"6"-2"-26"15,10-3 13-15,6-8 572 16,9 1-344-16,4 1-124 16,13-8-78-16,1 4-46 0,-1-7-37 15,0-2-13 1,-9 1-16-16,0 0-6 31,-8 3-6-31,0 0 0 0,-7 7-6 0,-11 2-9 16,-13 6-58-16,-8-1-44 0,-12 6-217 15,-2 0-282-15,3 5 184 16</inkml:trace>
  <inkml:trace contextRef="#ctx0" brushRef="#br0" timeOffset="130349.98">18807 16279 115 0,'26'11'118'0,"9"-8"83"16,21-12-18-16,12-5 210 15,16-3-212-15,7-8-29 16,4-3-99-16,4-5-22 15,1-6-21-15,3 2-4 16,-4-7-6 15,-10 1-43-31,-12 4-254 0,-7-2-387 0,-5 2 621 0</inkml:trace>
  <inkml:trace contextRef="#ctx0" brushRef="#br0" timeOffset="131107.07">20769 15246 112 0,'-15'18'121'15,"8"-4"102"-15,14-3-166 16,8-2-90-16,13 2 8 16,5 0 20-16,10-4 14 15,4 0 45-15,3-2 124 16,-3-1 114-16,1 1-93 16,-6 1-1-16,0-2-55 15,-5 2 3-15,-4 3-20 16,1 7-42-16,-2 3-34 15,2 7-16-15,0 5-17 16,-1 9-7-16,-4 14-7 16,-6 6-1-16,-12 13-2 15,-11 13-3-15,-20 12 3 16,-11 6 1-16,-14 2 7 16,-7-5 1-16,-10-5 1 0,-3-1 1 15,-7-7-2-15,1 3 0 16,1-14-2-16,4-3 1 15,6-6-5-15,2-3-2 16,17-7-4-16,4-8-3 16,13-13-7-16,6-7-8 15,10-10-15-15,11-4-5 16,13-6-2-16,10-5 5 0,16-3 13 16,3-2 4-16,16-7 7 15,9-3 2-15,8-6 4 16,6-3 4-16,5-1 2 15,1-5 2-15,5-11-2 16,8-1 2-16,1-7 2 16,4-7-78-16,7 1-1276 15,-3-7 1297-15</inkml:trace>
  <inkml:trace contextRef="#ctx0" brushRef="#br0" timeOffset="131754.63">22155 14367 92 0,'0'24'92'16,"0"1"-28"-16,1 2-28 15,4 8-10-15,3 6 6 0,1 10 47 16,-2 6 410-1,-3 9-84-15,-1 7-199 0,-5 2-92 16,-3 6-32 0,-2 6-48-16,-4 8-16 0,0-2-38 15,2 2-48-15,9-33-96 32,0-32 100-32</inkml:trace>
  <inkml:trace contextRef="#ctx0" brushRef="#br0" timeOffset="132281.01">22938 14467 253 0,'-28'36'872'0,"-2"-2"-667"15,-2-1-119-15,7 6-1 16,1-2-13-16,2 7-4 15,2 2-10-15,0-4-34 16,3 7-10-16,3-10-8 16,3 1-2-16,2-3-6 15,4-4-4-15,5 0-6 16,5-3-6-16,9 1-6 31,6-5 0-31,19-2 4 0,6-4 6 0,19-11 12 16,6-3 4-16,9-10 4 15,4-6-2-15,7-9-2 16,-3-7-2-16,2-4 0 16,-6-6 4-16,-10 1-46 15,-9-6-50-15,-13 2-254 0,-6-3-425 16,-15-4 719-16</inkml:trace>
  <inkml:trace contextRef="#ctx0" brushRef="#br0" timeOffset="132564.84">23031 14691 326 0,'-40'51'1359'0,"10"-10"-1281"16,2-1-58-16,16 7-24 16,-2 1-8-16,9 18-2 15,-1 9 2-15,-3 13 4 16,4 9 0-16,-4 2-38 16,1 4-34-16,3-6-111 15,3-5-227-15,9-16-273 16,2-15 646-16</inkml:trace>
  <inkml:trace contextRef="#ctx0" brushRef="#br0" timeOffset="133147.16">24185 14595 0 0,'17'-86'46'0,"-9"15"-4"15,-3 0-26-15,-8 5-13 16,-4 8-2-16,-11 17-1 16,-4 12 1-16,-11 21 24 15,-4 5 16-15,-10 17 25 16,-3 1 34-16,1 12 355 15,-3 1 186-15,1 2-413 16,8 4-55-16,5 0-106 16,11 0-24-16,18 4-35 15,9-1-11 1,17 2-17-16,6 6-1 0,13 3 6 16,2 2 6-16,7 11 6 15,-2-4 3-15,-2 2 5 16,-1 2 4-16,-6-1 10 15,-1 2 2-15,-6 3 3 0,-2 2-1 16,-10-3-8-16,-1-8-3 16,-7-3-6-16,-6-10 0 15,-4-7-6-15,-5 0-2 0,-6-12 1 16,-3-6-4-16,-5-4 2 16,-7-7 3-16,-4-3 3 15,-9-10 3-15,-2-10 0 16,1-5 2-16,-2-9 4 15,9 10 9-15,7-4 16 16,8 2 8-16,19-5-9 16,16-7-9-16,24-26-18 15,24-15-8-15,33-35 2 16,25-24 26-16,34-39 122 16,0-34-111-16</inkml:trace>
  <inkml:trace contextRef="#ctx0" brushRef="#br0" timeOffset="159410.53">16836 6948 162 0,'9'17'97'0,"16"3"-100"15,2 2-2-15,5 0 3 16,2-2 2-16,4 2 1 16,4 3 2-16,4-2 7 15,1 2 8-15,0 3 5 16,-8-3-1-16,-3 3-6 16,-7 3-3-16,-13 2 5 15,-5 2 2-15,-16 6-1 16,-9 4 0-16,-12 11-4 15,-4-18-1 1,-1 0 16-16,-34 28-7 0,-12 9-10 16,-1-19-3-16,18-16 7 0,2-1-1 15,10-9 7-15,6-2 89 16,22-5-13-16,4 0-53 16,16-5-39-16,6 2-20 15,7-8-41-15,9 1-7 16,16-4 61-16,7-6 48 15,18-4 32-15,5-7 7 0,24-9 7 16,3 0-50-16,5-8-13 16,4-2-8-16,-9-2-11 15,-6-1-2-15,-3 1 2 16,-16 0-15-16,-13 2-146 16,-6 2-407-16,-19-10 522 15</inkml:trace>
  <inkml:trace contextRef="#ctx0" brushRef="#br0" timeOffset="159768.07">18122 6342 285 0,'-11'36'966'0,"19"17"-1155"16,4 7-300-16,1 10 492 16,-4 2 137-16,-7 0 87 15,4 0-48-15,-11-9 14 16,4 4-45-16,-10-6-10 15,-5 3-14-15,2-5-42 16,-6-6-31-16,3-5-28 16,5-7-11-16,1-9-33 15,6-4-46-15,10-7-217 16,10-11-421-16,10-11 325 16</inkml:trace>
  <inkml:trace contextRef="#ctx0" brushRef="#br0" timeOffset="160188.15">18670 6368 176 0,'-22'16'166'16,"8"4"983"-16,8 15-1213 15,8-3-14-15,2 12 28 16,-4 0 9-16,5 7 41 16,-8-20 3-1,1 0 10-15,-4 20 9 0,1 3 28 16,-10-17 0-16,12-11 11 16,4-4-1-16,10-5-20 15,11-4-12-15,17-6-18 16,9-2-4-16,13-6 2 15,12-6 0 1,10-5-2 0,2-2-2-16,-6-3 0 0,-4-2-2 0,-17-1 2 15,-13-5 0-15,-11 2 0 16,-7-2 2-16,-12-4-26 0,-4-6-52 16,-9-9-229-16,-4-1-523 15,-9-3 608-15,-7 4 168 16</inkml:trace>
  <inkml:trace contextRef="#ctx0" brushRef="#br0" timeOffset="160446.14">19067 6284 325 0,'-28'19'1342'0,"8"6"-1272"15,4 5-76-15,10 5 2 16,6 7 2-16,-5 10 2 16,4 7 4-16,-7 6 0 15,-3 1 2-15,-1-1 2 16,-3-3 4-16,-3-1 0 16,-2-2 0 15,1-3-6-31,0 0-2 0,7-11-12 0,1-5-52 0,8-14-216 15,3-4-724-15,12-18 908 16</inkml:trace>
  <inkml:trace contextRef="#ctx0" brushRef="#br0" timeOffset="161185.22">19726 6151 200 0,'-3'0'151'15,"3"0"-59"-15,3 4-103 16,-3-4-1-16,0 0 6 16,9 5 4-16,8 4 4 15,30 14 3-15,-28-19 7 16,4-1 3-16,-1-3 39 15,0 0 125-15,-1-3 145 0,-3-1-177 16,3 3-42-16,1-5-23 16,0 4-47-16,3 4-17 15,-3-2-6-15,3 0-4 47,1 1-2-47,-3-2-2 0,2-1 0 0,2 0 1 0,-4-2 3 0,2 3 6 0,0-3 16 16,-3 1 8-16,0 3 10 15,-2-3-2-15,3 2-10 16,-1 1-4-16,1 0-10 16,2-2-2-16,0-1-4 15,-3-2 2-15,-5 2-4 16,0-2 2-16,-4 5 16 16,-2 0-2-16,-1 0 11 15,-5 0 2-15,-5 0-8 16,5 0-7-16,-5 0-7 15,0 0-3-15,0 0 3 16,0 2 3-16,3 10 3 16,3 4 1-16,5 29 1 15,-14-21-4-15,-5 8-4 16,-9 17-3-16,-8 27-9 16,-8 25-3-16,-23 55 0 0,-8 38-4 15,-18 76 149-15,-13 27-116 16</inkml:trace>
  <inkml:trace contextRef="#ctx0" brushRef="#br0" timeOffset="172271.15">6466 16329 109 0,'-8'11'90'15,"-1"-2"-47"-15,9-7-35 16,4-2 0-16,4-2 1 0,3-2 2 15,6-6 0-15,-1-1-2 16,6-4-4-16,1-1 2 16,8 1 3-16,-1 1 4 15,4-2 4-15,3 6 21 16,-3-1 12-16,4 2 86 16,-1 0 287-16,5 2-261 15,-1 2-52-15,-4-1-23 0,-1 2-49 16,-6 4-8-16,-5 0-13 15,1 5 2-15,-12 1-4 16,-2-1 10-16,-8 5 22 16,-4 0 4-16,-5 6 10 15,-8 4-6-15,-5 7-16 16,-4 2-8-16,-5 4-12 16,-2 1-7-16,-5 2-9 15,-4 3-3-15,-5 3-2 16,2 0-3-16,-4-1-5 15,-5 0-7-15,-4 4 2 16,1 1 4-16,0-2 4 16,6 1 6-16,3-2 0 15,4 1 4-15,3-5 2 16,6-2 2-16,4 0 0 16,4-7 2-16,7-5-6 0,1-5-4 15,8-3-2-15,7-3-6 16,5-1-4-16,3-1 0 15,-2-3 0-15,4 1 2 16,5-2 6-16,2-1 4 16,8-2 10-16,6 3 4 15,2-5 2-15,4-1 0 0,5 2 0 16,0-5 4-16,11-4 9 16,5-3 5-16,1-7 8 15,2-3 0-15,1-3-3 16,-1-1-1-16,4-1-10 15,-4-2-6-15,0 0-5 16,1-3-5-16,-8 5-5 16,-4-2 2-16,-11 3-1 15,-5-2-8-15,-9-2-50 16,-3-4 606-16,-11-16-443 16</inkml:trace>
  <inkml:trace contextRef="#ctx0" brushRef="#br0" timeOffset="172897.72">7556 15435 72 0,'0'29'98'0,"-11"-13"6"0,6 2-42 15,4-1-44-15,1-2 24 16,0 10 2-16,0-1 62 16,0 2 224-16,0 4-113 15,-5-4-59-15,2 7-1 16,-2 3-20-16,-6 2 1 0,-3 5-16 15,-4 2-31-15,2 3-28 16,-4 5-11-16,3 5-22 16,3-2-9-16,0-5-15 15,3 4-6-15,2-10-19 16,4 0-31-16,5-8-113 16,1-7-114-16,7-19 157 15</inkml:trace>
  <inkml:trace contextRef="#ctx0" brushRef="#br0" timeOffset="173844.87">7925 15521 0 0,'0'0'22'0,"0"5"20"16,0-5-17-16,0-3-8 15,0 1 1-15,0 2 0 16,0-1 0-16,0 1 0 16,0-2 3-16,0 0 6 15,0 2 1-15,0-1 12 16,6 1-3-16,8-5-13 0,0 4 14 16,36 2-15-16,-30-1-5 15,4 10-2 1,-1-4 21-16,3-3 45 0,-4 3 165 15,-6-1-36-15,4 0-91 16,-9 4 44-16,-3-4-22 16,-2 6-12-16,-1-2-4 0,-4-2-34 15,4 6-32-15,-2 1-28 16,-8 0-10-16,2 5-10 16,-5-4-1-16,-4 6-7 15,1 0 2-15,-9 4-1 16,0 5-2-16,-7 0 1 15,-2 0 1-15,2 6 1 16,-6-1 0-16,7 0 10 16,-5 6 7-16,4-5 10 15,0 3 4-15,0-5-5 16,3-1-6-16,3-8-11 16,2-4-7-16,3-5-8 15,6-3-2-15,5-4-4 16,5-2 0-16,1-2-3 15,7 1-1-15,6-2 4 16,2-3 3-16,7-1 3 16,5-3 3-16,2 0 4 15,4-3 4-15,6-1-1 0,-1-1 2 16,3 1-3-16,2 0-4 16,-2 0-2-16,-9 2-3 15,1 1 0-15,-3 0-29 16,-12-2-84-16,1 3 325 15,-9 1-194-15</inkml:trace>
  <inkml:trace contextRef="#ctx0" brushRef="#br0" timeOffset="174630.33">4819 17891 63 0,'4'0'61'0,"6"-6"-37"16,2 2 0-16,7-1 6 15,1-2 0-15,8-2-10 16,1-4-1-16,7-5-2 16,5-2 0-16,10-4 1 15,7-1 0-15,10 4-1 16,2 2 19-16,10 2-3 15,-4 4 0-15,2 1 161 110,5 7 182-110,7-3-205 0,0 2-4 0,3 6-58 0,-2-1 5 0,5 1 2 0,4 0 0 0,3 6-49 15,1-5-12-15,-1 7-13 0,6-8-9 0,3-3-3 0,3 2-3 0,-1-4-1 0,2-1-1 0,3-3-4 0,-43 3-2 16,1 2-1-16,71-6-3 16,10 3-1-16,-25-1-2 15,-12 5-5-15,-9 0 1 16,-3 3-1-16,5 0-1 0,-10 3 0 16,-3 4 0-16,-4-2 2 15,-2 1-2-15,-5 1-2 16,-4-3 2-16,-22 3 0 15,-8-3-1-15,-17-1 2 16,-8 1 1-16,-19-3-35 16,-8-1-21-16,-17-5-66 15,-12-9-37-15,-25-12 95 16</inkml:trace>
  <inkml:trace contextRef="#ctx0" brushRef="#br0" timeOffset="175641.28">5636 17588 131 0,'6'30'98'0,"-3"5"-67"16,-1-3-12-16,1 9-6 16,3 3 5-16,2-9 1 15,0-4-1-15,6-13 10 16,1-6 10-16,1-9 0 15,4-6 94-15,-3-5 315 16,2-9-263-16,-8-2-8 0,-5-4-69 16,-1-8-43-16,-2 4-16 15,4-5-24-15,0-1-4 16,-7 4-4-16,-3 0 0 16,-5 9 8-16,-4 5 4 15,-10 9-2-15,-3 7-6 16,-9 13-20-16,1 5-8 15,3 12-16-15,2 3-2 0,11 11 10 16,6 0 4-16,11 4 8 16,5-6 4-16,15-9 14 15,8-7 8-15,13-11 14 16,4-9 6-16,0-14 0 16,0-9 2-16,-3-17 13 15,3-7 3-15,-6-15-3 16,-9-1-8-16,-12 0-16 15,-8 5-8-15,-10 9 1 16,-8 9 2-16,-14 12 1 16,-4 5-5-16,-7 12-23 15,-6 8-13-15,2 14-25 16,7 7-8-16,-4 16 4 16,3 8 10-16,8 9 16 15,1 0 8-15,18-7 13 16,12-7 9-16,15-18 5 0,4-9 3 15,4-19-2-15,-1-7 1 16,4-17 10-16,2-5 4 16,0-16 1-16,-3-7-4 15,-10-6-12-15,-5 1-4 16,-14 10-4-16,-4 6 5 16,-16 16-3-16,-9 9-6 0,-9 12-15 15,-5 11-17-15,0 14-15 16,6 13-4-16,-4 17 4 15,4 5 4-15,4 10 23 16,6-5 529-16,14-8-394 16</inkml:trace>
  <inkml:trace contextRef="#ctx0" brushRef="#br0" timeOffset="180986.13">8980 17522 15 0,'4'10'55'16,"2"-1"-11"-16,2-3-38 0,7-3-2 15,1-1 5-15,7-1 3 16,2-1 7-16,3-1 4 16,8-1 0-16,-2 0 2 15,7-1-2-15,5-3 6 16,4 1-6-16,5-1 0 16,15-3-2-16,1-2 18 0,13-5-3 15,7-4-7-15,-2 1 20 16,10-7-3-16,6 1-16 15,2 2 29-15,5 1 15 16,5 3-8-16,0 2-39 16,-40 12-7-1,1 1 0-15,61 2 0 0,15 8 0 16,-19 10 1-16,-24-2 12 16,-4 5 41-16,3 1-26 15,-2-3 3-15,-3 5 28 16,1-4-7-16,-2-3 26 15,-7-5-22-15,1 1-6 16,-5-3-8-16,-15 2-8 16,-3-1 0-16,-8-3 14 15,-7 0 6-15,-10 0-19 0,-6-1-9 16,-13 1-8-16,-9-1-5 16,-4-2-2-16,-2 2-4 15,-7-2-12-15,-1-1-6 16,-3-1-6-16,0 1 0 15,-1-2-3-15,-4 0-6 16,0 0-58-16,0 0-25 16,0 0-130-16,0 0-96 0,0 0-745 15,0 0 1003-15</inkml:trace>
  <inkml:trace contextRef="#ctx0" brushRef="#br0" timeOffset="181757.18">12629 17396 176 0,'-31'34'144'16,"1"-6"-20"-16,2-4-35 15,3-4 201-15,6-5-16 16,1 2-88-16,5-3-73 15,4-3-54-15,7-4-35 16,-4-5-12-16,9 2-16 16,-1-4-4-16,-2 0 8 15,0 0 8-15,3-2 14 16,17 0 2-16,23-14-6 16,-25-2-2-16,2-5-8 15,-4-3-2-15,1-8 2 47,-3-2-2-47,-5 1 4 0,-4 7 2 0,-5 11 16 0,-5 11 4 0,-12 11-2 0,-2 4-8 16,-1 16-22-16,-5 8-8 15,5 8 0-15,4 6 2 16,3-4 16-16,11 2 16 0,8-11 38 16,-1-3 1-16,4-15-8 15,4-9-6-15,1-10-23 16,6-10-7-16,0-8-9 15,-4-4-4-15,-4-10-20 16,-6-1-24-16,-6-11-96 16,-6-7-96-16,-2-22 126 15</inkml:trace>
  <inkml:trace contextRef="#ctx0" brushRef="#br0" timeOffset="183515.87">11255 15582 40 0,'-14'9'72'16,"3"1"4"-16,4-6-67 15,7 2-9-15,1-6 0 16,7 2 0-16,1-2 7 15,5 0 5-15,6 2 8 16,2-6 2-16,6 4 7 16,7 4-2-16,2-4-5 15,5 0-2-15,-6 1 25 16,-2-1 0-16,-3 5 95 16,-1-4 297 62,6 8-278-78,-2 2-20 0,0 0-56 0,1 2-34 0,-3-2-17 15,-1-2-8-15,-1 5 2 0,-8 0 2 0,-5 0 18 0,-3 5 8 0,-7 0 14 0,-7 1 0 0,-4 5-16 0,-8 4-10 0,-10 10-11 16,-2 3-2-16,-10 7-10 16,-3 3-1-16,-5-2-3 15,-5 0-3-15,-1 3 0 16,3-5 0-16,0 1-1 15,-1-4-2-15,4-2-2 16,-6 1 1-16,6-7-1 16,3 1 1-16,0-1-1 15,2 0-1-15,-1-4 0 16,4 3-1-16,1-5 5 16,7 2 2-16,9-5 1 15,12-14-1 1,1-8-7-16,2 3-5 0,2 13-6 15,9-9-3 1,2-2 1-16,14 4 2 0,9-10 3 16,4 0 3-16,-4-5 0 15,5-2 0-15,-2-6 3 0,5-4 2 16,8-2 4-16,0-5 3 16,3 3 4-16,-3 1-1 15,1-5 2-15,0 0-4 16,-4-2-1-16,0 3-3 15,-7 2-4-15,-8 1-1 16,-3 4-1-16,-4 1-1 16,-3 2-2-16,-7 1-5 0,-5 3-41 15,-4 0-23-15,-1-1-121 16,2-1-35-16,4-13 117 16</inkml:trace>
  <inkml:trace contextRef="#ctx0" brushRef="#br0" timeOffset="183959.94">11912 15054 248 0,'-9'51'896'16,"-11"-5"-485"-16,8-1-283 15,7 0-18-15,5 1-12 16,0 1-21-16,0 0-17 0,1 1-26 15,3 1-11-15,-2-4-11 16,3 4-2-16,-3 1 3 16,-2-1-1-16,3 3 0 31,0-2-1-31,2 0-5 0,1 0-3 0,0-9-2 16,5-1-11-16,-2-14-65 15,-1-5-60-15,4-11-269 16,1-10-721-16,3-21 1041 15</inkml:trace>
  <inkml:trace contextRef="#ctx0" brushRef="#br0" timeOffset="184447.94">12238 15024 144 0,'0'17'146'0,"-2"-9"686"15,13-2-636-15,5-2-155 16,7-4-16-16,10-2 5 0,7-1-1 16,1-5-5-16,2 3-12 15,1-1 0-15,-8 5 2 16,-2 1 4-16,-9 3 2 15,-5 5 2-15,-9 6 32 16,-6 3 16-16,-5 3 14 16,-5 8-9-16,-6 6-42 15,-6 5-14-15,-6 5-13 16,-5-1-1-16,-3 7-2 16,6 0 0-16,0 1-2 15,1-1 2-15,4-1-1 16,-2-4 7-16,7-3 22 15,4-8 11-15,9-7 20 16,2-6-7-16,16-7-12 16,2 1-5-16,6-10-7 15,4-3 2-15,8-7-4 16,4-4-5-16,4-9-12 16,-2-3-5-16,-3-8-25 15,-2-4-39-15,-1-11-103 0,-3-7-81 16,-7-14 121-16</inkml:trace>
  <inkml:trace contextRef="#ctx0" brushRef="#br0" timeOffset="184835.68">12883 14973 173 0,'12'26'163'0,"-1"-4"604"15,1-2-329-15,3-2-210 16,8 0-55-16,0-11-39 16,10-1-22-16,7-8-40 15,-2-6-21-15,5-2-30 16,4 2-8-16,-4-5-5 16,0 3-2-16,2 1-2 15,-3 3 1-15,-10 0-1 16,-5 0 2-16,-7 6 3 15,-6-2 3-15,-5 6 3 16,-5-4-1-16,-6 0 2 16,-7 7 0-16,0 9-5 0,2 12-2 15,-13 16-7-15,-7 12-2 16,-24 31-8-16,-11 14-12 16,-25 41-20-16,-5 30-15 15,-8 51 19-15,-10 29 324 16,2 35-218-16</inkml:trace>
  <inkml:trace contextRef="#ctx0" brushRef="#br0" timeOffset="186273.41">8943 14959 134 0,'-14'26'127'0,"-3"-10"47"16,0-2 642-16,7 5-624 16,-3-7-42-16,0 7-56 15,-1 0-30-15,-3 1-24 16,-3 5-2-16,-2 6 5 15,0-3 11-15,-3 8 16 16,2 4-4-16,-2 4-22 16,1 6-13-16,3 7-21 15,-3 2-4-15,7 8-3 47,2 3 0-47,4 1 0 0,2 5 2 0,2 2-2 0,1 1 0 0,3 5 10 16,-3-6 7-16,4-3 17 15,2-4 10-15,2-5 5 16,2-2-2-16,7-16-14 16,-4-8-11-16,5-11-14 0,8-11-5 15,-1-5-7-15,6-4-2 16,0-9-2-16,-2 0-1 16,4-13 1-16,-6-4 0 15,7-4 2-15,-1-4-1 16,-4-8 2-16,0 2 2 0,-8-5 0 15,-3-1 0-15,-1-2 2 16,-3-1 1-16,-5 0 0 16,3 4 1-16,-5 1-2 15,-1 0 2-15,-4 6-2 16,-2-1 3-16,-5 7 5 16,-5 1 1-16,-6 2 6 15,-6 7 0-15,-6 4 1 16,-2-2-2-16,-3 14-5 15,5 0-4-15,-13 10-7 16,0 4-5-16,-5 11 108 16,-6 4 315-16,1 11-288 15</inkml:trace>
  <inkml:trace contextRef="#ctx0" brushRef="#br0" timeOffset="192805.61">6407 17760 0 0,'-42'49'33'16,"28"-22"1"-16,-5-2-8 16,7-1-12-16,-1-6-3 15,1-5-21-15,4-5-16 16,3-8 16-16</inkml:trace>
  <inkml:trace contextRef="#ctx0" brushRef="#br0" timeOffset="194345.37">6262 17217 82 0,'-11'-5'69'0,"-6"-6"-45"15,-3 0-9-15,-2 4 1 0,-3 2 0 16,1-1 1-16,1 2 0 16,-2 6 2-16,-4 0 0 15,0 5-5-15,-3 3-1 16,-2 0 3-16,-2 0 1 15,2 4 28-15,-2-8 6 16,5 10 78-16,11-7 242 16,9-1-228-1,3 0-60-15,-28 21-39 0,3 10-19 16,8 2-22-16,10-10-3 0,7 1 0 16,2-3-9-16,4 2-4 15,2-1-6-15,5-3 3 16,3 6 4-16,6-3 2 15,6 1 1-15,5 3 3 16,6 2-1-16,-1 0 1 16,-1 0 0-16,9 4-1 15,-1-4 4-15,7 0-3 16,1-1-1-16,0 0 4 16,5-3-3-16,4-5 3 15,2-2-4-15,2-7 1 16,-1 0 0-16,3 0 3 15,-4 1 3-15,-1-2-3 16,3-4 3-16,5-3-4 16,5-4 1-16,1-1-3 0,1 1 0 15,-5-1-4-15,3 0 4 16,4-1-4-16,6 7 3 16,0-1 1-16,6-2-1 15,-8 3 7-15,2-1 0 16,1 3 0-16,4-1 0 15,0 4 0-15,2-2 7 0,-10-3-1 16,-3-1-2-16,4 1-4 16,3 0 3-16,5 2 0 15,2-2-3-15,-5-2 0 16,-3 1-3-16,6-4 0 16,-2-5-7-16,10-1 3 15,2-3 7-15,-13-6 13 16,6 0 1-16,-3-1 14 15,-2-1 4-15,3 3 9 16,0-3 3-16,-8-4 3 16,0 3 1-16,3-6-7 15,-4 1-10-15,2 0-4 16,0 0-7-16,-10 1 0 16,1 2-3-16,-3 3-7 15,2-1-6-15,-1-5-2 16,-22 6 0-16,-2 0 0 15,29-9 0-15,6-6 0 0,-8 8 0 16,-8 0 2-16,-4 0-2 16,6-5 2-16,-4-3 6 15,-2-1 0-15,9-4 2 16,-6 0-4-16,4-4-2 16,-1-6-4-16,3 3 0 0,1-4 2 15,-8 2-2-15,-1-2 0 16,-3 3 4-16,-5-3 6 15,5-2 0-15,3 2 4 16,-7-5 0-16,2-1-2 16,-4 4-2-16,-3-2 0 15,0-2 2-15,-6 4 0 16,-3-6 0-16,-5 5 2 16,-1 4-6-16,1 0 0 15,-3 0-4-15,-1-3-2 16,-2 2 0-16,-7 3 0 15,-6 3 0-15,-2 7 6 16,-7 1 2-16,-13 6 12 16,1 5 2-16,-15 1 5 15,-2 1-10-15,-1 5-6 16,-7 0-5-16,-9 2-5 16,-4 5-2-16,-6-1-3 0,-4 3 0 15,-9 1 0-15,0 0 0 16,-10 5 0-16,-4 1 1 15,-11 0-1-15,-3 5 3 16,-1-2-1-16,-5 2 1 16,1 0 3-16,-4 0 0 0,2 0 3 15,-1-5-2-15,-3 4-1 16,-2-1-3-16,-6 0-3 16,9 4 0-16,-7-3 0 15,-1 1 0-15,-1 3-1 16,-4-1-1-16,1 4-1 15,6 2 0-15,-5 1 0 16,-2 3 0-16,1 2 2 16,-4 0-1-16,7 0-1 15,4 5 2-15,7-2-1 16,-1 5 2-16,8 4-1 16,1 2-1-16,6 7-1 15,5 1-6-15,2 1-25 16,3 7-28-16,7-5-78 15,5 1-52-15,10 5 121 16</inkml:trace>
  <inkml:trace contextRef="#ctx0" brushRef="#br0" timeOffset="195173.24">8393 17511 55 0,'97'17'69'0,"-66"-20"-22"15,5-3-19-15,6-1-9 16,3-2 5-16,2 2 7 16,1 2 6-16,2-1-2 15,0 6 22-15,-4 1 48 16,-14 5 391 0,-15-2-289-16,0-3-41 0,42 19-97 15,-1 2-17-15,-13 12-24 0,-34-10-6 31,-5-12-6-31,0 1-2 0,10 49 0 16,-12 0 0-16,-4 8-2 0,-10-14 0 16,-3-1-2-16,-4 5 0 15,-9 0 0-15,-6-1 0 16,-6-1-2-16,-3-1 2 16,2-4 2-16,5 0 0 15,0 2 4-15,4-9 2 0,2-2-4 16,3-7 0-16,9-7-2 15,7-15-6-15,7-4-8 16,4-3-6-16,6-7-10 16,3 4-2-16,8 0 4 15,7-10 6-15,2-1 10 16,1-5 2-16,7-2 10 16,5 0 6-16,7-1 10 15,2 0 2-15,1-6 2 16,5 0-7-16,2-3-8 15,7-6-2-15,1-4-9 16,-1-4-3-16,2-8-3 16,-4-1-2-16,-4-4-20 15,-3-1-24-15,-11-2-130 16,-3-5-85-16,-8-3 118 0</inkml:trace>
  <inkml:trace contextRef="#ctx0" brushRef="#br0" timeOffset="196108.94">9237 16501 91 0,'-3'-4'81'15,"2"3"-34"-15,2-4-34 16,-1 5 1-16,0 0 8 16,7 2 11-16,16 2 3 15,31 4 11-15,-21-2 16 16,5-1 218-16,2 3 69 15,2 1-170-15,2 0-38 16,-1 2-53-16,-2 2-27 16,-3-1-18-16,-5 6-18 15,-3 0-4-15,-8 5-6 0,1 6 0 16,-6 8 0-16,-7-1 4 16,-4 6 0-16,-8 1 0 15,-12 3-2-15,-1 4-4 16,-10-1-2-16,-2 3-2 15,-2-1-2-15,-4 0-2 16,8-1-2-16,2 1 2 16,4-4 0-16,5-2-1 0,2-10 1 15,7-4-3-15,6-11-3 16,7 0-6-16,8-11-2 16,-2-4-6-16,8-5-4 15,4-6 6-15,7-9 10 16,3-1 2-16,4-9 6 15,-4-4-2-15,-2-7-4 16,-3-5 0-16,-6-4-24 16,0-5-22-16,-5 4-60 15,-1-3-32-15,-8 3-83 16,-3 0-140-16,-8 1-93 16,-2 0 382-16,-7 6 36 15,-2 5 15-15,-2 6 7 16,-1 2 4-16,2 10 8 15,3-3 7-15,3 8 16 16,2 6 7-16,6-4 47 16,4 3 278-16,8-5 40 0,4-3-168 15,12 0-108-15,8-2-23 16,2 2-36-16,4 2-16 16,-5-2-20-16,-5 9-10 15,-5 5-6-15,-2 8 0 0,-7 13 0 16,-4 6 6-16,-9 11 0 15,-5 5 2-15,-2 7-2 16,-4 5-4-16,2-5 0 16,2-4-2-16,8-10-5 15,4-5-1-15,8-11 0 16,7-4 2-16,13-10 24 16,4-4 13-16,14-10 12 15,2-3-4-15,-5 0-19 16,-4 5-10-16,-17 7-10 15,-10 14-8-15,-21 30-30 16,-6 20-17-16,-28 53 26 16</inkml:trace>
  <inkml:trace contextRef="#ctx0" brushRef="#br0" timeOffset="210050">1242 15485 69 0,'-5'6'73'0,"-1"-6"-28"16,3 0-26-16,3 0-15 15,-2 0-1-15,2 0-2 16,0 0 0-16,0 0 2 16,0 0 4-16,0 0 8 0,0 0 5 15,0-2 20 1,11 0 1-16,5-1 16 0,29-8 15 15,-22 8 100-15,4-3 89 16,7 6-174-16,-3-5-47 16,0 5-30-1,-1 6-4-15,1 0-6 16,2 7 6-16,-3-2-2 0,-1 3 2 0,-7-2 7 16,-3 2-1-16,-4 5 23 15,-4 1 22-15,-6 2 31 16,-2 3 10-16,-5 1-45 15,-4-1-12-15,-4 8-19 16,-2 3-8-16,-8 4-4 16,-2 5-2-16,-1 2-2 15,-4 0 2-15,-4-1-2 16,-3-1 8-16,-2-9 16 16,2-2 4-16,1-5 14 15,3-3 4-15,1-1-2 16,4-2 0-16,5-4-16 15,0 5-9-15,6-8-14 16,1 5-5-16,7-7-6 16,0 3 0-16,4-3-3 0,2 0 0 15,2 2-2-15,1-4-1 16,8 2 2-16,0-1-1 16,7 4 1-16,4-8 1 15,8-3 6-15,6-1 6 16,9-13 16-16,4-1 8 15,3-7 11-15,2-4 2 16,-1-5-7-16,3 2-6 0,-1-5-15 16,-4 3-4-16,5 2-10 15,-3 1-1-15,-6 4-3 16,-4 2-13-16,-11 0-73 16,-1 2-46-16,-5-3-269 15,-4 1 109-15,-5-2 67 16</inkml:trace>
  <inkml:trace contextRef="#ctx0" brushRef="#br0" timeOffset="210515.07">2050 14936 126 0,'-3'7'112'16,"3"-3"-26"-16,3 7-47 15,0 5-13-15,2 5 19 16,-4 5 287-16,-1 4 109 15,0 9-181-15,-3 0-86 0,3 6-38 16,-4 0-32-16,2 8-44 16,-1-2-14-16,-5 10-23 15,7 3-8-15,1-2-11 16,-4 4-2-16,6-7-1 47,-8-3-1-47,3-6-22 0,4-7-25 0,1-9-78 0,2-3-118 0,1-16-376 15,-3-9-83-15,9-17 660 16</inkml:trace>
  <inkml:trace contextRef="#ctx0" brushRef="#br0" timeOffset="211516.18">2331 15235 149 0,'13'-13'151'16,"-13"-6"465"-16,2-4-148 15,12 3-446-15,0-2-4 16,6 6-11-16,0 3-3 0,-2 0-2 16,-4 2-2-1,3 2 0-15,3-1 0 0,-3 3 2 16,0 2 4-16,-5-1 2 15,-3 3 2-15,-3 6 4 16,-3 6 0-16,-3 5-2 16,-2 5-4-16,-7 6-2 15,0 1-2-15,-5 10 0 16,-1 1 2-16,0 2 6 16,-7 0 6-16,2 2 16 15,4-2 10-15,-2 3 16 16,3-3 2-16,10 3 0 15,-2-7-18-15,7-4-11 16,2-2-4-16,3-11-10 16,5-4-1-16,7-9-4 15,-3-5-1-15,11-11 5 16,8-1-1-16,3-10-2 0,11-5-3 16,-2-7-5-16,0-3-2 15,3-10-4-15,2-1 1 16,8-7-1-16,-7-1 1 15,2-1 1-15,0-4 0 16,-8-8 0-16,2 2 0 16,-4-1-2-16,-5 1 2 15,-1 5 2-15,-1 1-1 0,-5 5 2 16,0-2-1-16,-4 11 1 16,-4 4-2-16,-7 7 2 15,-7 9 1-15,-5 6 5 16,-6 7 3-16,2 9 6 15,-5 5 2-15,-8 9-5 16,-1 4-6-16,-9 9-6 16,-2 9-3-16,2 3 0 15,-5 5 0-15,3 3 0 16,5 0 0-16,-2 3-3 16,3 4 0-16,-1 3 0 15,0 4-3-15,-1 5 3 16,6 5 0-16,2-1 0 15,2 2 1-15,5-2 1 16,0-5-1-16,6-4 1 16,3-3-2-16,3-8 0 15,1-5 0-15,5-6 3 0,-1-4-2 16,1-6 2-16,1-4 0 16,4-6 0-16,0-2 2 15,0-2-2-15,3-1 0 16,-4-7 0-16,4-2 0 15,2-7 0-15,-2-7 0 16,6-1 1-16,-1-5 1 0,-4-5 2 16,-1 1 2-16,-5-4 3 15,-8 9 5 1,2 2 2-16,5-16 2 0,-6-5-2 16,-5 6 0-16,-4 3-6 15,-4 1-2-15,-3 3-1 16,-6-5 0-16,-8 5-2 15,-1 5 2-15,-11 0-3 16,1 4-2-16,-6 7-3 16,-3 8-4-16,-6 10-9 15,-8 8-1-15,-2 17-8 16,-10 8-16-16,-13 23 97 16,0 14-477-16,-5 15 328 15</inkml:trace>
  <inkml:trace contextRef="#ctx0" brushRef="#br0" timeOffset="-213092.25">252 15049 39 0,'-30'27'75'0,"-1"-8"-5"0,2-3-36 16,4 2-26-16,3-6-5 15,-2 7-3-15,3-3-2 16,0 0 0-16,-7-1 1 16,7-5 4-16,0 0 3 15,6-5 8-15,10-1 2 16,5 1 5-16,5-2-5 15,15-1-6-15,0-1-2 16,10-2 0-16,10-4 1 16,7-6-5-16,4-2 2 47,15-3 5-47,2 0 14 15,16-3 17-15,8 4 18 0,11-7 210 0,5 0 33 0,13-8-174 0,8-8-9 0,13-6-17 16,17-8-32-16,13-8-3 15,9-11-4-15,29-5-20 16,-1-8-10-16,25-8-18 16,5 0-4-16,12-4-4 15,12 1-2-15,-9 2-2 16,8 5 0-16,-15 14 0 16,-15 7 28-16,-20 29 685 15,-28 23-564-15</inkml:trace>
  <inkml:trace contextRef="#ctx0" brushRef="#br0" timeOffset="-211639.75">507 13396 104 0,'31'0'92'15,"-9"0"-38"-15,12-4-27 16,4 4 4-16,-1 2 2 16,-3 1 14-16,1 8 10 15,-1-3 140-15,-3 3 188 16,0 3-243-16,3-2-25 15,-6 2-29-15,7 3-56 0,-6 1-5 16,-4 3-7 0,-8 1-2-16,-3 6 0 15,0 7 0-15,-9 6-4 47,-2 5 0-47,-3 10-6 0,-6-3-2 0,-14 7 0 0,-4 3-2 0,-15-1 2 0,-3 5 2 16,3 0 4-16,-1-5 4 0,4-1 2 15,0-6 0-15,0-4 2 16,2-3 0-16,1-1 4 16,7-2 0-16,1-6-4 15,-1-5-4-15,10-4-6 16,2-9-6-16,3-5-4 16,7-2 0-16,-1-6-6 15,3-7-4-15,4-1-2 16,1-1-2-16,-3 1 2 15,0-2 4-15,12-1 8 16,12-17 0-16,30-29 8 16,-21 23 2-16,4-4 0 15,1 1 0-15,-1-2 0 16,2 0 0-16,3 1 6 16,4 0 4-16,3 1 6 15,-1-4-2-15,-4 3 0 0,-5-5-2 16,1 4-7-16,-6-2-4 15,-2 2-2-15,-3 4-3 16,-6 1-3-16,-1 2-21 16,-8 3-88-16,0-6 766 15,-6-2-548-15</inkml:trace>
  <inkml:trace contextRef="#ctx0" brushRef="#br0" timeOffset="-210974.73">870 11745 210 0,'3'11'154'0,"13"5"-126"15,5 1-32-15,12 3-1 16,-2 5 2-16,5-5 3 16,0 0-1-16,1-7 3 15,5-2 10-15,-4-4 20 16,-4-2 30-16,-2 3 340 16,-3 0-125-16,-3 1-97 15,-3 1-71-15,-4 6-37 16,-2 3-14-16,-6 12-20 15,-5 5-6-15,-6 8-14 16,-3 6-2 47,-8 4-6-63,-3 4 2 0,-4 7-2 0,-1 1 0 0,-1-3 4 0,-1-2 0 15,4-8 20-15,-1-6 8 0,5-12 2 0,6-5 1 0,7-8-15 0,5-3-9 16,8-10-15-16,1-4 0 15,8-9 0-15,3-6 2 16,7-14-1-16,6-1 1 16,5-12-4-16,1 0 1 0,-7-8-35 15,1-7-26-15,-9-6-110 16,1-5-124-16,-2-7 179 16</inkml:trace>
  <inkml:trace contextRef="#ctx0" brushRef="#br0" timeOffset="-210405.2">1669 11592 248 0,'-5'0'1105'0,"2"0"-567"16,6-4-409-16,-3 2-138 15,5 1-7-15,24-8 1 16,30-7 6-16,-18 3 4 16,2-2 1-16,4 1 4 0,0-3 0 15,-7 4 3-15,-4 2 0 16,-8 4 4-16,0 5 1 16,-7 5-1-16,-1 6 1 15,-6 7-5-15,-3 6 0 16,-5 6-2-16,-1 3-1 15,-1 9 0-15,-1-2 2 0,-3-1 1 16,0-2 0-16,2-4 0 16,3-6-2-16,4 0 2 15,2-4 0-15,3-5 2 16,3-2-1-16,3-5 1 16,1-1-1-16,5 0-1 15,0-3 0-15,5 1 0 16,-2-6 0-16,0 0 0 15,-3 1 0-15,-4-1 0 16,3 3 0-16,-6 2 0 16,0 0 2-16,-4 6 4 15,-5-2 1-15,-1 5 10 16,-5 4 2-16,-4 6 5 16,-9 1 1-16,-11 12-5 15,-2 8-5-15,-19 27-12 16,-15 18-3-16,-21 41-27 0,-28 31 3 15,-21 53 10-15</inkml:trace>
  <inkml:trace contextRef="#ctx0" brushRef="#br0" timeOffset="-206042.46">5217 14185 173 0,'-20'10'121'15,"15"-4"-97"-15,10 4-21 16,11 1-4-16,5-1 0 15,6-1 1-15,7-3 0 0,3-6 5 16,4-6 4-16,13-9 12 16,2-6 35-16,5-13 74 15,9 2 379-15,2-6-332 16,4-4-33-16,-1 5-87 16,-2-1-15-16,-7 6-16 31,-1 5-6-31,-6 7-12 0,-3 0 0 0,-13 12 4 15,-7 0-26-15,-18 6-135 16,-3 2-288-16,-10 11 34 16</inkml:trace>
  <inkml:trace contextRef="#ctx0" brushRef="#br0" timeOffset="-205692.7">5258 14897 192 0,'14'9'136'0,"20"-6"-117"16,9-3-19-16,17-5 7 15,2-7 19-15,8-8 17 16,6-4 37-16,5-5 306 16,5 1-125-16,-4-8-74 15,-8 0-61 32,-7 2-54-47,-7-5-22 0,-5 3-28 16,-5 6 14-16,1 3-128 0,-10 2-100 0,0-4 84 0</inkml:trace>
  <inkml:trace contextRef="#ctx0" brushRef="#br0" timeOffset="-205155.76">6640 13896 196 0,'27'0'158'0,"7"-4"317"16,24-2-408-16,10 2-7 16,7 0 21-16,3 4-40 15,1 8-41-15,-6 3 0 0,-10 9 0 16,-6 4 9-16,-19-1 73 31,0 5 35-31,-17 8 42 16,-6 1-17-16,-13 12-12 0,-8 7-15 0,-8 9-62 15,-6-3-15-15,-10 10-23 16,-6 2-6-16,-4 7-6 16,-4 4-2-16,-9-3-1 15,2-1 2-15,-7-8-1 16,6-3 2-16,9-11 0 16,2-3 2-16,7-15 1 15,5-3-2-15,7-17 5 16,6 1 0-16,10-11 0 15,3-2-1-15,5-4-8 16,8-1-2-16,12-4-4 16,9 0 0-16,12-5 3 15,9 0 3-15,20-6 0 16,6-2 0-16,20-7 3 0,5-3 5 16,4-11 8-16,4-2 5 15,6-3 3-15,-2-2-3 16,0 1-7-16,-1 3-5 15,-10 2 2-15,0 5-21 16,-12 4 584-16,-9 1-444 0</inkml:trace>
  <inkml:trace contextRef="#ctx0" brushRef="#br0" timeOffset="-203597.15">7807 13407 34 0,'-2'0'66'0,"2"0"-20"15,-2 0-12-15,1 0-12 16,1 0 0-16,-3 0 1 16,3 0 1-16,-2 0-1 15,1-2-4-15,1 0-1 16,-2 2 0-16,2-2 9 16,-2 2 9-16,1-2 2 15,1 0 71-15,0 2 228 16,0-1-146-16,0-3-102 15,5-7-17-15,-4 1-12 16,39-26-3-16,-29 23-18 16,0 6 0-16,0 1-1 0,-1-2 0 15,-1 6 6-15,-1-4 2 16,1 4-2-16,-1 1-2 16,1-7-6-16,1 5-8 15,2-3-10-15,-1 4-4 16,5-1-10-16,2 0 0 15,6-2-2-15,1 4 0 16,4-1 0-16,1 2-2 0,-1-6 2 16,-2 1-2-16,4-2 2 15,-3-2 2-15,5 2 2 16,1-4 2-16,0 0 0 16,-1 0-1-16,1-1 0 15,0-2 2-15,-4 1-1 16,7 1 2-16,-1-1-2 15,1 2-1-15,-4 4-1 16,-6-3-1-16,-7 5-2 16,-6 1 0-16,0 3-2 15,4 1 1-15,-5 0-1 16,-2 1-1-16,-6 2-21 16,1-2-37-16,-3 3 473 15,0-3-333-15</inkml:trace>
  <inkml:trace contextRef="#ctx0" brushRef="#br0" timeOffset="-202900.26">9211 12958 49 0,'-11'-5'65'0,"11"5"-30"16,0 0-21-16,3 0-14 15,-3 0-1-15,0 0 4 0,0 0 5 16,0 0 14-16,0 0 8 15,0 0 15-15,0 0 19 16,0 0 24-16,0 0 333 16,0 0-133-16,-1 0-149 15,1 0-79-15,-2 0-22 16,0 13-32-16,1-1-4 0,-5 35-2 16,6-25-4-1,-2 3 4-15,2 6 0 0,0 0 0 16,2 8 0-16,-2 0 12 15,-2 4 12-15,-4-3 29 16,3 1 9-16,-2-1 6 16,-4-2-6-16,3 0-18 15,1 1-8-15,-1-2-14 16,3 0-4-16,3 2-8 16,0-1-2-16,0-2-2 15,1-4-2-15,-1-2 0 16,0-5-2-16,-1-10-2 15,-1 2 0-15,2-9-12 16,0-5-56 0,-2 0-138-16,2-3-108 0,0-1 110 15</inkml:trace>
  <inkml:trace contextRef="#ctx0" brushRef="#br0" timeOffset="-201516.19">9477 13041 120 0,'8'-7'100'15,"0"0"-32"-15,14 2-65 16,-4-1-3-16,1 2-1 15,7 4 0-15,-10 0 1 16,7 0-1-16,-4 0 15 16,-5 0 9-16,-3-4 24 15,0 3 78-15,1-3 456 16,-5 3-313-16,6-4-139 16,-3 5-37-16,4 0-48 15,1 0-16-15,1 6-20 16,3-1-4-16,-4 3-2 15,1 1 0-15,-4 0 0 16,-4 2 0-16,0-1 2 0,-2 1 2 16,-6 1 18-16,0 3 14 15,-6 6 30-15,-2-2-1 16,-4 6-6-16,-1 1-4 16,-6 2-13-16,-1-1-7 15,0 5-5-15,-2 1-3 16,7 3-5-16,-2 0-3 15,1-1-9-15,3 0-4 16,3-3-4-16,0-1-1 0,7-2-1 16,1-3-1-16,2-6-1 15,7 0 0-15,2-7 2 16,2-1 1-16,9-6 3 16,-4-1 0-16,12-5 1 15,0-1 1-15,5-7-1 16,1-3 1-16,3-5-2 15,5 1-2-15,1-10 1 16,6 0-2-16,-10-6 3 16,-1-2 3-16,-4-6 0 15,-3-5 4-15,0-1 8 16,-6-7 0-16,-9 2 8 16,-4 0 0-16,-6 2-6 15,-4 4-5-15,-4 4-4 16,-4 4-2-16,-6 1-5 15,-1 1 1-15,-9 2-3 16,-3 3-3-16,2 2-2 0,-5 2-2 16,-7 6-6-16,6 3-2 15,-10 11-2-15,-1 5-1 16,4 5 0-16,-3 5 0 16,8 0 3-16,4 3 1 15,5-2-1-15,2-4-8 16,8-2-15-16,3-5-6 0,4 0-11 15,5 0 1-15,9-7 2 16,5 2 7-16,8-14 12 16,6 0 8-16,10-8 11 15,5-3 3-15,13-1 2 16,2 0 1-16,10 7 3 16,-1 4 0-16,1 1 0 15,1 7 1-15,-2 6 1 16,2 3 1-16,-4 3 0 15,-1 0 3-15,-14 5 4 16,-5 4 2-16,-6 7 2 16,-5 0-1-16,-9 9 2 15,-5 5 0-15,-7 5 1 16,-6 11-2-16,-7 4-4 16,-4 2 1-16,-6 8-7 15,-7-1 2-15,-4 2-1 0,-1 4-2 16,0-3 0-16,3-4-2 15,8-11 1-15,2-9-1 16,7-14-1-16,4-4 0 16,6-10 0-16,1-3 0 0,10-5 2 15,3-2 4-15,7-7 0 16,1 0 0-16,4-3 0 16,0 1 0-16,8-2-2 15,-1 0-1-15,1 3 0 16,-6-3 0-16,-2 5 0 15,2 5 0-15,-7 1 3 16,1 1 3-16,-8 4 5 16,-6 0 1-16,-7 6 6 15,-2-1 3-15,-3 5 0 16,-4 1-1-16,-5 3-1 16,-6 6-5-16,-16 6-4 15,-7 5 1-15,-16 19-3 16,-3 1-1-16,-21 17-6 15,-9 10 0-15,-21 19-4 16,-7 18-1-16,-20 18-15 16,-16 12 28-16,-20 24-992 15,-17 4 579-15</inkml:trace>
  <inkml:trace contextRef="#ctx0" brushRef="#br0" timeOffset="-143549.4">13057 17568 0 0,'56'24'0'0,"5"4"0"0,24-3 0 0,9 6 6 15,8-8-1-15,12-2 0 0,14 5 0 16,-41-6 2 0,2-2 3 15,94 20 1-31,34 11 1 0,-29-9-2 0,5-4-3 0,-6 1-1 0,25-3-4 15,6-2 1-15,16-10-2 16,10-5 0-16,13-5 0 16,3-4-1-16,12-3 1 15,15 0 0-15,-5-1-1 16,18-1 0-16,5 5 0 16,-13 4 0-16,19-4 0 15,-10 6 0-15,7-8 1 16,17-6-1-16,-4-4 0 15,-3-7 1-15,12-2 3 16,-16 2 1-16,-5 4 4 16,7-2 2-16,-19 4 2 15,-1-6 0-15,-11-2 1 16,-14 4-3-16,-19-4-2 16,-9 1-2-16,-22-2-3 0,-11-5 0 15,-26 5-3-15,-16-3 1 16,-25 2-1-16,-15-1 0 15,-25 1-14-15,-15 1-16 16,-27 3 18-16</inkml:trace>
  <inkml:trace contextRef="#ctx0" brushRef="#br0" timeOffset="-143166.52">23069 17352 27 0,'11'38'52'0,"20"-6"-30"16,8 3-8-16,24-1-7 15,11-2 0-15,10-2 0 16,3 1 1-16,-6 3 7 16,-3 1 5-16,-16 2 8 15,-1 7 5 1,-10-2 8-16,-10-2 10 0,-16 4 34 0,-8-7 394 16,-23 10-57-16,-10 6-203 15,-22 11-93-15,-11 9-36 16,-15 13-58-16,-12 5-14 15,-16 12-114-15,-11 6-136 0,-9 2-917 16,7-5 1086-16</inkml:trace>
  <inkml:trace contextRef="#ctx0" brushRef="#br0" timeOffset="-142298.87">24492 16153 61 0,'-64'25'82'0,"-12"6"-26"16,1 3 4-16,-4 12-11 16,-4 5-7-16,2 13 30 15,-6 2 82-15,-5 6 341 16,0 5-292-16,-1 7-55 16,3 0-33-16,18 0-29 15,3-1-8-15,21-9-30 16,12-5-18-16,18-8-28 15,16-4-4-15,22-2-10 16,16 1-4-16,25-10 0 16,12-3 2-16,14-12-2 15,13-10 2-15,24-6 4 16,-4-6 2-16,14-6 4 16,0-1 2-16,-9-1 2 15,1 4 2-15,-13 4 0 0,-10 3 0 16,-14 7 0-16,-8 7 0 15,-14 4 0-15,-13 6 2 16,-19 8 0-16,-10 6 2 16,-24 13 4-16,-7 1-2 15,-29 16-2-15,-10 3-2 16,-20 3-4-16,-5 1 0 0,-11-12 0 16,0-6 2-16,-2-21 4 15,6-9 0-15,-1-20 0 16,0-12-2-16,11-21-4 15,3-15 0-15,19-30-12 16,11-17-2-16,18-34-6 16,4-16 2-16,17-25 6 15,10-11 0-15,19-14 0 16,13-4 4-16,19-1 2 16,11 0 2-16,12 8 22 15,6 6-58-15,15-5-114 16,10 5 111-16</inkml:trace>
  <inkml:trace contextRef="#ctx0" brushRef="#br0" timeOffset="-130914.81">18303 19024 95 0,'-36'4'82'16,"-6"-15"-48"-16,8 0-15 0,4-6-11 16,4 0-3-16,8-7-3 15,0-11-1-15,4-1 0 16,-1-6 0-16,5-7 0 15,4-1 0-15,6-6 0 16,6 0 0-16,4-3 0 16,6 0 1-16,8 0 1 15,1-2 1-15,12 8 4 16,-4-1 0-16,7 4-2 16,2-5-1-16,2 10-1 15,3-3-1-15,7 1 0 16,9 5-1-16,9-4 1 15,2 1 1-15,7-2 1 16,-7-3 0-16,4-3 0 16,12 5 2-16,7 1-2 15,1 8 0-15,-3 10-1 16,-8 4-1-16,3 14-1 16,-4 6 1-16,-2 11 2 0,2 14 8 15,-19 13 8-15,-3 8 4 16,-7 15 8-16,-1 6 74 15,0 2 253-15,-6 3-151 16,-11 1-67-16,-9 2-21 16,-19 2-48-16,-2 2-7 15,-11 1-4-15,-5 3-4 0,-8 1 4 16,-10-7 2-16,-9-3 1 16,-8-7-12-16,-3-11 0 15,-1-2-1-15,-1-9-4 16,-3-3-4-16,-1-10-9 15,-3-5-6-15,-9-10-10 16,-7 2-4-16,-8-6-3 16,-6 1-3-16,1-4-3 15,7-2 0-15,-19 8-3 16,0 2 2-16,-6 4-2 16,-5-3-2-16,17-7-1 15,2 4-1-15,-2-6-11 16,8-10-33-16,13-33-66 15,19-43 71-15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>
                <a:latin typeface="Arial" panose="020B0604020202020204" pitchFamily="34" charset="0"/>
              </a:rPr>
              <a:t>bb…b</a:t>
            </a:r>
            <a:r>
              <a:rPr lang="en-US" altLang="zh-CN" dirty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>
                <a:latin typeface="Arial" panose="020B0604020202020204" pitchFamily="34" charset="0"/>
              </a:rPr>
              <a:t>-126 </a:t>
            </a:r>
            <a:r>
              <a:rPr lang="en-US" altLang="zh-CN" dirty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>
                <a:latin typeface="Arial" panose="020B0604020202020204" pitchFamily="34" charset="0"/>
              </a:rPr>
              <a:t>denorms</a:t>
            </a:r>
            <a:r>
              <a:rPr lang="en-US" altLang="zh-CN" dirty="0">
                <a:latin typeface="Arial" panose="020B0604020202020204" pitchFamily="34" charset="0"/>
              </a:rPr>
              <a:t>. In </a:t>
            </a:r>
            <a:r>
              <a:rPr lang="en-US" altLang="zh-CN" dirty="0" err="1">
                <a:latin typeface="Arial" panose="020B0604020202020204" pitchFamily="34" charset="0"/>
              </a:rPr>
              <a:t>denorm</a:t>
            </a:r>
            <a:r>
              <a:rPr lang="en-US" altLang="zh-CN" dirty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>
                <a:latin typeface="Arial" panose="020B0604020202020204" pitchFamily="34" charset="0"/>
              </a:rPr>
              <a:t>-126</a:t>
            </a:r>
            <a:r>
              <a:rPr lang="en-US" altLang="zh-CN" dirty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1.tmp"/><Relationship Id="rId5" Type="http://schemas.openxmlformats.org/officeDocument/2006/relationships/tags" Target="../tags/tag5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教师：史先俊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，作为符号位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14:cNvPr>
              <p14:cNvContentPartPr/>
              <p14:nvPr/>
            </p14:nvContentPartPr>
            <p14:xfrm>
              <a:off x="732600" y="307080"/>
              <a:ext cx="8515080" cy="6067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240" y="297720"/>
                <a:ext cx="8533800" cy="60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14:cNvPr>
              <p14:cNvContentPartPr/>
              <p14:nvPr/>
            </p14:nvContentPartPr>
            <p14:xfrm>
              <a:off x="3429000" y="848160"/>
              <a:ext cx="5349600" cy="5215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838800"/>
                <a:ext cx="5368320" cy="52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阶码（移码）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14:cNvPr>
              <p14:cNvContentPartPr/>
              <p14:nvPr/>
            </p14:nvContentPartPr>
            <p14:xfrm>
              <a:off x="1796040" y="554040"/>
              <a:ext cx="7407000" cy="5894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680" y="544680"/>
                <a:ext cx="742572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374486-B764-4E5A-BEBC-50E95C62C6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浮点数的阶码采用如下什么编码？</a:t>
            </a:r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F449D3-6FE4-4EFF-A204-164C5EF346A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D6860E-5250-4615-B60B-CCD6012263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补码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C2F258-83AA-4B42-ADFF-0768FA54C8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移码：补码的最高位取反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7DAFD0-C4BE-40FB-AF53-5A996B7C42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移码：补码的最高位取反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6F2273-768E-4B0A-9E43-DE41BBF6812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11BF6E-541B-444B-9B5A-B7E35852EC5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9CBE8B-E44A-4DDA-84D3-26A4F5D3426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764C503-0516-4649-8F7B-9D5FE85EF0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65F104-CD1C-4511-B7C4-E9D5C15400C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347B86-D0C1-434F-B4EE-C36841927FF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B5F0D35-A6A0-44A7-B1BD-7F00233F5E2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2FB1894-878D-423E-AD1F-6A231E045D1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01ED937-B185-451B-8741-A7754510695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D11CBD5-A4EA-42CC-B17B-0ED90A58F8F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61DC091-E497-402E-B7EB-F2AF568DBD4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017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endParaRPr lang="en-US" dirty="0"/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采用偏置值编码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如果考虑到尾数</a:t>
            </a:r>
            <a:r>
              <a:rPr lang="en-US" altLang="zh-CN" dirty="0">
                <a:solidFill>
                  <a:srgbClr val="FF0000"/>
                </a:solidFill>
              </a:rPr>
              <a:t>1.XXXX</a:t>
            </a:r>
            <a:r>
              <a:rPr lang="zh-CN" altLang="en-US" dirty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14:cNvPr>
              <p14:cNvContentPartPr/>
              <p14:nvPr/>
            </p14:nvContentPartPr>
            <p14:xfrm>
              <a:off x="2876040" y="635400"/>
              <a:ext cx="6143400" cy="5434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680" y="626040"/>
                <a:ext cx="6162120" cy="54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296400" cy="1240722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zh-CN" sz="2800" dirty="0">
                <a:solidFill>
                  <a:srgbClr val="0070C0"/>
                </a:solidFill>
              </a:rPr>
              <a:t>请说明</a:t>
            </a:r>
            <a:r>
              <a:rPr lang="en-US" altLang="zh-CN" sz="2800" dirty="0">
                <a:solidFill>
                  <a:srgbClr val="0070C0"/>
                </a:solidFill>
              </a:rPr>
              <a:t>float </a:t>
            </a:r>
            <a:r>
              <a:rPr lang="zh-CN" altLang="zh-CN" sz="2800" dirty="0">
                <a:solidFill>
                  <a:srgbClr val="0070C0"/>
                </a:solidFill>
              </a:rPr>
              <a:t>类型编码格式，并按步骤计算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的各部分内容，写出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在内存从</a:t>
            </a:r>
            <a:r>
              <a:rPr lang="zh-CN" altLang="en-US" sz="2800" dirty="0">
                <a:solidFill>
                  <a:srgbClr val="0070C0"/>
                </a:solidFill>
              </a:rPr>
              <a:t>低</a:t>
            </a:r>
            <a:r>
              <a:rPr lang="zh-CN" altLang="zh-CN" sz="2800" dirty="0">
                <a:solidFill>
                  <a:srgbClr val="0070C0"/>
                </a:solidFill>
              </a:rPr>
              <a:t>地址到高地址的存储字节内容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1088322"/>
            <a:ext cx="8594725" cy="5562600"/>
          </a:xfrm>
        </p:spPr>
        <p:txBody>
          <a:bodyPr/>
          <a:lstStyle/>
          <a:p>
            <a:r>
              <a:rPr lang="zh-CN" altLang="zh-CN" dirty="0"/>
              <a:t>单精度</a:t>
            </a:r>
            <a:r>
              <a:rPr lang="en-US" altLang="zh-CN" dirty="0"/>
              <a:t>: 32 bits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个符号位，</a:t>
            </a:r>
            <a:r>
              <a:rPr lang="en-US" altLang="zh-CN" dirty="0"/>
              <a:t>8</a:t>
            </a:r>
            <a:r>
              <a:rPr lang="zh-CN" altLang="zh-CN" dirty="0"/>
              <a:t>位指数（</a:t>
            </a:r>
            <a:r>
              <a:rPr lang="en-US" altLang="zh-CN" dirty="0"/>
              <a:t>127</a:t>
            </a:r>
            <a:r>
              <a:rPr lang="zh-CN" altLang="zh-CN" dirty="0"/>
              <a:t>移码），</a:t>
            </a:r>
            <a:r>
              <a:rPr lang="en-US" altLang="zh-CN" dirty="0"/>
              <a:t>23</a:t>
            </a:r>
            <a:r>
              <a:rPr lang="zh-CN" altLang="zh-CN" dirty="0"/>
              <a:t>位尾数（先导为</a:t>
            </a:r>
            <a:r>
              <a:rPr lang="en-US" altLang="zh-CN" dirty="0"/>
              <a:t>1</a:t>
            </a:r>
            <a:r>
              <a:rPr lang="zh-CN" altLang="zh-CN" dirty="0"/>
              <a:t>的规格化）。</a:t>
            </a:r>
            <a:r>
              <a:rPr lang="en-US" altLang="zh-CN" dirty="0"/>
              <a:t>              -0.1 </a:t>
            </a:r>
            <a:r>
              <a:rPr lang="zh-CN" altLang="en-US" dirty="0"/>
              <a:t>编码步骤如下：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 (1)</a:t>
            </a:r>
            <a:r>
              <a:rPr lang="zh-CN" altLang="zh-CN" dirty="0"/>
              <a:t>首先进行十进制到二进制的转化：采用乘以</a:t>
            </a:r>
            <a:r>
              <a:rPr lang="en-US" altLang="zh-CN" dirty="0"/>
              <a:t>2</a:t>
            </a:r>
            <a:r>
              <a:rPr lang="zh-CN" altLang="zh-CN" dirty="0"/>
              <a:t>取整法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-0.0001100110011[0011]…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(2)</a:t>
            </a:r>
            <a:r>
              <a:rPr lang="zh-CN" altLang="zh-CN" dirty="0"/>
              <a:t>表示为科学记数法，先导为</a:t>
            </a:r>
            <a:r>
              <a:rPr lang="en-US" altLang="zh-CN" dirty="0"/>
              <a:t>1</a:t>
            </a:r>
            <a:r>
              <a:rPr lang="zh-CN" altLang="zh-CN" dirty="0"/>
              <a:t>，则 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	          -1.1001100110011001100110011001100E-4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指数部分的</a:t>
            </a:r>
            <a:r>
              <a:rPr lang="en-US" altLang="zh-CN" dirty="0"/>
              <a:t>+127</a:t>
            </a:r>
            <a:r>
              <a:rPr lang="zh-CN" altLang="zh-CN" dirty="0"/>
              <a:t>移码为 </a:t>
            </a:r>
          </a:p>
          <a:p>
            <a:pPr marL="0" indent="0">
              <a:buNone/>
            </a:pPr>
            <a:r>
              <a:rPr lang="en-US" altLang="zh-CN" dirty="0"/>
              <a:t>                       -4+127=123</a:t>
            </a:r>
            <a:r>
              <a:rPr lang="zh-CN" altLang="zh-CN" dirty="0"/>
              <a:t>，其二进制形式为</a:t>
            </a:r>
            <a:r>
              <a:rPr lang="en-US" altLang="zh-CN" dirty="0"/>
              <a:t>  01111011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尾数部分</a:t>
            </a:r>
            <a:r>
              <a:rPr lang="en-US" altLang="zh-CN" dirty="0"/>
              <a:t>23</a:t>
            </a:r>
            <a:r>
              <a:rPr lang="zh-CN" altLang="zh-CN" dirty="0"/>
              <a:t>位的编码为  </a:t>
            </a:r>
            <a:r>
              <a:rPr lang="en-US" altLang="zh-CN" dirty="0">
                <a:solidFill>
                  <a:srgbClr val="FF0000"/>
                </a:solidFill>
              </a:rPr>
              <a:t>1001 1001 1001 1001 1001 100</a:t>
            </a:r>
            <a:r>
              <a:rPr lang="en-US" altLang="zh-CN" dirty="0"/>
              <a:t>1100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向偶数舍入</a:t>
            </a:r>
            <a:r>
              <a:rPr lang="en-US" altLang="zh-CN" dirty="0"/>
              <a:t> 1001 1001 1001 1001 1001 101</a:t>
            </a:r>
          </a:p>
          <a:p>
            <a:r>
              <a:rPr lang="en-US" altLang="zh-CN" dirty="0"/>
              <a:t>(5) IEEE 754</a:t>
            </a:r>
            <a:r>
              <a:rPr lang="zh-CN" altLang="zh-CN" dirty="0"/>
              <a:t>编码为：符号位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1 01111011 1001 1001 1001 1001 1001 101   = BD CC </a:t>
            </a:r>
            <a:r>
              <a:rPr lang="en-US" altLang="zh-CN" dirty="0" err="1"/>
              <a:t>CC</a:t>
            </a:r>
            <a:r>
              <a:rPr lang="en-US" altLang="zh-CN" dirty="0"/>
              <a:t> CD </a:t>
            </a:r>
          </a:p>
          <a:p>
            <a:r>
              <a:rPr lang="en-US" altLang="zh-CN" dirty="0"/>
              <a:t>(6) </a:t>
            </a:r>
            <a:r>
              <a:rPr lang="zh-CN" altLang="zh-CN" dirty="0"/>
              <a:t>内存中倒序：小端模式</a:t>
            </a:r>
            <a:r>
              <a:rPr lang="en-US" altLang="zh-CN" dirty="0"/>
              <a:t> CD CC </a:t>
            </a:r>
            <a:r>
              <a:rPr lang="en-US" altLang="zh-CN" dirty="0" err="1"/>
              <a:t>CC</a:t>
            </a:r>
            <a:r>
              <a:rPr lang="en-US" altLang="zh-CN" dirty="0"/>
              <a:t> BD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8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                     </a:t>
            </a:r>
            <a:r>
              <a:rPr lang="en-US" b="0" dirty="0"/>
              <a:t>= 1.1101101101101</a:t>
            </a:r>
            <a:r>
              <a:rPr lang="en-US" b="0" baseline="-25000" dirty="0"/>
              <a:t>2</a:t>
            </a:r>
            <a:r>
              <a:rPr lang="en-US" b="0" dirty="0"/>
              <a:t> x 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 </a:t>
            </a:r>
            <a:r>
              <a:rPr lang="en-US" b="1" u="sng" dirty="0">
                <a:latin typeface="Courier New" pitchFamily="49" charset="0"/>
              </a:rPr>
              <a:t>1101101101101</a:t>
            </a:r>
            <a:r>
              <a:rPr lang="en-US" b="1" dirty="0">
                <a:latin typeface="Courier New" pitchFamily="49" charset="0"/>
              </a:rPr>
              <a:t>0000000000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	</a:t>
            </a:r>
            <a:r>
              <a:rPr lang="en-US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Bias</a:t>
            </a:r>
            <a:r>
              <a:rPr lang="en-US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Exp</a:t>
            </a:r>
            <a:r>
              <a:rPr lang="en-US" dirty="0"/>
              <a:t> 	= 	140 	=	</a:t>
            </a:r>
            <a:r>
              <a:rPr lang="en-US" b="1" dirty="0">
                <a:latin typeface="Courier New" pitchFamily="49" charset="0"/>
              </a:rPr>
              <a:t>10001100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</a:t>
            </a:r>
            <a:r>
              <a:rPr lang="en-US" altLang="zh-CN" dirty="0"/>
              <a:t>=-126/-1022</a:t>
            </a:r>
            <a:r>
              <a:rPr lang="en-US" dirty="0"/>
              <a:t>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(why?)</a:t>
            </a:r>
          </a:p>
          <a:p>
            <a:pPr marL="438150" lvl="1"/>
            <a:endParaRPr lang="en-US" dirty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/>
              <a:t>情况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14:cNvPr>
              <p14:cNvContentPartPr/>
              <p14:nvPr/>
            </p14:nvContentPartPr>
            <p14:xfrm>
              <a:off x="5577120" y="2571840"/>
              <a:ext cx="3619440" cy="1034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7760" y="2562480"/>
                <a:ext cx="3638160" cy="105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</a:t>
            </a:r>
            <a:r>
              <a:rPr lang="en-US" dirty="0"/>
              <a:t> </a:t>
            </a:r>
            <a:r>
              <a:rPr lang="zh-CN" altLang="en-US" dirty="0"/>
              <a:t>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br>
              <a:rPr lang="en-US" altLang="zh-CN" dirty="0"/>
            </a:b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FB4713-DD96-496F-B496-E57A0741C5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的编码是（   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11B96-B59D-4B82-99DD-CD57EACC18A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0 11111111 0000 0000 0000 0000 0000 000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A5F8CA-634B-4A07-9035-950E2FE2E8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0 11111110 1111 1111 1111 1111 1111 111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17B7BE-D382-47EF-98A8-DC733E7DB0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0 01111111 0000 0000 0000 0000 0000 000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929F1E-C7AD-475F-9A30-2E2421F263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0 11111110 0100 0000 0000 0000 0000 000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550CA7-D37E-4607-960A-B993ED52114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44DEE8-6850-4E81-80FA-02C7C2E4AFB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8B30624-C121-464D-9DDE-6B0689A7421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676DAC1-FEED-4A88-BA6C-D24564835CE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423DCE-4910-4C1C-A9D6-A00AB38A868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250B8B5-0820-408D-8393-22DE6512686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192C85E-AE19-4BE7-81BB-EE5527C3A5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5D0CE51-11C8-4691-AF89-21E7AAFB6D5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D003F7D6-339B-4C8D-AEA1-6DA2EB8733A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A40BA0B-A3F8-44C1-8F26-00EF167A590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76B478B-238F-4389-BA99-C390C2E60BE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767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/>
              <a:t>非规格化数据</a:t>
            </a:r>
            <a:endParaRPr lang="en-US" altLang="zh-CN" sz="3200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1.0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1.1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dirty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-12</a:t>
            </a:r>
            <a:r>
              <a:rPr kumimoji="1" lang="en-US" altLang="zh-CN" sz="2400" b="1" baseline="30000" dirty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/>
              <a:t>(-1)</a:t>
            </a:r>
            <a:r>
              <a:rPr kumimoji="1" lang="en-US" altLang="zh-CN" sz="2800" b="1" baseline="30000" dirty="0"/>
              <a:t>s</a:t>
            </a:r>
            <a:r>
              <a:rPr kumimoji="1" lang="en-US" altLang="zh-CN" sz="2800" b="1" dirty="0"/>
              <a:t>×</a:t>
            </a:r>
            <a:r>
              <a:rPr kumimoji="1" lang="en-US" altLang="zh-CN" sz="2800" b="1" dirty="0">
                <a:solidFill>
                  <a:srgbClr val="FF0066"/>
                </a:solidFill>
              </a:rPr>
              <a:t>0.</a:t>
            </a:r>
            <a:r>
              <a:rPr kumimoji="1" lang="en-US" altLang="zh-CN" sz="2800" b="1" dirty="0"/>
              <a:t>xx…x ×2</a:t>
            </a:r>
            <a:r>
              <a:rPr kumimoji="1" lang="en-US" altLang="zh-CN" sz="2800" b="1" baseline="30000" dirty="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14:cNvPr>
              <p14:cNvContentPartPr/>
              <p14:nvPr/>
            </p14:nvContentPartPr>
            <p14:xfrm>
              <a:off x="-18000" y="99360"/>
              <a:ext cx="9033840" cy="6751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360" y="90000"/>
                <a:ext cx="9052560" cy="67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115818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×1.m×2</a:t>
                      </a:r>
                      <a:r>
                        <a:rPr lang="en-US" altLang="zh-CN" baseline="70000" dirty="0"/>
                        <a:t>e-127</a:t>
                      </a:r>
                      <a:endParaRPr lang="en-US" altLang="zh-C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1-127</a:t>
                      </a:r>
                      <a:r>
                        <a:rPr lang="en-US" altLang="zh-CN" sz="1800" i="0" dirty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/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/>
                        <a:t>=254, f=1.1111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254-127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127</a:t>
                      </a:r>
                      <a:r>
                        <a:rPr lang="en-US" altLang="zh-CN" sz="1800" i="0" dirty="0"/>
                        <a:t>×(2-2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单精度非规格化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×0.m×2</a:t>
                      </a:r>
                      <a:r>
                        <a:rPr lang="en-US" altLang="zh-CN" baseline="70000" dirty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M=2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= 2</a:t>
                      </a:r>
                      <a:r>
                        <a:rPr lang="en-US" altLang="zh-CN" sz="1800" i="0" baseline="50000" dirty="0"/>
                        <a:t>-149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f=0.1111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×(1-2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209D2B-9FA7-4BEC-9937-F7CB3BCA6EC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990600"/>
            <a:ext cx="7315200" cy="33528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浮点数既可以表示微观世界，也可以表示宏观世界，那么微观的误差经过海量数据的处理进行累积，其电脑计算的结果（如资金都精确到小数点后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位，但有计税、平均、累加等操作）往往是与真实数据差别很大，请用浮点数的编码、算法设计、程序设计等计算思维、系统思维的原理与方法，确保计算机计算结果与真实数据保持一致！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04303D-4690-43EB-AE63-11C3629E794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D08CB4-D122-4A94-B240-D723E7E59F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9D36C47-53B0-4352-B9A1-349BA269FDB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F9A7BDE-9F0B-48CB-80CE-11B3BAE63C7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7BB88F7-40A6-4F3A-961C-75FB4668768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1318B119-B39A-48DC-8164-0C20955C1E6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074FFF-5FFE-48EF-B9F0-A27E1224539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00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37855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5D609B9-2077-4C4D-97A2-9B6C7768CA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个二进制位，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还要有整数部分和小数部分。所以：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43628-596B-4CB6-B870-887872FD7B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整数的最大数比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59C5D0-156D-4912-AA2F-62BF998A643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的个数比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E25BB8-7A0F-4CF1-AFF0-FAE24FF799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的个数比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6C7EF5-C964-4983-8662-3DEB005710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包括所有的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9B4AF-6903-4CDB-84F9-C84782EF392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EBB9BA-5D01-428F-BAC7-7D41F0F25D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80E410-8907-47B0-91F4-7AFBBA8123E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F7C9A-396E-4E42-9219-F3240ABA070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F3E1C7B-142D-41AA-96B2-55F3F1D207D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2778A9-E79C-4AE4-A163-9B11AD5DE66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D85ABB1-45DE-4E0E-9235-89676A9C99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10D7681-6E6C-4920-8876-8A7750F43AD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6B1BF4-D691-4C5E-A1D3-56740E7E8CA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66D3CB0A-F640-4455-B94C-40CCE261A33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AE0A247-60B1-43D4-A997-7EFAD5E0F0A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224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浮点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与整数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编码相同：所有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均为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不要轻易做浮点数的比较：可能多个数用一个编码，都相等，多个编码不一致的数，但在精度范围内都相等。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浮点数的比较：机器用与无符号整数相同的方式进行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382000" cy="5435600"/>
          </a:xfrm>
          <a:ln/>
        </p:spPr>
        <p:txBody>
          <a:bodyPr/>
          <a:lstStyle/>
          <a:p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>
                <a:solidFill>
                  <a:srgbClr val="FF0000"/>
                </a:solidFill>
              </a:rPr>
              <a:t>其他方法都有统计偏差：计算机是二进制，待舍入部分 </a:t>
            </a:r>
            <a:r>
              <a:rPr lang="en-US" altLang="zh-CN" dirty="0"/>
              <a:t>==1   &gt;1    &lt;1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舍入后，最低有效位的数码为偶数</a:t>
            </a:r>
            <a:endParaRPr lang="en-US" altLang="zh-CN" dirty="0"/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dirty="0"/>
              <a:t>比中间值小向下舍入，比中间值大向上舍入</a:t>
            </a:r>
            <a:endParaRPr lang="en-US" altLang="zh-CN" dirty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7.8950000	7.90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7.8850000	7.88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向下舍入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二进制小数的舍入：三种情况   </a:t>
            </a:r>
            <a:r>
              <a:rPr lang="en-US" altLang="zh-CN" dirty="0"/>
              <a:t>==1   &gt;1  &lt;1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dirty="0"/>
              <a:t>是否封闭</a:t>
            </a:r>
            <a:endParaRPr lang="en-US" dirty="0"/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/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/>
            <a:r>
              <a:rPr lang="zh-CN" altLang="en-US" dirty="0"/>
              <a:t>溢出和舍入的不确定性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/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dirty="0"/>
          </a:p>
          <a:p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与交换环相比</a:t>
            </a:r>
            <a:endParaRPr lang="en-US" dirty="0"/>
          </a:p>
          <a:p>
            <a:pPr marL="552450" lvl="1"/>
            <a:r>
              <a:rPr lang="zh-CN" altLang="en-US" dirty="0"/>
              <a:t>乘法下封闭性？</a:t>
            </a:r>
            <a:endParaRPr lang="en-US" dirty="0"/>
          </a:p>
          <a:p>
            <a:pPr marL="838200" lvl="2"/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zh-CN" altLang="en-US" dirty="0"/>
              <a:t>乘法的交换性？</a:t>
            </a:r>
            <a:endParaRPr lang="en-US" dirty="0"/>
          </a:p>
          <a:p>
            <a:pPr marL="552450" lvl="1"/>
            <a:r>
              <a:rPr lang="zh-CN" altLang="en-US" dirty="0"/>
              <a:t>乘法的结合性？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/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无穷大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小怎么办？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/>
              <a:t>截掉小数部分</a:t>
            </a:r>
            <a:endParaRPr lang="en-US" dirty="0"/>
          </a:p>
          <a:p>
            <a:pPr marL="838200" lvl="2"/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/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/>
              <a:t>将根据舍入模式进行舍入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-d &lt; -f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-d</a:t>
            </a:r>
            <a:r>
              <a:rPr lang="en-US" altLang="zh-CN" sz="2400" dirty="0">
                <a:ea typeface="宋体" panose="02010600030101010101" pitchFamily="2" charset="-122"/>
              </a:rPr>
              <a:t> &lt; -f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0.1-x = 0.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-20</a:t>
            </a:r>
            <a:r>
              <a:rPr lang="en-US" altLang="zh-CN" sz="2400" dirty="0">
                <a:ea typeface="宋体" panose="02010600030101010101" pitchFamily="2" charset="-122"/>
              </a:rPr>
              <a:t> ×0.1 = 9.54</a:t>
            </a:r>
            <a:r>
              <a:rPr lang="en-US" altLang="zh-CN" dirty="0">
                <a:ea typeface="宋体" panose="02010600030101010101" pitchFamily="2" charset="-122"/>
              </a:rPr>
              <a:t>×10</a:t>
            </a:r>
            <a:r>
              <a:rPr lang="en-US" altLang="zh-CN" baseline="30000" dirty="0">
                <a:ea typeface="宋体" panose="02010600030101010101" pitchFamily="2" charset="-122"/>
              </a:rPr>
              <a:t>-8</a:t>
            </a:r>
            <a:r>
              <a:rPr lang="en-US" altLang="zh-CN" sz="2400" dirty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程序运行</a:t>
            </a:r>
            <a:r>
              <a:rPr lang="en-US" altLang="zh-CN" sz="2400" dirty="0">
                <a:ea typeface="宋体" panose="02010600030101010101" pitchFamily="2" charset="-122"/>
              </a:rPr>
              <a:t>100 </a:t>
            </a:r>
            <a:r>
              <a:rPr lang="zh-CN" altLang="en-US" sz="2400">
                <a:ea typeface="宋体" panose="02010600030101010101" pitchFamily="2" charset="-122"/>
              </a:rPr>
              <a:t>小时后</a:t>
            </a:r>
            <a:r>
              <a:rPr lang="zh-CN" altLang="en-US" sz="2400" dirty="0">
                <a:ea typeface="宋体" panose="02010600030101010101" pitchFamily="2" charset="-122"/>
              </a:rPr>
              <a:t>，累计的误差：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>
                <a:ea typeface="宋体" panose="02010600030101010101" pitchFamily="2" charset="-122"/>
              </a:rPr>
              <a:t>-8 </a:t>
            </a:r>
            <a:r>
              <a:rPr lang="en-US" altLang="zh-CN" sz="2400" dirty="0">
                <a:ea typeface="宋体" panose="02010600030101010101" pitchFamily="2" charset="-122"/>
              </a:rPr>
              <a:t>=0.34344</a:t>
            </a:r>
            <a:r>
              <a:rPr lang="zh-CN" altLang="en-US" sz="2400" dirty="0">
                <a:ea typeface="宋体" panose="02010600030101010101" pitchFamily="2" charset="-122"/>
              </a:rPr>
              <a:t>秒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>
                <a:ea typeface="宋体" panose="02010600030101010101" pitchFamily="2" charset="-122"/>
              </a:rPr>
              <a:t>2000 m/s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>
                <a:ea typeface="宋体" panose="02010600030101010101" pitchFamily="2" charset="-122"/>
              </a:rPr>
              <a:t>686 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IEEE </a:t>
            </a:r>
            <a:r>
              <a:rPr lang="zh-CN" altLang="en-US" dirty="0"/>
              <a:t>浮点数</a:t>
            </a:r>
            <a:r>
              <a:rPr lang="en-US" dirty="0"/>
              <a:t> </a:t>
            </a:r>
            <a:r>
              <a:rPr lang="zh-CN" altLang="en-US" dirty="0"/>
              <a:t>具有清晰的数学性质</a:t>
            </a:r>
            <a:endParaRPr lang="en-US" altLang="zh-CN" dirty="0"/>
          </a:p>
          <a:p>
            <a:r>
              <a:rPr lang="zh-CN" altLang="en-US" dirty="0"/>
              <a:t>表示形如 </a:t>
            </a:r>
            <a:r>
              <a:rPr lang="en-US" dirty="0"/>
              <a:t>M x 2</a:t>
            </a:r>
            <a:r>
              <a:rPr lang="en-US" baseline="32000" dirty="0"/>
              <a:t>E </a:t>
            </a:r>
            <a:r>
              <a:rPr lang="zh-CN" altLang="en-US" dirty="0"/>
              <a:t>的数字</a:t>
            </a:r>
            <a:endParaRPr lang="en-US" dirty="0"/>
          </a:p>
          <a:p>
            <a:r>
              <a:rPr lang="zh-CN" altLang="en-US" dirty="0"/>
              <a:t>对运算进行推理，而不用考虑其实现</a:t>
            </a:r>
            <a:endParaRPr lang="en-US" dirty="0"/>
          </a:p>
          <a:p>
            <a:pPr marL="552450" lvl="1"/>
            <a:r>
              <a:rPr lang="zh-CN" altLang="en-US" dirty="0"/>
              <a:t>就像有完美的精度，然后在进行舍入</a:t>
            </a:r>
            <a:endParaRPr lang="en-US" dirty="0"/>
          </a:p>
          <a:p>
            <a:r>
              <a:rPr lang="zh-CN" altLang="en-US" dirty="0"/>
              <a:t>和实数运算不同</a:t>
            </a:r>
            <a:endParaRPr lang="en-US" dirty="0"/>
          </a:p>
          <a:p>
            <a:pPr marL="552450" lvl="1"/>
            <a:r>
              <a:rPr lang="zh-CN" altLang="en-US"/>
              <a:t>结合性</a:t>
            </a:r>
            <a:r>
              <a:rPr lang="zh-CN" altLang="en-US" dirty="0"/>
              <a:t>、分配性有冲突</a:t>
            </a:r>
            <a:endParaRPr lang="en-US" dirty="0"/>
          </a:p>
          <a:p>
            <a:pPr marL="552450" lvl="1"/>
            <a:r>
              <a:rPr lang="zh-CN" altLang="en-US" dirty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规格化为</a:t>
            </a:r>
            <a:r>
              <a:rPr lang="en-US" dirty="0"/>
              <a:t>1</a:t>
            </a:r>
            <a:r>
              <a:rPr lang="zh-CN" altLang="en-US" dirty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后规格化，处理</a:t>
            </a:r>
            <a:r>
              <a:rPr lang="en-US" dirty="0"/>
              <a:t> </a:t>
            </a:r>
            <a:r>
              <a:rPr lang="zh-CN" altLang="en-US" dirty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将</a:t>
            </a:r>
            <a:r>
              <a:rPr lang="en-US" dirty="0"/>
              <a:t> 8-bit </a:t>
            </a:r>
            <a:r>
              <a:rPr lang="zh-CN" altLang="en-US" dirty="0"/>
              <a:t>无符号数转换成小浮点格式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“</a:t>
                </a:r>
                <a:r>
                  <a:rPr lang="zh-CN" altLang="en-US" dirty="0"/>
                  <a:t>小数点</a:t>
                </a:r>
                <a:r>
                  <a:rPr lang="en-US" dirty="0"/>
                  <a:t>” </a:t>
                </a:r>
                <a:r>
                  <a:rPr lang="zh-CN" altLang="en-US" dirty="0"/>
                  <a:t>右边的位代表小数部分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表示的有理数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 dirty="0" err="1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开始的数，即形如</a:t>
            </a:r>
            <a:r>
              <a:rPr lang="en-US" dirty="0"/>
              <a:t>1.xxxxx</a:t>
            </a:r>
            <a:r>
              <a:rPr lang="zh-CN" altLang="en-US" dirty="0"/>
              <a:t>的数字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指数减作为左移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30480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舍入的条件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舍入可能导致溢出</a:t>
            </a:r>
            <a:endParaRPr lang="en-US" altLang="zh-CN" sz="2400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解决：单次右移</a:t>
            </a:r>
            <a:r>
              <a:rPr lang="en-US" sz="2400" dirty="0"/>
              <a:t> &amp; </a:t>
            </a:r>
            <a:r>
              <a:rPr lang="zh-CN" altLang="en-US" sz="2400" dirty="0"/>
              <a:t>阶码</a:t>
            </a:r>
            <a:r>
              <a:rPr lang="en-US" altLang="zh-CN" sz="2400" dirty="0"/>
              <a:t>(</a:t>
            </a:r>
            <a:r>
              <a:rPr lang="en-US" sz="2400" dirty="0"/>
              <a:t>Exponent)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有趣的数字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0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最小值的后非规格化数</a:t>
            </a:r>
            <a:r>
              <a:rPr lang="en-US" sz="2000" dirty="0"/>
              <a:t>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最大的非规格化数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最小的后规格化数</a:t>
            </a:r>
            <a:r>
              <a:rPr lang="en-US" sz="2000" dirty="0"/>
              <a:t>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1800" dirty="0"/>
              <a:t>刚刚比最大的非规格化数大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1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</a:t>
            </a:r>
            <a:r>
              <a:rPr lang="zh-CN" altLang="en-US" sz="2000" dirty="0"/>
              <a:t>最大的规格化数</a:t>
            </a:r>
            <a:r>
              <a:rPr lang="en-US" sz="2000" dirty="0"/>
              <a:t>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比整数部分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小数部分</a:t>
            </a:r>
            <a:r>
              <a:rPr lang="en-US" altLang="zh-CN" dirty="0"/>
              <a:t>20</a:t>
            </a:r>
            <a:r>
              <a:rPr lang="zh-CN" altLang="en-US" dirty="0"/>
              <a:t>位的表示方法有什么优点？  缺点呢</a:t>
            </a:r>
            <a:r>
              <a:rPr lang="en-US" altLang="zh-CN" dirty="0"/>
              <a:t>—</a:t>
            </a:r>
            <a:r>
              <a:rPr lang="zh-CN" altLang="en-US" dirty="0"/>
              <a:t>考虑下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float</a:t>
            </a:r>
            <a:r>
              <a:rPr lang="zh-CN" altLang="en-US" dirty="0"/>
              <a:t>非无穷的最大值，最小值？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的最大绝对值？最小绝对值？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65536</a:t>
            </a:r>
            <a:r>
              <a:rPr lang="zh-CN" altLang="en-US" dirty="0"/>
              <a:t>，</a:t>
            </a:r>
            <a:r>
              <a:rPr lang="en-US" altLang="zh-CN" dirty="0"/>
              <a:t>0.4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的内存表示</a:t>
            </a:r>
            <a:endParaRPr lang="en-US" altLang="zh-CN" dirty="0"/>
          </a:p>
          <a:p>
            <a:r>
              <a:rPr lang="zh-CN" altLang="en-US" dirty="0"/>
              <a:t>一个数的</a:t>
            </a:r>
            <a:r>
              <a:rPr lang="en-US" altLang="zh-CN" dirty="0"/>
              <a:t>Float</a:t>
            </a:r>
            <a:r>
              <a:rPr lang="zh-CN" altLang="en-US" dirty="0"/>
              <a:t>形式是唯一的吗？（除了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IEEE754</a:t>
            </a:r>
            <a:r>
              <a:rPr lang="zh-CN" altLang="en-US" dirty="0"/>
              <a:t>编码对应的数是唯一的吗？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的阶码范围是多少？</a:t>
            </a:r>
            <a:endParaRPr lang="en-US" altLang="zh-CN" dirty="0"/>
          </a:p>
          <a:p>
            <a:r>
              <a:rPr lang="zh-CN" altLang="en-US" dirty="0"/>
              <a:t>简述</a:t>
            </a:r>
            <a:r>
              <a:rPr lang="en-US" altLang="zh-CN" dirty="0"/>
              <a:t>Float</a:t>
            </a:r>
            <a:r>
              <a:rPr lang="zh-CN" altLang="en-US" dirty="0"/>
              <a:t>数据的浮点数密度分布？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语言中除以</a:t>
            </a:r>
            <a:r>
              <a:rPr lang="en-US" altLang="zh-CN" dirty="0"/>
              <a:t>0</a:t>
            </a:r>
            <a:r>
              <a:rPr lang="zh-CN" altLang="en-US" dirty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 </a:t>
            </a:r>
            <a:r>
              <a:rPr kumimoji="1" lang="zh-CN" altLang="en-US" dirty="0">
                <a:solidFill>
                  <a:schemeClr val="accent2"/>
                </a:solidFill>
              </a:rPr>
              <a:t>可以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INT</a:t>
            </a:r>
            <a:r>
              <a:rPr lang="zh-CN" altLang="en-US" dirty="0"/>
              <a:t>相比谁的个数多？各自是多少个？多多少？  （</a:t>
            </a:r>
            <a:r>
              <a:rPr lang="en-US" altLang="zh-CN" dirty="0"/>
              <a:t>+-0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的最大密度区间（非无穷）？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的最小密度区间？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最大密度区间是最小密度区间的密度的多少倍？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浮点数的表示，越小精度越高，越大精度越低，这也基本符合数据处理的规律。太大的数据差点没啥，就是个规模而已。如人口、</a:t>
            </a:r>
            <a:r>
              <a:rPr lang="en-US" altLang="zh-CN" dirty="0"/>
              <a:t>GDP</a:t>
            </a:r>
            <a:r>
              <a:rPr lang="zh-CN" altLang="en-US" dirty="0"/>
              <a:t>等，没有必要到个、元角分。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使用注意事项？</a:t>
            </a:r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                  </a:t>
            </a:r>
            <a:r>
              <a:rPr lang="zh-CN" altLang="en-US" sz="2000" dirty="0">
                <a:ea typeface="宋体" panose="02010600030101010101" pitchFamily="2" charset="-122"/>
              </a:rPr>
              <a:t>二进制小数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5 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只能精确表示形如 </a:t>
            </a:r>
            <a:r>
              <a:rPr lang="en-US" dirty="0"/>
              <a:t>x/2</a:t>
            </a:r>
            <a:r>
              <a:rPr lang="en-US" baseline="32000" dirty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其他有理数的二进制表示存在重复段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二进制表示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1D6BB36-2F83-4D45-B10E-013A30F57BB6}"/>
                  </a:ext>
                </a:extLst>
              </p14:cNvPr>
              <p14:cNvContentPartPr/>
              <p14:nvPr/>
            </p14:nvContentPartPr>
            <p14:xfrm>
              <a:off x="3344040" y="754200"/>
              <a:ext cx="5902920" cy="603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1D6BB36-2F83-4D45-B10E-013A30F57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680" y="744840"/>
                <a:ext cx="59216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</TotalTime>
  <Pages>0</Pages>
  <Words>4887</Words>
  <Characters>0</Characters>
  <Application>Microsoft Office PowerPoint</Application>
  <PresentationFormat>全屏显示(4:3)</PresentationFormat>
  <Lines>0</Lines>
  <Paragraphs>819</Paragraphs>
  <Slides>55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82" baseType="lpstr">
      <vt:lpstr>Gill Sans</vt:lpstr>
      <vt:lpstr>Monaco</vt:lpstr>
      <vt:lpstr>黑体</vt:lpstr>
      <vt:lpstr>宋体</vt:lpstr>
      <vt:lpstr>Microsoft Yahei</vt:lpstr>
      <vt:lpstr>Microsoft Yahei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PowerPoint 演示文稿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PowerPoint 演示文稿</vt:lpstr>
      <vt:lpstr>规格化数</vt:lpstr>
      <vt:lpstr> 请说明float 类型编码格式，并按步骤计算 -0.1的各部分内容，写出 -0.1在内存从低地址到高地址的存储字节内容 </vt:lpstr>
      <vt:lpstr>规格化编码示例</vt:lpstr>
      <vt:lpstr>非规格化数</vt:lpstr>
      <vt:lpstr>特殊值</vt:lpstr>
      <vt:lpstr>PowerPoint 演示文稿</vt:lpstr>
      <vt:lpstr>非规格化数据</vt:lpstr>
      <vt:lpstr>浮点编码总结</vt:lpstr>
      <vt:lpstr>IEEE754 规格化浮点数表示范围</vt:lpstr>
      <vt:lpstr>PowerPoint 演示文稿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184</cp:revision>
  <cp:lastPrinted>2012-09-05T04:08:39Z</cp:lastPrinted>
  <dcterms:created xsi:type="dcterms:W3CDTF">2012-09-06T15:16:51Z</dcterms:created>
  <dcterms:modified xsi:type="dcterms:W3CDTF">2023-10-19T03:40:29Z</dcterms:modified>
</cp:coreProperties>
</file>