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3"/>
    <p:sldId id="265" r:id="rId4"/>
    <p:sldId id="284" r:id="rId5"/>
    <p:sldId id="264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/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6" name="爱设计-3"/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20800" dirty="0">
                <a:ln w="12700">
                  <a:solidFill>
                    <a:schemeClr val="bg1"/>
                  </a:solidFill>
                </a:ln>
                <a:noFill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04</a:t>
            </a:r>
            <a:endParaRPr lang="en-US" altLang="en-US" sz="20800" dirty="0">
              <a:ln w="12700">
                <a:solidFill>
                  <a:schemeClr val="bg1"/>
                </a:solidFill>
              </a:ln>
              <a:noFill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字魂59号-创粗黑" panose="00000500000000000000" pitchFamily="2" charset="-122"/>
            </a:endParaRPr>
          </a:p>
        </p:txBody>
      </p:sp>
      <p:cxnSp>
        <p:nvCxnSpPr>
          <p:cNvPr id="12" name="爱设计-4"/>
          <p:cNvCxnSpPr/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/>
          <p:cNvCxnSpPr/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/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爱设计-7"/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爱设计-8"/>
          <p:cNvSpPr txBox="1"/>
          <p:nvPr/>
        </p:nvSpPr>
        <p:spPr>
          <a:xfrm>
            <a:off x="3695700" y="4303209"/>
            <a:ext cx="7823200" cy="67691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Advantages and Disadvantages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爱设计-9"/>
          <p:cNvSpPr txBox="1"/>
          <p:nvPr/>
        </p:nvSpPr>
        <p:spPr>
          <a:xfrm>
            <a:off x="6550025" y="4980317"/>
            <a:ext cx="4968875" cy="36893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92075" indent="0" algn="r">
              <a:buClr>
                <a:schemeClr val="accent1"/>
              </a:buClr>
              <a:buSzPct val="55000"/>
              <a:buFont typeface="Wingdings" panose="05000000000000000000" pitchFamily="2" charset="2"/>
              <a:buNone/>
              <a:tabLst>
                <a:tab pos="266700" algn="l"/>
                <a:tab pos="448945" algn="l"/>
              </a:tabLst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在图像处理上的优点与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不足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爱设计-1"/>
          <p:cNvSpPr/>
          <p:nvPr/>
        </p:nvSpPr>
        <p:spPr>
          <a:xfrm>
            <a:off x="7919085" y="0"/>
            <a:ext cx="4272915" cy="68580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1" name="爱设计-4"/>
          <p:cNvSpPr txBox="1"/>
          <p:nvPr/>
        </p:nvSpPr>
        <p:spPr>
          <a:xfrm>
            <a:off x="316865" y="1405255"/>
            <a:ext cx="7398385" cy="4949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相比于CPU、GPU等硬件，FPGA 最大的优势在于速度。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与标准DSP处理器相比，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</a:t>
            </a: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构造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并行计算特性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可支持更高的采样速率和更大的数据吞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吐能力，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计算功效更高。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实时性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高的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应用如视频流处理、医学成像等，FPGA</a:t>
            </a:r>
            <a:r>
              <a:rPr lang="en-US" alt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流水线架构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支持同时运行多种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运算如预处理，灰度、算子、膨胀、腐蚀等，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可实现高性能和低延迟的处理工作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此外，</a:t>
            </a:r>
            <a:r>
              <a:rPr lang="en-US" alt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lang="zh-CN" altLang="en-US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具有较高的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定制性</a:t>
            </a: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灵活性</a:t>
            </a: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sz="2000" b="1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针对不同的问题，</a:t>
            </a:r>
            <a:r>
              <a:rPr lang="en-US" alt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可以根据特定需求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</a:t>
            </a: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或修改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对应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的硬件语言代码</a:t>
            </a: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可以用于多种不同的图像处理任务，而不需要更改硬件</a:t>
            </a: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从而实现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高度定制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的图像处理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爱设计-1"/>
          <p:cNvSpPr txBox="1"/>
          <p:nvPr>
            <p:custDataLst>
              <p:tags r:id="rId1"/>
            </p:custDataLst>
          </p:nvPr>
        </p:nvSpPr>
        <p:spPr>
          <a:xfrm>
            <a:off x="443865" y="443865"/>
            <a:ext cx="239712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的优势</a:t>
            </a:r>
            <a:endParaRPr lang="zh-CN" altLang="en-US" spc="0" dirty="0">
              <a:solidFill>
                <a:schemeClr val="accent1"/>
              </a:solidFill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5" name="爱设计-2"/>
          <p:cNvSpPr txBox="1"/>
          <p:nvPr>
            <p:custDataLst>
              <p:tags r:id="rId2"/>
            </p:custDataLst>
          </p:nvPr>
        </p:nvSpPr>
        <p:spPr>
          <a:xfrm>
            <a:off x="443865" y="936625"/>
            <a:ext cx="2332355" cy="26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Advantages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of FPGA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73720" y="2072640"/>
            <a:ext cx="376428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爱设计-1"/>
          <p:cNvSpPr/>
          <p:nvPr/>
        </p:nvSpPr>
        <p:spPr>
          <a:xfrm>
            <a:off x="7919085" y="0"/>
            <a:ext cx="4272915" cy="68580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1" name="爱设计-4"/>
          <p:cNvSpPr txBox="1"/>
          <p:nvPr/>
        </p:nvSpPr>
        <p:spPr>
          <a:xfrm>
            <a:off x="316865" y="1405255"/>
            <a:ext cx="7511415" cy="4949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然而，</a:t>
            </a:r>
            <a:r>
              <a:rPr lang="en-US" alt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较其他硬件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仍有不足：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成本较高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价格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通常比通用CPU和GPU昂贵，因此在预算有限的情况下，可能不是最佳选择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。同时其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硬件描述语言编程相对复杂，需要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相关的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专业知识，这使得开发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技术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成本较高。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图像规模受</a:t>
            </a:r>
            <a:r>
              <a:rPr lang="zh-CN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限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：FPGA的资源有限，包括逻辑单元、存储器和DSP块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，对大规模图像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处理能力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有限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任务类型受限</a:t>
            </a:r>
            <a:r>
              <a:rPr lang="zh-CN" alt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FPGA适用于并行处理密集型任务，但对于某些图像处理任务，如一般用途的计算，可能不如通用CPU或GPU高效。</a:t>
            </a:r>
            <a:endParaRPr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r>
              <a:rPr lang="en-US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sz="2000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难以维护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在实际使用中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一旦FPGA硬件被部署，更新和维护通常较为困难</a:t>
            </a:r>
            <a:r>
              <a:rPr lang="zh-CN" sz="200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sz="2000" spc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爱设计-1"/>
          <p:cNvSpPr txBox="1"/>
          <p:nvPr>
            <p:custDataLst>
              <p:tags r:id="rId1"/>
            </p:custDataLst>
          </p:nvPr>
        </p:nvSpPr>
        <p:spPr>
          <a:xfrm>
            <a:off x="443865" y="443865"/>
            <a:ext cx="209867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</a:t>
            </a: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不足</a:t>
            </a:r>
            <a:endParaRPr lang="zh-CN" altLang="en-US" spc="0" dirty="0">
              <a:solidFill>
                <a:schemeClr val="accent1"/>
              </a:solidFill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5" name="爱设计-2"/>
          <p:cNvSpPr txBox="1"/>
          <p:nvPr>
            <p:custDataLst>
              <p:tags r:id="rId2"/>
            </p:custDataLst>
          </p:nvPr>
        </p:nvSpPr>
        <p:spPr>
          <a:xfrm>
            <a:off x="443865" y="936625"/>
            <a:ext cx="2837180" cy="26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isadvantages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of FPGA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7985" y="2021840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387985" y="3458845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387985" y="4428490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387985" y="5398135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73720" y="2222500"/>
            <a:ext cx="3763645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/>
          <p:cNvSpPr txBox="1"/>
          <p:nvPr/>
        </p:nvSpPr>
        <p:spPr>
          <a:xfrm>
            <a:off x="2914650" y="2177638"/>
            <a:ext cx="63627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谢谢大家</a:t>
            </a:r>
            <a:endParaRPr kumimoji="0" lang="zh-CN" altLang="en-US" sz="115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爱设计-2"/>
          <p:cNvSpPr txBox="1"/>
          <p:nvPr/>
        </p:nvSpPr>
        <p:spPr>
          <a:xfrm>
            <a:off x="2667002" y="3895592"/>
            <a:ext cx="68579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Thank you very much for your attention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9" name="爱设计-3"/>
          <p:cNvSpPr txBox="1"/>
          <p:nvPr>
            <p:custDataLst>
              <p:tags r:id="rId1"/>
            </p:custDataLst>
          </p:nvPr>
        </p:nvSpPr>
        <p:spPr>
          <a:xfrm>
            <a:off x="11141353" y="546013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" name="爱设计-4"/>
          <p:cNvSpPr/>
          <p:nvPr/>
        </p:nvSpPr>
        <p:spPr>
          <a:xfrm>
            <a:off x="11520978" y="6503131"/>
            <a:ext cx="58550" cy="5855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爱设计-5"/>
          <p:cNvSpPr/>
          <p:nvPr/>
        </p:nvSpPr>
        <p:spPr>
          <a:xfrm>
            <a:off x="11430542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爱设计-6"/>
          <p:cNvSpPr/>
          <p:nvPr/>
        </p:nvSpPr>
        <p:spPr>
          <a:xfrm>
            <a:off x="11340105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爱设计-7"/>
          <p:cNvSpPr/>
          <p:nvPr/>
        </p:nvSpPr>
        <p:spPr>
          <a:xfrm>
            <a:off x="11249668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爱设计-8"/>
          <p:cNvCxnSpPr/>
          <p:nvPr/>
        </p:nvCxnSpPr>
        <p:spPr>
          <a:xfrm>
            <a:off x="11636338" y="6532406"/>
            <a:ext cx="121592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5" name="爱设计-9"/>
          <p:cNvSpPr/>
          <p:nvPr/>
        </p:nvSpPr>
        <p:spPr>
          <a:xfrm rot="18900000">
            <a:off x="11664956" y="6489922"/>
            <a:ext cx="84968" cy="84968"/>
          </a:xfrm>
          <a:custGeom>
            <a:avLst/>
            <a:gdLst>
              <a:gd name="connsiteX0" fmla="*/ 0 w 252248"/>
              <a:gd name="connsiteY0" fmla="*/ 0 h 252248"/>
              <a:gd name="connsiteX1" fmla="*/ 252248 w 252248"/>
              <a:gd name="connsiteY1" fmla="*/ 0 h 252248"/>
              <a:gd name="connsiteX2" fmla="*/ 252248 w 252248"/>
              <a:gd name="connsiteY2" fmla="*/ 252248 h 252248"/>
              <a:gd name="connsiteX3" fmla="*/ 0 w 252248"/>
              <a:gd name="connsiteY3" fmla="*/ 252248 h 252248"/>
              <a:gd name="connsiteX4" fmla="*/ 0 w 252248"/>
              <a:gd name="connsiteY4" fmla="*/ 0 h 252248"/>
              <a:gd name="connsiteX0-1" fmla="*/ 0 w 252248"/>
              <a:gd name="connsiteY0-2" fmla="*/ 0 h 252248"/>
              <a:gd name="connsiteX1-3" fmla="*/ 252248 w 252248"/>
              <a:gd name="connsiteY1-4" fmla="*/ 0 h 252248"/>
              <a:gd name="connsiteX2-5" fmla="*/ 252248 w 252248"/>
              <a:gd name="connsiteY2-6" fmla="*/ 252248 h 252248"/>
              <a:gd name="connsiteX3-7" fmla="*/ 0 w 252248"/>
              <a:gd name="connsiteY3-8" fmla="*/ 252248 h 252248"/>
              <a:gd name="connsiteX4-9" fmla="*/ 91440 w 252248"/>
              <a:gd name="connsiteY4-10" fmla="*/ 91440 h 252248"/>
              <a:gd name="connsiteX0-11" fmla="*/ 252248 w 252248"/>
              <a:gd name="connsiteY0-12" fmla="*/ 0 h 252248"/>
              <a:gd name="connsiteX1-13" fmla="*/ 252248 w 252248"/>
              <a:gd name="connsiteY1-14" fmla="*/ 252248 h 252248"/>
              <a:gd name="connsiteX2-15" fmla="*/ 0 w 252248"/>
              <a:gd name="connsiteY2-16" fmla="*/ 252248 h 252248"/>
              <a:gd name="connsiteX3-17" fmla="*/ 91440 w 252248"/>
              <a:gd name="connsiteY3-18" fmla="*/ 91440 h 252248"/>
              <a:gd name="connsiteX0-19" fmla="*/ 252248 w 252248"/>
              <a:gd name="connsiteY0-20" fmla="*/ 0 h 252248"/>
              <a:gd name="connsiteX1-21" fmla="*/ 252248 w 252248"/>
              <a:gd name="connsiteY1-22" fmla="*/ 252248 h 252248"/>
              <a:gd name="connsiteX2-23" fmla="*/ 0 w 252248"/>
              <a:gd name="connsiteY2-24" fmla="*/ 252248 h 2522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248" h="252248">
                <a:moveTo>
                  <a:pt x="252248" y="0"/>
                </a:moveTo>
                <a:lnTo>
                  <a:pt x="252248" y="252248"/>
                </a:lnTo>
                <a:lnTo>
                  <a:pt x="0" y="252248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爱设计-10"/>
          <p:cNvSpPr txBox="1"/>
          <p:nvPr/>
        </p:nvSpPr>
        <p:spPr>
          <a:xfrm flipH="1">
            <a:off x="518635" y="6452450"/>
            <a:ext cx="1428020" cy="159913"/>
          </a:xfrm>
          <a:custGeom>
            <a:avLst/>
            <a:gdLst/>
            <a:ahLst/>
            <a:cxnLst/>
            <a:rect l="l" t="t" r="r" b="b"/>
            <a:pathLst>
              <a:path w="1316279" h="147400">
                <a:moveTo>
                  <a:pt x="574701" y="41482"/>
                </a:moveTo>
                <a:cubicBezTo>
                  <a:pt x="584645" y="41530"/>
                  <a:pt x="591732" y="44483"/>
                  <a:pt x="595961" y="50341"/>
                </a:cubicBezTo>
                <a:cubicBezTo>
                  <a:pt x="600190" y="56198"/>
                  <a:pt x="602247" y="64676"/>
                  <a:pt x="602133" y="75772"/>
                </a:cubicBezTo>
                <a:cubicBezTo>
                  <a:pt x="602238" y="86736"/>
                  <a:pt x="600161" y="95175"/>
                  <a:pt x="595904" y="101090"/>
                </a:cubicBezTo>
                <a:cubicBezTo>
                  <a:pt x="591646" y="107005"/>
                  <a:pt x="584578" y="109996"/>
                  <a:pt x="574701" y="110062"/>
                </a:cubicBezTo>
                <a:cubicBezTo>
                  <a:pt x="565227" y="110062"/>
                  <a:pt x="558877" y="107167"/>
                  <a:pt x="555651" y="101375"/>
                </a:cubicBezTo>
                <a:cubicBezTo>
                  <a:pt x="552298" y="95432"/>
                  <a:pt x="550622" y="86897"/>
                  <a:pt x="550622" y="75772"/>
                </a:cubicBezTo>
                <a:cubicBezTo>
                  <a:pt x="550415" y="64742"/>
                  <a:pt x="552009" y="56284"/>
                  <a:pt x="555403" y="50398"/>
                </a:cubicBezTo>
                <a:cubicBezTo>
                  <a:pt x="558797" y="44511"/>
                  <a:pt x="565230" y="41539"/>
                  <a:pt x="574701" y="41482"/>
                </a:cubicBezTo>
                <a:close/>
                <a:moveTo>
                  <a:pt x="715061" y="41482"/>
                </a:moveTo>
                <a:cubicBezTo>
                  <a:pt x="724799" y="41597"/>
                  <a:pt x="731308" y="44683"/>
                  <a:pt x="734588" y="50741"/>
                </a:cubicBezTo>
                <a:cubicBezTo>
                  <a:pt x="737867" y="56798"/>
                  <a:pt x="739385" y="65142"/>
                  <a:pt x="739141" y="75772"/>
                </a:cubicBezTo>
                <a:cubicBezTo>
                  <a:pt x="739366" y="86802"/>
                  <a:pt x="737810" y="95260"/>
                  <a:pt x="734473" y="101147"/>
                </a:cubicBezTo>
                <a:cubicBezTo>
                  <a:pt x="731136" y="107033"/>
                  <a:pt x="724666" y="110005"/>
                  <a:pt x="715061" y="110062"/>
                </a:cubicBezTo>
                <a:cubicBezTo>
                  <a:pt x="705190" y="110015"/>
                  <a:pt x="698148" y="107062"/>
                  <a:pt x="693935" y="101204"/>
                </a:cubicBezTo>
                <a:cubicBezTo>
                  <a:pt x="689722" y="95346"/>
                  <a:pt x="687671" y="86869"/>
                  <a:pt x="687782" y="75772"/>
                </a:cubicBezTo>
                <a:cubicBezTo>
                  <a:pt x="687671" y="64809"/>
                  <a:pt x="689722" y="56370"/>
                  <a:pt x="693935" y="50455"/>
                </a:cubicBezTo>
                <a:cubicBezTo>
                  <a:pt x="698148" y="44540"/>
                  <a:pt x="705190" y="41549"/>
                  <a:pt x="715061" y="41482"/>
                </a:cubicBezTo>
                <a:close/>
                <a:moveTo>
                  <a:pt x="991134" y="41482"/>
                </a:moveTo>
                <a:cubicBezTo>
                  <a:pt x="1000872" y="41565"/>
                  <a:pt x="1007380" y="44524"/>
                  <a:pt x="1010660" y="50360"/>
                </a:cubicBezTo>
                <a:cubicBezTo>
                  <a:pt x="1013940" y="56195"/>
                  <a:pt x="1015458" y="64412"/>
                  <a:pt x="1015213" y="75010"/>
                </a:cubicBezTo>
                <a:cubicBezTo>
                  <a:pt x="1015438" y="85942"/>
                  <a:pt x="1013883" y="94254"/>
                  <a:pt x="1010546" y="99947"/>
                </a:cubicBezTo>
                <a:cubicBezTo>
                  <a:pt x="1007209" y="105639"/>
                  <a:pt x="1000738" y="108503"/>
                  <a:pt x="991134" y="108538"/>
                </a:cubicBezTo>
                <a:cubicBezTo>
                  <a:pt x="981202" y="108513"/>
                  <a:pt x="974167" y="105668"/>
                  <a:pt x="970026" y="100004"/>
                </a:cubicBezTo>
                <a:cubicBezTo>
                  <a:pt x="965886" y="94340"/>
                  <a:pt x="963880" y="86008"/>
                  <a:pt x="964007" y="75010"/>
                </a:cubicBezTo>
                <a:cubicBezTo>
                  <a:pt x="963889" y="64079"/>
                  <a:pt x="965915" y="55767"/>
                  <a:pt x="970084" y="50074"/>
                </a:cubicBezTo>
                <a:cubicBezTo>
                  <a:pt x="974252" y="44381"/>
                  <a:pt x="981269" y="41517"/>
                  <a:pt x="991134" y="41482"/>
                </a:cubicBezTo>
                <a:close/>
                <a:moveTo>
                  <a:pt x="799567" y="41330"/>
                </a:moveTo>
                <a:cubicBezTo>
                  <a:pt x="809416" y="41263"/>
                  <a:pt x="816198" y="43683"/>
                  <a:pt x="819912" y="48588"/>
                </a:cubicBezTo>
                <a:cubicBezTo>
                  <a:pt x="823627" y="53493"/>
                  <a:pt x="825532" y="61285"/>
                  <a:pt x="825627" y="71962"/>
                </a:cubicBezTo>
                <a:lnTo>
                  <a:pt x="777469" y="68305"/>
                </a:lnTo>
                <a:cubicBezTo>
                  <a:pt x="777434" y="62513"/>
                  <a:pt x="777944" y="57654"/>
                  <a:pt x="778999" y="53725"/>
                </a:cubicBezTo>
                <a:cubicBezTo>
                  <a:pt x="780053" y="49797"/>
                  <a:pt x="782166" y="46799"/>
                  <a:pt x="785337" y="44733"/>
                </a:cubicBezTo>
                <a:cubicBezTo>
                  <a:pt x="788509" y="42668"/>
                  <a:pt x="793252" y="41533"/>
                  <a:pt x="799567" y="41330"/>
                </a:cubicBezTo>
                <a:close/>
                <a:moveTo>
                  <a:pt x="1180567" y="41330"/>
                </a:moveTo>
                <a:cubicBezTo>
                  <a:pt x="1190416" y="41263"/>
                  <a:pt x="1197198" y="43683"/>
                  <a:pt x="1200912" y="48588"/>
                </a:cubicBezTo>
                <a:cubicBezTo>
                  <a:pt x="1204627" y="53493"/>
                  <a:pt x="1206532" y="61285"/>
                  <a:pt x="1206627" y="71962"/>
                </a:cubicBezTo>
                <a:lnTo>
                  <a:pt x="1158469" y="68305"/>
                </a:lnTo>
                <a:cubicBezTo>
                  <a:pt x="1158434" y="62513"/>
                  <a:pt x="1158944" y="57654"/>
                  <a:pt x="1159999" y="53725"/>
                </a:cubicBezTo>
                <a:cubicBezTo>
                  <a:pt x="1161053" y="49797"/>
                  <a:pt x="1163166" y="46799"/>
                  <a:pt x="1166337" y="44733"/>
                </a:cubicBezTo>
                <a:cubicBezTo>
                  <a:pt x="1169509" y="42668"/>
                  <a:pt x="1174252" y="41533"/>
                  <a:pt x="1180567" y="41330"/>
                </a:cubicBezTo>
                <a:close/>
                <a:moveTo>
                  <a:pt x="405232" y="34624"/>
                </a:moveTo>
                <a:lnTo>
                  <a:pt x="383134" y="34624"/>
                </a:lnTo>
                <a:lnTo>
                  <a:pt x="383134" y="116920"/>
                </a:lnTo>
                <a:lnTo>
                  <a:pt x="405232" y="116920"/>
                </a:lnTo>
                <a:close/>
                <a:moveTo>
                  <a:pt x="529286" y="34624"/>
                </a:moveTo>
                <a:lnTo>
                  <a:pt x="518923" y="34624"/>
                </a:lnTo>
                <a:lnTo>
                  <a:pt x="491643" y="105643"/>
                </a:lnTo>
                <a:lnTo>
                  <a:pt x="490729" y="105643"/>
                </a:lnTo>
                <a:lnTo>
                  <a:pt x="465430" y="34624"/>
                </a:lnTo>
                <a:lnTo>
                  <a:pt x="455524" y="34624"/>
                </a:lnTo>
                <a:lnTo>
                  <a:pt x="485699" y="116006"/>
                </a:lnTo>
                <a:cubicBezTo>
                  <a:pt x="488595" y="123448"/>
                  <a:pt x="491338" y="129290"/>
                  <a:pt x="493929" y="133532"/>
                </a:cubicBezTo>
                <a:cubicBezTo>
                  <a:pt x="496536" y="137910"/>
                  <a:pt x="500047" y="141307"/>
                  <a:pt x="504464" y="143724"/>
                </a:cubicBezTo>
                <a:cubicBezTo>
                  <a:pt x="508880" y="146140"/>
                  <a:pt x="514563" y="147365"/>
                  <a:pt x="521513" y="147400"/>
                </a:cubicBezTo>
                <a:lnTo>
                  <a:pt x="521513" y="139018"/>
                </a:lnTo>
                <a:cubicBezTo>
                  <a:pt x="514693" y="139142"/>
                  <a:pt x="509474" y="137523"/>
                  <a:pt x="505854" y="134160"/>
                </a:cubicBezTo>
                <a:cubicBezTo>
                  <a:pt x="502235" y="130798"/>
                  <a:pt x="499072" y="124950"/>
                  <a:pt x="496367" y="116615"/>
                </a:cubicBezTo>
                <a:close/>
                <a:moveTo>
                  <a:pt x="1058952" y="34624"/>
                </a:moveTo>
                <a:lnTo>
                  <a:pt x="1049198" y="34624"/>
                </a:lnTo>
                <a:lnTo>
                  <a:pt x="1049198" y="116920"/>
                </a:lnTo>
                <a:lnTo>
                  <a:pt x="1058952" y="116920"/>
                </a:lnTo>
                <a:close/>
                <a:moveTo>
                  <a:pt x="799415" y="33100"/>
                </a:moveTo>
                <a:cubicBezTo>
                  <a:pt x="787045" y="33100"/>
                  <a:pt x="778714" y="36301"/>
                  <a:pt x="774421" y="42701"/>
                </a:cubicBezTo>
                <a:cubicBezTo>
                  <a:pt x="772287" y="45832"/>
                  <a:pt x="770687" y="49439"/>
                  <a:pt x="769621" y="53522"/>
                </a:cubicBezTo>
                <a:cubicBezTo>
                  <a:pt x="768554" y="57605"/>
                  <a:pt x="768020" y="62126"/>
                  <a:pt x="768020" y="67085"/>
                </a:cubicBezTo>
                <a:cubicBezTo>
                  <a:pt x="768020" y="69371"/>
                  <a:pt x="768173" y="72267"/>
                  <a:pt x="768477" y="75772"/>
                </a:cubicBezTo>
                <a:lnTo>
                  <a:pt x="825627" y="79582"/>
                </a:lnTo>
                <a:cubicBezTo>
                  <a:pt x="825634" y="90374"/>
                  <a:pt x="823526" y="98127"/>
                  <a:pt x="819303" y="102842"/>
                </a:cubicBezTo>
                <a:cubicBezTo>
                  <a:pt x="815080" y="107557"/>
                  <a:pt x="807790" y="109862"/>
                  <a:pt x="797433" y="109757"/>
                </a:cubicBezTo>
                <a:cubicBezTo>
                  <a:pt x="792836" y="109732"/>
                  <a:pt x="788239" y="109249"/>
                  <a:pt x="783641" y="108310"/>
                </a:cubicBezTo>
                <a:cubicBezTo>
                  <a:pt x="779044" y="107370"/>
                  <a:pt x="775056" y="106125"/>
                  <a:pt x="771678" y="104576"/>
                </a:cubicBezTo>
                <a:lnTo>
                  <a:pt x="771678" y="113720"/>
                </a:lnTo>
                <a:cubicBezTo>
                  <a:pt x="774497" y="114983"/>
                  <a:pt x="778383" y="116076"/>
                  <a:pt x="783336" y="116996"/>
                </a:cubicBezTo>
                <a:cubicBezTo>
                  <a:pt x="788289" y="117917"/>
                  <a:pt x="793395" y="118400"/>
                  <a:pt x="798653" y="118444"/>
                </a:cubicBezTo>
                <a:cubicBezTo>
                  <a:pt x="811397" y="118676"/>
                  <a:pt x="820770" y="115584"/>
                  <a:pt x="826770" y="109167"/>
                </a:cubicBezTo>
                <a:cubicBezTo>
                  <a:pt x="832771" y="102750"/>
                  <a:pt x="835743" y="91619"/>
                  <a:pt x="835686" y="75772"/>
                </a:cubicBezTo>
                <a:cubicBezTo>
                  <a:pt x="835727" y="59926"/>
                  <a:pt x="832787" y="48794"/>
                  <a:pt x="826866" y="42378"/>
                </a:cubicBezTo>
                <a:cubicBezTo>
                  <a:pt x="820944" y="35961"/>
                  <a:pt x="811794" y="32868"/>
                  <a:pt x="799415" y="33100"/>
                </a:cubicBezTo>
                <a:close/>
                <a:moveTo>
                  <a:pt x="888873" y="33100"/>
                </a:moveTo>
                <a:cubicBezTo>
                  <a:pt x="879009" y="33129"/>
                  <a:pt x="871992" y="35396"/>
                  <a:pt x="867823" y="39901"/>
                </a:cubicBezTo>
                <a:cubicBezTo>
                  <a:pt x="863654" y="44406"/>
                  <a:pt x="861629" y="50979"/>
                  <a:pt x="861746" y="59618"/>
                </a:cubicBezTo>
                <a:lnTo>
                  <a:pt x="861746" y="116920"/>
                </a:lnTo>
                <a:lnTo>
                  <a:pt x="871500" y="116920"/>
                </a:lnTo>
                <a:lnTo>
                  <a:pt x="871500" y="64190"/>
                </a:lnTo>
                <a:cubicBezTo>
                  <a:pt x="871335" y="56322"/>
                  <a:pt x="872541" y="50607"/>
                  <a:pt x="875119" y="47045"/>
                </a:cubicBezTo>
                <a:cubicBezTo>
                  <a:pt x="877697" y="43483"/>
                  <a:pt x="882638" y="41730"/>
                  <a:pt x="889940" y="41787"/>
                </a:cubicBezTo>
                <a:cubicBezTo>
                  <a:pt x="896398" y="41673"/>
                  <a:pt x="901885" y="42968"/>
                  <a:pt x="906399" y="45673"/>
                </a:cubicBezTo>
                <a:cubicBezTo>
                  <a:pt x="910914" y="48378"/>
                  <a:pt x="914115" y="53179"/>
                  <a:pt x="916001" y="60075"/>
                </a:cubicBezTo>
                <a:lnTo>
                  <a:pt x="916001" y="116920"/>
                </a:lnTo>
                <a:lnTo>
                  <a:pt x="925602" y="116920"/>
                </a:lnTo>
                <a:lnTo>
                  <a:pt x="925602" y="34624"/>
                </a:lnTo>
                <a:lnTo>
                  <a:pt x="916001" y="34624"/>
                </a:lnTo>
                <a:lnTo>
                  <a:pt x="916001" y="47731"/>
                </a:lnTo>
                <a:cubicBezTo>
                  <a:pt x="914108" y="42654"/>
                  <a:pt x="910692" y="38939"/>
                  <a:pt x="905752" y="36586"/>
                </a:cubicBezTo>
                <a:cubicBezTo>
                  <a:pt x="900811" y="34234"/>
                  <a:pt x="895185" y="33072"/>
                  <a:pt x="888873" y="33100"/>
                </a:cubicBezTo>
                <a:close/>
                <a:moveTo>
                  <a:pt x="992658" y="33100"/>
                </a:moveTo>
                <a:cubicBezTo>
                  <a:pt x="984571" y="33142"/>
                  <a:pt x="978266" y="34735"/>
                  <a:pt x="973741" y="37882"/>
                </a:cubicBezTo>
                <a:cubicBezTo>
                  <a:pt x="969217" y="41028"/>
                  <a:pt x="966074" y="45480"/>
                  <a:pt x="964311" y="51236"/>
                </a:cubicBezTo>
                <a:lnTo>
                  <a:pt x="964311" y="34624"/>
                </a:lnTo>
                <a:lnTo>
                  <a:pt x="954710" y="34624"/>
                </a:lnTo>
                <a:lnTo>
                  <a:pt x="954710" y="111434"/>
                </a:lnTo>
                <a:cubicBezTo>
                  <a:pt x="954713" y="123067"/>
                  <a:pt x="957946" y="131957"/>
                  <a:pt x="964407" y="138104"/>
                </a:cubicBezTo>
                <a:cubicBezTo>
                  <a:pt x="970868" y="144251"/>
                  <a:pt x="980539" y="147349"/>
                  <a:pt x="993420" y="147400"/>
                </a:cubicBezTo>
                <a:cubicBezTo>
                  <a:pt x="1001040" y="147400"/>
                  <a:pt x="1007441" y="146791"/>
                  <a:pt x="1012622" y="145571"/>
                </a:cubicBezTo>
                <a:lnTo>
                  <a:pt x="1012622" y="137037"/>
                </a:lnTo>
                <a:cubicBezTo>
                  <a:pt x="1007288" y="138256"/>
                  <a:pt x="1000887" y="138866"/>
                  <a:pt x="993420" y="138866"/>
                </a:cubicBezTo>
                <a:cubicBezTo>
                  <a:pt x="983473" y="138910"/>
                  <a:pt x="976126" y="136573"/>
                  <a:pt x="971379" y="131855"/>
                </a:cubicBezTo>
                <a:cubicBezTo>
                  <a:pt x="966632" y="127137"/>
                  <a:pt x="964276" y="119771"/>
                  <a:pt x="964311" y="109757"/>
                </a:cubicBezTo>
                <a:lnTo>
                  <a:pt x="964311" y="100156"/>
                </a:lnTo>
                <a:cubicBezTo>
                  <a:pt x="966074" y="105655"/>
                  <a:pt x="969217" y="109821"/>
                  <a:pt x="973741" y="112653"/>
                </a:cubicBezTo>
                <a:cubicBezTo>
                  <a:pt x="978266" y="115485"/>
                  <a:pt x="984571" y="116908"/>
                  <a:pt x="992658" y="116920"/>
                </a:cubicBezTo>
                <a:cubicBezTo>
                  <a:pt x="1005031" y="116908"/>
                  <a:pt x="1013660" y="113390"/>
                  <a:pt x="1018547" y="106367"/>
                </a:cubicBezTo>
                <a:cubicBezTo>
                  <a:pt x="1023433" y="99343"/>
                  <a:pt x="1025776" y="88891"/>
                  <a:pt x="1025576" y="75010"/>
                </a:cubicBezTo>
                <a:cubicBezTo>
                  <a:pt x="1025576" y="61726"/>
                  <a:pt x="1023138" y="51414"/>
                  <a:pt x="1018261" y="44073"/>
                </a:cubicBezTo>
                <a:cubicBezTo>
                  <a:pt x="1013232" y="36758"/>
                  <a:pt x="1004697" y="33100"/>
                  <a:pt x="992658" y="33100"/>
                </a:cubicBezTo>
                <a:close/>
                <a:moveTo>
                  <a:pt x="1101548" y="33100"/>
                </a:moveTo>
                <a:cubicBezTo>
                  <a:pt x="1097471" y="33129"/>
                  <a:pt x="1093509" y="33415"/>
                  <a:pt x="1089660" y="33957"/>
                </a:cubicBezTo>
                <a:cubicBezTo>
                  <a:pt x="1085812" y="34500"/>
                  <a:pt x="1082764" y="35129"/>
                  <a:pt x="1080516" y="35843"/>
                </a:cubicBezTo>
                <a:lnTo>
                  <a:pt x="1081126" y="44530"/>
                </a:lnTo>
                <a:cubicBezTo>
                  <a:pt x="1083710" y="43597"/>
                  <a:pt x="1086809" y="42835"/>
                  <a:pt x="1090422" y="42244"/>
                </a:cubicBezTo>
                <a:cubicBezTo>
                  <a:pt x="1094036" y="41654"/>
                  <a:pt x="1097744" y="41349"/>
                  <a:pt x="1101548" y="41330"/>
                </a:cubicBezTo>
                <a:cubicBezTo>
                  <a:pt x="1107656" y="41276"/>
                  <a:pt x="1112279" y="42336"/>
                  <a:pt x="1115416" y="44511"/>
                </a:cubicBezTo>
                <a:cubicBezTo>
                  <a:pt x="1118553" y="46686"/>
                  <a:pt x="1120128" y="50299"/>
                  <a:pt x="1120140" y="55351"/>
                </a:cubicBezTo>
                <a:cubicBezTo>
                  <a:pt x="1120007" y="60148"/>
                  <a:pt x="1118788" y="63431"/>
                  <a:pt x="1116483" y="65199"/>
                </a:cubicBezTo>
                <a:cubicBezTo>
                  <a:pt x="1114178" y="66968"/>
                  <a:pt x="1109758" y="68613"/>
                  <a:pt x="1103224" y="70133"/>
                </a:cubicBezTo>
                <a:cubicBezTo>
                  <a:pt x="1093817" y="72146"/>
                  <a:pt x="1087143" y="74902"/>
                  <a:pt x="1083202" y="78401"/>
                </a:cubicBezTo>
                <a:cubicBezTo>
                  <a:pt x="1079262" y="81900"/>
                  <a:pt x="1077351" y="87323"/>
                  <a:pt x="1077468" y="94670"/>
                </a:cubicBezTo>
                <a:cubicBezTo>
                  <a:pt x="1077459" y="102236"/>
                  <a:pt x="1079916" y="107983"/>
                  <a:pt x="1084841" y="111910"/>
                </a:cubicBezTo>
                <a:cubicBezTo>
                  <a:pt x="1089765" y="115838"/>
                  <a:pt x="1097214" y="117812"/>
                  <a:pt x="1107186" y="117835"/>
                </a:cubicBezTo>
                <a:cubicBezTo>
                  <a:pt x="1111358" y="117819"/>
                  <a:pt x="1115626" y="117584"/>
                  <a:pt x="1119988" y="117130"/>
                </a:cubicBezTo>
                <a:cubicBezTo>
                  <a:pt x="1124350" y="116676"/>
                  <a:pt x="1128008" y="116098"/>
                  <a:pt x="1130961" y="115396"/>
                </a:cubicBezTo>
                <a:lnTo>
                  <a:pt x="1130961" y="106709"/>
                </a:lnTo>
                <a:cubicBezTo>
                  <a:pt x="1127738" y="107564"/>
                  <a:pt x="1124011" y="108256"/>
                  <a:pt x="1119778" y="108786"/>
                </a:cubicBezTo>
                <a:cubicBezTo>
                  <a:pt x="1115546" y="109316"/>
                  <a:pt x="1111400" y="109589"/>
                  <a:pt x="1107339" y="109605"/>
                </a:cubicBezTo>
                <a:cubicBezTo>
                  <a:pt x="1100347" y="109643"/>
                  <a:pt x="1095166" y="108500"/>
                  <a:pt x="1091794" y="106176"/>
                </a:cubicBezTo>
                <a:cubicBezTo>
                  <a:pt x="1088422" y="103852"/>
                  <a:pt x="1086746" y="100118"/>
                  <a:pt x="1086765" y="94975"/>
                </a:cubicBezTo>
                <a:cubicBezTo>
                  <a:pt x="1086565" y="90190"/>
                  <a:pt x="1087765" y="86653"/>
                  <a:pt x="1090365" y="84364"/>
                </a:cubicBezTo>
                <a:cubicBezTo>
                  <a:pt x="1092966" y="82075"/>
                  <a:pt x="1098166" y="80024"/>
                  <a:pt x="1105967" y="78211"/>
                </a:cubicBezTo>
                <a:cubicBezTo>
                  <a:pt x="1114813" y="76214"/>
                  <a:pt x="1120972" y="73616"/>
                  <a:pt x="1124446" y="70419"/>
                </a:cubicBezTo>
                <a:cubicBezTo>
                  <a:pt x="1127919" y="67222"/>
                  <a:pt x="1129583" y="62148"/>
                  <a:pt x="1129437" y="55198"/>
                </a:cubicBezTo>
                <a:cubicBezTo>
                  <a:pt x="1129380" y="48143"/>
                  <a:pt x="1126941" y="42708"/>
                  <a:pt x="1122122" y="38891"/>
                </a:cubicBezTo>
                <a:cubicBezTo>
                  <a:pt x="1117302" y="35075"/>
                  <a:pt x="1110444" y="33145"/>
                  <a:pt x="1101548" y="33100"/>
                </a:cubicBezTo>
                <a:close/>
                <a:moveTo>
                  <a:pt x="1180415" y="33100"/>
                </a:moveTo>
                <a:cubicBezTo>
                  <a:pt x="1168045" y="33100"/>
                  <a:pt x="1159714" y="36301"/>
                  <a:pt x="1155421" y="42701"/>
                </a:cubicBezTo>
                <a:cubicBezTo>
                  <a:pt x="1153287" y="45832"/>
                  <a:pt x="1151687" y="49439"/>
                  <a:pt x="1150620" y="53522"/>
                </a:cubicBezTo>
                <a:cubicBezTo>
                  <a:pt x="1149554" y="57605"/>
                  <a:pt x="1149020" y="62126"/>
                  <a:pt x="1149020" y="67085"/>
                </a:cubicBezTo>
                <a:cubicBezTo>
                  <a:pt x="1149020" y="69371"/>
                  <a:pt x="1149173" y="72267"/>
                  <a:pt x="1149477" y="75772"/>
                </a:cubicBezTo>
                <a:lnTo>
                  <a:pt x="1206627" y="79582"/>
                </a:lnTo>
                <a:cubicBezTo>
                  <a:pt x="1206634" y="90374"/>
                  <a:pt x="1204526" y="98127"/>
                  <a:pt x="1200303" y="102842"/>
                </a:cubicBezTo>
                <a:cubicBezTo>
                  <a:pt x="1196080" y="107557"/>
                  <a:pt x="1188790" y="109862"/>
                  <a:pt x="1178433" y="109757"/>
                </a:cubicBezTo>
                <a:cubicBezTo>
                  <a:pt x="1173836" y="109732"/>
                  <a:pt x="1169239" y="109249"/>
                  <a:pt x="1164641" y="108310"/>
                </a:cubicBezTo>
                <a:cubicBezTo>
                  <a:pt x="1160044" y="107370"/>
                  <a:pt x="1156056" y="106125"/>
                  <a:pt x="1152678" y="104576"/>
                </a:cubicBezTo>
                <a:lnTo>
                  <a:pt x="1152678" y="113720"/>
                </a:lnTo>
                <a:cubicBezTo>
                  <a:pt x="1155497" y="114983"/>
                  <a:pt x="1159383" y="116076"/>
                  <a:pt x="1164336" y="116996"/>
                </a:cubicBezTo>
                <a:cubicBezTo>
                  <a:pt x="1169289" y="117917"/>
                  <a:pt x="1174395" y="118400"/>
                  <a:pt x="1179653" y="118444"/>
                </a:cubicBezTo>
                <a:cubicBezTo>
                  <a:pt x="1192397" y="118676"/>
                  <a:pt x="1201770" y="115584"/>
                  <a:pt x="1207770" y="109167"/>
                </a:cubicBezTo>
                <a:cubicBezTo>
                  <a:pt x="1213771" y="102750"/>
                  <a:pt x="1216743" y="91619"/>
                  <a:pt x="1216686" y="75772"/>
                </a:cubicBezTo>
                <a:cubicBezTo>
                  <a:pt x="1216727" y="59926"/>
                  <a:pt x="1213787" y="48794"/>
                  <a:pt x="1207866" y="42378"/>
                </a:cubicBezTo>
                <a:cubicBezTo>
                  <a:pt x="1201944" y="35961"/>
                  <a:pt x="1192794" y="32868"/>
                  <a:pt x="1180415" y="33100"/>
                </a:cubicBezTo>
                <a:close/>
                <a:moveTo>
                  <a:pt x="1306221" y="19994"/>
                </a:moveTo>
                <a:lnTo>
                  <a:pt x="1306221" y="107929"/>
                </a:lnTo>
                <a:lnTo>
                  <a:pt x="1287933" y="107929"/>
                </a:lnTo>
                <a:cubicBezTo>
                  <a:pt x="1274979" y="107954"/>
                  <a:pt x="1265073" y="104703"/>
                  <a:pt x="1258215" y="98175"/>
                </a:cubicBezTo>
                <a:cubicBezTo>
                  <a:pt x="1251204" y="91596"/>
                  <a:pt x="1247699" y="80217"/>
                  <a:pt x="1247699" y="64037"/>
                </a:cubicBezTo>
                <a:cubicBezTo>
                  <a:pt x="1247877" y="52414"/>
                  <a:pt x="1249570" y="43403"/>
                  <a:pt x="1252779" y="37006"/>
                </a:cubicBezTo>
                <a:cubicBezTo>
                  <a:pt x="1255988" y="30609"/>
                  <a:pt x="1260560" y="26159"/>
                  <a:pt x="1266495" y="23657"/>
                </a:cubicBezTo>
                <a:cubicBezTo>
                  <a:pt x="1272430" y="21155"/>
                  <a:pt x="1279576" y="19934"/>
                  <a:pt x="1287933" y="19994"/>
                </a:cubicBezTo>
                <a:close/>
                <a:moveTo>
                  <a:pt x="23165" y="11155"/>
                </a:moveTo>
                <a:lnTo>
                  <a:pt x="0" y="11155"/>
                </a:lnTo>
                <a:lnTo>
                  <a:pt x="0" y="116920"/>
                </a:lnTo>
                <a:lnTo>
                  <a:pt x="23165" y="116920"/>
                </a:lnTo>
                <a:close/>
                <a:moveTo>
                  <a:pt x="70638" y="11155"/>
                </a:moveTo>
                <a:lnTo>
                  <a:pt x="47625" y="11155"/>
                </a:lnTo>
                <a:lnTo>
                  <a:pt x="47625" y="109300"/>
                </a:lnTo>
                <a:cubicBezTo>
                  <a:pt x="47718" y="121546"/>
                  <a:pt x="50924" y="130658"/>
                  <a:pt x="57246" y="136637"/>
                </a:cubicBezTo>
                <a:cubicBezTo>
                  <a:pt x="63567" y="142616"/>
                  <a:pt x="72451" y="145594"/>
                  <a:pt x="83897" y="145571"/>
                </a:cubicBezTo>
                <a:cubicBezTo>
                  <a:pt x="85780" y="145568"/>
                  <a:pt x="87805" y="145498"/>
                  <a:pt x="89974" y="145362"/>
                </a:cubicBezTo>
                <a:cubicBezTo>
                  <a:pt x="92142" y="145225"/>
                  <a:pt x="94130" y="145041"/>
                  <a:pt x="95936" y="144809"/>
                </a:cubicBezTo>
                <a:lnTo>
                  <a:pt x="95936" y="126521"/>
                </a:lnTo>
                <a:cubicBezTo>
                  <a:pt x="92863" y="127004"/>
                  <a:pt x="89561" y="127258"/>
                  <a:pt x="86030" y="127283"/>
                </a:cubicBezTo>
                <a:cubicBezTo>
                  <a:pt x="80255" y="127242"/>
                  <a:pt x="76223" y="125572"/>
                  <a:pt x="73933" y="122273"/>
                </a:cubicBezTo>
                <a:cubicBezTo>
                  <a:pt x="71644" y="118974"/>
                  <a:pt x="70546" y="114295"/>
                  <a:pt x="70638" y="108233"/>
                </a:cubicBezTo>
                <a:close/>
                <a:moveTo>
                  <a:pt x="156515" y="11155"/>
                </a:moveTo>
                <a:lnTo>
                  <a:pt x="91898" y="11155"/>
                </a:lnTo>
                <a:lnTo>
                  <a:pt x="91898" y="31271"/>
                </a:lnTo>
                <a:lnTo>
                  <a:pt x="133350" y="31271"/>
                </a:lnTo>
                <a:lnTo>
                  <a:pt x="133350" y="53065"/>
                </a:lnTo>
                <a:lnTo>
                  <a:pt x="94946" y="53065"/>
                </a:lnTo>
                <a:lnTo>
                  <a:pt x="94946" y="72419"/>
                </a:lnTo>
                <a:lnTo>
                  <a:pt x="133350" y="72419"/>
                </a:lnTo>
                <a:lnTo>
                  <a:pt x="133350" y="96803"/>
                </a:lnTo>
                <a:lnTo>
                  <a:pt x="89764" y="96803"/>
                </a:lnTo>
                <a:lnTo>
                  <a:pt x="89764" y="116920"/>
                </a:lnTo>
                <a:lnTo>
                  <a:pt x="156515" y="116920"/>
                </a:lnTo>
                <a:close/>
                <a:moveTo>
                  <a:pt x="270815" y="11155"/>
                </a:moveTo>
                <a:lnTo>
                  <a:pt x="247650" y="11155"/>
                </a:lnTo>
                <a:lnTo>
                  <a:pt x="247650" y="50779"/>
                </a:lnTo>
                <a:lnTo>
                  <a:pt x="205893" y="50779"/>
                </a:lnTo>
                <a:lnTo>
                  <a:pt x="205893" y="11155"/>
                </a:lnTo>
                <a:lnTo>
                  <a:pt x="182880" y="11155"/>
                </a:lnTo>
                <a:lnTo>
                  <a:pt x="182880" y="116920"/>
                </a:lnTo>
                <a:lnTo>
                  <a:pt x="205893" y="116920"/>
                </a:lnTo>
                <a:lnTo>
                  <a:pt x="205893" y="70133"/>
                </a:lnTo>
                <a:lnTo>
                  <a:pt x="247650" y="70133"/>
                </a:lnTo>
                <a:lnTo>
                  <a:pt x="247650" y="116920"/>
                </a:lnTo>
                <a:lnTo>
                  <a:pt x="270815" y="116920"/>
                </a:lnTo>
                <a:close/>
                <a:moveTo>
                  <a:pt x="1316279" y="11155"/>
                </a:moveTo>
                <a:lnTo>
                  <a:pt x="1288085" y="11155"/>
                </a:lnTo>
                <a:cubicBezTo>
                  <a:pt x="1277199" y="11108"/>
                  <a:pt x="1268000" y="12539"/>
                  <a:pt x="1260490" y="15450"/>
                </a:cubicBezTo>
                <a:cubicBezTo>
                  <a:pt x="1252979" y="18361"/>
                  <a:pt x="1247246" y="23642"/>
                  <a:pt x="1243291" y="31294"/>
                </a:cubicBezTo>
                <a:cubicBezTo>
                  <a:pt x="1239336" y="38946"/>
                  <a:pt x="1237249" y="49860"/>
                  <a:pt x="1237031" y="64037"/>
                </a:cubicBezTo>
                <a:cubicBezTo>
                  <a:pt x="1237031" y="73708"/>
                  <a:pt x="1238136" y="81951"/>
                  <a:pt x="1240346" y="88764"/>
                </a:cubicBezTo>
                <a:cubicBezTo>
                  <a:pt x="1242556" y="95578"/>
                  <a:pt x="1245870" y="101001"/>
                  <a:pt x="1250290" y="105033"/>
                </a:cubicBezTo>
                <a:cubicBezTo>
                  <a:pt x="1259155" y="112958"/>
                  <a:pt x="1271753" y="116920"/>
                  <a:pt x="1288085" y="116920"/>
                </a:cubicBezTo>
                <a:lnTo>
                  <a:pt x="1316279" y="116920"/>
                </a:lnTo>
                <a:close/>
                <a:moveTo>
                  <a:pt x="321031" y="9631"/>
                </a:moveTo>
                <a:cubicBezTo>
                  <a:pt x="314986" y="9666"/>
                  <a:pt x="309665" y="10053"/>
                  <a:pt x="305067" y="10793"/>
                </a:cubicBezTo>
                <a:cubicBezTo>
                  <a:pt x="300470" y="11532"/>
                  <a:pt x="296749" y="12415"/>
                  <a:pt x="293904" y="13441"/>
                </a:cubicBezTo>
                <a:lnTo>
                  <a:pt x="293904" y="32491"/>
                </a:lnTo>
                <a:cubicBezTo>
                  <a:pt x="296711" y="31598"/>
                  <a:pt x="300622" y="30754"/>
                  <a:pt x="305639" y="29957"/>
                </a:cubicBezTo>
                <a:cubicBezTo>
                  <a:pt x="310655" y="29160"/>
                  <a:pt x="315481" y="28735"/>
                  <a:pt x="320117" y="28681"/>
                </a:cubicBezTo>
                <a:cubicBezTo>
                  <a:pt x="326095" y="28589"/>
                  <a:pt x="330445" y="29344"/>
                  <a:pt x="333166" y="30948"/>
                </a:cubicBezTo>
                <a:cubicBezTo>
                  <a:pt x="335887" y="32551"/>
                  <a:pt x="337227" y="35555"/>
                  <a:pt x="337185" y="39958"/>
                </a:cubicBezTo>
                <a:cubicBezTo>
                  <a:pt x="337408" y="43270"/>
                  <a:pt x="336354" y="45829"/>
                  <a:pt x="334023" y="47635"/>
                </a:cubicBezTo>
                <a:cubicBezTo>
                  <a:pt x="331693" y="49442"/>
                  <a:pt x="326752" y="51201"/>
                  <a:pt x="319202" y="52912"/>
                </a:cubicBezTo>
                <a:cubicBezTo>
                  <a:pt x="310858" y="54883"/>
                  <a:pt x="304450" y="57241"/>
                  <a:pt x="299977" y="59985"/>
                </a:cubicBezTo>
                <a:cubicBezTo>
                  <a:pt x="295505" y="62729"/>
                  <a:pt x="292438" y="66227"/>
                  <a:pt x="290777" y="70478"/>
                </a:cubicBezTo>
                <a:cubicBezTo>
                  <a:pt x="289116" y="74729"/>
                  <a:pt x="288329" y="80101"/>
                  <a:pt x="288417" y="86593"/>
                </a:cubicBezTo>
                <a:cubicBezTo>
                  <a:pt x="288294" y="96988"/>
                  <a:pt x="291437" y="104887"/>
                  <a:pt x="297847" y="110291"/>
                </a:cubicBezTo>
                <a:cubicBezTo>
                  <a:pt x="304258" y="115695"/>
                  <a:pt x="314678" y="118412"/>
                  <a:pt x="329108" y="118444"/>
                </a:cubicBezTo>
                <a:cubicBezTo>
                  <a:pt x="335382" y="118400"/>
                  <a:pt x="341237" y="117993"/>
                  <a:pt x="346672" y="117225"/>
                </a:cubicBezTo>
                <a:cubicBezTo>
                  <a:pt x="352108" y="116457"/>
                  <a:pt x="356515" y="115593"/>
                  <a:pt x="359893" y="114634"/>
                </a:cubicBezTo>
                <a:lnTo>
                  <a:pt x="359893" y="94365"/>
                </a:lnTo>
                <a:cubicBezTo>
                  <a:pt x="356448" y="95610"/>
                  <a:pt x="351984" y="96626"/>
                  <a:pt x="346501" y="97413"/>
                </a:cubicBezTo>
                <a:cubicBezTo>
                  <a:pt x="341018" y="98200"/>
                  <a:pt x="335525" y="98607"/>
                  <a:pt x="330023" y="98632"/>
                </a:cubicBezTo>
                <a:cubicBezTo>
                  <a:pt x="323114" y="98696"/>
                  <a:pt x="318263" y="97769"/>
                  <a:pt x="315469" y="95851"/>
                </a:cubicBezTo>
                <a:cubicBezTo>
                  <a:pt x="312674" y="93933"/>
                  <a:pt x="311328" y="90644"/>
                  <a:pt x="311430" y="85983"/>
                </a:cubicBezTo>
                <a:cubicBezTo>
                  <a:pt x="311220" y="82075"/>
                  <a:pt x="312401" y="79071"/>
                  <a:pt x="314973" y="76972"/>
                </a:cubicBezTo>
                <a:cubicBezTo>
                  <a:pt x="317545" y="74874"/>
                  <a:pt x="322765" y="72899"/>
                  <a:pt x="330632" y="71048"/>
                </a:cubicBezTo>
                <a:cubicBezTo>
                  <a:pt x="341713" y="68692"/>
                  <a:pt x="349384" y="65326"/>
                  <a:pt x="353645" y="60951"/>
                </a:cubicBezTo>
                <a:cubicBezTo>
                  <a:pt x="357906" y="56576"/>
                  <a:pt x="359938" y="49782"/>
                  <a:pt x="359741" y="40568"/>
                </a:cubicBezTo>
                <a:cubicBezTo>
                  <a:pt x="359661" y="29478"/>
                  <a:pt x="356277" y="21521"/>
                  <a:pt x="349587" y="16698"/>
                </a:cubicBezTo>
                <a:cubicBezTo>
                  <a:pt x="342897" y="11875"/>
                  <a:pt x="333379" y="9520"/>
                  <a:pt x="321031" y="9631"/>
                </a:cubicBezTo>
                <a:close/>
                <a:moveTo>
                  <a:pt x="1053923" y="5211"/>
                </a:moveTo>
                <a:cubicBezTo>
                  <a:pt x="1051741" y="5138"/>
                  <a:pt x="1050198" y="5513"/>
                  <a:pt x="1049293" y="6335"/>
                </a:cubicBezTo>
                <a:cubicBezTo>
                  <a:pt x="1048389" y="7157"/>
                  <a:pt x="1047950" y="8865"/>
                  <a:pt x="1047979" y="11459"/>
                </a:cubicBezTo>
                <a:cubicBezTo>
                  <a:pt x="1047950" y="14053"/>
                  <a:pt x="1048389" y="15762"/>
                  <a:pt x="1049293" y="16584"/>
                </a:cubicBezTo>
                <a:cubicBezTo>
                  <a:pt x="1050198" y="17406"/>
                  <a:pt x="1051741" y="17781"/>
                  <a:pt x="1053923" y="17708"/>
                </a:cubicBezTo>
                <a:cubicBezTo>
                  <a:pt x="1056317" y="17781"/>
                  <a:pt x="1057968" y="17406"/>
                  <a:pt x="1058876" y="16584"/>
                </a:cubicBezTo>
                <a:cubicBezTo>
                  <a:pt x="1059784" y="15762"/>
                  <a:pt x="1060215" y="14053"/>
                  <a:pt x="1060171" y="11459"/>
                </a:cubicBezTo>
                <a:cubicBezTo>
                  <a:pt x="1060215" y="8865"/>
                  <a:pt x="1059784" y="7157"/>
                  <a:pt x="1058876" y="6335"/>
                </a:cubicBezTo>
                <a:cubicBezTo>
                  <a:pt x="1057968" y="5513"/>
                  <a:pt x="1056317" y="5138"/>
                  <a:pt x="1053923" y="5211"/>
                </a:cubicBezTo>
                <a:close/>
                <a:moveTo>
                  <a:pt x="611429" y="1096"/>
                </a:moveTo>
                <a:lnTo>
                  <a:pt x="601676" y="1096"/>
                </a:lnTo>
                <a:lnTo>
                  <a:pt x="601676" y="51236"/>
                </a:lnTo>
                <a:cubicBezTo>
                  <a:pt x="599980" y="45413"/>
                  <a:pt x="596856" y="40942"/>
                  <a:pt x="592303" y="37825"/>
                </a:cubicBezTo>
                <a:cubicBezTo>
                  <a:pt x="587750" y="34707"/>
                  <a:pt x="581426" y="33132"/>
                  <a:pt x="573329" y="33100"/>
                </a:cubicBezTo>
                <a:cubicBezTo>
                  <a:pt x="560985" y="33075"/>
                  <a:pt x="552450" y="36631"/>
                  <a:pt x="547726" y="43768"/>
                </a:cubicBezTo>
                <a:cubicBezTo>
                  <a:pt x="542976" y="50779"/>
                  <a:pt x="540589" y="61447"/>
                  <a:pt x="540563" y="75772"/>
                </a:cubicBezTo>
                <a:cubicBezTo>
                  <a:pt x="540563" y="89209"/>
                  <a:pt x="543002" y="99674"/>
                  <a:pt x="547879" y="107167"/>
                </a:cubicBezTo>
                <a:cubicBezTo>
                  <a:pt x="552781" y="114660"/>
                  <a:pt x="561264" y="118419"/>
                  <a:pt x="573329" y="118444"/>
                </a:cubicBezTo>
                <a:cubicBezTo>
                  <a:pt x="581273" y="118403"/>
                  <a:pt x="587522" y="116885"/>
                  <a:pt x="592075" y="113891"/>
                </a:cubicBezTo>
                <a:cubicBezTo>
                  <a:pt x="596627" y="110897"/>
                  <a:pt x="599828" y="106675"/>
                  <a:pt x="601676" y="101223"/>
                </a:cubicBezTo>
                <a:lnTo>
                  <a:pt x="603047" y="116920"/>
                </a:lnTo>
                <a:lnTo>
                  <a:pt x="611429" y="116920"/>
                </a:lnTo>
                <a:close/>
                <a:moveTo>
                  <a:pt x="688086" y="1096"/>
                </a:moveTo>
                <a:lnTo>
                  <a:pt x="678485" y="1096"/>
                </a:lnTo>
                <a:lnTo>
                  <a:pt x="678485" y="116920"/>
                </a:lnTo>
                <a:lnTo>
                  <a:pt x="686562" y="116920"/>
                </a:lnTo>
                <a:lnTo>
                  <a:pt x="687934" y="100613"/>
                </a:lnTo>
                <a:cubicBezTo>
                  <a:pt x="689664" y="106224"/>
                  <a:pt x="692871" y="110586"/>
                  <a:pt x="697554" y="113701"/>
                </a:cubicBezTo>
                <a:cubicBezTo>
                  <a:pt x="702237" y="116815"/>
                  <a:pt x="708530" y="118397"/>
                  <a:pt x="716433" y="118444"/>
                </a:cubicBezTo>
                <a:cubicBezTo>
                  <a:pt x="728752" y="118444"/>
                  <a:pt x="737337" y="114939"/>
                  <a:pt x="742188" y="107929"/>
                </a:cubicBezTo>
                <a:cubicBezTo>
                  <a:pt x="746938" y="100791"/>
                  <a:pt x="749326" y="90072"/>
                  <a:pt x="749351" y="75772"/>
                </a:cubicBezTo>
                <a:cubicBezTo>
                  <a:pt x="749351" y="62336"/>
                  <a:pt x="746913" y="51871"/>
                  <a:pt x="742036" y="44378"/>
                </a:cubicBezTo>
                <a:cubicBezTo>
                  <a:pt x="737007" y="36885"/>
                  <a:pt x="728473" y="33126"/>
                  <a:pt x="716433" y="33100"/>
                </a:cubicBezTo>
                <a:cubicBezTo>
                  <a:pt x="708489" y="33145"/>
                  <a:pt x="702241" y="34694"/>
                  <a:pt x="697688" y="37748"/>
                </a:cubicBezTo>
                <a:cubicBezTo>
                  <a:pt x="693135" y="40803"/>
                  <a:pt x="689934" y="45095"/>
                  <a:pt x="688086" y="50626"/>
                </a:cubicBezTo>
                <a:close/>
                <a:moveTo>
                  <a:pt x="394107" y="29"/>
                </a:moveTo>
                <a:cubicBezTo>
                  <a:pt x="389192" y="-142"/>
                  <a:pt x="385877" y="468"/>
                  <a:pt x="384163" y="1858"/>
                </a:cubicBezTo>
                <a:cubicBezTo>
                  <a:pt x="382448" y="3249"/>
                  <a:pt x="381648" y="6449"/>
                  <a:pt x="381762" y="11459"/>
                </a:cubicBezTo>
                <a:cubicBezTo>
                  <a:pt x="381648" y="16482"/>
                  <a:pt x="382448" y="19734"/>
                  <a:pt x="384163" y="21213"/>
                </a:cubicBezTo>
                <a:cubicBezTo>
                  <a:pt x="385877" y="22693"/>
                  <a:pt x="389192" y="23353"/>
                  <a:pt x="394107" y="23194"/>
                </a:cubicBezTo>
                <a:cubicBezTo>
                  <a:pt x="398955" y="23353"/>
                  <a:pt x="402251" y="22693"/>
                  <a:pt x="403994" y="21213"/>
                </a:cubicBezTo>
                <a:cubicBezTo>
                  <a:pt x="405737" y="19734"/>
                  <a:pt x="406556" y="16482"/>
                  <a:pt x="406451" y="11459"/>
                </a:cubicBezTo>
                <a:cubicBezTo>
                  <a:pt x="406556" y="6449"/>
                  <a:pt x="405737" y="3249"/>
                  <a:pt x="403994" y="1858"/>
                </a:cubicBezTo>
                <a:cubicBezTo>
                  <a:pt x="402251" y="468"/>
                  <a:pt x="398955" y="-142"/>
                  <a:pt x="394107" y="2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" dirty="0">
              <a:solidFill>
                <a:schemeClr val="tx1">
                  <a:alpha val="80000"/>
                </a:schemeClr>
              </a:solidFill>
              <a:effectLst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9" name="爱设计-11"/>
          <p:cNvSpPr/>
          <p:nvPr/>
        </p:nvSpPr>
        <p:spPr>
          <a:xfrm>
            <a:off x="4924425" y="4574342"/>
            <a:ext cx="2343150" cy="5143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新媒体部：爱小设</a:t>
            </a:r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23" name="爱设计-12"/>
          <p:cNvCxnSpPr/>
          <p:nvPr/>
        </p:nvCxnSpPr>
        <p:spPr>
          <a:xfrm flipH="1">
            <a:off x="513380" y="1131450"/>
            <a:ext cx="791548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4" name="爱设计-13"/>
          <p:cNvSpPr txBox="1"/>
          <p:nvPr/>
        </p:nvSpPr>
        <p:spPr>
          <a:xfrm>
            <a:off x="399224" y="546013"/>
            <a:ext cx="1384202" cy="573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accent2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2O2X </a:t>
            </a:r>
            <a:endParaRPr lang="zh-CN" altLang="en-US" sz="3600" dirty="0">
              <a:solidFill>
                <a:schemeClr val="accent2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7" name="爱设计-14"/>
          <p:cNvSpPr/>
          <p:nvPr/>
        </p:nvSpPr>
        <p:spPr>
          <a:xfrm rot="1452482">
            <a:off x="8895549" y="2115831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爱设计-15"/>
          <p:cNvSpPr/>
          <p:nvPr/>
        </p:nvSpPr>
        <p:spPr>
          <a:xfrm rot="1452482">
            <a:off x="9324682" y="2082581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PA" val="v5.2.11"/>
</p:tagLst>
</file>

<file path=ppt/tags/tag11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commondata" val="eyJoZGlkIjoiMmMxMmJkYzQ2MzdiZjZkMzIwM2M4NTRjMjk4NzZlZj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复古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C06"/>
      </a:accent1>
      <a:accent2>
        <a:srgbClr val="E6E2D6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685</Words>
  <Application>WPS 演示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1" baseType="lpstr">
      <vt:lpstr>Arial</vt:lpstr>
      <vt:lpstr>宋体</vt:lpstr>
      <vt:lpstr>Wingdings</vt:lpstr>
      <vt:lpstr>阿里巴巴普惠体 2.0 35 Thin</vt:lpstr>
      <vt:lpstr>阿里巴巴普惠体 2.0 95 ExtraBold</vt:lpstr>
      <vt:lpstr>阿里巴巴普惠体 2.0 45 Light</vt:lpstr>
      <vt:lpstr>Arial</vt:lpstr>
      <vt:lpstr>微软雅黑</vt:lpstr>
      <vt:lpstr>OPPOSans R</vt:lpstr>
      <vt:lpstr>字魂59号-创粗黑</vt:lpstr>
      <vt:lpstr>OPPOSans B</vt:lpstr>
      <vt:lpstr>Arial Unicode MS</vt:lpstr>
      <vt:lpstr>等线</vt:lpstr>
      <vt:lpstr>Arial Black</vt:lpstr>
      <vt:lpstr>阿里巴巴普惠体 2.0 95 ExtraBold</vt:lpstr>
      <vt:lpstr>Segoe Print</vt:lpstr>
      <vt:lpstr>阿里巴巴普惠体 2.0 45 Light</vt:lpstr>
      <vt:lpstr>Calibri</vt:lpstr>
      <vt:lpstr>黑体</vt:lpstr>
      <vt:lpstr>OPPOSans L</vt:lpstr>
      <vt:lpstr>Times New Roman</vt:lpstr>
      <vt:lpstr>楷体</vt:lpstr>
      <vt:lpstr>仿宋</vt:lpstr>
      <vt:lpstr>华文楷体</vt:lpstr>
      <vt:lpstr>幼圆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摘星</cp:lastModifiedBy>
  <cp:revision>157</cp:revision>
  <dcterms:created xsi:type="dcterms:W3CDTF">2021-08-04T08:06:00Z</dcterms:created>
  <dcterms:modified xsi:type="dcterms:W3CDTF">2023-10-29T08:44:04Z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E9DD4D4BD2BD48CCB4E479683E643CF5_13</vt:lpwstr>
  </property>
  <property fmtid="{D5CDD505-2E9C-101B-9397-08002B2CF9AE}" pid="3" name="KSOProductBuildVer">
    <vt:lpwstr>2052-12.1.0.15712</vt:lpwstr>
  </property>
</Properties>
</file>