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94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0E834-67E5-E64F-6142-0CC1B0ABE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C1DDF0-D86F-D8A6-224B-D11E76F94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0F905-8DBB-69B9-36A5-11BECC35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2C53-C46D-4D3B-807E-AD7CB56DA64B}" type="datetimeFigureOut">
              <a:rPr lang="zh-CN" altLang="en-US" smtClean="0"/>
              <a:t>2023/12/25 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A937A-ED6C-E9C4-E205-B5FE1760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95AD2-29FB-73F2-754B-E7628A85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6ECC-F907-4E5E-923B-917582044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3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0BA4-EF53-C76B-034B-829A241F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11361E-C93D-CF64-6C63-E3BDAC9F2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EDEC2-6A4B-2E1C-83F5-33C845EE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2C53-C46D-4D3B-807E-AD7CB56DA64B}" type="datetimeFigureOut">
              <a:rPr lang="zh-CN" altLang="en-US" smtClean="0"/>
              <a:t>2023/12/25 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BF0C3-1AAD-42B4-1B68-8E68B3F0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F3814-B2B0-1EBA-B537-F888C0E6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6ECC-F907-4E5E-923B-917582044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4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360EF-6999-EB02-A505-D623AC38D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BEB4B3-CE03-6617-F915-BBF95E478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734E7-70D0-DB8E-36D4-7497C604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2C53-C46D-4D3B-807E-AD7CB56DA64B}" type="datetimeFigureOut">
              <a:rPr lang="zh-CN" altLang="en-US" smtClean="0"/>
              <a:t>2023/12/25 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6CDFA-17C5-08CE-391B-1A17E571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AB746-C360-C417-93D3-81BF3EEA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6ECC-F907-4E5E-923B-917582044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0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124FB-8387-17E2-F56A-420506E3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5041F-5722-523D-C301-7772C360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F6495-2564-9A07-5547-0092DA18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2C53-C46D-4D3B-807E-AD7CB56DA64B}" type="datetimeFigureOut">
              <a:rPr lang="zh-CN" altLang="en-US" smtClean="0"/>
              <a:t>2023/12/25 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F30EA-DB1D-5BEA-D63D-0F92E9FB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56EC6-3EA1-F979-5CDC-A7F8B8B8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6ECC-F907-4E5E-923B-917582044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0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BE66E-5A50-3CA7-0079-39D6B175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602F1-F3C5-A387-F175-89327B525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7A821-D95B-B6C5-EE40-B9284597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2C53-C46D-4D3B-807E-AD7CB56DA64B}" type="datetimeFigureOut">
              <a:rPr lang="zh-CN" altLang="en-US" smtClean="0"/>
              <a:t>2023/12/25 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14D6A-9205-FB40-AAE7-DA86C7AF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32480-68C7-DE8E-D7A1-F97DF7D9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6ECC-F907-4E5E-923B-917582044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5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6E60F-6547-8FB9-AABE-A4417924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5BA77-4A20-E97F-C575-C72E81088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BC7D54-B37F-4A46-9257-4CCECC0AE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55E44-5B34-4204-97BA-52C45761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2C53-C46D-4D3B-807E-AD7CB56DA64B}" type="datetimeFigureOut">
              <a:rPr lang="zh-CN" altLang="en-US" smtClean="0"/>
              <a:t>2023/12/25 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D3C90-C6C6-8FB8-9E18-DAED65CB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9B91A-06B2-E158-CC9B-3A3C5A58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6ECC-F907-4E5E-923B-917582044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3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FE711-9199-65FD-12C7-DBC0400F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3D1D7-D931-9B50-8C6D-BEB544D05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0114B-F7D6-C342-8722-51ADEC4B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7186BA-4069-77DE-B44B-7206A7D6F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EA72FA-2343-025D-38A6-D2C71E8E9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88A11C-2E0E-FB63-D658-4B418FFD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2C53-C46D-4D3B-807E-AD7CB56DA64B}" type="datetimeFigureOut">
              <a:rPr lang="zh-CN" altLang="en-US" smtClean="0"/>
              <a:t>2023/12/25 Mon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451A8E-B5EA-876F-B511-64513E22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2A2529-FBF6-7662-55C0-0BC5BB44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6ECC-F907-4E5E-923B-917582044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2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D1264-BA06-C101-17CC-12C08115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628897-C94C-95B9-26B8-13B356EF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2C53-C46D-4D3B-807E-AD7CB56DA64B}" type="datetimeFigureOut">
              <a:rPr lang="zh-CN" altLang="en-US" smtClean="0"/>
              <a:t>2023/12/25 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BBFE0B-A38C-D4A1-A450-DFD76534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5FB675-D37F-8035-1281-8B33D959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6ECC-F907-4E5E-923B-917582044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2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CD41FD-F6C4-0198-A9A7-583F3B83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2C53-C46D-4D3B-807E-AD7CB56DA64B}" type="datetimeFigureOut">
              <a:rPr lang="zh-CN" altLang="en-US" smtClean="0"/>
              <a:t>2023/12/25 Mon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D20B7E-CFFE-5CB1-CD15-6E665252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A3CA8-497A-0521-BFA1-F6A511A6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6ECC-F907-4E5E-923B-917582044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3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D1E95-89F9-1767-0E05-6E87C302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807D2-D3AC-E5B2-1324-33FC0048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19E11-D3C3-C900-7B22-132B4BE90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6F643-1AA6-890A-028E-CBB3FB44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2C53-C46D-4D3B-807E-AD7CB56DA64B}" type="datetimeFigureOut">
              <a:rPr lang="zh-CN" altLang="en-US" smtClean="0"/>
              <a:t>2023/12/25 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6CD82-8E41-E797-4F46-C3C914E4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42A9A-ACD0-BFEB-AD2E-17FFC963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6ECC-F907-4E5E-923B-917582044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4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C689C-33B7-977D-F241-5FC5069D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79CE8D-2801-09F4-7CAF-C55EB5887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941A1-B883-E826-ACB2-F15174B1B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27241-DA29-E764-2172-F014A85C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2C53-C46D-4D3B-807E-AD7CB56DA64B}" type="datetimeFigureOut">
              <a:rPr lang="zh-CN" altLang="en-US" smtClean="0"/>
              <a:t>2023/12/25 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10150-01E2-6C70-FBB4-6BF3F175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690587-DF62-2F76-8FF6-2DD1F2C8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6ECC-F907-4E5E-923B-917582044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3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10867B-695B-5311-92D1-74F81CB3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1508C-0313-6B39-A625-C341007E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72802-FF87-B2DC-8718-93D768AD0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2C53-C46D-4D3B-807E-AD7CB56DA64B}" type="datetimeFigureOut">
              <a:rPr lang="zh-CN" altLang="en-US" smtClean="0"/>
              <a:t>2023/12/25 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66105-6080-151D-8E44-3C8AE099E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87638-8F9E-0069-3156-444AA60BA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6ECC-F907-4E5E-923B-917582044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8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241A95-17CE-85D9-839A-51800F228DAE}"/>
              </a:ext>
            </a:extLst>
          </p:cNvPr>
          <p:cNvSpPr/>
          <p:nvPr/>
        </p:nvSpPr>
        <p:spPr>
          <a:xfrm>
            <a:off x="4522838" y="4935794"/>
            <a:ext cx="3146323" cy="14650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受害者进程</a:t>
            </a:r>
            <a:endParaRPr lang="en-US" altLang="zh-CN" sz="1400" b="1">
              <a:solidFill>
                <a:schemeClr val="tx1"/>
              </a:solidFill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victim</a:t>
            </a: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接收</a:t>
            </a:r>
            <a:r>
              <a:rPr lang="en-US" altLang="zh-CN" sz="1600">
                <a:solidFill>
                  <a:schemeClr val="tx1"/>
                </a:solidFill>
              </a:rPr>
              <a:t>attack</a:t>
            </a:r>
            <a:r>
              <a:rPr lang="zh-CN" altLang="en-US" sz="1600">
                <a:solidFill>
                  <a:schemeClr val="tx1"/>
                </a:solidFill>
              </a:rPr>
              <a:t>发来的字符串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格式化提取其中的整数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将该整数原样地格式化发回</a:t>
            </a:r>
            <a:r>
              <a:rPr lang="en-US" altLang="zh-CN" sz="1600">
                <a:solidFill>
                  <a:schemeClr val="tx1"/>
                </a:solidFill>
              </a:rPr>
              <a:t>attack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1FAD89-E10B-B08D-8947-37C1768F53A2}"/>
              </a:ext>
            </a:extLst>
          </p:cNvPr>
          <p:cNvSpPr/>
          <p:nvPr/>
        </p:nvSpPr>
        <p:spPr>
          <a:xfrm>
            <a:off x="8455742" y="550606"/>
            <a:ext cx="3382297" cy="14650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攻击者进程</a:t>
            </a:r>
            <a:endParaRPr lang="en-US" altLang="zh-CN" sz="1400" b="1">
              <a:solidFill>
                <a:schemeClr val="tx1"/>
              </a:solidFill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attack</a:t>
            </a: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向</a:t>
            </a:r>
            <a:r>
              <a:rPr lang="en-US" altLang="zh-CN" sz="1600">
                <a:solidFill>
                  <a:schemeClr val="tx1"/>
                </a:solidFill>
              </a:rPr>
              <a:t>victim</a:t>
            </a:r>
            <a:r>
              <a:rPr lang="zh-CN" altLang="en-US" sz="1600">
                <a:solidFill>
                  <a:schemeClr val="tx1"/>
                </a:solidFill>
              </a:rPr>
              <a:t>循环发送</a:t>
            </a:r>
            <a:r>
              <a:rPr lang="en-US" altLang="zh-CN" sz="1600">
                <a:solidFill>
                  <a:schemeClr val="tx1"/>
                </a:solidFill>
              </a:rPr>
              <a:t>secret</a:t>
            </a:r>
            <a:r>
              <a:rPr lang="zh-CN" altLang="en-US" sz="1600">
                <a:solidFill>
                  <a:schemeClr val="tx1"/>
                </a:solidFill>
              </a:rPr>
              <a:t>地址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循环后检测</a:t>
            </a:r>
            <a:r>
              <a:rPr lang="en-US" altLang="zh-CN" sz="1600">
                <a:solidFill>
                  <a:schemeClr val="tx1"/>
                </a:solidFill>
              </a:rPr>
              <a:t>ProbeTable</a:t>
            </a:r>
            <a:r>
              <a:rPr lang="zh-CN" altLang="en-US" sz="1600">
                <a:solidFill>
                  <a:schemeClr val="tx1"/>
                </a:solidFill>
              </a:rPr>
              <a:t>的缓存状态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根据命中位置分析出</a:t>
            </a:r>
            <a:r>
              <a:rPr lang="en-US" altLang="zh-CN" sz="1600">
                <a:solidFill>
                  <a:schemeClr val="tx1"/>
                </a:solidFill>
              </a:rPr>
              <a:t>secret</a:t>
            </a:r>
            <a:r>
              <a:rPr lang="zh-CN" altLang="en-US" sz="1600">
                <a:solidFill>
                  <a:schemeClr val="tx1"/>
                </a:solidFill>
              </a:rPr>
              <a:t>中的字符</a:t>
            </a: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854B4AD1-8BF4-576A-8C12-0730CBB3D85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6661355" y="1450258"/>
            <a:ext cx="2920182" cy="4050891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A29282-A6A3-E5FA-C070-9E6BA159B9D2}"/>
              </a:ext>
            </a:extLst>
          </p:cNvPr>
          <p:cNvSpPr txBox="1"/>
          <p:nvPr/>
        </p:nvSpPr>
        <p:spPr>
          <a:xfrm rot="21093943">
            <a:off x="7821562" y="3005255"/>
            <a:ext cx="14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套接字通信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FF62E4-4697-1885-225D-3DDC589BEA0F}"/>
              </a:ext>
            </a:extLst>
          </p:cNvPr>
          <p:cNvCxnSpPr/>
          <p:nvPr/>
        </p:nvCxnSpPr>
        <p:spPr>
          <a:xfrm>
            <a:off x="530942" y="4404851"/>
            <a:ext cx="10638504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5870F38-D742-E32A-356A-6DF8FD3B8B29}"/>
              </a:ext>
            </a:extLst>
          </p:cNvPr>
          <p:cNvSpPr txBox="1"/>
          <p:nvPr/>
        </p:nvSpPr>
        <p:spPr>
          <a:xfrm>
            <a:off x="491614" y="4071853"/>
            <a:ext cx="205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相互隔离的</a:t>
            </a:r>
            <a:endParaRPr lang="en-US" altLang="zh-CN"/>
          </a:p>
          <a:p>
            <a:r>
              <a:rPr lang="zh-CN" altLang="en-US"/>
              <a:t>虚拟内存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7FB95D-BEFC-FDFA-EC85-4C22801A8DBB}"/>
              </a:ext>
            </a:extLst>
          </p:cNvPr>
          <p:cNvSpPr/>
          <p:nvPr/>
        </p:nvSpPr>
        <p:spPr>
          <a:xfrm>
            <a:off x="3087327" y="557981"/>
            <a:ext cx="2359744" cy="10520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训练进程</a:t>
            </a:r>
            <a:endParaRPr lang="en-US" altLang="zh-CN" sz="1400" b="1">
              <a:solidFill>
                <a:schemeClr val="tx1"/>
              </a:solidFill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trainer</a:t>
            </a: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训练</a:t>
            </a:r>
            <a:r>
              <a:rPr lang="en-US" altLang="zh-CN" sz="1600">
                <a:solidFill>
                  <a:schemeClr val="tx1"/>
                </a:solidFill>
              </a:rPr>
              <a:t>victim</a:t>
            </a:r>
            <a:r>
              <a:rPr lang="zh-CN" altLang="en-US" sz="1600">
                <a:solidFill>
                  <a:schemeClr val="tx1"/>
                </a:solidFill>
              </a:rPr>
              <a:t>的</a:t>
            </a:r>
            <a:r>
              <a:rPr lang="en-US" altLang="zh-CN" sz="1600">
                <a:solidFill>
                  <a:schemeClr val="tx1"/>
                </a:solidFill>
              </a:rPr>
              <a:t>jmpq</a:t>
            </a:r>
            <a:r>
              <a:rPr lang="zh-CN" altLang="en-US" sz="1600">
                <a:solidFill>
                  <a:schemeClr val="tx1"/>
                </a:solidFill>
              </a:rPr>
              <a:t>分支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63B1A3-8846-4346-CE5A-FBAE9DC56155}"/>
              </a:ext>
            </a:extLst>
          </p:cNvPr>
          <p:cNvSpPr/>
          <p:nvPr/>
        </p:nvSpPr>
        <p:spPr>
          <a:xfrm>
            <a:off x="2057403" y="2698950"/>
            <a:ext cx="1509250" cy="560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train.c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13C89D-FECD-8510-6A84-0E50C31E7F33}"/>
              </a:ext>
            </a:extLst>
          </p:cNvPr>
          <p:cNvSpPr/>
          <p:nvPr/>
        </p:nvSpPr>
        <p:spPr>
          <a:xfrm>
            <a:off x="452284" y="452284"/>
            <a:ext cx="2359744" cy="1288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缓存刷新进程</a:t>
            </a:r>
            <a:endParaRPr lang="en-US" altLang="zh-CN" sz="1400" b="1">
              <a:solidFill>
                <a:schemeClr val="tx1"/>
              </a:solidFill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evictor</a:t>
            </a: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不断刷新</a:t>
            </a:r>
            <a:r>
              <a:rPr lang="en-US" altLang="zh-CN" sz="1600">
                <a:solidFill>
                  <a:schemeClr val="tx1"/>
                </a:solidFill>
              </a:rPr>
              <a:t>sprintf@got</a:t>
            </a:r>
            <a:r>
              <a:rPr lang="zh-CN" altLang="en-US" sz="1600">
                <a:solidFill>
                  <a:schemeClr val="tx1"/>
                </a:solidFill>
              </a:rPr>
              <a:t>位置的缓存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A9D50F9-27AC-6F81-AA29-E1613E19A2C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2995155" y="1426906"/>
            <a:ext cx="1088918" cy="1455171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E3BCFAD-DAE3-FFE6-0B0F-F47638AF40FB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rot="16200000" flipH="1">
            <a:off x="1742772" y="1629694"/>
            <a:ext cx="958640" cy="1179872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904754F-7618-C4D3-EDC8-55F964FE199C}"/>
              </a:ext>
            </a:extLst>
          </p:cNvPr>
          <p:cNvSpPr txBox="1"/>
          <p:nvPr/>
        </p:nvSpPr>
        <p:spPr>
          <a:xfrm rot="19988094">
            <a:off x="3724348" y="2029138"/>
            <a:ext cx="61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fork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A1C879-216E-012F-E498-24EEC7591174}"/>
              </a:ext>
            </a:extLst>
          </p:cNvPr>
          <p:cNvSpPr txBox="1"/>
          <p:nvPr/>
        </p:nvSpPr>
        <p:spPr>
          <a:xfrm rot="1379055">
            <a:off x="1535555" y="2108051"/>
            <a:ext cx="61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fork</a:t>
            </a:r>
            <a:endParaRPr lang="zh-CN" altLang="en-US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5EAD2055-32D7-F3BF-F502-75AE992FE3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48070" y="2808488"/>
            <a:ext cx="3325763" cy="928850"/>
          </a:xfrm>
          <a:prstGeom prst="curvedConnector3">
            <a:avLst>
              <a:gd name="adj1" fmla="val 50000"/>
            </a:avLst>
          </a:prstGeom>
          <a:ln w="19050">
            <a:prstDash val="lg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C542631-AF4D-4692-2F90-978F118E407D}"/>
              </a:ext>
            </a:extLst>
          </p:cNvPr>
          <p:cNvSpPr txBox="1"/>
          <p:nvPr/>
        </p:nvSpPr>
        <p:spPr>
          <a:xfrm rot="21054164">
            <a:off x="4691459" y="3315709"/>
            <a:ext cx="69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模仿</a:t>
            </a:r>
          </a:p>
        </p:txBody>
      </p:sp>
    </p:spTree>
    <p:extLst>
      <p:ext uri="{BB962C8B-B14F-4D97-AF65-F5344CB8AC3E}">
        <p14:creationId xmlns:p14="http://schemas.microsoft.com/office/powerpoint/2010/main" val="300711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84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宇杰 张</dc:creator>
  <cp:lastModifiedBy>宇杰 张</cp:lastModifiedBy>
  <cp:revision>2</cp:revision>
  <dcterms:created xsi:type="dcterms:W3CDTF">2023-12-25T13:00:34Z</dcterms:created>
  <dcterms:modified xsi:type="dcterms:W3CDTF">2023-12-25T13:44:21Z</dcterms:modified>
</cp:coreProperties>
</file>