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8" r:id="rId2"/>
    <p:sldId id="330" r:id="rId3"/>
    <p:sldId id="306" r:id="rId4"/>
    <p:sldId id="316" r:id="rId5"/>
    <p:sldId id="318" r:id="rId6"/>
    <p:sldId id="333" r:id="rId7"/>
    <p:sldId id="334" r:id="rId8"/>
    <p:sldId id="338" r:id="rId9"/>
    <p:sldId id="339" r:id="rId10"/>
    <p:sldId id="343" r:id="rId11"/>
    <p:sldId id="344" r:id="rId12"/>
    <p:sldId id="320" r:id="rId13"/>
    <p:sldId id="321" r:id="rId14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110" autoAdjust="0"/>
  </p:normalViewPr>
  <p:slideViewPr>
    <p:cSldViewPr snapToGrid="0" snapToObjects="1">
      <p:cViewPr varScale="1">
        <p:scale>
          <a:sx n="35" d="100"/>
          <a:sy n="35" d="100"/>
        </p:scale>
        <p:origin x="324" y="6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/>
              <a:t>和</a:t>
            </a:r>
            <a:r>
              <a:rPr lang="en-US" altLang="zh-CN" dirty="0" smtClean="0"/>
              <a:t>JavaBean</a:t>
            </a:r>
            <a:r>
              <a:rPr lang="zh-CN" altLang="en-US" dirty="0" smtClean="0"/>
              <a:t>学生管理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系统</a:t>
            </a:r>
            <a:r>
              <a:rPr lang="zh-CN" altLang="en-US" dirty="0"/>
              <a:t>初建</a:t>
            </a:r>
          </a:p>
        </p:txBody>
      </p:sp>
    </p:spTree>
    <p:extLst>
      <p:ext uri="{BB962C8B-B14F-4D97-AF65-F5344CB8AC3E}">
        <p14:creationId xmlns:p14="http://schemas.microsoft.com/office/powerpoint/2010/main" val="13342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和</a:t>
            </a:r>
            <a:r>
              <a:rPr lang="en-US" altLang="zh-CN" dirty="0"/>
              <a:t>JavaBean</a:t>
            </a:r>
            <a:r>
              <a:rPr lang="zh-CN" altLang="en-US" dirty="0"/>
              <a:t>学生管理系统初建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zh-CN" altLang="en-US" dirty="0"/>
              <a:t>主功能界面及安全</a:t>
            </a:r>
            <a:r>
              <a:rPr lang="zh-CN" altLang="en-US" dirty="0" smtClean="0"/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24466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系统</a:t>
            </a:r>
            <a:r>
              <a:rPr lang="zh-CN" altLang="en-US" dirty="0"/>
              <a:t>主功能界面及安全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r>
              <a:rPr lang="zh-CN" altLang="en-US" dirty="0"/>
              <a:t>结构的使用</a:t>
            </a:r>
          </a:p>
          <a:p>
            <a:pPr lvl="0"/>
            <a:r>
              <a:rPr lang="zh-CN" altLang="en-US" dirty="0" smtClean="0"/>
              <a:t>通过</a:t>
            </a:r>
            <a:r>
              <a:rPr lang="en-US" altLang="zh-CN" smtClean="0"/>
              <a:t>Session</a:t>
            </a:r>
            <a:r>
              <a:rPr lang="zh-CN" altLang="en-US" dirty="0"/>
              <a:t>保存与清除用户信息</a:t>
            </a:r>
          </a:p>
          <a:p>
            <a:pPr lvl="0"/>
            <a:r>
              <a:rPr lang="zh-CN" altLang="en-US" dirty="0"/>
              <a:t>未经登录的访问限制</a:t>
            </a:r>
          </a:p>
          <a:p>
            <a:r>
              <a:rPr lang="zh-CN" altLang="en-US" dirty="0" smtClean="0"/>
              <a:t>常见</a:t>
            </a:r>
            <a:r>
              <a:rPr lang="zh-CN" altLang="en-US" dirty="0"/>
              <a:t>错误分析及处理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605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JSP</a:t>
            </a:r>
            <a:r>
              <a:rPr lang="zh-CN" altLang="en-US" dirty="0"/>
              <a:t>和</a:t>
            </a:r>
            <a:r>
              <a:rPr lang="en-US" altLang="zh-CN" dirty="0"/>
              <a:t>JavaBean</a:t>
            </a:r>
            <a:r>
              <a:rPr lang="zh-CN" altLang="en-US" dirty="0"/>
              <a:t>学生管理系统初建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本课程选择</a:t>
            </a:r>
            <a:r>
              <a:rPr lang="zh-CN" altLang="en-US" dirty="0"/>
              <a:t>大家最为熟悉的学生管理系统作为切入点，给</a:t>
            </a:r>
            <a:r>
              <a:rPr lang="zh-CN" altLang="en-US" dirty="0" smtClean="0"/>
              <a:t>学员初步展示了</a:t>
            </a:r>
            <a:r>
              <a:rPr lang="en-US" altLang="zh-CN" dirty="0" smtClean="0"/>
              <a:t>Java EE</a:t>
            </a:r>
            <a:r>
              <a:rPr lang="zh-CN" altLang="en-US" dirty="0" smtClean="0"/>
              <a:t>开发的基本流程。</a:t>
            </a:r>
            <a:r>
              <a:rPr lang="zh-CN" altLang="en-US" dirty="0"/>
              <a:t>通过该课程的学习，</a:t>
            </a:r>
            <a:r>
              <a:rPr lang="zh-CN" altLang="en-US" dirty="0" smtClean="0"/>
              <a:t>你</a:t>
            </a:r>
            <a:r>
              <a:rPr lang="zh-CN" altLang="en-US" dirty="0"/>
              <a:t>应当掌握了以下知识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熟练</a:t>
            </a:r>
            <a:r>
              <a:rPr lang="zh-CN" altLang="en-US" dirty="0"/>
              <a:t>运用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框架结构的</a:t>
            </a:r>
            <a:r>
              <a:rPr lang="zh-CN" altLang="en-US" dirty="0" smtClean="0"/>
              <a:t>使用；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JavaBean</a:t>
            </a:r>
            <a:r>
              <a:rPr lang="zh-CN" altLang="en-US" dirty="0"/>
              <a:t>的配置和</a:t>
            </a:r>
            <a:r>
              <a:rPr lang="zh-CN" altLang="en-US" dirty="0" smtClean="0"/>
              <a:t>应用；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方式操作数据库。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你可以综合运用这些技术来进行简单的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开发，如果想继续提高，你可以继续在极客学院学习下一课程。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1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和</a:t>
            </a:r>
            <a:r>
              <a:rPr lang="en-US" altLang="zh-CN" dirty="0"/>
              <a:t>JavaBean</a:t>
            </a:r>
            <a:r>
              <a:rPr lang="zh-CN" altLang="en-US" dirty="0"/>
              <a:t>学生管理系统初</a:t>
            </a:r>
            <a:r>
              <a:rPr lang="zh-CN" altLang="en-US" dirty="0" smtClean="0"/>
              <a:t>建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效果展示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62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JSP</a:t>
            </a:r>
            <a:r>
              <a:rPr lang="zh-CN" altLang="en-US" dirty="0"/>
              <a:t>和</a:t>
            </a:r>
            <a:r>
              <a:rPr lang="en-US" altLang="zh-CN" dirty="0"/>
              <a:t>JavaBean</a:t>
            </a:r>
            <a:r>
              <a:rPr lang="zh-CN" altLang="en-US" dirty="0"/>
              <a:t>学生管理系统初</a:t>
            </a:r>
            <a:r>
              <a:rPr lang="zh-CN" altLang="en-US" dirty="0" smtClean="0"/>
              <a:t>建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学生管理项目概述与</a:t>
            </a:r>
            <a:r>
              <a:rPr lang="zh-CN" altLang="en-US" dirty="0" smtClean="0"/>
              <a:t>准备</a:t>
            </a:r>
            <a:endParaRPr lang="en-US" altLang="zh-CN" dirty="0" smtClean="0"/>
          </a:p>
          <a:p>
            <a:r>
              <a:rPr lang="en-US" altLang="zh-CN" dirty="0"/>
              <a:t>JDBC</a:t>
            </a:r>
            <a:r>
              <a:rPr lang="zh-CN" altLang="en-US" dirty="0"/>
              <a:t>连接</a:t>
            </a:r>
            <a:r>
              <a:rPr lang="en-US" altLang="zh-CN" dirty="0"/>
              <a:t>MySQL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 smtClean="0"/>
              <a:t>用户登录</a:t>
            </a:r>
            <a:endParaRPr lang="en-US" altLang="zh-CN" dirty="0" smtClean="0"/>
          </a:p>
          <a:p>
            <a:r>
              <a:rPr lang="zh-CN" altLang="en-US" dirty="0"/>
              <a:t>系统主功能界面及安全</a:t>
            </a:r>
            <a:r>
              <a:rPr lang="zh-CN" altLang="en-US" dirty="0" smtClean="0"/>
              <a:t>设计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和</a:t>
            </a:r>
            <a:r>
              <a:rPr lang="en-US" altLang="zh-CN" dirty="0"/>
              <a:t>JavaBean</a:t>
            </a:r>
            <a:r>
              <a:rPr lang="zh-CN" altLang="en-US" dirty="0"/>
              <a:t>学生管理系统初建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学生管理项目概述与准备</a:t>
            </a: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学生管理项目概述与准备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 smtClean="0"/>
              <a:t>建立</a:t>
            </a:r>
            <a:r>
              <a:rPr lang="en-US" altLang="zh-CN" dirty="0" smtClean="0"/>
              <a:t>Java EE</a:t>
            </a:r>
            <a:r>
              <a:rPr lang="zh-CN" altLang="en-US" dirty="0" smtClean="0"/>
              <a:t>项目，配置</a:t>
            </a:r>
            <a:r>
              <a:rPr lang="en-US" altLang="zh-CN" dirty="0" smtClean="0"/>
              <a:t>Tomcat</a:t>
            </a:r>
          </a:p>
          <a:p>
            <a:r>
              <a:rPr lang="en-US" altLang="zh-CN" dirty="0" smtClean="0"/>
              <a:t>Java EE</a:t>
            </a:r>
            <a:r>
              <a:rPr lang="zh-CN" altLang="en-US" dirty="0" smtClean="0"/>
              <a:t>项目部署运行</a:t>
            </a:r>
          </a:p>
          <a:p>
            <a:r>
              <a:rPr lang="zh-CN" altLang="en-US" dirty="0" smtClean="0"/>
              <a:t>新手常见问题处理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和</a:t>
            </a:r>
            <a:r>
              <a:rPr lang="en-US" altLang="zh-CN" dirty="0"/>
              <a:t>JavaBean</a:t>
            </a:r>
            <a:r>
              <a:rPr lang="zh-CN" altLang="en-US" dirty="0"/>
              <a:t>学生管理系统初建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lang="zh-CN" altLang="en-US" dirty="0"/>
              <a:t>连接</a:t>
            </a:r>
            <a:r>
              <a:rPr lang="en-US" altLang="zh-CN" dirty="0"/>
              <a:t>MySQL</a:t>
            </a:r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4466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JDBC</a:t>
            </a:r>
            <a:r>
              <a:rPr lang="zh-CN" altLang="en-US" dirty="0"/>
              <a:t>连接</a:t>
            </a:r>
            <a:r>
              <a:rPr lang="en-US" altLang="zh-CN" dirty="0"/>
              <a:t>MySQL</a:t>
            </a:r>
            <a:r>
              <a:rPr lang="zh-CN" altLang="en-US" dirty="0"/>
              <a:t>数据库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/>
              <a:t>MySQL</a:t>
            </a:r>
            <a:r>
              <a:rPr lang="zh-CN" altLang="en-US" dirty="0"/>
              <a:t>下建立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 smtClean="0"/>
              <a:t>导</a:t>
            </a:r>
            <a:r>
              <a:rPr lang="zh-CN" altLang="en-US" dirty="0"/>
              <a:t>入</a:t>
            </a:r>
            <a:r>
              <a:rPr lang="en-US" altLang="zh-CN" dirty="0"/>
              <a:t>JDBC</a:t>
            </a:r>
            <a:r>
              <a:rPr lang="zh-CN" altLang="en-US" dirty="0"/>
              <a:t>驱动</a:t>
            </a:r>
          </a:p>
          <a:p>
            <a:r>
              <a:rPr lang="zh-CN" altLang="en-US" dirty="0" smtClean="0"/>
              <a:t>建立数据库连接类并</a:t>
            </a:r>
            <a:r>
              <a:rPr lang="zh-CN" altLang="en-US" dirty="0"/>
              <a:t>测试</a:t>
            </a:r>
          </a:p>
          <a:p>
            <a:r>
              <a:rPr lang="zh-CN" altLang="en-US" dirty="0" smtClean="0"/>
              <a:t>常见</a:t>
            </a:r>
            <a:r>
              <a:rPr lang="zh-CN" altLang="en-US" dirty="0"/>
              <a:t>数据库连接失败</a:t>
            </a:r>
            <a:r>
              <a:rPr lang="zh-CN" altLang="en-US" dirty="0" smtClean="0"/>
              <a:t>分析及处理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605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和</a:t>
            </a:r>
            <a:r>
              <a:rPr lang="en-US" altLang="zh-CN" dirty="0"/>
              <a:t>JavaBean</a:t>
            </a:r>
            <a:r>
              <a:rPr lang="zh-CN" altLang="en-US" dirty="0"/>
              <a:t>学生管理系统初建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用户登录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6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用户登录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zh-CN" altLang="en-US" dirty="0"/>
              <a:t>登录页面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/>
              <a:t>JavaBean</a:t>
            </a:r>
            <a:endParaRPr lang="zh-CN" altLang="en-US" dirty="0"/>
          </a:p>
          <a:p>
            <a:r>
              <a:rPr lang="zh-CN" altLang="en-US" dirty="0" smtClean="0"/>
              <a:t>在</a:t>
            </a:r>
            <a:r>
              <a:rPr lang="en-US" altLang="zh-CN" dirty="0"/>
              <a:t>JSP</a:t>
            </a:r>
            <a:r>
              <a:rPr lang="zh-CN" altLang="en-US" dirty="0"/>
              <a:t>页面配置并使用</a:t>
            </a:r>
            <a:r>
              <a:rPr lang="en-US" altLang="zh-CN" dirty="0"/>
              <a:t>JavaBean</a:t>
            </a:r>
            <a:endParaRPr lang="zh-CN" altLang="en-US" dirty="0"/>
          </a:p>
          <a:p>
            <a:r>
              <a:rPr lang="en-US" altLang="zh-CN" dirty="0" smtClean="0"/>
              <a:t>JDBC</a:t>
            </a:r>
            <a:r>
              <a:rPr lang="zh-CN" altLang="en-US" dirty="0"/>
              <a:t>方式查询数据库</a:t>
            </a:r>
          </a:p>
          <a:p>
            <a:r>
              <a:rPr lang="zh-CN" altLang="en-US" dirty="0" smtClean="0"/>
              <a:t>常见</a:t>
            </a:r>
            <a:r>
              <a:rPr lang="zh-CN" altLang="en-US" dirty="0"/>
              <a:t>错误及处理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605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1430</TotalTime>
  <Words>285</Words>
  <Application>Microsoft Office PowerPoint</Application>
  <PresentationFormat>自定义</PresentationFormat>
  <Paragraphs>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Avenir Roman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Calibri</vt:lpstr>
      <vt:lpstr>Black</vt:lpstr>
      <vt:lpstr>JSP和JavaBean学生管理 系统初建</vt:lpstr>
      <vt:lpstr>JSP和JavaBean学生管理系统初建 — 效果展示</vt:lpstr>
      <vt:lpstr>JSP和JavaBean学生管理系统初建 — 课程概要</vt:lpstr>
      <vt:lpstr>JSP和JavaBean学生管理系统初建</vt:lpstr>
      <vt:lpstr>学生管理项目概述与准备</vt:lpstr>
      <vt:lpstr>JSP和JavaBean学生管理系统初建</vt:lpstr>
      <vt:lpstr>JDBC连接MySQL数据库</vt:lpstr>
      <vt:lpstr>JSP和JavaBean学生管理系统初建</vt:lpstr>
      <vt:lpstr>用户登录</vt:lpstr>
      <vt:lpstr>JSP和JavaBean学生管理系统初建</vt:lpstr>
      <vt:lpstr>系统主功能界面及安全设计</vt:lpstr>
      <vt:lpstr>JSP和JavaBean学生管理系统初建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张久</cp:lastModifiedBy>
  <cp:revision>134</cp:revision>
  <dcterms:created xsi:type="dcterms:W3CDTF">2015-03-23T11:35:35Z</dcterms:created>
  <dcterms:modified xsi:type="dcterms:W3CDTF">2015-05-17T06:09:34Z</dcterms:modified>
</cp:coreProperties>
</file>