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28" r:id="rId2"/>
    <p:sldId id="306" r:id="rId3"/>
    <p:sldId id="316" r:id="rId4"/>
    <p:sldId id="318" r:id="rId5"/>
    <p:sldId id="345" r:id="rId6"/>
    <p:sldId id="346" r:id="rId7"/>
    <p:sldId id="333" r:id="rId8"/>
    <p:sldId id="334" r:id="rId9"/>
    <p:sldId id="320" r:id="rId10"/>
    <p:sldId id="321" r:id="rId11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C00"/>
    <a:srgbClr val="35B558"/>
    <a:srgbClr val="2EAA46"/>
    <a:srgbClr val="666666"/>
    <a:srgbClr val="F9F9F9"/>
    <a:srgbClr val="F4F4F4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88" autoAdjust="0"/>
    <p:restoredTop sz="94110" autoAdjust="0"/>
  </p:normalViewPr>
  <p:slideViewPr>
    <p:cSldViewPr snapToGrid="0" snapToObjects="1">
      <p:cViewPr>
        <p:scale>
          <a:sx n="40" d="100"/>
          <a:sy n="40" d="100"/>
        </p:scale>
        <p:origin x="138" y="216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-22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2015/6/4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r>
              <a:rPr lang="zh-CN" altLang="en-US" smtClean="0"/>
              <a:t>单行版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60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aseline="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9600" dirty="0" smtClean="0">
                <a:solidFill>
                  <a:srgbClr val="FFFFFF"/>
                </a:solidFill>
              </a:rPr>
              <a:t>课程主标题两行版，课程主标题过长用此模板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176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8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一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8604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二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 noChangeAspect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3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 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第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N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个知识点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2541600"/>
            <a:ext cx="22201200" cy="10119600"/>
          </a:xfrm>
        </p:spPr>
        <p:txBody>
          <a:bodyPr anchor="t">
            <a:noAutofit/>
          </a:bodyPr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6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055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.jp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6" r:id="rId3"/>
    <p:sldLayoutId id="2147483680" r:id="rId4"/>
    <p:sldLayoutId id="2147483676" r:id="rId5"/>
    <p:sldLayoutId id="2147483677" r:id="rId6"/>
    <p:sldLayoutId id="2147483678" r:id="rId7"/>
    <p:sldLayoutId id="2147483675" r:id="rId8"/>
    <p:sldLayoutId id="2147483660" r:id="rId9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496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6993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490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3987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4842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09810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477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7974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471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89760" y="5842800"/>
            <a:ext cx="20871040" cy="1953663"/>
          </a:xfrm>
        </p:spPr>
        <p:txBody>
          <a:bodyPr>
            <a:normAutofit/>
          </a:bodyPr>
          <a:lstStyle/>
          <a:p>
            <a:r>
              <a:rPr lang="zh-CN" altLang="zh-CN" sz="12800" dirty="0"/>
              <a:t>录入和查看学生信息</a:t>
            </a:r>
            <a:endParaRPr lang="zh-CN" altLang="en-US" sz="12800" dirty="0"/>
          </a:p>
        </p:txBody>
      </p:sp>
    </p:spTree>
    <p:extLst>
      <p:ext uri="{BB962C8B-B14F-4D97-AF65-F5344CB8AC3E}">
        <p14:creationId xmlns:p14="http://schemas.microsoft.com/office/powerpoint/2010/main" val="133428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79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录入</a:t>
            </a:r>
            <a:r>
              <a:rPr lang="zh-CN" altLang="en-US" dirty="0"/>
              <a:t>和查看学生</a:t>
            </a:r>
            <a:r>
              <a:rPr lang="zh-CN" altLang="en-US" dirty="0" smtClean="0"/>
              <a:t>信息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课程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概要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JDBC</a:t>
            </a:r>
            <a:r>
              <a:rPr lang="zh-CN" altLang="en-US" dirty="0" smtClean="0"/>
              <a:t>查询</a:t>
            </a:r>
            <a:endParaRPr lang="zh-CN" altLang="en-US" dirty="0"/>
          </a:p>
          <a:p>
            <a:r>
              <a:rPr lang="en-US" altLang="zh-CN" dirty="0" smtClean="0"/>
              <a:t>JSP</a:t>
            </a:r>
            <a:r>
              <a:rPr lang="zh-CN" altLang="en-US" dirty="0" smtClean="0"/>
              <a:t>页面特殊控件的创建和使用</a:t>
            </a:r>
            <a:endParaRPr lang="en-US" altLang="zh-CN" dirty="0" smtClean="0"/>
          </a:p>
          <a:p>
            <a:r>
              <a:rPr lang="en-US" altLang="zh-CN" dirty="0" smtClean="0"/>
              <a:t>Iterator</a:t>
            </a:r>
            <a:r>
              <a:rPr lang="zh-CN" altLang="en-US" dirty="0" smtClean="0"/>
              <a:t>的使用</a:t>
            </a:r>
          </a:p>
        </p:txBody>
      </p:sp>
    </p:spTree>
    <p:extLst>
      <p:ext uri="{BB962C8B-B14F-4D97-AF65-F5344CB8AC3E}">
        <p14:creationId xmlns:p14="http://schemas.microsoft.com/office/powerpoint/2010/main" val="282666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录入和查看学生信息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创建录入学生信息</a:t>
            </a:r>
            <a:r>
              <a:rPr lang="zh-CN" altLang="zh-CN" dirty="0" smtClean="0"/>
              <a:t>页面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158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创建</a:t>
            </a:r>
            <a:r>
              <a:rPr lang="zh-CN" altLang="zh-CN" dirty="0"/>
              <a:t>录入学生信息页面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JSP</a:t>
            </a:r>
            <a:r>
              <a:rPr lang="zh-CN" altLang="zh-CN" dirty="0"/>
              <a:t>页面一些特殊控件的创建及</a:t>
            </a:r>
            <a:r>
              <a:rPr lang="zh-CN" altLang="zh-CN" dirty="0" smtClean="0"/>
              <a:t>使用</a:t>
            </a:r>
            <a:endParaRPr lang="en-US" altLang="zh-CN" dirty="0" smtClean="0"/>
          </a:p>
          <a:p>
            <a:pPr lvl="0"/>
            <a:r>
              <a:rPr lang="zh-CN" altLang="zh-CN" dirty="0" smtClean="0"/>
              <a:t>常见</a:t>
            </a:r>
            <a:r>
              <a:rPr lang="zh-CN" altLang="zh-CN" dirty="0"/>
              <a:t>错误分析及</a:t>
            </a:r>
            <a:r>
              <a:rPr lang="zh-CN" altLang="zh-CN" dirty="0" smtClean="0"/>
              <a:t>处理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0340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录入和查看学生信息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将学生信息存入</a:t>
            </a:r>
            <a:r>
              <a:rPr lang="zh-CN" altLang="zh-CN" dirty="0" smtClean="0"/>
              <a:t>数据库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22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将学生信息存入</a:t>
            </a:r>
            <a:r>
              <a:rPr lang="zh-CN" altLang="zh-CN" dirty="0" smtClean="0"/>
              <a:t>数据库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altLang="zh-CN" dirty="0"/>
              <a:t>JSP</a:t>
            </a:r>
            <a:r>
              <a:rPr lang="zh-CN" altLang="zh-CN" dirty="0"/>
              <a:t>页面一些特殊</a:t>
            </a:r>
            <a:r>
              <a:rPr lang="zh-CN" altLang="zh-CN" dirty="0" smtClean="0"/>
              <a:t>控件</a:t>
            </a:r>
            <a:r>
              <a:rPr lang="zh-CN" altLang="en-US" dirty="0" smtClean="0"/>
              <a:t>的值</a:t>
            </a:r>
            <a:r>
              <a:rPr lang="zh-CN" altLang="zh-CN" dirty="0" smtClean="0"/>
              <a:t>的</a:t>
            </a:r>
            <a:r>
              <a:rPr lang="zh-CN" altLang="zh-CN" dirty="0"/>
              <a:t>提取及</a:t>
            </a:r>
            <a:r>
              <a:rPr lang="zh-CN" altLang="zh-CN" dirty="0" smtClean="0"/>
              <a:t>处理</a:t>
            </a:r>
            <a:endParaRPr lang="en-US" altLang="zh-CN" dirty="0" smtClean="0"/>
          </a:p>
          <a:p>
            <a:pPr lvl="0"/>
            <a:r>
              <a:rPr lang="zh-CN" altLang="zh-CN" dirty="0" smtClean="0"/>
              <a:t>利用</a:t>
            </a:r>
            <a:r>
              <a:rPr lang="en-US" altLang="zh-CN" dirty="0"/>
              <a:t>JDBC</a:t>
            </a:r>
            <a:r>
              <a:rPr lang="zh-CN" altLang="zh-CN" dirty="0"/>
              <a:t>方式将学生信息存入</a:t>
            </a:r>
            <a:r>
              <a:rPr lang="zh-CN" altLang="zh-CN" dirty="0" smtClean="0"/>
              <a:t>数据库</a:t>
            </a:r>
            <a:endParaRPr lang="zh-CN" altLang="zh-CN" dirty="0"/>
          </a:p>
          <a:p>
            <a:r>
              <a:rPr lang="zh-CN" altLang="zh-CN" smtClean="0"/>
              <a:t>常见</a:t>
            </a:r>
            <a:r>
              <a:rPr lang="zh-CN" altLang="zh-CN" dirty="0"/>
              <a:t>错误分析及</a:t>
            </a:r>
            <a:r>
              <a:rPr lang="zh-CN" altLang="zh-CN" dirty="0" smtClean="0"/>
              <a:t>处理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7933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录入和查看学生信息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查看所有学生信息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669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查看</a:t>
            </a:r>
            <a:r>
              <a:rPr lang="zh-CN" altLang="en-US" dirty="0"/>
              <a:t>所有学生信息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JDBC</a:t>
            </a:r>
            <a:r>
              <a:rPr lang="zh-CN" altLang="en-US" dirty="0"/>
              <a:t>方式查询数据库</a:t>
            </a:r>
          </a:p>
          <a:p>
            <a:r>
              <a:rPr lang="en-US" altLang="zh-CN" dirty="0" smtClean="0"/>
              <a:t>Iterator</a:t>
            </a:r>
            <a:r>
              <a:rPr lang="zh-CN" altLang="en-US" dirty="0"/>
              <a:t>的使用</a:t>
            </a:r>
          </a:p>
          <a:p>
            <a:r>
              <a:rPr lang="zh-CN" altLang="en-US" dirty="0" smtClean="0"/>
              <a:t>常见</a:t>
            </a:r>
            <a:r>
              <a:rPr lang="zh-CN" altLang="en-US" dirty="0"/>
              <a:t>错误分析及处理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4605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录入和查看学生信息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本课程进一步完善了学生管理系统的基本功能，通过</a:t>
            </a:r>
            <a:r>
              <a:rPr lang="zh-CN" altLang="en-US" dirty="0"/>
              <a:t>该课程的学习，</a:t>
            </a:r>
            <a:r>
              <a:rPr lang="zh-CN" altLang="en-US" dirty="0" smtClean="0"/>
              <a:t>你</a:t>
            </a:r>
            <a:r>
              <a:rPr lang="zh-CN" altLang="en-US" dirty="0"/>
              <a:t>应当掌握了以下知识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熟练掌握</a:t>
            </a:r>
            <a:r>
              <a:rPr lang="en-US" altLang="zh-CN" dirty="0" smtClean="0"/>
              <a:t>JDBC</a:t>
            </a:r>
            <a:r>
              <a:rPr lang="zh-CN" altLang="en-US" dirty="0" smtClean="0"/>
              <a:t>方式查询数据库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/>
              <a:t>JSP</a:t>
            </a:r>
            <a:r>
              <a:rPr lang="zh-CN" altLang="en-US" dirty="0"/>
              <a:t>页面特殊控件的创建和使用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/>
              <a:t>Iterator</a:t>
            </a:r>
            <a:r>
              <a:rPr lang="zh-CN" altLang="en-US" dirty="0"/>
              <a:t>的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pPr marL="190800">
              <a:buClr>
                <a:srgbClr val="35B558"/>
              </a:buClr>
              <a:buSzPct val="105000"/>
            </a:pPr>
            <a:r>
              <a:rPr lang="zh-CN" altLang="en-US" dirty="0" smtClean="0"/>
              <a:t>你可以综合运用这些技术来进行</a:t>
            </a:r>
            <a:r>
              <a:rPr lang="zh-CN" altLang="en-US" dirty="0"/>
              <a:t>系统</a:t>
            </a:r>
            <a:r>
              <a:rPr lang="zh-CN" altLang="en-US" dirty="0" smtClean="0"/>
              <a:t>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开发，如果想继续提高，你可以继续在极客学院学习下一课程。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916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1555</TotalTime>
  <Words>192</Words>
  <Application>Microsoft Office PowerPoint</Application>
  <PresentationFormat>自定义</PresentationFormat>
  <Paragraphs>28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Black</vt:lpstr>
      <vt:lpstr>录入和查看学生信息</vt:lpstr>
      <vt:lpstr>录入和查看学生信息 — 课程概要</vt:lpstr>
      <vt:lpstr>录入和查看学生信息</vt:lpstr>
      <vt:lpstr>创建录入学生信息页面</vt:lpstr>
      <vt:lpstr>录入和查看学生信息</vt:lpstr>
      <vt:lpstr>将学生信息存入数据库</vt:lpstr>
      <vt:lpstr>录入和查看学生信息</vt:lpstr>
      <vt:lpstr>查看所有学生信息</vt:lpstr>
      <vt:lpstr>录入和查看学生信息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wydty</cp:lastModifiedBy>
  <cp:revision>149</cp:revision>
  <dcterms:created xsi:type="dcterms:W3CDTF">2015-03-23T11:35:35Z</dcterms:created>
  <dcterms:modified xsi:type="dcterms:W3CDTF">2015-06-04T09:22:40Z</dcterms:modified>
</cp:coreProperties>
</file>