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8" r:id="rId2"/>
    <p:sldId id="306" r:id="rId3"/>
    <p:sldId id="316" r:id="rId4"/>
    <p:sldId id="318" r:id="rId5"/>
    <p:sldId id="345" r:id="rId6"/>
    <p:sldId id="346" r:id="rId7"/>
    <p:sldId id="343" r:id="rId8"/>
    <p:sldId id="344" r:id="rId9"/>
    <p:sldId id="320" r:id="rId10"/>
    <p:sldId id="321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>
        <p:scale>
          <a:sx n="40" d="100"/>
          <a:sy n="40" d="100"/>
        </p:scale>
        <p:origin x="-72" y="4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760" y="5842800"/>
            <a:ext cx="20871040" cy="2001789"/>
          </a:xfrm>
        </p:spPr>
        <p:txBody>
          <a:bodyPr>
            <a:normAutofit/>
          </a:bodyPr>
          <a:lstStyle/>
          <a:p>
            <a:r>
              <a:rPr lang="zh-CN" altLang="zh-CN" sz="12800" dirty="0"/>
              <a:t>修改和删除学生信息</a:t>
            </a:r>
            <a:endParaRPr lang="zh-CN" altLang="en-US" sz="12800" dirty="0"/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修改和删除学生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将</a:t>
            </a:r>
            <a:r>
              <a:rPr lang="zh-CN" altLang="zh-CN" dirty="0"/>
              <a:t>经过特殊</a:t>
            </a:r>
            <a:r>
              <a:rPr lang="zh-CN" altLang="zh-CN" dirty="0" smtClean="0"/>
              <a:t>处理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数据</a:t>
            </a:r>
            <a:r>
              <a:rPr lang="zh-CN" altLang="zh-CN" dirty="0"/>
              <a:t>显示在表</a:t>
            </a:r>
            <a:r>
              <a:rPr lang="zh-CN" altLang="zh-CN" dirty="0" smtClean="0"/>
              <a:t>单</a:t>
            </a:r>
            <a:endParaRPr lang="zh-CN" altLang="zh-CN" dirty="0"/>
          </a:p>
          <a:p>
            <a:pPr lvl="0"/>
            <a:r>
              <a:rPr lang="zh-CN" altLang="zh-CN" dirty="0"/>
              <a:t>超级链接传递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JDBC</a:t>
            </a:r>
            <a:r>
              <a:rPr lang="zh-CN" altLang="zh-CN" dirty="0"/>
              <a:t>方式修改</a:t>
            </a:r>
            <a:r>
              <a:rPr lang="zh-CN" altLang="zh-CN" dirty="0" smtClean="0"/>
              <a:t>数据</a:t>
            </a:r>
            <a:endParaRPr lang="zh-CN" altLang="zh-CN" dirty="0"/>
          </a:p>
          <a:p>
            <a:r>
              <a:rPr lang="en-US" altLang="zh-CN" dirty="0" smtClean="0"/>
              <a:t>JDBC</a:t>
            </a:r>
            <a:r>
              <a:rPr lang="zh-CN" altLang="zh-CN" dirty="0"/>
              <a:t>方式删除</a:t>
            </a:r>
            <a:r>
              <a:rPr lang="zh-CN" altLang="zh-CN" dirty="0" smtClean="0"/>
              <a:t>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修改和删除学生信息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查询修改</a:t>
            </a:r>
            <a:r>
              <a:rPr lang="zh-CN" altLang="zh-CN" dirty="0"/>
              <a:t>的学生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查询修改</a:t>
            </a:r>
            <a:r>
              <a:rPr lang="zh-CN" altLang="zh-CN" dirty="0"/>
              <a:t>的学生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超级链接</a:t>
            </a:r>
            <a:r>
              <a:rPr lang="zh-CN" altLang="zh-CN" dirty="0"/>
              <a:t>传递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根据</a:t>
            </a:r>
            <a:r>
              <a:rPr lang="zh-CN" altLang="zh-CN" dirty="0"/>
              <a:t>学号查询得到学生</a:t>
            </a:r>
            <a:r>
              <a:rPr lang="zh-CN" altLang="zh-CN" dirty="0" smtClean="0"/>
              <a:t>信息</a:t>
            </a:r>
            <a:endParaRPr lang="zh-CN" altLang="zh-CN" dirty="0"/>
          </a:p>
          <a:p>
            <a:r>
              <a:rPr lang="zh-CN" altLang="zh-CN" dirty="0" smtClean="0"/>
              <a:t>常见</a:t>
            </a:r>
            <a:r>
              <a:rPr lang="zh-CN" altLang="zh-CN" dirty="0"/>
              <a:t>错误分析及</a:t>
            </a:r>
            <a:r>
              <a:rPr lang="zh-CN" altLang="zh-CN" dirty="0" smtClean="0"/>
              <a:t>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修改和删除学生信息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学生</a:t>
            </a:r>
            <a:r>
              <a:rPr lang="zh-CN" altLang="zh-CN" dirty="0"/>
              <a:t>信息显示在表单控件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3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学生</a:t>
            </a:r>
            <a:r>
              <a:rPr lang="zh-CN" altLang="zh-CN" dirty="0"/>
              <a:t>信息显示在表单</a:t>
            </a:r>
            <a:r>
              <a:rPr lang="zh-CN" altLang="zh-CN" dirty="0" smtClean="0"/>
              <a:t>控件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 smtClean="0"/>
              <a:t>将</a:t>
            </a:r>
            <a:r>
              <a:rPr lang="zh-CN" altLang="zh-CN" dirty="0"/>
              <a:t>获取到的学生信息显示在表单</a:t>
            </a:r>
            <a:r>
              <a:rPr lang="zh-CN" altLang="zh-CN" dirty="0" smtClean="0"/>
              <a:t>控件</a:t>
            </a:r>
            <a:endParaRPr lang="zh-CN" altLang="zh-CN" dirty="0"/>
          </a:p>
          <a:p>
            <a:r>
              <a:rPr lang="zh-CN" altLang="zh-CN" dirty="0" smtClean="0"/>
              <a:t>特殊</a:t>
            </a:r>
            <a:r>
              <a:rPr lang="zh-CN" altLang="zh-CN" dirty="0"/>
              <a:t>控件的赋值</a:t>
            </a:r>
            <a:r>
              <a:rPr lang="zh-CN" altLang="zh-CN" dirty="0" smtClean="0"/>
              <a:t>问题</a:t>
            </a:r>
            <a:endParaRPr lang="zh-CN" altLang="zh-CN" dirty="0"/>
          </a:p>
          <a:p>
            <a:r>
              <a:rPr lang="zh-CN" altLang="zh-CN" dirty="0" smtClean="0"/>
              <a:t>常见</a:t>
            </a:r>
            <a:r>
              <a:rPr lang="zh-CN" altLang="zh-CN" dirty="0"/>
              <a:t>错误分析</a:t>
            </a:r>
            <a:r>
              <a:rPr lang="zh-CN" altLang="zh-CN"/>
              <a:t>及</a:t>
            </a:r>
            <a:r>
              <a:rPr lang="zh-CN" altLang="zh-CN" smtClean="0"/>
              <a:t>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96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修改和删除学生信息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修改、删除信息并总结项目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6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修改、删除信息并总结项目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/>
              <a:t>方式修改记录</a:t>
            </a:r>
          </a:p>
          <a:p>
            <a:r>
              <a:rPr lang="en-US" altLang="zh-CN" dirty="0" smtClean="0"/>
              <a:t>JDBC</a:t>
            </a:r>
            <a:r>
              <a:rPr lang="zh-CN" altLang="en-US" dirty="0"/>
              <a:t>方式删除记录</a:t>
            </a:r>
          </a:p>
          <a:p>
            <a:r>
              <a:rPr lang="zh-CN" altLang="en-US" dirty="0" smtClean="0"/>
              <a:t>常见</a:t>
            </a:r>
            <a:r>
              <a:rPr lang="zh-CN" altLang="en-US" dirty="0"/>
              <a:t>错误分析</a:t>
            </a:r>
            <a:r>
              <a:rPr lang="zh-CN" altLang="en-US"/>
              <a:t>及</a:t>
            </a:r>
            <a:r>
              <a:rPr lang="zh-CN" altLang="en-US" smtClean="0"/>
              <a:t>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修改和删除学生信息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本课程进一步完善了学生管理系统的基本功能，</a:t>
            </a:r>
            <a:r>
              <a:rPr lang="zh-CN" altLang="en-US" dirty="0"/>
              <a:t>给</a:t>
            </a:r>
            <a:r>
              <a:rPr lang="zh-CN" altLang="en-US" dirty="0" smtClean="0"/>
              <a:t>学员展示了一个完整的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项目开发流程。</a:t>
            </a:r>
            <a:r>
              <a:rPr lang="zh-CN" altLang="en-US" dirty="0"/>
              <a:t>通过该课程的学习，</a:t>
            </a:r>
            <a:r>
              <a:rPr lang="zh-CN" altLang="en-US" dirty="0" smtClean="0"/>
              <a:t>你</a:t>
            </a:r>
            <a:r>
              <a:rPr lang="zh-CN" altLang="en-US" dirty="0"/>
              <a:t>应当掌握了以下知识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掌握并灵活运用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等核心技术。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方式操作数据库。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你可以综合运用这些技术来进行一个功能比较完备的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开发，如果想继续提高，你可以继续在极客学院学习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相关课程。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1549</TotalTime>
  <Words>229</Words>
  <Application>Microsoft Office PowerPoint</Application>
  <PresentationFormat>自定义</PresentationFormat>
  <Paragraphs>29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Black</vt:lpstr>
      <vt:lpstr>修改和删除学生信息</vt:lpstr>
      <vt:lpstr>修改和删除学生信息 — 课程概要</vt:lpstr>
      <vt:lpstr>修改和删除学生信息</vt:lpstr>
      <vt:lpstr>查询修改的学生信息</vt:lpstr>
      <vt:lpstr>修改和删除学生信息</vt:lpstr>
      <vt:lpstr>学生信息显示在表单控件</vt:lpstr>
      <vt:lpstr>修改和删除学生信息</vt:lpstr>
      <vt:lpstr>修改、删除信息并总结项目</vt:lpstr>
      <vt:lpstr>修改和删除学生信息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wydty</cp:lastModifiedBy>
  <cp:revision>150</cp:revision>
  <dcterms:created xsi:type="dcterms:W3CDTF">2015-03-23T11:35:35Z</dcterms:created>
  <dcterms:modified xsi:type="dcterms:W3CDTF">2015-06-04T15:30:32Z</dcterms:modified>
</cp:coreProperties>
</file>