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369820" y="1589405"/>
            <a:ext cx="3098800" cy="38252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53995" y="1831975"/>
            <a:ext cx="2330450" cy="5924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连接</a:t>
            </a:r>
            <a:r>
              <a:rPr lang="en-US" altLang="zh-CN"/>
              <a:t>/</a:t>
            </a:r>
            <a:r>
              <a:rPr lang="zh-CN" altLang="en-US"/>
              <a:t>线程处理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53995" y="3022600"/>
            <a:ext cx="812800" cy="812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查询</a:t>
            </a:r>
            <a:endParaRPr lang="zh-CN" altLang="en-US"/>
          </a:p>
          <a:p>
            <a:pPr algn="ctr"/>
            <a:r>
              <a:rPr lang="zh-CN" altLang="en-US"/>
              <a:t>缓存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71645" y="3022600"/>
            <a:ext cx="812800" cy="812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解析器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753995" y="4580890"/>
            <a:ext cx="2330450" cy="5924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优化器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883660" y="897890"/>
            <a:ext cx="0" cy="5549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753995" y="911225"/>
            <a:ext cx="0" cy="5549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084445" y="911225"/>
            <a:ext cx="0" cy="5549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402965" y="52959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客户端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126740" y="2400935"/>
            <a:ext cx="22225" cy="6216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666615" y="2424430"/>
            <a:ext cx="22225" cy="6216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666615" y="3835400"/>
            <a:ext cx="22860" cy="7416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1"/>
            <a:endCxn id="6" idx="3"/>
          </p:cNvCxnSpPr>
          <p:nvPr/>
        </p:nvCxnSpPr>
        <p:spPr>
          <a:xfrm flipH="1">
            <a:off x="3566795" y="3429000"/>
            <a:ext cx="7048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流程图: 磁盘 19"/>
          <p:cNvSpPr/>
          <p:nvPr/>
        </p:nvSpPr>
        <p:spPr>
          <a:xfrm>
            <a:off x="2480945" y="5669280"/>
            <a:ext cx="546100" cy="6254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流程图: 磁盘 20"/>
          <p:cNvSpPr/>
          <p:nvPr/>
        </p:nvSpPr>
        <p:spPr>
          <a:xfrm>
            <a:off x="3230880" y="5669280"/>
            <a:ext cx="546100" cy="6254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流程图: 磁盘 21"/>
          <p:cNvSpPr/>
          <p:nvPr/>
        </p:nvSpPr>
        <p:spPr>
          <a:xfrm>
            <a:off x="3987800" y="5669280"/>
            <a:ext cx="546100" cy="6254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流程图: 磁盘 22"/>
          <p:cNvSpPr/>
          <p:nvPr/>
        </p:nvSpPr>
        <p:spPr>
          <a:xfrm>
            <a:off x="4751705" y="5669280"/>
            <a:ext cx="546100" cy="6254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335020" y="64255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存储引擎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WPS 演示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汉仪旗黑KW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akm</dc:creator>
  <cp:lastModifiedBy>akm</cp:lastModifiedBy>
  <cp:revision>2</cp:revision>
  <dcterms:created xsi:type="dcterms:W3CDTF">2020-01-23T01:02:56Z</dcterms:created>
  <dcterms:modified xsi:type="dcterms:W3CDTF">2020-01-23T01:02:56Z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2052-1.9.1.2994</vt:lpwstr>
  </property>
</Properties>
</file>