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Lst>
  <p:notesMasterIdLst>
    <p:notesMasterId r:id="rId20"/>
  </p:notesMasterIdLst>
  <p:sldIdLst>
    <p:sldId id="256" r:id="rId3"/>
    <p:sldId id="360" r:id="rId4"/>
    <p:sldId id="382" r:id="rId5"/>
    <p:sldId id="366" r:id="rId6"/>
    <p:sldId id="459" r:id="rId7"/>
    <p:sldId id="391" r:id="rId8"/>
    <p:sldId id="393" r:id="rId9"/>
    <p:sldId id="460" r:id="rId10"/>
    <p:sldId id="398" r:id="rId11"/>
    <p:sldId id="449" r:id="rId12"/>
    <p:sldId id="461" r:id="rId13"/>
    <p:sldId id="482" r:id="rId14"/>
    <p:sldId id="476" r:id="rId15"/>
    <p:sldId id="462" r:id="rId16"/>
    <p:sldId id="454" r:id="rId17"/>
    <p:sldId id="458" r:id="rId18"/>
    <p:sldId id="46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7">
          <p15:clr>
            <a:srgbClr val="A4A3A4"/>
          </p15:clr>
        </p15:guide>
        <p15:guide id="2" pos="37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D7D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6314" autoAdjust="0"/>
  </p:normalViewPr>
  <p:slideViewPr>
    <p:cSldViewPr snapToGrid="0">
      <p:cViewPr varScale="1">
        <p:scale>
          <a:sx n="99" d="100"/>
          <a:sy n="99" d="100"/>
        </p:scale>
        <p:origin x="258" y="240"/>
      </p:cViewPr>
      <p:guideLst>
        <p:guide orient="horz" pos="2177"/>
        <p:guide pos="373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B2E4C-0070-47C5-825D-1B4A568F26C0}" type="datetimeFigureOut">
              <a:rPr lang="zh-CN" altLang="en-US" smtClean="0"/>
              <a:t>2021/7/7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FEF6E-AA88-4EFA-B2EE-922C92261B1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CFEF6E-AA88-4EFA-B2EE-922C92261B1E}" type="slidenum">
              <a:rPr lang="zh-CN" altLang="en-US" smtClean="0"/>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9FE1E3B-4889-452A-A628-BD62FA40F833}" type="datetimeFigureOut">
              <a:rPr lang="zh-CN" altLang="en-US" smtClean="0"/>
              <a:t>2021/7/7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9FE1E3B-4889-452A-A628-BD62FA40F833}" type="datetimeFigureOut">
              <a:rPr lang="zh-CN" altLang="en-US" smtClean="0"/>
              <a:t>2021/7/7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894B0-CFDA-4883-BF25-FD63E7A55BA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9FE1E3B-4889-452A-A628-BD62FA40F833}" type="datetimeFigureOut">
              <a:rPr lang="zh-CN" altLang="en-US" smtClean="0"/>
              <a:t>2021/7/7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9FE1E3B-4889-452A-A628-BD62FA40F833}" type="datetimeFigureOut">
              <a:rPr lang="zh-CN" altLang="en-US" smtClean="0"/>
              <a:t>2021/7/7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椭圆 1"/>
          <p:cNvSpPr/>
          <p:nvPr userDrawn="1"/>
        </p:nvSpPr>
        <p:spPr>
          <a:xfrm>
            <a:off x="145551" y="138293"/>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2021/7/7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2021/7/7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9FE1E3B-4889-452A-A628-BD62FA40F833}" type="datetimeFigureOut">
              <a:rPr lang="zh-CN" altLang="en-US" smtClean="0"/>
              <a:t>2021/7/7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9FE1E3B-4889-452A-A628-BD62FA40F833}" type="datetimeFigureOut">
              <a:rPr lang="zh-CN" altLang="en-US" smtClean="0"/>
              <a:t>2021/7/7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9FE1E3B-4889-452A-A628-BD62FA40F833}" type="datetimeFigureOut">
              <a:rPr lang="zh-CN" altLang="en-US" smtClean="0"/>
              <a:t>2021/7/7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894B0-CFDA-4883-BF25-FD63E7A55BA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9FE1E3B-4889-452A-A628-BD62FA40F833}" type="datetimeFigureOut">
              <a:rPr lang="zh-CN" altLang="en-US" smtClean="0"/>
              <a:t>2021/7/7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3894B0-CFDA-4883-BF25-FD63E7A55BA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9FE1E3B-4889-452A-A628-BD62FA40F833}" type="datetimeFigureOut">
              <a:rPr lang="zh-CN" altLang="en-US" smtClean="0"/>
              <a:t>2021/7/7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3894B0-CFDA-4883-BF25-FD63E7A55BA7}" type="slidenum">
              <a:rPr lang="zh-CN" altLang="en-US" smtClean="0"/>
              <a:t>‹#›</a:t>
            </a:fld>
            <a:endParaRPr lang="zh-CN" altLang="en-US"/>
          </a:p>
        </p:txBody>
      </p:sp>
      <p:sp>
        <p:nvSpPr>
          <p:cNvPr id="11" name="TextBox 10"/>
          <p:cNvSpPr txBox="1"/>
          <p:nvPr userDrawn="1"/>
        </p:nvSpPr>
        <p:spPr>
          <a:xfrm>
            <a:off x="1907705" y="6726240"/>
            <a:ext cx="180020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a:solidFill>
                  <a:prstClr val="black"/>
                </a:solidFill>
                <a:latin typeface="微软雅黑" panose="020B0503020204020204" pitchFamily="34" charset="-122"/>
                <a:ea typeface="微软雅黑" panose="020B0503020204020204" pitchFamily="34" charset="-122"/>
              </a:rPr>
              <a:t> </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9FE1E3B-4889-452A-A628-BD62FA40F833}" type="datetimeFigureOut">
              <a:rPr lang="zh-CN" altLang="en-US" smtClean="0"/>
              <a:t>2021/7/7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3894B0-CFDA-4883-BF25-FD63E7A55BA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FE1E3B-4889-452A-A628-BD62FA40F833}" type="datetimeFigureOut">
              <a:rPr lang="zh-CN" altLang="en-US" smtClean="0"/>
              <a:t>2021/7/7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3894B0-CFDA-4883-BF25-FD63E7A55BA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9FE1E3B-4889-452A-A628-BD62FA40F833}" type="datetimeFigureOut">
              <a:rPr lang="zh-CN" altLang="en-US" smtClean="0"/>
              <a:t>2021/7/7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894B0-CFDA-4883-BF25-FD63E7A55BA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E1E3B-4889-452A-A628-BD62FA40F833}" type="datetimeFigureOut">
              <a:rPr lang="zh-CN" altLang="en-US" smtClean="0"/>
              <a:t>2021/7/7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3894B0-CFDA-4883-BF25-FD63E7A55BA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76741" y="-1388110"/>
            <a:ext cx="10500360" cy="10500360"/>
          </a:xfrm>
          <a:prstGeom prst="ellipse">
            <a:avLst/>
          </a:prstGeom>
          <a:blipFill dpi="0" rotWithShape="1">
            <a:blip r:embed="rId2">
              <a:alphaModFix amt="6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810581" y="3175268"/>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6000" b="1" dirty="0">
                <a:solidFill>
                  <a:schemeClr val="accent1">
                    <a:lumMod val="60000"/>
                    <a:lumOff val="40000"/>
                  </a:schemeClr>
                </a:solidFill>
                <a:cs typeface="Arial" panose="020B0604020202020204" pitchFamily="34" charset="0"/>
              </a:rPr>
              <a:t>项目介绍</a:t>
            </a:r>
            <a:endParaRPr lang="en-US" altLang="zh-CN" sz="6000" b="1" dirty="0">
              <a:solidFill>
                <a:schemeClr val="accent1">
                  <a:lumMod val="60000"/>
                  <a:lumOff val="40000"/>
                </a:schemeClr>
              </a:solidFill>
              <a:cs typeface="Arial" panose="020B0604020202020204" pitchFamily="34" charset="0"/>
            </a:endParaRPr>
          </a:p>
        </p:txBody>
      </p:sp>
      <p:sp>
        <p:nvSpPr>
          <p:cNvPr id="43" name="TextBox 15"/>
          <p:cNvSpPr txBox="1"/>
          <p:nvPr/>
        </p:nvSpPr>
        <p:spPr>
          <a:xfrm>
            <a:off x="816610" y="805815"/>
            <a:ext cx="3771900" cy="264795"/>
          </a:xfrm>
          <a:prstGeom prst="rect">
            <a:avLst/>
          </a:prstGeom>
          <a:noFill/>
        </p:spPr>
        <p:txBody>
          <a:bodyPr wrap="square" rtlCol="0">
            <a:spAutoFit/>
          </a:bodyPr>
          <a:lstStyle/>
          <a:p>
            <a:pPr defTabSz="285750"/>
            <a:r>
              <a:rPr lang="en-US" sz="1125" spc="600" dirty="0">
                <a:solidFill>
                  <a:schemeClr val="bg1">
                    <a:lumMod val="75000"/>
                  </a:schemeClr>
                </a:solidFill>
                <a:latin typeface="微软雅黑" panose="020B0503020204020204" pitchFamily="34" charset="-122"/>
                <a:ea typeface="微软雅黑" panose="020B0503020204020204" pitchFamily="34" charset="-122"/>
                <a:cs typeface="Segoe UI" panose="020B0502040204020203" pitchFamily="34" charset="0"/>
              </a:rPr>
              <a:t>PROJECT INTRODUCTON </a:t>
            </a:r>
            <a:endParaRPr lang="id-ID" sz="1125" spc="600" dirty="0">
              <a:solidFill>
                <a:schemeClr val="bg1">
                  <a:lumMod val="7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7" name="TextBox 19"/>
          <p:cNvSpPr txBox="1"/>
          <p:nvPr/>
        </p:nvSpPr>
        <p:spPr>
          <a:xfrm>
            <a:off x="816327" y="4424526"/>
            <a:ext cx="2811780" cy="287655"/>
          </a:xfrm>
          <a:prstGeom prst="rect">
            <a:avLst/>
          </a:prstGeom>
          <a:noFill/>
        </p:spPr>
        <p:txBody>
          <a:bodyPr wrap="none" lIns="42970" tIns="21485" rIns="42970" bIns="21485" rtlCol="0">
            <a:spAutoFit/>
          </a:bodyPr>
          <a:lstStyle/>
          <a:p>
            <a:r>
              <a:rPr lang="en-US" altLang="zh-CN" sz="1600" dirty="0">
                <a:solidFill>
                  <a:schemeClr val="bg1">
                    <a:lumMod val="75000"/>
                  </a:schemeClr>
                </a:solidFill>
                <a:latin typeface="微软雅黑" panose="020B0503020204020204" pitchFamily="34" charset="-122"/>
                <a:ea typeface="微软雅黑" panose="020B0503020204020204" pitchFamily="34" charset="-122"/>
              </a:rPr>
              <a:t>I CAN’T THINK OF A MALL</a:t>
            </a:r>
          </a:p>
        </p:txBody>
      </p:sp>
      <p:grpSp>
        <p:nvGrpSpPr>
          <p:cNvPr id="50" name="组合 49"/>
          <p:cNvGrpSpPr/>
          <p:nvPr/>
        </p:nvGrpSpPr>
        <p:grpSpPr>
          <a:xfrm>
            <a:off x="933268" y="5312061"/>
            <a:ext cx="2292824" cy="436878"/>
            <a:chOff x="8222965" y="7595340"/>
            <a:chExt cx="3061547" cy="678712"/>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523834"/>
            </a:xfrm>
            <a:prstGeom prst="rect">
              <a:avLst/>
            </a:prstGeom>
            <a:noFill/>
          </p:spPr>
          <p:txBody>
            <a:bodyPr wrap="square" rtlCol="0">
              <a:spAutoFit/>
            </a:bodyPr>
            <a:lstStyle/>
            <a:p>
              <a:pPr algn="ct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汇报人：张东祥</a:t>
              </a: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刘思铭</a:t>
              </a:r>
            </a:p>
          </p:txBody>
        </p:sp>
      </p:grpSp>
      <p:sp>
        <p:nvSpPr>
          <p:cNvPr id="15" name="矩形 259"/>
          <p:cNvSpPr>
            <a:spLocks noChangeArrowheads="1"/>
          </p:cNvSpPr>
          <p:nvPr/>
        </p:nvSpPr>
        <p:spPr bwMode="auto">
          <a:xfrm>
            <a:off x="810895" y="1553210"/>
            <a:ext cx="7594600" cy="17697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1500" b="1" dirty="0">
                <a:solidFill>
                  <a:srgbClr val="5D7DB6"/>
                </a:solidFill>
                <a:cs typeface="Arial" panose="020B0604020202020204" pitchFamily="34" charset="0"/>
              </a:rPr>
              <a:t>想不出商城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childTnLst>
                          </p:cTn>
                        </p:par>
                        <p:par>
                          <p:cTn id="29" fill="hold">
                            <p:stCondLst>
                              <p:cond delay="1000"/>
                            </p:stCondLst>
                            <p:childTnLst>
                              <p:par>
                                <p:cTn id="30" presetID="2" presetClass="entr" presetSubtype="4" fill="hold" grpId="0" nodeType="afterEffect">
                                  <p:stCondLst>
                                    <p:cond delay="0"/>
                                  </p:stCondLst>
                                  <p:iterate type="lt">
                                    <p:tmPct val="10000"/>
                                  </p:iterate>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6" presetClass="emph" presetSubtype="0" fill="hold" grpId="1" nodeType="withEffect">
                                  <p:stCondLst>
                                    <p:cond delay="1500"/>
                                  </p:stCondLst>
                                  <p:iterate type="lt">
                                    <p:tmPct val="10000"/>
                                  </p:iterate>
                                  <p:childTnLst>
                                    <p:animEffect transition="out" filter="fade">
                                      <p:cBhvr>
                                        <p:cTn id="35" dur="500" tmFilter="0, 0; .2, .5; .8, .5; 1, 0"/>
                                        <p:tgtEl>
                                          <p:spTgt spid="15"/>
                                        </p:tgtEl>
                                      </p:cBhvr>
                                    </p:animEffect>
                                    <p:animScale>
                                      <p:cBhvr>
                                        <p:cTn id="36" dur="250" autoRev="1" fill="hold"/>
                                        <p:tgtEl>
                                          <p:spTgt spid="15"/>
                                        </p:tgtEl>
                                      </p:cBhvr>
                                      <p:by x="105000" y="105000"/>
                                    </p:animScale>
                                  </p:childTnLst>
                                </p:cTn>
                              </p:par>
                            </p:childTnLst>
                          </p:cTn>
                        </p:par>
                        <p:par>
                          <p:cTn id="37" fill="hold">
                            <p:stCondLst>
                              <p:cond delay="2200"/>
                            </p:stCondLst>
                            <p:childTnLst>
                              <p:par>
                                <p:cTn id="38" presetID="2" presetClass="entr" presetSubtype="4" fill="hold" grpId="0" nodeType="afterEffect">
                                  <p:stCondLst>
                                    <p:cond delay="0"/>
                                  </p:stCondLst>
                                  <p:iterate type="lt">
                                    <p:tmPct val="10000"/>
                                  </p:iterate>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fill="hold"/>
                                        <p:tgtEl>
                                          <p:spTgt spid="22"/>
                                        </p:tgtEl>
                                        <p:attrNameLst>
                                          <p:attrName>ppt_x</p:attrName>
                                        </p:attrNameLst>
                                      </p:cBhvr>
                                      <p:tavLst>
                                        <p:tav tm="0">
                                          <p:val>
                                            <p:strVal val="#ppt_x"/>
                                          </p:val>
                                        </p:tav>
                                        <p:tav tm="100000">
                                          <p:val>
                                            <p:strVal val="#ppt_x"/>
                                          </p:val>
                                        </p:tav>
                                      </p:tavLst>
                                    </p:anim>
                                    <p:anim calcmode="lin" valueType="num">
                                      <p:cBhvr additive="base">
                                        <p:cTn id="41" dur="500" fill="hold"/>
                                        <p:tgtEl>
                                          <p:spTgt spid="22"/>
                                        </p:tgtEl>
                                        <p:attrNameLst>
                                          <p:attrName>ppt_y</p:attrName>
                                        </p:attrNameLst>
                                      </p:cBhvr>
                                      <p:tavLst>
                                        <p:tav tm="0">
                                          <p:val>
                                            <p:strVal val="1+#ppt_h/2"/>
                                          </p:val>
                                        </p:tav>
                                        <p:tav tm="100000">
                                          <p:val>
                                            <p:strVal val="#ppt_y"/>
                                          </p:val>
                                        </p:tav>
                                      </p:tavLst>
                                    </p:anim>
                                  </p:childTnLst>
                                </p:cTn>
                              </p:par>
                              <p:par>
                                <p:cTn id="42" presetID="26" presetClass="emph" presetSubtype="0" fill="hold" grpId="1" nodeType="withEffect">
                                  <p:stCondLst>
                                    <p:cond delay="1500"/>
                                  </p:stCondLst>
                                  <p:iterate type="lt">
                                    <p:tmPct val="10000"/>
                                  </p:iterate>
                                  <p:childTnLst>
                                    <p:animEffect transition="out" filter="fade">
                                      <p:cBhvr>
                                        <p:cTn id="43" dur="500" tmFilter="0, 0; .2, .5; .8, .5; 1, 0"/>
                                        <p:tgtEl>
                                          <p:spTgt spid="22"/>
                                        </p:tgtEl>
                                      </p:cBhvr>
                                    </p:animEffect>
                                    <p:animScale>
                                      <p:cBhvr>
                                        <p:cTn id="44" dur="250" autoRev="1" fill="hold"/>
                                        <p:tgtEl>
                                          <p:spTgt spid="22"/>
                                        </p:tgtEl>
                                      </p:cBhvr>
                                      <p:by x="105000" y="105000"/>
                                    </p:animScale>
                                  </p:childTnLst>
                                </p:cTn>
                              </p:par>
                              <p:par>
                                <p:cTn id="45" presetID="2" presetClass="entr" presetSubtype="8" decel="100000" fill="hold" grpId="0" nodeType="withEffect">
                                  <p:stCondLst>
                                    <p:cond delay="50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1500" fill="hold"/>
                                        <p:tgtEl>
                                          <p:spTgt spid="43"/>
                                        </p:tgtEl>
                                        <p:attrNameLst>
                                          <p:attrName>ppt_x</p:attrName>
                                        </p:attrNameLst>
                                      </p:cBhvr>
                                      <p:tavLst>
                                        <p:tav tm="0">
                                          <p:val>
                                            <p:strVal val="0-#ppt_w/2"/>
                                          </p:val>
                                        </p:tav>
                                        <p:tav tm="100000">
                                          <p:val>
                                            <p:strVal val="#ppt_x"/>
                                          </p:val>
                                        </p:tav>
                                      </p:tavLst>
                                    </p:anim>
                                    <p:anim calcmode="lin" valueType="num">
                                      <p:cBhvr additive="base">
                                        <p:cTn id="48" dur="1500" fill="hold"/>
                                        <p:tgtEl>
                                          <p:spTgt spid="43"/>
                                        </p:tgtEl>
                                        <p:attrNameLst>
                                          <p:attrName>ppt_y</p:attrName>
                                        </p:attrNameLst>
                                      </p:cBhvr>
                                      <p:tavLst>
                                        <p:tav tm="0">
                                          <p:val>
                                            <p:strVal val="#ppt_y"/>
                                          </p:val>
                                        </p:tav>
                                        <p:tav tm="100000">
                                          <p:val>
                                            <p:strVal val="#ppt_y"/>
                                          </p:val>
                                        </p:tav>
                                      </p:tavLst>
                                    </p:anim>
                                  </p:childTnLst>
                                </p:cTn>
                              </p:par>
                            </p:childTnLst>
                          </p:cTn>
                        </p:par>
                        <p:par>
                          <p:cTn id="49" fill="hold">
                            <p:stCondLst>
                              <p:cond delay="4350"/>
                            </p:stCondLst>
                            <p:childTnLst>
                              <p:par>
                                <p:cTn id="50" presetID="14" presetClass="entr" presetSubtype="10" fill="hold" grpId="0" nodeType="afterEffect">
                                  <p:stCondLst>
                                    <p:cond delay="0"/>
                                  </p:stCondLst>
                                  <p:iterate type="lt">
                                    <p:tmPct val="10000"/>
                                  </p:iterate>
                                  <p:childTnLst>
                                    <p:set>
                                      <p:cBhvr>
                                        <p:cTn id="51" dur="1" fill="hold">
                                          <p:stCondLst>
                                            <p:cond delay="0"/>
                                          </p:stCondLst>
                                        </p:cTn>
                                        <p:tgtEl>
                                          <p:spTgt spid="47"/>
                                        </p:tgtEl>
                                        <p:attrNameLst>
                                          <p:attrName>style.visibility</p:attrName>
                                        </p:attrNameLst>
                                      </p:cBhvr>
                                      <p:to>
                                        <p:strVal val="visible"/>
                                      </p:to>
                                    </p:set>
                                    <p:animEffect transition="in" filter="randombar(horizontal)">
                                      <p:cBhvr>
                                        <p:cTn id="52" dur="500"/>
                                        <p:tgtEl>
                                          <p:spTgt spid="47"/>
                                        </p:tgtEl>
                                      </p:cBhvr>
                                    </p:animEffect>
                                  </p:childTnLst>
                                </p:cTn>
                              </p:par>
                            </p:childTnLst>
                          </p:cTn>
                        </p:par>
                        <p:par>
                          <p:cTn id="53" fill="hold">
                            <p:stCondLst>
                              <p:cond delay="5949"/>
                            </p:stCondLst>
                            <p:childTnLst>
                              <p:par>
                                <p:cTn id="54" presetID="55" presetClass="entr" presetSubtype="0" fill="hold" nodeType="afterEffect">
                                  <p:stCondLst>
                                    <p:cond delay="0"/>
                                  </p:stCondLst>
                                  <p:childTnLst>
                                    <p:set>
                                      <p:cBhvr>
                                        <p:cTn id="55" dur="1" fill="hold">
                                          <p:stCondLst>
                                            <p:cond delay="0"/>
                                          </p:stCondLst>
                                        </p:cTn>
                                        <p:tgtEl>
                                          <p:spTgt spid="50"/>
                                        </p:tgtEl>
                                        <p:attrNameLst>
                                          <p:attrName>style.visibility</p:attrName>
                                        </p:attrNameLst>
                                      </p:cBhvr>
                                      <p:to>
                                        <p:strVal val="visible"/>
                                      </p:to>
                                    </p:set>
                                    <p:anim calcmode="lin" valueType="num">
                                      <p:cBhvr>
                                        <p:cTn id="56" dur="1000" fill="hold"/>
                                        <p:tgtEl>
                                          <p:spTgt spid="50"/>
                                        </p:tgtEl>
                                        <p:attrNameLst>
                                          <p:attrName>ppt_w</p:attrName>
                                        </p:attrNameLst>
                                      </p:cBhvr>
                                      <p:tavLst>
                                        <p:tav tm="0">
                                          <p:val>
                                            <p:strVal val="#ppt_w*0.70"/>
                                          </p:val>
                                        </p:tav>
                                        <p:tav tm="100000">
                                          <p:val>
                                            <p:strVal val="#ppt_w"/>
                                          </p:val>
                                        </p:tav>
                                      </p:tavLst>
                                    </p:anim>
                                    <p:anim calcmode="lin" valueType="num">
                                      <p:cBhvr>
                                        <p:cTn id="57" dur="1000" fill="hold"/>
                                        <p:tgtEl>
                                          <p:spTgt spid="50"/>
                                        </p:tgtEl>
                                        <p:attrNameLst>
                                          <p:attrName>ppt_h</p:attrName>
                                        </p:attrNameLst>
                                      </p:cBhvr>
                                      <p:tavLst>
                                        <p:tav tm="0">
                                          <p:val>
                                            <p:strVal val="#ppt_h"/>
                                          </p:val>
                                        </p:tav>
                                        <p:tav tm="100000">
                                          <p:val>
                                            <p:strVal val="#ppt_h"/>
                                          </p:val>
                                        </p:tav>
                                      </p:tavLst>
                                    </p:anim>
                                    <p:animEffect transition="in" filter="fade">
                                      <p:cBhvr>
                                        <p:cTn id="58"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animBg="1"/>
      <p:bldP spid="6" grpId="0" animBg="1"/>
      <p:bldP spid="7" grpId="0" animBg="1"/>
      <p:bldP spid="22" grpId="0" bldLvl="0" animBg="1"/>
      <p:bldP spid="22" grpId="1" bldLvl="0" animBg="1"/>
      <p:bldP spid="43" grpId="0"/>
      <p:bldP spid="47" grpId="0"/>
      <p:bldP spid="15" grpId="0" bldLvl="0" animBg="1"/>
      <p:bldP spid="15" grpId="1"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638175" y="975360"/>
            <a:ext cx="3924935" cy="5613400"/>
          </a:xfrm>
          <a:prstGeom prst="roundRect">
            <a:avLst/>
          </a:prstGeom>
          <a:solidFill>
            <a:schemeClr val="tx2">
              <a:lumMod val="20000"/>
              <a:lumOff val="80000"/>
            </a:schemeClr>
          </a:solidFill>
          <a:ln>
            <a:solidFill>
              <a:schemeClr val="accent1"/>
            </a:solidFill>
            <a:prstDash val="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76" name="椭圆 75"/>
          <p:cNvSpPr/>
          <p:nvPr/>
        </p:nvSpPr>
        <p:spPr>
          <a:xfrm>
            <a:off x="9747969" y="-1669423"/>
            <a:ext cx="4356980" cy="43569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77" name="椭圆 76"/>
          <p:cNvSpPr/>
          <p:nvPr/>
        </p:nvSpPr>
        <p:spPr>
          <a:xfrm>
            <a:off x="10766330" y="-651062"/>
            <a:ext cx="2320257" cy="2320257"/>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管理员功能</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8" name="Freeform 5"/>
          <p:cNvSpPr/>
          <p:nvPr/>
        </p:nvSpPr>
        <p:spPr bwMode="auto">
          <a:xfrm>
            <a:off x="5581108" y="2278729"/>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59" name="Freeform 5"/>
          <p:cNvSpPr/>
          <p:nvPr/>
        </p:nvSpPr>
        <p:spPr bwMode="auto">
          <a:xfrm>
            <a:off x="6571144" y="2820318"/>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60" name="Freeform 5"/>
          <p:cNvSpPr/>
          <p:nvPr/>
        </p:nvSpPr>
        <p:spPr bwMode="auto">
          <a:xfrm>
            <a:off x="4592139" y="2820318"/>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61" name="Freeform 5"/>
          <p:cNvSpPr>
            <a:spLocks noEditPoints="1"/>
          </p:cNvSpPr>
          <p:nvPr/>
        </p:nvSpPr>
        <p:spPr bwMode="auto">
          <a:xfrm>
            <a:off x="6966025" y="3146247"/>
            <a:ext cx="442824" cy="443654"/>
          </a:xfrm>
          <a:custGeom>
            <a:avLst/>
            <a:gdLst>
              <a:gd name="T0" fmla="*/ 136 w 226"/>
              <a:gd name="T1" fmla="*/ 0 h 226"/>
              <a:gd name="T2" fmla="*/ 226 w 226"/>
              <a:gd name="T3" fmla="*/ 90 h 226"/>
              <a:gd name="T4" fmla="*/ 196 w 226"/>
              <a:gd name="T5" fmla="*/ 100 h 226"/>
              <a:gd name="T6" fmla="*/ 126 w 226"/>
              <a:gd name="T7" fmla="*/ 30 h 226"/>
              <a:gd name="T8" fmla="*/ 136 w 226"/>
              <a:gd name="T9" fmla="*/ 0 h 226"/>
              <a:gd name="T10" fmla="*/ 179 w 226"/>
              <a:gd name="T11" fmla="*/ 116 h 226"/>
              <a:gd name="T12" fmla="*/ 110 w 226"/>
              <a:gd name="T13" fmla="*/ 46 h 226"/>
              <a:gd name="T14" fmla="*/ 40 w 226"/>
              <a:gd name="T15" fmla="*/ 76 h 226"/>
              <a:gd name="T16" fmla="*/ 0 w 226"/>
              <a:gd name="T17" fmla="*/ 196 h 226"/>
              <a:gd name="T18" fmla="*/ 30 w 226"/>
              <a:gd name="T19" fmla="*/ 226 h 226"/>
              <a:gd name="T20" fmla="*/ 150 w 226"/>
              <a:gd name="T21" fmla="*/ 186 h 226"/>
              <a:gd name="T22" fmla="*/ 179 w 226"/>
              <a:gd name="T23" fmla="*/ 116 h 226"/>
              <a:gd name="T24" fmla="*/ 34 w 226"/>
              <a:gd name="T25" fmla="*/ 210 h 226"/>
              <a:gd name="T26" fmla="*/ 30 w 226"/>
              <a:gd name="T27" fmla="*/ 206 h 226"/>
              <a:gd name="T28" fmla="*/ 92 w 226"/>
              <a:gd name="T29" fmla="*/ 144 h 226"/>
              <a:gd name="T30" fmla="*/ 116 w 226"/>
              <a:gd name="T31" fmla="*/ 140 h 226"/>
              <a:gd name="T32" fmla="*/ 116 w 226"/>
              <a:gd name="T33" fmla="*/ 110 h 226"/>
              <a:gd name="T34" fmla="*/ 86 w 226"/>
              <a:gd name="T35" fmla="*/ 110 h 226"/>
              <a:gd name="T36" fmla="*/ 82 w 226"/>
              <a:gd name="T37" fmla="*/ 134 h 226"/>
              <a:gd name="T38" fmla="*/ 20 w 226"/>
              <a:gd name="T39" fmla="*/ 196 h 226"/>
              <a:gd name="T40" fmla="*/ 16 w 226"/>
              <a:gd name="T41" fmla="*/ 192 h 226"/>
              <a:gd name="T42" fmla="*/ 51 w 226"/>
              <a:gd name="T43" fmla="*/ 87 h 226"/>
              <a:gd name="T44" fmla="*/ 106 w 226"/>
              <a:gd name="T45" fmla="*/ 63 h 226"/>
              <a:gd name="T46" fmla="*/ 163 w 226"/>
              <a:gd name="T47" fmla="*/ 119 h 226"/>
              <a:gd name="T48" fmla="*/ 139 w 226"/>
              <a:gd name="T49" fmla="*/ 174 h 226"/>
              <a:gd name="T50" fmla="*/ 34 w 226"/>
              <a:gd name="T51" fmla="*/ 21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6" h="226">
                <a:moveTo>
                  <a:pt x="136" y="0"/>
                </a:moveTo>
                <a:cubicBezTo>
                  <a:pt x="226" y="90"/>
                  <a:pt x="226" y="90"/>
                  <a:pt x="226" y="90"/>
                </a:cubicBezTo>
                <a:cubicBezTo>
                  <a:pt x="196" y="100"/>
                  <a:pt x="196" y="100"/>
                  <a:pt x="196" y="100"/>
                </a:cubicBezTo>
                <a:cubicBezTo>
                  <a:pt x="126" y="30"/>
                  <a:pt x="126" y="30"/>
                  <a:pt x="126" y="30"/>
                </a:cubicBezTo>
                <a:lnTo>
                  <a:pt x="136" y="0"/>
                </a:lnTo>
                <a:close/>
                <a:moveTo>
                  <a:pt x="179" y="116"/>
                </a:moveTo>
                <a:cubicBezTo>
                  <a:pt x="110" y="46"/>
                  <a:pt x="110" y="46"/>
                  <a:pt x="110" y="46"/>
                </a:cubicBezTo>
                <a:cubicBezTo>
                  <a:pt x="40" y="76"/>
                  <a:pt x="40" y="76"/>
                  <a:pt x="40" y="76"/>
                </a:cubicBezTo>
                <a:cubicBezTo>
                  <a:pt x="0" y="196"/>
                  <a:pt x="0" y="196"/>
                  <a:pt x="0" y="196"/>
                </a:cubicBezTo>
                <a:cubicBezTo>
                  <a:pt x="30" y="226"/>
                  <a:pt x="30" y="226"/>
                  <a:pt x="30" y="226"/>
                </a:cubicBezTo>
                <a:cubicBezTo>
                  <a:pt x="150" y="186"/>
                  <a:pt x="150" y="186"/>
                  <a:pt x="150" y="186"/>
                </a:cubicBezTo>
                <a:cubicBezTo>
                  <a:pt x="179" y="116"/>
                  <a:pt x="179" y="116"/>
                  <a:pt x="179" y="116"/>
                </a:cubicBezTo>
                <a:close/>
                <a:moveTo>
                  <a:pt x="34" y="210"/>
                </a:moveTo>
                <a:cubicBezTo>
                  <a:pt x="30" y="206"/>
                  <a:pt x="30" y="206"/>
                  <a:pt x="30" y="206"/>
                </a:cubicBezTo>
                <a:cubicBezTo>
                  <a:pt x="92" y="144"/>
                  <a:pt x="92" y="144"/>
                  <a:pt x="92" y="144"/>
                </a:cubicBezTo>
                <a:cubicBezTo>
                  <a:pt x="99" y="148"/>
                  <a:pt x="109" y="147"/>
                  <a:pt x="116" y="140"/>
                </a:cubicBezTo>
                <a:cubicBezTo>
                  <a:pt x="124" y="132"/>
                  <a:pt x="124" y="118"/>
                  <a:pt x="116" y="110"/>
                </a:cubicBezTo>
                <a:cubicBezTo>
                  <a:pt x="107" y="102"/>
                  <a:pt x="94" y="102"/>
                  <a:pt x="86" y="110"/>
                </a:cubicBezTo>
                <a:cubicBezTo>
                  <a:pt x="79" y="117"/>
                  <a:pt x="78" y="126"/>
                  <a:pt x="82" y="134"/>
                </a:cubicBezTo>
                <a:cubicBezTo>
                  <a:pt x="20" y="196"/>
                  <a:pt x="20" y="196"/>
                  <a:pt x="20" y="196"/>
                </a:cubicBezTo>
                <a:cubicBezTo>
                  <a:pt x="16" y="192"/>
                  <a:pt x="16" y="192"/>
                  <a:pt x="16" y="192"/>
                </a:cubicBezTo>
                <a:cubicBezTo>
                  <a:pt x="51" y="87"/>
                  <a:pt x="51" y="87"/>
                  <a:pt x="51" y="87"/>
                </a:cubicBezTo>
                <a:cubicBezTo>
                  <a:pt x="106" y="63"/>
                  <a:pt x="106" y="63"/>
                  <a:pt x="106" y="63"/>
                </a:cubicBezTo>
                <a:cubicBezTo>
                  <a:pt x="163" y="119"/>
                  <a:pt x="163" y="119"/>
                  <a:pt x="163" y="119"/>
                </a:cubicBezTo>
                <a:cubicBezTo>
                  <a:pt x="139" y="174"/>
                  <a:pt x="139" y="174"/>
                  <a:pt x="139" y="174"/>
                </a:cubicBezTo>
                <a:lnTo>
                  <a:pt x="34" y="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 name="Freeform 7"/>
          <p:cNvSpPr/>
          <p:nvPr/>
        </p:nvSpPr>
        <p:spPr bwMode="auto">
          <a:xfrm>
            <a:off x="4984946" y="3179003"/>
            <a:ext cx="446972" cy="378142"/>
          </a:xfrm>
          <a:custGeom>
            <a:avLst/>
            <a:gdLst>
              <a:gd name="T0" fmla="*/ 223 w 228"/>
              <a:gd name="T1" fmla="*/ 128 h 193"/>
              <a:gd name="T2" fmla="*/ 213 w 228"/>
              <a:gd name="T3" fmla="*/ 132 h 193"/>
              <a:gd name="T4" fmla="*/ 203 w 228"/>
              <a:gd name="T5" fmla="*/ 128 h 193"/>
              <a:gd name="T6" fmla="*/ 199 w 228"/>
              <a:gd name="T7" fmla="*/ 124 h 193"/>
              <a:gd name="T8" fmla="*/ 199 w 228"/>
              <a:gd name="T9" fmla="*/ 193 h 193"/>
              <a:gd name="T10" fmla="*/ 142 w 228"/>
              <a:gd name="T11" fmla="*/ 193 h 193"/>
              <a:gd name="T12" fmla="*/ 142 w 228"/>
              <a:gd name="T13" fmla="*/ 122 h 193"/>
              <a:gd name="T14" fmla="*/ 86 w 228"/>
              <a:gd name="T15" fmla="*/ 122 h 193"/>
              <a:gd name="T16" fmla="*/ 86 w 228"/>
              <a:gd name="T17" fmla="*/ 193 h 193"/>
              <a:gd name="T18" fmla="*/ 29 w 228"/>
              <a:gd name="T19" fmla="*/ 193 h 193"/>
              <a:gd name="T20" fmla="*/ 29 w 228"/>
              <a:gd name="T21" fmla="*/ 124 h 193"/>
              <a:gd name="T22" fmla="*/ 25 w 228"/>
              <a:gd name="T23" fmla="*/ 128 h 193"/>
              <a:gd name="T24" fmla="*/ 5 w 228"/>
              <a:gd name="T25" fmla="*/ 128 h 193"/>
              <a:gd name="T26" fmla="*/ 5 w 228"/>
              <a:gd name="T27" fmla="*/ 108 h 193"/>
              <a:gd name="T28" fmla="*/ 114 w 228"/>
              <a:gd name="T29" fmla="*/ 0 h 193"/>
              <a:gd name="T30" fmla="*/ 223 w 228"/>
              <a:gd name="T31" fmla="*/ 108 h 193"/>
              <a:gd name="T32" fmla="*/ 223 w 228"/>
              <a:gd name="T33" fmla="*/ 12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193">
                <a:moveTo>
                  <a:pt x="223" y="128"/>
                </a:moveTo>
                <a:cubicBezTo>
                  <a:pt x="220" y="131"/>
                  <a:pt x="216" y="132"/>
                  <a:pt x="213" y="132"/>
                </a:cubicBezTo>
                <a:cubicBezTo>
                  <a:pt x="209" y="132"/>
                  <a:pt x="206" y="131"/>
                  <a:pt x="203" y="128"/>
                </a:cubicBezTo>
                <a:cubicBezTo>
                  <a:pt x="199" y="124"/>
                  <a:pt x="199" y="124"/>
                  <a:pt x="199" y="124"/>
                </a:cubicBezTo>
                <a:cubicBezTo>
                  <a:pt x="199" y="193"/>
                  <a:pt x="199" y="193"/>
                  <a:pt x="199" y="193"/>
                </a:cubicBezTo>
                <a:cubicBezTo>
                  <a:pt x="142" y="193"/>
                  <a:pt x="142" y="193"/>
                  <a:pt x="142" y="193"/>
                </a:cubicBezTo>
                <a:cubicBezTo>
                  <a:pt x="142" y="122"/>
                  <a:pt x="142" y="122"/>
                  <a:pt x="142" y="122"/>
                </a:cubicBezTo>
                <a:cubicBezTo>
                  <a:pt x="86" y="122"/>
                  <a:pt x="86" y="122"/>
                  <a:pt x="86" y="122"/>
                </a:cubicBezTo>
                <a:cubicBezTo>
                  <a:pt x="86" y="193"/>
                  <a:pt x="86" y="193"/>
                  <a:pt x="86" y="193"/>
                </a:cubicBezTo>
                <a:cubicBezTo>
                  <a:pt x="29" y="193"/>
                  <a:pt x="29" y="193"/>
                  <a:pt x="29" y="193"/>
                </a:cubicBezTo>
                <a:cubicBezTo>
                  <a:pt x="29" y="124"/>
                  <a:pt x="29" y="124"/>
                  <a:pt x="29" y="124"/>
                </a:cubicBezTo>
                <a:cubicBezTo>
                  <a:pt x="25" y="128"/>
                  <a:pt x="25" y="128"/>
                  <a:pt x="25" y="128"/>
                </a:cubicBezTo>
                <a:cubicBezTo>
                  <a:pt x="20" y="134"/>
                  <a:pt x="11" y="134"/>
                  <a:pt x="5" y="128"/>
                </a:cubicBezTo>
                <a:cubicBezTo>
                  <a:pt x="0" y="123"/>
                  <a:pt x="0" y="114"/>
                  <a:pt x="5" y="108"/>
                </a:cubicBezTo>
                <a:cubicBezTo>
                  <a:pt x="114" y="0"/>
                  <a:pt x="114" y="0"/>
                  <a:pt x="114" y="0"/>
                </a:cubicBezTo>
                <a:cubicBezTo>
                  <a:pt x="223" y="108"/>
                  <a:pt x="223" y="108"/>
                  <a:pt x="223" y="108"/>
                </a:cubicBezTo>
                <a:cubicBezTo>
                  <a:pt x="228" y="114"/>
                  <a:pt x="228" y="123"/>
                  <a:pt x="223" y="128"/>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3" name="Freeform 13"/>
          <p:cNvSpPr>
            <a:spLocks noEditPoints="1"/>
          </p:cNvSpPr>
          <p:nvPr/>
        </p:nvSpPr>
        <p:spPr bwMode="auto">
          <a:xfrm>
            <a:off x="5973087" y="2615025"/>
            <a:ext cx="448628" cy="422920"/>
          </a:xfrm>
          <a:custGeom>
            <a:avLst/>
            <a:gdLst>
              <a:gd name="T0" fmla="*/ 113 w 226"/>
              <a:gd name="T1" fmla="*/ 114 h 213"/>
              <a:gd name="T2" fmla="*/ 104 w 226"/>
              <a:gd name="T3" fmla="*/ 111 h 213"/>
              <a:gd name="T4" fmla="*/ 102 w 226"/>
              <a:gd name="T5" fmla="*/ 91 h 213"/>
              <a:gd name="T6" fmla="*/ 173 w 226"/>
              <a:gd name="T7" fmla="*/ 6 h 213"/>
              <a:gd name="T8" fmla="*/ 192 w 226"/>
              <a:gd name="T9" fmla="*/ 5 h 213"/>
              <a:gd name="T10" fmla="*/ 194 w 226"/>
              <a:gd name="T11" fmla="*/ 24 h 213"/>
              <a:gd name="T12" fmla="*/ 124 w 226"/>
              <a:gd name="T13" fmla="*/ 109 h 213"/>
              <a:gd name="T14" fmla="*/ 113 w 226"/>
              <a:gd name="T15" fmla="*/ 114 h 213"/>
              <a:gd name="T16" fmla="*/ 226 w 226"/>
              <a:gd name="T17" fmla="*/ 100 h 213"/>
              <a:gd name="T18" fmla="*/ 226 w 226"/>
              <a:gd name="T19" fmla="*/ 114 h 213"/>
              <a:gd name="T20" fmla="*/ 212 w 226"/>
              <a:gd name="T21" fmla="*/ 128 h 213"/>
              <a:gd name="T22" fmla="*/ 197 w 226"/>
              <a:gd name="T23" fmla="*/ 213 h 213"/>
              <a:gd name="T24" fmla="*/ 28 w 226"/>
              <a:gd name="T25" fmla="*/ 213 h 213"/>
              <a:gd name="T26" fmla="*/ 14 w 226"/>
              <a:gd name="T27" fmla="*/ 128 h 213"/>
              <a:gd name="T28" fmla="*/ 0 w 226"/>
              <a:gd name="T29" fmla="*/ 114 h 213"/>
              <a:gd name="T30" fmla="*/ 0 w 226"/>
              <a:gd name="T31" fmla="*/ 100 h 213"/>
              <a:gd name="T32" fmla="*/ 14 w 226"/>
              <a:gd name="T33" fmla="*/ 86 h 213"/>
              <a:gd name="T34" fmla="*/ 97 w 226"/>
              <a:gd name="T35" fmla="*/ 86 h 213"/>
              <a:gd name="T36" fmla="*/ 97 w 226"/>
              <a:gd name="T37" fmla="*/ 86 h 213"/>
              <a:gd name="T38" fmla="*/ 99 w 226"/>
              <a:gd name="T39" fmla="*/ 116 h 213"/>
              <a:gd name="T40" fmla="*/ 113 w 226"/>
              <a:gd name="T41" fmla="*/ 121 h 213"/>
              <a:gd name="T42" fmla="*/ 129 w 226"/>
              <a:gd name="T43" fmla="*/ 114 h 213"/>
              <a:gd name="T44" fmla="*/ 152 w 226"/>
              <a:gd name="T45" fmla="*/ 86 h 213"/>
              <a:gd name="T46" fmla="*/ 212 w 226"/>
              <a:gd name="T47" fmla="*/ 86 h 213"/>
              <a:gd name="T48" fmla="*/ 226 w 226"/>
              <a:gd name="T49" fmla="*/ 100 h 213"/>
              <a:gd name="T50" fmla="*/ 63 w 226"/>
              <a:gd name="T51" fmla="*/ 149 h 213"/>
              <a:gd name="T52" fmla="*/ 56 w 226"/>
              <a:gd name="T53" fmla="*/ 142 h 213"/>
              <a:gd name="T54" fmla="*/ 49 w 226"/>
              <a:gd name="T55" fmla="*/ 149 h 213"/>
              <a:gd name="T56" fmla="*/ 49 w 226"/>
              <a:gd name="T57" fmla="*/ 192 h 213"/>
              <a:gd name="T58" fmla="*/ 56 w 226"/>
              <a:gd name="T59" fmla="*/ 199 h 213"/>
              <a:gd name="T60" fmla="*/ 63 w 226"/>
              <a:gd name="T61" fmla="*/ 192 h 213"/>
              <a:gd name="T62" fmla="*/ 63 w 226"/>
              <a:gd name="T63" fmla="*/ 149 h 213"/>
              <a:gd name="T64" fmla="*/ 92 w 226"/>
              <a:gd name="T65" fmla="*/ 149 h 213"/>
              <a:gd name="T66" fmla="*/ 85 w 226"/>
              <a:gd name="T67" fmla="*/ 142 h 213"/>
              <a:gd name="T68" fmla="*/ 78 w 226"/>
              <a:gd name="T69" fmla="*/ 149 h 213"/>
              <a:gd name="T70" fmla="*/ 78 w 226"/>
              <a:gd name="T71" fmla="*/ 192 h 213"/>
              <a:gd name="T72" fmla="*/ 85 w 226"/>
              <a:gd name="T73" fmla="*/ 199 h 213"/>
              <a:gd name="T74" fmla="*/ 92 w 226"/>
              <a:gd name="T75" fmla="*/ 192 h 213"/>
              <a:gd name="T76" fmla="*/ 92 w 226"/>
              <a:gd name="T77" fmla="*/ 149 h 213"/>
              <a:gd name="T78" fmla="*/ 120 w 226"/>
              <a:gd name="T79" fmla="*/ 149 h 213"/>
              <a:gd name="T80" fmla="*/ 113 w 226"/>
              <a:gd name="T81" fmla="*/ 142 h 213"/>
              <a:gd name="T82" fmla="*/ 106 w 226"/>
              <a:gd name="T83" fmla="*/ 149 h 213"/>
              <a:gd name="T84" fmla="*/ 106 w 226"/>
              <a:gd name="T85" fmla="*/ 192 h 213"/>
              <a:gd name="T86" fmla="*/ 113 w 226"/>
              <a:gd name="T87" fmla="*/ 199 h 213"/>
              <a:gd name="T88" fmla="*/ 120 w 226"/>
              <a:gd name="T89" fmla="*/ 192 h 213"/>
              <a:gd name="T90" fmla="*/ 120 w 226"/>
              <a:gd name="T91" fmla="*/ 149 h 213"/>
              <a:gd name="T92" fmla="*/ 148 w 226"/>
              <a:gd name="T93" fmla="*/ 149 h 213"/>
              <a:gd name="T94" fmla="*/ 141 w 226"/>
              <a:gd name="T95" fmla="*/ 142 h 213"/>
              <a:gd name="T96" fmla="*/ 134 w 226"/>
              <a:gd name="T97" fmla="*/ 149 h 213"/>
              <a:gd name="T98" fmla="*/ 134 w 226"/>
              <a:gd name="T99" fmla="*/ 192 h 213"/>
              <a:gd name="T100" fmla="*/ 141 w 226"/>
              <a:gd name="T101" fmla="*/ 199 h 213"/>
              <a:gd name="T102" fmla="*/ 148 w 226"/>
              <a:gd name="T103" fmla="*/ 192 h 213"/>
              <a:gd name="T104" fmla="*/ 148 w 226"/>
              <a:gd name="T105" fmla="*/ 149 h 213"/>
              <a:gd name="T106" fmla="*/ 176 w 226"/>
              <a:gd name="T107" fmla="*/ 149 h 213"/>
              <a:gd name="T108" fmla="*/ 169 w 226"/>
              <a:gd name="T109" fmla="*/ 142 h 213"/>
              <a:gd name="T110" fmla="*/ 162 w 226"/>
              <a:gd name="T111" fmla="*/ 149 h 213"/>
              <a:gd name="T112" fmla="*/ 162 w 226"/>
              <a:gd name="T113" fmla="*/ 192 h 213"/>
              <a:gd name="T114" fmla="*/ 169 w 226"/>
              <a:gd name="T115" fmla="*/ 199 h 213"/>
              <a:gd name="T116" fmla="*/ 176 w 226"/>
              <a:gd name="T117" fmla="*/ 192 h 213"/>
              <a:gd name="T118" fmla="*/ 176 w 226"/>
              <a:gd name="T119"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6" h="213">
                <a:moveTo>
                  <a:pt x="113" y="114"/>
                </a:moveTo>
                <a:cubicBezTo>
                  <a:pt x="110" y="114"/>
                  <a:pt x="106" y="113"/>
                  <a:pt x="104" y="111"/>
                </a:cubicBezTo>
                <a:cubicBezTo>
                  <a:pt x="98" y="106"/>
                  <a:pt x="97" y="97"/>
                  <a:pt x="102" y="91"/>
                </a:cubicBezTo>
                <a:cubicBezTo>
                  <a:pt x="173" y="6"/>
                  <a:pt x="173" y="6"/>
                  <a:pt x="173" y="6"/>
                </a:cubicBezTo>
                <a:cubicBezTo>
                  <a:pt x="177" y="0"/>
                  <a:pt x="186" y="0"/>
                  <a:pt x="192" y="5"/>
                </a:cubicBezTo>
                <a:cubicBezTo>
                  <a:pt x="198" y="10"/>
                  <a:pt x="199" y="18"/>
                  <a:pt x="194" y="24"/>
                </a:cubicBezTo>
                <a:cubicBezTo>
                  <a:pt x="124" y="109"/>
                  <a:pt x="124" y="109"/>
                  <a:pt x="124" y="109"/>
                </a:cubicBezTo>
                <a:cubicBezTo>
                  <a:pt x="121" y="112"/>
                  <a:pt x="117" y="114"/>
                  <a:pt x="113" y="114"/>
                </a:cubicBezTo>
                <a:moveTo>
                  <a:pt x="226" y="100"/>
                </a:moveTo>
                <a:cubicBezTo>
                  <a:pt x="226" y="114"/>
                  <a:pt x="226" y="114"/>
                  <a:pt x="226" y="114"/>
                </a:cubicBezTo>
                <a:cubicBezTo>
                  <a:pt x="226" y="122"/>
                  <a:pt x="219" y="128"/>
                  <a:pt x="212" y="128"/>
                </a:cubicBezTo>
                <a:cubicBezTo>
                  <a:pt x="197" y="213"/>
                  <a:pt x="197" y="213"/>
                  <a:pt x="197" y="213"/>
                </a:cubicBezTo>
                <a:cubicBezTo>
                  <a:pt x="28" y="213"/>
                  <a:pt x="28" y="213"/>
                  <a:pt x="28" y="213"/>
                </a:cubicBezTo>
                <a:cubicBezTo>
                  <a:pt x="14" y="128"/>
                  <a:pt x="14" y="128"/>
                  <a:pt x="14" y="128"/>
                </a:cubicBezTo>
                <a:cubicBezTo>
                  <a:pt x="6" y="128"/>
                  <a:pt x="0" y="122"/>
                  <a:pt x="0" y="114"/>
                </a:cubicBezTo>
                <a:cubicBezTo>
                  <a:pt x="0" y="100"/>
                  <a:pt x="0" y="100"/>
                  <a:pt x="0" y="100"/>
                </a:cubicBezTo>
                <a:cubicBezTo>
                  <a:pt x="0" y="92"/>
                  <a:pt x="6" y="86"/>
                  <a:pt x="14" y="86"/>
                </a:cubicBezTo>
                <a:cubicBezTo>
                  <a:pt x="97" y="86"/>
                  <a:pt x="97" y="86"/>
                  <a:pt x="97" y="86"/>
                </a:cubicBezTo>
                <a:cubicBezTo>
                  <a:pt x="97" y="86"/>
                  <a:pt x="97" y="86"/>
                  <a:pt x="97" y="86"/>
                </a:cubicBezTo>
                <a:cubicBezTo>
                  <a:pt x="89" y="95"/>
                  <a:pt x="90" y="109"/>
                  <a:pt x="99" y="116"/>
                </a:cubicBezTo>
                <a:cubicBezTo>
                  <a:pt x="103" y="119"/>
                  <a:pt x="108" y="121"/>
                  <a:pt x="113" y="121"/>
                </a:cubicBezTo>
                <a:cubicBezTo>
                  <a:pt x="119" y="121"/>
                  <a:pt x="125" y="118"/>
                  <a:pt x="129" y="114"/>
                </a:cubicBezTo>
                <a:cubicBezTo>
                  <a:pt x="152" y="86"/>
                  <a:pt x="152" y="86"/>
                  <a:pt x="152" y="86"/>
                </a:cubicBezTo>
                <a:cubicBezTo>
                  <a:pt x="212" y="86"/>
                  <a:pt x="212" y="86"/>
                  <a:pt x="212" y="86"/>
                </a:cubicBezTo>
                <a:cubicBezTo>
                  <a:pt x="219" y="86"/>
                  <a:pt x="226" y="92"/>
                  <a:pt x="226" y="100"/>
                </a:cubicBezTo>
                <a:close/>
                <a:moveTo>
                  <a:pt x="63" y="149"/>
                </a:moveTo>
                <a:cubicBezTo>
                  <a:pt x="63" y="145"/>
                  <a:pt x="60" y="142"/>
                  <a:pt x="56" y="142"/>
                </a:cubicBezTo>
                <a:cubicBezTo>
                  <a:pt x="53" y="142"/>
                  <a:pt x="49" y="145"/>
                  <a:pt x="49" y="149"/>
                </a:cubicBezTo>
                <a:cubicBezTo>
                  <a:pt x="49" y="192"/>
                  <a:pt x="49" y="192"/>
                  <a:pt x="49" y="192"/>
                </a:cubicBezTo>
                <a:cubicBezTo>
                  <a:pt x="49" y="196"/>
                  <a:pt x="53" y="199"/>
                  <a:pt x="56" y="199"/>
                </a:cubicBezTo>
                <a:cubicBezTo>
                  <a:pt x="60" y="199"/>
                  <a:pt x="63" y="196"/>
                  <a:pt x="63" y="192"/>
                </a:cubicBezTo>
                <a:lnTo>
                  <a:pt x="63" y="149"/>
                </a:lnTo>
                <a:close/>
                <a:moveTo>
                  <a:pt x="92" y="149"/>
                </a:moveTo>
                <a:cubicBezTo>
                  <a:pt x="92" y="145"/>
                  <a:pt x="89" y="142"/>
                  <a:pt x="85" y="142"/>
                </a:cubicBezTo>
                <a:cubicBezTo>
                  <a:pt x="81" y="142"/>
                  <a:pt x="78" y="145"/>
                  <a:pt x="78" y="149"/>
                </a:cubicBezTo>
                <a:cubicBezTo>
                  <a:pt x="78" y="192"/>
                  <a:pt x="78" y="192"/>
                  <a:pt x="78" y="192"/>
                </a:cubicBezTo>
                <a:cubicBezTo>
                  <a:pt x="78" y="196"/>
                  <a:pt x="81" y="199"/>
                  <a:pt x="85" y="199"/>
                </a:cubicBezTo>
                <a:cubicBezTo>
                  <a:pt x="89" y="199"/>
                  <a:pt x="92" y="196"/>
                  <a:pt x="92" y="192"/>
                </a:cubicBezTo>
                <a:lnTo>
                  <a:pt x="92" y="149"/>
                </a:lnTo>
                <a:close/>
                <a:moveTo>
                  <a:pt x="120" y="149"/>
                </a:moveTo>
                <a:cubicBezTo>
                  <a:pt x="120" y="145"/>
                  <a:pt x="117" y="142"/>
                  <a:pt x="113" y="142"/>
                </a:cubicBezTo>
                <a:cubicBezTo>
                  <a:pt x="109" y="142"/>
                  <a:pt x="106" y="145"/>
                  <a:pt x="106" y="149"/>
                </a:cubicBezTo>
                <a:cubicBezTo>
                  <a:pt x="106" y="192"/>
                  <a:pt x="106" y="192"/>
                  <a:pt x="106" y="192"/>
                </a:cubicBezTo>
                <a:cubicBezTo>
                  <a:pt x="106" y="196"/>
                  <a:pt x="109" y="199"/>
                  <a:pt x="113" y="199"/>
                </a:cubicBezTo>
                <a:cubicBezTo>
                  <a:pt x="117" y="199"/>
                  <a:pt x="120" y="196"/>
                  <a:pt x="120" y="192"/>
                </a:cubicBezTo>
                <a:lnTo>
                  <a:pt x="120" y="149"/>
                </a:lnTo>
                <a:close/>
                <a:moveTo>
                  <a:pt x="148" y="149"/>
                </a:moveTo>
                <a:cubicBezTo>
                  <a:pt x="148" y="145"/>
                  <a:pt x="145" y="142"/>
                  <a:pt x="141" y="142"/>
                </a:cubicBezTo>
                <a:cubicBezTo>
                  <a:pt x="137" y="142"/>
                  <a:pt x="134" y="145"/>
                  <a:pt x="134" y="149"/>
                </a:cubicBezTo>
                <a:cubicBezTo>
                  <a:pt x="134" y="192"/>
                  <a:pt x="134" y="192"/>
                  <a:pt x="134" y="192"/>
                </a:cubicBezTo>
                <a:cubicBezTo>
                  <a:pt x="134" y="196"/>
                  <a:pt x="137" y="199"/>
                  <a:pt x="141" y="199"/>
                </a:cubicBezTo>
                <a:cubicBezTo>
                  <a:pt x="145" y="199"/>
                  <a:pt x="148" y="196"/>
                  <a:pt x="148" y="192"/>
                </a:cubicBezTo>
                <a:lnTo>
                  <a:pt x="148" y="149"/>
                </a:lnTo>
                <a:close/>
                <a:moveTo>
                  <a:pt x="176" y="149"/>
                </a:moveTo>
                <a:cubicBezTo>
                  <a:pt x="176" y="145"/>
                  <a:pt x="173" y="142"/>
                  <a:pt x="169" y="142"/>
                </a:cubicBezTo>
                <a:cubicBezTo>
                  <a:pt x="165" y="142"/>
                  <a:pt x="162" y="145"/>
                  <a:pt x="162" y="149"/>
                </a:cubicBezTo>
                <a:cubicBezTo>
                  <a:pt x="162" y="192"/>
                  <a:pt x="162" y="192"/>
                  <a:pt x="162" y="192"/>
                </a:cubicBezTo>
                <a:cubicBezTo>
                  <a:pt x="162" y="196"/>
                  <a:pt x="165" y="199"/>
                  <a:pt x="169" y="199"/>
                </a:cubicBezTo>
                <a:cubicBezTo>
                  <a:pt x="173" y="199"/>
                  <a:pt x="176" y="196"/>
                  <a:pt x="176" y="192"/>
                </a:cubicBezTo>
                <a:lnTo>
                  <a:pt x="176" y="1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4" name="TextBox 11"/>
          <p:cNvSpPr txBox="1"/>
          <p:nvPr/>
        </p:nvSpPr>
        <p:spPr>
          <a:xfrm>
            <a:off x="6516022" y="824896"/>
            <a:ext cx="2778670" cy="1691640"/>
          </a:xfrm>
          <a:prstGeom prst="rect">
            <a:avLst/>
          </a:prstGeom>
          <a:noFill/>
        </p:spPr>
        <p:txBody>
          <a:bodyPr wrap="square" rtlCol="0">
            <a:spAutoFit/>
          </a:bodyPr>
          <a:lstStyle/>
          <a:p>
            <a:pPr marL="228600" indent="-228600">
              <a:lnSpc>
                <a:spcPct val="130000"/>
              </a:lnSpc>
              <a:buAutoNum type="arabicPeriod"/>
            </a:pP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全部订单统计列表，包含订单ID、商品ID、商品名称、订单时间、折扣、应付/实付、用户ID、用户名、手机号、状态等</a:t>
            </a: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查看该订单的用户快照、商品快照</a:t>
            </a: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删除订单</a:t>
            </a: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mn-ea"/>
              </a:rPr>
              <a:t>显示订单总数、订单总额、商品总数、用户总数等常用统计数据</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5" name="TextBox 11"/>
          <p:cNvSpPr txBox="1"/>
          <p:nvPr/>
        </p:nvSpPr>
        <p:spPr>
          <a:xfrm>
            <a:off x="9245727" y="2516266"/>
            <a:ext cx="2243977" cy="1291590"/>
          </a:xfrm>
          <a:prstGeom prst="rect">
            <a:avLst/>
          </a:prstGeom>
          <a:noFill/>
        </p:spPr>
        <p:txBody>
          <a:bodyPr wrap="square" rtlCol="0">
            <a:spAutoFit/>
          </a:bodyPr>
          <a:lstStyle/>
          <a:p>
            <a:pPr marL="228600" indent="-228600">
              <a:lnSpc>
                <a:spcPct val="130000"/>
              </a:lnSpc>
              <a:buAutoNum type="arabicPeriod"/>
            </a:pP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全部商品信息列表，包含商品ID、名称、价格、分类、总库存、现有库存、备注、是否上架等</a:t>
            </a: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增删改查商品</a:t>
            </a: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上下架商品</a:t>
            </a:r>
          </a:p>
        </p:txBody>
      </p:sp>
      <p:sp>
        <p:nvSpPr>
          <p:cNvPr id="66" name="TextBox 11"/>
          <p:cNvSpPr txBox="1"/>
          <p:nvPr/>
        </p:nvSpPr>
        <p:spPr>
          <a:xfrm>
            <a:off x="6451727" y="5583619"/>
            <a:ext cx="2243977" cy="1091565"/>
          </a:xfrm>
          <a:prstGeom prst="rect">
            <a:avLst/>
          </a:prstGeom>
          <a:noFill/>
        </p:spPr>
        <p:txBody>
          <a:bodyPr wrap="square" rtlCol="0">
            <a:spAutoFit/>
          </a:bodyPr>
          <a:lstStyle/>
          <a:p>
            <a:pPr marL="228600" indent="-228600">
              <a:lnSpc>
                <a:spcPct val="130000"/>
              </a:lnSpc>
              <a:buAutoNum type="arabicPeriod"/>
            </a:pP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全部用户信息列表，包含用户ID、用户名、手机号、邮箱、生日、是否为管理员等</a:t>
            </a: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 增删改查用户</a:t>
            </a:r>
          </a:p>
        </p:txBody>
      </p:sp>
      <p:sp>
        <p:nvSpPr>
          <p:cNvPr id="69" name="TextBox 11"/>
          <p:cNvSpPr txBox="1"/>
          <p:nvPr/>
        </p:nvSpPr>
        <p:spPr>
          <a:xfrm>
            <a:off x="9084185" y="5197539"/>
            <a:ext cx="2293318" cy="1691640"/>
          </a:xfrm>
          <a:prstGeom prst="rect">
            <a:avLst/>
          </a:prstGeom>
          <a:noFill/>
        </p:spPr>
        <p:txBody>
          <a:bodyPr wrap="square" rtlCol="0">
            <a:spAutoFit/>
          </a:bodyPr>
          <a:lstStyle/>
          <a:p>
            <a:pPr marL="228600" indent="-228600">
              <a:lnSpc>
                <a:spcPct val="130000"/>
              </a:lnSpc>
              <a:buAutoNum type="arabicPeriod"/>
            </a:pP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全部营销活动列表，包含活动ID、对应商品ID\商品名、开始时间、结束时间、已使用次数等</a:t>
            </a: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增删改查活动</a:t>
            </a: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可自定义开始/结束时间</a:t>
            </a: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可自定义秒杀优惠人数排名范围及折扣</a:t>
            </a:r>
          </a:p>
        </p:txBody>
      </p:sp>
      <p:sp>
        <p:nvSpPr>
          <p:cNvPr id="70" name="Freeform 5"/>
          <p:cNvSpPr/>
          <p:nvPr/>
        </p:nvSpPr>
        <p:spPr bwMode="auto">
          <a:xfrm>
            <a:off x="6571144" y="3944319"/>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71" name="Freeform 5"/>
          <p:cNvSpPr/>
          <p:nvPr/>
        </p:nvSpPr>
        <p:spPr bwMode="auto">
          <a:xfrm>
            <a:off x="4592139" y="3944319"/>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74" name="Freeform 5"/>
          <p:cNvSpPr/>
          <p:nvPr/>
        </p:nvSpPr>
        <p:spPr bwMode="auto">
          <a:xfrm>
            <a:off x="5581108" y="4495858"/>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72" name="Freeform 6"/>
          <p:cNvSpPr>
            <a:spLocks noEditPoints="1"/>
          </p:cNvSpPr>
          <p:nvPr/>
        </p:nvSpPr>
        <p:spPr bwMode="auto">
          <a:xfrm>
            <a:off x="5973080" y="4833274"/>
            <a:ext cx="441164" cy="442822"/>
          </a:xfrm>
          <a:custGeom>
            <a:avLst/>
            <a:gdLst>
              <a:gd name="T0" fmla="*/ 107 w 225"/>
              <a:gd name="T1" fmla="*/ 116 h 226"/>
              <a:gd name="T2" fmla="*/ 163 w 225"/>
              <a:gd name="T3" fmla="*/ 214 h 226"/>
              <a:gd name="T4" fmla="*/ 113 w 225"/>
              <a:gd name="T5" fmla="*/ 226 h 226"/>
              <a:gd name="T6" fmla="*/ 0 w 225"/>
              <a:gd name="T7" fmla="*/ 113 h 226"/>
              <a:gd name="T8" fmla="*/ 106 w 225"/>
              <a:gd name="T9" fmla="*/ 0 h 226"/>
              <a:gd name="T10" fmla="*/ 106 w 225"/>
              <a:gd name="T11" fmla="*/ 113 h 226"/>
              <a:gd name="T12" fmla="*/ 107 w 225"/>
              <a:gd name="T13" fmla="*/ 116 h 226"/>
              <a:gd name="T14" fmla="*/ 225 w 225"/>
              <a:gd name="T15" fmla="*/ 106 h 226"/>
              <a:gd name="T16" fmla="*/ 120 w 225"/>
              <a:gd name="T17" fmla="*/ 106 h 226"/>
              <a:gd name="T18" fmla="*/ 120 w 225"/>
              <a:gd name="T19" fmla="*/ 0 h 226"/>
              <a:gd name="T20" fmla="*/ 225 w 225"/>
              <a:gd name="T21" fmla="*/ 106 h 226"/>
              <a:gd name="T22" fmla="*/ 134 w 225"/>
              <a:gd name="T23" fmla="*/ 92 h 226"/>
              <a:gd name="T24" fmla="*/ 209 w 225"/>
              <a:gd name="T25" fmla="*/ 92 h 226"/>
              <a:gd name="T26" fmla="*/ 134 w 225"/>
              <a:gd name="T27" fmla="*/ 16 h 226"/>
              <a:gd name="T28" fmla="*/ 134 w 225"/>
              <a:gd name="T29" fmla="*/ 92 h 226"/>
              <a:gd name="T30" fmla="*/ 175 w 225"/>
              <a:gd name="T31" fmla="*/ 207 h 226"/>
              <a:gd name="T32" fmla="*/ 225 w 225"/>
              <a:gd name="T33" fmla="*/ 120 h 226"/>
              <a:gd name="T34" fmla="*/ 125 w 225"/>
              <a:gd name="T35" fmla="*/ 120 h 226"/>
              <a:gd name="T36" fmla="*/ 175 w 225"/>
              <a:gd name="T37" fmla="*/ 207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5" h="226">
                <a:moveTo>
                  <a:pt x="107" y="116"/>
                </a:moveTo>
                <a:cubicBezTo>
                  <a:pt x="163" y="214"/>
                  <a:pt x="163" y="214"/>
                  <a:pt x="163" y="214"/>
                </a:cubicBezTo>
                <a:cubicBezTo>
                  <a:pt x="148" y="221"/>
                  <a:pt x="131" y="226"/>
                  <a:pt x="113" y="226"/>
                </a:cubicBezTo>
                <a:cubicBezTo>
                  <a:pt x="51" y="226"/>
                  <a:pt x="0" y="175"/>
                  <a:pt x="0" y="113"/>
                </a:cubicBezTo>
                <a:cubicBezTo>
                  <a:pt x="0" y="53"/>
                  <a:pt x="47" y="4"/>
                  <a:pt x="106" y="0"/>
                </a:cubicBezTo>
                <a:cubicBezTo>
                  <a:pt x="106" y="113"/>
                  <a:pt x="106" y="113"/>
                  <a:pt x="106" y="113"/>
                </a:cubicBezTo>
                <a:cubicBezTo>
                  <a:pt x="106" y="114"/>
                  <a:pt x="106" y="115"/>
                  <a:pt x="107" y="116"/>
                </a:cubicBezTo>
                <a:close/>
                <a:moveTo>
                  <a:pt x="225" y="106"/>
                </a:moveTo>
                <a:cubicBezTo>
                  <a:pt x="120" y="106"/>
                  <a:pt x="120" y="106"/>
                  <a:pt x="120" y="106"/>
                </a:cubicBezTo>
                <a:cubicBezTo>
                  <a:pt x="120" y="0"/>
                  <a:pt x="120" y="0"/>
                  <a:pt x="120" y="0"/>
                </a:cubicBezTo>
                <a:cubicBezTo>
                  <a:pt x="177" y="4"/>
                  <a:pt x="222" y="49"/>
                  <a:pt x="225" y="106"/>
                </a:cubicBezTo>
                <a:moveTo>
                  <a:pt x="134" y="92"/>
                </a:moveTo>
                <a:cubicBezTo>
                  <a:pt x="209" y="92"/>
                  <a:pt x="209" y="92"/>
                  <a:pt x="209" y="92"/>
                </a:cubicBezTo>
                <a:cubicBezTo>
                  <a:pt x="201" y="54"/>
                  <a:pt x="172" y="25"/>
                  <a:pt x="134" y="16"/>
                </a:cubicBezTo>
                <a:lnTo>
                  <a:pt x="134" y="92"/>
                </a:lnTo>
                <a:close/>
                <a:moveTo>
                  <a:pt x="175" y="207"/>
                </a:moveTo>
                <a:cubicBezTo>
                  <a:pt x="204" y="188"/>
                  <a:pt x="223" y="156"/>
                  <a:pt x="225" y="120"/>
                </a:cubicBezTo>
                <a:cubicBezTo>
                  <a:pt x="125" y="120"/>
                  <a:pt x="125" y="120"/>
                  <a:pt x="125" y="120"/>
                </a:cubicBezTo>
                <a:lnTo>
                  <a:pt x="175" y="2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3" name="Freeform 9"/>
          <p:cNvSpPr/>
          <p:nvPr/>
        </p:nvSpPr>
        <p:spPr bwMode="auto">
          <a:xfrm>
            <a:off x="4987850" y="4339077"/>
            <a:ext cx="441164" cy="305996"/>
          </a:xfrm>
          <a:custGeom>
            <a:avLst/>
            <a:gdLst>
              <a:gd name="T0" fmla="*/ 211 w 225"/>
              <a:gd name="T1" fmla="*/ 0 h 156"/>
              <a:gd name="T2" fmla="*/ 169 w 225"/>
              <a:gd name="T3" fmla="*/ 0 h 156"/>
              <a:gd name="T4" fmla="*/ 155 w 225"/>
              <a:gd name="T5" fmla="*/ 15 h 156"/>
              <a:gd name="T6" fmla="*/ 42 w 225"/>
              <a:gd name="T7" fmla="*/ 15 h 156"/>
              <a:gd name="T8" fmla="*/ 42 w 225"/>
              <a:gd name="T9" fmla="*/ 29 h 156"/>
              <a:gd name="T10" fmla="*/ 208 w 225"/>
              <a:gd name="T11" fmla="*/ 29 h 156"/>
              <a:gd name="T12" fmla="*/ 189 w 225"/>
              <a:gd name="T13" fmla="*/ 124 h 156"/>
              <a:gd name="T14" fmla="*/ 169 w 225"/>
              <a:gd name="T15" fmla="*/ 43 h 156"/>
              <a:gd name="T16" fmla="*/ 0 w 225"/>
              <a:gd name="T17" fmla="*/ 43 h 156"/>
              <a:gd name="T18" fmla="*/ 28 w 225"/>
              <a:gd name="T19" fmla="*/ 156 h 156"/>
              <a:gd name="T20" fmla="*/ 197 w 225"/>
              <a:gd name="T21" fmla="*/ 156 h 156"/>
              <a:gd name="T22" fmla="*/ 225 w 225"/>
              <a:gd name="T23" fmla="*/ 15 h 156"/>
              <a:gd name="T24" fmla="*/ 211 w 225"/>
              <a:gd name="T25"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156">
                <a:moveTo>
                  <a:pt x="211" y="0"/>
                </a:moveTo>
                <a:cubicBezTo>
                  <a:pt x="169" y="0"/>
                  <a:pt x="169" y="0"/>
                  <a:pt x="169" y="0"/>
                </a:cubicBezTo>
                <a:cubicBezTo>
                  <a:pt x="161" y="0"/>
                  <a:pt x="155" y="7"/>
                  <a:pt x="155" y="15"/>
                </a:cubicBezTo>
                <a:cubicBezTo>
                  <a:pt x="42" y="15"/>
                  <a:pt x="42" y="15"/>
                  <a:pt x="42" y="15"/>
                </a:cubicBezTo>
                <a:cubicBezTo>
                  <a:pt x="42" y="29"/>
                  <a:pt x="42" y="29"/>
                  <a:pt x="42" y="29"/>
                </a:cubicBezTo>
                <a:cubicBezTo>
                  <a:pt x="208" y="29"/>
                  <a:pt x="208" y="29"/>
                  <a:pt x="208" y="29"/>
                </a:cubicBezTo>
                <a:cubicBezTo>
                  <a:pt x="189" y="124"/>
                  <a:pt x="189" y="124"/>
                  <a:pt x="189" y="124"/>
                </a:cubicBezTo>
                <a:cubicBezTo>
                  <a:pt x="169" y="43"/>
                  <a:pt x="169" y="43"/>
                  <a:pt x="169" y="43"/>
                </a:cubicBezTo>
                <a:cubicBezTo>
                  <a:pt x="0" y="43"/>
                  <a:pt x="0" y="43"/>
                  <a:pt x="0" y="43"/>
                </a:cubicBezTo>
                <a:cubicBezTo>
                  <a:pt x="28" y="156"/>
                  <a:pt x="28" y="156"/>
                  <a:pt x="28" y="156"/>
                </a:cubicBezTo>
                <a:cubicBezTo>
                  <a:pt x="197" y="156"/>
                  <a:pt x="197" y="156"/>
                  <a:pt x="197" y="156"/>
                </a:cubicBezTo>
                <a:cubicBezTo>
                  <a:pt x="225" y="15"/>
                  <a:pt x="225" y="15"/>
                  <a:pt x="225" y="15"/>
                </a:cubicBezTo>
                <a:cubicBezTo>
                  <a:pt x="225" y="7"/>
                  <a:pt x="219" y="0"/>
                  <a:pt x="2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5" name="Freeform 8"/>
          <p:cNvSpPr/>
          <p:nvPr/>
        </p:nvSpPr>
        <p:spPr bwMode="auto">
          <a:xfrm>
            <a:off x="6965485" y="4290208"/>
            <a:ext cx="398042" cy="354922"/>
          </a:xfrm>
          <a:custGeom>
            <a:avLst/>
            <a:gdLst>
              <a:gd name="T0" fmla="*/ 196 w 203"/>
              <a:gd name="T1" fmla="*/ 152 h 181"/>
              <a:gd name="T2" fmla="*/ 182 w 203"/>
              <a:gd name="T3" fmla="*/ 140 h 181"/>
              <a:gd name="T4" fmla="*/ 148 w 203"/>
              <a:gd name="T5" fmla="*/ 127 h 181"/>
              <a:gd name="T6" fmla="*/ 147 w 203"/>
              <a:gd name="T7" fmla="*/ 126 h 181"/>
              <a:gd name="T8" fmla="*/ 147 w 203"/>
              <a:gd name="T9" fmla="*/ 126 h 181"/>
              <a:gd name="T10" fmla="*/ 133 w 203"/>
              <a:gd name="T11" fmla="*/ 117 h 181"/>
              <a:gd name="T12" fmla="*/ 133 w 203"/>
              <a:gd name="T13" fmla="*/ 117 h 181"/>
              <a:gd name="T14" fmla="*/ 133 w 203"/>
              <a:gd name="T15" fmla="*/ 117 h 181"/>
              <a:gd name="T16" fmla="*/ 133 w 203"/>
              <a:gd name="T17" fmla="*/ 116 h 181"/>
              <a:gd name="T18" fmla="*/ 133 w 203"/>
              <a:gd name="T19" fmla="*/ 116 h 181"/>
              <a:gd name="T20" fmla="*/ 133 w 203"/>
              <a:gd name="T21" fmla="*/ 116 h 181"/>
              <a:gd name="T22" fmla="*/ 133 w 203"/>
              <a:gd name="T23" fmla="*/ 116 h 181"/>
              <a:gd name="T24" fmla="*/ 133 w 203"/>
              <a:gd name="T25" fmla="*/ 116 h 181"/>
              <a:gd name="T26" fmla="*/ 130 w 203"/>
              <a:gd name="T27" fmla="*/ 114 h 181"/>
              <a:gd name="T28" fmla="*/ 130 w 203"/>
              <a:gd name="T29" fmla="*/ 114 h 181"/>
              <a:gd name="T30" fmla="*/ 130 w 203"/>
              <a:gd name="T31" fmla="*/ 114 h 181"/>
              <a:gd name="T32" fmla="*/ 130 w 203"/>
              <a:gd name="T33" fmla="*/ 114 h 181"/>
              <a:gd name="T34" fmla="*/ 130 w 203"/>
              <a:gd name="T35" fmla="*/ 114 h 181"/>
              <a:gd name="T36" fmla="*/ 130 w 203"/>
              <a:gd name="T37" fmla="*/ 114 h 181"/>
              <a:gd name="T38" fmla="*/ 130 w 203"/>
              <a:gd name="T39" fmla="*/ 114 h 181"/>
              <a:gd name="T40" fmla="*/ 129 w 203"/>
              <a:gd name="T41" fmla="*/ 113 h 181"/>
              <a:gd name="T42" fmla="*/ 126 w 203"/>
              <a:gd name="T43" fmla="*/ 105 h 181"/>
              <a:gd name="T44" fmla="*/ 125 w 203"/>
              <a:gd name="T45" fmla="*/ 104 h 181"/>
              <a:gd name="T46" fmla="*/ 126 w 203"/>
              <a:gd name="T47" fmla="*/ 97 h 181"/>
              <a:gd name="T48" fmla="*/ 127 w 203"/>
              <a:gd name="T49" fmla="*/ 96 h 181"/>
              <a:gd name="T50" fmla="*/ 130 w 203"/>
              <a:gd name="T51" fmla="*/ 85 h 181"/>
              <a:gd name="T52" fmla="*/ 136 w 203"/>
              <a:gd name="T53" fmla="*/ 75 h 181"/>
              <a:gd name="T54" fmla="*/ 138 w 203"/>
              <a:gd name="T55" fmla="*/ 57 h 181"/>
              <a:gd name="T56" fmla="*/ 136 w 203"/>
              <a:gd name="T57" fmla="*/ 58 h 181"/>
              <a:gd name="T58" fmla="*/ 138 w 203"/>
              <a:gd name="T59" fmla="*/ 44 h 181"/>
              <a:gd name="T60" fmla="*/ 133 w 203"/>
              <a:gd name="T61" fmla="*/ 17 h 181"/>
              <a:gd name="T62" fmla="*/ 122 w 203"/>
              <a:gd name="T63" fmla="*/ 7 h 181"/>
              <a:gd name="T64" fmla="*/ 115 w 203"/>
              <a:gd name="T65" fmla="*/ 3 h 181"/>
              <a:gd name="T66" fmla="*/ 82 w 203"/>
              <a:gd name="T67" fmla="*/ 3 h 181"/>
              <a:gd name="T68" fmla="*/ 65 w 203"/>
              <a:gd name="T69" fmla="*/ 15 h 181"/>
              <a:gd name="T70" fmla="*/ 60 w 203"/>
              <a:gd name="T71" fmla="*/ 44 h 181"/>
              <a:gd name="T72" fmla="*/ 63 w 203"/>
              <a:gd name="T73" fmla="*/ 54 h 181"/>
              <a:gd name="T74" fmla="*/ 63 w 203"/>
              <a:gd name="T75" fmla="*/ 57 h 181"/>
              <a:gd name="T76" fmla="*/ 62 w 203"/>
              <a:gd name="T77" fmla="*/ 57 h 181"/>
              <a:gd name="T78" fmla="*/ 64 w 203"/>
              <a:gd name="T79" fmla="*/ 75 h 181"/>
              <a:gd name="T80" fmla="*/ 70 w 203"/>
              <a:gd name="T81" fmla="*/ 85 h 181"/>
              <a:gd name="T82" fmla="*/ 73 w 203"/>
              <a:gd name="T83" fmla="*/ 96 h 181"/>
              <a:gd name="T84" fmla="*/ 75 w 203"/>
              <a:gd name="T85" fmla="*/ 97 h 181"/>
              <a:gd name="T86" fmla="*/ 75 w 203"/>
              <a:gd name="T87" fmla="*/ 103 h 181"/>
              <a:gd name="T88" fmla="*/ 76 w 203"/>
              <a:gd name="T89" fmla="*/ 106 h 181"/>
              <a:gd name="T90" fmla="*/ 75 w 203"/>
              <a:gd name="T91" fmla="*/ 105 h 181"/>
              <a:gd name="T92" fmla="*/ 72 w 203"/>
              <a:gd name="T93" fmla="*/ 114 h 181"/>
              <a:gd name="T94" fmla="*/ 72 w 203"/>
              <a:gd name="T95" fmla="*/ 114 h 181"/>
              <a:gd name="T96" fmla="*/ 68 w 203"/>
              <a:gd name="T97" fmla="*/ 116 h 181"/>
              <a:gd name="T98" fmla="*/ 55 w 203"/>
              <a:gd name="T99" fmla="*/ 125 h 181"/>
              <a:gd name="T100" fmla="*/ 55 w 203"/>
              <a:gd name="T101" fmla="*/ 126 h 181"/>
              <a:gd name="T102" fmla="*/ 54 w 203"/>
              <a:gd name="T103" fmla="*/ 126 h 181"/>
              <a:gd name="T104" fmla="*/ 54 w 203"/>
              <a:gd name="T105" fmla="*/ 126 h 181"/>
              <a:gd name="T106" fmla="*/ 53 w 203"/>
              <a:gd name="T107" fmla="*/ 127 h 181"/>
              <a:gd name="T108" fmla="*/ 19 w 203"/>
              <a:gd name="T109" fmla="*/ 140 h 181"/>
              <a:gd name="T110" fmla="*/ 6 w 203"/>
              <a:gd name="T111" fmla="*/ 152 h 181"/>
              <a:gd name="T112" fmla="*/ 0 w 203"/>
              <a:gd name="T113" fmla="*/ 181 h 181"/>
              <a:gd name="T114" fmla="*/ 203 w 203"/>
              <a:gd name="T115" fmla="*/ 181 h 181"/>
              <a:gd name="T116" fmla="*/ 196 w 203"/>
              <a:gd name="T117" fmla="*/ 15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3" h="181">
                <a:moveTo>
                  <a:pt x="196" y="152"/>
                </a:moveTo>
                <a:cubicBezTo>
                  <a:pt x="196" y="143"/>
                  <a:pt x="189" y="143"/>
                  <a:pt x="182" y="140"/>
                </a:cubicBezTo>
                <a:cubicBezTo>
                  <a:pt x="148" y="127"/>
                  <a:pt x="148" y="127"/>
                  <a:pt x="148" y="127"/>
                </a:cubicBezTo>
                <a:cubicBezTo>
                  <a:pt x="148" y="126"/>
                  <a:pt x="147" y="126"/>
                  <a:pt x="147" y="126"/>
                </a:cubicBezTo>
                <a:cubicBezTo>
                  <a:pt x="147" y="126"/>
                  <a:pt x="147" y="126"/>
                  <a:pt x="147" y="126"/>
                </a:cubicBezTo>
                <a:cubicBezTo>
                  <a:pt x="141" y="123"/>
                  <a:pt x="135" y="119"/>
                  <a:pt x="133" y="117"/>
                </a:cubicBezTo>
                <a:cubicBezTo>
                  <a:pt x="133" y="117"/>
                  <a:pt x="133" y="117"/>
                  <a:pt x="133" y="117"/>
                </a:cubicBezTo>
                <a:cubicBezTo>
                  <a:pt x="133" y="117"/>
                  <a:pt x="133" y="117"/>
                  <a:pt x="133" y="117"/>
                </a:cubicBezTo>
                <a:cubicBezTo>
                  <a:pt x="133" y="116"/>
                  <a:pt x="133" y="116"/>
                  <a:pt x="133" y="116"/>
                </a:cubicBezTo>
                <a:cubicBezTo>
                  <a:pt x="133" y="116"/>
                  <a:pt x="133" y="116"/>
                  <a:pt x="133" y="116"/>
                </a:cubicBezTo>
                <a:cubicBezTo>
                  <a:pt x="133" y="116"/>
                  <a:pt x="133" y="116"/>
                  <a:pt x="133" y="116"/>
                </a:cubicBezTo>
                <a:cubicBezTo>
                  <a:pt x="133" y="116"/>
                  <a:pt x="133" y="116"/>
                  <a:pt x="133" y="116"/>
                </a:cubicBezTo>
                <a:cubicBezTo>
                  <a:pt x="133" y="116"/>
                  <a:pt x="133" y="116"/>
                  <a:pt x="133" y="116"/>
                </a:cubicBezTo>
                <a:cubicBezTo>
                  <a:pt x="132" y="114"/>
                  <a:pt x="131"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29" y="115"/>
                  <a:pt x="129" y="114"/>
                  <a:pt x="129" y="113"/>
                </a:cubicBezTo>
                <a:cubicBezTo>
                  <a:pt x="128" y="111"/>
                  <a:pt x="126" y="106"/>
                  <a:pt x="126" y="105"/>
                </a:cubicBezTo>
                <a:cubicBezTo>
                  <a:pt x="126" y="104"/>
                  <a:pt x="125" y="107"/>
                  <a:pt x="125" y="104"/>
                </a:cubicBezTo>
                <a:cubicBezTo>
                  <a:pt x="126" y="97"/>
                  <a:pt x="126" y="97"/>
                  <a:pt x="126" y="97"/>
                </a:cubicBezTo>
                <a:cubicBezTo>
                  <a:pt x="126" y="97"/>
                  <a:pt x="127" y="96"/>
                  <a:pt x="127" y="96"/>
                </a:cubicBezTo>
                <a:cubicBezTo>
                  <a:pt x="129" y="93"/>
                  <a:pt x="129" y="86"/>
                  <a:pt x="130" y="85"/>
                </a:cubicBezTo>
                <a:cubicBezTo>
                  <a:pt x="132" y="83"/>
                  <a:pt x="134" y="83"/>
                  <a:pt x="136" y="75"/>
                </a:cubicBezTo>
                <a:cubicBezTo>
                  <a:pt x="138" y="68"/>
                  <a:pt x="141" y="57"/>
                  <a:pt x="138" y="57"/>
                </a:cubicBezTo>
                <a:cubicBezTo>
                  <a:pt x="137" y="57"/>
                  <a:pt x="137" y="57"/>
                  <a:pt x="136" y="58"/>
                </a:cubicBezTo>
                <a:cubicBezTo>
                  <a:pt x="136" y="55"/>
                  <a:pt x="137" y="49"/>
                  <a:pt x="138" y="44"/>
                </a:cubicBezTo>
                <a:cubicBezTo>
                  <a:pt x="138" y="38"/>
                  <a:pt x="137" y="22"/>
                  <a:pt x="133" y="17"/>
                </a:cubicBezTo>
                <a:cubicBezTo>
                  <a:pt x="131" y="13"/>
                  <a:pt x="127" y="9"/>
                  <a:pt x="122" y="7"/>
                </a:cubicBezTo>
                <a:cubicBezTo>
                  <a:pt x="120" y="5"/>
                  <a:pt x="117" y="4"/>
                  <a:pt x="115" y="3"/>
                </a:cubicBezTo>
                <a:cubicBezTo>
                  <a:pt x="109" y="0"/>
                  <a:pt x="89" y="1"/>
                  <a:pt x="82" y="3"/>
                </a:cubicBezTo>
                <a:cubicBezTo>
                  <a:pt x="74" y="4"/>
                  <a:pt x="69" y="9"/>
                  <a:pt x="65" y="15"/>
                </a:cubicBezTo>
                <a:cubicBezTo>
                  <a:pt x="62" y="21"/>
                  <a:pt x="60" y="38"/>
                  <a:pt x="60" y="44"/>
                </a:cubicBezTo>
                <a:cubicBezTo>
                  <a:pt x="61" y="47"/>
                  <a:pt x="62" y="52"/>
                  <a:pt x="63" y="54"/>
                </a:cubicBezTo>
                <a:cubicBezTo>
                  <a:pt x="63" y="56"/>
                  <a:pt x="63" y="56"/>
                  <a:pt x="63" y="57"/>
                </a:cubicBezTo>
                <a:cubicBezTo>
                  <a:pt x="63" y="57"/>
                  <a:pt x="63" y="57"/>
                  <a:pt x="62" y="57"/>
                </a:cubicBezTo>
                <a:cubicBezTo>
                  <a:pt x="60" y="57"/>
                  <a:pt x="62" y="68"/>
                  <a:pt x="64" y="75"/>
                </a:cubicBezTo>
                <a:cubicBezTo>
                  <a:pt x="67" y="83"/>
                  <a:pt x="69" y="83"/>
                  <a:pt x="70" y="85"/>
                </a:cubicBezTo>
                <a:cubicBezTo>
                  <a:pt x="71" y="86"/>
                  <a:pt x="71" y="93"/>
                  <a:pt x="73" y="96"/>
                </a:cubicBezTo>
                <a:cubicBezTo>
                  <a:pt x="74" y="96"/>
                  <a:pt x="74" y="97"/>
                  <a:pt x="75" y="97"/>
                </a:cubicBezTo>
                <a:cubicBezTo>
                  <a:pt x="75" y="103"/>
                  <a:pt x="75" y="103"/>
                  <a:pt x="75" y="103"/>
                </a:cubicBezTo>
                <a:cubicBezTo>
                  <a:pt x="76" y="106"/>
                  <a:pt x="76" y="106"/>
                  <a:pt x="76" y="106"/>
                </a:cubicBezTo>
                <a:cubicBezTo>
                  <a:pt x="76" y="105"/>
                  <a:pt x="75" y="104"/>
                  <a:pt x="75" y="105"/>
                </a:cubicBezTo>
                <a:cubicBezTo>
                  <a:pt x="74" y="108"/>
                  <a:pt x="73" y="111"/>
                  <a:pt x="72" y="114"/>
                </a:cubicBezTo>
                <a:cubicBezTo>
                  <a:pt x="72" y="114"/>
                  <a:pt x="72" y="114"/>
                  <a:pt x="72" y="114"/>
                </a:cubicBezTo>
                <a:cubicBezTo>
                  <a:pt x="71" y="113"/>
                  <a:pt x="69" y="114"/>
                  <a:pt x="68" y="116"/>
                </a:cubicBezTo>
                <a:cubicBezTo>
                  <a:pt x="67" y="118"/>
                  <a:pt x="61" y="122"/>
                  <a:pt x="55" y="125"/>
                </a:cubicBezTo>
                <a:cubicBezTo>
                  <a:pt x="55" y="126"/>
                  <a:pt x="55" y="126"/>
                  <a:pt x="55" y="126"/>
                </a:cubicBezTo>
                <a:cubicBezTo>
                  <a:pt x="54" y="126"/>
                  <a:pt x="54" y="126"/>
                  <a:pt x="54" y="126"/>
                </a:cubicBezTo>
                <a:cubicBezTo>
                  <a:pt x="54" y="126"/>
                  <a:pt x="54" y="126"/>
                  <a:pt x="54" y="126"/>
                </a:cubicBezTo>
                <a:cubicBezTo>
                  <a:pt x="54" y="126"/>
                  <a:pt x="53" y="126"/>
                  <a:pt x="53" y="127"/>
                </a:cubicBezTo>
                <a:cubicBezTo>
                  <a:pt x="19" y="140"/>
                  <a:pt x="19" y="140"/>
                  <a:pt x="19" y="140"/>
                </a:cubicBezTo>
                <a:cubicBezTo>
                  <a:pt x="12" y="143"/>
                  <a:pt x="6" y="143"/>
                  <a:pt x="6" y="152"/>
                </a:cubicBezTo>
                <a:cubicBezTo>
                  <a:pt x="0" y="181"/>
                  <a:pt x="0" y="181"/>
                  <a:pt x="0" y="181"/>
                </a:cubicBezTo>
                <a:cubicBezTo>
                  <a:pt x="203" y="181"/>
                  <a:pt x="203" y="181"/>
                  <a:pt x="203" y="181"/>
                </a:cubicBezTo>
                <a:cubicBezTo>
                  <a:pt x="196" y="152"/>
                  <a:pt x="196" y="152"/>
                  <a:pt x="196" y="1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8" name="椭圆 77"/>
          <p:cNvSpPr/>
          <p:nvPr/>
        </p:nvSpPr>
        <p:spPr>
          <a:xfrm>
            <a:off x="824292" y="569850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grpSp>
        <p:nvGrpSpPr>
          <p:cNvPr id="12" name="Group 14"/>
          <p:cNvGrpSpPr/>
          <p:nvPr/>
        </p:nvGrpSpPr>
        <p:grpSpPr>
          <a:xfrm>
            <a:off x="3224717" y="963050"/>
            <a:ext cx="1543498" cy="1251351"/>
            <a:chOff x="8508024" y="2034687"/>
            <a:chExt cx="2972326" cy="1186591"/>
          </a:xfrm>
        </p:grpSpPr>
        <p:sp>
          <p:nvSpPr>
            <p:cNvPr id="13" name="TextBox 12"/>
            <p:cNvSpPr txBox="1"/>
            <p:nvPr/>
          </p:nvSpPr>
          <p:spPr>
            <a:xfrm>
              <a:off x="8508024" y="2034687"/>
              <a:ext cx="1917389" cy="366100"/>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账号功能</a:t>
              </a:r>
              <a:endParaRPr 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4" name="Rectangle 13"/>
            <p:cNvSpPr/>
            <p:nvPr/>
          </p:nvSpPr>
          <p:spPr>
            <a:xfrm>
              <a:off x="8508024" y="2504735"/>
              <a:ext cx="2972326" cy="716543"/>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用户注册</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登录</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完善个人信息</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修改密码/找回密码</a:t>
              </a:r>
            </a:p>
          </p:txBody>
        </p:sp>
      </p:grpSp>
      <p:grpSp>
        <p:nvGrpSpPr>
          <p:cNvPr id="15" name="Group 14"/>
          <p:cNvGrpSpPr/>
          <p:nvPr/>
        </p:nvGrpSpPr>
        <p:grpSpPr>
          <a:xfrm>
            <a:off x="1611816" y="2613574"/>
            <a:ext cx="2140585" cy="1883410"/>
            <a:chOff x="8508024" y="2034687"/>
            <a:chExt cx="4122141" cy="1785939"/>
          </a:xfrm>
        </p:grpSpPr>
        <p:sp>
          <p:nvSpPr>
            <p:cNvPr id="16" name="TextBox 12"/>
            <p:cNvSpPr txBox="1"/>
            <p:nvPr/>
          </p:nvSpPr>
          <p:spPr>
            <a:xfrm>
              <a:off x="8508024" y="2034687"/>
              <a:ext cx="1917389" cy="366099"/>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商品功能</a:t>
              </a:r>
            </a:p>
          </p:txBody>
        </p:sp>
        <p:sp>
          <p:nvSpPr>
            <p:cNvPr id="17" name="Rectangle 13"/>
            <p:cNvSpPr/>
            <p:nvPr/>
          </p:nvSpPr>
          <p:spPr>
            <a:xfrm>
              <a:off x="8508024" y="2630803"/>
              <a:ext cx="4120918" cy="1188619"/>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浏览商品信息，包括商品名称、价格、图片、详情等</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若浏览的商品为秒杀商品可查看秒杀的规则及该商品现有订单的名单公示。</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可购买普通商品和秒杀商品</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可根据商品分类查看商品</a:t>
              </a:r>
            </a:p>
          </p:txBody>
        </p:sp>
        <p:sp>
          <p:nvSpPr>
            <p:cNvPr id="32" name="TextBox 12"/>
            <p:cNvSpPr txBox="1"/>
            <p:nvPr/>
          </p:nvSpPr>
          <p:spPr>
            <a:xfrm>
              <a:off x="8509247" y="2035891"/>
              <a:ext cx="1917389" cy="366099"/>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商品功能</a:t>
              </a:r>
            </a:p>
          </p:txBody>
        </p:sp>
        <p:sp>
          <p:nvSpPr>
            <p:cNvPr id="33" name="Rectangle 13"/>
            <p:cNvSpPr/>
            <p:nvPr/>
          </p:nvSpPr>
          <p:spPr>
            <a:xfrm>
              <a:off x="8509247" y="2632007"/>
              <a:ext cx="4120918" cy="1188619"/>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浏览商品信息，包括商品名称、价格、图片、详情等</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若浏览的商品为秒杀商品可查看秒杀的规则及该商品现有订单的名单公示。</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可购买普通商品和秒杀商品</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可根据商品分类查看商品</a:t>
              </a:r>
            </a:p>
          </p:txBody>
        </p:sp>
      </p:grpSp>
      <p:grpSp>
        <p:nvGrpSpPr>
          <p:cNvPr id="21" name="Group 14"/>
          <p:cNvGrpSpPr/>
          <p:nvPr/>
        </p:nvGrpSpPr>
        <p:grpSpPr>
          <a:xfrm>
            <a:off x="2551858" y="5039750"/>
            <a:ext cx="1543498" cy="1417087"/>
            <a:chOff x="8508024" y="2034687"/>
            <a:chExt cx="2972326" cy="1343749"/>
          </a:xfrm>
        </p:grpSpPr>
        <p:sp>
          <p:nvSpPr>
            <p:cNvPr id="22" name="TextBox 12"/>
            <p:cNvSpPr txBox="1"/>
            <p:nvPr/>
          </p:nvSpPr>
          <p:spPr>
            <a:xfrm>
              <a:off x="8508024" y="2034687"/>
              <a:ext cx="1917389" cy="366099"/>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订单功能</a:t>
              </a:r>
              <a:endParaRPr 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Rectangle 13"/>
            <p:cNvSpPr/>
            <p:nvPr/>
          </p:nvSpPr>
          <p:spPr>
            <a:xfrm>
              <a:off x="8508024" y="2504735"/>
              <a:ext cx="2972326" cy="873701"/>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可查看本人所拥有的所有订单</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可对本人拥有的订单进行付款或取消的操作</a:t>
              </a:r>
            </a:p>
          </p:txBody>
        </p:sp>
      </p:grpSp>
      <p:sp>
        <p:nvSpPr>
          <p:cNvPr id="4" name="TextBox 12"/>
          <p:cNvSpPr txBox="1"/>
          <p:nvPr/>
        </p:nvSpPr>
        <p:spPr>
          <a:xfrm>
            <a:off x="6519096" y="438699"/>
            <a:ext cx="1402080" cy="386080"/>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订单管理功能</a:t>
            </a:r>
          </a:p>
        </p:txBody>
      </p:sp>
      <p:sp>
        <p:nvSpPr>
          <p:cNvPr id="5" name="TextBox 12"/>
          <p:cNvSpPr txBox="1"/>
          <p:nvPr/>
        </p:nvSpPr>
        <p:spPr>
          <a:xfrm>
            <a:off x="9294681" y="2105574"/>
            <a:ext cx="1402080" cy="410845"/>
          </a:xfrm>
          <a:prstGeom prst="rect">
            <a:avLst/>
          </a:prstGeom>
          <a:noFill/>
        </p:spPr>
        <p:txBody>
          <a:bodyPr wrap="none" rtlCol="0">
            <a:spAutoFit/>
          </a:bodyPr>
          <a:lstStyle/>
          <a:p>
            <a:pPr algn="l">
              <a:lnSpc>
                <a:spcPct val="130000"/>
              </a:lnSpc>
            </a:pPr>
            <a:r>
              <a:rPr lang="zh-CN" altLang="en-US" sz="1600" b="1" dirty="0">
                <a:solidFill>
                  <a:schemeClr val="tx1"/>
                </a:solidFill>
                <a:latin typeface="微软雅黑" panose="020B0503020204020204" pitchFamily="34" charset="-122"/>
                <a:ea typeface="微软雅黑" panose="020B0503020204020204" pitchFamily="34" charset="-122"/>
                <a:sym typeface="+mn-ea"/>
              </a:rPr>
              <a:t>商品管理功能</a:t>
            </a:r>
            <a:endParaRPr lang="zh-CN" altLang="en-US" sz="1600" b="1" dirty="0">
              <a:solidFill>
                <a:schemeClr val="tx1"/>
              </a:solidFill>
              <a:latin typeface="微软雅黑" panose="020B0503020204020204" pitchFamily="34" charset="-122"/>
              <a:ea typeface="微软雅黑" panose="020B0503020204020204" pitchFamily="34" charset="-122"/>
              <a:cs typeface="+mn-ea"/>
              <a:sym typeface="+mn-ea"/>
            </a:endParaRPr>
          </a:p>
        </p:txBody>
      </p:sp>
      <p:sp>
        <p:nvSpPr>
          <p:cNvPr id="6" name="TextBox 12"/>
          <p:cNvSpPr txBox="1"/>
          <p:nvPr/>
        </p:nvSpPr>
        <p:spPr>
          <a:xfrm>
            <a:off x="6518461" y="5170719"/>
            <a:ext cx="1605280" cy="410845"/>
          </a:xfrm>
          <a:prstGeom prst="rect">
            <a:avLst/>
          </a:prstGeom>
          <a:noFill/>
        </p:spPr>
        <p:txBody>
          <a:bodyPr wrap="none" rtlCol="0">
            <a:spAutoFit/>
          </a:bodyPr>
          <a:lstStyle/>
          <a:p>
            <a:pPr algn="l">
              <a:lnSpc>
                <a:spcPct val="130000"/>
              </a:lnSpc>
            </a:pPr>
            <a:r>
              <a:rPr lang="zh-CN" altLang="en-US" sz="1600" b="1" dirty="0">
                <a:solidFill>
                  <a:schemeClr val="tx1"/>
                </a:solidFill>
                <a:latin typeface="微软雅黑" panose="020B0503020204020204" pitchFamily="34" charset="-122"/>
                <a:ea typeface="微软雅黑" panose="020B0503020204020204" pitchFamily="34" charset="-122"/>
                <a:sym typeface="+mn-ea"/>
              </a:rPr>
              <a:t>用户管理功能：</a:t>
            </a:r>
            <a:endParaRPr lang="zh-CN" altLang="en-US" sz="1600" b="1" dirty="0">
              <a:solidFill>
                <a:schemeClr val="tx1"/>
              </a:solidFill>
              <a:latin typeface="微软雅黑" panose="020B0503020204020204" pitchFamily="34" charset="-122"/>
              <a:ea typeface="微软雅黑" panose="020B0503020204020204" pitchFamily="34" charset="-122"/>
              <a:cs typeface="+mn-ea"/>
              <a:sym typeface="+mn-ea"/>
            </a:endParaRPr>
          </a:p>
        </p:txBody>
      </p:sp>
      <p:sp>
        <p:nvSpPr>
          <p:cNvPr id="7" name="TextBox 12"/>
          <p:cNvSpPr txBox="1"/>
          <p:nvPr/>
        </p:nvSpPr>
        <p:spPr>
          <a:xfrm>
            <a:off x="8960036" y="4655099"/>
            <a:ext cx="2418080" cy="410845"/>
          </a:xfrm>
          <a:prstGeom prst="rect">
            <a:avLst/>
          </a:prstGeom>
          <a:noFill/>
        </p:spPr>
        <p:txBody>
          <a:bodyPr wrap="none" rtlCol="0">
            <a:spAutoFit/>
          </a:bodyPr>
          <a:lstStyle/>
          <a:p>
            <a:pPr algn="l">
              <a:lnSpc>
                <a:spcPct val="130000"/>
              </a:lnSpc>
            </a:pPr>
            <a:r>
              <a:rPr lang="zh-CN" altLang="en-US" sz="1600" b="1" dirty="0">
                <a:solidFill>
                  <a:schemeClr val="tx1"/>
                </a:solidFill>
                <a:latin typeface="微软雅黑" panose="020B0503020204020204" pitchFamily="34" charset="-122"/>
                <a:ea typeface="微软雅黑" panose="020B0503020204020204" pitchFamily="34" charset="-122"/>
                <a:sym typeface="+mn-ea"/>
              </a:rPr>
              <a:t>营销（秒杀）管理功能：</a:t>
            </a:r>
            <a:endParaRPr lang="zh-CN" altLang="en-US" sz="1600" b="1" dirty="0">
              <a:solidFill>
                <a:schemeClr val="tx1"/>
              </a:solidFill>
              <a:latin typeface="微软雅黑" panose="020B0503020204020204" pitchFamily="34" charset="-122"/>
              <a:ea typeface="微软雅黑" panose="020B0503020204020204" pitchFamily="34" charset="-122"/>
              <a:cs typeface="+mn-ea"/>
              <a:sym typeface="+mn-ea"/>
            </a:endParaRPr>
          </a:p>
        </p:txBody>
      </p:sp>
      <p:sp>
        <p:nvSpPr>
          <p:cNvPr id="11" name="文本框 10"/>
          <p:cNvSpPr txBox="1"/>
          <p:nvPr/>
        </p:nvSpPr>
        <p:spPr>
          <a:xfrm>
            <a:off x="852805" y="1660525"/>
            <a:ext cx="736600" cy="4243070"/>
          </a:xfrm>
          <a:prstGeom prst="rect">
            <a:avLst/>
          </a:prstGeom>
          <a:noFill/>
        </p:spPr>
        <p:txBody>
          <a:bodyPr vert="eaVert" wrap="square" rtlCol="0">
            <a:spAutoFit/>
          </a:bodyPr>
          <a:lstStyle/>
          <a:p>
            <a:r>
              <a:rPr lang="zh-CN" altLang="en-US" sz="3600">
                <a:latin typeface="微软雅黑 Light" panose="020B0502040204020203" charset="-122"/>
                <a:ea typeface="微软雅黑 Light" panose="020B0502040204020203" charset="-122"/>
              </a:rPr>
              <a:t>继承普通用户功能</a:t>
            </a:r>
          </a:p>
        </p:txBody>
      </p:sp>
    </p:spTree>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1000" fill="hold"/>
                                            <p:tgtEl>
                                              <p:spTgt spid="76"/>
                                            </p:tgtEl>
                                            <p:attrNameLst>
                                              <p:attrName>ppt_w</p:attrName>
                                            </p:attrNameLst>
                                          </p:cBhvr>
                                          <p:tavLst>
                                            <p:tav tm="0">
                                              <p:val>
                                                <p:fltVal val="0"/>
                                              </p:val>
                                            </p:tav>
                                            <p:tav tm="100000">
                                              <p:val>
                                                <p:strVal val="#ppt_w"/>
                                              </p:val>
                                            </p:tav>
                                          </p:tavLst>
                                        </p:anim>
                                        <p:anim calcmode="lin" valueType="num">
                                          <p:cBhvr>
                                            <p:cTn id="16" dur="1000" fill="hold"/>
                                            <p:tgtEl>
                                              <p:spTgt spid="76"/>
                                            </p:tgtEl>
                                            <p:attrNameLst>
                                              <p:attrName>ppt_h</p:attrName>
                                            </p:attrNameLst>
                                          </p:cBhvr>
                                          <p:tavLst>
                                            <p:tav tm="0">
                                              <p:val>
                                                <p:fltVal val="0"/>
                                              </p:val>
                                            </p:tav>
                                            <p:tav tm="100000">
                                              <p:val>
                                                <p:strVal val="#ppt_h"/>
                                              </p:val>
                                            </p:tav>
                                          </p:tavLst>
                                        </p:anim>
                                        <p:anim calcmode="lin" valueType="num">
                                          <p:cBhvr>
                                            <p:cTn id="17" dur="1000" fill="hold"/>
                                            <p:tgtEl>
                                              <p:spTgt spid="76"/>
                                            </p:tgtEl>
                                            <p:attrNameLst>
                                              <p:attrName>style.rotation</p:attrName>
                                            </p:attrNameLst>
                                          </p:cBhvr>
                                          <p:tavLst>
                                            <p:tav tm="0">
                                              <p:val>
                                                <p:fltVal val="90"/>
                                              </p:val>
                                            </p:tav>
                                            <p:tav tm="100000">
                                              <p:val>
                                                <p:fltVal val="0"/>
                                              </p:val>
                                            </p:tav>
                                          </p:tavLst>
                                        </p:anim>
                                        <p:animEffect transition="in" filter="fade">
                                          <p:cBhvr>
                                            <p:cTn id="18" dur="1000"/>
                                            <p:tgtEl>
                                              <p:spTgt spid="76"/>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77"/>
                                            </p:tgtEl>
                                            <p:attrNameLst>
                                              <p:attrName>style.visibility</p:attrName>
                                            </p:attrNameLst>
                                          </p:cBhvr>
                                          <p:to>
                                            <p:strVal val="visible"/>
                                          </p:to>
                                        </p:set>
                                        <p:anim calcmode="lin" valueType="num">
                                          <p:cBhvr>
                                            <p:cTn id="21" dur="1000" fill="hold"/>
                                            <p:tgtEl>
                                              <p:spTgt spid="77"/>
                                            </p:tgtEl>
                                            <p:attrNameLst>
                                              <p:attrName>ppt_w</p:attrName>
                                            </p:attrNameLst>
                                          </p:cBhvr>
                                          <p:tavLst>
                                            <p:tav tm="0">
                                              <p:val>
                                                <p:fltVal val="0"/>
                                              </p:val>
                                            </p:tav>
                                            <p:tav tm="100000">
                                              <p:val>
                                                <p:strVal val="#ppt_w"/>
                                              </p:val>
                                            </p:tav>
                                          </p:tavLst>
                                        </p:anim>
                                        <p:anim calcmode="lin" valueType="num">
                                          <p:cBhvr>
                                            <p:cTn id="22" dur="1000" fill="hold"/>
                                            <p:tgtEl>
                                              <p:spTgt spid="77"/>
                                            </p:tgtEl>
                                            <p:attrNameLst>
                                              <p:attrName>ppt_h</p:attrName>
                                            </p:attrNameLst>
                                          </p:cBhvr>
                                          <p:tavLst>
                                            <p:tav tm="0">
                                              <p:val>
                                                <p:fltVal val="0"/>
                                              </p:val>
                                            </p:tav>
                                            <p:tav tm="100000">
                                              <p:val>
                                                <p:strVal val="#ppt_h"/>
                                              </p:val>
                                            </p:tav>
                                          </p:tavLst>
                                        </p:anim>
                                        <p:anim calcmode="lin" valueType="num">
                                          <p:cBhvr>
                                            <p:cTn id="23" dur="1000" fill="hold"/>
                                            <p:tgtEl>
                                              <p:spTgt spid="77"/>
                                            </p:tgtEl>
                                            <p:attrNameLst>
                                              <p:attrName>style.rotation</p:attrName>
                                            </p:attrNameLst>
                                          </p:cBhvr>
                                          <p:tavLst>
                                            <p:tav tm="0">
                                              <p:val>
                                                <p:fltVal val="90"/>
                                              </p:val>
                                            </p:tav>
                                            <p:tav tm="100000">
                                              <p:val>
                                                <p:fltVal val="0"/>
                                              </p:val>
                                            </p:tav>
                                          </p:tavLst>
                                        </p:anim>
                                        <p:animEffect transition="in" filter="fade">
                                          <p:cBhvr>
                                            <p:cTn id="24" dur="1000"/>
                                            <p:tgtEl>
                                              <p:spTgt spid="77"/>
                                            </p:tgtEl>
                                          </p:cBhvr>
                                        </p:animEffect>
                                      </p:childTnLst>
                                    </p:cTn>
                                  </p:par>
                                </p:childTnLst>
                              </p:cTn>
                            </p:par>
                            <p:par>
                              <p:cTn id="25" fill="hold">
                                <p:stCondLst>
                                  <p:cond delay="1500"/>
                                </p:stCondLst>
                                <p:childTnLst>
                                  <p:par>
                                    <p:cTn id="26" presetID="2" presetClass="entr" presetSubtype="6" fill="hold" grpId="0" nodeType="afterEffect" p14:presetBounceEnd="66000">
                                      <p:stCondLst>
                                        <p:cond delay="0"/>
                                      </p:stCondLst>
                                      <p:childTnLst>
                                        <p:set>
                                          <p:cBhvr>
                                            <p:cTn id="27" dur="1" fill="hold">
                                              <p:stCondLst>
                                                <p:cond delay="0"/>
                                              </p:stCondLst>
                                            </p:cTn>
                                            <p:tgtEl>
                                              <p:spTgt spid="60"/>
                                            </p:tgtEl>
                                            <p:attrNameLst>
                                              <p:attrName>style.visibility</p:attrName>
                                            </p:attrNameLst>
                                          </p:cBhvr>
                                          <p:to>
                                            <p:strVal val="visible"/>
                                          </p:to>
                                        </p:set>
                                        <p:anim calcmode="lin" valueType="num" p14:bounceEnd="66000">
                                          <p:cBhvr additive="base">
                                            <p:cTn id="28" dur="1500" fill="hold"/>
                                            <p:tgtEl>
                                              <p:spTgt spid="60"/>
                                            </p:tgtEl>
                                            <p:attrNameLst>
                                              <p:attrName>ppt_x</p:attrName>
                                            </p:attrNameLst>
                                          </p:cBhvr>
                                          <p:tavLst>
                                            <p:tav tm="0">
                                              <p:val>
                                                <p:strVal val="1+#ppt_w/2"/>
                                              </p:val>
                                            </p:tav>
                                            <p:tav tm="100000">
                                              <p:val>
                                                <p:strVal val="#ppt_x"/>
                                              </p:val>
                                            </p:tav>
                                          </p:tavLst>
                                        </p:anim>
                                        <p:anim calcmode="lin" valueType="num" p14:bounceEnd="66000">
                                          <p:cBhvr additive="base">
                                            <p:cTn id="29" dur="1500" fill="hold"/>
                                            <p:tgtEl>
                                              <p:spTgt spid="60"/>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14:presetBounceEnd="66000">
                                      <p:stCondLst>
                                        <p:cond delay="0"/>
                                      </p:stCondLst>
                                      <p:childTnLst>
                                        <p:set>
                                          <p:cBhvr>
                                            <p:cTn id="31" dur="1" fill="hold">
                                              <p:stCondLst>
                                                <p:cond delay="0"/>
                                              </p:stCondLst>
                                            </p:cTn>
                                            <p:tgtEl>
                                              <p:spTgt spid="58"/>
                                            </p:tgtEl>
                                            <p:attrNameLst>
                                              <p:attrName>style.visibility</p:attrName>
                                            </p:attrNameLst>
                                          </p:cBhvr>
                                          <p:to>
                                            <p:strVal val="visible"/>
                                          </p:to>
                                        </p:set>
                                        <p:anim calcmode="lin" valueType="num" p14:bounceEnd="66000">
                                          <p:cBhvr additive="base">
                                            <p:cTn id="32" dur="1500" fill="hold"/>
                                            <p:tgtEl>
                                              <p:spTgt spid="58"/>
                                            </p:tgtEl>
                                            <p:attrNameLst>
                                              <p:attrName>ppt_x</p:attrName>
                                            </p:attrNameLst>
                                          </p:cBhvr>
                                          <p:tavLst>
                                            <p:tav tm="0">
                                              <p:val>
                                                <p:strVal val="#ppt_x"/>
                                              </p:val>
                                            </p:tav>
                                            <p:tav tm="100000">
                                              <p:val>
                                                <p:strVal val="#ppt_x"/>
                                              </p:val>
                                            </p:tav>
                                          </p:tavLst>
                                        </p:anim>
                                        <p:anim calcmode="lin" valueType="num" p14:bounceEnd="66000">
                                          <p:cBhvr additive="base">
                                            <p:cTn id="33" dur="1500" fill="hold"/>
                                            <p:tgtEl>
                                              <p:spTgt spid="58"/>
                                            </p:tgtEl>
                                            <p:attrNameLst>
                                              <p:attrName>ppt_y</p:attrName>
                                            </p:attrNameLst>
                                          </p:cBhvr>
                                          <p:tavLst>
                                            <p:tav tm="0">
                                              <p:val>
                                                <p:strVal val="1+#ppt_h/2"/>
                                              </p:val>
                                            </p:tav>
                                            <p:tav tm="100000">
                                              <p:val>
                                                <p:strVal val="#ppt_y"/>
                                              </p:val>
                                            </p:tav>
                                          </p:tavLst>
                                        </p:anim>
                                      </p:childTnLst>
                                    </p:cTn>
                                  </p:par>
                                  <p:par>
                                    <p:cTn id="34" presetID="2" presetClass="entr" presetSubtype="12" fill="hold" grpId="0" nodeType="withEffect" p14:presetBounceEnd="66000">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14:bounceEnd="66000">
                                          <p:cBhvr additive="base">
                                            <p:cTn id="36" dur="1500" fill="hold"/>
                                            <p:tgtEl>
                                              <p:spTgt spid="59"/>
                                            </p:tgtEl>
                                            <p:attrNameLst>
                                              <p:attrName>ppt_x</p:attrName>
                                            </p:attrNameLst>
                                          </p:cBhvr>
                                          <p:tavLst>
                                            <p:tav tm="0">
                                              <p:val>
                                                <p:strVal val="0-#ppt_w/2"/>
                                              </p:val>
                                            </p:tav>
                                            <p:tav tm="100000">
                                              <p:val>
                                                <p:strVal val="#ppt_x"/>
                                              </p:val>
                                            </p:tav>
                                          </p:tavLst>
                                        </p:anim>
                                        <p:anim calcmode="lin" valueType="num" p14:bounceEnd="66000">
                                          <p:cBhvr additive="base">
                                            <p:cTn id="37" dur="1500" fill="hold"/>
                                            <p:tgtEl>
                                              <p:spTgt spid="59"/>
                                            </p:tgtEl>
                                            <p:attrNameLst>
                                              <p:attrName>ppt_y</p:attrName>
                                            </p:attrNameLst>
                                          </p:cBhvr>
                                          <p:tavLst>
                                            <p:tav tm="0">
                                              <p:val>
                                                <p:strVal val="1+#ppt_h/2"/>
                                              </p:val>
                                            </p:tav>
                                            <p:tav tm="100000">
                                              <p:val>
                                                <p:strVal val="#ppt_y"/>
                                              </p:val>
                                            </p:tav>
                                          </p:tavLst>
                                        </p:anim>
                                      </p:childTnLst>
                                    </p:cTn>
                                  </p:par>
                                  <p:par>
                                    <p:cTn id="38" presetID="2" presetClass="entr" presetSubtype="3" fill="hold" grpId="0" nodeType="withEffect" p14:presetBounceEnd="66000">
                                      <p:stCondLst>
                                        <p:cond delay="0"/>
                                      </p:stCondLst>
                                      <p:childTnLst>
                                        <p:set>
                                          <p:cBhvr>
                                            <p:cTn id="39" dur="1" fill="hold">
                                              <p:stCondLst>
                                                <p:cond delay="0"/>
                                              </p:stCondLst>
                                            </p:cTn>
                                            <p:tgtEl>
                                              <p:spTgt spid="71"/>
                                            </p:tgtEl>
                                            <p:attrNameLst>
                                              <p:attrName>style.visibility</p:attrName>
                                            </p:attrNameLst>
                                          </p:cBhvr>
                                          <p:to>
                                            <p:strVal val="visible"/>
                                          </p:to>
                                        </p:set>
                                        <p:anim calcmode="lin" valueType="num" p14:bounceEnd="66000">
                                          <p:cBhvr additive="base">
                                            <p:cTn id="40" dur="1500" fill="hold"/>
                                            <p:tgtEl>
                                              <p:spTgt spid="71"/>
                                            </p:tgtEl>
                                            <p:attrNameLst>
                                              <p:attrName>ppt_x</p:attrName>
                                            </p:attrNameLst>
                                          </p:cBhvr>
                                          <p:tavLst>
                                            <p:tav tm="0">
                                              <p:val>
                                                <p:strVal val="1+#ppt_w/2"/>
                                              </p:val>
                                            </p:tav>
                                            <p:tav tm="100000">
                                              <p:val>
                                                <p:strVal val="#ppt_x"/>
                                              </p:val>
                                            </p:tav>
                                          </p:tavLst>
                                        </p:anim>
                                        <p:anim calcmode="lin" valueType="num" p14:bounceEnd="66000">
                                          <p:cBhvr additive="base">
                                            <p:cTn id="41" dur="1500" fill="hold"/>
                                            <p:tgtEl>
                                              <p:spTgt spid="71"/>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14:presetBounceEnd="66000">
                                      <p:stCondLst>
                                        <p:cond delay="0"/>
                                      </p:stCondLst>
                                      <p:childTnLst>
                                        <p:set>
                                          <p:cBhvr>
                                            <p:cTn id="43" dur="1" fill="hold">
                                              <p:stCondLst>
                                                <p:cond delay="0"/>
                                              </p:stCondLst>
                                            </p:cTn>
                                            <p:tgtEl>
                                              <p:spTgt spid="70"/>
                                            </p:tgtEl>
                                            <p:attrNameLst>
                                              <p:attrName>style.visibility</p:attrName>
                                            </p:attrNameLst>
                                          </p:cBhvr>
                                          <p:to>
                                            <p:strVal val="visible"/>
                                          </p:to>
                                        </p:set>
                                        <p:anim calcmode="lin" valueType="num" p14:bounceEnd="66000">
                                          <p:cBhvr additive="base">
                                            <p:cTn id="44" dur="1500" fill="hold"/>
                                            <p:tgtEl>
                                              <p:spTgt spid="70"/>
                                            </p:tgtEl>
                                            <p:attrNameLst>
                                              <p:attrName>ppt_x</p:attrName>
                                            </p:attrNameLst>
                                          </p:cBhvr>
                                          <p:tavLst>
                                            <p:tav tm="0">
                                              <p:val>
                                                <p:strVal val="0-#ppt_w/2"/>
                                              </p:val>
                                            </p:tav>
                                            <p:tav tm="100000">
                                              <p:val>
                                                <p:strVal val="#ppt_x"/>
                                              </p:val>
                                            </p:tav>
                                          </p:tavLst>
                                        </p:anim>
                                        <p:anim calcmode="lin" valueType="num" p14:bounceEnd="66000">
                                          <p:cBhvr additive="base">
                                            <p:cTn id="45" dur="1500" fill="hold"/>
                                            <p:tgtEl>
                                              <p:spTgt spid="70"/>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14:presetBounceEnd="66000">
                                      <p:stCondLst>
                                        <p:cond delay="0"/>
                                      </p:stCondLst>
                                      <p:childTnLst>
                                        <p:set>
                                          <p:cBhvr>
                                            <p:cTn id="47" dur="1" fill="hold">
                                              <p:stCondLst>
                                                <p:cond delay="0"/>
                                              </p:stCondLst>
                                            </p:cTn>
                                            <p:tgtEl>
                                              <p:spTgt spid="74"/>
                                            </p:tgtEl>
                                            <p:attrNameLst>
                                              <p:attrName>style.visibility</p:attrName>
                                            </p:attrNameLst>
                                          </p:cBhvr>
                                          <p:to>
                                            <p:strVal val="visible"/>
                                          </p:to>
                                        </p:set>
                                        <p:anim calcmode="lin" valueType="num" p14:bounceEnd="66000">
                                          <p:cBhvr additive="base">
                                            <p:cTn id="48" dur="1500" fill="hold"/>
                                            <p:tgtEl>
                                              <p:spTgt spid="74"/>
                                            </p:tgtEl>
                                            <p:attrNameLst>
                                              <p:attrName>ppt_x</p:attrName>
                                            </p:attrNameLst>
                                          </p:cBhvr>
                                          <p:tavLst>
                                            <p:tav tm="0">
                                              <p:val>
                                                <p:strVal val="#ppt_x"/>
                                              </p:val>
                                            </p:tav>
                                            <p:tav tm="100000">
                                              <p:val>
                                                <p:strVal val="#ppt_x"/>
                                              </p:val>
                                            </p:tav>
                                          </p:tavLst>
                                        </p:anim>
                                        <p:anim calcmode="lin" valueType="num" p14:bounceEnd="66000">
                                          <p:cBhvr additive="base">
                                            <p:cTn id="49" dur="1500" fill="hold"/>
                                            <p:tgtEl>
                                              <p:spTgt spid="74"/>
                                            </p:tgtEl>
                                            <p:attrNameLst>
                                              <p:attrName>ppt_y</p:attrName>
                                            </p:attrNameLst>
                                          </p:cBhvr>
                                          <p:tavLst>
                                            <p:tav tm="0">
                                              <p:val>
                                                <p:strVal val="0-#ppt_h/2"/>
                                              </p:val>
                                            </p:tav>
                                            <p:tav tm="100000">
                                              <p:val>
                                                <p:strVal val="#ppt_y"/>
                                              </p:val>
                                            </p:tav>
                                          </p:tavLst>
                                        </p:anim>
                                      </p:childTnLst>
                                    </p:cTn>
                                  </p:par>
                                  <p:par>
                                    <p:cTn id="50" presetID="14" presetClass="entr" presetSubtype="5" fill="hold" grpId="0" nodeType="with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randombar(vertical)">
                                          <p:cBhvr>
                                            <p:cTn id="52" dur="500"/>
                                            <p:tgtEl>
                                              <p:spTgt spid="62"/>
                                            </p:tgtEl>
                                          </p:cBhvr>
                                        </p:animEffect>
                                      </p:childTnLst>
                                    </p:cTn>
                                  </p:par>
                                  <p:par>
                                    <p:cTn id="53" presetID="14" presetClass="entr" presetSubtype="5"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randombar(vertical)">
                                          <p:cBhvr>
                                            <p:cTn id="55" dur="500"/>
                                            <p:tgtEl>
                                              <p:spTgt spid="63"/>
                                            </p:tgtEl>
                                          </p:cBhvr>
                                        </p:animEffect>
                                      </p:childTnLst>
                                    </p:cTn>
                                  </p:par>
                                  <p:par>
                                    <p:cTn id="56" presetID="14" presetClass="entr" presetSubtype="5" fill="hold" grpId="0" nodeType="with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randombar(vertical)">
                                          <p:cBhvr>
                                            <p:cTn id="58" dur="500"/>
                                            <p:tgtEl>
                                              <p:spTgt spid="61"/>
                                            </p:tgtEl>
                                          </p:cBhvr>
                                        </p:animEffect>
                                      </p:childTnLst>
                                    </p:cTn>
                                  </p:par>
                                  <p:par>
                                    <p:cTn id="59" presetID="14" presetClass="entr" presetSubtype="5" fill="hold" grpId="0" nodeType="with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randombar(vertical)">
                                          <p:cBhvr>
                                            <p:cTn id="61" dur="500"/>
                                            <p:tgtEl>
                                              <p:spTgt spid="72"/>
                                            </p:tgtEl>
                                          </p:cBhvr>
                                        </p:animEffect>
                                      </p:childTnLst>
                                    </p:cTn>
                                  </p:par>
                                  <p:par>
                                    <p:cTn id="62" presetID="14" presetClass="entr" presetSubtype="5" fill="hold" grpId="0"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randombar(vertical)">
                                          <p:cBhvr>
                                            <p:cTn id="64" dur="500"/>
                                            <p:tgtEl>
                                              <p:spTgt spid="75"/>
                                            </p:tgtEl>
                                          </p:cBhvr>
                                        </p:animEffect>
                                      </p:childTnLst>
                                    </p:cTn>
                                  </p:par>
                                  <p:par>
                                    <p:cTn id="65" presetID="14" presetClass="entr" presetSubtype="5" fill="hold" grpId="0" nodeType="with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randombar(vertical)">
                                          <p:cBhvr>
                                            <p:cTn id="67" dur="500"/>
                                            <p:tgtEl>
                                              <p:spTgt spid="73"/>
                                            </p:tgtEl>
                                          </p:cBhvr>
                                        </p:animEffect>
                                      </p:childTnLst>
                                    </p:cTn>
                                  </p:par>
                                  <p:par>
                                    <p:cTn id="68" presetID="2" presetClass="entr" presetSubtype="9" fill="hold" nodeType="with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additive="base">
                                            <p:cTn id="70" dur="500" fill="hold"/>
                                            <p:tgtEl>
                                              <p:spTgt spid="12"/>
                                            </p:tgtEl>
                                            <p:attrNameLst>
                                              <p:attrName>ppt_x</p:attrName>
                                            </p:attrNameLst>
                                          </p:cBhvr>
                                          <p:tavLst>
                                            <p:tav tm="0">
                                              <p:val>
                                                <p:strVal val="0-#ppt_w/2"/>
                                              </p:val>
                                            </p:tav>
                                            <p:tav tm="100000">
                                              <p:val>
                                                <p:strVal val="#ppt_x"/>
                                              </p:val>
                                            </p:tav>
                                          </p:tavLst>
                                        </p:anim>
                                        <p:anim calcmode="lin" valueType="num">
                                          <p:cBhvr additive="base">
                                            <p:cTn id="71" dur="500" fill="hold"/>
                                            <p:tgtEl>
                                              <p:spTgt spid="12"/>
                                            </p:tgtEl>
                                            <p:attrNameLst>
                                              <p:attrName>ppt_y</p:attrName>
                                            </p:attrNameLst>
                                          </p:cBhvr>
                                          <p:tavLst>
                                            <p:tav tm="0">
                                              <p:val>
                                                <p:strVal val="0-#ppt_h/2"/>
                                              </p:val>
                                            </p:tav>
                                            <p:tav tm="100000">
                                              <p:val>
                                                <p:strVal val="#ppt_y"/>
                                              </p:val>
                                            </p:tav>
                                          </p:tavLst>
                                        </p:anim>
                                      </p:childTnLst>
                                    </p:cTn>
                                  </p:par>
                                  <p:par>
                                    <p:cTn id="72" presetID="2" presetClass="entr" presetSubtype="9" fill="hold" nodeType="with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additive="base">
                                            <p:cTn id="74" dur="500" fill="hold"/>
                                            <p:tgtEl>
                                              <p:spTgt spid="21"/>
                                            </p:tgtEl>
                                            <p:attrNameLst>
                                              <p:attrName>ppt_x</p:attrName>
                                            </p:attrNameLst>
                                          </p:cBhvr>
                                          <p:tavLst>
                                            <p:tav tm="0">
                                              <p:val>
                                                <p:strVal val="0-#ppt_w/2"/>
                                              </p:val>
                                            </p:tav>
                                            <p:tav tm="100000">
                                              <p:val>
                                                <p:strVal val="#ppt_x"/>
                                              </p:val>
                                            </p:tav>
                                          </p:tavLst>
                                        </p:anim>
                                        <p:anim calcmode="lin" valueType="num">
                                          <p:cBhvr additive="base">
                                            <p:cTn id="75" dur="500" fill="hold"/>
                                            <p:tgtEl>
                                              <p:spTgt spid="21"/>
                                            </p:tgtEl>
                                            <p:attrNameLst>
                                              <p:attrName>ppt_y</p:attrName>
                                            </p:attrNameLst>
                                          </p:cBhvr>
                                          <p:tavLst>
                                            <p:tav tm="0">
                                              <p:val>
                                                <p:strVal val="0-#ppt_h/2"/>
                                              </p:val>
                                            </p:tav>
                                            <p:tav tm="100000">
                                              <p:val>
                                                <p:strVal val="#ppt_y"/>
                                              </p:val>
                                            </p:tav>
                                          </p:tavLst>
                                        </p:anim>
                                      </p:childTnLst>
                                    </p:cTn>
                                  </p:par>
                                  <p:par>
                                    <p:cTn id="76" presetID="2" presetClass="entr" presetSubtype="9" fill="hold" nodeType="withEffect">
                                      <p:stCondLst>
                                        <p:cond delay="0"/>
                                      </p:stCondLst>
                                      <p:childTnLst>
                                        <p:set>
                                          <p:cBhvr>
                                            <p:cTn id="77" dur="1" fill="hold">
                                              <p:stCondLst>
                                                <p:cond delay="0"/>
                                              </p:stCondLst>
                                            </p:cTn>
                                            <p:tgtEl>
                                              <p:spTgt spid="15"/>
                                            </p:tgtEl>
                                            <p:attrNameLst>
                                              <p:attrName>style.visibility</p:attrName>
                                            </p:attrNameLst>
                                          </p:cBhvr>
                                          <p:to>
                                            <p:strVal val="visible"/>
                                          </p:to>
                                        </p:set>
                                        <p:anim calcmode="lin" valueType="num">
                                          <p:cBhvr additive="base">
                                            <p:cTn id="78" dur="500" fill="hold"/>
                                            <p:tgtEl>
                                              <p:spTgt spid="15"/>
                                            </p:tgtEl>
                                            <p:attrNameLst>
                                              <p:attrName>ppt_x</p:attrName>
                                            </p:attrNameLst>
                                          </p:cBhvr>
                                          <p:tavLst>
                                            <p:tav tm="0">
                                              <p:val>
                                                <p:strVal val="0-#ppt_w/2"/>
                                              </p:val>
                                            </p:tav>
                                            <p:tav tm="100000">
                                              <p:val>
                                                <p:strVal val="#ppt_x"/>
                                              </p:val>
                                            </p:tav>
                                          </p:tavLst>
                                        </p:anim>
                                        <p:anim calcmode="lin" valueType="num">
                                          <p:cBhvr additive="base">
                                            <p:cTn id="79" dur="500" fill="hold"/>
                                            <p:tgtEl>
                                              <p:spTgt spid="15"/>
                                            </p:tgtEl>
                                            <p:attrNameLst>
                                              <p:attrName>ppt_y</p:attrName>
                                            </p:attrNameLst>
                                          </p:cBhvr>
                                          <p:tavLst>
                                            <p:tav tm="0">
                                              <p:val>
                                                <p:strVal val="0-#ppt_h/2"/>
                                              </p:val>
                                            </p:tav>
                                            <p:tav tm="100000">
                                              <p:val>
                                                <p:strVal val="#ppt_y"/>
                                              </p:val>
                                            </p:tav>
                                          </p:tavLst>
                                        </p:anim>
                                      </p:childTnLst>
                                    </p:cTn>
                                  </p:par>
                                  <p:par>
                                    <p:cTn id="80" presetID="2" presetClass="entr" presetSubtype="9" fill="hold" grpId="0" nodeType="withEffect">
                                      <p:stCondLst>
                                        <p:cond delay="0"/>
                                      </p:stCondLst>
                                      <p:childTnLst>
                                        <p:set>
                                          <p:cBhvr>
                                            <p:cTn id="81" dur="1" fill="hold">
                                              <p:stCondLst>
                                                <p:cond delay="0"/>
                                              </p:stCondLst>
                                            </p:cTn>
                                            <p:tgtEl>
                                              <p:spTgt spid="4"/>
                                            </p:tgtEl>
                                            <p:attrNameLst>
                                              <p:attrName>style.visibility</p:attrName>
                                            </p:attrNameLst>
                                          </p:cBhvr>
                                          <p:to>
                                            <p:strVal val="visible"/>
                                          </p:to>
                                        </p:set>
                                        <p:anim calcmode="lin" valueType="num">
                                          <p:cBhvr additive="base">
                                            <p:cTn id="82" dur="500" fill="hold"/>
                                            <p:tgtEl>
                                              <p:spTgt spid="4"/>
                                            </p:tgtEl>
                                            <p:attrNameLst>
                                              <p:attrName>ppt_x</p:attrName>
                                            </p:attrNameLst>
                                          </p:cBhvr>
                                          <p:tavLst>
                                            <p:tav tm="0">
                                              <p:val>
                                                <p:strVal val="0-#ppt_w/2"/>
                                              </p:val>
                                            </p:tav>
                                            <p:tav tm="100000">
                                              <p:val>
                                                <p:strVal val="#ppt_x"/>
                                              </p:val>
                                            </p:tav>
                                          </p:tavLst>
                                        </p:anim>
                                        <p:anim calcmode="lin" valueType="num">
                                          <p:cBhvr additive="base">
                                            <p:cTn id="83" dur="500" fill="hold"/>
                                            <p:tgtEl>
                                              <p:spTgt spid="4"/>
                                            </p:tgtEl>
                                            <p:attrNameLst>
                                              <p:attrName>ppt_y</p:attrName>
                                            </p:attrNameLst>
                                          </p:cBhvr>
                                          <p:tavLst>
                                            <p:tav tm="0">
                                              <p:val>
                                                <p:strVal val="0-#ppt_h/2"/>
                                              </p:val>
                                            </p:tav>
                                            <p:tav tm="100000">
                                              <p:val>
                                                <p:strVal val="#ppt_y"/>
                                              </p:val>
                                            </p:tav>
                                          </p:tavLst>
                                        </p:anim>
                                      </p:childTnLst>
                                    </p:cTn>
                                  </p:par>
                                  <p:par>
                                    <p:cTn id="84" presetID="2" presetClass="entr" presetSubtype="1" accel="100000" fill="hold" grpId="0" nodeType="withEffect">
                                      <p:stCondLst>
                                        <p:cond delay="0"/>
                                      </p:stCondLst>
                                      <p:childTnLst>
                                        <p:set>
                                          <p:cBhvr>
                                            <p:cTn id="85" dur="1" fill="hold">
                                              <p:stCondLst>
                                                <p:cond delay="0"/>
                                              </p:stCondLst>
                                            </p:cTn>
                                            <p:tgtEl>
                                              <p:spTgt spid="64"/>
                                            </p:tgtEl>
                                            <p:attrNameLst>
                                              <p:attrName>style.visibility</p:attrName>
                                            </p:attrNameLst>
                                          </p:cBhvr>
                                          <p:to>
                                            <p:strVal val="visible"/>
                                          </p:to>
                                        </p:set>
                                        <p:anim calcmode="lin" valueType="num">
                                          <p:cBhvr additive="base">
                                            <p:cTn id="86" dur="500" fill="hold"/>
                                            <p:tgtEl>
                                              <p:spTgt spid="64"/>
                                            </p:tgtEl>
                                            <p:attrNameLst>
                                              <p:attrName>ppt_x</p:attrName>
                                            </p:attrNameLst>
                                          </p:cBhvr>
                                          <p:tavLst>
                                            <p:tav tm="0">
                                              <p:val>
                                                <p:strVal val="#ppt_x"/>
                                              </p:val>
                                            </p:tav>
                                            <p:tav tm="100000">
                                              <p:val>
                                                <p:strVal val="#ppt_x"/>
                                              </p:val>
                                            </p:tav>
                                          </p:tavLst>
                                        </p:anim>
                                        <p:anim calcmode="lin" valueType="num">
                                          <p:cBhvr additive="base">
                                            <p:cTn id="87" dur="500" fill="hold"/>
                                            <p:tgtEl>
                                              <p:spTgt spid="64"/>
                                            </p:tgtEl>
                                            <p:attrNameLst>
                                              <p:attrName>ppt_y</p:attrName>
                                            </p:attrNameLst>
                                          </p:cBhvr>
                                          <p:tavLst>
                                            <p:tav tm="0">
                                              <p:val>
                                                <p:strVal val="0-#ppt_h/2"/>
                                              </p:val>
                                            </p:tav>
                                            <p:tav tm="100000">
                                              <p:val>
                                                <p:strVal val="#ppt_y"/>
                                              </p:val>
                                            </p:tav>
                                          </p:tavLst>
                                        </p:anim>
                                      </p:childTnLst>
                                    </p:cTn>
                                  </p:par>
                                  <p:par>
                                    <p:cTn id="88" presetID="2" presetClass="entr" presetSubtype="9" fill="hold" grpId="0" nodeType="withEffect">
                                      <p:stCondLst>
                                        <p:cond delay="0"/>
                                      </p:stCondLst>
                                      <p:childTnLst>
                                        <p:set>
                                          <p:cBhvr>
                                            <p:cTn id="89" dur="1" fill="hold">
                                              <p:stCondLst>
                                                <p:cond delay="0"/>
                                              </p:stCondLst>
                                            </p:cTn>
                                            <p:tgtEl>
                                              <p:spTgt spid="5"/>
                                            </p:tgtEl>
                                            <p:attrNameLst>
                                              <p:attrName>style.visibility</p:attrName>
                                            </p:attrNameLst>
                                          </p:cBhvr>
                                          <p:to>
                                            <p:strVal val="visible"/>
                                          </p:to>
                                        </p:set>
                                        <p:anim calcmode="lin" valueType="num">
                                          <p:cBhvr additive="base">
                                            <p:cTn id="90" dur="500" fill="hold"/>
                                            <p:tgtEl>
                                              <p:spTgt spid="5"/>
                                            </p:tgtEl>
                                            <p:attrNameLst>
                                              <p:attrName>ppt_x</p:attrName>
                                            </p:attrNameLst>
                                          </p:cBhvr>
                                          <p:tavLst>
                                            <p:tav tm="0">
                                              <p:val>
                                                <p:strVal val="0-#ppt_w/2"/>
                                              </p:val>
                                            </p:tav>
                                            <p:tav tm="100000">
                                              <p:val>
                                                <p:strVal val="#ppt_x"/>
                                              </p:val>
                                            </p:tav>
                                          </p:tavLst>
                                        </p:anim>
                                        <p:anim calcmode="lin" valueType="num">
                                          <p:cBhvr additive="base">
                                            <p:cTn id="91" dur="500" fill="hold"/>
                                            <p:tgtEl>
                                              <p:spTgt spid="5"/>
                                            </p:tgtEl>
                                            <p:attrNameLst>
                                              <p:attrName>ppt_y</p:attrName>
                                            </p:attrNameLst>
                                          </p:cBhvr>
                                          <p:tavLst>
                                            <p:tav tm="0">
                                              <p:val>
                                                <p:strVal val="0-#ppt_h/2"/>
                                              </p:val>
                                            </p:tav>
                                            <p:tav tm="100000">
                                              <p:val>
                                                <p:strVal val="#ppt_y"/>
                                              </p:val>
                                            </p:tav>
                                          </p:tavLst>
                                        </p:anim>
                                      </p:childTnLst>
                                    </p:cTn>
                                  </p:par>
                                  <p:par>
                                    <p:cTn id="92" presetID="2" presetClass="entr" presetSubtype="2" accel="100000" fill="hold" grpId="0" nodeType="with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500" fill="hold"/>
                                            <p:tgtEl>
                                              <p:spTgt spid="65"/>
                                            </p:tgtEl>
                                            <p:attrNameLst>
                                              <p:attrName>ppt_x</p:attrName>
                                            </p:attrNameLst>
                                          </p:cBhvr>
                                          <p:tavLst>
                                            <p:tav tm="0">
                                              <p:val>
                                                <p:strVal val="1+#ppt_w/2"/>
                                              </p:val>
                                            </p:tav>
                                            <p:tav tm="100000">
                                              <p:val>
                                                <p:strVal val="#ppt_x"/>
                                              </p:val>
                                            </p:tav>
                                          </p:tavLst>
                                        </p:anim>
                                        <p:anim calcmode="lin" valueType="num">
                                          <p:cBhvr additive="base">
                                            <p:cTn id="95" dur="500" fill="hold"/>
                                            <p:tgtEl>
                                              <p:spTgt spid="65"/>
                                            </p:tgtEl>
                                            <p:attrNameLst>
                                              <p:attrName>ppt_y</p:attrName>
                                            </p:attrNameLst>
                                          </p:cBhvr>
                                          <p:tavLst>
                                            <p:tav tm="0">
                                              <p:val>
                                                <p:strVal val="#ppt_y"/>
                                              </p:val>
                                            </p:tav>
                                            <p:tav tm="100000">
                                              <p:val>
                                                <p:strVal val="#ppt_y"/>
                                              </p:val>
                                            </p:tav>
                                          </p:tavLst>
                                        </p:anim>
                                      </p:childTnLst>
                                    </p:cTn>
                                  </p:par>
                                  <p:par>
                                    <p:cTn id="96" presetID="2" presetClass="entr" presetSubtype="9" fill="hold" grpId="0" nodeType="withEffect">
                                      <p:stCondLst>
                                        <p:cond delay="0"/>
                                      </p:stCondLst>
                                      <p:childTnLst>
                                        <p:set>
                                          <p:cBhvr>
                                            <p:cTn id="97" dur="1" fill="hold">
                                              <p:stCondLst>
                                                <p:cond delay="0"/>
                                              </p:stCondLst>
                                            </p:cTn>
                                            <p:tgtEl>
                                              <p:spTgt spid="6"/>
                                            </p:tgtEl>
                                            <p:attrNameLst>
                                              <p:attrName>style.visibility</p:attrName>
                                            </p:attrNameLst>
                                          </p:cBhvr>
                                          <p:to>
                                            <p:strVal val="visible"/>
                                          </p:to>
                                        </p:set>
                                        <p:anim calcmode="lin" valueType="num">
                                          <p:cBhvr additive="base">
                                            <p:cTn id="98" dur="500" fill="hold"/>
                                            <p:tgtEl>
                                              <p:spTgt spid="6"/>
                                            </p:tgtEl>
                                            <p:attrNameLst>
                                              <p:attrName>ppt_x</p:attrName>
                                            </p:attrNameLst>
                                          </p:cBhvr>
                                          <p:tavLst>
                                            <p:tav tm="0">
                                              <p:val>
                                                <p:strVal val="0-#ppt_w/2"/>
                                              </p:val>
                                            </p:tav>
                                            <p:tav tm="100000">
                                              <p:val>
                                                <p:strVal val="#ppt_x"/>
                                              </p:val>
                                            </p:tav>
                                          </p:tavLst>
                                        </p:anim>
                                        <p:anim calcmode="lin" valueType="num">
                                          <p:cBhvr additive="base">
                                            <p:cTn id="99" dur="500" fill="hold"/>
                                            <p:tgtEl>
                                              <p:spTgt spid="6"/>
                                            </p:tgtEl>
                                            <p:attrNameLst>
                                              <p:attrName>ppt_y</p:attrName>
                                            </p:attrNameLst>
                                          </p:cBhvr>
                                          <p:tavLst>
                                            <p:tav tm="0">
                                              <p:val>
                                                <p:strVal val="0-#ppt_h/2"/>
                                              </p:val>
                                            </p:tav>
                                            <p:tav tm="100000">
                                              <p:val>
                                                <p:strVal val="#ppt_y"/>
                                              </p:val>
                                            </p:tav>
                                          </p:tavLst>
                                        </p:anim>
                                      </p:childTnLst>
                                    </p:cTn>
                                  </p:par>
                                  <p:par>
                                    <p:cTn id="100" presetID="2" presetClass="entr" presetSubtype="2" accel="100000" fill="hold" grpId="0" nodeType="withEffect">
                                      <p:stCondLst>
                                        <p:cond delay="0"/>
                                      </p:stCondLst>
                                      <p:childTnLst>
                                        <p:set>
                                          <p:cBhvr>
                                            <p:cTn id="101" dur="1" fill="hold">
                                              <p:stCondLst>
                                                <p:cond delay="0"/>
                                              </p:stCondLst>
                                            </p:cTn>
                                            <p:tgtEl>
                                              <p:spTgt spid="66"/>
                                            </p:tgtEl>
                                            <p:attrNameLst>
                                              <p:attrName>style.visibility</p:attrName>
                                            </p:attrNameLst>
                                          </p:cBhvr>
                                          <p:to>
                                            <p:strVal val="visible"/>
                                          </p:to>
                                        </p:set>
                                        <p:anim calcmode="lin" valueType="num">
                                          <p:cBhvr additive="base">
                                            <p:cTn id="102" dur="500" fill="hold"/>
                                            <p:tgtEl>
                                              <p:spTgt spid="66"/>
                                            </p:tgtEl>
                                            <p:attrNameLst>
                                              <p:attrName>ppt_x</p:attrName>
                                            </p:attrNameLst>
                                          </p:cBhvr>
                                          <p:tavLst>
                                            <p:tav tm="0">
                                              <p:val>
                                                <p:strVal val="1+#ppt_w/2"/>
                                              </p:val>
                                            </p:tav>
                                            <p:tav tm="100000">
                                              <p:val>
                                                <p:strVal val="#ppt_x"/>
                                              </p:val>
                                            </p:tav>
                                          </p:tavLst>
                                        </p:anim>
                                        <p:anim calcmode="lin" valueType="num">
                                          <p:cBhvr additive="base">
                                            <p:cTn id="103" dur="500" fill="hold"/>
                                            <p:tgtEl>
                                              <p:spTgt spid="66"/>
                                            </p:tgtEl>
                                            <p:attrNameLst>
                                              <p:attrName>ppt_y</p:attrName>
                                            </p:attrNameLst>
                                          </p:cBhvr>
                                          <p:tavLst>
                                            <p:tav tm="0">
                                              <p:val>
                                                <p:strVal val="#ppt_y"/>
                                              </p:val>
                                            </p:tav>
                                            <p:tav tm="100000">
                                              <p:val>
                                                <p:strVal val="#ppt_y"/>
                                              </p:val>
                                            </p:tav>
                                          </p:tavLst>
                                        </p:anim>
                                      </p:childTnLst>
                                    </p:cTn>
                                  </p:par>
                                  <p:par>
                                    <p:cTn id="104" presetID="2" presetClass="entr" presetSubtype="9" fill="hold" grpId="0" nodeType="withEffect">
                                      <p:stCondLst>
                                        <p:cond delay="0"/>
                                      </p:stCondLst>
                                      <p:childTnLst>
                                        <p:set>
                                          <p:cBhvr>
                                            <p:cTn id="105" dur="1" fill="hold">
                                              <p:stCondLst>
                                                <p:cond delay="0"/>
                                              </p:stCondLst>
                                            </p:cTn>
                                            <p:tgtEl>
                                              <p:spTgt spid="7"/>
                                            </p:tgtEl>
                                            <p:attrNameLst>
                                              <p:attrName>style.visibility</p:attrName>
                                            </p:attrNameLst>
                                          </p:cBhvr>
                                          <p:to>
                                            <p:strVal val="visible"/>
                                          </p:to>
                                        </p:set>
                                        <p:anim calcmode="lin" valueType="num">
                                          <p:cBhvr additive="base">
                                            <p:cTn id="106" dur="500" fill="hold"/>
                                            <p:tgtEl>
                                              <p:spTgt spid="7"/>
                                            </p:tgtEl>
                                            <p:attrNameLst>
                                              <p:attrName>ppt_x</p:attrName>
                                            </p:attrNameLst>
                                          </p:cBhvr>
                                          <p:tavLst>
                                            <p:tav tm="0">
                                              <p:val>
                                                <p:strVal val="0-#ppt_w/2"/>
                                              </p:val>
                                            </p:tav>
                                            <p:tav tm="100000">
                                              <p:val>
                                                <p:strVal val="#ppt_x"/>
                                              </p:val>
                                            </p:tav>
                                          </p:tavLst>
                                        </p:anim>
                                        <p:anim calcmode="lin" valueType="num">
                                          <p:cBhvr additive="base">
                                            <p:cTn id="107" dur="500" fill="hold"/>
                                            <p:tgtEl>
                                              <p:spTgt spid="7"/>
                                            </p:tgtEl>
                                            <p:attrNameLst>
                                              <p:attrName>ppt_y</p:attrName>
                                            </p:attrNameLst>
                                          </p:cBhvr>
                                          <p:tavLst>
                                            <p:tav tm="0">
                                              <p:val>
                                                <p:strVal val="0-#ppt_h/2"/>
                                              </p:val>
                                            </p:tav>
                                            <p:tav tm="100000">
                                              <p:val>
                                                <p:strVal val="#ppt_y"/>
                                              </p:val>
                                            </p:tav>
                                          </p:tavLst>
                                        </p:anim>
                                      </p:childTnLst>
                                    </p:cTn>
                                  </p:par>
                                  <p:par>
                                    <p:cTn id="108" presetID="2" presetClass="entr" presetSubtype="8" accel="100000" fill="hold" grpId="0" nodeType="withEffect">
                                      <p:stCondLst>
                                        <p:cond delay="0"/>
                                      </p:stCondLst>
                                      <p:childTnLst>
                                        <p:set>
                                          <p:cBhvr>
                                            <p:cTn id="109" dur="1" fill="hold">
                                              <p:stCondLst>
                                                <p:cond delay="0"/>
                                              </p:stCondLst>
                                            </p:cTn>
                                            <p:tgtEl>
                                              <p:spTgt spid="69"/>
                                            </p:tgtEl>
                                            <p:attrNameLst>
                                              <p:attrName>style.visibility</p:attrName>
                                            </p:attrNameLst>
                                          </p:cBhvr>
                                          <p:to>
                                            <p:strVal val="visible"/>
                                          </p:to>
                                        </p:set>
                                        <p:anim calcmode="lin" valueType="num">
                                          <p:cBhvr additive="base">
                                            <p:cTn id="110" dur="500" fill="hold"/>
                                            <p:tgtEl>
                                              <p:spTgt spid="69"/>
                                            </p:tgtEl>
                                            <p:attrNameLst>
                                              <p:attrName>ppt_x</p:attrName>
                                            </p:attrNameLst>
                                          </p:cBhvr>
                                          <p:tavLst>
                                            <p:tav tm="0">
                                              <p:val>
                                                <p:strVal val="0-#ppt_w/2"/>
                                              </p:val>
                                            </p:tav>
                                            <p:tav tm="100000">
                                              <p:val>
                                                <p:strVal val="#ppt_x"/>
                                              </p:val>
                                            </p:tav>
                                          </p:tavLst>
                                        </p:anim>
                                        <p:anim calcmode="lin" valueType="num">
                                          <p:cBhvr additive="base">
                                            <p:cTn id="111" dur="500" fill="hold"/>
                                            <p:tgtEl>
                                              <p:spTgt spid="69"/>
                                            </p:tgtEl>
                                            <p:attrNameLst>
                                              <p:attrName>ppt_y</p:attrName>
                                            </p:attrNameLst>
                                          </p:cBhvr>
                                          <p:tavLst>
                                            <p:tav tm="0">
                                              <p:val>
                                                <p:strVal val="#ppt_y"/>
                                              </p:val>
                                            </p:tav>
                                            <p:tav tm="100000">
                                              <p:val>
                                                <p:strVal val="#ppt_y"/>
                                              </p:val>
                                            </p:tav>
                                          </p:tavLst>
                                        </p:anim>
                                      </p:childTnLst>
                                    </p:cTn>
                                  </p:par>
                                  <p:par>
                                    <p:cTn id="112" presetID="2" presetClass="entr" presetSubtype="4" decel="100000" fill="hold" grpId="0" nodeType="withEffect">
                                      <p:stCondLst>
                                        <p:cond delay="500"/>
                                      </p:stCondLst>
                                      <p:childTnLst>
                                        <p:set>
                                          <p:cBhvr>
                                            <p:cTn id="113" dur="1" fill="hold">
                                              <p:stCondLst>
                                                <p:cond delay="0"/>
                                              </p:stCondLst>
                                            </p:cTn>
                                            <p:tgtEl>
                                              <p:spTgt spid="78"/>
                                            </p:tgtEl>
                                            <p:attrNameLst>
                                              <p:attrName>style.visibility</p:attrName>
                                            </p:attrNameLst>
                                          </p:cBhvr>
                                          <p:to>
                                            <p:strVal val="visible"/>
                                          </p:to>
                                        </p:set>
                                        <p:anim calcmode="lin" valueType="num">
                                          <p:cBhvr additive="base">
                                            <p:cTn id="114" dur="1500" fill="hold"/>
                                            <p:tgtEl>
                                              <p:spTgt spid="78"/>
                                            </p:tgtEl>
                                            <p:attrNameLst>
                                              <p:attrName>ppt_x</p:attrName>
                                            </p:attrNameLst>
                                          </p:cBhvr>
                                          <p:tavLst>
                                            <p:tav tm="0">
                                              <p:val>
                                                <p:strVal val="#ppt_x"/>
                                              </p:val>
                                            </p:tav>
                                            <p:tav tm="100000">
                                              <p:val>
                                                <p:strVal val="#ppt_x"/>
                                              </p:val>
                                            </p:tav>
                                          </p:tavLst>
                                        </p:anim>
                                        <p:anim calcmode="lin" valueType="num">
                                          <p:cBhvr additive="base">
                                            <p:cTn id="115" dur="1500" fill="hold"/>
                                            <p:tgtEl>
                                              <p:spTgt spid="78"/>
                                            </p:tgtEl>
                                            <p:attrNameLst>
                                              <p:attrName>ppt_y</p:attrName>
                                            </p:attrNameLst>
                                          </p:cBhvr>
                                          <p:tavLst>
                                            <p:tav tm="0">
                                              <p:val>
                                                <p:strVal val="1+#ppt_h/2"/>
                                              </p:val>
                                            </p:tav>
                                            <p:tav tm="100000">
                                              <p:val>
                                                <p:strVal val="#ppt_y"/>
                                              </p:val>
                                            </p:tav>
                                          </p:tavLst>
                                        </p:anim>
                                      </p:childTnLst>
                                    </p:cTn>
                                  </p:par>
                                </p:childTnLst>
                              </p:cTn>
                            </p:par>
                            <p:par>
                              <p:cTn id="116" fill="hold">
                                <p:stCondLst>
                                  <p:cond delay="3000"/>
                                </p:stCondLst>
                                <p:childTnLst>
                                  <p:par>
                                    <p:cTn id="117" presetID="9" presetClass="entr" presetSubtype="0" fill="hold" grpId="1" nodeType="afterEffect">
                                      <p:stCondLst>
                                        <p:cond delay="0"/>
                                      </p:stCondLst>
                                      <p:childTnLst>
                                        <p:set>
                                          <p:cBhvr>
                                            <p:cTn id="118" dur="1" fill="hold">
                                              <p:stCondLst>
                                                <p:cond delay="0"/>
                                              </p:stCondLst>
                                            </p:cTn>
                                            <p:tgtEl>
                                              <p:spTgt spid="10"/>
                                            </p:tgtEl>
                                            <p:attrNameLst>
                                              <p:attrName>style.visibility</p:attrName>
                                            </p:attrNameLst>
                                          </p:cBhvr>
                                          <p:to>
                                            <p:strVal val="visible"/>
                                          </p:to>
                                        </p:set>
                                        <p:animEffect transition="in" filter="dissolve">
                                          <p:cBhvr>
                                            <p:cTn id="119" dur="500"/>
                                            <p:tgtEl>
                                              <p:spTgt spid="10"/>
                                            </p:tgtEl>
                                          </p:cBhvr>
                                        </p:animEffect>
                                      </p:childTnLst>
                                    </p:cTn>
                                  </p:par>
                                  <p:par>
                                    <p:cTn id="120" presetID="1" presetClass="entr" presetSubtype="0" fill="hold" grpId="0" nodeType="withEffect">
                                      <p:stCondLst>
                                        <p:cond delay="1500"/>
                                      </p:stCondLst>
                                      <p:childTnLst>
                                        <p:set>
                                          <p:cBhvr>
                                            <p:cTn id="121" dur="1" fill="hold">
                                              <p:stCondLst>
                                                <p:cond delay="0"/>
                                              </p:stCondLst>
                                            </p:cTn>
                                            <p:tgtEl>
                                              <p:spTgt spid="10"/>
                                            </p:tgtEl>
                                            <p:attrNameLst>
                                              <p:attrName>style.visibility</p:attrName>
                                            </p:attrNameLst>
                                          </p:cBhvr>
                                          <p:to>
                                            <p:strVal val="visible"/>
                                          </p:to>
                                        </p:set>
                                      </p:childTnLst>
                                    </p:cTn>
                                  </p:par>
                                  <p:par>
                                    <p:cTn id="122" presetID="9" presetClass="entr" presetSubtype="0" fill="hold" grpId="0" nodeType="withEffect">
                                      <p:stCondLst>
                                        <p:cond delay="0"/>
                                      </p:stCondLst>
                                      <p:childTnLst>
                                        <p:set>
                                          <p:cBhvr>
                                            <p:cTn id="123" dur="1" fill="hold">
                                              <p:stCondLst>
                                                <p:cond delay="0"/>
                                              </p:stCondLst>
                                            </p:cTn>
                                            <p:tgtEl>
                                              <p:spTgt spid="11"/>
                                            </p:tgtEl>
                                            <p:attrNameLst>
                                              <p:attrName>style.visibility</p:attrName>
                                            </p:attrNameLst>
                                          </p:cBhvr>
                                          <p:to>
                                            <p:strVal val="visible"/>
                                          </p:to>
                                        </p:set>
                                        <p:animEffect transition="in" filter="dissolve">
                                          <p:cBhvr>
                                            <p:cTn id="1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0" grpId="1" bldLvl="0" animBg="1"/>
          <p:bldP spid="76" grpId="0" bldLvl="0" animBg="1"/>
          <p:bldP spid="77" grpId="0" bldLvl="0" animBg="1"/>
          <p:bldP spid="2" grpId="0" bldLvl="0" animBg="1"/>
          <p:bldP spid="3" grpId="0"/>
          <p:bldP spid="58" grpId="0" bldLvl="0" animBg="1"/>
          <p:bldP spid="59" grpId="0" bldLvl="0" animBg="1"/>
          <p:bldP spid="60" grpId="0" bldLvl="0" animBg="1"/>
          <p:bldP spid="61" grpId="0" bldLvl="0" animBg="1"/>
          <p:bldP spid="62" grpId="0" bldLvl="0" animBg="1"/>
          <p:bldP spid="63" grpId="0" bldLvl="0" animBg="1"/>
          <p:bldP spid="64" grpId="0"/>
          <p:bldP spid="65" grpId="0"/>
          <p:bldP spid="66" grpId="0"/>
          <p:bldP spid="69" grpId="0"/>
          <p:bldP spid="70" grpId="0" bldLvl="0" animBg="1"/>
          <p:bldP spid="71" grpId="0" bldLvl="0" animBg="1"/>
          <p:bldP spid="74" grpId="0" bldLvl="0" animBg="1"/>
          <p:bldP spid="72" grpId="0" bldLvl="0" animBg="1"/>
          <p:bldP spid="73" grpId="0" bldLvl="0" animBg="1"/>
          <p:bldP spid="75" grpId="0" bldLvl="0" animBg="1"/>
          <p:bldP spid="78" grpId="0" bldLvl="0" animBg="1"/>
          <p:bldP spid="4" grpId="0"/>
          <p:bldP spid="5" grpId="0"/>
          <p:bldP spid="6" grpId="0"/>
          <p:bldP spid="7" grpId="0"/>
          <p:bldP spid="1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1000" fill="hold"/>
                                            <p:tgtEl>
                                              <p:spTgt spid="76"/>
                                            </p:tgtEl>
                                            <p:attrNameLst>
                                              <p:attrName>ppt_w</p:attrName>
                                            </p:attrNameLst>
                                          </p:cBhvr>
                                          <p:tavLst>
                                            <p:tav tm="0">
                                              <p:val>
                                                <p:fltVal val="0"/>
                                              </p:val>
                                            </p:tav>
                                            <p:tav tm="100000">
                                              <p:val>
                                                <p:strVal val="#ppt_w"/>
                                              </p:val>
                                            </p:tav>
                                          </p:tavLst>
                                        </p:anim>
                                        <p:anim calcmode="lin" valueType="num">
                                          <p:cBhvr>
                                            <p:cTn id="16" dur="1000" fill="hold"/>
                                            <p:tgtEl>
                                              <p:spTgt spid="76"/>
                                            </p:tgtEl>
                                            <p:attrNameLst>
                                              <p:attrName>ppt_h</p:attrName>
                                            </p:attrNameLst>
                                          </p:cBhvr>
                                          <p:tavLst>
                                            <p:tav tm="0">
                                              <p:val>
                                                <p:fltVal val="0"/>
                                              </p:val>
                                            </p:tav>
                                            <p:tav tm="100000">
                                              <p:val>
                                                <p:strVal val="#ppt_h"/>
                                              </p:val>
                                            </p:tav>
                                          </p:tavLst>
                                        </p:anim>
                                        <p:anim calcmode="lin" valueType="num">
                                          <p:cBhvr>
                                            <p:cTn id="17" dur="1000" fill="hold"/>
                                            <p:tgtEl>
                                              <p:spTgt spid="76"/>
                                            </p:tgtEl>
                                            <p:attrNameLst>
                                              <p:attrName>style.rotation</p:attrName>
                                            </p:attrNameLst>
                                          </p:cBhvr>
                                          <p:tavLst>
                                            <p:tav tm="0">
                                              <p:val>
                                                <p:fltVal val="90"/>
                                              </p:val>
                                            </p:tav>
                                            <p:tav tm="100000">
                                              <p:val>
                                                <p:fltVal val="0"/>
                                              </p:val>
                                            </p:tav>
                                          </p:tavLst>
                                        </p:anim>
                                        <p:animEffect transition="in" filter="fade">
                                          <p:cBhvr>
                                            <p:cTn id="18" dur="1000"/>
                                            <p:tgtEl>
                                              <p:spTgt spid="76"/>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77"/>
                                            </p:tgtEl>
                                            <p:attrNameLst>
                                              <p:attrName>style.visibility</p:attrName>
                                            </p:attrNameLst>
                                          </p:cBhvr>
                                          <p:to>
                                            <p:strVal val="visible"/>
                                          </p:to>
                                        </p:set>
                                        <p:anim calcmode="lin" valueType="num">
                                          <p:cBhvr>
                                            <p:cTn id="21" dur="1000" fill="hold"/>
                                            <p:tgtEl>
                                              <p:spTgt spid="77"/>
                                            </p:tgtEl>
                                            <p:attrNameLst>
                                              <p:attrName>ppt_w</p:attrName>
                                            </p:attrNameLst>
                                          </p:cBhvr>
                                          <p:tavLst>
                                            <p:tav tm="0">
                                              <p:val>
                                                <p:fltVal val="0"/>
                                              </p:val>
                                            </p:tav>
                                            <p:tav tm="100000">
                                              <p:val>
                                                <p:strVal val="#ppt_w"/>
                                              </p:val>
                                            </p:tav>
                                          </p:tavLst>
                                        </p:anim>
                                        <p:anim calcmode="lin" valueType="num">
                                          <p:cBhvr>
                                            <p:cTn id="22" dur="1000" fill="hold"/>
                                            <p:tgtEl>
                                              <p:spTgt spid="77"/>
                                            </p:tgtEl>
                                            <p:attrNameLst>
                                              <p:attrName>ppt_h</p:attrName>
                                            </p:attrNameLst>
                                          </p:cBhvr>
                                          <p:tavLst>
                                            <p:tav tm="0">
                                              <p:val>
                                                <p:fltVal val="0"/>
                                              </p:val>
                                            </p:tav>
                                            <p:tav tm="100000">
                                              <p:val>
                                                <p:strVal val="#ppt_h"/>
                                              </p:val>
                                            </p:tav>
                                          </p:tavLst>
                                        </p:anim>
                                        <p:anim calcmode="lin" valueType="num">
                                          <p:cBhvr>
                                            <p:cTn id="23" dur="1000" fill="hold"/>
                                            <p:tgtEl>
                                              <p:spTgt spid="77"/>
                                            </p:tgtEl>
                                            <p:attrNameLst>
                                              <p:attrName>style.rotation</p:attrName>
                                            </p:attrNameLst>
                                          </p:cBhvr>
                                          <p:tavLst>
                                            <p:tav tm="0">
                                              <p:val>
                                                <p:fltVal val="90"/>
                                              </p:val>
                                            </p:tav>
                                            <p:tav tm="100000">
                                              <p:val>
                                                <p:fltVal val="0"/>
                                              </p:val>
                                            </p:tav>
                                          </p:tavLst>
                                        </p:anim>
                                        <p:animEffect transition="in" filter="fade">
                                          <p:cBhvr>
                                            <p:cTn id="24" dur="1000"/>
                                            <p:tgtEl>
                                              <p:spTgt spid="77"/>
                                            </p:tgtEl>
                                          </p:cBhvr>
                                        </p:animEffect>
                                      </p:childTnLst>
                                    </p:cTn>
                                  </p:par>
                                </p:childTnLst>
                              </p:cTn>
                            </p:par>
                            <p:par>
                              <p:cTn id="25" fill="hold">
                                <p:stCondLst>
                                  <p:cond delay="1500"/>
                                </p:stCondLst>
                                <p:childTnLst>
                                  <p:par>
                                    <p:cTn id="26" presetID="2" presetClass="entr" presetSubtype="6" fill="hold" grpId="0" nodeType="afterEffect">
                                      <p:stCondLst>
                                        <p:cond delay="0"/>
                                      </p:stCondLst>
                                      <p:childTnLst>
                                        <p:set>
                                          <p:cBhvr>
                                            <p:cTn id="27" dur="1" fill="hold">
                                              <p:stCondLst>
                                                <p:cond delay="0"/>
                                              </p:stCondLst>
                                            </p:cTn>
                                            <p:tgtEl>
                                              <p:spTgt spid="60"/>
                                            </p:tgtEl>
                                            <p:attrNameLst>
                                              <p:attrName>style.visibility</p:attrName>
                                            </p:attrNameLst>
                                          </p:cBhvr>
                                          <p:to>
                                            <p:strVal val="visible"/>
                                          </p:to>
                                        </p:set>
                                        <p:anim calcmode="lin" valueType="num">
                                          <p:cBhvr additive="base">
                                            <p:cTn id="28" dur="1500" fill="hold"/>
                                            <p:tgtEl>
                                              <p:spTgt spid="60"/>
                                            </p:tgtEl>
                                            <p:attrNameLst>
                                              <p:attrName>ppt_x</p:attrName>
                                            </p:attrNameLst>
                                          </p:cBhvr>
                                          <p:tavLst>
                                            <p:tav tm="0">
                                              <p:val>
                                                <p:strVal val="1+#ppt_w/2"/>
                                              </p:val>
                                            </p:tav>
                                            <p:tav tm="100000">
                                              <p:val>
                                                <p:strVal val="#ppt_x"/>
                                              </p:val>
                                            </p:tav>
                                          </p:tavLst>
                                        </p:anim>
                                        <p:anim calcmode="lin" valueType="num">
                                          <p:cBhvr additive="base">
                                            <p:cTn id="29" dur="1500" fill="hold"/>
                                            <p:tgtEl>
                                              <p:spTgt spid="60"/>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1500" fill="hold"/>
                                            <p:tgtEl>
                                              <p:spTgt spid="58"/>
                                            </p:tgtEl>
                                            <p:attrNameLst>
                                              <p:attrName>ppt_x</p:attrName>
                                            </p:attrNameLst>
                                          </p:cBhvr>
                                          <p:tavLst>
                                            <p:tav tm="0">
                                              <p:val>
                                                <p:strVal val="#ppt_x"/>
                                              </p:val>
                                            </p:tav>
                                            <p:tav tm="100000">
                                              <p:val>
                                                <p:strVal val="#ppt_x"/>
                                              </p:val>
                                            </p:tav>
                                          </p:tavLst>
                                        </p:anim>
                                        <p:anim calcmode="lin" valueType="num">
                                          <p:cBhvr additive="base">
                                            <p:cTn id="33" dur="1500" fill="hold"/>
                                            <p:tgtEl>
                                              <p:spTgt spid="58"/>
                                            </p:tgtEl>
                                            <p:attrNameLst>
                                              <p:attrName>ppt_y</p:attrName>
                                            </p:attrNameLst>
                                          </p:cBhvr>
                                          <p:tavLst>
                                            <p:tav tm="0">
                                              <p:val>
                                                <p:strVal val="1+#ppt_h/2"/>
                                              </p:val>
                                            </p:tav>
                                            <p:tav tm="100000">
                                              <p:val>
                                                <p:strVal val="#ppt_y"/>
                                              </p:val>
                                            </p:tav>
                                          </p:tavLst>
                                        </p:anim>
                                      </p:childTnLst>
                                    </p:cTn>
                                  </p:par>
                                  <p:par>
                                    <p:cTn id="34" presetID="2" presetClass="entr" presetSubtype="12"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cBhvr additive="base">
                                            <p:cTn id="36" dur="1500" fill="hold"/>
                                            <p:tgtEl>
                                              <p:spTgt spid="59"/>
                                            </p:tgtEl>
                                            <p:attrNameLst>
                                              <p:attrName>ppt_x</p:attrName>
                                            </p:attrNameLst>
                                          </p:cBhvr>
                                          <p:tavLst>
                                            <p:tav tm="0">
                                              <p:val>
                                                <p:strVal val="0-#ppt_w/2"/>
                                              </p:val>
                                            </p:tav>
                                            <p:tav tm="100000">
                                              <p:val>
                                                <p:strVal val="#ppt_x"/>
                                              </p:val>
                                            </p:tav>
                                          </p:tavLst>
                                        </p:anim>
                                        <p:anim calcmode="lin" valueType="num">
                                          <p:cBhvr additive="base">
                                            <p:cTn id="37" dur="1500" fill="hold"/>
                                            <p:tgtEl>
                                              <p:spTgt spid="59"/>
                                            </p:tgtEl>
                                            <p:attrNameLst>
                                              <p:attrName>ppt_y</p:attrName>
                                            </p:attrNameLst>
                                          </p:cBhvr>
                                          <p:tavLst>
                                            <p:tav tm="0">
                                              <p:val>
                                                <p:strVal val="1+#ppt_h/2"/>
                                              </p:val>
                                            </p:tav>
                                            <p:tav tm="100000">
                                              <p:val>
                                                <p:strVal val="#ppt_y"/>
                                              </p:val>
                                            </p:tav>
                                          </p:tavLst>
                                        </p:anim>
                                      </p:childTnLst>
                                    </p:cTn>
                                  </p:par>
                                  <p:par>
                                    <p:cTn id="38" presetID="2" presetClass="entr" presetSubtype="3" fill="hold" grpId="0" nodeType="withEffect">
                                      <p:stCondLst>
                                        <p:cond delay="0"/>
                                      </p:stCondLst>
                                      <p:childTnLst>
                                        <p:set>
                                          <p:cBhvr>
                                            <p:cTn id="39" dur="1" fill="hold">
                                              <p:stCondLst>
                                                <p:cond delay="0"/>
                                              </p:stCondLst>
                                            </p:cTn>
                                            <p:tgtEl>
                                              <p:spTgt spid="71"/>
                                            </p:tgtEl>
                                            <p:attrNameLst>
                                              <p:attrName>style.visibility</p:attrName>
                                            </p:attrNameLst>
                                          </p:cBhvr>
                                          <p:to>
                                            <p:strVal val="visible"/>
                                          </p:to>
                                        </p:set>
                                        <p:anim calcmode="lin" valueType="num">
                                          <p:cBhvr additive="base">
                                            <p:cTn id="40" dur="1500" fill="hold"/>
                                            <p:tgtEl>
                                              <p:spTgt spid="71"/>
                                            </p:tgtEl>
                                            <p:attrNameLst>
                                              <p:attrName>ppt_x</p:attrName>
                                            </p:attrNameLst>
                                          </p:cBhvr>
                                          <p:tavLst>
                                            <p:tav tm="0">
                                              <p:val>
                                                <p:strVal val="1+#ppt_w/2"/>
                                              </p:val>
                                            </p:tav>
                                            <p:tav tm="100000">
                                              <p:val>
                                                <p:strVal val="#ppt_x"/>
                                              </p:val>
                                            </p:tav>
                                          </p:tavLst>
                                        </p:anim>
                                        <p:anim calcmode="lin" valueType="num">
                                          <p:cBhvr additive="base">
                                            <p:cTn id="41" dur="1500" fill="hold"/>
                                            <p:tgtEl>
                                              <p:spTgt spid="71"/>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70"/>
                                            </p:tgtEl>
                                            <p:attrNameLst>
                                              <p:attrName>style.visibility</p:attrName>
                                            </p:attrNameLst>
                                          </p:cBhvr>
                                          <p:to>
                                            <p:strVal val="visible"/>
                                          </p:to>
                                        </p:set>
                                        <p:anim calcmode="lin" valueType="num">
                                          <p:cBhvr additive="base">
                                            <p:cTn id="44" dur="1500" fill="hold"/>
                                            <p:tgtEl>
                                              <p:spTgt spid="70"/>
                                            </p:tgtEl>
                                            <p:attrNameLst>
                                              <p:attrName>ppt_x</p:attrName>
                                            </p:attrNameLst>
                                          </p:cBhvr>
                                          <p:tavLst>
                                            <p:tav tm="0">
                                              <p:val>
                                                <p:strVal val="0-#ppt_w/2"/>
                                              </p:val>
                                            </p:tav>
                                            <p:tav tm="100000">
                                              <p:val>
                                                <p:strVal val="#ppt_x"/>
                                              </p:val>
                                            </p:tav>
                                          </p:tavLst>
                                        </p:anim>
                                        <p:anim calcmode="lin" valueType="num">
                                          <p:cBhvr additive="base">
                                            <p:cTn id="45" dur="1500" fill="hold"/>
                                            <p:tgtEl>
                                              <p:spTgt spid="70"/>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stCondLst>
                                        <p:cond delay="0"/>
                                      </p:stCondLst>
                                      <p:childTnLst>
                                        <p:set>
                                          <p:cBhvr>
                                            <p:cTn id="47" dur="1" fill="hold">
                                              <p:stCondLst>
                                                <p:cond delay="0"/>
                                              </p:stCondLst>
                                            </p:cTn>
                                            <p:tgtEl>
                                              <p:spTgt spid="74"/>
                                            </p:tgtEl>
                                            <p:attrNameLst>
                                              <p:attrName>style.visibility</p:attrName>
                                            </p:attrNameLst>
                                          </p:cBhvr>
                                          <p:to>
                                            <p:strVal val="visible"/>
                                          </p:to>
                                        </p:set>
                                        <p:anim calcmode="lin" valueType="num">
                                          <p:cBhvr additive="base">
                                            <p:cTn id="48" dur="1500" fill="hold"/>
                                            <p:tgtEl>
                                              <p:spTgt spid="74"/>
                                            </p:tgtEl>
                                            <p:attrNameLst>
                                              <p:attrName>ppt_x</p:attrName>
                                            </p:attrNameLst>
                                          </p:cBhvr>
                                          <p:tavLst>
                                            <p:tav tm="0">
                                              <p:val>
                                                <p:strVal val="#ppt_x"/>
                                              </p:val>
                                            </p:tav>
                                            <p:tav tm="100000">
                                              <p:val>
                                                <p:strVal val="#ppt_x"/>
                                              </p:val>
                                            </p:tav>
                                          </p:tavLst>
                                        </p:anim>
                                        <p:anim calcmode="lin" valueType="num">
                                          <p:cBhvr additive="base">
                                            <p:cTn id="49" dur="1500" fill="hold"/>
                                            <p:tgtEl>
                                              <p:spTgt spid="74"/>
                                            </p:tgtEl>
                                            <p:attrNameLst>
                                              <p:attrName>ppt_y</p:attrName>
                                            </p:attrNameLst>
                                          </p:cBhvr>
                                          <p:tavLst>
                                            <p:tav tm="0">
                                              <p:val>
                                                <p:strVal val="0-#ppt_h/2"/>
                                              </p:val>
                                            </p:tav>
                                            <p:tav tm="100000">
                                              <p:val>
                                                <p:strVal val="#ppt_y"/>
                                              </p:val>
                                            </p:tav>
                                          </p:tavLst>
                                        </p:anim>
                                      </p:childTnLst>
                                    </p:cTn>
                                  </p:par>
                                  <p:par>
                                    <p:cTn id="50" presetID="14" presetClass="entr" presetSubtype="5" fill="hold" grpId="0" nodeType="with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randombar(vertical)">
                                          <p:cBhvr>
                                            <p:cTn id="52" dur="500"/>
                                            <p:tgtEl>
                                              <p:spTgt spid="62"/>
                                            </p:tgtEl>
                                          </p:cBhvr>
                                        </p:animEffect>
                                      </p:childTnLst>
                                    </p:cTn>
                                  </p:par>
                                  <p:par>
                                    <p:cTn id="53" presetID="14" presetClass="entr" presetSubtype="5"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randombar(vertical)">
                                          <p:cBhvr>
                                            <p:cTn id="55" dur="500"/>
                                            <p:tgtEl>
                                              <p:spTgt spid="63"/>
                                            </p:tgtEl>
                                          </p:cBhvr>
                                        </p:animEffect>
                                      </p:childTnLst>
                                    </p:cTn>
                                  </p:par>
                                  <p:par>
                                    <p:cTn id="56" presetID="14" presetClass="entr" presetSubtype="5" fill="hold" grpId="0" nodeType="with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randombar(vertical)">
                                          <p:cBhvr>
                                            <p:cTn id="58" dur="500"/>
                                            <p:tgtEl>
                                              <p:spTgt spid="61"/>
                                            </p:tgtEl>
                                          </p:cBhvr>
                                        </p:animEffect>
                                      </p:childTnLst>
                                    </p:cTn>
                                  </p:par>
                                  <p:par>
                                    <p:cTn id="59" presetID="14" presetClass="entr" presetSubtype="5" fill="hold" grpId="0" nodeType="with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randombar(vertical)">
                                          <p:cBhvr>
                                            <p:cTn id="61" dur="500"/>
                                            <p:tgtEl>
                                              <p:spTgt spid="72"/>
                                            </p:tgtEl>
                                          </p:cBhvr>
                                        </p:animEffect>
                                      </p:childTnLst>
                                    </p:cTn>
                                  </p:par>
                                  <p:par>
                                    <p:cTn id="62" presetID="14" presetClass="entr" presetSubtype="5" fill="hold" grpId="0"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randombar(vertical)">
                                          <p:cBhvr>
                                            <p:cTn id="64" dur="500"/>
                                            <p:tgtEl>
                                              <p:spTgt spid="75"/>
                                            </p:tgtEl>
                                          </p:cBhvr>
                                        </p:animEffect>
                                      </p:childTnLst>
                                    </p:cTn>
                                  </p:par>
                                  <p:par>
                                    <p:cTn id="65" presetID="14" presetClass="entr" presetSubtype="5" fill="hold" grpId="0" nodeType="with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randombar(vertical)">
                                          <p:cBhvr>
                                            <p:cTn id="67" dur="500"/>
                                            <p:tgtEl>
                                              <p:spTgt spid="73"/>
                                            </p:tgtEl>
                                          </p:cBhvr>
                                        </p:animEffect>
                                      </p:childTnLst>
                                    </p:cTn>
                                  </p:par>
                                  <p:par>
                                    <p:cTn id="68" presetID="2" presetClass="entr" presetSubtype="9" fill="hold" nodeType="with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additive="base">
                                            <p:cTn id="70" dur="500" fill="hold"/>
                                            <p:tgtEl>
                                              <p:spTgt spid="12"/>
                                            </p:tgtEl>
                                            <p:attrNameLst>
                                              <p:attrName>ppt_x</p:attrName>
                                            </p:attrNameLst>
                                          </p:cBhvr>
                                          <p:tavLst>
                                            <p:tav tm="0">
                                              <p:val>
                                                <p:strVal val="0-#ppt_w/2"/>
                                              </p:val>
                                            </p:tav>
                                            <p:tav tm="100000">
                                              <p:val>
                                                <p:strVal val="#ppt_x"/>
                                              </p:val>
                                            </p:tav>
                                          </p:tavLst>
                                        </p:anim>
                                        <p:anim calcmode="lin" valueType="num">
                                          <p:cBhvr additive="base">
                                            <p:cTn id="71" dur="500" fill="hold"/>
                                            <p:tgtEl>
                                              <p:spTgt spid="12"/>
                                            </p:tgtEl>
                                            <p:attrNameLst>
                                              <p:attrName>ppt_y</p:attrName>
                                            </p:attrNameLst>
                                          </p:cBhvr>
                                          <p:tavLst>
                                            <p:tav tm="0">
                                              <p:val>
                                                <p:strVal val="0-#ppt_h/2"/>
                                              </p:val>
                                            </p:tav>
                                            <p:tav tm="100000">
                                              <p:val>
                                                <p:strVal val="#ppt_y"/>
                                              </p:val>
                                            </p:tav>
                                          </p:tavLst>
                                        </p:anim>
                                      </p:childTnLst>
                                    </p:cTn>
                                  </p:par>
                                  <p:par>
                                    <p:cTn id="72" presetID="2" presetClass="entr" presetSubtype="9" fill="hold" nodeType="with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additive="base">
                                            <p:cTn id="74" dur="500" fill="hold"/>
                                            <p:tgtEl>
                                              <p:spTgt spid="21"/>
                                            </p:tgtEl>
                                            <p:attrNameLst>
                                              <p:attrName>ppt_x</p:attrName>
                                            </p:attrNameLst>
                                          </p:cBhvr>
                                          <p:tavLst>
                                            <p:tav tm="0">
                                              <p:val>
                                                <p:strVal val="0-#ppt_w/2"/>
                                              </p:val>
                                            </p:tav>
                                            <p:tav tm="100000">
                                              <p:val>
                                                <p:strVal val="#ppt_x"/>
                                              </p:val>
                                            </p:tav>
                                          </p:tavLst>
                                        </p:anim>
                                        <p:anim calcmode="lin" valueType="num">
                                          <p:cBhvr additive="base">
                                            <p:cTn id="75" dur="500" fill="hold"/>
                                            <p:tgtEl>
                                              <p:spTgt spid="21"/>
                                            </p:tgtEl>
                                            <p:attrNameLst>
                                              <p:attrName>ppt_y</p:attrName>
                                            </p:attrNameLst>
                                          </p:cBhvr>
                                          <p:tavLst>
                                            <p:tav tm="0">
                                              <p:val>
                                                <p:strVal val="0-#ppt_h/2"/>
                                              </p:val>
                                            </p:tav>
                                            <p:tav tm="100000">
                                              <p:val>
                                                <p:strVal val="#ppt_y"/>
                                              </p:val>
                                            </p:tav>
                                          </p:tavLst>
                                        </p:anim>
                                      </p:childTnLst>
                                    </p:cTn>
                                  </p:par>
                                  <p:par>
                                    <p:cTn id="76" presetID="2" presetClass="entr" presetSubtype="9" fill="hold" nodeType="withEffect">
                                      <p:stCondLst>
                                        <p:cond delay="0"/>
                                      </p:stCondLst>
                                      <p:childTnLst>
                                        <p:set>
                                          <p:cBhvr>
                                            <p:cTn id="77" dur="1" fill="hold">
                                              <p:stCondLst>
                                                <p:cond delay="0"/>
                                              </p:stCondLst>
                                            </p:cTn>
                                            <p:tgtEl>
                                              <p:spTgt spid="15"/>
                                            </p:tgtEl>
                                            <p:attrNameLst>
                                              <p:attrName>style.visibility</p:attrName>
                                            </p:attrNameLst>
                                          </p:cBhvr>
                                          <p:to>
                                            <p:strVal val="visible"/>
                                          </p:to>
                                        </p:set>
                                        <p:anim calcmode="lin" valueType="num">
                                          <p:cBhvr additive="base">
                                            <p:cTn id="78" dur="500" fill="hold"/>
                                            <p:tgtEl>
                                              <p:spTgt spid="15"/>
                                            </p:tgtEl>
                                            <p:attrNameLst>
                                              <p:attrName>ppt_x</p:attrName>
                                            </p:attrNameLst>
                                          </p:cBhvr>
                                          <p:tavLst>
                                            <p:tav tm="0">
                                              <p:val>
                                                <p:strVal val="0-#ppt_w/2"/>
                                              </p:val>
                                            </p:tav>
                                            <p:tav tm="100000">
                                              <p:val>
                                                <p:strVal val="#ppt_x"/>
                                              </p:val>
                                            </p:tav>
                                          </p:tavLst>
                                        </p:anim>
                                        <p:anim calcmode="lin" valueType="num">
                                          <p:cBhvr additive="base">
                                            <p:cTn id="79" dur="500" fill="hold"/>
                                            <p:tgtEl>
                                              <p:spTgt spid="15"/>
                                            </p:tgtEl>
                                            <p:attrNameLst>
                                              <p:attrName>ppt_y</p:attrName>
                                            </p:attrNameLst>
                                          </p:cBhvr>
                                          <p:tavLst>
                                            <p:tav tm="0">
                                              <p:val>
                                                <p:strVal val="0-#ppt_h/2"/>
                                              </p:val>
                                            </p:tav>
                                            <p:tav tm="100000">
                                              <p:val>
                                                <p:strVal val="#ppt_y"/>
                                              </p:val>
                                            </p:tav>
                                          </p:tavLst>
                                        </p:anim>
                                      </p:childTnLst>
                                    </p:cTn>
                                  </p:par>
                                  <p:par>
                                    <p:cTn id="80" presetID="2" presetClass="entr" presetSubtype="9" fill="hold" grpId="0" nodeType="withEffect">
                                      <p:stCondLst>
                                        <p:cond delay="0"/>
                                      </p:stCondLst>
                                      <p:childTnLst>
                                        <p:set>
                                          <p:cBhvr>
                                            <p:cTn id="81" dur="1" fill="hold">
                                              <p:stCondLst>
                                                <p:cond delay="0"/>
                                              </p:stCondLst>
                                            </p:cTn>
                                            <p:tgtEl>
                                              <p:spTgt spid="4"/>
                                            </p:tgtEl>
                                            <p:attrNameLst>
                                              <p:attrName>style.visibility</p:attrName>
                                            </p:attrNameLst>
                                          </p:cBhvr>
                                          <p:to>
                                            <p:strVal val="visible"/>
                                          </p:to>
                                        </p:set>
                                        <p:anim calcmode="lin" valueType="num">
                                          <p:cBhvr additive="base">
                                            <p:cTn id="82" dur="500" fill="hold"/>
                                            <p:tgtEl>
                                              <p:spTgt spid="4"/>
                                            </p:tgtEl>
                                            <p:attrNameLst>
                                              <p:attrName>ppt_x</p:attrName>
                                            </p:attrNameLst>
                                          </p:cBhvr>
                                          <p:tavLst>
                                            <p:tav tm="0">
                                              <p:val>
                                                <p:strVal val="0-#ppt_w/2"/>
                                              </p:val>
                                            </p:tav>
                                            <p:tav tm="100000">
                                              <p:val>
                                                <p:strVal val="#ppt_x"/>
                                              </p:val>
                                            </p:tav>
                                          </p:tavLst>
                                        </p:anim>
                                        <p:anim calcmode="lin" valueType="num">
                                          <p:cBhvr additive="base">
                                            <p:cTn id="83" dur="500" fill="hold"/>
                                            <p:tgtEl>
                                              <p:spTgt spid="4"/>
                                            </p:tgtEl>
                                            <p:attrNameLst>
                                              <p:attrName>ppt_y</p:attrName>
                                            </p:attrNameLst>
                                          </p:cBhvr>
                                          <p:tavLst>
                                            <p:tav tm="0">
                                              <p:val>
                                                <p:strVal val="0-#ppt_h/2"/>
                                              </p:val>
                                            </p:tav>
                                            <p:tav tm="100000">
                                              <p:val>
                                                <p:strVal val="#ppt_y"/>
                                              </p:val>
                                            </p:tav>
                                          </p:tavLst>
                                        </p:anim>
                                      </p:childTnLst>
                                    </p:cTn>
                                  </p:par>
                                  <p:par>
                                    <p:cTn id="84" presetID="2" presetClass="entr" presetSubtype="1" accel="100000" fill="hold" grpId="0" nodeType="withEffect">
                                      <p:stCondLst>
                                        <p:cond delay="0"/>
                                      </p:stCondLst>
                                      <p:childTnLst>
                                        <p:set>
                                          <p:cBhvr>
                                            <p:cTn id="85" dur="1" fill="hold">
                                              <p:stCondLst>
                                                <p:cond delay="0"/>
                                              </p:stCondLst>
                                            </p:cTn>
                                            <p:tgtEl>
                                              <p:spTgt spid="64"/>
                                            </p:tgtEl>
                                            <p:attrNameLst>
                                              <p:attrName>style.visibility</p:attrName>
                                            </p:attrNameLst>
                                          </p:cBhvr>
                                          <p:to>
                                            <p:strVal val="visible"/>
                                          </p:to>
                                        </p:set>
                                        <p:anim calcmode="lin" valueType="num">
                                          <p:cBhvr additive="base">
                                            <p:cTn id="86" dur="500" fill="hold"/>
                                            <p:tgtEl>
                                              <p:spTgt spid="64"/>
                                            </p:tgtEl>
                                            <p:attrNameLst>
                                              <p:attrName>ppt_x</p:attrName>
                                            </p:attrNameLst>
                                          </p:cBhvr>
                                          <p:tavLst>
                                            <p:tav tm="0">
                                              <p:val>
                                                <p:strVal val="#ppt_x"/>
                                              </p:val>
                                            </p:tav>
                                            <p:tav tm="100000">
                                              <p:val>
                                                <p:strVal val="#ppt_x"/>
                                              </p:val>
                                            </p:tav>
                                          </p:tavLst>
                                        </p:anim>
                                        <p:anim calcmode="lin" valueType="num">
                                          <p:cBhvr additive="base">
                                            <p:cTn id="87" dur="500" fill="hold"/>
                                            <p:tgtEl>
                                              <p:spTgt spid="64"/>
                                            </p:tgtEl>
                                            <p:attrNameLst>
                                              <p:attrName>ppt_y</p:attrName>
                                            </p:attrNameLst>
                                          </p:cBhvr>
                                          <p:tavLst>
                                            <p:tav tm="0">
                                              <p:val>
                                                <p:strVal val="0-#ppt_h/2"/>
                                              </p:val>
                                            </p:tav>
                                            <p:tav tm="100000">
                                              <p:val>
                                                <p:strVal val="#ppt_y"/>
                                              </p:val>
                                            </p:tav>
                                          </p:tavLst>
                                        </p:anim>
                                      </p:childTnLst>
                                    </p:cTn>
                                  </p:par>
                                  <p:par>
                                    <p:cTn id="88" presetID="2" presetClass="entr" presetSubtype="9" fill="hold" grpId="0" nodeType="withEffect">
                                      <p:stCondLst>
                                        <p:cond delay="0"/>
                                      </p:stCondLst>
                                      <p:childTnLst>
                                        <p:set>
                                          <p:cBhvr>
                                            <p:cTn id="89" dur="1" fill="hold">
                                              <p:stCondLst>
                                                <p:cond delay="0"/>
                                              </p:stCondLst>
                                            </p:cTn>
                                            <p:tgtEl>
                                              <p:spTgt spid="5"/>
                                            </p:tgtEl>
                                            <p:attrNameLst>
                                              <p:attrName>style.visibility</p:attrName>
                                            </p:attrNameLst>
                                          </p:cBhvr>
                                          <p:to>
                                            <p:strVal val="visible"/>
                                          </p:to>
                                        </p:set>
                                        <p:anim calcmode="lin" valueType="num">
                                          <p:cBhvr additive="base">
                                            <p:cTn id="90" dur="500" fill="hold"/>
                                            <p:tgtEl>
                                              <p:spTgt spid="5"/>
                                            </p:tgtEl>
                                            <p:attrNameLst>
                                              <p:attrName>ppt_x</p:attrName>
                                            </p:attrNameLst>
                                          </p:cBhvr>
                                          <p:tavLst>
                                            <p:tav tm="0">
                                              <p:val>
                                                <p:strVal val="0-#ppt_w/2"/>
                                              </p:val>
                                            </p:tav>
                                            <p:tav tm="100000">
                                              <p:val>
                                                <p:strVal val="#ppt_x"/>
                                              </p:val>
                                            </p:tav>
                                          </p:tavLst>
                                        </p:anim>
                                        <p:anim calcmode="lin" valueType="num">
                                          <p:cBhvr additive="base">
                                            <p:cTn id="91" dur="500" fill="hold"/>
                                            <p:tgtEl>
                                              <p:spTgt spid="5"/>
                                            </p:tgtEl>
                                            <p:attrNameLst>
                                              <p:attrName>ppt_y</p:attrName>
                                            </p:attrNameLst>
                                          </p:cBhvr>
                                          <p:tavLst>
                                            <p:tav tm="0">
                                              <p:val>
                                                <p:strVal val="0-#ppt_h/2"/>
                                              </p:val>
                                            </p:tav>
                                            <p:tav tm="100000">
                                              <p:val>
                                                <p:strVal val="#ppt_y"/>
                                              </p:val>
                                            </p:tav>
                                          </p:tavLst>
                                        </p:anim>
                                      </p:childTnLst>
                                    </p:cTn>
                                  </p:par>
                                  <p:par>
                                    <p:cTn id="92" presetID="2" presetClass="entr" presetSubtype="2" accel="100000" fill="hold" grpId="0" nodeType="with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500" fill="hold"/>
                                            <p:tgtEl>
                                              <p:spTgt spid="65"/>
                                            </p:tgtEl>
                                            <p:attrNameLst>
                                              <p:attrName>ppt_x</p:attrName>
                                            </p:attrNameLst>
                                          </p:cBhvr>
                                          <p:tavLst>
                                            <p:tav tm="0">
                                              <p:val>
                                                <p:strVal val="1+#ppt_w/2"/>
                                              </p:val>
                                            </p:tav>
                                            <p:tav tm="100000">
                                              <p:val>
                                                <p:strVal val="#ppt_x"/>
                                              </p:val>
                                            </p:tav>
                                          </p:tavLst>
                                        </p:anim>
                                        <p:anim calcmode="lin" valueType="num">
                                          <p:cBhvr additive="base">
                                            <p:cTn id="95" dur="500" fill="hold"/>
                                            <p:tgtEl>
                                              <p:spTgt spid="65"/>
                                            </p:tgtEl>
                                            <p:attrNameLst>
                                              <p:attrName>ppt_y</p:attrName>
                                            </p:attrNameLst>
                                          </p:cBhvr>
                                          <p:tavLst>
                                            <p:tav tm="0">
                                              <p:val>
                                                <p:strVal val="#ppt_y"/>
                                              </p:val>
                                            </p:tav>
                                            <p:tav tm="100000">
                                              <p:val>
                                                <p:strVal val="#ppt_y"/>
                                              </p:val>
                                            </p:tav>
                                          </p:tavLst>
                                        </p:anim>
                                      </p:childTnLst>
                                    </p:cTn>
                                  </p:par>
                                  <p:par>
                                    <p:cTn id="96" presetID="2" presetClass="entr" presetSubtype="9" fill="hold" grpId="0" nodeType="withEffect">
                                      <p:stCondLst>
                                        <p:cond delay="0"/>
                                      </p:stCondLst>
                                      <p:childTnLst>
                                        <p:set>
                                          <p:cBhvr>
                                            <p:cTn id="97" dur="1" fill="hold">
                                              <p:stCondLst>
                                                <p:cond delay="0"/>
                                              </p:stCondLst>
                                            </p:cTn>
                                            <p:tgtEl>
                                              <p:spTgt spid="6"/>
                                            </p:tgtEl>
                                            <p:attrNameLst>
                                              <p:attrName>style.visibility</p:attrName>
                                            </p:attrNameLst>
                                          </p:cBhvr>
                                          <p:to>
                                            <p:strVal val="visible"/>
                                          </p:to>
                                        </p:set>
                                        <p:anim calcmode="lin" valueType="num">
                                          <p:cBhvr additive="base">
                                            <p:cTn id="98" dur="500" fill="hold"/>
                                            <p:tgtEl>
                                              <p:spTgt spid="6"/>
                                            </p:tgtEl>
                                            <p:attrNameLst>
                                              <p:attrName>ppt_x</p:attrName>
                                            </p:attrNameLst>
                                          </p:cBhvr>
                                          <p:tavLst>
                                            <p:tav tm="0">
                                              <p:val>
                                                <p:strVal val="0-#ppt_w/2"/>
                                              </p:val>
                                            </p:tav>
                                            <p:tav tm="100000">
                                              <p:val>
                                                <p:strVal val="#ppt_x"/>
                                              </p:val>
                                            </p:tav>
                                          </p:tavLst>
                                        </p:anim>
                                        <p:anim calcmode="lin" valueType="num">
                                          <p:cBhvr additive="base">
                                            <p:cTn id="99" dur="500" fill="hold"/>
                                            <p:tgtEl>
                                              <p:spTgt spid="6"/>
                                            </p:tgtEl>
                                            <p:attrNameLst>
                                              <p:attrName>ppt_y</p:attrName>
                                            </p:attrNameLst>
                                          </p:cBhvr>
                                          <p:tavLst>
                                            <p:tav tm="0">
                                              <p:val>
                                                <p:strVal val="0-#ppt_h/2"/>
                                              </p:val>
                                            </p:tav>
                                            <p:tav tm="100000">
                                              <p:val>
                                                <p:strVal val="#ppt_y"/>
                                              </p:val>
                                            </p:tav>
                                          </p:tavLst>
                                        </p:anim>
                                      </p:childTnLst>
                                    </p:cTn>
                                  </p:par>
                                  <p:par>
                                    <p:cTn id="100" presetID="2" presetClass="entr" presetSubtype="2" accel="100000" fill="hold" grpId="0" nodeType="withEffect">
                                      <p:stCondLst>
                                        <p:cond delay="0"/>
                                      </p:stCondLst>
                                      <p:childTnLst>
                                        <p:set>
                                          <p:cBhvr>
                                            <p:cTn id="101" dur="1" fill="hold">
                                              <p:stCondLst>
                                                <p:cond delay="0"/>
                                              </p:stCondLst>
                                            </p:cTn>
                                            <p:tgtEl>
                                              <p:spTgt spid="66"/>
                                            </p:tgtEl>
                                            <p:attrNameLst>
                                              <p:attrName>style.visibility</p:attrName>
                                            </p:attrNameLst>
                                          </p:cBhvr>
                                          <p:to>
                                            <p:strVal val="visible"/>
                                          </p:to>
                                        </p:set>
                                        <p:anim calcmode="lin" valueType="num">
                                          <p:cBhvr additive="base">
                                            <p:cTn id="102" dur="500" fill="hold"/>
                                            <p:tgtEl>
                                              <p:spTgt spid="66"/>
                                            </p:tgtEl>
                                            <p:attrNameLst>
                                              <p:attrName>ppt_x</p:attrName>
                                            </p:attrNameLst>
                                          </p:cBhvr>
                                          <p:tavLst>
                                            <p:tav tm="0">
                                              <p:val>
                                                <p:strVal val="1+#ppt_w/2"/>
                                              </p:val>
                                            </p:tav>
                                            <p:tav tm="100000">
                                              <p:val>
                                                <p:strVal val="#ppt_x"/>
                                              </p:val>
                                            </p:tav>
                                          </p:tavLst>
                                        </p:anim>
                                        <p:anim calcmode="lin" valueType="num">
                                          <p:cBhvr additive="base">
                                            <p:cTn id="103" dur="500" fill="hold"/>
                                            <p:tgtEl>
                                              <p:spTgt spid="66"/>
                                            </p:tgtEl>
                                            <p:attrNameLst>
                                              <p:attrName>ppt_y</p:attrName>
                                            </p:attrNameLst>
                                          </p:cBhvr>
                                          <p:tavLst>
                                            <p:tav tm="0">
                                              <p:val>
                                                <p:strVal val="#ppt_y"/>
                                              </p:val>
                                            </p:tav>
                                            <p:tav tm="100000">
                                              <p:val>
                                                <p:strVal val="#ppt_y"/>
                                              </p:val>
                                            </p:tav>
                                          </p:tavLst>
                                        </p:anim>
                                      </p:childTnLst>
                                    </p:cTn>
                                  </p:par>
                                  <p:par>
                                    <p:cTn id="104" presetID="2" presetClass="entr" presetSubtype="9" fill="hold" grpId="0" nodeType="withEffect">
                                      <p:stCondLst>
                                        <p:cond delay="0"/>
                                      </p:stCondLst>
                                      <p:childTnLst>
                                        <p:set>
                                          <p:cBhvr>
                                            <p:cTn id="105" dur="1" fill="hold">
                                              <p:stCondLst>
                                                <p:cond delay="0"/>
                                              </p:stCondLst>
                                            </p:cTn>
                                            <p:tgtEl>
                                              <p:spTgt spid="7"/>
                                            </p:tgtEl>
                                            <p:attrNameLst>
                                              <p:attrName>style.visibility</p:attrName>
                                            </p:attrNameLst>
                                          </p:cBhvr>
                                          <p:to>
                                            <p:strVal val="visible"/>
                                          </p:to>
                                        </p:set>
                                        <p:anim calcmode="lin" valueType="num">
                                          <p:cBhvr additive="base">
                                            <p:cTn id="106" dur="500" fill="hold"/>
                                            <p:tgtEl>
                                              <p:spTgt spid="7"/>
                                            </p:tgtEl>
                                            <p:attrNameLst>
                                              <p:attrName>ppt_x</p:attrName>
                                            </p:attrNameLst>
                                          </p:cBhvr>
                                          <p:tavLst>
                                            <p:tav tm="0">
                                              <p:val>
                                                <p:strVal val="0-#ppt_w/2"/>
                                              </p:val>
                                            </p:tav>
                                            <p:tav tm="100000">
                                              <p:val>
                                                <p:strVal val="#ppt_x"/>
                                              </p:val>
                                            </p:tav>
                                          </p:tavLst>
                                        </p:anim>
                                        <p:anim calcmode="lin" valueType="num">
                                          <p:cBhvr additive="base">
                                            <p:cTn id="107" dur="500" fill="hold"/>
                                            <p:tgtEl>
                                              <p:spTgt spid="7"/>
                                            </p:tgtEl>
                                            <p:attrNameLst>
                                              <p:attrName>ppt_y</p:attrName>
                                            </p:attrNameLst>
                                          </p:cBhvr>
                                          <p:tavLst>
                                            <p:tav tm="0">
                                              <p:val>
                                                <p:strVal val="0-#ppt_h/2"/>
                                              </p:val>
                                            </p:tav>
                                            <p:tav tm="100000">
                                              <p:val>
                                                <p:strVal val="#ppt_y"/>
                                              </p:val>
                                            </p:tav>
                                          </p:tavLst>
                                        </p:anim>
                                      </p:childTnLst>
                                    </p:cTn>
                                  </p:par>
                                  <p:par>
                                    <p:cTn id="108" presetID="2" presetClass="entr" presetSubtype="8" accel="100000" fill="hold" grpId="0" nodeType="withEffect">
                                      <p:stCondLst>
                                        <p:cond delay="0"/>
                                      </p:stCondLst>
                                      <p:childTnLst>
                                        <p:set>
                                          <p:cBhvr>
                                            <p:cTn id="109" dur="1" fill="hold">
                                              <p:stCondLst>
                                                <p:cond delay="0"/>
                                              </p:stCondLst>
                                            </p:cTn>
                                            <p:tgtEl>
                                              <p:spTgt spid="69"/>
                                            </p:tgtEl>
                                            <p:attrNameLst>
                                              <p:attrName>style.visibility</p:attrName>
                                            </p:attrNameLst>
                                          </p:cBhvr>
                                          <p:to>
                                            <p:strVal val="visible"/>
                                          </p:to>
                                        </p:set>
                                        <p:anim calcmode="lin" valueType="num">
                                          <p:cBhvr additive="base">
                                            <p:cTn id="110" dur="500" fill="hold"/>
                                            <p:tgtEl>
                                              <p:spTgt spid="69"/>
                                            </p:tgtEl>
                                            <p:attrNameLst>
                                              <p:attrName>ppt_x</p:attrName>
                                            </p:attrNameLst>
                                          </p:cBhvr>
                                          <p:tavLst>
                                            <p:tav tm="0">
                                              <p:val>
                                                <p:strVal val="0-#ppt_w/2"/>
                                              </p:val>
                                            </p:tav>
                                            <p:tav tm="100000">
                                              <p:val>
                                                <p:strVal val="#ppt_x"/>
                                              </p:val>
                                            </p:tav>
                                          </p:tavLst>
                                        </p:anim>
                                        <p:anim calcmode="lin" valueType="num">
                                          <p:cBhvr additive="base">
                                            <p:cTn id="111" dur="500" fill="hold"/>
                                            <p:tgtEl>
                                              <p:spTgt spid="69"/>
                                            </p:tgtEl>
                                            <p:attrNameLst>
                                              <p:attrName>ppt_y</p:attrName>
                                            </p:attrNameLst>
                                          </p:cBhvr>
                                          <p:tavLst>
                                            <p:tav tm="0">
                                              <p:val>
                                                <p:strVal val="#ppt_y"/>
                                              </p:val>
                                            </p:tav>
                                            <p:tav tm="100000">
                                              <p:val>
                                                <p:strVal val="#ppt_y"/>
                                              </p:val>
                                            </p:tav>
                                          </p:tavLst>
                                        </p:anim>
                                      </p:childTnLst>
                                    </p:cTn>
                                  </p:par>
                                  <p:par>
                                    <p:cTn id="112" presetID="2" presetClass="entr" presetSubtype="4" decel="100000" fill="hold" grpId="0" nodeType="withEffect">
                                      <p:stCondLst>
                                        <p:cond delay="500"/>
                                      </p:stCondLst>
                                      <p:childTnLst>
                                        <p:set>
                                          <p:cBhvr>
                                            <p:cTn id="113" dur="1" fill="hold">
                                              <p:stCondLst>
                                                <p:cond delay="0"/>
                                              </p:stCondLst>
                                            </p:cTn>
                                            <p:tgtEl>
                                              <p:spTgt spid="78"/>
                                            </p:tgtEl>
                                            <p:attrNameLst>
                                              <p:attrName>style.visibility</p:attrName>
                                            </p:attrNameLst>
                                          </p:cBhvr>
                                          <p:to>
                                            <p:strVal val="visible"/>
                                          </p:to>
                                        </p:set>
                                        <p:anim calcmode="lin" valueType="num">
                                          <p:cBhvr additive="base">
                                            <p:cTn id="114" dur="1500" fill="hold"/>
                                            <p:tgtEl>
                                              <p:spTgt spid="78"/>
                                            </p:tgtEl>
                                            <p:attrNameLst>
                                              <p:attrName>ppt_x</p:attrName>
                                            </p:attrNameLst>
                                          </p:cBhvr>
                                          <p:tavLst>
                                            <p:tav tm="0">
                                              <p:val>
                                                <p:strVal val="#ppt_x"/>
                                              </p:val>
                                            </p:tav>
                                            <p:tav tm="100000">
                                              <p:val>
                                                <p:strVal val="#ppt_x"/>
                                              </p:val>
                                            </p:tav>
                                          </p:tavLst>
                                        </p:anim>
                                        <p:anim calcmode="lin" valueType="num">
                                          <p:cBhvr additive="base">
                                            <p:cTn id="115" dur="1500" fill="hold"/>
                                            <p:tgtEl>
                                              <p:spTgt spid="78"/>
                                            </p:tgtEl>
                                            <p:attrNameLst>
                                              <p:attrName>ppt_y</p:attrName>
                                            </p:attrNameLst>
                                          </p:cBhvr>
                                          <p:tavLst>
                                            <p:tav tm="0">
                                              <p:val>
                                                <p:strVal val="1+#ppt_h/2"/>
                                              </p:val>
                                            </p:tav>
                                            <p:tav tm="100000">
                                              <p:val>
                                                <p:strVal val="#ppt_y"/>
                                              </p:val>
                                            </p:tav>
                                          </p:tavLst>
                                        </p:anim>
                                      </p:childTnLst>
                                    </p:cTn>
                                  </p:par>
                                </p:childTnLst>
                              </p:cTn>
                            </p:par>
                            <p:par>
                              <p:cTn id="116" fill="hold">
                                <p:stCondLst>
                                  <p:cond delay="3000"/>
                                </p:stCondLst>
                                <p:childTnLst>
                                  <p:par>
                                    <p:cTn id="117" presetID="9" presetClass="entr" presetSubtype="0" fill="hold" grpId="1" nodeType="afterEffect">
                                      <p:stCondLst>
                                        <p:cond delay="0"/>
                                      </p:stCondLst>
                                      <p:childTnLst>
                                        <p:set>
                                          <p:cBhvr>
                                            <p:cTn id="118" dur="1" fill="hold">
                                              <p:stCondLst>
                                                <p:cond delay="0"/>
                                              </p:stCondLst>
                                            </p:cTn>
                                            <p:tgtEl>
                                              <p:spTgt spid="10"/>
                                            </p:tgtEl>
                                            <p:attrNameLst>
                                              <p:attrName>style.visibility</p:attrName>
                                            </p:attrNameLst>
                                          </p:cBhvr>
                                          <p:to>
                                            <p:strVal val="visible"/>
                                          </p:to>
                                        </p:set>
                                        <p:animEffect transition="in" filter="dissolve">
                                          <p:cBhvr>
                                            <p:cTn id="119" dur="500"/>
                                            <p:tgtEl>
                                              <p:spTgt spid="10"/>
                                            </p:tgtEl>
                                          </p:cBhvr>
                                        </p:animEffect>
                                      </p:childTnLst>
                                    </p:cTn>
                                  </p:par>
                                  <p:par>
                                    <p:cTn id="120" presetID="1" presetClass="entr" presetSubtype="0" fill="hold" grpId="0" nodeType="withEffect">
                                      <p:stCondLst>
                                        <p:cond delay="1500"/>
                                      </p:stCondLst>
                                      <p:childTnLst>
                                        <p:set>
                                          <p:cBhvr>
                                            <p:cTn id="121" dur="1" fill="hold">
                                              <p:stCondLst>
                                                <p:cond delay="0"/>
                                              </p:stCondLst>
                                            </p:cTn>
                                            <p:tgtEl>
                                              <p:spTgt spid="10"/>
                                            </p:tgtEl>
                                            <p:attrNameLst>
                                              <p:attrName>style.visibility</p:attrName>
                                            </p:attrNameLst>
                                          </p:cBhvr>
                                          <p:to>
                                            <p:strVal val="visible"/>
                                          </p:to>
                                        </p:set>
                                      </p:childTnLst>
                                    </p:cTn>
                                  </p:par>
                                  <p:par>
                                    <p:cTn id="122" presetID="9" presetClass="entr" presetSubtype="0" fill="hold" grpId="0" nodeType="withEffect">
                                      <p:stCondLst>
                                        <p:cond delay="0"/>
                                      </p:stCondLst>
                                      <p:childTnLst>
                                        <p:set>
                                          <p:cBhvr>
                                            <p:cTn id="123" dur="1" fill="hold">
                                              <p:stCondLst>
                                                <p:cond delay="0"/>
                                              </p:stCondLst>
                                            </p:cTn>
                                            <p:tgtEl>
                                              <p:spTgt spid="11"/>
                                            </p:tgtEl>
                                            <p:attrNameLst>
                                              <p:attrName>style.visibility</p:attrName>
                                            </p:attrNameLst>
                                          </p:cBhvr>
                                          <p:to>
                                            <p:strVal val="visible"/>
                                          </p:to>
                                        </p:set>
                                        <p:animEffect transition="in" filter="dissolve">
                                          <p:cBhvr>
                                            <p:cTn id="1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ldLvl="0" animBg="1"/>
          <p:bldP spid="77" grpId="0" bldLvl="0" animBg="1"/>
          <p:bldP spid="2" grpId="0" bldLvl="0" animBg="1"/>
          <p:bldP spid="3" grpId="0"/>
          <p:bldP spid="58" grpId="0" bldLvl="0" animBg="1"/>
          <p:bldP spid="59" grpId="0" bldLvl="0" animBg="1"/>
          <p:bldP spid="60" grpId="0" bldLvl="0" animBg="1"/>
          <p:bldP spid="61" grpId="0" bldLvl="0" animBg="1"/>
          <p:bldP spid="62" grpId="0" bldLvl="0" animBg="1"/>
          <p:bldP spid="63" grpId="0" bldLvl="0" animBg="1"/>
          <p:bldP spid="64" grpId="0"/>
          <p:bldP spid="65" grpId="0"/>
          <p:bldP spid="66" grpId="0"/>
          <p:bldP spid="69" grpId="0"/>
          <p:bldP spid="70" grpId="0" bldLvl="0" animBg="1"/>
          <p:bldP spid="71" grpId="0" bldLvl="0" animBg="1"/>
          <p:bldP spid="72" grpId="0" bldLvl="0" animBg="1"/>
          <p:bldP spid="73" grpId="0" bldLvl="0" animBg="1"/>
          <p:bldP spid="74" grpId="0" bldLvl="0" animBg="1"/>
          <p:bldP spid="75" grpId="0" bldLvl="0" animBg="1"/>
          <p:bldP spid="78" grpId="0" bldLvl="0" animBg="1"/>
          <p:bldP spid="10" grpId="0" bldLvl="0" animBg="1"/>
          <p:bldP spid="10" grpId="1" bldLvl="0" animBg="1"/>
          <p:bldP spid="11" grpId="0"/>
          <p:bldP spid="4" grpId="0"/>
          <p:bldP spid="5" grpId="0"/>
          <p:bldP spid="7" grpId="0"/>
          <p:bldP spid="6"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2">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649094" y="3215389"/>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rPr>
              <a:t>项目特点</a:t>
            </a:r>
          </a:p>
        </p:txBody>
      </p:sp>
      <p:grpSp>
        <p:nvGrpSpPr>
          <p:cNvPr id="50" name="组合 49"/>
          <p:cNvGrpSpPr/>
          <p:nvPr/>
        </p:nvGrpSpPr>
        <p:grpSpPr>
          <a:xfrm>
            <a:off x="2202982" y="5175292"/>
            <a:ext cx="2292824" cy="641169"/>
            <a:chOff x="8222965" y="7595340"/>
            <a:chExt cx="3061547" cy="996089"/>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906598"/>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FOUR</a:t>
              </a:r>
            </a:p>
            <a:p>
              <a:pPr algn="ct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4" name="文本框 13"/>
          <p:cNvSpPr txBox="1"/>
          <p:nvPr/>
        </p:nvSpPr>
        <p:spPr>
          <a:xfrm>
            <a:off x="1365364" y="1048351"/>
            <a:ext cx="3968061" cy="2214880"/>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04</a:t>
            </a: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15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14" grpId="0"/>
      <p:bldP spid="1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p:cNvSpPr/>
          <p:nvPr/>
        </p:nvSpPr>
        <p:spPr>
          <a:xfrm>
            <a:off x="8717500" y="-3973805"/>
            <a:ext cx="6109232" cy="61092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8" name="椭圆 27"/>
          <p:cNvSpPr/>
          <p:nvPr/>
        </p:nvSpPr>
        <p:spPr>
          <a:xfrm>
            <a:off x="10145417" y="-2524449"/>
            <a:ext cx="3253398" cy="3253398"/>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9035" y="470535"/>
            <a:ext cx="3615055"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项目特点</a:t>
            </a:r>
          </a:p>
        </p:txBody>
      </p:sp>
      <p:sp>
        <p:nvSpPr>
          <p:cNvPr id="4" name="Freeform 5"/>
          <p:cNvSpPr/>
          <p:nvPr/>
        </p:nvSpPr>
        <p:spPr bwMode="auto">
          <a:xfrm>
            <a:off x="0" y="4398721"/>
            <a:ext cx="12192000" cy="2459279"/>
          </a:xfrm>
          <a:custGeom>
            <a:avLst/>
            <a:gdLst>
              <a:gd name="T0" fmla="*/ 0 w 1082"/>
              <a:gd name="T1" fmla="*/ 0 h 303"/>
              <a:gd name="T2" fmla="*/ 148 w 1082"/>
              <a:gd name="T3" fmla="*/ 73 h 303"/>
              <a:gd name="T4" fmla="*/ 321 w 1082"/>
              <a:gd name="T5" fmla="*/ 32 h 303"/>
              <a:gd name="T6" fmla="*/ 433 w 1082"/>
              <a:gd name="T7" fmla="*/ 94 h 303"/>
              <a:gd name="T8" fmla="*/ 570 w 1082"/>
              <a:gd name="T9" fmla="*/ 151 h 303"/>
              <a:gd name="T10" fmla="*/ 749 w 1082"/>
              <a:gd name="T11" fmla="*/ 25 h 303"/>
              <a:gd name="T12" fmla="*/ 970 w 1082"/>
              <a:gd name="T13" fmla="*/ 56 h 303"/>
              <a:gd name="T14" fmla="*/ 1082 w 1082"/>
              <a:gd name="T15" fmla="*/ 60 h 303"/>
              <a:gd name="T16" fmla="*/ 1082 w 1082"/>
              <a:gd name="T17" fmla="*/ 303 h 303"/>
              <a:gd name="T18" fmla="*/ 0 w 1082"/>
              <a:gd name="T19" fmla="*/ 303 h 303"/>
              <a:gd name="T20" fmla="*/ 0 w 1082"/>
              <a:gd name="T21"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303">
                <a:moveTo>
                  <a:pt x="0" y="0"/>
                </a:moveTo>
                <a:cubicBezTo>
                  <a:pt x="0" y="0"/>
                  <a:pt x="81" y="74"/>
                  <a:pt x="148" y="73"/>
                </a:cubicBezTo>
                <a:cubicBezTo>
                  <a:pt x="215" y="72"/>
                  <a:pt x="261" y="33"/>
                  <a:pt x="321" y="32"/>
                </a:cubicBezTo>
                <a:cubicBezTo>
                  <a:pt x="381" y="31"/>
                  <a:pt x="418" y="81"/>
                  <a:pt x="433" y="94"/>
                </a:cubicBezTo>
                <a:cubicBezTo>
                  <a:pt x="448" y="107"/>
                  <a:pt x="527" y="163"/>
                  <a:pt x="570" y="151"/>
                </a:cubicBezTo>
                <a:cubicBezTo>
                  <a:pt x="613" y="139"/>
                  <a:pt x="685" y="43"/>
                  <a:pt x="749" y="25"/>
                </a:cubicBezTo>
                <a:cubicBezTo>
                  <a:pt x="813" y="7"/>
                  <a:pt x="898" y="30"/>
                  <a:pt x="970" y="56"/>
                </a:cubicBezTo>
                <a:cubicBezTo>
                  <a:pt x="1042" y="82"/>
                  <a:pt x="1082" y="60"/>
                  <a:pt x="1082" y="60"/>
                </a:cubicBezTo>
                <a:cubicBezTo>
                  <a:pt x="1082" y="303"/>
                  <a:pt x="1082" y="303"/>
                  <a:pt x="1082" y="303"/>
                </a:cubicBezTo>
                <a:cubicBezTo>
                  <a:pt x="0" y="303"/>
                  <a:pt x="0" y="303"/>
                  <a:pt x="0" y="303"/>
                </a:cubicBezTo>
                <a:lnTo>
                  <a:pt x="0" y="0"/>
                </a:lnTo>
                <a:close/>
              </a:path>
            </a:pathLst>
          </a:custGeom>
          <a:solidFill>
            <a:schemeClr val="bg1">
              <a:lumMod val="95000"/>
            </a:schemeClr>
          </a:solidFill>
          <a:ln>
            <a:noFill/>
          </a:ln>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5" name="Freeform 6"/>
          <p:cNvSpPr/>
          <p:nvPr/>
        </p:nvSpPr>
        <p:spPr bwMode="auto">
          <a:xfrm>
            <a:off x="0" y="4722573"/>
            <a:ext cx="12192000" cy="2135427"/>
          </a:xfrm>
          <a:custGeom>
            <a:avLst/>
            <a:gdLst>
              <a:gd name="T0" fmla="*/ 0 w 1082"/>
              <a:gd name="T1" fmla="*/ 16 h 260"/>
              <a:gd name="T2" fmla="*/ 56 w 1082"/>
              <a:gd name="T3" fmla="*/ 34 h 260"/>
              <a:gd name="T4" fmla="*/ 216 w 1082"/>
              <a:gd name="T5" fmla="*/ 115 h 260"/>
              <a:gd name="T6" fmla="*/ 362 w 1082"/>
              <a:gd name="T7" fmla="*/ 48 h 260"/>
              <a:gd name="T8" fmla="*/ 554 w 1082"/>
              <a:gd name="T9" fmla="*/ 49 h 260"/>
              <a:gd name="T10" fmla="*/ 683 w 1082"/>
              <a:gd name="T11" fmla="*/ 139 h 260"/>
              <a:gd name="T12" fmla="*/ 852 w 1082"/>
              <a:gd name="T13" fmla="*/ 98 h 260"/>
              <a:gd name="T14" fmla="*/ 986 w 1082"/>
              <a:gd name="T15" fmla="*/ 93 h 260"/>
              <a:gd name="T16" fmla="*/ 1082 w 1082"/>
              <a:gd name="T17" fmla="*/ 121 h 260"/>
              <a:gd name="T18" fmla="*/ 1082 w 1082"/>
              <a:gd name="T19" fmla="*/ 260 h 260"/>
              <a:gd name="T20" fmla="*/ 0 w 1082"/>
              <a:gd name="T21" fmla="*/ 260 h 260"/>
              <a:gd name="T22" fmla="*/ 0 w 1082"/>
              <a:gd name="T23" fmla="*/ 1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2" h="260">
                <a:moveTo>
                  <a:pt x="0" y="16"/>
                </a:moveTo>
                <a:cubicBezTo>
                  <a:pt x="0" y="16"/>
                  <a:pt x="26" y="13"/>
                  <a:pt x="56" y="34"/>
                </a:cubicBezTo>
                <a:cubicBezTo>
                  <a:pt x="86" y="55"/>
                  <a:pt x="156" y="120"/>
                  <a:pt x="216" y="115"/>
                </a:cubicBezTo>
                <a:cubicBezTo>
                  <a:pt x="276" y="110"/>
                  <a:pt x="325" y="68"/>
                  <a:pt x="362" y="48"/>
                </a:cubicBezTo>
                <a:cubicBezTo>
                  <a:pt x="408" y="23"/>
                  <a:pt x="494" y="0"/>
                  <a:pt x="554" y="49"/>
                </a:cubicBezTo>
                <a:cubicBezTo>
                  <a:pt x="620" y="103"/>
                  <a:pt x="661" y="136"/>
                  <a:pt x="683" y="139"/>
                </a:cubicBezTo>
                <a:cubicBezTo>
                  <a:pt x="735" y="145"/>
                  <a:pt x="790" y="119"/>
                  <a:pt x="852" y="98"/>
                </a:cubicBezTo>
                <a:cubicBezTo>
                  <a:pt x="914" y="77"/>
                  <a:pt x="963" y="87"/>
                  <a:pt x="986" y="93"/>
                </a:cubicBezTo>
                <a:cubicBezTo>
                  <a:pt x="1027" y="104"/>
                  <a:pt x="1082" y="121"/>
                  <a:pt x="1082" y="121"/>
                </a:cubicBezTo>
                <a:cubicBezTo>
                  <a:pt x="1082" y="260"/>
                  <a:pt x="1082" y="260"/>
                  <a:pt x="1082" y="260"/>
                </a:cubicBezTo>
                <a:cubicBezTo>
                  <a:pt x="0" y="260"/>
                  <a:pt x="0" y="260"/>
                  <a:pt x="0" y="260"/>
                </a:cubicBezTo>
                <a:lnTo>
                  <a:pt x="0" y="16"/>
                </a:lnTo>
                <a:close/>
              </a:path>
            </a:pathLst>
          </a:custGeom>
          <a:solidFill>
            <a:schemeClr val="bg1">
              <a:lumMod val="85000"/>
            </a:schemeClr>
          </a:solidFill>
          <a:ln>
            <a:noFill/>
          </a:ln>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6" name="Freeform 7"/>
          <p:cNvSpPr/>
          <p:nvPr/>
        </p:nvSpPr>
        <p:spPr bwMode="auto">
          <a:xfrm>
            <a:off x="0" y="5143788"/>
            <a:ext cx="12192000" cy="1714212"/>
          </a:xfrm>
          <a:custGeom>
            <a:avLst/>
            <a:gdLst>
              <a:gd name="T0" fmla="*/ 0 w 1082"/>
              <a:gd name="T1" fmla="*/ 90 h 204"/>
              <a:gd name="T2" fmla="*/ 138 w 1082"/>
              <a:gd name="T3" fmla="*/ 140 h 204"/>
              <a:gd name="T4" fmla="*/ 314 w 1082"/>
              <a:gd name="T5" fmla="*/ 92 h 204"/>
              <a:gd name="T6" fmla="*/ 530 w 1082"/>
              <a:gd name="T7" fmla="*/ 154 h 204"/>
              <a:gd name="T8" fmla="*/ 614 w 1082"/>
              <a:gd name="T9" fmla="*/ 85 h 204"/>
              <a:gd name="T10" fmla="*/ 823 w 1082"/>
              <a:gd name="T11" fmla="*/ 76 h 204"/>
              <a:gd name="T12" fmla="*/ 983 w 1082"/>
              <a:gd name="T13" fmla="*/ 118 h 204"/>
              <a:gd name="T14" fmla="*/ 1082 w 1082"/>
              <a:gd name="T15" fmla="*/ 137 h 204"/>
              <a:gd name="T16" fmla="*/ 1082 w 1082"/>
              <a:gd name="T17" fmla="*/ 204 h 204"/>
              <a:gd name="T18" fmla="*/ 0 w 1082"/>
              <a:gd name="T19" fmla="*/ 204 h 204"/>
              <a:gd name="T20" fmla="*/ 0 w 1082"/>
              <a:gd name="T21" fmla="*/ 9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204">
                <a:moveTo>
                  <a:pt x="0" y="90"/>
                </a:moveTo>
                <a:cubicBezTo>
                  <a:pt x="0" y="90"/>
                  <a:pt x="90" y="138"/>
                  <a:pt x="138" y="140"/>
                </a:cubicBezTo>
                <a:cubicBezTo>
                  <a:pt x="186" y="142"/>
                  <a:pt x="248" y="89"/>
                  <a:pt x="314" y="92"/>
                </a:cubicBezTo>
                <a:cubicBezTo>
                  <a:pt x="429" y="98"/>
                  <a:pt x="451" y="152"/>
                  <a:pt x="530" y="154"/>
                </a:cubicBezTo>
                <a:cubicBezTo>
                  <a:pt x="530" y="154"/>
                  <a:pt x="584" y="156"/>
                  <a:pt x="614" y="85"/>
                </a:cubicBezTo>
                <a:cubicBezTo>
                  <a:pt x="650" y="0"/>
                  <a:pt x="757" y="38"/>
                  <a:pt x="823" y="76"/>
                </a:cubicBezTo>
                <a:cubicBezTo>
                  <a:pt x="863" y="99"/>
                  <a:pt x="923" y="91"/>
                  <a:pt x="983" y="118"/>
                </a:cubicBezTo>
                <a:cubicBezTo>
                  <a:pt x="1027" y="138"/>
                  <a:pt x="1082" y="137"/>
                  <a:pt x="1082" y="137"/>
                </a:cubicBezTo>
                <a:cubicBezTo>
                  <a:pt x="1082" y="204"/>
                  <a:pt x="1082" y="204"/>
                  <a:pt x="1082" y="204"/>
                </a:cubicBezTo>
                <a:cubicBezTo>
                  <a:pt x="0" y="204"/>
                  <a:pt x="0" y="204"/>
                  <a:pt x="0" y="204"/>
                </a:cubicBezTo>
                <a:lnTo>
                  <a:pt x="0" y="90"/>
                </a:lnTo>
                <a:close/>
              </a:path>
            </a:pathLst>
          </a:custGeom>
          <a:solidFill>
            <a:schemeClr val="accent1">
              <a:lumMod val="60000"/>
              <a:lumOff val="40000"/>
            </a:schemeClr>
          </a:solidFill>
          <a:ln>
            <a:noFill/>
          </a:ln>
          <a:effectLst>
            <a:outerShdw blurRad="508000" dist="381000" algn="l" rotWithShape="0">
              <a:schemeClr val="bg1">
                <a:lumMod val="50000"/>
                <a:alpha val="40000"/>
              </a:schemeClr>
            </a:outerShdw>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8" name="任意多边形 5"/>
          <p:cNvSpPr/>
          <p:nvPr/>
        </p:nvSpPr>
        <p:spPr>
          <a:xfrm>
            <a:off x="7608677" y="2451388"/>
            <a:ext cx="0" cy="3200400"/>
          </a:xfrm>
          <a:custGeom>
            <a:avLst/>
            <a:gdLst>
              <a:gd name="connsiteX0" fmla="*/ 0 w 0"/>
              <a:gd name="connsiteY0" fmla="*/ 2400300 h 2400300"/>
              <a:gd name="connsiteX1" fmla="*/ 0 w 0"/>
              <a:gd name="connsiteY1" fmla="*/ 0 h 2400300"/>
            </a:gdLst>
            <a:ahLst/>
            <a:cxnLst>
              <a:cxn ang="0">
                <a:pos x="connsiteX0" y="connsiteY0"/>
              </a:cxn>
              <a:cxn ang="0">
                <a:pos x="connsiteX1" y="connsiteY1"/>
              </a:cxn>
            </a:cxnLst>
            <a:rect l="l" t="t" r="r" b="b"/>
            <a:pathLst>
              <a:path h="2400300">
                <a:moveTo>
                  <a:pt x="0" y="240030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9" name="任意多边形 6"/>
          <p:cNvSpPr/>
          <p:nvPr/>
        </p:nvSpPr>
        <p:spPr>
          <a:xfrm>
            <a:off x="9589877" y="2984788"/>
            <a:ext cx="0" cy="1993900"/>
          </a:xfrm>
          <a:custGeom>
            <a:avLst/>
            <a:gdLst>
              <a:gd name="connsiteX0" fmla="*/ 0 w 0"/>
              <a:gd name="connsiteY0" fmla="*/ 1495425 h 1495425"/>
              <a:gd name="connsiteX1" fmla="*/ 0 w 0"/>
              <a:gd name="connsiteY1" fmla="*/ 0 h 1495425"/>
            </a:gdLst>
            <a:ahLst/>
            <a:cxnLst>
              <a:cxn ang="0">
                <a:pos x="connsiteX0" y="connsiteY0"/>
              </a:cxn>
              <a:cxn ang="0">
                <a:pos x="connsiteX1" y="connsiteY1"/>
              </a:cxn>
            </a:cxnLst>
            <a:rect l="l" t="t" r="r" b="b"/>
            <a:pathLst>
              <a:path h="1495425">
                <a:moveTo>
                  <a:pt x="0" y="1495425"/>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10" name="任意多边形 7"/>
          <p:cNvSpPr/>
          <p:nvPr/>
        </p:nvSpPr>
        <p:spPr>
          <a:xfrm>
            <a:off x="2642977" y="2451388"/>
            <a:ext cx="0" cy="2692400"/>
          </a:xfrm>
          <a:custGeom>
            <a:avLst/>
            <a:gdLst>
              <a:gd name="connsiteX0" fmla="*/ 0 w 0"/>
              <a:gd name="connsiteY0" fmla="*/ 2019300 h 2019300"/>
              <a:gd name="connsiteX1" fmla="*/ 0 w 0"/>
              <a:gd name="connsiteY1" fmla="*/ 0 h 2019300"/>
            </a:gdLst>
            <a:ahLst/>
            <a:cxnLst>
              <a:cxn ang="0">
                <a:pos x="connsiteX0" y="connsiteY0"/>
              </a:cxn>
              <a:cxn ang="0">
                <a:pos x="connsiteX1" y="connsiteY1"/>
              </a:cxn>
            </a:cxnLst>
            <a:rect l="l" t="t" r="r" b="b"/>
            <a:pathLst>
              <a:path h="2019300">
                <a:moveTo>
                  <a:pt x="0" y="201930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11" name="任意多边形 20"/>
          <p:cNvSpPr/>
          <p:nvPr/>
        </p:nvSpPr>
        <p:spPr>
          <a:xfrm>
            <a:off x="4649577" y="1836648"/>
            <a:ext cx="0" cy="4495800"/>
          </a:xfrm>
          <a:custGeom>
            <a:avLst/>
            <a:gdLst>
              <a:gd name="connsiteX0" fmla="*/ 0 w 0"/>
              <a:gd name="connsiteY0" fmla="*/ 3371850 h 3371850"/>
              <a:gd name="connsiteX1" fmla="*/ 0 w 0"/>
              <a:gd name="connsiteY1" fmla="*/ 0 h 3371850"/>
            </a:gdLst>
            <a:ahLst/>
            <a:cxnLst>
              <a:cxn ang="0">
                <a:pos x="connsiteX0" y="connsiteY0"/>
              </a:cxn>
              <a:cxn ang="0">
                <a:pos x="connsiteX1" y="connsiteY1"/>
              </a:cxn>
            </a:cxnLst>
            <a:rect l="l" t="t" r="r" b="b"/>
            <a:pathLst>
              <a:path h="3371850">
                <a:moveTo>
                  <a:pt x="0" y="337185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grpSp>
        <p:nvGrpSpPr>
          <p:cNvPr id="12" name="Group 14"/>
          <p:cNvGrpSpPr/>
          <p:nvPr/>
        </p:nvGrpSpPr>
        <p:grpSpPr>
          <a:xfrm>
            <a:off x="2792917" y="2360050"/>
            <a:ext cx="1543498" cy="3243982"/>
            <a:chOff x="8508024" y="2034687"/>
            <a:chExt cx="2972326" cy="3076099"/>
          </a:xfrm>
        </p:grpSpPr>
        <p:sp>
          <p:nvSpPr>
            <p:cNvPr id="13" name="TextBox 12"/>
            <p:cNvSpPr txBox="1"/>
            <p:nvPr/>
          </p:nvSpPr>
          <p:spPr>
            <a:xfrm>
              <a:off x="8508024" y="2034687"/>
              <a:ext cx="2699996" cy="366100"/>
            </a:xfrm>
            <a:prstGeom prst="rect">
              <a:avLst/>
            </a:prstGeom>
            <a:noFill/>
          </p:spPr>
          <p:txBody>
            <a:bodyPr wrap="none" rtlCol="0">
              <a:spAutoFit/>
            </a:bodyPr>
            <a:lstStyle/>
            <a:p>
              <a:pPr>
                <a:lnSpc>
                  <a:spcPct val="120000"/>
                </a:lnSpc>
              </a:pPr>
              <a:r>
                <a:rPr lang="zh-CN" alt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自研消息队列</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4" name="Rectangle 13"/>
            <p:cNvSpPr/>
            <p:nvPr/>
          </p:nvSpPr>
          <p:spPr>
            <a:xfrm>
              <a:off x="8508024" y="2504735"/>
              <a:ext cx="2972326" cy="2606051"/>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支持 JMS 2.0 的大部分特性。</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单机呑吐量万级</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消息丢失接近0</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消息重复可控</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高可用性，支持分布式部署</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可持久化，无需降低性能即可储存消息。</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文档完备（兼容JMS2.0的官方文档）</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Flash-MQ拥有低延迟、无丢失、无重复、高可用性、可持续性、可集群等特点可轻松应对流量波峰。</a:t>
              </a:r>
            </a:p>
          </p:txBody>
        </p:sp>
      </p:grpSp>
      <p:grpSp>
        <p:nvGrpSpPr>
          <p:cNvPr id="15" name="Group 14"/>
          <p:cNvGrpSpPr/>
          <p:nvPr/>
        </p:nvGrpSpPr>
        <p:grpSpPr>
          <a:xfrm>
            <a:off x="4774116" y="1729019"/>
            <a:ext cx="2139950" cy="1882140"/>
            <a:chOff x="8508024" y="2034687"/>
            <a:chExt cx="4120918" cy="1784735"/>
          </a:xfrm>
        </p:grpSpPr>
        <p:sp>
          <p:nvSpPr>
            <p:cNvPr id="16" name="TextBox 12"/>
            <p:cNvSpPr txBox="1"/>
            <p:nvPr/>
          </p:nvSpPr>
          <p:spPr>
            <a:xfrm>
              <a:off x="8508024" y="2034687"/>
              <a:ext cx="3091300" cy="366099"/>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前后端分离措施</a:t>
              </a:r>
            </a:p>
          </p:txBody>
        </p:sp>
        <p:sp>
          <p:nvSpPr>
            <p:cNvPr id="17" name="Rectangle 13"/>
            <p:cNvSpPr/>
            <p:nvPr/>
          </p:nvSpPr>
          <p:spPr>
            <a:xfrm>
              <a:off x="8508024" y="2630803"/>
              <a:ext cx="4120918" cy="1188619"/>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可将绝大部分静态资源存入OSS、CDN等对象储存分发集群均衡负载。</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完全适配静态前端页面，将服务器渲染压力降低为0。</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 使用Nginx服务实现高性能、高可靠的稳定访问服务。</a:t>
              </a:r>
            </a:p>
          </p:txBody>
        </p:sp>
      </p:grpSp>
      <p:grpSp>
        <p:nvGrpSpPr>
          <p:cNvPr id="21" name="Group 14"/>
          <p:cNvGrpSpPr/>
          <p:nvPr/>
        </p:nvGrpSpPr>
        <p:grpSpPr>
          <a:xfrm>
            <a:off x="7738538" y="2360050"/>
            <a:ext cx="2155190" cy="1583457"/>
            <a:chOff x="8508024" y="2034687"/>
            <a:chExt cx="4150266" cy="1501509"/>
          </a:xfrm>
        </p:grpSpPr>
        <p:sp>
          <p:nvSpPr>
            <p:cNvPr id="22" name="TextBox 12"/>
            <p:cNvSpPr txBox="1"/>
            <p:nvPr/>
          </p:nvSpPr>
          <p:spPr>
            <a:xfrm>
              <a:off x="8508024" y="2034687"/>
              <a:ext cx="4150266" cy="366099"/>
            </a:xfrm>
            <a:prstGeom prst="rect">
              <a:avLst/>
            </a:prstGeom>
            <a:noFill/>
          </p:spPr>
          <p:txBody>
            <a:bodyPr wrap="none" rtlCol="0">
              <a:spAutoFit/>
            </a:bodyPr>
            <a:lstStyle/>
            <a:p>
              <a:pPr>
                <a:lnSpc>
                  <a:spcPct val="120000"/>
                </a:lnSpc>
              </a:pPr>
              <a:r>
                <a:rPr lang="zh-CN" alt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引入</a:t>
              </a: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Redis</a:t>
              </a: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中间件服务</a:t>
              </a:r>
            </a:p>
          </p:txBody>
        </p:sp>
        <p:sp>
          <p:nvSpPr>
            <p:cNvPr id="23" name="Rectangle 13"/>
            <p:cNvSpPr/>
            <p:nvPr/>
          </p:nvSpPr>
          <p:spPr>
            <a:xfrm>
              <a:off x="8508024" y="2504735"/>
              <a:ext cx="2972326" cy="1031461"/>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将常用数据对象储存在Redis中，极大提升数据访问速度。</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高可用和分布式，保证Redis节点的故障发现和故障自动转移。</a:t>
              </a: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1000" fill="hold"/>
                                        <p:tgtEl>
                                          <p:spTgt spid="27"/>
                                        </p:tgtEl>
                                        <p:attrNameLst>
                                          <p:attrName>ppt_w</p:attrName>
                                        </p:attrNameLst>
                                      </p:cBhvr>
                                      <p:tavLst>
                                        <p:tav tm="0">
                                          <p:val>
                                            <p:fltVal val="0"/>
                                          </p:val>
                                        </p:tav>
                                        <p:tav tm="100000">
                                          <p:val>
                                            <p:strVal val="#ppt_w"/>
                                          </p:val>
                                        </p:tav>
                                      </p:tavLst>
                                    </p:anim>
                                    <p:anim calcmode="lin" valueType="num">
                                      <p:cBhvr>
                                        <p:cTn id="16" dur="1000" fill="hold"/>
                                        <p:tgtEl>
                                          <p:spTgt spid="27"/>
                                        </p:tgtEl>
                                        <p:attrNameLst>
                                          <p:attrName>ppt_h</p:attrName>
                                        </p:attrNameLst>
                                      </p:cBhvr>
                                      <p:tavLst>
                                        <p:tav tm="0">
                                          <p:val>
                                            <p:fltVal val="0"/>
                                          </p:val>
                                        </p:tav>
                                        <p:tav tm="100000">
                                          <p:val>
                                            <p:strVal val="#ppt_h"/>
                                          </p:val>
                                        </p:tav>
                                      </p:tavLst>
                                    </p:anim>
                                    <p:anim calcmode="lin" valueType="num">
                                      <p:cBhvr>
                                        <p:cTn id="17" dur="1000" fill="hold"/>
                                        <p:tgtEl>
                                          <p:spTgt spid="27"/>
                                        </p:tgtEl>
                                        <p:attrNameLst>
                                          <p:attrName>style.rotation</p:attrName>
                                        </p:attrNameLst>
                                      </p:cBhvr>
                                      <p:tavLst>
                                        <p:tav tm="0">
                                          <p:val>
                                            <p:fltVal val="90"/>
                                          </p:val>
                                        </p:tav>
                                        <p:tav tm="100000">
                                          <p:val>
                                            <p:fltVal val="0"/>
                                          </p:val>
                                        </p:tav>
                                      </p:tavLst>
                                    </p:anim>
                                    <p:animEffect transition="in" filter="fade">
                                      <p:cBhvr>
                                        <p:cTn id="18" dur="1000"/>
                                        <p:tgtEl>
                                          <p:spTgt spid="27"/>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28"/>
                                        </p:tgtEl>
                                        <p:attrNameLst>
                                          <p:attrName>style.visibility</p:attrName>
                                        </p:attrNameLst>
                                      </p:cBhvr>
                                      <p:to>
                                        <p:strVal val="visible"/>
                                      </p:to>
                                    </p:set>
                                    <p:anim calcmode="lin" valueType="num">
                                      <p:cBhvr>
                                        <p:cTn id="21" dur="1000" fill="hold"/>
                                        <p:tgtEl>
                                          <p:spTgt spid="28"/>
                                        </p:tgtEl>
                                        <p:attrNameLst>
                                          <p:attrName>ppt_w</p:attrName>
                                        </p:attrNameLst>
                                      </p:cBhvr>
                                      <p:tavLst>
                                        <p:tav tm="0">
                                          <p:val>
                                            <p:fltVal val="0"/>
                                          </p:val>
                                        </p:tav>
                                        <p:tav tm="100000">
                                          <p:val>
                                            <p:strVal val="#ppt_w"/>
                                          </p:val>
                                        </p:tav>
                                      </p:tavLst>
                                    </p:anim>
                                    <p:anim calcmode="lin" valueType="num">
                                      <p:cBhvr>
                                        <p:cTn id="22" dur="1000" fill="hold"/>
                                        <p:tgtEl>
                                          <p:spTgt spid="28"/>
                                        </p:tgtEl>
                                        <p:attrNameLst>
                                          <p:attrName>ppt_h</p:attrName>
                                        </p:attrNameLst>
                                      </p:cBhvr>
                                      <p:tavLst>
                                        <p:tav tm="0">
                                          <p:val>
                                            <p:fltVal val="0"/>
                                          </p:val>
                                        </p:tav>
                                        <p:tav tm="100000">
                                          <p:val>
                                            <p:strVal val="#ppt_h"/>
                                          </p:val>
                                        </p:tav>
                                      </p:tavLst>
                                    </p:anim>
                                    <p:anim calcmode="lin" valueType="num">
                                      <p:cBhvr>
                                        <p:cTn id="23" dur="1000" fill="hold"/>
                                        <p:tgtEl>
                                          <p:spTgt spid="28"/>
                                        </p:tgtEl>
                                        <p:attrNameLst>
                                          <p:attrName>style.rotation</p:attrName>
                                        </p:attrNameLst>
                                      </p:cBhvr>
                                      <p:tavLst>
                                        <p:tav tm="0">
                                          <p:val>
                                            <p:fltVal val="90"/>
                                          </p:val>
                                        </p:tav>
                                        <p:tav tm="100000">
                                          <p:val>
                                            <p:fltVal val="0"/>
                                          </p:val>
                                        </p:tav>
                                      </p:tavLst>
                                    </p:anim>
                                    <p:animEffect transition="in" filter="fade">
                                      <p:cBhvr>
                                        <p:cTn id="24" dur="1000"/>
                                        <p:tgtEl>
                                          <p:spTgt spid="28"/>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1000"/>
                                        <p:tgtEl>
                                          <p:spTgt spid="6"/>
                                        </p:tgtEl>
                                      </p:cBhvr>
                                    </p:animEffect>
                                  </p:childTnLst>
                                </p:cTn>
                              </p:par>
                              <p:par>
                                <p:cTn id="29" presetID="22" presetClass="entr" presetSubtype="8" fill="hold" grpId="0" nodeType="withEffect">
                                  <p:stCondLst>
                                    <p:cond delay="75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1000"/>
                                        <p:tgtEl>
                                          <p:spTgt spid="5"/>
                                        </p:tgtEl>
                                      </p:cBhvr>
                                    </p:animEffect>
                                  </p:childTnLst>
                                </p:cTn>
                              </p:par>
                              <p:par>
                                <p:cTn id="32" presetID="22" presetClass="entr" presetSubtype="8" fill="hold" grpId="0" nodeType="withEffect">
                                  <p:stCondLst>
                                    <p:cond delay="125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1000"/>
                                        <p:tgtEl>
                                          <p:spTgt spid="4"/>
                                        </p:tgtEl>
                                      </p:cBhvr>
                                    </p:animEffect>
                                  </p:childTnLst>
                                </p:cTn>
                              </p:par>
                              <p:par>
                                <p:cTn id="35" presetID="22" presetClass="entr" presetSubtype="4" fill="hold" grpId="0" nodeType="withEffect">
                                  <p:stCondLst>
                                    <p:cond delay="200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par>
                                <p:cTn id="38" presetID="22" presetClass="entr" presetSubtype="4" fill="hold" grpId="0" nodeType="withEffect">
                                  <p:stCondLst>
                                    <p:cond delay="2150"/>
                                  </p:stCondLst>
                                  <p:childTnLst>
                                    <p:set>
                                      <p:cBhvr>
                                        <p:cTn id="39" dur="1" fill="hold">
                                          <p:stCondLst>
                                            <p:cond delay="0"/>
                                          </p:stCondLst>
                                        </p:cTn>
                                        <p:tgtEl>
                                          <p:spTgt spid="11"/>
                                        </p:tgtEl>
                                        <p:attrNameLst>
                                          <p:attrName>style.visibility</p:attrName>
                                        </p:attrNameLst>
                                      </p:cBhvr>
                                      <p:to>
                                        <p:strVal val="visible"/>
                                      </p:to>
                                    </p:set>
                                    <p:animEffect transition="in" filter="wipe(down)">
                                      <p:cBhvr>
                                        <p:cTn id="40" dur="500"/>
                                        <p:tgtEl>
                                          <p:spTgt spid="11"/>
                                        </p:tgtEl>
                                      </p:cBhvr>
                                    </p:animEffect>
                                  </p:childTnLst>
                                </p:cTn>
                              </p:par>
                              <p:par>
                                <p:cTn id="41" presetID="22" presetClass="entr" presetSubtype="4" fill="hold" grpId="0" nodeType="withEffect">
                                  <p:stCondLst>
                                    <p:cond delay="245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500"/>
                                        <p:tgtEl>
                                          <p:spTgt spid="8"/>
                                        </p:tgtEl>
                                      </p:cBhvr>
                                    </p:animEffect>
                                  </p:childTnLst>
                                </p:cTn>
                              </p:par>
                              <p:par>
                                <p:cTn id="44" presetID="22" presetClass="entr" presetSubtype="4" fill="hold" grpId="0" nodeType="withEffect">
                                  <p:stCondLst>
                                    <p:cond delay="2600"/>
                                  </p:stCondLst>
                                  <p:childTnLst>
                                    <p:set>
                                      <p:cBhvr>
                                        <p:cTn id="45" dur="1" fill="hold">
                                          <p:stCondLst>
                                            <p:cond delay="0"/>
                                          </p:stCondLst>
                                        </p:cTn>
                                        <p:tgtEl>
                                          <p:spTgt spid="9"/>
                                        </p:tgtEl>
                                        <p:attrNameLst>
                                          <p:attrName>style.visibility</p:attrName>
                                        </p:attrNameLst>
                                      </p:cBhvr>
                                      <p:to>
                                        <p:strVal val="visible"/>
                                      </p:to>
                                    </p:set>
                                    <p:animEffect transition="in" filter="wipe(down)">
                                      <p:cBhvr>
                                        <p:cTn id="46" dur="500"/>
                                        <p:tgtEl>
                                          <p:spTgt spid="9"/>
                                        </p:tgtEl>
                                      </p:cBhvr>
                                    </p:animEffect>
                                  </p:childTnLst>
                                </p:cTn>
                              </p:par>
                            </p:childTnLst>
                          </p:cTn>
                        </p:par>
                        <p:par>
                          <p:cTn id="47" fill="hold">
                            <p:stCondLst>
                              <p:cond delay="2500"/>
                            </p:stCondLst>
                            <p:childTnLst>
                              <p:par>
                                <p:cTn id="48" presetID="14" presetClass="entr" presetSubtype="10" fill="hold"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randombar(horizontal)">
                                      <p:cBhvr>
                                        <p:cTn id="50" dur="500"/>
                                        <p:tgtEl>
                                          <p:spTgt spid="12"/>
                                        </p:tgtEl>
                                      </p:cBhvr>
                                    </p:animEffect>
                                  </p:childTnLst>
                                </p:cTn>
                              </p:par>
                            </p:childTnLst>
                          </p:cTn>
                        </p:par>
                        <p:par>
                          <p:cTn id="51" fill="hold">
                            <p:stCondLst>
                              <p:cond delay="3000"/>
                            </p:stCondLst>
                            <p:childTnLst>
                              <p:par>
                                <p:cTn id="52" presetID="14" presetClass="entr" presetSubtype="10"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randombar(horizontal)">
                                      <p:cBhvr>
                                        <p:cTn id="54" dur="500"/>
                                        <p:tgtEl>
                                          <p:spTgt spid="15"/>
                                        </p:tgtEl>
                                      </p:cBhvr>
                                    </p:animEffect>
                                  </p:childTnLst>
                                </p:cTn>
                              </p:par>
                            </p:childTnLst>
                          </p:cTn>
                        </p:par>
                        <p:par>
                          <p:cTn id="55" fill="hold">
                            <p:stCondLst>
                              <p:cond delay="3500"/>
                            </p:stCondLst>
                            <p:childTnLst>
                              <p:par>
                                <p:cTn id="56" presetID="14" presetClass="entr" presetSubtype="10" fill="hold"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randombar(horizontal)">
                                      <p:cBhvr>
                                        <p:cTn id="5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8" grpId="0" bldLvl="0" animBg="1"/>
      <p:bldP spid="2" grpId="0" bldLvl="0" animBg="1"/>
      <p:bldP spid="3" grpId="0"/>
      <p:bldP spid="4" grpId="0" bldLvl="0" animBg="1"/>
      <p:bldP spid="5" grpId="0" bldLvl="0" animBg="1"/>
      <p:bldP spid="6" grpId="0" bldLvl="0" animBg="1"/>
      <p:bldP spid="8" grpId="0" bldLvl="0" animBg="1"/>
      <p:bldP spid="9" grpId="0" bldLvl="0" animBg="1"/>
      <p:bldP spid="10" grpId="0" bldLvl="0" animBg="1"/>
      <p:bldP spid="11"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消息队列</a:t>
            </a:r>
          </a:p>
        </p:txBody>
      </p:sp>
      <p:sp>
        <p:nvSpPr>
          <p:cNvPr id="50" name="ïṧļîdé"/>
          <p:cNvSpPr/>
          <p:nvPr/>
        </p:nvSpPr>
        <p:spPr>
          <a:xfrm>
            <a:off x="4483974" y="3889709"/>
            <a:ext cx="1449262" cy="1449261"/>
          </a:xfrm>
          <a:prstGeom prst="corner">
            <a:avLst>
              <a:gd name="adj1" fmla="val 16416"/>
              <a:gd name="adj2" fmla="val 16509"/>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1" name="îṩľïḍè"/>
          <p:cNvSpPr/>
          <p:nvPr/>
        </p:nvSpPr>
        <p:spPr>
          <a:xfrm flipH="1">
            <a:off x="6270402" y="3889709"/>
            <a:ext cx="1449262" cy="1449261"/>
          </a:xfrm>
          <a:prstGeom prst="corner">
            <a:avLst>
              <a:gd name="adj1" fmla="val 16416"/>
              <a:gd name="adj2" fmla="val 16509"/>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2" name="í$ḻîḓê"/>
          <p:cNvSpPr/>
          <p:nvPr/>
        </p:nvSpPr>
        <p:spPr>
          <a:xfrm flipV="1">
            <a:off x="4483974" y="2136987"/>
            <a:ext cx="1449262" cy="1449261"/>
          </a:xfrm>
          <a:prstGeom prst="corner">
            <a:avLst>
              <a:gd name="adj1" fmla="val 16416"/>
              <a:gd name="adj2" fmla="val 16509"/>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3" name="îṩ1íḋè"/>
          <p:cNvSpPr/>
          <p:nvPr/>
        </p:nvSpPr>
        <p:spPr>
          <a:xfrm flipH="1" flipV="1">
            <a:off x="6270402" y="2136987"/>
            <a:ext cx="1449262" cy="1449261"/>
          </a:xfrm>
          <a:prstGeom prst="corner">
            <a:avLst>
              <a:gd name="adj1" fmla="val 16416"/>
              <a:gd name="adj2" fmla="val 16509"/>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4" name="íṣļïḋê"/>
          <p:cNvSpPr/>
          <p:nvPr/>
        </p:nvSpPr>
        <p:spPr>
          <a:xfrm>
            <a:off x="4625443" y="2261603"/>
            <a:ext cx="2952753" cy="2952750"/>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w="762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tx1"/>
              </a:solidFill>
              <a:latin typeface="仓耳青禾体-谷力 W05" panose="02020400000000000000" pitchFamily="18" charset="-122"/>
            </a:endParaRPr>
          </a:p>
        </p:txBody>
      </p:sp>
      <p:cxnSp>
        <p:nvCxnSpPr>
          <p:cNvPr id="55" name="直接连接符 54"/>
          <p:cNvCxnSpPr/>
          <p:nvPr/>
        </p:nvCxnSpPr>
        <p:spPr>
          <a:xfrm flipV="1">
            <a:off x="1120253" y="3715890"/>
            <a:ext cx="3224051" cy="14363"/>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7847696" y="3715890"/>
            <a:ext cx="3224051" cy="14363"/>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57" name="ïṣliḋè"/>
          <p:cNvGrpSpPr/>
          <p:nvPr/>
        </p:nvGrpSpPr>
        <p:grpSpPr>
          <a:xfrm>
            <a:off x="4200825" y="4916515"/>
            <a:ext cx="702159" cy="702159"/>
            <a:chOff x="6362700" y="1171575"/>
            <a:chExt cx="571500" cy="571500"/>
          </a:xfrm>
          <a:solidFill>
            <a:schemeClr val="accent1">
              <a:lumMod val="60000"/>
              <a:lumOff val="40000"/>
            </a:schemeClr>
          </a:solidFill>
        </p:grpSpPr>
        <p:sp>
          <p:nvSpPr>
            <p:cNvPr id="58" name="îṩ1íďe"/>
            <p:cNvSpPr/>
            <p:nvPr/>
          </p:nvSpPr>
          <p:spPr>
            <a:xfrm>
              <a:off x="6362700" y="1171575"/>
              <a:ext cx="571500" cy="571500"/>
            </a:xfrm>
            <a:prstGeom prst="ellipse">
              <a:avLst/>
            </a:pr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9" name="ïšľiḓe"/>
            <p:cNvSpPr/>
            <p:nvPr/>
          </p:nvSpPr>
          <p:spPr bwMode="auto">
            <a:xfrm>
              <a:off x="6523746" y="1329613"/>
              <a:ext cx="249408" cy="255423"/>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grpSp>
      <p:grpSp>
        <p:nvGrpSpPr>
          <p:cNvPr id="60" name="isľîḍê"/>
          <p:cNvGrpSpPr/>
          <p:nvPr/>
        </p:nvGrpSpPr>
        <p:grpSpPr>
          <a:xfrm>
            <a:off x="7227116" y="4916515"/>
            <a:ext cx="702159" cy="702159"/>
            <a:chOff x="6362700" y="1171575"/>
            <a:chExt cx="571500" cy="571500"/>
          </a:xfrm>
          <a:solidFill>
            <a:schemeClr val="accent1">
              <a:lumMod val="60000"/>
              <a:lumOff val="40000"/>
            </a:schemeClr>
          </a:solidFill>
        </p:grpSpPr>
        <p:sp>
          <p:nvSpPr>
            <p:cNvPr id="61" name="îSḷiḓê"/>
            <p:cNvSpPr/>
            <p:nvPr/>
          </p:nvSpPr>
          <p:spPr>
            <a:xfrm>
              <a:off x="6362700" y="1171575"/>
              <a:ext cx="571500" cy="571500"/>
            </a:xfrm>
            <a:prstGeom prst="ellipse">
              <a:avLst/>
            </a:pr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62" name="ïSḷïḓè"/>
            <p:cNvSpPr/>
            <p:nvPr/>
          </p:nvSpPr>
          <p:spPr bwMode="auto">
            <a:xfrm>
              <a:off x="6523746" y="1329613"/>
              <a:ext cx="249408" cy="255423"/>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grpSp>
      <p:grpSp>
        <p:nvGrpSpPr>
          <p:cNvPr id="63" name="iŝļíḋê"/>
          <p:cNvGrpSpPr/>
          <p:nvPr/>
        </p:nvGrpSpPr>
        <p:grpSpPr>
          <a:xfrm>
            <a:off x="4200825" y="1943104"/>
            <a:ext cx="702159" cy="702159"/>
            <a:chOff x="6362700" y="1171575"/>
            <a:chExt cx="571500" cy="571500"/>
          </a:xfrm>
          <a:solidFill>
            <a:schemeClr val="accent1">
              <a:lumMod val="60000"/>
              <a:lumOff val="40000"/>
            </a:schemeClr>
          </a:solidFill>
        </p:grpSpPr>
        <p:sp>
          <p:nvSpPr>
            <p:cNvPr id="64" name="íśļiḑè"/>
            <p:cNvSpPr/>
            <p:nvPr/>
          </p:nvSpPr>
          <p:spPr>
            <a:xfrm>
              <a:off x="6362700" y="1171575"/>
              <a:ext cx="571500" cy="571500"/>
            </a:xfrm>
            <a:prstGeom prst="ellipse">
              <a:avLst/>
            </a:pr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65" name="iṩļiḑê"/>
            <p:cNvSpPr/>
            <p:nvPr/>
          </p:nvSpPr>
          <p:spPr bwMode="auto">
            <a:xfrm>
              <a:off x="6523746" y="1329613"/>
              <a:ext cx="249408" cy="255423"/>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grpSp>
      <p:grpSp>
        <p:nvGrpSpPr>
          <p:cNvPr id="66" name="iṡḻiḋé"/>
          <p:cNvGrpSpPr/>
          <p:nvPr/>
        </p:nvGrpSpPr>
        <p:grpSpPr>
          <a:xfrm>
            <a:off x="7227116" y="1943104"/>
            <a:ext cx="702159" cy="702159"/>
            <a:chOff x="6362700" y="1171575"/>
            <a:chExt cx="571500" cy="571500"/>
          </a:xfrm>
          <a:solidFill>
            <a:schemeClr val="accent1">
              <a:lumMod val="60000"/>
              <a:lumOff val="40000"/>
            </a:schemeClr>
          </a:solidFill>
        </p:grpSpPr>
        <p:sp>
          <p:nvSpPr>
            <p:cNvPr id="67" name="íṣ1ïḑè"/>
            <p:cNvSpPr/>
            <p:nvPr/>
          </p:nvSpPr>
          <p:spPr>
            <a:xfrm>
              <a:off x="6362700" y="1171575"/>
              <a:ext cx="571500" cy="571500"/>
            </a:xfrm>
            <a:prstGeom prst="ellipse">
              <a:avLst/>
            </a:pr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68" name="îSľïdè"/>
            <p:cNvSpPr/>
            <p:nvPr/>
          </p:nvSpPr>
          <p:spPr bwMode="auto">
            <a:xfrm>
              <a:off x="6523746" y="1329613"/>
              <a:ext cx="249408" cy="255423"/>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grpSp>
      <p:sp>
        <p:nvSpPr>
          <p:cNvPr id="69" name="Text Placeholder 32"/>
          <p:cNvSpPr txBox="1"/>
          <p:nvPr/>
        </p:nvSpPr>
        <p:spPr>
          <a:xfrm>
            <a:off x="1168803" y="2142229"/>
            <a:ext cx="2434913" cy="167322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buNone/>
            </a:pPr>
            <a:r>
              <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1. 实现消息队列的基本功能，包括PRODUCER-COMSUMER、PUBLISH-SUBSCRIBE</a:t>
            </a:r>
          </a:p>
          <a:p>
            <a:pPr marL="0" indent="0" algn="just">
              <a:lnSpc>
                <a:spcPct val="150000"/>
              </a:lnSpc>
              <a:buNone/>
            </a:pPr>
            <a:r>
              <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2. 实现JMS 2.0 的大部分特性</a:t>
            </a:r>
          </a:p>
          <a:p>
            <a:pPr marL="0" indent="0" algn="just">
              <a:lnSpc>
                <a:spcPct val="150000"/>
              </a:lnSpc>
              <a:buNone/>
            </a:pPr>
            <a:r>
              <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3. 支持 JMS 的基本消息类型</a:t>
            </a:r>
          </a:p>
          <a:p>
            <a:pPr marL="0" indent="0" algn="just">
              <a:lnSpc>
                <a:spcPct val="150000"/>
              </a:lnSpc>
              <a:buNone/>
            </a:pPr>
            <a:endPar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0" name="Text Placeholder 33"/>
          <p:cNvSpPr txBox="1"/>
          <p:nvPr/>
        </p:nvSpPr>
        <p:spPr>
          <a:xfrm>
            <a:off x="1168803" y="1841480"/>
            <a:ext cx="1704690" cy="24574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en-US" altLang="zh-CN" sz="1600" b="1" dirty="0">
                <a:latin typeface="微软雅黑" panose="020B0503020204020204" pitchFamily="34" charset="-122"/>
                <a:ea typeface="微软雅黑" panose="020B0503020204020204" pitchFamily="34" charset="-122"/>
                <a:sym typeface="Arial" panose="020B0604020202020204" pitchFamily="34" charset="0"/>
              </a:rPr>
              <a:t>ONE</a:t>
            </a:r>
          </a:p>
        </p:txBody>
      </p:sp>
      <p:sp>
        <p:nvSpPr>
          <p:cNvPr id="71" name="Text Placeholder 32"/>
          <p:cNvSpPr txBox="1"/>
          <p:nvPr/>
        </p:nvSpPr>
        <p:spPr>
          <a:xfrm>
            <a:off x="8626541" y="2142229"/>
            <a:ext cx="2445206" cy="157734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1. 所有的 Queue 和 Topic 都可以被多个消费者监听，不支持互斥消费行为，所以 createSharedConsumer 的 API 用于创建监听非持久化消息的消息消费者了</a:t>
            </a: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2. 支持Java语言</a:t>
            </a: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3. 单机呑吐量万级</a:t>
            </a:r>
          </a:p>
        </p:txBody>
      </p:sp>
      <p:sp>
        <p:nvSpPr>
          <p:cNvPr id="72" name="Text Placeholder 33"/>
          <p:cNvSpPr txBox="1"/>
          <p:nvPr/>
        </p:nvSpPr>
        <p:spPr>
          <a:xfrm>
            <a:off x="9367057" y="1841480"/>
            <a:ext cx="1704690" cy="24574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buNone/>
            </a:pPr>
            <a:r>
              <a:rPr lang="en-US" altLang="zh-CN" sz="1600" b="1" dirty="0">
                <a:latin typeface="微软雅黑" panose="020B0503020204020204" pitchFamily="34" charset="-122"/>
                <a:ea typeface="微软雅黑" panose="020B0503020204020204" pitchFamily="34" charset="-122"/>
                <a:sym typeface="Arial" panose="020B0604020202020204" pitchFamily="34" charset="0"/>
              </a:rPr>
              <a:t>THREE</a:t>
            </a:r>
          </a:p>
        </p:txBody>
      </p:sp>
      <p:sp>
        <p:nvSpPr>
          <p:cNvPr id="73" name="Text Placeholder 32"/>
          <p:cNvSpPr txBox="1"/>
          <p:nvPr/>
        </p:nvSpPr>
        <p:spPr>
          <a:xfrm>
            <a:off x="1168803" y="4763386"/>
            <a:ext cx="2434913" cy="148082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1. 支持 AUTO_ACKNOWLEDGE、CLIENT_ACKNOWLEDGE、DUPS_OK_ACKNOWLEDGE 三种 SessionMode</a:t>
            </a:r>
          </a:p>
          <a:p>
            <a:pPr marL="0" indent="0" algn="just">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2. 非持久化的消息通过 Redis 的 publish 特性发送</a:t>
            </a:r>
          </a:p>
        </p:txBody>
      </p:sp>
      <p:sp>
        <p:nvSpPr>
          <p:cNvPr id="74" name="Text Placeholder 33"/>
          <p:cNvSpPr txBox="1"/>
          <p:nvPr/>
        </p:nvSpPr>
        <p:spPr>
          <a:xfrm>
            <a:off x="1168803" y="4450078"/>
            <a:ext cx="1704690" cy="24574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en-US" altLang="zh-CN" sz="1600" b="1" dirty="0">
                <a:latin typeface="微软雅黑" panose="020B0503020204020204" pitchFamily="34" charset="-122"/>
                <a:ea typeface="微软雅黑" panose="020B0503020204020204" pitchFamily="34" charset="-122"/>
                <a:sym typeface="Arial" panose="020B0604020202020204" pitchFamily="34" charset="0"/>
              </a:rPr>
              <a:t>TWO</a:t>
            </a:r>
          </a:p>
        </p:txBody>
      </p:sp>
      <p:sp>
        <p:nvSpPr>
          <p:cNvPr id="75" name="Text Placeholder 32"/>
          <p:cNvSpPr txBox="1"/>
          <p:nvPr/>
        </p:nvSpPr>
        <p:spPr>
          <a:xfrm>
            <a:off x="8626541" y="4763386"/>
            <a:ext cx="2445206" cy="153860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1. 消息丢失接近0</a:t>
            </a: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2. 消息重复可控</a:t>
            </a: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3. 高可用性，支持分布式部署</a:t>
            </a: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4. 可持久化，无需降低性能即可储存消息。</a:t>
            </a: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5. 文档完备（兼容JMS2.0的官方文档）</a:t>
            </a:r>
          </a:p>
        </p:txBody>
      </p:sp>
      <p:sp>
        <p:nvSpPr>
          <p:cNvPr id="76" name="Text Placeholder 33"/>
          <p:cNvSpPr txBox="1"/>
          <p:nvPr/>
        </p:nvSpPr>
        <p:spPr>
          <a:xfrm>
            <a:off x="9355107" y="4450078"/>
            <a:ext cx="1704690" cy="24574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buNone/>
            </a:pPr>
            <a:r>
              <a:rPr lang="en-US" altLang="zh-CN" sz="1600" b="1" dirty="0">
                <a:latin typeface="微软雅黑" panose="020B0503020204020204" pitchFamily="34" charset="-122"/>
                <a:ea typeface="微软雅黑" panose="020B0503020204020204" pitchFamily="34" charset="-122"/>
                <a:sym typeface="Arial" panose="020B0604020202020204" pitchFamily="34" charset="0"/>
              </a:rPr>
              <a:t>FOUR</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50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1000"/>
                                        <p:tgtEl>
                                          <p:spTgt spid="54"/>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randombar(horizontal)">
                                      <p:cBhvr>
                                        <p:cTn id="19" dur="500"/>
                                        <p:tgtEl>
                                          <p:spTgt spid="63"/>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randombar(horizontal)">
                                      <p:cBhvr>
                                        <p:cTn id="23" dur="500"/>
                                        <p:tgtEl>
                                          <p:spTgt spid="52"/>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randombar(horizontal)">
                                      <p:cBhvr>
                                        <p:cTn id="27" dur="500"/>
                                        <p:tgtEl>
                                          <p:spTgt spid="53"/>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randombar(horizontal)">
                                      <p:cBhvr>
                                        <p:cTn id="31" dur="500"/>
                                        <p:tgtEl>
                                          <p:spTgt spid="66"/>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randombar(horizontal)">
                                      <p:cBhvr>
                                        <p:cTn id="35" dur="500"/>
                                        <p:tgtEl>
                                          <p:spTgt spid="51"/>
                                        </p:tgtEl>
                                      </p:cBhvr>
                                    </p:animEffect>
                                  </p:childTnLst>
                                </p:cTn>
                              </p:par>
                            </p:childTnLst>
                          </p:cTn>
                        </p:par>
                        <p:par>
                          <p:cTn id="36" fill="hold">
                            <p:stCondLst>
                              <p:cond delay="4000"/>
                            </p:stCondLst>
                            <p:childTnLst>
                              <p:par>
                                <p:cTn id="37" presetID="14" presetClass="entr" presetSubtype="10" fill="hold" nodeType="after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randombar(horizontal)">
                                      <p:cBhvr>
                                        <p:cTn id="39" dur="500"/>
                                        <p:tgtEl>
                                          <p:spTgt spid="60"/>
                                        </p:tgtEl>
                                      </p:cBhvr>
                                    </p:animEffect>
                                  </p:childTnLst>
                                </p:cTn>
                              </p:par>
                            </p:childTnLst>
                          </p:cTn>
                        </p:par>
                        <p:par>
                          <p:cTn id="40" fill="hold">
                            <p:stCondLst>
                              <p:cond delay="4500"/>
                            </p:stCondLst>
                            <p:childTnLst>
                              <p:par>
                                <p:cTn id="41" presetID="14" presetClass="entr" presetSubtype="10"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randombar(horizontal)">
                                      <p:cBhvr>
                                        <p:cTn id="43" dur="500"/>
                                        <p:tgtEl>
                                          <p:spTgt spid="50"/>
                                        </p:tgtEl>
                                      </p:cBhvr>
                                    </p:animEffect>
                                  </p:childTnLst>
                                </p:cTn>
                              </p:par>
                            </p:childTnLst>
                          </p:cTn>
                        </p:par>
                        <p:par>
                          <p:cTn id="44" fill="hold">
                            <p:stCondLst>
                              <p:cond delay="5000"/>
                            </p:stCondLst>
                            <p:childTnLst>
                              <p:par>
                                <p:cTn id="45" presetID="14" presetClass="entr" presetSubtype="10" fill="hold" nodeType="after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randombar(horizontal)">
                                      <p:cBhvr>
                                        <p:cTn id="47" dur="500"/>
                                        <p:tgtEl>
                                          <p:spTgt spid="57"/>
                                        </p:tgtEl>
                                      </p:cBhvr>
                                    </p:animEffect>
                                  </p:childTnLst>
                                </p:cTn>
                              </p:par>
                            </p:childTnLst>
                          </p:cTn>
                        </p:par>
                        <p:par>
                          <p:cTn id="48" fill="hold">
                            <p:stCondLst>
                              <p:cond delay="5500"/>
                            </p:stCondLst>
                            <p:childTnLst>
                              <p:par>
                                <p:cTn id="49" presetID="22" presetClass="entr" presetSubtype="2" fill="hold" nodeType="after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right)">
                                      <p:cBhvr>
                                        <p:cTn id="51" dur="500"/>
                                        <p:tgtEl>
                                          <p:spTgt spid="55"/>
                                        </p:tgtEl>
                                      </p:cBhvr>
                                    </p:animEffect>
                                  </p:childTnLst>
                                </p:cTn>
                              </p:par>
                            </p:childTnLst>
                          </p:cTn>
                        </p:par>
                        <p:par>
                          <p:cTn id="52" fill="hold">
                            <p:stCondLst>
                              <p:cond delay="6000"/>
                            </p:stCondLst>
                            <p:childTnLst>
                              <p:par>
                                <p:cTn id="53" presetID="22" presetClass="entr" presetSubtype="8" fill="hold" nodeType="after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wipe(left)">
                                      <p:cBhvr>
                                        <p:cTn id="55" dur="500"/>
                                        <p:tgtEl>
                                          <p:spTgt spid="56"/>
                                        </p:tgtEl>
                                      </p:cBhvr>
                                    </p:animEffect>
                                  </p:childTnLst>
                                </p:cTn>
                              </p:par>
                            </p:childTnLst>
                          </p:cTn>
                        </p:par>
                        <p:par>
                          <p:cTn id="56" fill="hold">
                            <p:stCondLst>
                              <p:cond delay="6500"/>
                            </p:stCondLst>
                            <p:childTnLst>
                              <p:par>
                                <p:cTn id="57" presetID="18" presetClass="entr" presetSubtype="12" fill="hold" grpId="0" nodeType="afterEffect">
                                  <p:stCondLst>
                                    <p:cond delay="0"/>
                                  </p:stCondLst>
                                  <p:childTnLst>
                                    <p:set>
                                      <p:cBhvr>
                                        <p:cTn id="58" dur="1" fill="hold">
                                          <p:stCondLst>
                                            <p:cond delay="0"/>
                                          </p:stCondLst>
                                        </p:cTn>
                                        <p:tgtEl>
                                          <p:spTgt spid="69"/>
                                        </p:tgtEl>
                                        <p:attrNameLst>
                                          <p:attrName>style.visibility</p:attrName>
                                        </p:attrNameLst>
                                      </p:cBhvr>
                                      <p:to>
                                        <p:strVal val="visible"/>
                                      </p:to>
                                    </p:set>
                                    <p:animEffect transition="in" filter="strips(downLeft)">
                                      <p:cBhvr>
                                        <p:cTn id="59" dur="500"/>
                                        <p:tgtEl>
                                          <p:spTgt spid="69"/>
                                        </p:tgtEl>
                                      </p:cBhvr>
                                    </p:animEffect>
                                  </p:childTnLst>
                                </p:cTn>
                              </p:par>
                              <p:par>
                                <p:cTn id="60" presetID="55" presetClass="entr" presetSubtype="0" fill="hold" grpId="0" nodeType="withEffect">
                                  <p:stCondLst>
                                    <p:cond delay="0"/>
                                  </p:stCondLst>
                                  <p:childTnLst>
                                    <p:set>
                                      <p:cBhvr>
                                        <p:cTn id="61" dur="1" fill="hold">
                                          <p:stCondLst>
                                            <p:cond delay="0"/>
                                          </p:stCondLst>
                                        </p:cTn>
                                        <p:tgtEl>
                                          <p:spTgt spid="70"/>
                                        </p:tgtEl>
                                        <p:attrNameLst>
                                          <p:attrName>style.visibility</p:attrName>
                                        </p:attrNameLst>
                                      </p:cBhvr>
                                      <p:to>
                                        <p:strVal val="visible"/>
                                      </p:to>
                                    </p:set>
                                    <p:anim calcmode="lin" valueType="num">
                                      <p:cBhvr>
                                        <p:cTn id="62" dur="1000" fill="hold"/>
                                        <p:tgtEl>
                                          <p:spTgt spid="70"/>
                                        </p:tgtEl>
                                        <p:attrNameLst>
                                          <p:attrName>ppt_w</p:attrName>
                                        </p:attrNameLst>
                                      </p:cBhvr>
                                      <p:tavLst>
                                        <p:tav tm="0">
                                          <p:val>
                                            <p:strVal val="#ppt_w*0.70"/>
                                          </p:val>
                                        </p:tav>
                                        <p:tav tm="100000">
                                          <p:val>
                                            <p:strVal val="#ppt_w"/>
                                          </p:val>
                                        </p:tav>
                                      </p:tavLst>
                                    </p:anim>
                                    <p:anim calcmode="lin" valueType="num">
                                      <p:cBhvr>
                                        <p:cTn id="63" dur="1000" fill="hold"/>
                                        <p:tgtEl>
                                          <p:spTgt spid="70"/>
                                        </p:tgtEl>
                                        <p:attrNameLst>
                                          <p:attrName>ppt_h</p:attrName>
                                        </p:attrNameLst>
                                      </p:cBhvr>
                                      <p:tavLst>
                                        <p:tav tm="0">
                                          <p:val>
                                            <p:strVal val="#ppt_h"/>
                                          </p:val>
                                        </p:tav>
                                        <p:tav tm="100000">
                                          <p:val>
                                            <p:strVal val="#ppt_h"/>
                                          </p:val>
                                        </p:tav>
                                      </p:tavLst>
                                    </p:anim>
                                    <p:animEffect transition="in" filter="fade">
                                      <p:cBhvr>
                                        <p:cTn id="64" dur="1000"/>
                                        <p:tgtEl>
                                          <p:spTgt spid="70"/>
                                        </p:tgtEl>
                                      </p:cBhvr>
                                    </p:animEffect>
                                  </p:childTnLst>
                                </p:cTn>
                              </p:par>
                            </p:childTnLst>
                          </p:cTn>
                        </p:par>
                        <p:par>
                          <p:cTn id="65" fill="hold">
                            <p:stCondLst>
                              <p:cond delay="7000"/>
                            </p:stCondLst>
                            <p:childTnLst>
                              <p:par>
                                <p:cTn id="66" presetID="18" presetClass="entr" presetSubtype="12" fill="hold" grpId="0" nodeType="afterEffect">
                                  <p:stCondLst>
                                    <p:cond delay="0"/>
                                  </p:stCondLst>
                                  <p:childTnLst>
                                    <p:set>
                                      <p:cBhvr>
                                        <p:cTn id="67" dur="1" fill="hold">
                                          <p:stCondLst>
                                            <p:cond delay="0"/>
                                          </p:stCondLst>
                                        </p:cTn>
                                        <p:tgtEl>
                                          <p:spTgt spid="71"/>
                                        </p:tgtEl>
                                        <p:attrNameLst>
                                          <p:attrName>style.visibility</p:attrName>
                                        </p:attrNameLst>
                                      </p:cBhvr>
                                      <p:to>
                                        <p:strVal val="visible"/>
                                      </p:to>
                                    </p:set>
                                    <p:animEffect transition="in" filter="strips(downLeft)">
                                      <p:cBhvr>
                                        <p:cTn id="68" dur="500"/>
                                        <p:tgtEl>
                                          <p:spTgt spid="71"/>
                                        </p:tgtEl>
                                      </p:cBhvr>
                                    </p:animEffect>
                                  </p:childTnLst>
                                </p:cTn>
                              </p:par>
                              <p:par>
                                <p:cTn id="69" presetID="55" presetClass="entr" presetSubtype="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p:cTn id="71" dur="1000" fill="hold"/>
                                        <p:tgtEl>
                                          <p:spTgt spid="72"/>
                                        </p:tgtEl>
                                        <p:attrNameLst>
                                          <p:attrName>ppt_w</p:attrName>
                                        </p:attrNameLst>
                                      </p:cBhvr>
                                      <p:tavLst>
                                        <p:tav tm="0">
                                          <p:val>
                                            <p:strVal val="#ppt_w*0.70"/>
                                          </p:val>
                                        </p:tav>
                                        <p:tav tm="100000">
                                          <p:val>
                                            <p:strVal val="#ppt_w"/>
                                          </p:val>
                                        </p:tav>
                                      </p:tavLst>
                                    </p:anim>
                                    <p:anim calcmode="lin" valueType="num">
                                      <p:cBhvr>
                                        <p:cTn id="72" dur="1000" fill="hold"/>
                                        <p:tgtEl>
                                          <p:spTgt spid="72"/>
                                        </p:tgtEl>
                                        <p:attrNameLst>
                                          <p:attrName>ppt_h</p:attrName>
                                        </p:attrNameLst>
                                      </p:cBhvr>
                                      <p:tavLst>
                                        <p:tav tm="0">
                                          <p:val>
                                            <p:strVal val="#ppt_h"/>
                                          </p:val>
                                        </p:tav>
                                        <p:tav tm="100000">
                                          <p:val>
                                            <p:strVal val="#ppt_h"/>
                                          </p:val>
                                        </p:tav>
                                      </p:tavLst>
                                    </p:anim>
                                    <p:animEffect transition="in" filter="fade">
                                      <p:cBhvr>
                                        <p:cTn id="73" dur="1000"/>
                                        <p:tgtEl>
                                          <p:spTgt spid="72"/>
                                        </p:tgtEl>
                                      </p:cBhvr>
                                    </p:animEffect>
                                  </p:childTnLst>
                                </p:cTn>
                              </p:par>
                            </p:childTnLst>
                          </p:cTn>
                        </p:par>
                        <p:par>
                          <p:cTn id="74" fill="hold">
                            <p:stCondLst>
                              <p:cond delay="7500"/>
                            </p:stCondLst>
                            <p:childTnLst>
                              <p:par>
                                <p:cTn id="75" presetID="18" presetClass="entr" presetSubtype="12" fill="hold" grpId="0" nodeType="after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strips(downLeft)">
                                      <p:cBhvr>
                                        <p:cTn id="77" dur="500"/>
                                        <p:tgtEl>
                                          <p:spTgt spid="73"/>
                                        </p:tgtEl>
                                      </p:cBhvr>
                                    </p:animEffect>
                                  </p:childTnLst>
                                </p:cTn>
                              </p:par>
                              <p:par>
                                <p:cTn id="78" presetID="55" presetClass="entr" presetSubtype="0" fill="hold" grpId="0" nodeType="withEffect">
                                  <p:stCondLst>
                                    <p:cond delay="0"/>
                                  </p:stCondLst>
                                  <p:childTnLst>
                                    <p:set>
                                      <p:cBhvr>
                                        <p:cTn id="79" dur="1" fill="hold">
                                          <p:stCondLst>
                                            <p:cond delay="0"/>
                                          </p:stCondLst>
                                        </p:cTn>
                                        <p:tgtEl>
                                          <p:spTgt spid="74"/>
                                        </p:tgtEl>
                                        <p:attrNameLst>
                                          <p:attrName>style.visibility</p:attrName>
                                        </p:attrNameLst>
                                      </p:cBhvr>
                                      <p:to>
                                        <p:strVal val="visible"/>
                                      </p:to>
                                    </p:set>
                                    <p:anim calcmode="lin" valueType="num">
                                      <p:cBhvr>
                                        <p:cTn id="80" dur="1000" fill="hold"/>
                                        <p:tgtEl>
                                          <p:spTgt spid="74"/>
                                        </p:tgtEl>
                                        <p:attrNameLst>
                                          <p:attrName>ppt_w</p:attrName>
                                        </p:attrNameLst>
                                      </p:cBhvr>
                                      <p:tavLst>
                                        <p:tav tm="0">
                                          <p:val>
                                            <p:strVal val="#ppt_w*0.70"/>
                                          </p:val>
                                        </p:tav>
                                        <p:tav tm="100000">
                                          <p:val>
                                            <p:strVal val="#ppt_w"/>
                                          </p:val>
                                        </p:tav>
                                      </p:tavLst>
                                    </p:anim>
                                    <p:anim calcmode="lin" valueType="num">
                                      <p:cBhvr>
                                        <p:cTn id="81" dur="1000" fill="hold"/>
                                        <p:tgtEl>
                                          <p:spTgt spid="74"/>
                                        </p:tgtEl>
                                        <p:attrNameLst>
                                          <p:attrName>ppt_h</p:attrName>
                                        </p:attrNameLst>
                                      </p:cBhvr>
                                      <p:tavLst>
                                        <p:tav tm="0">
                                          <p:val>
                                            <p:strVal val="#ppt_h"/>
                                          </p:val>
                                        </p:tav>
                                        <p:tav tm="100000">
                                          <p:val>
                                            <p:strVal val="#ppt_h"/>
                                          </p:val>
                                        </p:tav>
                                      </p:tavLst>
                                    </p:anim>
                                    <p:animEffect transition="in" filter="fade">
                                      <p:cBhvr>
                                        <p:cTn id="82" dur="1000"/>
                                        <p:tgtEl>
                                          <p:spTgt spid="74"/>
                                        </p:tgtEl>
                                      </p:cBhvr>
                                    </p:animEffect>
                                  </p:childTnLst>
                                </p:cTn>
                              </p:par>
                            </p:childTnLst>
                          </p:cTn>
                        </p:par>
                        <p:par>
                          <p:cTn id="83" fill="hold">
                            <p:stCondLst>
                              <p:cond delay="8000"/>
                            </p:stCondLst>
                            <p:childTnLst>
                              <p:par>
                                <p:cTn id="84" presetID="18" presetClass="entr" presetSubtype="12" fill="hold" grpId="0" nodeType="afterEffect">
                                  <p:stCondLst>
                                    <p:cond delay="0"/>
                                  </p:stCondLst>
                                  <p:childTnLst>
                                    <p:set>
                                      <p:cBhvr>
                                        <p:cTn id="85" dur="1" fill="hold">
                                          <p:stCondLst>
                                            <p:cond delay="0"/>
                                          </p:stCondLst>
                                        </p:cTn>
                                        <p:tgtEl>
                                          <p:spTgt spid="75"/>
                                        </p:tgtEl>
                                        <p:attrNameLst>
                                          <p:attrName>style.visibility</p:attrName>
                                        </p:attrNameLst>
                                      </p:cBhvr>
                                      <p:to>
                                        <p:strVal val="visible"/>
                                      </p:to>
                                    </p:set>
                                    <p:animEffect transition="in" filter="strips(downLeft)">
                                      <p:cBhvr>
                                        <p:cTn id="86" dur="500"/>
                                        <p:tgtEl>
                                          <p:spTgt spid="75"/>
                                        </p:tgtEl>
                                      </p:cBhvr>
                                    </p:animEffect>
                                  </p:childTnLst>
                                </p:cTn>
                              </p:par>
                              <p:par>
                                <p:cTn id="87" presetID="55" presetClass="entr" presetSubtype="0" fill="hold" grpId="0" nodeType="withEffect">
                                  <p:stCondLst>
                                    <p:cond delay="0"/>
                                  </p:stCondLst>
                                  <p:childTnLst>
                                    <p:set>
                                      <p:cBhvr>
                                        <p:cTn id="88" dur="1" fill="hold">
                                          <p:stCondLst>
                                            <p:cond delay="0"/>
                                          </p:stCondLst>
                                        </p:cTn>
                                        <p:tgtEl>
                                          <p:spTgt spid="76"/>
                                        </p:tgtEl>
                                        <p:attrNameLst>
                                          <p:attrName>style.visibility</p:attrName>
                                        </p:attrNameLst>
                                      </p:cBhvr>
                                      <p:to>
                                        <p:strVal val="visible"/>
                                      </p:to>
                                    </p:set>
                                    <p:anim calcmode="lin" valueType="num">
                                      <p:cBhvr>
                                        <p:cTn id="89" dur="1000" fill="hold"/>
                                        <p:tgtEl>
                                          <p:spTgt spid="76"/>
                                        </p:tgtEl>
                                        <p:attrNameLst>
                                          <p:attrName>ppt_w</p:attrName>
                                        </p:attrNameLst>
                                      </p:cBhvr>
                                      <p:tavLst>
                                        <p:tav tm="0">
                                          <p:val>
                                            <p:strVal val="#ppt_w*0.70"/>
                                          </p:val>
                                        </p:tav>
                                        <p:tav tm="100000">
                                          <p:val>
                                            <p:strVal val="#ppt_w"/>
                                          </p:val>
                                        </p:tav>
                                      </p:tavLst>
                                    </p:anim>
                                    <p:anim calcmode="lin" valueType="num">
                                      <p:cBhvr>
                                        <p:cTn id="90" dur="1000" fill="hold"/>
                                        <p:tgtEl>
                                          <p:spTgt spid="76"/>
                                        </p:tgtEl>
                                        <p:attrNameLst>
                                          <p:attrName>ppt_h</p:attrName>
                                        </p:attrNameLst>
                                      </p:cBhvr>
                                      <p:tavLst>
                                        <p:tav tm="0">
                                          <p:val>
                                            <p:strVal val="#ppt_h"/>
                                          </p:val>
                                        </p:tav>
                                        <p:tav tm="100000">
                                          <p:val>
                                            <p:strVal val="#ppt_h"/>
                                          </p:val>
                                        </p:tav>
                                      </p:tavLst>
                                    </p:anim>
                                    <p:animEffect transition="in" filter="fade">
                                      <p:cBhvr>
                                        <p:cTn id="91" dur="1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50" grpId="0" bldLvl="0" animBg="1"/>
      <p:bldP spid="51" grpId="0" bldLvl="0" animBg="1"/>
      <p:bldP spid="52" grpId="0" bldLvl="0" animBg="1"/>
      <p:bldP spid="53" grpId="0" bldLvl="0" animBg="1"/>
      <p:bldP spid="54" grpId="0" bldLvl="0" animBg="1"/>
      <p:bldP spid="69" grpId="0"/>
      <p:bldP spid="70" grpId="0"/>
      <p:bldP spid="71" grpId="0"/>
      <p:bldP spid="72" grpId="0"/>
      <p:bldP spid="73" grpId="0"/>
      <p:bldP spid="74" grpId="0"/>
      <p:bldP spid="75" grpId="0"/>
      <p:bldP spid="7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2">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210820" y="3263265"/>
            <a:ext cx="747649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sym typeface="+mn-ea"/>
              </a:rPr>
              <a:t>项目测试环境及结果</a:t>
            </a:r>
            <a:endParaRPr lang="zh-CN" altLang="en-US" sz="6000" b="1" dirty="0">
              <a:solidFill>
                <a:schemeClr val="accent1">
                  <a:lumMod val="60000"/>
                  <a:lumOff val="40000"/>
                </a:schemeClr>
              </a:solidFill>
              <a:cs typeface="Arial" panose="020B0604020202020204" pitchFamily="34" charset="0"/>
            </a:endParaRPr>
          </a:p>
        </p:txBody>
      </p:sp>
      <p:grpSp>
        <p:nvGrpSpPr>
          <p:cNvPr id="50" name="组合 49"/>
          <p:cNvGrpSpPr/>
          <p:nvPr/>
        </p:nvGrpSpPr>
        <p:grpSpPr>
          <a:xfrm>
            <a:off x="2202982" y="5175292"/>
            <a:ext cx="2292824" cy="641169"/>
            <a:chOff x="8222965" y="7595340"/>
            <a:chExt cx="3061547" cy="996089"/>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906598"/>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FIVE</a:t>
              </a:r>
            </a:p>
            <a:p>
              <a:pPr algn="ct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4" name="文本框 13"/>
          <p:cNvSpPr txBox="1"/>
          <p:nvPr/>
        </p:nvSpPr>
        <p:spPr>
          <a:xfrm>
            <a:off x="1365364" y="1048351"/>
            <a:ext cx="3968061" cy="2214880"/>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05</a:t>
            </a: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40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14" grpId="0"/>
      <p:bldP spid="1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项目测试环境</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3" name="椭圆 22"/>
          <p:cNvSpPr/>
          <p:nvPr/>
        </p:nvSpPr>
        <p:spPr>
          <a:xfrm>
            <a:off x="-1616716" y="4570086"/>
            <a:ext cx="4356980" cy="43569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4" name="椭圆 23"/>
          <p:cNvSpPr/>
          <p:nvPr/>
        </p:nvSpPr>
        <p:spPr>
          <a:xfrm>
            <a:off x="-598355" y="5588447"/>
            <a:ext cx="2320257" cy="2320257"/>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6" name="矩形 25"/>
          <p:cNvSpPr/>
          <p:nvPr/>
        </p:nvSpPr>
        <p:spPr>
          <a:xfrm>
            <a:off x="561774" y="1705387"/>
            <a:ext cx="5534226" cy="2177143"/>
          </a:xfrm>
          <a:prstGeom prst="rect">
            <a:avLst/>
          </a:prstGeom>
          <a:solidFill>
            <a:schemeClr val="bg1"/>
          </a:solidFill>
          <a:ln>
            <a:noFill/>
          </a:ln>
          <a:effectLst>
            <a:outerShdw blurRad="3556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7" name="矩形 26"/>
          <p:cNvSpPr/>
          <p:nvPr/>
        </p:nvSpPr>
        <p:spPr>
          <a:xfrm>
            <a:off x="6865256" y="1705386"/>
            <a:ext cx="4681649" cy="2177143"/>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grpSp>
        <p:nvGrpSpPr>
          <p:cNvPr id="35" name="组合 34"/>
          <p:cNvGrpSpPr/>
          <p:nvPr/>
        </p:nvGrpSpPr>
        <p:grpSpPr>
          <a:xfrm>
            <a:off x="1215457" y="2452982"/>
            <a:ext cx="464342" cy="528786"/>
            <a:chOff x="3516313" y="5559425"/>
            <a:chExt cx="446088" cy="508000"/>
          </a:xfrm>
          <a:solidFill>
            <a:schemeClr val="bg1">
              <a:lumMod val="65000"/>
            </a:schemeClr>
          </a:solidFill>
        </p:grpSpPr>
        <p:sp>
          <p:nvSpPr>
            <p:cNvPr id="36" name="Freeform 25"/>
            <p:cNvSpPr>
              <a:spLocks noEditPoints="1"/>
            </p:cNvSpPr>
            <p:nvPr/>
          </p:nvSpPr>
          <p:spPr bwMode="auto">
            <a:xfrm>
              <a:off x="3516313" y="5559425"/>
              <a:ext cx="446088" cy="508000"/>
            </a:xfrm>
            <a:custGeom>
              <a:avLst/>
              <a:gdLst>
                <a:gd name="T0" fmla="*/ 174 w 178"/>
                <a:gd name="T1" fmla="*/ 77 h 203"/>
                <a:gd name="T2" fmla="*/ 162 w 178"/>
                <a:gd name="T3" fmla="*/ 34 h 203"/>
                <a:gd name="T4" fmla="*/ 123 w 178"/>
                <a:gd name="T5" fmla="*/ 31 h 203"/>
                <a:gd name="T6" fmla="*/ 89 w 178"/>
                <a:gd name="T7" fmla="*/ 0 h 203"/>
                <a:gd name="T8" fmla="*/ 54 w 178"/>
                <a:gd name="T9" fmla="*/ 34 h 203"/>
                <a:gd name="T10" fmla="*/ 5 w 178"/>
                <a:gd name="T11" fmla="*/ 42 h 203"/>
                <a:gd name="T12" fmla="*/ 20 w 178"/>
                <a:gd name="T13" fmla="*/ 101 h 203"/>
                <a:gd name="T14" fmla="*/ 0 w 178"/>
                <a:gd name="T15" fmla="*/ 145 h 203"/>
                <a:gd name="T16" fmla="*/ 33 w 178"/>
                <a:gd name="T17" fmla="*/ 171 h 203"/>
                <a:gd name="T18" fmla="*/ 70 w 178"/>
                <a:gd name="T19" fmla="*/ 194 h 203"/>
                <a:gd name="T20" fmla="*/ 99 w 178"/>
                <a:gd name="T21" fmla="*/ 201 h 203"/>
                <a:gd name="T22" fmla="*/ 146 w 178"/>
                <a:gd name="T23" fmla="*/ 172 h 203"/>
                <a:gd name="T24" fmla="*/ 178 w 178"/>
                <a:gd name="T25" fmla="*/ 146 h 203"/>
                <a:gd name="T26" fmla="*/ 146 w 178"/>
                <a:gd name="T27" fmla="*/ 39 h 203"/>
                <a:gd name="T28" fmla="*/ 171 w 178"/>
                <a:gd name="T29" fmla="*/ 58 h 203"/>
                <a:gd name="T30" fmla="*/ 152 w 178"/>
                <a:gd name="T31" fmla="*/ 95 h 203"/>
                <a:gd name="T32" fmla="*/ 146 w 178"/>
                <a:gd name="T33" fmla="*/ 39 h 203"/>
                <a:gd name="T34" fmla="*/ 147 w 178"/>
                <a:gd name="T35" fmla="*/ 103 h 203"/>
                <a:gd name="T36" fmla="*/ 136 w 178"/>
                <a:gd name="T37" fmla="*/ 89 h 203"/>
                <a:gd name="T38" fmla="*/ 112 w 178"/>
                <a:gd name="T39" fmla="*/ 133 h 203"/>
                <a:gd name="T40" fmla="*/ 50 w 178"/>
                <a:gd name="T41" fmla="*/ 121 h 203"/>
                <a:gd name="T42" fmla="*/ 66 w 178"/>
                <a:gd name="T43" fmla="*/ 70 h 203"/>
                <a:gd name="T44" fmla="*/ 128 w 178"/>
                <a:gd name="T45" fmla="*/ 82 h 203"/>
                <a:gd name="T46" fmla="*/ 127 w 178"/>
                <a:gd name="T47" fmla="*/ 72 h 203"/>
                <a:gd name="T48" fmla="*/ 109 w 178"/>
                <a:gd name="T49" fmla="*/ 47 h 203"/>
                <a:gd name="T50" fmla="*/ 62 w 178"/>
                <a:gd name="T51" fmla="*/ 34 h 203"/>
                <a:gd name="T52" fmla="*/ 89 w 178"/>
                <a:gd name="T53" fmla="*/ 7 h 203"/>
                <a:gd name="T54" fmla="*/ 117 w 178"/>
                <a:gd name="T55" fmla="*/ 36 h 203"/>
                <a:gd name="T56" fmla="*/ 72 w 178"/>
                <a:gd name="T57" fmla="*/ 40 h 203"/>
                <a:gd name="T58" fmla="*/ 58 w 178"/>
                <a:gd name="T59" fmla="*/ 43 h 203"/>
                <a:gd name="T60" fmla="*/ 61 w 178"/>
                <a:gd name="T61" fmla="*/ 64 h 203"/>
                <a:gd name="T62" fmla="*/ 12 w 178"/>
                <a:gd name="T63" fmla="*/ 73 h 203"/>
                <a:gd name="T64" fmla="*/ 19 w 178"/>
                <a:gd name="T65" fmla="*/ 40 h 203"/>
                <a:gd name="T66" fmla="*/ 48 w 178"/>
                <a:gd name="T67" fmla="*/ 52 h 203"/>
                <a:gd name="T68" fmla="*/ 23 w 178"/>
                <a:gd name="T69" fmla="*/ 93 h 203"/>
                <a:gd name="T70" fmla="*/ 30 w 178"/>
                <a:gd name="T71" fmla="*/ 101 h 203"/>
                <a:gd name="T72" fmla="*/ 42 w 178"/>
                <a:gd name="T73" fmla="*/ 101 h 203"/>
                <a:gd name="T74" fmla="*/ 19 w 178"/>
                <a:gd name="T75" fmla="*/ 162 h 203"/>
                <a:gd name="T76" fmla="*/ 11 w 178"/>
                <a:gd name="T77" fmla="*/ 129 h 203"/>
                <a:gd name="T78" fmla="*/ 43 w 178"/>
                <a:gd name="T79" fmla="*/ 125 h 203"/>
                <a:gd name="T80" fmla="*/ 55 w 178"/>
                <a:gd name="T81" fmla="*/ 149 h 203"/>
                <a:gd name="T82" fmla="*/ 81 w 178"/>
                <a:gd name="T83" fmla="*/ 151 h 203"/>
                <a:gd name="T84" fmla="*/ 55 w 178"/>
                <a:gd name="T85" fmla="*/ 149 h 203"/>
                <a:gd name="T86" fmla="*/ 96 w 178"/>
                <a:gd name="T87" fmla="*/ 194 h 203"/>
                <a:gd name="T88" fmla="*/ 70 w 178"/>
                <a:gd name="T89" fmla="*/ 183 h 203"/>
                <a:gd name="T90" fmla="*/ 89 w 178"/>
                <a:gd name="T91" fmla="*/ 156 h 203"/>
                <a:gd name="T92" fmla="*/ 116 w 178"/>
                <a:gd name="T93" fmla="*/ 169 h 203"/>
                <a:gd name="T94" fmla="*/ 97 w 178"/>
                <a:gd name="T95" fmla="*/ 151 h 203"/>
                <a:gd name="T96" fmla="*/ 120 w 178"/>
                <a:gd name="T97" fmla="*/ 160 h 203"/>
                <a:gd name="T98" fmla="*/ 146 w 178"/>
                <a:gd name="T99" fmla="*/ 165 h 203"/>
                <a:gd name="T100" fmla="*/ 135 w 178"/>
                <a:gd name="T101" fmla="*/ 125 h 203"/>
                <a:gd name="T102" fmla="*/ 166 w 178"/>
                <a:gd name="T103" fmla="*/ 13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8" h="203">
                  <a:moveTo>
                    <a:pt x="158" y="102"/>
                  </a:moveTo>
                  <a:cubicBezTo>
                    <a:pt x="159" y="100"/>
                    <a:pt x="160" y="99"/>
                    <a:pt x="161" y="97"/>
                  </a:cubicBezTo>
                  <a:cubicBezTo>
                    <a:pt x="167" y="90"/>
                    <a:pt x="171" y="83"/>
                    <a:pt x="174" y="77"/>
                  </a:cubicBezTo>
                  <a:cubicBezTo>
                    <a:pt x="177" y="70"/>
                    <a:pt x="178" y="64"/>
                    <a:pt x="178" y="58"/>
                  </a:cubicBezTo>
                  <a:cubicBezTo>
                    <a:pt x="178" y="52"/>
                    <a:pt x="177" y="47"/>
                    <a:pt x="174" y="43"/>
                  </a:cubicBezTo>
                  <a:cubicBezTo>
                    <a:pt x="171" y="39"/>
                    <a:pt x="167" y="36"/>
                    <a:pt x="162" y="34"/>
                  </a:cubicBezTo>
                  <a:cubicBezTo>
                    <a:pt x="157" y="32"/>
                    <a:pt x="152" y="31"/>
                    <a:pt x="146" y="31"/>
                  </a:cubicBezTo>
                  <a:cubicBezTo>
                    <a:pt x="139" y="32"/>
                    <a:pt x="132" y="32"/>
                    <a:pt x="125" y="34"/>
                  </a:cubicBezTo>
                  <a:cubicBezTo>
                    <a:pt x="124" y="33"/>
                    <a:pt x="124" y="32"/>
                    <a:pt x="123" y="31"/>
                  </a:cubicBezTo>
                  <a:cubicBezTo>
                    <a:pt x="119" y="22"/>
                    <a:pt x="114" y="14"/>
                    <a:pt x="109" y="9"/>
                  </a:cubicBezTo>
                  <a:cubicBezTo>
                    <a:pt x="106" y="6"/>
                    <a:pt x="103" y="4"/>
                    <a:pt x="99" y="2"/>
                  </a:cubicBezTo>
                  <a:cubicBezTo>
                    <a:pt x="96" y="1"/>
                    <a:pt x="93" y="0"/>
                    <a:pt x="89" y="0"/>
                  </a:cubicBezTo>
                  <a:cubicBezTo>
                    <a:pt x="85" y="0"/>
                    <a:pt x="82" y="1"/>
                    <a:pt x="79" y="2"/>
                  </a:cubicBezTo>
                  <a:cubicBezTo>
                    <a:pt x="73" y="5"/>
                    <a:pt x="68" y="10"/>
                    <a:pt x="64" y="16"/>
                  </a:cubicBezTo>
                  <a:cubicBezTo>
                    <a:pt x="60" y="21"/>
                    <a:pt x="57" y="27"/>
                    <a:pt x="54" y="34"/>
                  </a:cubicBezTo>
                  <a:cubicBezTo>
                    <a:pt x="46" y="32"/>
                    <a:pt x="39" y="31"/>
                    <a:pt x="33" y="31"/>
                  </a:cubicBezTo>
                  <a:cubicBezTo>
                    <a:pt x="27" y="31"/>
                    <a:pt x="21" y="32"/>
                    <a:pt x="17" y="33"/>
                  </a:cubicBezTo>
                  <a:cubicBezTo>
                    <a:pt x="12" y="35"/>
                    <a:pt x="8" y="38"/>
                    <a:pt x="5" y="42"/>
                  </a:cubicBezTo>
                  <a:cubicBezTo>
                    <a:pt x="2" y="46"/>
                    <a:pt x="0" y="51"/>
                    <a:pt x="0" y="57"/>
                  </a:cubicBezTo>
                  <a:cubicBezTo>
                    <a:pt x="0" y="63"/>
                    <a:pt x="2" y="70"/>
                    <a:pt x="5" y="76"/>
                  </a:cubicBezTo>
                  <a:cubicBezTo>
                    <a:pt x="8" y="84"/>
                    <a:pt x="14" y="93"/>
                    <a:pt x="20" y="101"/>
                  </a:cubicBezTo>
                  <a:cubicBezTo>
                    <a:pt x="19" y="103"/>
                    <a:pt x="18" y="104"/>
                    <a:pt x="17" y="105"/>
                  </a:cubicBezTo>
                  <a:cubicBezTo>
                    <a:pt x="12" y="113"/>
                    <a:pt x="7" y="120"/>
                    <a:pt x="4" y="126"/>
                  </a:cubicBezTo>
                  <a:cubicBezTo>
                    <a:pt x="2" y="133"/>
                    <a:pt x="0" y="139"/>
                    <a:pt x="0" y="145"/>
                  </a:cubicBezTo>
                  <a:cubicBezTo>
                    <a:pt x="0" y="151"/>
                    <a:pt x="1" y="156"/>
                    <a:pt x="5" y="160"/>
                  </a:cubicBezTo>
                  <a:cubicBezTo>
                    <a:pt x="7" y="164"/>
                    <a:pt x="12" y="167"/>
                    <a:pt x="16" y="169"/>
                  </a:cubicBezTo>
                  <a:cubicBezTo>
                    <a:pt x="21" y="171"/>
                    <a:pt x="27" y="171"/>
                    <a:pt x="33" y="171"/>
                  </a:cubicBezTo>
                  <a:cubicBezTo>
                    <a:pt x="39" y="171"/>
                    <a:pt x="46" y="171"/>
                    <a:pt x="53" y="169"/>
                  </a:cubicBezTo>
                  <a:cubicBezTo>
                    <a:pt x="54" y="170"/>
                    <a:pt x="54" y="171"/>
                    <a:pt x="55" y="172"/>
                  </a:cubicBezTo>
                  <a:cubicBezTo>
                    <a:pt x="59" y="181"/>
                    <a:pt x="64" y="189"/>
                    <a:pt x="70" y="194"/>
                  </a:cubicBezTo>
                  <a:cubicBezTo>
                    <a:pt x="72" y="197"/>
                    <a:pt x="75" y="199"/>
                    <a:pt x="79" y="201"/>
                  </a:cubicBezTo>
                  <a:cubicBezTo>
                    <a:pt x="82" y="202"/>
                    <a:pt x="85" y="203"/>
                    <a:pt x="89" y="203"/>
                  </a:cubicBezTo>
                  <a:cubicBezTo>
                    <a:pt x="93" y="203"/>
                    <a:pt x="96" y="202"/>
                    <a:pt x="99" y="201"/>
                  </a:cubicBezTo>
                  <a:cubicBezTo>
                    <a:pt x="105" y="198"/>
                    <a:pt x="110" y="193"/>
                    <a:pt x="115" y="187"/>
                  </a:cubicBezTo>
                  <a:cubicBezTo>
                    <a:pt x="118" y="182"/>
                    <a:pt x="122" y="176"/>
                    <a:pt x="124" y="169"/>
                  </a:cubicBezTo>
                  <a:cubicBezTo>
                    <a:pt x="132" y="171"/>
                    <a:pt x="139" y="172"/>
                    <a:pt x="146" y="172"/>
                  </a:cubicBezTo>
                  <a:cubicBezTo>
                    <a:pt x="151" y="172"/>
                    <a:pt x="157" y="171"/>
                    <a:pt x="161" y="170"/>
                  </a:cubicBezTo>
                  <a:cubicBezTo>
                    <a:pt x="166" y="168"/>
                    <a:pt x="170" y="165"/>
                    <a:pt x="173" y="161"/>
                  </a:cubicBezTo>
                  <a:cubicBezTo>
                    <a:pt x="176" y="157"/>
                    <a:pt x="178" y="151"/>
                    <a:pt x="178" y="146"/>
                  </a:cubicBezTo>
                  <a:cubicBezTo>
                    <a:pt x="178" y="140"/>
                    <a:pt x="176" y="133"/>
                    <a:pt x="173" y="127"/>
                  </a:cubicBezTo>
                  <a:cubicBezTo>
                    <a:pt x="170" y="119"/>
                    <a:pt x="165" y="110"/>
                    <a:pt x="158" y="102"/>
                  </a:cubicBezTo>
                  <a:close/>
                  <a:moveTo>
                    <a:pt x="146" y="39"/>
                  </a:moveTo>
                  <a:cubicBezTo>
                    <a:pt x="151" y="39"/>
                    <a:pt x="156" y="40"/>
                    <a:pt x="159" y="41"/>
                  </a:cubicBezTo>
                  <a:cubicBezTo>
                    <a:pt x="163" y="42"/>
                    <a:pt x="166" y="44"/>
                    <a:pt x="168" y="47"/>
                  </a:cubicBezTo>
                  <a:cubicBezTo>
                    <a:pt x="170" y="50"/>
                    <a:pt x="171" y="53"/>
                    <a:pt x="171" y="58"/>
                  </a:cubicBezTo>
                  <a:cubicBezTo>
                    <a:pt x="171" y="62"/>
                    <a:pt x="170" y="68"/>
                    <a:pt x="167" y="74"/>
                  </a:cubicBezTo>
                  <a:cubicBezTo>
                    <a:pt x="164" y="81"/>
                    <a:pt x="159" y="88"/>
                    <a:pt x="153" y="96"/>
                  </a:cubicBezTo>
                  <a:cubicBezTo>
                    <a:pt x="152" y="95"/>
                    <a:pt x="152" y="95"/>
                    <a:pt x="152" y="95"/>
                  </a:cubicBezTo>
                  <a:cubicBezTo>
                    <a:pt x="147" y="90"/>
                    <a:pt x="141" y="84"/>
                    <a:pt x="135" y="78"/>
                  </a:cubicBezTo>
                  <a:cubicBezTo>
                    <a:pt x="134" y="65"/>
                    <a:pt x="131" y="52"/>
                    <a:pt x="127" y="41"/>
                  </a:cubicBezTo>
                  <a:cubicBezTo>
                    <a:pt x="134" y="40"/>
                    <a:pt x="140" y="39"/>
                    <a:pt x="146" y="39"/>
                  </a:cubicBezTo>
                  <a:close/>
                  <a:moveTo>
                    <a:pt x="136" y="89"/>
                  </a:moveTo>
                  <a:cubicBezTo>
                    <a:pt x="140" y="93"/>
                    <a:pt x="144" y="98"/>
                    <a:pt x="148" y="102"/>
                  </a:cubicBezTo>
                  <a:cubicBezTo>
                    <a:pt x="147" y="103"/>
                    <a:pt x="147" y="103"/>
                    <a:pt x="147" y="103"/>
                  </a:cubicBezTo>
                  <a:cubicBezTo>
                    <a:pt x="143" y="107"/>
                    <a:pt x="140" y="110"/>
                    <a:pt x="136" y="114"/>
                  </a:cubicBezTo>
                  <a:cubicBezTo>
                    <a:pt x="136" y="110"/>
                    <a:pt x="136" y="106"/>
                    <a:pt x="136" y="101"/>
                  </a:cubicBezTo>
                  <a:cubicBezTo>
                    <a:pt x="136" y="97"/>
                    <a:pt x="136" y="93"/>
                    <a:pt x="136" y="89"/>
                  </a:cubicBezTo>
                  <a:close/>
                  <a:moveTo>
                    <a:pt x="129" y="101"/>
                  </a:moveTo>
                  <a:cubicBezTo>
                    <a:pt x="129" y="108"/>
                    <a:pt x="129" y="115"/>
                    <a:pt x="128" y="121"/>
                  </a:cubicBezTo>
                  <a:cubicBezTo>
                    <a:pt x="123" y="125"/>
                    <a:pt x="118" y="129"/>
                    <a:pt x="112" y="133"/>
                  </a:cubicBezTo>
                  <a:cubicBezTo>
                    <a:pt x="105" y="138"/>
                    <a:pt x="97" y="143"/>
                    <a:pt x="89" y="147"/>
                  </a:cubicBezTo>
                  <a:cubicBezTo>
                    <a:pt x="81" y="143"/>
                    <a:pt x="73" y="138"/>
                    <a:pt x="65" y="133"/>
                  </a:cubicBezTo>
                  <a:cubicBezTo>
                    <a:pt x="60" y="129"/>
                    <a:pt x="55" y="125"/>
                    <a:pt x="50" y="121"/>
                  </a:cubicBezTo>
                  <a:cubicBezTo>
                    <a:pt x="50" y="115"/>
                    <a:pt x="49" y="108"/>
                    <a:pt x="49" y="101"/>
                  </a:cubicBezTo>
                  <a:cubicBezTo>
                    <a:pt x="49" y="95"/>
                    <a:pt x="50" y="88"/>
                    <a:pt x="50" y="82"/>
                  </a:cubicBezTo>
                  <a:cubicBezTo>
                    <a:pt x="55" y="78"/>
                    <a:pt x="60" y="74"/>
                    <a:pt x="66" y="70"/>
                  </a:cubicBezTo>
                  <a:cubicBezTo>
                    <a:pt x="74" y="65"/>
                    <a:pt x="81" y="60"/>
                    <a:pt x="89" y="56"/>
                  </a:cubicBezTo>
                  <a:cubicBezTo>
                    <a:pt x="97" y="60"/>
                    <a:pt x="105" y="65"/>
                    <a:pt x="113" y="70"/>
                  </a:cubicBezTo>
                  <a:cubicBezTo>
                    <a:pt x="118" y="74"/>
                    <a:pt x="123" y="78"/>
                    <a:pt x="128" y="82"/>
                  </a:cubicBezTo>
                  <a:cubicBezTo>
                    <a:pt x="129" y="88"/>
                    <a:pt x="129" y="95"/>
                    <a:pt x="129" y="101"/>
                  </a:cubicBezTo>
                  <a:close/>
                  <a:moveTo>
                    <a:pt x="123" y="54"/>
                  </a:moveTo>
                  <a:cubicBezTo>
                    <a:pt x="125" y="59"/>
                    <a:pt x="126" y="65"/>
                    <a:pt x="127" y="72"/>
                  </a:cubicBezTo>
                  <a:cubicBezTo>
                    <a:pt x="124" y="69"/>
                    <a:pt x="120" y="67"/>
                    <a:pt x="117" y="64"/>
                  </a:cubicBezTo>
                  <a:cubicBezTo>
                    <a:pt x="111" y="60"/>
                    <a:pt x="104" y="56"/>
                    <a:pt x="97" y="52"/>
                  </a:cubicBezTo>
                  <a:cubicBezTo>
                    <a:pt x="101" y="50"/>
                    <a:pt x="105" y="48"/>
                    <a:pt x="109" y="47"/>
                  </a:cubicBezTo>
                  <a:cubicBezTo>
                    <a:pt x="113" y="45"/>
                    <a:pt x="116" y="44"/>
                    <a:pt x="120" y="43"/>
                  </a:cubicBezTo>
                  <a:cubicBezTo>
                    <a:pt x="121" y="47"/>
                    <a:pt x="122" y="50"/>
                    <a:pt x="123" y="54"/>
                  </a:cubicBezTo>
                  <a:close/>
                  <a:moveTo>
                    <a:pt x="62" y="34"/>
                  </a:moveTo>
                  <a:cubicBezTo>
                    <a:pt x="65" y="25"/>
                    <a:pt x="70" y="19"/>
                    <a:pt x="75" y="14"/>
                  </a:cubicBezTo>
                  <a:cubicBezTo>
                    <a:pt x="77" y="12"/>
                    <a:pt x="79" y="10"/>
                    <a:pt x="82" y="9"/>
                  </a:cubicBezTo>
                  <a:cubicBezTo>
                    <a:pt x="84" y="8"/>
                    <a:pt x="87" y="7"/>
                    <a:pt x="89" y="7"/>
                  </a:cubicBezTo>
                  <a:cubicBezTo>
                    <a:pt x="91" y="7"/>
                    <a:pt x="94" y="8"/>
                    <a:pt x="96" y="9"/>
                  </a:cubicBezTo>
                  <a:cubicBezTo>
                    <a:pt x="100" y="11"/>
                    <a:pt x="105" y="15"/>
                    <a:pt x="109" y="20"/>
                  </a:cubicBezTo>
                  <a:cubicBezTo>
                    <a:pt x="112" y="24"/>
                    <a:pt x="115" y="30"/>
                    <a:pt x="117" y="36"/>
                  </a:cubicBezTo>
                  <a:cubicBezTo>
                    <a:pt x="114" y="37"/>
                    <a:pt x="110" y="39"/>
                    <a:pt x="106" y="40"/>
                  </a:cubicBezTo>
                  <a:cubicBezTo>
                    <a:pt x="101" y="42"/>
                    <a:pt x="95" y="45"/>
                    <a:pt x="89" y="47"/>
                  </a:cubicBezTo>
                  <a:cubicBezTo>
                    <a:pt x="84" y="44"/>
                    <a:pt x="78" y="42"/>
                    <a:pt x="72" y="40"/>
                  </a:cubicBezTo>
                  <a:cubicBezTo>
                    <a:pt x="68" y="38"/>
                    <a:pt x="65" y="37"/>
                    <a:pt x="61" y="36"/>
                  </a:cubicBezTo>
                  <a:cubicBezTo>
                    <a:pt x="61" y="35"/>
                    <a:pt x="61" y="34"/>
                    <a:pt x="62" y="34"/>
                  </a:cubicBezTo>
                  <a:close/>
                  <a:moveTo>
                    <a:pt x="58" y="43"/>
                  </a:moveTo>
                  <a:cubicBezTo>
                    <a:pt x="62" y="44"/>
                    <a:pt x="66" y="45"/>
                    <a:pt x="69" y="47"/>
                  </a:cubicBezTo>
                  <a:cubicBezTo>
                    <a:pt x="73" y="48"/>
                    <a:pt x="77" y="50"/>
                    <a:pt x="81" y="52"/>
                  </a:cubicBezTo>
                  <a:cubicBezTo>
                    <a:pt x="75" y="55"/>
                    <a:pt x="68" y="59"/>
                    <a:pt x="61" y="64"/>
                  </a:cubicBezTo>
                  <a:cubicBezTo>
                    <a:pt x="58" y="66"/>
                    <a:pt x="55" y="69"/>
                    <a:pt x="51" y="71"/>
                  </a:cubicBezTo>
                  <a:cubicBezTo>
                    <a:pt x="53" y="61"/>
                    <a:pt x="55" y="51"/>
                    <a:pt x="58" y="43"/>
                  </a:cubicBezTo>
                  <a:close/>
                  <a:moveTo>
                    <a:pt x="12" y="73"/>
                  </a:moveTo>
                  <a:cubicBezTo>
                    <a:pt x="9" y="67"/>
                    <a:pt x="8" y="62"/>
                    <a:pt x="8" y="57"/>
                  </a:cubicBezTo>
                  <a:cubicBezTo>
                    <a:pt x="8" y="53"/>
                    <a:pt x="9" y="49"/>
                    <a:pt x="11" y="46"/>
                  </a:cubicBezTo>
                  <a:cubicBezTo>
                    <a:pt x="13" y="44"/>
                    <a:pt x="16" y="42"/>
                    <a:pt x="19" y="40"/>
                  </a:cubicBezTo>
                  <a:cubicBezTo>
                    <a:pt x="23" y="39"/>
                    <a:pt x="27" y="38"/>
                    <a:pt x="33" y="38"/>
                  </a:cubicBezTo>
                  <a:cubicBezTo>
                    <a:pt x="38" y="38"/>
                    <a:pt x="44" y="39"/>
                    <a:pt x="51" y="41"/>
                  </a:cubicBezTo>
                  <a:cubicBezTo>
                    <a:pt x="50" y="44"/>
                    <a:pt x="49" y="48"/>
                    <a:pt x="48" y="52"/>
                  </a:cubicBezTo>
                  <a:cubicBezTo>
                    <a:pt x="46" y="60"/>
                    <a:pt x="44" y="69"/>
                    <a:pt x="43" y="78"/>
                  </a:cubicBezTo>
                  <a:cubicBezTo>
                    <a:pt x="37" y="84"/>
                    <a:pt x="31" y="90"/>
                    <a:pt x="25" y="95"/>
                  </a:cubicBezTo>
                  <a:cubicBezTo>
                    <a:pt x="25" y="94"/>
                    <a:pt x="24" y="93"/>
                    <a:pt x="23" y="93"/>
                  </a:cubicBezTo>
                  <a:cubicBezTo>
                    <a:pt x="18" y="86"/>
                    <a:pt x="14" y="79"/>
                    <a:pt x="12" y="73"/>
                  </a:cubicBezTo>
                  <a:close/>
                  <a:moveTo>
                    <a:pt x="42" y="114"/>
                  </a:moveTo>
                  <a:cubicBezTo>
                    <a:pt x="38" y="110"/>
                    <a:pt x="34" y="105"/>
                    <a:pt x="30" y="101"/>
                  </a:cubicBezTo>
                  <a:cubicBezTo>
                    <a:pt x="31" y="100"/>
                    <a:pt x="31" y="100"/>
                    <a:pt x="31" y="100"/>
                  </a:cubicBezTo>
                  <a:cubicBezTo>
                    <a:pt x="35" y="96"/>
                    <a:pt x="38" y="93"/>
                    <a:pt x="42" y="89"/>
                  </a:cubicBezTo>
                  <a:cubicBezTo>
                    <a:pt x="42" y="93"/>
                    <a:pt x="42" y="97"/>
                    <a:pt x="42" y="101"/>
                  </a:cubicBezTo>
                  <a:cubicBezTo>
                    <a:pt x="42" y="106"/>
                    <a:pt x="42" y="110"/>
                    <a:pt x="42" y="114"/>
                  </a:cubicBezTo>
                  <a:close/>
                  <a:moveTo>
                    <a:pt x="33" y="164"/>
                  </a:moveTo>
                  <a:cubicBezTo>
                    <a:pt x="27" y="164"/>
                    <a:pt x="23" y="163"/>
                    <a:pt x="19" y="162"/>
                  </a:cubicBezTo>
                  <a:cubicBezTo>
                    <a:pt x="15" y="161"/>
                    <a:pt x="12" y="159"/>
                    <a:pt x="11" y="156"/>
                  </a:cubicBezTo>
                  <a:cubicBezTo>
                    <a:pt x="8" y="153"/>
                    <a:pt x="7" y="150"/>
                    <a:pt x="7" y="145"/>
                  </a:cubicBezTo>
                  <a:cubicBezTo>
                    <a:pt x="7" y="141"/>
                    <a:pt x="9" y="135"/>
                    <a:pt x="11" y="129"/>
                  </a:cubicBezTo>
                  <a:cubicBezTo>
                    <a:pt x="14" y="122"/>
                    <a:pt x="19" y="115"/>
                    <a:pt x="25" y="107"/>
                  </a:cubicBezTo>
                  <a:cubicBezTo>
                    <a:pt x="26" y="108"/>
                    <a:pt x="26" y="108"/>
                    <a:pt x="26" y="108"/>
                  </a:cubicBezTo>
                  <a:cubicBezTo>
                    <a:pt x="31" y="113"/>
                    <a:pt x="37" y="119"/>
                    <a:pt x="43" y="125"/>
                  </a:cubicBezTo>
                  <a:cubicBezTo>
                    <a:pt x="45" y="138"/>
                    <a:pt x="47" y="151"/>
                    <a:pt x="51" y="162"/>
                  </a:cubicBezTo>
                  <a:cubicBezTo>
                    <a:pt x="44" y="163"/>
                    <a:pt x="38" y="164"/>
                    <a:pt x="33" y="164"/>
                  </a:cubicBezTo>
                  <a:close/>
                  <a:moveTo>
                    <a:pt x="55" y="149"/>
                  </a:moveTo>
                  <a:cubicBezTo>
                    <a:pt x="54" y="144"/>
                    <a:pt x="52" y="138"/>
                    <a:pt x="51" y="131"/>
                  </a:cubicBezTo>
                  <a:cubicBezTo>
                    <a:pt x="55" y="134"/>
                    <a:pt x="58" y="136"/>
                    <a:pt x="61" y="139"/>
                  </a:cubicBezTo>
                  <a:cubicBezTo>
                    <a:pt x="68" y="143"/>
                    <a:pt x="74" y="147"/>
                    <a:pt x="81" y="151"/>
                  </a:cubicBezTo>
                  <a:cubicBezTo>
                    <a:pt x="77" y="153"/>
                    <a:pt x="73" y="155"/>
                    <a:pt x="69" y="156"/>
                  </a:cubicBezTo>
                  <a:cubicBezTo>
                    <a:pt x="65" y="158"/>
                    <a:pt x="62" y="159"/>
                    <a:pt x="58" y="160"/>
                  </a:cubicBezTo>
                  <a:cubicBezTo>
                    <a:pt x="57" y="156"/>
                    <a:pt x="56" y="153"/>
                    <a:pt x="55" y="149"/>
                  </a:cubicBezTo>
                  <a:close/>
                  <a:moveTo>
                    <a:pt x="116" y="169"/>
                  </a:moveTo>
                  <a:cubicBezTo>
                    <a:pt x="113" y="178"/>
                    <a:pt x="108" y="184"/>
                    <a:pt x="103" y="189"/>
                  </a:cubicBezTo>
                  <a:cubicBezTo>
                    <a:pt x="101" y="191"/>
                    <a:pt x="99" y="193"/>
                    <a:pt x="96" y="194"/>
                  </a:cubicBezTo>
                  <a:cubicBezTo>
                    <a:pt x="94" y="195"/>
                    <a:pt x="91" y="196"/>
                    <a:pt x="89" y="196"/>
                  </a:cubicBezTo>
                  <a:cubicBezTo>
                    <a:pt x="87" y="196"/>
                    <a:pt x="84" y="195"/>
                    <a:pt x="82" y="194"/>
                  </a:cubicBezTo>
                  <a:cubicBezTo>
                    <a:pt x="78" y="192"/>
                    <a:pt x="73" y="188"/>
                    <a:pt x="70" y="183"/>
                  </a:cubicBezTo>
                  <a:cubicBezTo>
                    <a:pt x="66" y="179"/>
                    <a:pt x="63" y="173"/>
                    <a:pt x="61" y="167"/>
                  </a:cubicBezTo>
                  <a:cubicBezTo>
                    <a:pt x="64" y="166"/>
                    <a:pt x="68" y="164"/>
                    <a:pt x="72" y="163"/>
                  </a:cubicBezTo>
                  <a:cubicBezTo>
                    <a:pt x="77" y="161"/>
                    <a:pt x="83" y="158"/>
                    <a:pt x="89" y="156"/>
                  </a:cubicBezTo>
                  <a:cubicBezTo>
                    <a:pt x="95" y="159"/>
                    <a:pt x="100" y="161"/>
                    <a:pt x="106" y="163"/>
                  </a:cubicBezTo>
                  <a:cubicBezTo>
                    <a:pt x="110" y="165"/>
                    <a:pt x="114" y="166"/>
                    <a:pt x="117" y="167"/>
                  </a:cubicBezTo>
                  <a:cubicBezTo>
                    <a:pt x="117" y="168"/>
                    <a:pt x="117" y="168"/>
                    <a:pt x="116" y="169"/>
                  </a:cubicBezTo>
                  <a:close/>
                  <a:moveTo>
                    <a:pt x="120" y="160"/>
                  </a:moveTo>
                  <a:cubicBezTo>
                    <a:pt x="116" y="159"/>
                    <a:pt x="113" y="158"/>
                    <a:pt x="109" y="156"/>
                  </a:cubicBezTo>
                  <a:cubicBezTo>
                    <a:pt x="105" y="155"/>
                    <a:pt x="101" y="153"/>
                    <a:pt x="97" y="151"/>
                  </a:cubicBezTo>
                  <a:cubicBezTo>
                    <a:pt x="103" y="148"/>
                    <a:pt x="110" y="144"/>
                    <a:pt x="117" y="139"/>
                  </a:cubicBezTo>
                  <a:cubicBezTo>
                    <a:pt x="120" y="137"/>
                    <a:pt x="123" y="134"/>
                    <a:pt x="127" y="132"/>
                  </a:cubicBezTo>
                  <a:cubicBezTo>
                    <a:pt x="125" y="142"/>
                    <a:pt x="123" y="152"/>
                    <a:pt x="120" y="160"/>
                  </a:cubicBezTo>
                  <a:close/>
                  <a:moveTo>
                    <a:pt x="167" y="157"/>
                  </a:moveTo>
                  <a:cubicBezTo>
                    <a:pt x="165" y="159"/>
                    <a:pt x="162" y="161"/>
                    <a:pt x="159" y="163"/>
                  </a:cubicBezTo>
                  <a:cubicBezTo>
                    <a:pt x="155" y="164"/>
                    <a:pt x="151" y="165"/>
                    <a:pt x="146" y="165"/>
                  </a:cubicBezTo>
                  <a:cubicBezTo>
                    <a:pt x="140" y="165"/>
                    <a:pt x="134" y="164"/>
                    <a:pt x="127" y="162"/>
                  </a:cubicBezTo>
                  <a:cubicBezTo>
                    <a:pt x="128" y="159"/>
                    <a:pt x="129" y="155"/>
                    <a:pt x="130" y="151"/>
                  </a:cubicBezTo>
                  <a:cubicBezTo>
                    <a:pt x="132" y="143"/>
                    <a:pt x="134" y="134"/>
                    <a:pt x="135" y="125"/>
                  </a:cubicBezTo>
                  <a:cubicBezTo>
                    <a:pt x="142" y="119"/>
                    <a:pt x="148" y="113"/>
                    <a:pt x="153" y="108"/>
                  </a:cubicBezTo>
                  <a:cubicBezTo>
                    <a:pt x="154" y="109"/>
                    <a:pt x="154" y="110"/>
                    <a:pt x="155" y="110"/>
                  </a:cubicBezTo>
                  <a:cubicBezTo>
                    <a:pt x="160" y="117"/>
                    <a:pt x="164" y="124"/>
                    <a:pt x="166" y="130"/>
                  </a:cubicBezTo>
                  <a:cubicBezTo>
                    <a:pt x="169" y="136"/>
                    <a:pt x="170" y="141"/>
                    <a:pt x="170" y="146"/>
                  </a:cubicBezTo>
                  <a:cubicBezTo>
                    <a:pt x="170" y="150"/>
                    <a:pt x="169" y="154"/>
                    <a:pt x="1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Oval 26"/>
            <p:cNvSpPr>
              <a:spLocks noChangeArrowheads="1"/>
            </p:cNvSpPr>
            <p:nvPr/>
          </p:nvSpPr>
          <p:spPr bwMode="auto">
            <a:xfrm>
              <a:off x="3694113" y="5767387"/>
              <a:ext cx="93663" cy="920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8" name="Rectangle 47"/>
          <p:cNvSpPr>
            <a:spLocks noChangeArrowheads="1"/>
          </p:cNvSpPr>
          <p:nvPr/>
        </p:nvSpPr>
        <p:spPr bwMode="auto">
          <a:xfrm>
            <a:off x="2202593" y="2626453"/>
            <a:ext cx="3483591" cy="478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71450" indent="-171450">
              <a:lnSpc>
                <a:spcPct val="120000"/>
              </a:lnSpc>
              <a:buFont typeface="Arial" panose="020B0604020202020204" pitchFamily="34" charset="0"/>
              <a:buChar char="•"/>
            </a:pPr>
            <a:r>
              <a:rPr lang="zh-CN" altLang="en-US" sz="1050" dirty="0">
                <a:solidFill>
                  <a:schemeClr val="bg1">
                    <a:lumMod val="50000"/>
                  </a:schemeClr>
                </a:solidFill>
                <a:latin typeface="微软雅黑" panose="020B0503020204020204" pitchFamily="34" charset="-122"/>
                <a:ea typeface="微软雅黑" panose="020B0503020204020204" pitchFamily="34" charset="-122"/>
              </a:rPr>
              <a:t>Ryzen 4800U（8核16线程）16GB内存笔记本*1台</a:t>
            </a:r>
          </a:p>
          <a:p>
            <a:pPr marL="171450" indent="-171450">
              <a:lnSpc>
                <a:spcPct val="120000"/>
              </a:lnSpc>
              <a:buFont typeface="Arial" panose="020B0604020202020204" pitchFamily="34" charset="0"/>
              <a:buChar char="•"/>
            </a:pPr>
            <a:r>
              <a:rPr lang="zh-CN" altLang="en-US" sz="1050" dirty="0">
                <a:solidFill>
                  <a:schemeClr val="bg1">
                    <a:lumMod val="50000"/>
                  </a:schemeClr>
                </a:solidFill>
                <a:latin typeface="微软雅黑" panose="020B0503020204020204" pitchFamily="34" charset="-122"/>
                <a:ea typeface="微软雅黑" panose="020B0503020204020204" pitchFamily="34" charset="-122"/>
              </a:rPr>
              <a:t>内网通信。</a:t>
            </a:r>
          </a:p>
        </p:txBody>
      </p:sp>
      <p:sp>
        <p:nvSpPr>
          <p:cNvPr id="45" name="Rectangle 48"/>
          <p:cNvSpPr>
            <a:spLocks noChangeArrowheads="1"/>
          </p:cNvSpPr>
          <p:nvPr/>
        </p:nvSpPr>
        <p:spPr bwMode="auto">
          <a:xfrm>
            <a:off x="2186266" y="2241129"/>
            <a:ext cx="15544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本次测试环境</a:t>
            </a:r>
            <a:endParaRPr lang="en-US" altLang="zh-CN"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48" name="Group 23"/>
          <p:cNvGrpSpPr/>
          <p:nvPr/>
        </p:nvGrpSpPr>
        <p:grpSpPr>
          <a:xfrm>
            <a:off x="1498029" y="4302430"/>
            <a:ext cx="4041140" cy="721532"/>
            <a:chOff x="7218034" y="4874812"/>
            <a:chExt cx="4041140" cy="721532"/>
          </a:xfrm>
        </p:grpSpPr>
        <p:sp>
          <p:nvSpPr>
            <p:cNvPr id="49" name="TextBox 8"/>
            <p:cNvSpPr txBox="1"/>
            <p:nvPr/>
          </p:nvSpPr>
          <p:spPr>
            <a:xfrm>
              <a:off x="7218034" y="5108272"/>
              <a:ext cx="2435793" cy="33718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数据库验证</a:t>
              </a:r>
            </a:p>
          </p:txBody>
        </p:sp>
        <p:sp>
          <p:nvSpPr>
            <p:cNvPr id="50" name="TextBox 9"/>
            <p:cNvSpPr txBox="1"/>
            <p:nvPr/>
          </p:nvSpPr>
          <p:spPr>
            <a:xfrm>
              <a:off x="9925685" y="4874812"/>
              <a:ext cx="1333489" cy="645160"/>
            </a:xfrm>
            <a:prstGeom prst="rect">
              <a:avLst/>
            </a:prstGeom>
            <a:noFill/>
          </p:spPr>
          <p:txBody>
            <a:bodyPr wrap="square" rtlCol="0">
              <a:spAutoFit/>
            </a:bodyPr>
            <a:lstStyle/>
            <a:p>
              <a:pPr algn="ctr"/>
              <a:r>
                <a:rPr lang="en-US" sz="3600" b="1" dirty="0">
                  <a:solidFill>
                    <a:schemeClr val="accent1">
                      <a:lumMod val="60000"/>
                      <a:lumOff val="40000"/>
                    </a:schemeClr>
                  </a:solidFill>
                  <a:latin typeface="+mj-lt"/>
                </a:rPr>
                <a:t>50%</a:t>
              </a:r>
            </a:p>
          </p:txBody>
        </p:sp>
        <p:grpSp>
          <p:nvGrpSpPr>
            <p:cNvPr id="51" name="Group 10"/>
            <p:cNvGrpSpPr/>
            <p:nvPr/>
          </p:nvGrpSpPr>
          <p:grpSpPr>
            <a:xfrm>
              <a:off x="7275512" y="5504904"/>
              <a:ext cx="3744133" cy="91440"/>
              <a:chOff x="7604905" y="5454524"/>
              <a:chExt cx="4035442" cy="98555"/>
            </a:xfrm>
          </p:grpSpPr>
          <p:sp>
            <p:nvSpPr>
              <p:cNvPr id="52" name="Freeform 11"/>
              <p:cNvSpPr/>
              <p:nvPr/>
            </p:nvSpPr>
            <p:spPr>
              <a:xfrm>
                <a:off x="7604905" y="5466843"/>
                <a:ext cx="4035442" cy="85968"/>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53" name="Freeform 12"/>
              <p:cNvSpPr/>
              <p:nvPr/>
            </p:nvSpPr>
            <p:spPr>
              <a:xfrm>
                <a:off x="7604905" y="5454524"/>
                <a:ext cx="2312607" cy="98555"/>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grpSp>
      </p:grpSp>
      <p:grpSp>
        <p:nvGrpSpPr>
          <p:cNvPr id="54" name="Group 23"/>
          <p:cNvGrpSpPr/>
          <p:nvPr/>
        </p:nvGrpSpPr>
        <p:grpSpPr>
          <a:xfrm>
            <a:off x="1498029" y="5227804"/>
            <a:ext cx="4041140" cy="721284"/>
            <a:chOff x="7218034" y="4874812"/>
            <a:chExt cx="4041140" cy="721284"/>
          </a:xfrm>
        </p:grpSpPr>
        <p:sp>
          <p:nvSpPr>
            <p:cNvPr id="55" name="TextBox 8"/>
            <p:cNvSpPr txBox="1"/>
            <p:nvPr/>
          </p:nvSpPr>
          <p:spPr>
            <a:xfrm>
              <a:off x="7218034" y="5108272"/>
              <a:ext cx="2435793" cy="33718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运行JMeter测压程序</a:t>
              </a:r>
            </a:p>
          </p:txBody>
        </p:sp>
        <p:sp>
          <p:nvSpPr>
            <p:cNvPr id="56" name="TextBox 9"/>
            <p:cNvSpPr txBox="1"/>
            <p:nvPr/>
          </p:nvSpPr>
          <p:spPr>
            <a:xfrm>
              <a:off x="9925685" y="4874812"/>
              <a:ext cx="1333489" cy="645160"/>
            </a:xfrm>
            <a:prstGeom prst="rect">
              <a:avLst/>
            </a:prstGeom>
            <a:noFill/>
          </p:spPr>
          <p:txBody>
            <a:bodyPr wrap="square" rtlCol="0">
              <a:spAutoFit/>
            </a:bodyPr>
            <a:lstStyle/>
            <a:p>
              <a:pPr algn="ctr"/>
              <a:r>
                <a:rPr lang="en-US" sz="3600" b="1" dirty="0">
                  <a:solidFill>
                    <a:schemeClr val="accent1">
                      <a:lumMod val="60000"/>
                      <a:lumOff val="40000"/>
                    </a:schemeClr>
                  </a:solidFill>
                  <a:latin typeface="+mj-lt"/>
                </a:rPr>
                <a:t>50%</a:t>
              </a:r>
            </a:p>
          </p:txBody>
        </p:sp>
        <p:grpSp>
          <p:nvGrpSpPr>
            <p:cNvPr id="57" name="Group 10"/>
            <p:cNvGrpSpPr/>
            <p:nvPr/>
          </p:nvGrpSpPr>
          <p:grpSpPr>
            <a:xfrm>
              <a:off x="7275512" y="5516333"/>
              <a:ext cx="3744133" cy="79763"/>
              <a:chOff x="7604905" y="5466842"/>
              <a:chExt cx="4035442" cy="85969"/>
            </a:xfrm>
          </p:grpSpPr>
          <p:sp>
            <p:nvSpPr>
              <p:cNvPr id="58" name="Freeform 11"/>
              <p:cNvSpPr/>
              <p:nvPr/>
            </p:nvSpPr>
            <p:spPr>
              <a:xfrm>
                <a:off x="7604905" y="5466843"/>
                <a:ext cx="4035442" cy="85968"/>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59" name="Freeform 12"/>
              <p:cNvSpPr/>
              <p:nvPr/>
            </p:nvSpPr>
            <p:spPr>
              <a:xfrm>
                <a:off x="7604906" y="5466842"/>
                <a:ext cx="2312580" cy="85968"/>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grpSp>
      </p:grpSp>
      <p:sp>
        <p:nvSpPr>
          <p:cNvPr id="60" name="矩形 59"/>
          <p:cNvSpPr/>
          <p:nvPr/>
        </p:nvSpPr>
        <p:spPr>
          <a:xfrm>
            <a:off x="6865256" y="4209101"/>
            <a:ext cx="1828801" cy="2177143"/>
          </a:xfrm>
          <a:prstGeom prst="rect">
            <a:avLst/>
          </a:prstGeom>
          <a:solidFill>
            <a:schemeClr val="bg1"/>
          </a:solidFill>
          <a:ln>
            <a:noFill/>
          </a:ln>
          <a:effectLst>
            <a:outerShdw blurRad="3556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61" name="矩形 60"/>
          <p:cNvSpPr/>
          <p:nvPr/>
        </p:nvSpPr>
        <p:spPr>
          <a:xfrm>
            <a:off x="9206080" y="4209101"/>
            <a:ext cx="1828801" cy="2177143"/>
          </a:xfrm>
          <a:prstGeom prst="rect">
            <a:avLst/>
          </a:prstGeom>
          <a:solidFill>
            <a:schemeClr val="bg1"/>
          </a:solidFill>
          <a:ln>
            <a:noFill/>
          </a:ln>
          <a:effectLst>
            <a:outerShdw blurRad="3556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62" name="Oval 12"/>
          <p:cNvSpPr/>
          <p:nvPr/>
        </p:nvSpPr>
        <p:spPr>
          <a:xfrm>
            <a:off x="8127689" y="4422086"/>
            <a:ext cx="299304" cy="295999"/>
          </a:xfrm>
          <a:custGeom>
            <a:avLst/>
            <a:gdLst>
              <a:gd name="connsiteX0" fmla="*/ 466437 w 600511"/>
              <a:gd name="connsiteY0" fmla="*/ 421770 h 593879"/>
              <a:gd name="connsiteX1" fmla="*/ 504684 w 600511"/>
              <a:gd name="connsiteY1" fmla="*/ 459981 h 593879"/>
              <a:gd name="connsiteX2" fmla="*/ 466437 w 600511"/>
              <a:gd name="connsiteY2" fmla="*/ 498192 h 593879"/>
              <a:gd name="connsiteX3" fmla="*/ 428190 w 600511"/>
              <a:gd name="connsiteY3" fmla="*/ 459981 h 593879"/>
              <a:gd name="connsiteX4" fmla="*/ 466437 w 600511"/>
              <a:gd name="connsiteY4" fmla="*/ 421770 h 593879"/>
              <a:gd name="connsiteX5" fmla="*/ 453390 w 600511"/>
              <a:gd name="connsiteY5" fmla="*/ 375066 h 593879"/>
              <a:gd name="connsiteX6" fmla="*/ 421127 w 600511"/>
              <a:gd name="connsiteY6" fmla="*/ 386990 h 593879"/>
              <a:gd name="connsiteX7" fmla="*/ 418868 w 600511"/>
              <a:gd name="connsiteY7" fmla="*/ 392146 h 593879"/>
              <a:gd name="connsiteX8" fmla="*/ 424031 w 600511"/>
              <a:gd name="connsiteY8" fmla="*/ 406325 h 593879"/>
              <a:gd name="connsiteX9" fmla="*/ 423385 w 600511"/>
              <a:gd name="connsiteY9" fmla="*/ 411481 h 593879"/>
              <a:gd name="connsiteX10" fmla="*/ 416287 w 600511"/>
              <a:gd name="connsiteY10" fmla="*/ 413737 h 593879"/>
              <a:gd name="connsiteX11" fmla="*/ 402414 w 600511"/>
              <a:gd name="connsiteY11" fmla="*/ 407292 h 593879"/>
              <a:gd name="connsiteX12" fmla="*/ 397252 w 600511"/>
              <a:gd name="connsiteY12" fmla="*/ 409226 h 593879"/>
              <a:gd name="connsiteX13" fmla="*/ 383056 w 600511"/>
              <a:gd name="connsiteY13" fmla="*/ 440485 h 593879"/>
              <a:gd name="connsiteX14" fmla="*/ 384669 w 600511"/>
              <a:gd name="connsiteY14" fmla="*/ 445318 h 593879"/>
              <a:gd name="connsiteX15" fmla="*/ 398542 w 600511"/>
              <a:gd name="connsiteY15" fmla="*/ 451764 h 593879"/>
              <a:gd name="connsiteX16" fmla="*/ 401769 w 600511"/>
              <a:gd name="connsiteY16" fmla="*/ 455953 h 593879"/>
              <a:gd name="connsiteX17" fmla="*/ 398220 w 600511"/>
              <a:gd name="connsiteY17" fmla="*/ 462720 h 593879"/>
              <a:gd name="connsiteX18" fmla="*/ 384024 w 600511"/>
              <a:gd name="connsiteY18" fmla="*/ 467876 h 593879"/>
              <a:gd name="connsiteX19" fmla="*/ 381766 w 600511"/>
              <a:gd name="connsiteY19" fmla="*/ 472710 h 593879"/>
              <a:gd name="connsiteX20" fmla="*/ 393380 w 600511"/>
              <a:gd name="connsiteY20" fmla="*/ 504936 h 593879"/>
              <a:gd name="connsiteX21" fmla="*/ 398542 w 600511"/>
              <a:gd name="connsiteY21" fmla="*/ 507192 h 593879"/>
              <a:gd name="connsiteX22" fmla="*/ 412738 w 600511"/>
              <a:gd name="connsiteY22" fmla="*/ 502036 h 593879"/>
              <a:gd name="connsiteX23" fmla="*/ 417900 w 600511"/>
              <a:gd name="connsiteY23" fmla="*/ 502680 h 593879"/>
              <a:gd name="connsiteX24" fmla="*/ 420159 w 600511"/>
              <a:gd name="connsiteY24" fmla="*/ 510092 h 593879"/>
              <a:gd name="connsiteX25" fmla="*/ 413706 w 600511"/>
              <a:gd name="connsiteY25" fmla="*/ 523949 h 593879"/>
              <a:gd name="connsiteX26" fmla="*/ 415642 w 600511"/>
              <a:gd name="connsiteY26" fmla="*/ 528783 h 593879"/>
              <a:gd name="connsiteX27" fmla="*/ 446937 w 600511"/>
              <a:gd name="connsiteY27" fmla="*/ 543285 h 593879"/>
              <a:gd name="connsiteX28" fmla="*/ 451777 w 600511"/>
              <a:gd name="connsiteY28" fmla="*/ 541351 h 593879"/>
              <a:gd name="connsiteX29" fmla="*/ 458230 w 600511"/>
              <a:gd name="connsiteY29" fmla="*/ 527494 h 593879"/>
              <a:gd name="connsiteX30" fmla="*/ 462424 w 600511"/>
              <a:gd name="connsiteY30" fmla="*/ 524272 h 593879"/>
              <a:gd name="connsiteX31" fmla="*/ 469199 w 600511"/>
              <a:gd name="connsiteY31" fmla="*/ 528139 h 593879"/>
              <a:gd name="connsiteX32" fmla="*/ 474361 w 600511"/>
              <a:gd name="connsiteY32" fmla="*/ 542318 h 593879"/>
              <a:gd name="connsiteX33" fmla="*/ 479201 w 600511"/>
              <a:gd name="connsiteY33" fmla="*/ 544574 h 593879"/>
              <a:gd name="connsiteX34" fmla="*/ 511464 w 600511"/>
              <a:gd name="connsiteY34" fmla="*/ 532650 h 593879"/>
              <a:gd name="connsiteX35" fmla="*/ 513723 w 600511"/>
              <a:gd name="connsiteY35" fmla="*/ 527816 h 593879"/>
              <a:gd name="connsiteX36" fmla="*/ 508560 w 600511"/>
              <a:gd name="connsiteY36" fmla="*/ 513315 h 593879"/>
              <a:gd name="connsiteX37" fmla="*/ 509206 w 600511"/>
              <a:gd name="connsiteY37" fmla="*/ 508159 h 593879"/>
              <a:gd name="connsiteX38" fmla="*/ 516626 w 600511"/>
              <a:gd name="connsiteY38" fmla="*/ 506225 h 593879"/>
              <a:gd name="connsiteX39" fmla="*/ 530500 w 600511"/>
              <a:gd name="connsiteY39" fmla="*/ 512348 h 593879"/>
              <a:gd name="connsiteX40" fmla="*/ 535339 w 600511"/>
              <a:gd name="connsiteY40" fmla="*/ 510737 h 593879"/>
              <a:gd name="connsiteX41" fmla="*/ 549858 w 600511"/>
              <a:gd name="connsiteY41" fmla="*/ 479478 h 593879"/>
              <a:gd name="connsiteX42" fmla="*/ 547922 w 600511"/>
              <a:gd name="connsiteY42" fmla="*/ 474322 h 593879"/>
              <a:gd name="connsiteX43" fmla="*/ 534049 w 600511"/>
              <a:gd name="connsiteY43" fmla="*/ 467876 h 593879"/>
              <a:gd name="connsiteX44" fmla="*/ 531145 w 600511"/>
              <a:gd name="connsiteY44" fmla="*/ 461109 h 593879"/>
              <a:gd name="connsiteX45" fmla="*/ 534694 w 600511"/>
              <a:gd name="connsiteY45" fmla="*/ 457242 h 593879"/>
              <a:gd name="connsiteX46" fmla="*/ 548890 w 600511"/>
              <a:gd name="connsiteY46" fmla="*/ 451764 h 593879"/>
              <a:gd name="connsiteX47" fmla="*/ 551148 w 600511"/>
              <a:gd name="connsiteY47" fmla="*/ 446930 h 593879"/>
              <a:gd name="connsiteX48" fmla="*/ 539211 w 600511"/>
              <a:gd name="connsiteY48" fmla="*/ 414704 h 593879"/>
              <a:gd name="connsiteX49" fmla="*/ 534371 w 600511"/>
              <a:gd name="connsiteY49" fmla="*/ 412448 h 593879"/>
              <a:gd name="connsiteX50" fmla="*/ 520175 w 600511"/>
              <a:gd name="connsiteY50" fmla="*/ 417604 h 593879"/>
              <a:gd name="connsiteX51" fmla="*/ 514691 w 600511"/>
              <a:gd name="connsiteY51" fmla="*/ 416960 h 593879"/>
              <a:gd name="connsiteX52" fmla="*/ 512755 w 600511"/>
              <a:gd name="connsiteY52" fmla="*/ 409548 h 593879"/>
              <a:gd name="connsiteX53" fmla="*/ 518885 w 600511"/>
              <a:gd name="connsiteY53" fmla="*/ 396013 h 593879"/>
              <a:gd name="connsiteX54" fmla="*/ 516949 w 600511"/>
              <a:gd name="connsiteY54" fmla="*/ 390857 h 593879"/>
              <a:gd name="connsiteX55" fmla="*/ 485976 w 600511"/>
              <a:gd name="connsiteY55" fmla="*/ 376355 h 593879"/>
              <a:gd name="connsiteX56" fmla="*/ 480814 w 600511"/>
              <a:gd name="connsiteY56" fmla="*/ 378289 h 593879"/>
              <a:gd name="connsiteX57" fmla="*/ 474361 w 600511"/>
              <a:gd name="connsiteY57" fmla="*/ 392146 h 593879"/>
              <a:gd name="connsiteX58" fmla="*/ 470167 w 600511"/>
              <a:gd name="connsiteY58" fmla="*/ 395368 h 593879"/>
              <a:gd name="connsiteX59" fmla="*/ 463714 w 600511"/>
              <a:gd name="connsiteY59" fmla="*/ 391824 h 593879"/>
              <a:gd name="connsiteX60" fmla="*/ 458230 w 600511"/>
              <a:gd name="connsiteY60" fmla="*/ 377322 h 593879"/>
              <a:gd name="connsiteX61" fmla="*/ 453390 w 600511"/>
              <a:gd name="connsiteY61" fmla="*/ 375066 h 593879"/>
              <a:gd name="connsiteX62" fmla="*/ 0 w 600511"/>
              <a:gd name="connsiteY62" fmla="*/ 372515 h 593879"/>
              <a:gd name="connsiteX63" fmla="*/ 233292 w 600511"/>
              <a:gd name="connsiteY63" fmla="*/ 465626 h 593879"/>
              <a:gd name="connsiteX64" fmla="*/ 305248 w 600511"/>
              <a:gd name="connsiteY64" fmla="*/ 461116 h 593879"/>
              <a:gd name="connsiteX65" fmla="*/ 332998 w 600511"/>
              <a:gd name="connsiteY65" fmla="*/ 549716 h 593879"/>
              <a:gd name="connsiteX66" fmla="*/ 233292 w 600511"/>
              <a:gd name="connsiteY66" fmla="*/ 558737 h 593879"/>
              <a:gd name="connsiteX67" fmla="*/ 0 w 600511"/>
              <a:gd name="connsiteY67" fmla="*/ 465626 h 593879"/>
              <a:gd name="connsiteX68" fmla="*/ 466295 w 600511"/>
              <a:gd name="connsiteY68" fmla="*/ 326083 h 593879"/>
              <a:gd name="connsiteX69" fmla="*/ 600511 w 600511"/>
              <a:gd name="connsiteY69" fmla="*/ 459820 h 593879"/>
              <a:gd name="connsiteX70" fmla="*/ 466295 w 600511"/>
              <a:gd name="connsiteY70" fmla="*/ 593879 h 593879"/>
              <a:gd name="connsiteX71" fmla="*/ 332080 w 600511"/>
              <a:gd name="connsiteY71" fmla="*/ 459820 h 593879"/>
              <a:gd name="connsiteX72" fmla="*/ 466295 w 600511"/>
              <a:gd name="connsiteY72" fmla="*/ 326083 h 593879"/>
              <a:gd name="connsiteX73" fmla="*/ 0 w 600511"/>
              <a:gd name="connsiteY73" fmla="*/ 232654 h 593879"/>
              <a:gd name="connsiteX74" fmla="*/ 233309 w 600511"/>
              <a:gd name="connsiteY74" fmla="*/ 326103 h 593879"/>
              <a:gd name="connsiteX75" fmla="*/ 466296 w 600511"/>
              <a:gd name="connsiteY75" fmla="*/ 232654 h 593879"/>
              <a:gd name="connsiteX76" fmla="*/ 466296 w 600511"/>
              <a:gd name="connsiteY76" fmla="*/ 299035 h 593879"/>
              <a:gd name="connsiteX77" fmla="*/ 312370 w 600511"/>
              <a:gd name="connsiteY77" fmla="*/ 413429 h 593879"/>
              <a:gd name="connsiteX78" fmla="*/ 233309 w 600511"/>
              <a:gd name="connsiteY78" fmla="*/ 419229 h 593879"/>
              <a:gd name="connsiteX79" fmla="*/ 0 w 600511"/>
              <a:gd name="connsiteY79" fmla="*/ 326103 h 593879"/>
              <a:gd name="connsiteX80" fmla="*/ 233309 w 600511"/>
              <a:gd name="connsiteY80" fmla="*/ 23200 h 593879"/>
              <a:gd name="connsiteX81" fmla="*/ 23234 w 600511"/>
              <a:gd name="connsiteY81" fmla="*/ 93123 h 593879"/>
              <a:gd name="connsiteX82" fmla="*/ 233309 w 600511"/>
              <a:gd name="connsiteY82" fmla="*/ 163046 h 593879"/>
              <a:gd name="connsiteX83" fmla="*/ 443062 w 600511"/>
              <a:gd name="connsiteY83" fmla="*/ 93123 h 593879"/>
              <a:gd name="connsiteX84" fmla="*/ 233309 w 600511"/>
              <a:gd name="connsiteY84" fmla="*/ 23200 h 593879"/>
              <a:gd name="connsiteX85" fmla="*/ 233309 w 600511"/>
              <a:gd name="connsiteY85" fmla="*/ 0 h 593879"/>
              <a:gd name="connsiteX86" fmla="*/ 466296 w 600511"/>
              <a:gd name="connsiteY86" fmla="*/ 93123 h 593879"/>
              <a:gd name="connsiteX87" fmla="*/ 466296 w 600511"/>
              <a:gd name="connsiteY87" fmla="*/ 186246 h 593879"/>
              <a:gd name="connsiteX88" fmla="*/ 233309 w 600511"/>
              <a:gd name="connsiteY88" fmla="*/ 279369 h 593879"/>
              <a:gd name="connsiteX89" fmla="*/ 0 w 600511"/>
              <a:gd name="connsiteY89" fmla="*/ 186246 h 593879"/>
              <a:gd name="connsiteX90" fmla="*/ 0 w 600511"/>
              <a:gd name="connsiteY90" fmla="*/ 93123 h 593879"/>
              <a:gd name="connsiteX91" fmla="*/ 233309 w 600511"/>
              <a:gd name="connsiteY91" fmla="*/ 0 h 59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600511" h="593879">
                <a:moveTo>
                  <a:pt x="466437" y="421770"/>
                </a:moveTo>
                <a:cubicBezTo>
                  <a:pt x="487560" y="421770"/>
                  <a:pt x="504684" y="438878"/>
                  <a:pt x="504684" y="459981"/>
                </a:cubicBezTo>
                <a:cubicBezTo>
                  <a:pt x="504684" y="481084"/>
                  <a:pt x="487560" y="498192"/>
                  <a:pt x="466437" y="498192"/>
                </a:cubicBezTo>
                <a:cubicBezTo>
                  <a:pt x="445314" y="498192"/>
                  <a:pt x="428190" y="481084"/>
                  <a:pt x="428190" y="459981"/>
                </a:cubicBezTo>
                <a:cubicBezTo>
                  <a:pt x="428190" y="438878"/>
                  <a:pt x="445314" y="421770"/>
                  <a:pt x="466437" y="421770"/>
                </a:cubicBezTo>
                <a:close/>
                <a:moveTo>
                  <a:pt x="453390" y="375066"/>
                </a:moveTo>
                <a:lnTo>
                  <a:pt x="421127" y="386990"/>
                </a:lnTo>
                <a:cubicBezTo>
                  <a:pt x="419191" y="387957"/>
                  <a:pt x="418223" y="389890"/>
                  <a:pt x="418868" y="392146"/>
                </a:cubicBezTo>
                <a:lnTo>
                  <a:pt x="424031" y="406325"/>
                </a:lnTo>
                <a:cubicBezTo>
                  <a:pt x="424998" y="408259"/>
                  <a:pt x="424676" y="410515"/>
                  <a:pt x="423385" y="411481"/>
                </a:cubicBezTo>
                <a:cubicBezTo>
                  <a:pt x="422417" y="412448"/>
                  <a:pt x="418223" y="414382"/>
                  <a:pt x="416287" y="413737"/>
                </a:cubicBezTo>
                <a:lnTo>
                  <a:pt x="402414" y="407292"/>
                </a:lnTo>
                <a:cubicBezTo>
                  <a:pt x="400478" y="406325"/>
                  <a:pt x="398220" y="407292"/>
                  <a:pt x="397252" y="409226"/>
                </a:cubicBezTo>
                <a:lnTo>
                  <a:pt x="383056" y="440485"/>
                </a:lnTo>
                <a:cubicBezTo>
                  <a:pt x="382088" y="442096"/>
                  <a:pt x="383056" y="444674"/>
                  <a:pt x="384669" y="445318"/>
                </a:cubicBezTo>
                <a:lnTo>
                  <a:pt x="398542" y="451764"/>
                </a:lnTo>
                <a:cubicBezTo>
                  <a:pt x="400478" y="452730"/>
                  <a:pt x="402091" y="454664"/>
                  <a:pt x="401769" y="455953"/>
                </a:cubicBezTo>
                <a:cubicBezTo>
                  <a:pt x="401769" y="457564"/>
                  <a:pt x="400156" y="462076"/>
                  <a:pt x="398220" y="462720"/>
                </a:cubicBezTo>
                <a:lnTo>
                  <a:pt x="384024" y="467876"/>
                </a:lnTo>
                <a:cubicBezTo>
                  <a:pt x="382088" y="468521"/>
                  <a:pt x="381120" y="470777"/>
                  <a:pt x="381766" y="472710"/>
                </a:cubicBezTo>
                <a:lnTo>
                  <a:pt x="393380" y="504936"/>
                </a:lnTo>
                <a:cubicBezTo>
                  <a:pt x="394348" y="506870"/>
                  <a:pt x="396607" y="507836"/>
                  <a:pt x="398542" y="507192"/>
                </a:cubicBezTo>
                <a:lnTo>
                  <a:pt x="412738" y="502036"/>
                </a:lnTo>
                <a:cubicBezTo>
                  <a:pt x="414674" y="501391"/>
                  <a:pt x="417255" y="501713"/>
                  <a:pt x="417900" y="502680"/>
                </a:cubicBezTo>
                <a:cubicBezTo>
                  <a:pt x="418868" y="503969"/>
                  <a:pt x="421127" y="508159"/>
                  <a:pt x="420159" y="510092"/>
                </a:cubicBezTo>
                <a:lnTo>
                  <a:pt x="413706" y="523949"/>
                </a:lnTo>
                <a:cubicBezTo>
                  <a:pt x="412738" y="525561"/>
                  <a:pt x="413706" y="527816"/>
                  <a:pt x="415642" y="528783"/>
                </a:cubicBezTo>
                <a:lnTo>
                  <a:pt x="446937" y="543285"/>
                </a:lnTo>
                <a:cubicBezTo>
                  <a:pt x="448873" y="544251"/>
                  <a:pt x="451132" y="543285"/>
                  <a:pt x="451777" y="541351"/>
                </a:cubicBezTo>
                <a:lnTo>
                  <a:pt x="458230" y="527494"/>
                </a:lnTo>
                <a:cubicBezTo>
                  <a:pt x="459198" y="525561"/>
                  <a:pt x="461133" y="524272"/>
                  <a:pt x="462424" y="524272"/>
                </a:cubicBezTo>
                <a:cubicBezTo>
                  <a:pt x="464037" y="524272"/>
                  <a:pt x="468554" y="525883"/>
                  <a:pt x="469199" y="528139"/>
                </a:cubicBezTo>
                <a:lnTo>
                  <a:pt x="474361" y="542318"/>
                </a:lnTo>
                <a:cubicBezTo>
                  <a:pt x="475007" y="544251"/>
                  <a:pt x="477265" y="545218"/>
                  <a:pt x="479201" y="544574"/>
                </a:cubicBezTo>
                <a:lnTo>
                  <a:pt x="511464" y="532650"/>
                </a:lnTo>
                <a:cubicBezTo>
                  <a:pt x="513400" y="532006"/>
                  <a:pt x="514368" y="529750"/>
                  <a:pt x="513723" y="527816"/>
                </a:cubicBezTo>
                <a:lnTo>
                  <a:pt x="508560" y="513315"/>
                </a:lnTo>
                <a:cubicBezTo>
                  <a:pt x="507915" y="511381"/>
                  <a:pt x="508238" y="509125"/>
                  <a:pt x="509206" y="508159"/>
                </a:cubicBezTo>
                <a:cubicBezTo>
                  <a:pt x="510496" y="507192"/>
                  <a:pt x="514691" y="505258"/>
                  <a:pt x="516626" y="506225"/>
                </a:cubicBezTo>
                <a:lnTo>
                  <a:pt x="530500" y="512348"/>
                </a:lnTo>
                <a:cubicBezTo>
                  <a:pt x="532435" y="513315"/>
                  <a:pt x="534694" y="512348"/>
                  <a:pt x="535339" y="510737"/>
                </a:cubicBezTo>
                <a:lnTo>
                  <a:pt x="549858" y="479478"/>
                </a:lnTo>
                <a:cubicBezTo>
                  <a:pt x="550825" y="477544"/>
                  <a:pt x="549858" y="475288"/>
                  <a:pt x="547922" y="474322"/>
                </a:cubicBezTo>
                <a:lnTo>
                  <a:pt x="534049" y="467876"/>
                </a:lnTo>
                <a:cubicBezTo>
                  <a:pt x="532113" y="467232"/>
                  <a:pt x="531145" y="462398"/>
                  <a:pt x="531145" y="461109"/>
                </a:cubicBezTo>
                <a:cubicBezTo>
                  <a:pt x="531145" y="459498"/>
                  <a:pt x="532435" y="457886"/>
                  <a:pt x="534694" y="457242"/>
                </a:cubicBezTo>
                <a:lnTo>
                  <a:pt x="548890" y="451764"/>
                </a:lnTo>
                <a:cubicBezTo>
                  <a:pt x="550825" y="451119"/>
                  <a:pt x="551793" y="448863"/>
                  <a:pt x="551148" y="446930"/>
                </a:cubicBezTo>
                <a:lnTo>
                  <a:pt x="539211" y="414704"/>
                </a:lnTo>
                <a:cubicBezTo>
                  <a:pt x="538565" y="412770"/>
                  <a:pt x="536307" y="411804"/>
                  <a:pt x="534371" y="412448"/>
                </a:cubicBezTo>
                <a:lnTo>
                  <a:pt x="520175" y="417604"/>
                </a:lnTo>
                <a:cubicBezTo>
                  <a:pt x="517917" y="418571"/>
                  <a:pt x="515658" y="418249"/>
                  <a:pt x="514691" y="416960"/>
                </a:cubicBezTo>
                <a:cubicBezTo>
                  <a:pt x="513723" y="415993"/>
                  <a:pt x="511787" y="411481"/>
                  <a:pt x="512755" y="409548"/>
                </a:cubicBezTo>
                <a:lnTo>
                  <a:pt x="518885" y="396013"/>
                </a:lnTo>
                <a:cubicBezTo>
                  <a:pt x="519853" y="394079"/>
                  <a:pt x="518885" y="391824"/>
                  <a:pt x="516949" y="390857"/>
                </a:cubicBezTo>
                <a:lnTo>
                  <a:pt x="485976" y="376355"/>
                </a:lnTo>
                <a:cubicBezTo>
                  <a:pt x="484040" y="375711"/>
                  <a:pt x="481782" y="376355"/>
                  <a:pt x="480814" y="378289"/>
                </a:cubicBezTo>
                <a:lnTo>
                  <a:pt x="474361" y="392146"/>
                </a:lnTo>
                <a:cubicBezTo>
                  <a:pt x="473716" y="394079"/>
                  <a:pt x="471780" y="395691"/>
                  <a:pt x="470167" y="395368"/>
                </a:cubicBezTo>
                <a:cubicBezTo>
                  <a:pt x="468877" y="395368"/>
                  <a:pt x="464360" y="393757"/>
                  <a:pt x="463714" y="391824"/>
                </a:cubicBezTo>
                <a:lnTo>
                  <a:pt x="458230" y="377322"/>
                </a:lnTo>
                <a:cubicBezTo>
                  <a:pt x="457584" y="375389"/>
                  <a:pt x="455326" y="374422"/>
                  <a:pt x="453390" y="375066"/>
                </a:cubicBezTo>
                <a:close/>
                <a:moveTo>
                  <a:pt x="0" y="372515"/>
                </a:moveTo>
                <a:cubicBezTo>
                  <a:pt x="0" y="424064"/>
                  <a:pt x="104223" y="465626"/>
                  <a:pt x="233292" y="465626"/>
                </a:cubicBezTo>
                <a:cubicBezTo>
                  <a:pt x="258461" y="465626"/>
                  <a:pt x="282661" y="464015"/>
                  <a:pt x="305248" y="461116"/>
                </a:cubicBezTo>
                <a:cubicBezTo>
                  <a:pt x="305571" y="493978"/>
                  <a:pt x="315574" y="524264"/>
                  <a:pt x="332998" y="549716"/>
                </a:cubicBezTo>
                <a:cubicBezTo>
                  <a:pt x="302667" y="555515"/>
                  <a:pt x="268786" y="558737"/>
                  <a:pt x="233292" y="558737"/>
                </a:cubicBezTo>
                <a:cubicBezTo>
                  <a:pt x="104546" y="558737"/>
                  <a:pt x="0" y="517175"/>
                  <a:pt x="0" y="465626"/>
                </a:cubicBezTo>
                <a:close/>
                <a:moveTo>
                  <a:pt x="466295" y="326083"/>
                </a:moveTo>
                <a:cubicBezTo>
                  <a:pt x="540501" y="326083"/>
                  <a:pt x="600511" y="386023"/>
                  <a:pt x="600511" y="459820"/>
                </a:cubicBezTo>
                <a:cubicBezTo>
                  <a:pt x="600511" y="533939"/>
                  <a:pt x="540501" y="593879"/>
                  <a:pt x="466295" y="593879"/>
                </a:cubicBezTo>
                <a:cubicBezTo>
                  <a:pt x="392412" y="593879"/>
                  <a:pt x="332080" y="533939"/>
                  <a:pt x="332080" y="459820"/>
                </a:cubicBezTo>
                <a:cubicBezTo>
                  <a:pt x="332080" y="386023"/>
                  <a:pt x="392412" y="326083"/>
                  <a:pt x="466295" y="326083"/>
                </a:cubicBezTo>
                <a:close/>
                <a:moveTo>
                  <a:pt x="0" y="232654"/>
                </a:moveTo>
                <a:cubicBezTo>
                  <a:pt x="0" y="284212"/>
                  <a:pt x="104554" y="326103"/>
                  <a:pt x="233309" y="326103"/>
                </a:cubicBezTo>
                <a:cubicBezTo>
                  <a:pt x="362065" y="326103"/>
                  <a:pt x="466296" y="284212"/>
                  <a:pt x="466296" y="232654"/>
                </a:cubicBezTo>
                <a:lnTo>
                  <a:pt x="466296" y="299035"/>
                </a:lnTo>
                <a:cubicBezTo>
                  <a:pt x="393689" y="299035"/>
                  <a:pt x="332377" y="347370"/>
                  <a:pt x="312370" y="413429"/>
                </a:cubicBezTo>
                <a:cubicBezTo>
                  <a:pt x="287522" y="416973"/>
                  <a:pt x="261061" y="419229"/>
                  <a:pt x="233309" y="419229"/>
                </a:cubicBezTo>
                <a:cubicBezTo>
                  <a:pt x="104231" y="419229"/>
                  <a:pt x="0" y="377338"/>
                  <a:pt x="0" y="326103"/>
                </a:cubicBezTo>
                <a:close/>
                <a:moveTo>
                  <a:pt x="233309" y="23200"/>
                </a:moveTo>
                <a:cubicBezTo>
                  <a:pt x="105199" y="23200"/>
                  <a:pt x="23234" y="64445"/>
                  <a:pt x="23234" y="93123"/>
                </a:cubicBezTo>
                <a:cubicBezTo>
                  <a:pt x="23234" y="121479"/>
                  <a:pt x="105199" y="163046"/>
                  <a:pt x="233309" y="163046"/>
                </a:cubicBezTo>
                <a:cubicBezTo>
                  <a:pt x="361420" y="163046"/>
                  <a:pt x="443062" y="121479"/>
                  <a:pt x="443062" y="93123"/>
                </a:cubicBezTo>
                <a:cubicBezTo>
                  <a:pt x="443062" y="64445"/>
                  <a:pt x="361420" y="23200"/>
                  <a:pt x="233309" y="23200"/>
                </a:cubicBezTo>
                <a:close/>
                <a:moveTo>
                  <a:pt x="233309" y="0"/>
                </a:moveTo>
                <a:cubicBezTo>
                  <a:pt x="362065" y="0"/>
                  <a:pt x="466296" y="41567"/>
                  <a:pt x="466296" y="93123"/>
                </a:cubicBezTo>
                <a:lnTo>
                  <a:pt x="466296" y="186246"/>
                </a:lnTo>
                <a:cubicBezTo>
                  <a:pt x="466296" y="237802"/>
                  <a:pt x="362065" y="279369"/>
                  <a:pt x="233309" y="279369"/>
                </a:cubicBezTo>
                <a:cubicBezTo>
                  <a:pt x="104231" y="279369"/>
                  <a:pt x="0" y="237802"/>
                  <a:pt x="0" y="186246"/>
                </a:cubicBezTo>
                <a:lnTo>
                  <a:pt x="0" y="93123"/>
                </a:lnTo>
                <a:cubicBezTo>
                  <a:pt x="0" y="41567"/>
                  <a:pt x="104554" y="0"/>
                  <a:pt x="23330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63" name="Oval 18"/>
          <p:cNvSpPr/>
          <p:nvPr/>
        </p:nvSpPr>
        <p:spPr>
          <a:xfrm>
            <a:off x="10479003" y="4422086"/>
            <a:ext cx="299304" cy="298888"/>
          </a:xfrm>
          <a:custGeom>
            <a:avLst/>
            <a:gdLst>
              <a:gd name="T0" fmla="*/ 5110 w 8160"/>
              <a:gd name="T1" fmla="*/ 4617 h 8160"/>
              <a:gd name="T2" fmla="*/ 4329 w 8160"/>
              <a:gd name="T3" fmla="*/ 5605 h 8160"/>
              <a:gd name="T4" fmla="*/ 3830 w 8160"/>
              <a:gd name="T5" fmla="*/ 5605 h 8160"/>
              <a:gd name="T6" fmla="*/ 3159 w 8160"/>
              <a:gd name="T7" fmla="*/ 5116 h 8160"/>
              <a:gd name="T8" fmla="*/ 3319 w 8160"/>
              <a:gd name="T9" fmla="*/ 4632 h 8160"/>
              <a:gd name="T10" fmla="*/ 4156 w 8160"/>
              <a:gd name="T11" fmla="*/ 4921 h 8160"/>
              <a:gd name="T12" fmla="*/ 4536 w 8160"/>
              <a:gd name="T13" fmla="*/ 4666 h 8160"/>
              <a:gd name="T14" fmla="*/ 3136 w 8160"/>
              <a:gd name="T15" fmla="*/ 3528 h 8160"/>
              <a:gd name="T16" fmla="*/ 3829 w 8160"/>
              <a:gd name="T17" fmla="*/ 2750 h 8160"/>
              <a:gd name="T18" fmla="*/ 4080 w 8160"/>
              <a:gd name="T19" fmla="*/ 2305 h 8160"/>
              <a:gd name="T20" fmla="*/ 4329 w 8160"/>
              <a:gd name="T21" fmla="*/ 2752 h 8160"/>
              <a:gd name="T22" fmla="*/ 5016 w 8160"/>
              <a:gd name="T23" fmla="*/ 3190 h 8160"/>
              <a:gd name="T24" fmla="*/ 4600 w 8160"/>
              <a:gd name="T25" fmla="*/ 3415 h 8160"/>
              <a:gd name="T26" fmla="*/ 3710 w 8160"/>
              <a:gd name="T27" fmla="*/ 3468 h 8160"/>
              <a:gd name="T28" fmla="*/ 4277 w 8160"/>
              <a:gd name="T29" fmla="*/ 3821 h 8160"/>
              <a:gd name="T30" fmla="*/ 8160 w 8160"/>
              <a:gd name="T31" fmla="*/ 3610 h 8160"/>
              <a:gd name="T32" fmla="*/ 7638 w 8160"/>
              <a:gd name="T33" fmla="*/ 5072 h 8160"/>
              <a:gd name="T34" fmla="*/ 6853 w 8160"/>
              <a:gd name="T35" fmla="*/ 5450 h 8160"/>
              <a:gd name="T36" fmla="*/ 7297 w 8160"/>
              <a:gd name="T37" fmla="*/ 6633 h 8160"/>
              <a:gd name="T38" fmla="*/ 6264 w 8160"/>
              <a:gd name="T39" fmla="*/ 7450 h 8160"/>
              <a:gd name="T40" fmla="*/ 5451 w 8160"/>
              <a:gd name="T41" fmla="*/ 6853 h 8160"/>
              <a:gd name="T42" fmla="*/ 5072 w 8160"/>
              <a:gd name="T43" fmla="*/ 7638 h 8160"/>
              <a:gd name="T44" fmla="*/ 3610 w 8160"/>
              <a:gd name="T45" fmla="*/ 8160 h 8160"/>
              <a:gd name="T46" fmla="*/ 3088 w 8160"/>
              <a:gd name="T47" fmla="*/ 7011 h 8160"/>
              <a:gd name="T48" fmla="*/ 2265 w 8160"/>
              <a:gd name="T49" fmla="*/ 7297 h 8160"/>
              <a:gd name="T50" fmla="*/ 1527 w 8160"/>
              <a:gd name="T51" fmla="*/ 7297 h 8160"/>
              <a:gd name="T52" fmla="*/ 710 w 8160"/>
              <a:gd name="T53" fmla="*/ 6263 h 8160"/>
              <a:gd name="T54" fmla="*/ 1307 w 8160"/>
              <a:gd name="T55" fmla="*/ 5450 h 8160"/>
              <a:gd name="T56" fmla="*/ 522 w 8160"/>
              <a:gd name="T57" fmla="*/ 5071 h 8160"/>
              <a:gd name="T58" fmla="*/ 0 w 8160"/>
              <a:gd name="T59" fmla="*/ 3610 h 8160"/>
              <a:gd name="T60" fmla="*/ 1149 w 8160"/>
              <a:gd name="T61" fmla="*/ 3088 h 8160"/>
              <a:gd name="T62" fmla="*/ 863 w 8160"/>
              <a:gd name="T63" fmla="*/ 2265 h 8160"/>
              <a:gd name="T64" fmla="*/ 1527 w 8160"/>
              <a:gd name="T65" fmla="*/ 862 h 8160"/>
              <a:gd name="T66" fmla="*/ 2709 w 8160"/>
              <a:gd name="T67" fmla="*/ 1307 h 8160"/>
              <a:gd name="T68" fmla="*/ 3088 w 8160"/>
              <a:gd name="T69" fmla="*/ 522 h 8160"/>
              <a:gd name="T70" fmla="*/ 4550 w 8160"/>
              <a:gd name="T71" fmla="*/ 0 h 8160"/>
              <a:gd name="T72" fmla="*/ 5071 w 8160"/>
              <a:gd name="T73" fmla="*/ 1149 h 8160"/>
              <a:gd name="T74" fmla="*/ 5894 w 8160"/>
              <a:gd name="T75" fmla="*/ 863 h 8160"/>
              <a:gd name="T76" fmla="*/ 7297 w 8160"/>
              <a:gd name="T77" fmla="*/ 1527 h 8160"/>
              <a:gd name="T78" fmla="*/ 7297 w 8160"/>
              <a:gd name="T79" fmla="*/ 2266 h 8160"/>
              <a:gd name="T80" fmla="*/ 7011 w 8160"/>
              <a:gd name="T81" fmla="*/ 3088 h 8160"/>
              <a:gd name="T82" fmla="*/ 8160 w 8160"/>
              <a:gd name="T83" fmla="*/ 3610 h 8160"/>
              <a:gd name="T84" fmla="*/ 4080 w 8160"/>
              <a:gd name="T85" fmla="*/ 2027 h 8160"/>
              <a:gd name="T86" fmla="*/ 4080 w 8160"/>
              <a:gd name="T87" fmla="*/ 6133 h 8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60" h="8160">
                <a:moveTo>
                  <a:pt x="5110" y="4609"/>
                </a:moveTo>
                <a:lnTo>
                  <a:pt x="5110" y="4617"/>
                </a:lnTo>
                <a:cubicBezTo>
                  <a:pt x="5110" y="5079"/>
                  <a:pt x="4796" y="5361"/>
                  <a:pt x="4329" y="5419"/>
                </a:cubicBezTo>
                <a:lnTo>
                  <a:pt x="4329" y="5605"/>
                </a:lnTo>
                <a:cubicBezTo>
                  <a:pt x="4329" y="5743"/>
                  <a:pt x="4218" y="5855"/>
                  <a:pt x="4080" y="5855"/>
                </a:cubicBezTo>
                <a:cubicBezTo>
                  <a:pt x="3942" y="5855"/>
                  <a:pt x="3830" y="5743"/>
                  <a:pt x="3830" y="5605"/>
                </a:cubicBezTo>
                <a:lnTo>
                  <a:pt x="3830" y="5398"/>
                </a:lnTo>
                <a:cubicBezTo>
                  <a:pt x="3593" y="5354"/>
                  <a:pt x="3362" y="5262"/>
                  <a:pt x="3159" y="5116"/>
                </a:cubicBezTo>
                <a:cubicBezTo>
                  <a:pt x="3095" y="5071"/>
                  <a:pt x="3049" y="4988"/>
                  <a:pt x="3049" y="4898"/>
                </a:cubicBezTo>
                <a:cubicBezTo>
                  <a:pt x="3049" y="4748"/>
                  <a:pt x="3170" y="4632"/>
                  <a:pt x="3319" y="4632"/>
                </a:cubicBezTo>
                <a:cubicBezTo>
                  <a:pt x="3394" y="4632"/>
                  <a:pt x="3447" y="4658"/>
                  <a:pt x="3485" y="4684"/>
                </a:cubicBezTo>
                <a:cubicBezTo>
                  <a:pt x="3683" y="4831"/>
                  <a:pt x="3901" y="4921"/>
                  <a:pt x="4156" y="4921"/>
                </a:cubicBezTo>
                <a:cubicBezTo>
                  <a:pt x="4393" y="4921"/>
                  <a:pt x="4536" y="4827"/>
                  <a:pt x="4536" y="4673"/>
                </a:cubicBezTo>
                <a:lnTo>
                  <a:pt x="4536" y="4666"/>
                </a:lnTo>
                <a:cubicBezTo>
                  <a:pt x="4536" y="4519"/>
                  <a:pt x="4445" y="4444"/>
                  <a:pt x="4006" y="4331"/>
                </a:cubicBezTo>
                <a:cubicBezTo>
                  <a:pt x="3478" y="4196"/>
                  <a:pt x="3136" y="4050"/>
                  <a:pt x="3136" y="3528"/>
                </a:cubicBezTo>
                <a:lnTo>
                  <a:pt x="3136" y="3520"/>
                </a:lnTo>
                <a:cubicBezTo>
                  <a:pt x="3136" y="3114"/>
                  <a:pt x="3415" y="2827"/>
                  <a:pt x="3829" y="2750"/>
                </a:cubicBezTo>
                <a:lnTo>
                  <a:pt x="3829" y="2554"/>
                </a:lnTo>
                <a:cubicBezTo>
                  <a:pt x="3829" y="2417"/>
                  <a:pt x="3942" y="2305"/>
                  <a:pt x="4080" y="2305"/>
                </a:cubicBezTo>
                <a:cubicBezTo>
                  <a:pt x="4218" y="2305"/>
                  <a:pt x="4329" y="2417"/>
                  <a:pt x="4329" y="2554"/>
                </a:cubicBezTo>
                <a:lnTo>
                  <a:pt x="4329" y="2752"/>
                </a:lnTo>
                <a:cubicBezTo>
                  <a:pt x="4536" y="2786"/>
                  <a:pt x="4723" y="2856"/>
                  <a:pt x="4889" y="2961"/>
                </a:cubicBezTo>
                <a:cubicBezTo>
                  <a:pt x="4952" y="2998"/>
                  <a:pt x="5016" y="3077"/>
                  <a:pt x="5016" y="3190"/>
                </a:cubicBezTo>
                <a:cubicBezTo>
                  <a:pt x="5016" y="3340"/>
                  <a:pt x="4896" y="3457"/>
                  <a:pt x="4746" y="3457"/>
                </a:cubicBezTo>
                <a:cubicBezTo>
                  <a:pt x="4689" y="3457"/>
                  <a:pt x="4645" y="3442"/>
                  <a:pt x="4600" y="3415"/>
                </a:cubicBezTo>
                <a:cubicBezTo>
                  <a:pt x="4409" y="3303"/>
                  <a:pt x="4228" y="3239"/>
                  <a:pt x="4047" y="3239"/>
                </a:cubicBezTo>
                <a:cubicBezTo>
                  <a:pt x="3826" y="3239"/>
                  <a:pt x="3710" y="3340"/>
                  <a:pt x="3710" y="3468"/>
                </a:cubicBezTo>
                <a:lnTo>
                  <a:pt x="3710" y="3475"/>
                </a:lnTo>
                <a:cubicBezTo>
                  <a:pt x="3710" y="3648"/>
                  <a:pt x="3822" y="3704"/>
                  <a:pt x="4277" y="3821"/>
                </a:cubicBezTo>
                <a:cubicBezTo>
                  <a:pt x="4810" y="3960"/>
                  <a:pt x="5110" y="4151"/>
                  <a:pt x="5110" y="4609"/>
                </a:cubicBezTo>
                <a:close/>
                <a:moveTo>
                  <a:pt x="8160" y="3610"/>
                </a:moveTo>
                <a:lnTo>
                  <a:pt x="8160" y="4550"/>
                </a:lnTo>
                <a:cubicBezTo>
                  <a:pt x="8160" y="4838"/>
                  <a:pt x="7926" y="5072"/>
                  <a:pt x="7638" y="5072"/>
                </a:cubicBezTo>
                <a:lnTo>
                  <a:pt x="7011" y="5072"/>
                </a:lnTo>
                <a:cubicBezTo>
                  <a:pt x="6967" y="5202"/>
                  <a:pt x="6914" y="5328"/>
                  <a:pt x="6853" y="5450"/>
                </a:cubicBezTo>
                <a:lnTo>
                  <a:pt x="7297" y="5895"/>
                </a:lnTo>
                <a:cubicBezTo>
                  <a:pt x="7501" y="6099"/>
                  <a:pt x="7501" y="6429"/>
                  <a:pt x="7297" y="6633"/>
                </a:cubicBezTo>
                <a:lnTo>
                  <a:pt x="6633" y="7297"/>
                </a:lnTo>
                <a:cubicBezTo>
                  <a:pt x="6531" y="7399"/>
                  <a:pt x="6397" y="7450"/>
                  <a:pt x="6264" y="7450"/>
                </a:cubicBezTo>
                <a:cubicBezTo>
                  <a:pt x="6130" y="7450"/>
                  <a:pt x="5997" y="7399"/>
                  <a:pt x="5895" y="7297"/>
                </a:cubicBezTo>
                <a:lnTo>
                  <a:pt x="5451" y="6853"/>
                </a:lnTo>
                <a:cubicBezTo>
                  <a:pt x="5328" y="6914"/>
                  <a:pt x="5202" y="6967"/>
                  <a:pt x="5072" y="7011"/>
                </a:cubicBezTo>
                <a:lnTo>
                  <a:pt x="5072" y="7638"/>
                </a:lnTo>
                <a:cubicBezTo>
                  <a:pt x="5072" y="7926"/>
                  <a:pt x="4838" y="8160"/>
                  <a:pt x="4550" y="8160"/>
                </a:cubicBezTo>
                <a:lnTo>
                  <a:pt x="3610" y="8160"/>
                </a:lnTo>
                <a:cubicBezTo>
                  <a:pt x="3322" y="8160"/>
                  <a:pt x="3088" y="7926"/>
                  <a:pt x="3088" y="7638"/>
                </a:cubicBezTo>
                <a:lnTo>
                  <a:pt x="3088" y="7011"/>
                </a:lnTo>
                <a:cubicBezTo>
                  <a:pt x="2958" y="6967"/>
                  <a:pt x="2832" y="6913"/>
                  <a:pt x="2709" y="6853"/>
                </a:cubicBezTo>
                <a:lnTo>
                  <a:pt x="2265" y="7297"/>
                </a:lnTo>
                <a:cubicBezTo>
                  <a:pt x="2163" y="7399"/>
                  <a:pt x="2030" y="7450"/>
                  <a:pt x="1896" y="7450"/>
                </a:cubicBezTo>
                <a:cubicBezTo>
                  <a:pt x="1763" y="7450"/>
                  <a:pt x="1629" y="7399"/>
                  <a:pt x="1527" y="7297"/>
                </a:cubicBezTo>
                <a:lnTo>
                  <a:pt x="863" y="6633"/>
                </a:lnTo>
                <a:cubicBezTo>
                  <a:pt x="765" y="6535"/>
                  <a:pt x="710" y="6402"/>
                  <a:pt x="710" y="6263"/>
                </a:cubicBezTo>
                <a:cubicBezTo>
                  <a:pt x="710" y="6125"/>
                  <a:pt x="765" y="5992"/>
                  <a:pt x="863" y="5894"/>
                </a:cubicBezTo>
                <a:lnTo>
                  <a:pt x="1307" y="5450"/>
                </a:lnTo>
                <a:cubicBezTo>
                  <a:pt x="1246" y="5328"/>
                  <a:pt x="1193" y="5202"/>
                  <a:pt x="1149" y="5071"/>
                </a:cubicBezTo>
                <a:lnTo>
                  <a:pt x="522" y="5071"/>
                </a:lnTo>
                <a:cubicBezTo>
                  <a:pt x="234" y="5071"/>
                  <a:pt x="0" y="4838"/>
                  <a:pt x="0" y="4549"/>
                </a:cubicBezTo>
                <a:lnTo>
                  <a:pt x="0" y="3610"/>
                </a:lnTo>
                <a:cubicBezTo>
                  <a:pt x="0" y="3321"/>
                  <a:pt x="234" y="3088"/>
                  <a:pt x="522" y="3088"/>
                </a:cubicBezTo>
                <a:lnTo>
                  <a:pt x="1149" y="3088"/>
                </a:lnTo>
                <a:cubicBezTo>
                  <a:pt x="1193" y="2957"/>
                  <a:pt x="1247" y="2831"/>
                  <a:pt x="1307" y="2709"/>
                </a:cubicBezTo>
                <a:lnTo>
                  <a:pt x="863" y="2265"/>
                </a:lnTo>
                <a:cubicBezTo>
                  <a:pt x="659" y="2061"/>
                  <a:pt x="659" y="1731"/>
                  <a:pt x="863" y="1527"/>
                </a:cubicBezTo>
                <a:lnTo>
                  <a:pt x="1527" y="862"/>
                </a:lnTo>
                <a:cubicBezTo>
                  <a:pt x="1731" y="659"/>
                  <a:pt x="2062" y="659"/>
                  <a:pt x="2265" y="862"/>
                </a:cubicBezTo>
                <a:lnTo>
                  <a:pt x="2709" y="1307"/>
                </a:lnTo>
                <a:cubicBezTo>
                  <a:pt x="2831" y="1246"/>
                  <a:pt x="2958" y="1193"/>
                  <a:pt x="3088" y="1148"/>
                </a:cubicBezTo>
                <a:lnTo>
                  <a:pt x="3088" y="522"/>
                </a:lnTo>
                <a:cubicBezTo>
                  <a:pt x="3088" y="234"/>
                  <a:pt x="3322" y="0"/>
                  <a:pt x="3610" y="0"/>
                </a:cubicBezTo>
                <a:lnTo>
                  <a:pt x="4550" y="0"/>
                </a:lnTo>
                <a:cubicBezTo>
                  <a:pt x="4838" y="0"/>
                  <a:pt x="5071" y="234"/>
                  <a:pt x="5071" y="522"/>
                </a:cubicBezTo>
                <a:lnTo>
                  <a:pt x="5071" y="1149"/>
                </a:lnTo>
                <a:cubicBezTo>
                  <a:pt x="5202" y="1193"/>
                  <a:pt x="5328" y="1246"/>
                  <a:pt x="5450" y="1307"/>
                </a:cubicBezTo>
                <a:lnTo>
                  <a:pt x="5894" y="863"/>
                </a:lnTo>
                <a:cubicBezTo>
                  <a:pt x="6098" y="659"/>
                  <a:pt x="6429" y="659"/>
                  <a:pt x="6632" y="863"/>
                </a:cubicBezTo>
                <a:lnTo>
                  <a:pt x="7297" y="1527"/>
                </a:lnTo>
                <a:cubicBezTo>
                  <a:pt x="7395" y="1625"/>
                  <a:pt x="7449" y="1758"/>
                  <a:pt x="7449" y="1897"/>
                </a:cubicBezTo>
                <a:cubicBezTo>
                  <a:pt x="7449" y="2035"/>
                  <a:pt x="7394" y="2168"/>
                  <a:pt x="7297" y="2266"/>
                </a:cubicBezTo>
                <a:lnTo>
                  <a:pt x="6853" y="2710"/>
                </a:lnTo>
                <a:cubicBezTo>
                  <a:pt x="6913" y="2832"/>
                  <a:pt x="6966" y="2958"/>
                  <a:pt x="7011" y="3088"/>
                </a:cubicBezTo>
                <a:lnTo>
                  <a:pt x="7637" y="3088"/>
                </a:lnTo>
                <a:cubicBezTo>
                  <a:pt x="7926" y="3088"/>
                  <a:pt x="8160" y="3322"/>
                  <a:pt x="8160" y="3610"/>
                </a:cubicBezTo>
                <a:close/>
                <a:moveTo>
                  <a:pt x="6133" y="4080"/>
                </a:moveTo>
                <a:cubicBezTo>
                  <a:pt x="6133" y="2948"/>
                  <a:pt x="5212" y="2027"/>
                  <a:pt x="4080" y="2027"/>
                </a:cubicBezTo>
                <a:cubicBezTo>
                  <a:pt x="2948" y="2027"/>
                  <a:pt x="2027" y="2948"/>
                  <a:pt x="2027" y="4080"/>
                </a:cubicBezTo>
                <a:cubicBezTo>
                  <a:pt x="2027" y="5212"/>
                  <a:pt x="2948" y="6133"/>
                  <a:pt x="4080" y="6133"/>
                </a:cubicBezTo>
                <a:cubicBezTo>
                  <a:pt x="5212" y="6133"/>
                  <a:pt x="6133" y="5212"/>
                  <a:pt x="6133" y="408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64" name="Text Placeholder 32"/>
          <p:cNvSpPr txBox="1"/>
          <p:nvPr/>
        </p:nvSpPr>
        <p:spPr>
          <a:xfrm>
            <a:off x="7095321" y="4961729"/>
            <a:ext cx="1331672" cy="103822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我们为虚拟机分配4核8线程、8GB内存搭建CentOS7.5服务器环境。用来运行MySQL、Reids、Nginx、JVM等服务。</a:t>
            </a:r>
          </a:p>
        </p:txBody>
      </p:sp>
      <p:sp>
        <p:nvSpPr>
          <p:cNvPr id="65" name="Text Placeholder 32"/>
          <p:cNvSpPr txBox="1"/>
          <p:nvPr/>
        </p:nvSpPr>
        <p:spPr>
          <a:xfrm>
            <a:off x="9475294" y="4961729"/>
            <a:ext cx="1331672" cy="103822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我们将剩余资源（4核8线程、8GB内存）用来运行JMeter测压程序，对虚拟机内服务进行测压，用来模拟高并发情况。</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200"/>
                                  </p:stCondLst>
                                  <p:childTnLst>
                                    <p:set>
                                      <p:cBhvr>
                                        <p:cTn id="14" dur="1" fill="hold">
                                          <p:stCondLst>
                                            <p:cond delay="0"/>
                                          </p:stCondLst>
                                        </p:cTn>
                                        <p:tgtEl>
                                          <p:spTgt spid="23"/>
                                        </p:tgtEl>
                                        <p:attrNameLst>
                                          <p:attrName>style.visibility</p:attrName>
                                        </p:attrNameLst>
                                      </p:cBhvr>
                                      <p:to>
                                        <p:strVal val="visible"/>
                                      </p:to>
                                    </p:set>
                                    <p:anim calcmode="lin" valueType="num">
                                      <p:cBhvr>
                                        <p:cTn id="15" dur="1000" fill="hold"/>
                                        <p:tgtEl>
                                          <p:spTgt spid="23"/>
                                        </p:tgtEl>
                                        <p:attrNameLst>
                                          <p:attrName>ppt_w</p:attrName>
                                        </p:attrNameLst>
                                      </p:cBhvr>
                                      <p:tavLst>
                                        <p:tav tm="0">
                                          <p:val>
                                            <p:fltVal val="0"/>
                                          </p:val>
                                        </p:tav>
                                        <p:tav tm="100000">
                                          <p:val>
                                            <p:strVal val="#ppt_w"/>
                                          </p:val>
                                        </p:tav>
                                      </p:tavLst>
                                    </p:anim>
                                    <p:anim calcmode="lin" valueType="num">
                                      <p:cBhvr>
                                        <p:cTn id="16" dur="1000" fill="hold"/>
                                        <p:tgtEl>
                                          <p:spTgt spid="23"/>
                                        </p:tgtEl>
                                        <p:attrNameLst>
                                          <p:attrName>ppt_h</p:attrName>
                                        </p:attrNameLst>
                                      </p:cBhvr>
                                      <p:tavLst>
                                        <p:tav tm="0">
                                          <p:val>
                                            <p:fltVal val="0"/>
                                          </p:val>
                                        </p:tav>
                                        <p:tav tm="100000">
                                          <p:val>
                                            <p:strVal val="#ppt_h"/>
                                          </p:val>
                                        </p:tav>
                                      </p:tavLst>
                                    </p:anim>
                                    <p:anim calcmode="lin" valueType="num">
                                      <p:cBhvr>
                                        <p:cTn id="17" dur="1000" fill="hold"/>
                                        <p:tgtEl>
                                          <p:spTgt spid="23"/>
                                        </p:tgtEl>
                                        <p:attrNameLst>
                                          <p:attrName>style.rotation</p:attrName>
                                        </p:attrNameLst>
                                      </p:cBhvr>
                                      <p:tavLst>
                                        <p:tav tm="0">
                                          <p:val>
                                            <p:fltVal val="90"/>
                                          </p:val>
                                        </p:tav>
                                        <p:tav tm="100000">
                                          <p:val>
                                            <p:fltVal val="0"/>
                                          </p:val>
                                        </p:tav>
                                      </p:tavLst>
                                    </p:anim>
                                    <p:animEffect transition="in" filter="fade">
                                      <p:cBhvr>
                                        <p:cTn id="18" dur="1000"/>
                                        <p:tgtEl>
                                          <p:spTgt spid="23"/>
                                        </p:tgtEl>
                                      </p:cBhvr>
                                    </p:animEffect>
                                  </p:childTnLst>
                                </p:cTn>
                              </p:par>
                              <p:par>
                                <p:cTn id="19" presetID="31" presetClass="entr" presetSubtype="0" fill="hold" grpId="0" nodeType="withEffect">
                                  <p:stCondLst>
                                    <p:cond delay="700"/>
                                  </p:stCondLst>
                                  <p:childTnLst>
                                    <p:set>
                                      <p:cBhvr>
                                        <p:cTn id="20" dur="1" fill="hold">
                                          <p:stCondLst>
                                            <p:cond delay="0"/>
                                          </p:stCondLst>
                                        </p:cTn>
                                        <p:tgtEl>
                                          <p:spTgt spid="24"/>
                                        </p:tgtEl>
                                        <p:attrNameLst>
                                          <p:attrName>style.visibility</p:attrName>
                                        </p:attrNameLst>
                                      </p:cBhvr>
                                      <p:to>
                                        <p:strVal val="visible"/>
                                      </p:to>
                                    </p:set>
                                    <p:anim calcmode="lin" valueType="num">
                                      <p:cBhvr>
                                        <p:cTn id="21" dur="1000" fill="hold"/>
                                        <p:tgtEl>
                                          <p:spTgt spid="24"/>
                                        </p:tgtEl>
                                        <p:attrNameLst>
                                          <p:attrName>ppt_w</p:attrName>
                                        </p:attrNameLst>
                                      </p:cBhvr>
                                      <p:tavLst>
                                        <p:tav tm="0">
                                          <p:val>
                                            <p:fltVal val="0"/>
                                          </p:val>
                                        </p:tav>
                                        <p:tav tm="100000">
                                          <p:val>
                                            <p:strVal val="#ppt_w"/>
                                          </p:val>
                                        </p:tav>
                                      </p:tavLst>
                                    </p:anim>
                                    <p:anim calcmode="lin" valueType="num">
                                      <p:cBhvr>
                                        <p:cTn id="22" dur="1000" fill="hold"/>
                                        <p:tgtEl>
                                          <p:spTgt spid="24"/>
                                        </p:tgtEl>
                                        <p:attrNameLst>
                                          <p:attrName>ppt_h</p:attrName>
                                        </p:attrNameLst>
                                      </p:cBhvr>
                                      <p:tavLst>
                                        <p:tav tm="0">
                                          <p:val>
                                            <p:fltVal val="0"/>
                                          </p:val>
                                        </p:tav>
                                        <p:tav tm="100000">
                                          <p:val>
                                            <p:strVal val="#ppt_h"/>
                                          </p:val>
                                        </p:tav>
                                      </p:tavLst>
                                    </p:anim>
                                    <p:anim calcmode="lin" valueType="num">
                                      <p:cBhvr>
                                        <p:cTn id="23" dur="1000" fill="hold"/>
                                        <p:tgtEl>
                                          <p:spTgt spid="24"/>
                                        </p:tgtEl>
                                        <p:attrNameLst>
                                          <p:attrName>style.rotation</p:attrName>
                                        </p:attrNameLst>
                                      </p:cBhvr>
                                      <p:tavLst>
                                        <p:tav tm="0">
                                          <p:val>
                                            <p:fltVal val="90"/>
                                          </p:val>
                                        </p:tav>
                                        <p:tav tm="100000">
                                          <p:val>
                                            <p:fltVal val="0"/>
                                          </p:val>
                                        </p:tav>
                                      </p:tavLst>
                                    </p:anim>
                                    <p:animEffect transition="in" filter="fade">
                                      <p:cBhvr>
                                        <p:cTn id="24" dur="1000"/>
                                        <p:tgtEl>
                                          <p:spTgt spid="24"/>
                                        </p:tgtEl>
                                      </p:cBhvr>
                                    </p:animEffect>
                                  </p:childTnLst>
                                </p:cTn>
                              </p:par>
                            </p:childTnLst>
                          </p:cTn>
                        </p:par>
                        <p:par>
                          <p:cTn id="25" fill="hold">
                            <p:stCondLst>
                              <p:cond delay="1500"/>
                            </p:stCondLst>
                            <p:childTnLst>
                              <p:par>
                                <p:cTn id="26" presetID="2" presetClass="entr" presetSubtype="8" decel="10000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1500" fill="hold"/>
                                        <p:tgtEl>
                                          <p:spTgt spid="27"/>
                                        </p:tgtEl>
                                        <p:attrNameLst>
                                          <p:attrName>ppt_x</p:attrName>
                                        </p:attrNameLst>
                                      </p:cBhvr>
                                      <p:tavLst>
                                        <p:tav tm="0">
                                          <p:val>
                                            <p:strVal val="0-#ppt_w/2"/>
                                          </p:val>
                                        </p:tav>
                                        <p:tav tm="100000">
                                          <p:val>
                                            <p:strVal val="#ppt_x"/>
                                          </p:val>
                                        </p:tav>
                                      </p:tavLst>
                                    </p:anim>
                                    <p:anim calcmode="lin" valueType="num">
                                      <p:cBhvr additive="base">
                                        <p:cTn id="29" dur="1500" fill="hold"/>
                                        <p:tgtEl>
                                          <p:spTgt spid="27"/>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70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1500" fill="hold"/>
                                        <p:tgtEl>
                                          <p:spTgt spid="26"/>
                                        </p:tgtEl>
                                        <p:attrNameLst>
                                          <p:attrName>ppt_x</p:attrName>
                                        </p:attrNameLst>
                                      </p:cBhvr>
                                      <p:tavLst>
                                        <p:tav tm="0">
                                          <p:val>
                                            <p:strVal val="0-#ppt_w/2"/>
                                          </p:val>
                                        </p:tav>
                                        <p:tav tm="100000">
                                          <p:val>
                                            <p:strVal val="#ppt_x"/>
                                          </p:val>
                                        </p:tav>
                                      </p:tavLst>
                                    </p:anim>
                                    <p:anim calcmode="lin" valueType="num">
                                      <p:cBhvr additive="base">
                                        <p:cTn id="33" dur="1500" fill="hold"/>
                                        <p:tgtEl>
                                          <p:spTgt spid="26"/>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14" presetClass="entr" presetSubtype="10" fill="hold"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randombar(horizontal)">
                                      <p:cBhvr>
                                        <p:cTn id="37" dur="500"/>
                                        <p:tgtEl>
                                          <p:spTgt spid="3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left)">
                                      <p:cBhvr>
                                        <p:cTn id="40" dur="500"/>
                                        <p:tgtEl>
                                          <p:spTgt spid="45"/>
                                        </p:tgtEl>
                                      </p:cBhvr>
                                    </p:animEffect>
                                  </p:childTnLst>
                                </p:cTn>
                              </p:par>
                            </p:childTnLst>
                          </p:cTn>
                        </p:par>
                        <p:par>
                          <p:cTn id="41" fill="hold">
                            <p:stCondLst>
                              <p:cond delay="3500"/>
                            </p:stCondLst>
                            <p:childTnLst>
                              <p:par>
                                <p:cTn id="42" presetID="14" presetClass="entr" presetSubtype="10"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randombar(horizontal)">
                                      <p:cBhvr>
                                        <p:cTn id="44" dur="500"/>
                                        <p:tgtEl>
                                          <p:spTgt spid="38"/>
                                        </p:tgtEl>
                                      </p:cBhvr>
                                    </p:animEffect>
                                  </p:childTnLst>
                                </p:cTn>
                              </p:par>
                            </p:childTnLst>
                          </p:cTn>
                        </p:par>
                        <p:par>
                          <p:cTn id="45" fill="hold">
                            <p:stCondLst>
                              <p:cond delay="4000"/>
                            </p:stCondLst>
                            <p:childTnLst>
                              <p:par>
                                <p:cTn id="46" presetID="2" presetClass="entr" presetSubtype="8" decel="100000" fill="hold" nodeType="afterEffect">
                                  <p:stCondLst>
                                    <p:cond delay="0"/>
                                  </p:stCondLst>
                                  <p:childTnLst>
                                    <p:set>
                                      <p:cBhvr>
                                        <p:cTn id="47" dur="1" fill="hold">
                                          <p:stCondLst>
                                            <p:cond delay="0"/>
                                          </p:stCondLst>
                                        </p:cTn>
                                        <p:tgtEl>
                                          <p:spTgt spid="48"/>
                                        </p:tgtEl>
                                        <p:attrNameLst>
                                          <p:attrName>style.visibility</p:attrName>
                                        </p:attrNameLst>
                                      </p:cBhvr>
                                      <p:to>
                                        <p:strVal val="visible"/>
                                      </p:to>
                                    </p:set>
                                    <p:anim calcmode="lin" valueType="num">
                                      <p:cBhvr additive="base">
                                        <p:cTn id="48" dur="1500" fill="hold"/>
                                        <p:tgtEl>
                                          <p:spTgt spid="48"/>
                                        </p:tgtEl>
                                        <p:attrNameLst>
                                          <p:attrName>ppt_x</p:attrName>
                                        </p:attrNameLst>
                                      </p:cBhvr>
                                      <p:tavLst>
                                        <p:tav tm="0">
                                          <p:val>
                                            <p:strVal val="0-#ppt_w/2"/>
                                          </p:val>
                                        </p:tav>
                                        <p:tav tm="100000">
                                          <p:val>
                                            <p:strVal val="#ppt_x"/>
                                          </p:val>
                                        </p:tav>
                                      </p:tavLst>
                                    </p:anim>
                                    <p:anim calcmode="lin" valueType="num">
                                      <p:cBhvr additive="base">
                                        <p:cTn id="49" dur="1500" fill="hold"/>
                                        <p:tgtEl>
                                          <p:spTgt spid="48"/>
                                        </p:tgtEl>
                                        <p:attrNameLst>
                                          <p:attrName>ppt_y</p:attrName>
                                        </p:attrNameLst>
                                      </p:cBhvr>
                                      <p:tavLst>
                                        <p:tav tm="0">
                                          <p:val>
                                            <p:strVal val="#ppt_y"/>
                                          </p:val>
                                        </p:tav>
                                        <p:tav tm="100000">
                                          <p:val>
                                            <p:strVal val="#ppt_y"/>
                                          </p:val>
                                        </p:tav>
                                      </p:tavLst>
                                    </p:anim>
                                  </p:childTnLst>
                                </p:cTn>
                              </p:par>
                              <p:par>
                                <p:cTn id="50" presetID="2" presetClass="entr" presetSubtype="8" decel="100000" fill="hold" nodeType="withEffect">
                                  <p:stCondLst>
                                    <p:cond delay="500"/>
                                  </p:stCondLst>
                                  <p:childTnLst>
                                    <p:set>
                                      <p:cBhvr>
                                        <p:cTn id="51" dur="1" fill="hold">
                                          <p:stCondLst>
                                            <p:cond delay="0"/>
                                          </p:stCondLst>
                                        </p:cTn>
                                        <p:tgtEl>
                                          <p:spTgt spid="54"/>
                                        </p:tgtEl>
                                        <p:attrNameLst>
                                          <p:attrName>style.visibility</p:attrName>
                                        </p:attrNameLst>
                                      </p:cBhvr>
                                      <p:to>
                                        <p:strVal val="visible"/>
                                      </p:to>
                                    </p:set>
                                    <p:anim calcmode="lin" valueType="num">
                                      <p:cBhvr additive="base">
                                        <p:cTn id="52" dur="1500" fill="hold"/>
                                        <p:tgtEl>
                                          <p:spTgt spid="54"/>
                                        </p:tgtEl>
                                        <p:attrNameLst>
                                          <p:attrName>ppt_x</p:attrName>
                                        </p:attrNameLst>
                                      </p:cBhvr>
                                      <p:tavLst>
                                        <p:tav tm="0">
                                          <p:val>
                                            <p:strVal val="0-#ppt_w/2"/>
                                          </p:val>
                                        </p:tav>
                                        <p:tav tm="100000">
                                          <p:val>
                                            <p:strVal val="#ppt_x"/>
                                          </p:val>
                                        </p:tav>
                                      </p:tavLst>
                                    </p:anim>
                                    <p:anim calcmode="lin" valueType="num">
                                      <p:cBhvr additive="base">
                                        <p:cTn id="53" dur="1500" fill="hold"/>
                                        <p:tgtEl>
                                          <p:spTgt spid="54"/>
                                        </p:tgtEl>
                                        <p:attrNameLst>
                                          <p:attrName>ppt_y</p:attrName>
                                        </p:attrNameLst>
                                      </p:cBhvr>
                                      <p:tavLst>
                                        <p:tav tm="0">
                                          <p:val>
                                            <p:strVal val="#ppt_y"/>
                                          </p:val>
                                        </p:tav>
                                        <p:tav tm="100000">
                                          <p:val>
                                            <p:strVal val="#ppt_y"/>
                                          </p:val>
                                        </p:tav>
                                      </p:tavLst>
                                    </p:anim>
                                  </p:childTnLst>
                                </p:cTn>
                              </p:par>
                            </p:childTnLst>
                          </p:cTn>
                        </p:par>
                        <p:par>
                          <p:cTn id="54" fill="hold">
                            <p:stCondLst>
                              <p:cond delay="5500"/>
                            </p:stCondLst>
                            <p:childTnLst>
                              <p:par>
                                <p:cTn id="55" presetID="14" presetClass="entr" presetSubtype="10" fill="hold" grpId="0" nodeType="after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randombar(horizontal)">
                                      <p:cBhvr>
                                        <p:cTn id="57" dur="500"/>
                                        <p:tgtEl>
                                          <p:spTgt spid="60"/>
                                        </p:tgtEl>
                                      </p:cBhvr>
                                    </p:animEffect>
                                  </p:childTnLst>
                                </p:cTn>
                              </p:par>
                            </p:childTnLst>
                          </p:cTn>
                        </p:par>
                        <p:par>
                          <p:cTn id="58" fill="hold">
                            <p:stCondLst>
                              <p:cond delay="6000"/>
                            </p:stCondLst>
                            <p:childTnLst>
                              <p:par>
                                <p:cTn id="59" presetID="53" presetClass="entr" presetSubtype="16" fill="hold" grpId="0" nodeType="afterEffect">
                                  <p:stCondLst>
                                    <p:cond delay="0"/>
                                  </p:stCondLst>
                                  <p:childTnLst>
                                    <p:set>
                                      <p:cBhvr>
                                        <p:cTn id="60" dur="1" fill="hold">
                                          <p:stCondLst>
                                            <p:cond delay="0"/>
                                          </p:stCondLst>
                                        </p:cTn>
                                        <p:tgtEl>
                                          <p:spTgt spid="62"/>
                                        </p:tgtEl>
                                        <p:attrNameLst>
                                          <p:attrName>style.visibility</p:attrName>
                                        </p:attrNameLst>
                                      </p:cBhvr>
                                      <p:to>
                                        <p:strVal val="visible"/>
                                      </p:to>
                                    </p:set>
                                    <p:anim calcmode="lin" valueType="num">
                                      <p:cBhvr>
                                        <p:cTn id="61" dur="500" fill="hold"/>
                                        <p:tgtEl>
                                          <p:spTgt spid="62"/>
                                        </p:tgtEl>
                                        <p:attrNameLst>
                                          <p:attrName>ppt_w</p:attrName>
                                        </p:attrNameLst>
                                      </p:cBhvr>
                                      <p:tavLst>
                                        <p:tav tm="0">
                                          <p:val>
                                            <p:fltVal val="0"/>
                                          </p:val>
                                        </p:tav>
                                        <p:tav tm="100000">
                                          <p:val>
                                            <p:strVal val="#ppt_w"/>
                                          </p:val>
                                        </p:tav>
                                      </p:tavLst>
                                    </p:anim>
                                    <p:anim calcmode="lin" valueType="num">
                                      <p:cBhvr>
                                        <p:cTn id="62" dur="500" fill="hold"/>
                                        <p:tgtEl>
                                          <p:spTgt spid="62"/>
                                        </p:tgtEl>
                                        <p:attrNameLst>
                                          <p:attrName>ppt_h</p:attrName>
                                        </p:attrNameLst>
                                      </p:cBhvr>
                                      <p:tavLst>
                                        <p:tav tm="0">
                                          <p:val>
                                            <p:fltVal val="0"/>
                                          </p:val>
                                        </p:tav>
                                        <p:tav tm="100000">
                                          <p:val>
                                            <p:strVal val="#ppt_h"/>
                                          </p:val>
                                        </p:tav>
                                      </p:tavLst>
                                    </p:anim>
                                    <p:animEffect transition="in" filter="fade">
                                      <p:cBhvr>
                                        <p:cTn id="63" dur="500"/>
                                        <p:tgtEl>
                                          <p:spTgt spid="62"/>
                                        </p:tgtEl>
                                      </p:cBhvr>
                                    </p:animEffect>
                                  </p:childTnLst>
                                </p:cTn>
                              </p:par>
                            </p:childTnLst>
                          </p:cTn>
                        </p:par>
                        <p:par>
                          <p:cTn id="64" fill="hold">
                            <p:stCondLst>
                              <p:cond delay="6500"/>
                            </p:stCondLst>
                            <p:childTnLst>
                              <p:par>
                                <p:cTn id="65" presetID="14" presetClass="entr" presetSubtype="10" fill="hold" grpId="0" nodeType="after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randombar(horizontal)">
                                      <p:cBhvr>
                                        <p:cTn id="67" dur="500"/>
                                        <p:tgtEl>
                                          <p:spTgt spid="61"/>
                                        </p:tgtEl>
                                      </p:cBhvr>
                                    </p:animEffect>
                                  </p:childTnLst>
                                </p:cTn>
                              </p:par>
                            </p:childTnLst>
                          </p:cTn>
                        </p:par>
                        <p:par>
                          <p:cTn id="68" fill="hold">
                            <p:stCondLst>
                              <p:cond delay="7000"/>
                            </p:stCondLst>
                            <p:childTnLst>
                              <p:par>
                                <p:cTn id="69" presetID="53" presetClass="entr" presetSubtype="16" fill="hold" grpId="0" nodeType="afterEffect">
                                  <p:stCondLst>
                                    <p:cond delay="0"/>
                                  </p:stCondLst>
                                  <p:childTnLst>
                                    <p:set>
                                      <p:cBhvr>
                                        <p:cTn id="70" dur="1" fill="hold">
                                          <p:stCondLst>
                                            <p:cond delay="0"/>
                                          </p:stCondLst>
                                        </p:cTn>
                                        <p:tgtEl>
                                          <p:spTgt spid="63"/>
                                        </p:tgtEl>
                                        <p:attrNameLst>
                                          <p:attrName>style.visibility</p:attrName>
                                        </p:attrNameLst>
                                      </p:cBhvr>
                                      <p:to>
                                        <p:strVal val="visible"/>
                                      </p:to>
                                    </p:set>
                                    <p:anim calcmode="lin" valueType="num">
                                      <p:cBhvr>
                                        <p:cTn id="71" dur="500" fill="hold"/>
                                        <p:tgtEl>
                                          <p:spTgt spid="63"/>
                                        </p:tgtEl>
                                        <p:attrNameLst>
                                          <p:attrName>ppt_w</p:attrName>
                                        </p:attrNameLst>
                                      </p:cBhvr>
                                      <p:tavLst>
                                        <p:tav tm="0">
                                          <p:val>
                                            <p:fltVal val="0"/>
                                          </p:val>
                                        </p:tav>
                                        <p:tav tm="100000">
                                          <p:val>
                                            <p:strVal val="#ppt_w"/>
                                          </p:val>
                                        </p:tav>
                                      </p:tavLst>
                                    </p:anim>
                                    <p:anim calcmode="lin" valueType="num">
                                      <p:cBhvr>
                                        <p:cTn id="72" dur="500" fill="hold"/>
                                        <p:tgtEl>
                                          <p:spTgt spid="63"/>
                                        </p:tgtEl>
                                        <p:attrNameLst>
                                          <p:attrName>ppt_h</p:attrName>
                                        </p:attrNameLst>
                                      </p:cBhvr>
                                      <p:tavLst>
                                        <p:tav tm="0">
                                          <p:val>
                                            <p:fltVal val="0"/>
                                          </p:val>
                                        </p:tav>
                                        <p:tav tm="100000">
                                          <p:val>
                                            <p:strVal val="#ppt_h"/>
                                          </p:val>
                                        </p:tav>
                                      </p:tavLst>
                                    </p:anim>
                                    <p:animEffect transition="in" filter="fade">
                                      <p:cBhvr>
                                        <p:cTn id="73" dur="500"/>
                                        <p:tgtEl>
                                          <p:spTgt spid="63"/>
                                        </p:tgtEl>
                                      </p:cBhvr>
                                    </p:animEffect>
                                  </p:childTnLst>
                                </p:cTn>
                              </p:par>
                            </p:childTnLst>
                          </p:cTn>
                        </p:par>
                        <p:par>
                          <p:cTn id="74" fill="hold">
                            <p:stCondLst>
                              <p:cond delay="7500"/>
                            </p:stCondLst>
                            <p:childTnLst>
                              <p:par>
                                <p:cTn id="75" presetID="18" presetClass="entr" presetSubtype="12" fill="hold" grpId="0" nodeType="afterEffect">
                                  <p:stCondLst>
                                    <p:cond delay="0"/>
                                  </p:stCondLst>
                                  <p:childTnLst>
                                    <p:set>
                                      <p:cBhvr>
                                        <p:cTn id="76" dur="1" fill="hold">
                                          <p:stCondLst>
                                            <p:cond delay="0"/>
                                          </p:stCondLst>
                                        </p:cTn>
                                        <p:tgtEl>
                                          <p:spTgt spid="64"/>
                                        </p:tgtEl>
                                        <p:attrNameLst>
                                          <p:attrName>style.visibility</p:attrName>
                                        </p:attrNameLst>
                                      </p:cBhvr>
                                      <p:to>
                                        <p:strVal val="visible"/>
                                      </p:to>
                                    </p:set>
                                    <p:animEffect transition="in" filter="strips(downLeft)">
                                      <p:cBhvr>
                                        <p:cTn id="77" dur="500"/>
                                        <p:tgtEl>
                                          <p:spTgt spid="64"/>
                                        </p:tgtEl>
                                      </p:cBhvr>
                                    </p:animEffect>
                                  </p:childTnLst>
                                </p:cTn>
                              </p:par>
                            </p:childTnLst>
                          </p:cTn>
                        </p:par>
                        <p:par>
                          <p:cTn id="78" fill="hold">
                            <p:stCondLst>
                              <p:cond delay="8000"/>
                            </p:stCondLst>
                            <p:childTnLst>
                              <p:par>
                                <p:cTn id="79" presetID="18" presetClass="entr" presetSubtype="12" fill="hold" grpId="0" nodeType="afterEffect">
                                  <p:stCondLst>
                                    <p:cond delay="0"/>
                                  </p:stCondLst>
                                  <p:childTnLst>
                                    <p:set>
                                      <p:cBhvr>
                                        <p:cTn id="80" dur="1" fill="hold">
                                          <p:stCondLst>
                                            <p:cond delay="0"/>
                                          </p:stCondLst>
                                        </p:cTn>
                                        <p:tgtEl>
                                          <p:spTgt spid="65"/>
                                        </p:tgtEl>
                                        <p:attrNameLst>
                                          <p:attrName>style.visibility</p:attrName>
                                        </p:attrNameLst>
                                      </p:cBhvr>
                                      <p:to>
                                        <p:strVal val="visible"/>
                                      </p:to>
                                    </p:set>
                                    <p:animEffect transition="in" filter="strips(downLeft)">
                                      <p:cBhvr>
                                        <p:cTn id="8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23" grpId="0" bldLvl="0" animBg="1"/>
      <p:bldP spid="24" grpId="0" bldLvl="0" animBg="1"/>
      <p:bldP spid="26" grpId="0" bldLvl="0" animBg="1"/>
      <p:bldP spid="27" grpId="0" bldLvl="0" animBg="1"/>
      <p:bldP spid="38" grpId="0" bldLvl="0" animBg="1"/>
      <p:bldP spid="45" grpId="0" bldLvl="0" animBg="1"/>
      <p:bldP spid="60" grpId="0" bldLvl="0" animBg="1"/>
      <p:bldP spid="61" grpId="0" bldLvl="0" animBg="1"/>
      <p:bldP spid="62" grpId="0" bldLvl="0" animBg="1"/>
      <p:bldP spid="63" grpId="0" bldLvl="0" animBg="1"/>
      <p:bldP spid="64" grpId="0"/>
      <p:bldP spid="6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项目测试结果</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1375410" y="3152775"/>
            <a:ext cx="3543300" cy="553085"/>
          </a:xfrm>
          <a:prstGeom prst="rect">
            <a:avLst/>
          </a:prstGeom>
        </p:spPr>
        <p:txBody>
          <a:bodyPr wrap="square">
            <a:spAutoFit/>
          </a:bodyPr>
          <a:lstStyle/>
          <a:p>
            <a:pPr marL="171450" indent="-171450" algn="just">
              <a:lnSpc>
                <a:spcPct val="150000"/>
              </a:lnSpc>
              <a:buClr>
                <a:srgbClr val="E24848"/>
              </a:buClr>
              <a:buFont typeface="Wingdings" panose="05000000000000000000" charset="0"/>
              <a:buChar char="u"/>
            </a:pPr>
            <a:r>
              <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聚合报告</a:t>
            </a:r>
          </a:p>
          <a:p>
            <a:pPr marL="171450" indent="-171450" algn="just">
              <a:lnSpc>
                <a:spcPct val="150000"/>
              </a:lnSpc>
              <a:buClr>
                <a:srgbClr val="E24848"/>
              </a:buClr>
              <a:buFont typeface="Wingdings" panose="05000000000000000000" charset="0"/>
              <a:buChar char="u"/>
            </a:pPr>
            <a:r>
              <a:rPr lang="en-US" altLang="zh-CN"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mysql</a:t>
            </a:r>
            <a:r>
              <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数据库</a:t>
            </a:r>
          </a:p>
        </p:txBody>
      </p:sp>
      <p:sp>
        <p:nvSpPr>
          <p:cNvPr id="18" name="Rounded Rectangle 48"/>
          <p:cNvSpPr/>
          <p:nvPr/>
        </p:nvSpPr>
        <p:spPr>
          <a:xfrm>
            <a:off x="1375410" y="2427605"/>
            <a:ext cx="2646045" cy="5537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cs typeface="Open Sans" panose="020B0606030504020204" charset="0"/>
              </a:rPr>
              <a:t>实测结果</a:t>
            </a:r>
          </a:p>
        </p:txBody>
      </p:sp>
      <p:sp>
        <p:nvSpPr>
          <p:cNvPr id="28" name="Text Placeholder 32"/>
          <p:cNvSpPr txBox="1"/>
          <p:nvPr/>
        </p:nvSpPr>
        <p:spPr>
          <a:xfrm>
            <a:off x="6761012" y="1293198"/>
            <a:ext cx="3921396" cy="1329979"/>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50000"/>
              </a:lnSpc>
            </a:pP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异常率</a:t>
            </a:r>
            <a:r>
              <a:rPr lang="zh-CN" altLang="en-US" sz="16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0.00%</a:t>
            </a:r>
          </a:p>
          <a:p>
            <a:pPr algn="just">
              <a:lnSpc>
                <a:spcPct val="150000"/>
              </a:lnSpc>
            </a:pP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吞吐量3839.8/sec 结合分析公式结果为</a:t>
            </a:r>
            <a:r>
              <a:rPr lang="zh-CN" altLang="en-US" sz="2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15359.2/sec</a:t>
            </a:r>
          </a:p>
        </p:txBody>
      </p:sp>
      <p:sp>
        <p:nvSpPr>
          <p:cNvPr id="29" name="Text Placeholder 33"/>
          <p:cNvSpPr txBox="1"/>
          <p:nvPr/>
        </p:nvSpPr>
        <p:spPr>
          <a:xfrm>
            <a:off x="6761011" y="774550"/>
            <a:ext cx="3973274" cy="430887"/>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AU" sz="28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聚合报告</a:t>
            </a:r>
          </a:p>
        </p:txBody>
      </p:sp>
      <p:sp>
        <p:nvSpPr>
          <p:cNvPr id="30" name="Text Placeholder 32"/>
          <p:cNvSpPr txBox="1"/>
          <p:nvPr/>
        </p:nvSpPr>
        <p:spPr>
          <a:xfrm>
            <a:off x="6761011" y="3756153"/>
            <a:ext cx="4833225" cy="2849626"/>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订单记录数为30000</a:t>
            </a:r>
            <a:r>
              <a:rPr lang="zh-CN" altLang="en-US" sz="16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无少售/超售订单</a:t>
            </a:r>
            <a:r>
              <a:rPr lang="zh-CN" altLang="en-US" sz="16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p>
          <a:p>
            <a:pPr algn="just">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状态字段‘state’第1-25000条为0（已创建待付款），250001条后为2（无库存已取消）</a:t>
            </a:r>
            <a:r>
              <a:rPr lang="zh-CN" altLang="en-US" sz="16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无少售/超售订单</a:t>
            </a:r>
            <a:r>
              <a:rPr lang="zh-CN" altLang="en-US" sz="16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p>
          <a:p>
            <a:pPr algn="just">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实付字段‘pay’为100\*0.1=10共100条，为100\*0.5=50共400条，为100\*0.8=80共500条，第1001条后为100共29000条</a:t>
            </a:r>
            <a:r>
              <a:rPr lang="zh-CN" altLang="en-US" sz="16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秒杀的正确排序</a:t>
            </a:r>
            <a:r>
              <a:rPr lang="zh-CN" altLang="en-US" sz="16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p>
        </p:txBody>
      </p:sp>
      <p:sp>
        <p:nvSpPr>
          <p:cNvPr id="31" name="Text Placeholder 33"/>
          <p:cNvSpPr txBox="1"/>
          <p:nvPr/>
        </p:nvSpPr>
        <p:spPr>
          <a:xfrm>
            <a:off x="6761011" y="3340633"/>
            <a:ext cx="4187430" cy="430887"/>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MySQL数据库</a:t>
            </a:r>
          </a:p>
        </p:txBody>
      </p:sp>
      <p:sp>
        <p:nvSpPr>
          <p:cNvPr id="4" name="Freeform 45"/>
          <p:cNvSpPr>
            <a:spLocks noEditPoints="1"/>
          </p:cNvSpPr>
          <p:nvPr/>
        </p:nvSpPr>
        <p:spPr bwMode="auto">
          <a:xfrm>
            <a:off x="2612376" y="3254553"/>
            <a:ext cx="200928" cy="200928"/>
          </a:xfrm>
          <a:custGeom>
            <a:avLst/>
            <a:gdLst>
              <a:gd name="T0" fmla="*/ 92739 w 55"/>
              <a:gd name="T1" fmla="*/ 188912 h 55"/>
              <a:gd name="T2" fmla="*/ 0 w 55"/>
              <a:gd name="T3" fmla="*/ 92739 h 55"/>
              <a:gd name="T4" fmla="*/ 92739 w 55"/>
              <a:gd name="T5" fmla="*/ 0 h 55"/>
              <a:gd name="T6" fmla="*/ 188912 w 55"/>
              <a:gd name="T7" fmla="*/ 92739 h 55"/>
              <a:gd name="T8" fmla="*/ 92739 w 55"/>
              <a:gd name="T9" fmla="*/ 188912 h 55"/>
              <a:gd name="T10" fmla="*/ 154564 w 55"/>
              <a:gd name="T11" fmla="*/ 68695 h 55"/>
              <a:gd name="T12" fmla="*/ 144260 w 55"/>
              <a:gd name="T13" fmla="*/ 58391 h 55"/>
              <a:gd name="T14" fmla="*/ 137391 w 55"/>
              <a:gd name="T15" fmla="*/ 54956 h 55"/>
              <a:gd name="T16" fmla="*/ 130521 w 55"/>
              <a:gd name="T17" fmla="*/ 58391 h 55"/>
              <a:gd name="T18" fmla="*/ 82434 w 55"/>
              <a:gd name="T19" fmla="*/ 106478 h 55"/>
              <a:gd name="T20" fmla="*/ 54956 w 55"/>
              <a:gd name="T21" fmla="*/ 79000 h 55"/>
              <a:gd name="T22" fmla="*/ 48087 w 55"/>
              <a:gd name="T23" fmla="*/ 75565 h 55"/>
              <a:gd name="T24" fmla="*/ 44652 w 55"/>
              <a:gd name="T25" fmla="*/ 79000 h 55"/>
              <a:gd name="T26" fmla="*/ 30913 w 55"/>
              <a:gd name="T27" fmla="*/ 89304 h 55"/>
              <a:gd name="T28" fmla="*/ 30913 w 55"/>
              <a:gd name="T29" fmla="*/ 96173 h 55"/>
              <a:gd name="T30" fmla="*/ 30913 w 55"/>
              <a:gd name="T31" fmla="*/ 103043 h 55"/>
              <a:gd name="T32" fmla="*/ 75565 w 55"/>
              <a:gd name="T33" fmla="*/ 147695 h 55"/>
              <a:gd name="T34" fmla="*/ 82434 w 55"/>
              <a:gd name="T35" fmla="*/ 147695 h 55"/>
              <a:gd name="T36" fmla="*/ 89304 w 55"/>
              <a:gd name="T37" fmla="*/ 147695 h 55"/>
              <a:gd name="T38" fmla="*/ 154564 w 55"/>
              <a:gd name="T39" fmla="*/ 79000 h 55"/>
              <a:gd name="T40" fmla="*/ 157999 w 55"/>
              <a:gd name="T41" fmla="*/ 75565 h 55"/>
              <a:gd name="T42" fmla="*/ 154564 w 55"/>
              <a:gd name="T43" fmla="*/ 68695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285750" eaLnBrk="1" fontAlgn="auto" latinLnBrk="0" hangingPunct="1">
              <a:lnSpc>
                <a:spcPct val="100000"/>
              </a:lnSpc>
              <a:spcBef>
                <a:spcPts val="0"/>
              </a:spcBef>
              <a:spcAft>
                <a:spcPts val="0"/>
              </a:spcAft>
              <a:buClrTx/>
              <a:buSzTx/>
              <a:buFontTx/>
              <a:buNone/>
              <a:defRPr/>
            </a:pPr>
            <a:endParaRPr kumimoji="0" lang="en-US" sz="1125" b="0" i="0" u="none" strike="noStrike" kern="0" cap="none" spc="0" normalizeH="0" baseline="0" noProof="0" dirty="0">
              <a:ln>
                <a:noFill/>
              </a:ln>
              <a:solidFill>
                <a:prstClr val="black"/>
              </a:solidFill>
              <a:effectLst/>
              <a:uLnTx/>
              <a:uFillTx/>
              <a:latin typeface="Calibri" panose="020F0502020204030204"/>
            </a:endParaRPr>
          </a:p>
        </p:txBody>
      </p:sp>
      <p:sp>
        <p:nvSpPr>
          <p:cNvPr id="9" name="Freeform 45"/>
          <p:cNvSpPr>
            <a:spLocks noEditPoints="1"/>
          </p:cNvSpPr>
          <p:nvPr/>
        </p:nvSpPr>
        <p:spPr bwMode="auto">
          <a:xfrm>
            <a:off x="2612376" y="3455613"/>
            <a:ext cx="200928" cy="200928"/>
          </a:xfrm>
          <a:custGeom>
            <a:avLst/>
            <a:gdLst>
              <a:gd name="T0" fmla="*/ 92739 w 55"/>
              <a:gd name="T1" fmla="*/ 188912 h 55"/>
              <a:gd name="T2" fmla="*/ 0 w 55"/>
              <a:gd name="T3" fmla="*/ 92739 h 55"/>
              <a:gd name="T4" fmla="*/ 92739 w 55"/>
              <a:gd name="T5" fmla="*/ 0 h 55"/>
              <a:gd name="T6" fmla="*/ 188912 w 55"/>
              <a:gd name="T7" fmla="*/ 92739 h 55"/>
              <a:gd name="T8" fmla="*/ 92739 w 55"/>
              <a:gd name="T9" fmla="*/ 188912 h 55"/>
              <a:gd name="T10" fmla="*/ 154564 w 55"/>
              <a:gd name="T11" fmla="*/ 68695 h 55"/>
              <a:gd name="T12" fmla="*/ 144260 w 55"/>
              <a:gd name="T13" fmla="*/ 58391 h 55"/>
              <a:gd name="T14" fmla="*/ 137391 w 55"/>
              <a:gd name="T15" fmla="*/ 54956 h 55"/>
              <a:gd name="T16" fmla="*/ 130521 w 55"/>
              <a:gd name="T17" fmla="*/ 58391 h 55"/>
              <a:gd name="T18" fmla="*/ 82434 w 55"/>
              <a:gd name="T19" fmla="*/ 106478 h 55"/>
              <a:gd name="T20" fmla="*/ 54956 w 55"/>
              <a:gd name="T21" fmla="*/ 79000 h 55"/>
              <a:gd name="T22" fmla="*/ 48087 w 55"/>
              <a:gd name="T23" fmla="*/ 75565 h 55"/>
              <a:gd name="T24" fmla="*/ 44652 w 55"/>
              <a:gd name="T25" fmla="*/ 79000 h 55"/>
              <a:gd name="T26" fmla="*/ 30913 w 55"/>
              <a:gd name="T27" fmla="*/ 89304 h 55"/>
              <a:gd name="T28" fmla="*/ 30913 w 55"/>
              <a:gd name="T29" fmla="*/ 96173 h 55"/>
              <a:gd name="T30" fmla="*/ 30913 w 55"/>
              <a:gd name="T31" fmla="*/ 103043 h 55"/>
              <a:gd name="T32" fmla="*/ 75565 w 55"/>
              <a:gd name="T33" fmla="*/ 147695 h 55"/>
              <a:gd name="T34" fmla="*/ 82434 w 55"/>
              <a:gd name="T35" fmla="*/ 147695 h 55"/>
              <a:gd name="T36" fmla="*/ 89304 w 55"/>
              <a:gd name="T37" fmla="*/ 147695 h 55"/>
              <a:gd name="T38" fmla="*/ 154564 w 55"/>
              <a:gd name="T39" fmla="*/ 79000 h 55"/>
              <a:gd name="T40" fmla="*/ 157999 w 55"/>
              <a:gd name="T41" fmla="*/ 75565 h 55"/>
              <a:gd name="T42" fmla="*/ 154564 w 55"/>
              <a:gd name="T43" fmla="*/ 68695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285750" eaLnBrk="1" fontAlgn="auto" latinLnBrk="0" hangingPunct="1">
              <a:lnSpc>
                <a:spcPct val="100000"/>
              </a:lnSpc>
              <a:spcBef>
                <a:spcPts val="0"/>
              </a:spcBef>
              <a:spcAft>
                <a:spcPts val="0"/>
              </a:spcAft>
              <a:buClrTx/>
              <a:buSzTx/>
              <a:buFontTx/>
              <a:buNone/>
              <a:defRPr/>
            </a:pPr>
            <a:endParaRPr kumimoji="0" lang="en-US" sz="1125" b="0" i="0" u="none" strike="noStrike" kern="0" cap="none" spc="0" normalizeH="0" baseline="0" noProof="0" dirty="0">
              <a:ln>
                <a:noFill/>
              </a:ln>
              <a:solidFill>
                <a:prstClr val="black"/>
              </a:solidFill>
              <a:effectLst/>
              <a:uLnTx/>
              <a:uFillTx/>
              <a:latin typeface="Calibri" panose="020F0502020204030204"/>
            </a:endParaRPr>
          </a:p>
        </p:txBody>
      </p:sp>
      <p:pic>
        <p:nvPicPr>
          <p:cNvPr id="5" name="图片占位符 10" descr="C:\Users\Administrator\Desktop\无标题.png无标题"/>
          <p:cNvPicPr preferRelativeResize="0">
            <a:picLocks noChangeAspect="1"/>
          </p:cNvPicPr>
          <p:nvPr/>
        </p:nvPicPr>
        <p:blipFill rotWithShape="1">
          <a:blip r:embed="rId2"/>
          <a:srcRect/>
          <a:stretch>
            <a:fillRect/>
          </a:stretch>
        </p:blipFill>
        <p:spPr>
          <a:xfrm>
            <a:off x="4423169" y="774550"/>
            <a:ext cx="2136140" cy="2247900"/>
          </a:xfrm>
          <a:custGeom>
            <a:avLst/>
            <a:gdLst>
              <a:gd name="connsiteX0" fmla="*/ 1706731 w 3412990"/>
              <a:gd name="connsiteY0" fmla="*/ 0 h 3836087"/>
              <a:gd name="connsiteX1" fmla="*/ 1739167 w 3412990"/>
              <a:gd name="connsiteY1" fmla="*/ 1673 h 3836087"/>
              <a:gd name="connsiteX2" fmla="*/ 1772546 w 3412990"/>
              <a:gd name="connsiteY2" fmla="*/ 6933 h 3836087"/>
              <a:gd name="connsiteX3" fmla="*/ 1806863 w 3412990"/>
              <a:gd name="connsiteY3" fmla="*/ 15299 h 3836087"/>
              <a:gd name="connsiteX4" fmla="*/ 1842356 w 3412990"/>
              <a:gd name="connsiteY4" fmla="*/ 27250 h 3836087"/>
              <a:gd name="connsiteX5" fmla="*/ 1879966 w 3412990"/>
              <a:gd name="connsiteY5" fmla="*/ 42788 h 3836087"/>
              <a:gd name="connsiteX6" fmla="*/ 1919924 w 3412990"/>
              <a:gd name="connsiteY6" fmla="*/ 61433 h 3836087"/>
              <a:gd name="connsiteX7" fmla="*/ 1962704 w 3412990"/>
              <a:gd name="connsiteY7" fmla="*/ 83664 h 3836087"/>
              <a:gd name="connsiteX8" fmla="*/ 2008776 w 3412990"/>
              <a:gd name="connsiteY8" fmla="*/ 109001 h 3836087"/>
              <a:gd name="connsiteX9" fmla="*/ 2058606 w 3412990"/>
              <a:gd name="connsiteY9" fmla="*/ 138165 h 3836087"/>
              <a:gd name="connsiteX10" fmla="*/ 2112904 w 3412990"/>
              <a:gd name="connsiteY10" fmla="*/ 170435 h 3836087"/>
              <a:gd name="connsiteX11" fmla="*/ 2171903 w 3412990"/>
              <a:gd name="connsiteY11" fmla="*/ 206529 h 3836087"/>
              <a:gd name="connsiteX12" fmla="*/ 2236308 w 3412990"/>
              <a:gd name="connsiteY12" fmla="*/ 245493 h 3836087"/>
              <a:gd name="connsiteX13" fmla="*/ 2306354 w 3412990"/>
              <a:gd name="connsiteY13" fmla="*/ 288280 h 3836087"/>
              <a:gd name="connsiteX14" fmla="*/ 2382511 w 3412990"/>
              <a:gd name="connsiteY14" fmla="*/ 334176 h 3836087"/>
              <a:gd name="connsiteX15" fmla="*/ 2465485 w 3412990"/>
              <a:gd name="connsiteY15" fmla="*/ 383896 h 3836087"/>
              <a:gd name="connsiteX16" fmla="*/ 2555747 w 3412990"/>
              <a:gd name="connsiteY16" fmla="*/ 436484 h 3836087"/>
              <a:gd name="connsiteX17" fmla="*/ 2646008 w 3412990"/>
              <a:gd name="connsiteY17" fmla="*/ 488834 h 3836087"/>
              <a:gd name="connsiteX18" fmla="*/ 2730156 w 3412990"/>
              <a:gd name="connsiteY18" fmla="*/ 536402 h 3836087"/>
              <a:gd name="connsiteX19" fmla="*/ 2807725 w 3412990"/>
              <a:gd name="connsiteY19" fmla="*/ 579907 h 3836087"/>
              <a:gd name="connsiteX20" fmla="*/ 2879652 w 3412990"/>
              <a:gd name="connsiteY20" fmla="*/ 619826 h 3836087"/>
              <a:gd name="connsiteX21" fmla="*/ 2945232 w 3412990"/>
              <a:gd name="connsiteY21" fmla="*/ 656161 h 3836087"/>
              <a:gd name="connsiteX22" fmla="*/ 3005641 w 3412990"/>
              <a:gd name="connsiteY22" fmla="*/ 689865 h 3836087"/>
              <a:gd name="connsiteX23" fmla="*/ 3060644 w 3412990"/>
              <a:gd name="connsiteY23" fmla="*/ 720939 h 3836087"/>
              <a:gd name="connsiteX24" fmla="*/ 3110475 w 3412990"/>
              <a:gd name="connsiteY24" fmla="*/ 749864 h 3836087"/>
              <a:gd name="connsiteX25" fmla="*/ 3155606 w 3412990"/>
              <a:gd name="connsiteY25" fmla="*/ 777592 h 3836087"/>
              <a:gd name="connsiteX26" fmla="*/ 3196270 w 3412990"/>
              <a:gd name="connsiteY26" fmla="*/ 803647 h 3836087"/>
              <a:gd name="connsiteX27" fmla="*/ 3231998 w 3412990"/>
              <a:gd name="connsiteY27" fmla="*/ 828985 h 3836087"/>
              <a:gd name="connsiteX28" fmla="*/ 3264201 w 3412990"/>
              <a:gd name="connsiteY28" fmla="*/ 854323 h 3836087"/>
              <a:gd name="connsiteX29" fmla="*/ 3292407 w 3412990"/>
              <a:gd name="connsiteY29" fmla="*/ 879183 h 3836087"/>
              <a:gd name="connsiteX30" fmla="*/ 3316618 w 3412990"/>
              <a:gd name="connsiteY30" fmla="*/ 904760 h 3836087"/>
              <a:gd name="connsiteX31" fmla="*/ 3337773 w 3412990"/>
              <a:gd name="connsiteY31" fmla="*/ 931293 h 3836087"/>
              <a:gd name="connsiteX32" fmla="*/ 3355637 w 3412990"/>
              <a:gd name="connsiteY32" fmla="*/ 959022 h 3836087"/>
              <a:gd name="connsiteX33" fmla="*/ 3370445 w 3412990"/>
              <a:gd name="connsiteY33" fmla="*/ 988424 h 3836087"/>
              <a:gd name="connsiteX34" fmla="*/ 3382668 w 3412990"/>
              <a:gd name="connsiteY34" fmla="*/ 1019977 h 3836087"/>
              <a:gd name="connsiteX35" fmla="*/ 3392541 w 3412990"/>
              <a:gd name="connsiteY35" fmla="*/ 1054160 h 3836087"/>
              <a:gd name="connsiteX36" fmla="*/ 3399827 w 3412990"/>
              <a:gd name="connsiteY36" fmla="*/ 1091210 h 3836087"/>
              <a:gd name="connsiteX37" fmla="*/ 3405703 w 3412990"/>
              <a:gd name="connsiteY37" fmla="*/ 1131607 h 3836087"/>
              <a:gd name="connsiteX38" fmla="*/ 3409464 w 3412990"/>
              <a:gd name="connsiteY38" fmla="*/ 1175830 h 3836087"/>
              <a:gd name="connsiteX39" fmla="*/ 3411815 w 3412990"/>
              <a:gd name="connsiteY39" fmla="*/ 1224115 h 3836087"/>
              <a:gd name="connsiteX40" fmla="*/ 3412755 w 3412990"/>
              <a:gd name="connsiteY40" fmla="*/ 1277182 h 3836087"/>
              <a:gd name="connsiteX41" fmla="*/ 3412990 w 3412990"/>
              <a:gd name="connsiteY41" fmla="*/ 1335507 h 3836087"/>
              <a:gd name="connsiteX42" fmla="*/ 3412285 w 3412990"/>
              <a:gd name="connsiteY42" fmla="*/ 1399092 h 3836087"/>
              <a:gd name="connsiteX43" fmla="*/ 3410874 w 3412990"/>
              <a:gd name="connsiteY43" fmla="*/ 1468174 h 3836087"/>
              <a:gd name="connsiteX44" fmla="*/ 3409464 w 3412990"/>
              <a:gd name="connsiteY44" fmla="*/ 1543948 h 3836087"/>
              <a:gd name="connsiteX45" fmla="*/ 3407819 w 3412990"/>
              <a:gd name="connsiteY45" fmla="*/ 1626417 h 3836087"/>
              <a:gd name="connsiteX46" fmla="*/ 3406408 w 3412990"/>
              <a:gd name="connsiteY46" fmla="*/ 1715818 h 3836087"/>
              <a:gd name="connsiteX47" fmla="*/ 3405233 w 3412990"/>
              <a:gd name="connsiteY47" fmla="*/ 1813106 h 3836087"/>
              <a:gd name="connsiteX48" fmla="*/ 3404764 w 3412990"/>
              <a:gd name="connsiteY48" fmla="*/ 1918044 h 3836087"/>
              <a:gd name="connsiteX49" fmla="*/ 3405233 w 3412990"/>
              <a:gd name="connsiteY49" fmla="*/ 2022982 h 3836087"/>
              <a:gd name="connsiteX50" fmla="*/ 3406408 w 3412990"/>
              <a:gd name="connsiteY50" fmla="*/ 2120271 h 3836087"/>
              <a:gd name="connsiteX51" fmla="*/ 3407819 w 3412990"/>
              <a:gd name="connsiteY51" fmla="*/ 2209671 h 3836087"/>
              <a:gd name="connsiteX52" fmla="*/ 3409464 w 3412990"/>
              <a:gd name="connsiteY52" fmla="*/ 2292139 h 3836087"/>
              <a:gd name="connsiteX53" fmla="*/ 3410874 w 3412990"/>
              <a:gd name="connsiteY53" fmla="*/ 2367914 h 3836087"/>
              <a:gd name="connsiteX54" fmla="*/ 3412285 w 3412990"/>
              <a:gd name="connsiteY54" fmla="*/ 2436997 h 3836087"/>
              <a:gd name="connsiteX55" fmla="*/ 3412990 w 3412990"/>
              <a:gd name="connsiteY55" fmla="*/ 2500580 h 3836087"/>
              <a:gd name="connsiteX56" fmla="*/ 3412755 w 3412990"/>
              <a:gd name="connsiteY56" fmla="*/ 2558905 h 3836087"/>
              <a:gd name="connsiteX57" fmla="*/ 3411815 w 3412990"/>
              <a:gd name="connsiteY57" fmla="*/ 2611972 h 3836087"/>
              <a:gd name="connsiteX58" fmla="*/ 3409464 w 3412990"/>
              <a:gd name="connsiteY58" fmla="*/ 2660257 h 3836087"/>
              <a:gd name="connsiteX59" fmla="*/ 3405703 w 3412990"/>
              <a:gd name="connsiteY59" fmla="*/ 2704480 h 3836087"/>
              <a:gd name="connsiteX60" fmla="*/ 3400062 w 3412990"/>
              <a:gd name="connsiteY60" fmla="*/ 2744877 h 3836087"/>
              <a:gd name="connsiteX61" fmla="*/ 3392541 w 3412990"/>
              <a:gd name="connsiteY61" fmla="*/ 2781929 h 3836087"/>
              <a:gd name="connsiteX62" fmla="*/ 3382668 w 3412990"/>
              <a:gd name="connsiteY62" fmla="*/ 2816111 h 3836087"/>
              <a:gd name="connsiteX63" fmla="*/ 3370445 w 3412990"/>
              <a:gd name="connsiteY63" fmla="*/ 2847663 h 3836087"/>
              <a:gd name="connsiteX64" fmla="*/ 3355637 w 3412990"/>
              <a:gd name="connsiteY64" fmla="*/ 2877066 h 3836087"/>
              <a:gd name="connsiteX65" fmla="*/ 3337773 w 3412990"/>
              <a:gd name="connsiteY65" fmla="*/ 2904794 h 3836087"/>
              <a:gd name="connsiteX66" fmla="*/ 3316618 w 3412990"/>
              <a:gd name="connsiteY66" fmla="*/ 2931327 h 3836087"/>
              <a:gd name="connsiteX67" fmla="*/ 3292407 w 3412990"/>
              <a:gd name="connsiteY67" fmla="*/ 2956904 h 3836087"/>
              <a:gd name="connsiteX68" fmla="*/ 3264201 w 3412990"/>
              <a:gd name="connsiteY68" fmla="*/ 2981765 h 3836087"/>
              <a:gd name="connsiteX69" fmla="*/ 3232233 w 3412990"/>
              <a:gd name="connsiteY69" fmla="*/ 3007102 h 3836087"/>
              <a:gd name="connsiteX70" fmla="*/ 3196270 w 3412990"/>
              <a:gd name="connsiteY70" fmla="*/ 3032440 h 3836087"/>
              <a:gd name="connsiteX71" fmla="*/ 3155606 w 3412990"/>
              <a:gd name="connsiteY71" fmla="*/ 3058734 h 3836087"/>
              <a:gd name="connsiteX72" fmla="*/ 3110710 w 3412990"/>
              <a:gd name="connsiteY72" fmla="*/ 3086224 h 3836087"/>
              <a:gd name="connsiteX73" fmla="*/ 3060644 w 3412990"/>
              <a:gd name="connsiteY73" fmla="*/ 3115148 h 3836087"/>
              <a:gd name="connsiteX74" fmla="*/ 3005641 w 3412990"/>
              <a:gd name="connsiteY74" fmla="*/ 3146223 h 3836087"/>
              <a:gd name="connsiteX75" fmla="*/ 2945232 w 3412990"/>
              <a:gd name="connsiteY75" fmla="*/ 3179927 h 3836087"/>
              <a:gd name="connsiteX76" fmla="*/ 2879652 w 3412990"/>
              <a:gd name="connsiteY76" fmla="*/ 3216500 h 3836087"/>
              <a:gd name="connsiteX77" fmla="*/ 2807725 w 3412990"/>
              <a:gd name="connsiteY77" fmla="*/ 3256419 h 3836087"/>
              <a:gd name="connsiteX78" fmla="*/ 2730156 w 3412990"/>
              <a:gd name="connsiteY78" fmla="*/ 3299685 h 3836087"/>
              <a:gd name="connsiteX79" fmla="*/ 2646008 w 3412990"/>
              <a:gd name="connsiteY79" fmla="*/ 3347254 h 3836087"/>
              <a:gd name="connsiteX80" fmla="*/ 2555747 w 3412990"/>
              <a:gd name="connsiteY80" fmla="*/ 3399604 h 3836087"/>
              <a:gd name="connsiteX81" fmla="*/ 2465485 w 3412990"/>
              <a:gd name="connsiteY81" fmla="*/ 3452192 h 3836087"/>
              <a:gd name="connsiteX82" fmla="*/ 2382511 w 3412990"/>
              <a:gd name="connsiteY82" fmla="*/ 3501912 h 3836087"/>
              <a:gd name="connsiteX83" fmla="*/ 2306354 w 3412990"/>
              <a:gd name="connsiteY83" fmla="*/ 3547807 h 3836087"/>
              <a:gd name="connsiteX84" fmla="*/ 2236308 w 3412990"/>
              <a:gd name="connsiteY84" fmla="*/ 3590595 h 3836087"/>
              <a:gd name="connsiteX85" fmla="*/ 2171903 w 3412990"/>
              <a:gd name="connsiteY85" fmla="*/ 3629558 h 3836087"/>
              <a:gd name="connsiteX86" fmla="*/ 2112904 w 3412990"/>
              <a:gd name="connsiteY86" fmla="*/ 3665654 h 3836087"/>
              <a:gd name="connsiteX87" fmla="*/ 2058606 w 3412990"/>
              <a:gd name="connsiteY87" fmla="*/ 3697924 h 3836087"/>
              <a:gd name="connsiteX88" fmla="*/ 2008776 w 3412990"/>
              <a:gd name="connsiteY88" fmla="*/ 3727086 h 3836087"/>
              <a:gd name="connsiteX89" fmla="*/ 1962704 w 3412990"/>
              <a:gd name="connsiteY89" fmla="*/ 3752423 h 3836087"/>
              <a:gd name="connsiteX90" fmla="*/ 1919924 w 3412990"/>
              <a:gd name="connsiteY90" fmla="*/ 3774655 h 3836087"/>
              <a:gd name="connsiteX91" fmla="*/ 1879966 w 3412990"/>
              <a:gd name="connsiteY91" fmla="*/ 3793299 h 3836087"/>
              <a:gd name="connsiteX92" fmla="*/ 1842356 w 3412990"/>
              <a:gd name="connsiteY92" fmla="*/ 3808837 h 3836087"/>
              <a:gd name="connsiteX93" fmla="*/ 1806863 w 3412990"/>
              <a:gd name="connsiteY93" fmla="*/ 3820789 h 3836087"/>
              <a:gd name="connsiteX94" fmla="*/ 1772546 w 3412990"/>
              <a:gd name="connsiteY94" fmla="*/ 3829156 h 3836087"/>
              <a:gd name="connsiteX95" fmla="*/ 1739167 w 3412990"/>
              <a:gd name="connsiteY95" fmla="*/ 3834414 h 3836087"/>
              <a:gd name="connsiteX96" fmla="*/ 1706731 w 3412990"/>
              <a:gd name="connsiteY96" fmla="*/ 3836087 h 3836087"/>
              <a:gd name="connsiteX97" fmla="*/ 1673822 w 3412990"/>
              <a:gd name="connsiteY97" fmla="*/ 3834414 h 3836087"/>
              <a:gd name="connsiteX98" fmla="*/ 1640445 w 3412990"/>
              <a:gd name="connsiteY98" fmla="*/ 3829156 h 3836087"/>
              <a:gd name="connsiteX99" fmla="*/ 1606128 w 3412990"/>
              <a:gd name="connsiteY99" fmla="*/ 3820789 h 3836087"/>
              <a:gd name="connsiteX100" fmla="*/ 1570633 w 3412990"/>
              <a:gd name="connsiteY100" fmla="*/ 3808837 h 3836087"/>
              <a:gd name="connsiteX101" fmla="*/ 1533026 w 3412990"/>
              <a:gd name="connsiteY101" fmla="*/ 3793299 h 3836087"/>
              <a:gd name="connsiteX102" fmla="*/ 1493066 w 3412990"/>
              <a:gd name="connsiteY102" fmla="*/ 3774655 h 3836087"/>
              <a:gd name="connsiteX103" fmla="*/ 1450286 w 3412990"/>
              <a:gd name="connsiteY103" fmla="*/ 3752423 h 3836087"/>
              <a:gd name="connsiteX104" fmla="*/ 1404215 w 3412990"/>
              <a:gd name="connsiteY104" fmla="*/ 3727086 h 3836087"/>
              <a:gd name="connsiteX105" fmla="*/ 1354383 w 3412990"/>
              <a:gd name="connsiteY105" fmla="*/ 3697924 h 3836087"/>
              <a:gd name="connsiteX106" fmla="*/ 1300086 w 3412990"/>
              <a:gd name="connsiteY106" fmla="*/ 3665654 h 3836087"/>
              <a:gd name="connsiteX107" fmla="*/ 1241088 w 3412990"/>
              <a:gd name="connsiteY107" fmla="*/ 3629558 h 3836087"/>
              <a:gd name="connsiteX108" fmla="*/ 1176683 w 3412990"/>
              <a:gd name="connsiteY108" fmla="*/ 3590595 h 3836087"/>
              <a:gd name="connsiteX109" fmla="*/ 1106636 w 3412990"/>
              <a:gd name="connsiteY109" fmla="*/ 3547807 h 3836087"/>
              <a:gd name="connsiteX110" fmla="*/ 1030479 w 3412990"/>
              <a:gd name="connsiteY110" fmla="*/ 3501912 h 3836087"/>
              <a:gd name="connsiteX111" fmla="*/ 947505 w 3412990"/>
              <a:gd name="connsiteY111" fmla="*/ 3452192 h 3836087"/>
              <a:gd name="connsiteX112" fmla="*/ 857244 w 3412990"/>
              <a:gd name="connsiteY112" fmla="*/ 3399604 h 3836087"/>
              <a:gd name="connsiteX113" fmla="*/ 766983 w 3412990"/>
              <a:gd name="connsiteY113" fmla="*/ 3347254 h 3836087"/>
              <a:gd name="connsiteX114" fmla="*/ 682833 w 3412990"/>
              <a:gd name="connsiteY114" fmla="*/ 3299685 h 3836087"/>
              <a:gd name="connsiteX115" fmla="*/ 605266 w 3412990"/>
              <a:gd name="connsiteY115" fmla="*/ 3256180 h 3836087"/>
              <a:gd name="connsiteX116" fmla="*/ 533338 w 3412990"/>
              <a:gd name="connsiteY116" fmla="*/ 3216261 h 3836087"/>
              <a:gd name="connsiteX117" fmla="*/ 467758 w 3412990"/>
              <a:gd name="connsiteY117" fmla="*/ 3179927 h 3836087"/>
              <a:gd name="connsiteX118" fmla="*/ 407350 w 3412990"/>
              <a:gd name="connsiteY118" fmla="*/ 3146223 h 3836087"/>
              <a:gd name="connsiteX119" fmla="*/ 352347 w 3412990"/>
              <a:gd name="connsiteY119" fmla="*/ 3115148 h 3836087"/>
              <a:gd name="connsiteX120" fmla="*/ 302515 w 3412990"/>
              <a:gd name="connsiteY120" fmla="*/ 3086224 h 3836087"/>
              <a:gd name="connsiteX121" fmla="*/ 257384 w 3412990"/>
              <a:gd name="connsiteY121" fmla="*/ 3058496 h 3836087"/>
              <a:gd name="connsiteX122" fmla="*/ 216720 w 3412990"/>
              <a:gd name="connsiteY122" fmla="*/ 3032440 h 3836087"/>
              <a:gd name="connsiteX123" fmla="*/ 180992 w 3412990"/>
              <a:gd name="connsiteY123" fmla="*/ 3007102 h 3836087"/>
              <a:gd name="connsiteX124" fmla="*/ 148789 w 3412990"/>
              <a:gd name="connsiteY124" fmla="*/ 2981765 h 3836087"/>
              <a:gd name="connsiteX125" fmla="*/ 120583 w 3412990"/>
              <a:gd name="connsiteY125" fmla="*/ 2956904 h 3836087"/>
              <a:gd name="connsiteX126" fmla="*/ 96372 w 3412990"/>
              <a:gd name="connsiteY126" fmla="*/ 2931327 h 3836087"/>
              <a:gd name="connsiteX127" fmla="*/ 75218 w 3412990"/>
              <a:gd name="connsiteY127" fmla="*/ 2904794 h 3836087"/>
              <a:gd name="connsiteX128" fmla="*/ 57354 w 3412990"/>
              <a:gd name="connsiteY128" fmla="*/ 2877066 h 3836087"/>
              <a:gd name="connsiteX129" fmla="*/ 42545 w 3412990"/>
              <a:gd name="connsiteY129" fmla="*/ 2847663 h 3836087"/>
              <a:gd name="connsiteX130" fmla="*/ 30322 w 3412990"/>
              <a:gd name="connsiteY130" fmla="*/ 2816111 h 3836087"/>
              <a:gd name="connsiteX131" fmla="*/ 20450 w 3412990"/>
              <a:gd name="connsiteY131" fmla="*/ 2781929 h 3836087"/>
              <a:gd name="connsiteX132" fmla="*/ 13163 w 3412990"/>
              <a:gd name="connsiteY132" fmla="*/ 2744877 h 3836087"/>
              <a:gd name="connsiteX133" fmla="*/ 7287 w 3412990"/>
              <a:gd name="connsiteY133" fmla="*/ 2704480 h 3836087"/>
              <a:gd name="connsiteX134" fmla="*/ 3526 w 3412990"/>
              <a:gd name="connsiteY134" fmla="*/ 2660257 h 3836087"/>
              <a:gd name="connsiteX135" fmla="*/ 1175 w 3412990"/>
              <a:gd name="connsiteY135" fmla="*/ 2611972 h 3836087"/>
              <a:gd name="connsiteX136" fmla="*/ 235 w 3412990"/>
              <a:gd name="connsiteY136" fmla="*/ 2558905 h 3836087"/>
              <a:gd name="connsiteX137" fmla="*/ 0 w 3412990"/>
              <a:gd name="connsiteY137" fmla="*/ 2500580 h 3836087"/>
              <a:gd name="connsiteX138" fmla="*/ 705 w 3412990"/>
              <a:gd name="connsiteY138" fmla="*/ 2436997 h 3836087"/>
              <a:gd name="connsiteX139" fmla="*/ 2116 w 3412990"/>
              <a:gd name="connsiteY139" fmla="*/ 2367914 h 3836087"/>
              <a:gd name="connsiteX140" fmla="*/ 3526 w 3412990"/>
              <a:gd name="connsiteY140" fmla="*/ 2292139 h 3836087"/>
              <a:gd name="connsiteX141" fmla="*/ 5171 w 3412990"/>
              <a:gd name="connsiteY141" fmla="*/ 2209671 h 3836087"/>
              <a:gd name="connsiteX142" fmla="*/ 6582 w 3412990"/>
              <a:gd name="connsiteY142" fmla="*/ 2120271 h 3836087"/>
              <a:gd name="connsiteX143" fmla="*/ 7757 w 3412990"/>
              <a:gd name="connsiteY143" fmla="*/ 2022982 h 3836087"/>
              <a:gd name="connsiteX144" fmla="*/ 8227 w 3412990"/>
              <a:gd name="connsiteY144" fmla="*/ 1918044 h 3836087"/>
              <a:gd name="connsiteX145" fmla="*/ 7757 w 3412990"/>
              <a:gd name="connsiteY145" fmla="*/ 1813106 h 3836087"/>
              <a:gd name="connsiteX146" fmla="*/ 6582 w 3412990"/>
              <a:gd name="connsiteY146" fmla="*/ 1715818 h 3836087"/>
              <a:gd name="connsiteX147" fmla="*/ 5171 w 3412990"/>
              <a:gd name="connsiteY147" fmla="*/ 1626417 h 3836087"/>
              <a:gd name="connsiteX148" fmla="*/ 3526 w 3412990"/>
              <a:gd name="connsiteY148" fmla="*/ 1543948 h 3836087"/>
              <a:gd name="connsiteX149" fmla="*/ 2116 w 3412990"/>
              <a:gd name="connsiteY149" fmla="*/ 1468174 h 3836087"/>
              <a:gd name="connsiteX150" fmla="*/ 705 w 3412990"/>
              <a:gd name="connsiteY150" fmla="*/ 1399092 h 3836087"/>
              <a:gd name="connsiteX151" fmla="*/ 0 w 3412990"/>
              <a:gd name="connsiteY151" fmla="*/ 1335507 h 3836087"/>
              <a:gd name="connsiteX152" fmla="*/ 235 w 3412990"/>
              <a:gd name="connsiteY152" fmla="*/ 1277182 h 3836087"/>
              <a:gd name="connsiteX153" fmla="*/ 1175 w 3412990"/>
              <a:gd name="connsiteY153" fmla="*/ 1224115 h 3836087"/>
              <a:gd name="connsiteX154" fmla="*/ 3526 w 3412990"/>
              <a:gd name="connsiteY154" fmla="*/ 1175830 h 3836087"/>
              <a:gd name="connsiteX155" fmla="*/ 7287 w 3412990"/>
              <a:gd name="connsiteY155" fmla="*/ 1131607 h 3836087"/>
              <a:gd name="connsiteX156" fmla="*/ 12928 w 3412990"/>
              <a:gd name="connsiteY156" fmla="*/ 1091210 h 3836087"/>
              <a:gd name="connsiteX157" fmla="*/ 20450 w 3412990"/>
              <a:gd name="connsiteY157" fmla="*/ 1054160 h 3836087"/>
              <a:gd name="connsiteX158" fmla="*/ 30322 w 3412990"/>
              <a:gd name="connsiteY158" fmla="*/ 1019977 h 3836087"/>
              <a:gd name="connsiteX159" fmla="*/ 42545 w 3412990"/>
              <a:gd name="connsiteY159" fmla="*/ 988424 h 3836087"/>
              <a:gd name="connsiteX160" fmla="*/ 57354 w 3412990"/>
              <a:gd name="connsiteY160" fmla="*/ 959022 h 3836087"/>
              <a:gd name="connsiteX161" fmla="*/ 75218 w 3412990"/>
              <a:gd name="connsiteY161" fmla="*/ 931293 h 3836087"/>
              <a:gd name="connsiteX162" fmla="*/ 96372 w 3412990"/>
              <a:gd name="connsiteY162" fmla="*/ 904760 h 3836087"/>
              <a:gd name="connsiteX163" fmla="*/ 120583 w 3412990"/>
              <a:gd name="connsiteY163" fmla="*/ 879183 h 3836087"/>
              <a:gd name="connsiteX164" fmla="*/ 148789 w 3412990"/>
              <a:gd name="connsiteY164" fmla="*/ 854323 h 3836087"/>
              <a:gd name="connsiteX165" fmla="*/ 180757 w 3412990"/>
              <a:gd name="connsiteY165" fmla="*/ 828985 h 3836087"/>
              <a:gd name="connsiteX166" fmla="*/ 216720 w 3412990"/>
              <a:gd name="connsiteY166" fmla="*/ 803647 h 3836087"/>
              <a:gd name="connsiteX167" fmla="*/ 257384 w 3412990"/>
              <a:gd name="connsiteY167" fmla="*/ 777353 h 3836087"/>
              <a:gd name="connsiteX168" fmla="*/ 302280 w 3412990"/>
              <a:gd name="connsiteY168" fmla="*/ 749864 h 3836087"/>
              <a:gd name="connsiteX169" fmla="*/ 352347 w 3412990"/>
              <a:gd name="connsiteY169" fmla="*/ 720939 h 3836087"/>
              <a:gd name="connsiteX170" fmla="*/ 407350 w 3412990"/>
              <a:gd name="connsiteY170" fmla="*/ 689865 h 3836087"/>
              <a:gd name="connsiteX171" fmla="*/ 467758 w 3412990"/>
              <a:gd name="connsiteY171" fmla="*/ 656161 h 3836087"/>
              <a:gd name="connsiteX172" fmla="*/ 533338 w 3412990"/>
              <a:gd name="connsiteY172" fmla="*/ 619588 h 3836087"/>
              <a:gd name="connsiteX173" fmla="*/ 605266 w 3412990"/>
              <a:gd name="connsiteY173" fmla="*/ 579668 h 3836087"/>
              <a:gd name="connsiteX174" fmla="*/ 682833 w 3412990"/>
              <a:gd name="connsiteY174" fmla="*/ 536402 h 3836087"/>
              <a:gd name="connsiteX175" fmla="*/ 766983 w 3412990"/>
              <a:gd name="connsiteY175" fmla="*/ 488834 h 3836087"/>
              <a:gd name="connsiteX176" fmla="*/ 857244 w 3412990"/>
              <a:gd name="connsiteY176" fmla="*/ 436484 h 3836087"/>
              <a:gd name="connsiteX177" fmla="*/ 947505 w 3412990"/>
              <a:gd name="connsiteY177" fmla="*/ 383896 h 3836087"/>
              <a:gd name="connsiteX178" fmla="*/ 1030479 w 3412990"/>
              <a:gd name="connsiteY178" fmla="*/ 334176 h 3836087"/>
              <a:gd name="connsiteX179" fmla="*/ 1106636 w 3412990"/>
              <a:gd name="connsiteY179" fmla="*/ 288280 h 3836087"/>
              <a:gd name="connsiteX180" fmla="*/ 1176683 w 3412990"/>
              <a:gd name="connsiteY180" fmla="*/ 245493 h 3836087"/>
              <a:gd name="connsiteX181" fmla="*/ 1241088 w 3412990"/>
              <a:gd name="connsiteY181" fmla="*/ 206529 h 3836087"/>
              <a:gd name="connsiteX182" fmla="*/ 1300086 w 3412990"/>
              <a:gd name="connsiteY182" fmla="*/ 170435 h 3836087"/>
              <a:gd name="connsiteX183" fmla="*/ 1354383 w 3412990"/>
              <a:gd name="connsiteY183" fmla="*/ 138165 h 3836087"/>
              <a:gd name="connsiteX184" fmla="*/ 1404215 w 3412990"/>
              <a:gd name="connsiteY184" fmla="*/ 109001 h 3836087"/>
              <a:gd name="connsiteX185" fmla="*/ 1450286 w 3412990"/>
              <a:gd name="connsiteY185" fmla="*/ 83664 h 3836087"/>
              <a:gd name="connsiteX186" fmla="*/ 1493066 w 3412990"/>
              <a:gd name="connsiteY186" fmla="*/ 61433 h 3836087"/>
              <a:gd name="connsiteX187" fmla="*/ 1533026 w 3412990"/>
              <a:gd name="connsiteY187" fmla="*/ 42788 h 3836087"/>
              <a:gd name="connsiteX188" fmla="*/ 1570633 w 3412990"/>
              <a:gd name="connsiteY188" fmla="*/ 27250 h 3836087"/>
              <a:gd name="connsiteX189" fmla="*/ 1606128 w 3412990"/>
              <a:gd name="connsiteY189" fmla="*/ 15299 h 3836087"/>
              <a:gd name="connsiteX190" fmla="*/ 1640445 w 3412990"/>
              <a:gd name="connsiteY190" fmla="*/ 6933 h 3836087"/>
              <a:gd name="connsiteX191" fmla="*/ 1673822 w 3412990"/>
              <a:gd name="connsiteY191" fmla="*/ 1673 h 383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3412990" h="3836087">
                <a:moveTo>
                  <a:pt x="1706731" y="0"/>
                </a:moveTo>
                <a:lnTo>
                  <a:pt x="1739167" y="1673"/>
                </a:lnTo>
                <a:lnTo>
                  <a:pt x="1772546" y="6933"/>
                </a:lnTo>
                <a:lnTo>
                  <a:pt x="1806863" y="15299"/>
                </a:lnTo>
                <a:lnTo>
                  <a:pt x="1842356" y="27250"/>
                </a:lnTo>
                <a:lnTo>
                  <a:pt x="1879966" y="42788"/>
                </a:lnTo>
                <a:lnTo>
                  <a:pt x="1919924" y="61433"/>
                </a:lnTo>
                <a:lnTo>
                  <a:pt x="1962704" y="83664"/>
                </a:lnTo>
                <a:lnTo>
                  <a:pt x="2008776" y="109001"/>
                </a:lnTo>
                <a:lnTo>
                  <a:pt x="2058606" y="138165"/>
                </a:lnTo>
                <a:lnTo>
                  <a:pt x="2112904" y="170435"/>
                </a:lnTo>
                <a:lnTo>
                  <a:pt x="2171903" y="206529"/>
                </a:lnTo>
                <a:lnTo>
                  <a:pt x="2236308" y="245493"/>
                </a:lnTo>
                <a:lnTo>
                  <a:pt x="2306354" y="288280"/>
                </a:lnTo>
                <a:lnTo>
                  <a:pt x="2382511" y="334176"/>
                </a:lnTo>
                <a:lnTo>
                  <a:pt x="2465485" y="383896"/>
                </a:lnTo>
                <a:lnTo>
                  <a:pt x="2555747" y="436484"/>
                </a:lnTo>
                <a:lnTo>
                  <a:pt x="2646008" y="488834"/>
                </a:lnTo>
                <a:lnTo>
                  <a:pt x="2730156" y="536402"/>
                </a:lnTo>
                <a:lnTo>
                  <a:pt x="2807725" y="579907"/>
                </a:lnTo>
                <a:lnTo>
                  <a:pt x="2879652" y="619826"/>
                </a:lnTo>
                <a:lnTo>
                  <a:pt x="2945232" y="656161"/>
                </a:lnTo>
                <a:lnTo>
                  <a:pt x="3005641" y="689865"/>
                </a:lnTo>
                <a:lnTo>
                  <a:pt x="3060644" y="720939"/>
                </a:lnTo>
                <a:lnTo>
                  <a:pt x="3110475" y="749864"/>
                </a:lnTo>
                <a:lnTo>
                  <a:pt x="3155606" y="777592"/>
                </a:lnTo>
                <a:lnTo>
                  <a:pt x="3196270" y="803647"/>
                </a:lnTo>
                <a:lnTo>
                  <a:pt x="3231998" y="828985"/>
                </a:lnTo>
                <a:lnTo>
                  <a:pt x="3264201" y="854323"/>
                </a:lnTo>
                <a:lnTo>
                  <a:pt x="3292407" y="879183"/>
                </a:lnTo>
                <a:lnTo>
                  <a:pt x="3316618" y="904760"/>
                </a:lnTo>
                <a:lnTo>
                  <a:pt x="3337773" y="931293"/>
                </a:lnTo>
                <a:lnTo>
                  <a:pt x="3355637" y="959022"/>
                </a:lnTo>
                <a:lnTo>
                  <a:pt x="3370445" y="988424"/>
                </a:lnTo>
                <a:lnTo>
                  <a:pt x="3382668" y="1019977"/>
                </a:lnTo>
                <a:lnTo>
                  <a:pt x="3392541" y="1054160"/>
                </a:lnTo>
                <a:lnTo>
                  <a:pt x="3399827" y="1091210"/>
                </a:lnTo>
                <a:lnTo>
                  <a:pt x="3405703" y="1131607"/>
                </a:lnTo>
                <a:lnTo>
                  <a:pt x="3409464" y="1175830"/>
                </a:lnTo>
                <a:lnTo>
                  <a:pt x="3411815" y="1224115"/>
                </a:lnTo>
                <a:lnTo>
                  <a:pt x="3412755" y="1277182"/>
                </a:lnTo>
                <a:lnTo>
                  <a:pt x="3412990" y="1335507"/>
                </a:lnTo>
                <a:lnTo>
                  <a:pt x="3412285" y="1399092"/>
                </a:lnTo>
                <a:lnTo>
                  <a:pt x="3410874" y="1468174"/>
                </a:lnTo>
                <a:lnTo>
                  <a:pt x="3409464" y="1543948"/>
                </a:lnTo>
                <a:lnTo>
                  <a:pt x="3407819" y="1626417"/>
                </a:lnTo>
                <a:lnTo>
                  <a:pt x="3406408" y="1715818"/>
                </a:lnTo>
                <a:lnTo>
                  <a:pt x="3405233" y="1813106"/>
                </a:lnTo>
                <a:lnTo>
                  <a:pt x="3404764" y="1918044"/>
                </a:lnTo>
                <a:lnTo>
                  <a:pt x="3405233" y="2022982"/>
                </a:lnTo>
                <a:lnTo>
                  <a:pt x="3406408" y="2120271"/>
                </a:lnTo>
                <a:lnTo>
                  <a:pt x="3407819" y="2209671"/>
                </a:lnTo>
                <a:lnTo>
                  <a:pt x="3409464" y="2292139"/>
                </a:lnTo>
                <a:lnTo>
                  <a:pt x="3410874" y="2367914"/>
                </a:lnTo>
                <a:lnTo>
                  <a:pt x="3412285" y="2436997"/>
                </a:lnTo>
                <a:lnTo>
                  <a:pt x="3412990" y="2500580"/>
                </a:lnTo>
                <a:lnTo>
                  <a:pt x="3412755" y="2558905"/>
                </a:lnTo>
                <a:lnTo>
                  <a:pt x="3411815" y="2611972"/>
                </a:lnTo>
                <a:lnTo>
                  <a:pt x="3409464" y="2660257"/>
                </a:lnTo>
                <a:lnTo>
                  <a:pt x="3405703" y="2704480"/>
                </a:lnTo>
                <a:lnTo>
                  <a:pt x="3400062" y="2744877"/>
                </a:lnTo>
                <a:lnTo>
                  <a:pt x="3392541" y="2781929"/>
                </a:lnTo>
                <a:lnTo>
                  <a:pt x="3382668" y="2816111"/>
                </a:lnTo>
                <a:lnTo>
                  <a:pt x="3370445" y="2847663"/>
                </a:lnTo>
                <a:lnTo>
                  <a:pt x="3355637" y="2877066"/>
                </a:lnTo>
                <a:lnTo>
                  <a:pt x="3337773" y="2904794"/>
                </a:lnTo>
                <a:lnTo>
                  <a:pt x="3316618" y="2931327"/>
                </a:lnTo>
                <a:lnTo>
                  <a:pt x="3292407" y="2956904"/>
                </a:lnTo>
                <a:lnTo>
                  <a:pt x="3264201" y="2981765"/>
                </a:lnTo>
                <a:lnTo>
                  <a:pt x="3232233" y="3007102"/>
                </a:lnTo>
                <a:lnTo>
                  <a:pt x="3196270" y="3032440"/>
                </a:lnTo>
                <a:lnTo>
                  <a:pt x="3155606" y="3058734"/>
                </a:lnTo>
                <a:lnTo>
                  <a:pt x="3110710" y="3086224"/>
                </a:lnTo>
                <a:lnTo>
                  <a:pt x="3060644" y="3115148"/>
                </a:lnTo>
                <a:lnTo>
                  <a:pt x="3005641" y="3146223"/>
                </a:lnTo>
                <a:lnTo>
                  <a:pt x="2945232" y="3179927"/>
                </a:lnTo>
                <a:lnTo>
                  <a:pt x="2879652" y="3216500"/>
                </a:lnTo>
                <a:lnTo>
                  <a:pt x="2807725" y="3256419"/>
                </a:lnTo>
                <a:lnTo>
                  <a:pt x="2730156" y="3299685"/>
                </a:lnTo>
                <a:lnTo>
                  <a:pt x="2646008" y="3347254"/>
                </a:lnTo>
                <a:lnTo>
                  <a:pt x="2555747" y="3399604"/>
                </a:lnTo>
                <a:lnTo>
                  <a:pt x="2465485" y="3452192"/>
                </a:lnTo>
                <a:lnTo>
                  <a:pt x="2382511" y="3501912"/>
                </a:lnTo>
                <a:lnTo>
                  <a:pt x="2306354" y="3547807"/>
                </a:lnTo>
                <a:lnTo>
                  <a:pt x="2236308" y="3590595"/>
                </a:lnTo>
                <a:lnTo>
                  <a:pt x="2171903" y="3629558"/>
                </a:lnTo>
                <a:lnTo>
                  <a:pt x="2112904" y="3665654"/>
                </a:lnTo>
                <a:lnTo>
                  <a:pt x="2058606" y="3697924"/>
                </a:lnTo>
                <a:lnTo>
                  <a:pt x="2008776" y="3727086"/>
                </a:lnTo>
                <a:lnTo>
                  <a:pt x="1962704" y="3752423"/>
                </a:lnTo>
                <a:lnTo>
                  <a:pt x="1919924" y="3774655"/>
                </a:lnTo>
                <a:lnTo>
                  <a:pt x="1879966" y="3793299"/>
                </a:lnTo>
                <a:lnTo>
                  <a:pt x="1842356" y="3808837"/>
                </a:lnTo>
                <a:lnTo>
                  <a:pt x="1806863" y="3820789"/>
                </a:lnTo>
                <a:lnTo>
                  <a:pt x="1772546" y="3829156"/>
                </a:lnTo>
                <a:lnTo>
                  <a:pt x="1739167" y="3834414"/>
                </a:lnTo>
                <a:lnTo>
                  <a:pt x="1706731" y="3836087"/>
                </a:lnTo>
                <a:lnTo>
                  <a:pt x="1673822" y="3834414"/>
                </a:lnTo>
                <a:lnTo>
                  <a:pt x="1640445" y="3829156"/>
                </a:lnTo>
                <a:lnTo>
                  <a:pt x="1606128" y="3820789"/>
                </a:lnTo>
                <a:lnTo>
                  <a:pt x="1570633" y="3808837"/>
                </a:lnTo>
                <a:lnTo>
                  <a:pt x="1533026" y="3793299"/>
                </a:lnTo>
                <a:lnTo>
                  <a:pt x="1493066" y="3774655"/>
                </a:lnTo>
                <a:lnTo>
                  <a:pt x="1450286" y="3752423"/>
                </a:lnTo>
                <a:lnTo>
                  <a:pt x="1404215" y="3727086"/>
                </a:lnTo>
                <a:lnTo>
                  <a:pt x="1354383" y="3697924"/>
                </a:lnTo>
                <a:lnTo>
                  <a:pt x="1300086" y="3665654"/>
                </a:lnTo>
                <a:lnTo>
                  <a:pt x="1241088" y="3629558"/>
                </a:lnTo>
                <a:lnTo>
                  <a:pt x="1176683" y="3590595"/>
                </a:lnTo>
                <a:lnTo>
                  <a:pt x="1106636" y="3547807"/>
                </a:lnTo>
                <a:lnTo>
                  <a:pt x="1030479" y="3501912"/>
                </a:lnTo>
                <a:lnTo>
                  <a:pt x="947505" y="3452192"/>
                </a:lnTo>
                <a:lnTo>
                  <a:pt x="857244" y="3399604"/>
                </a:lnTo>
                <a:lnTo>
                  <a:pt x="766983" y="3347254"/>
                </a:lnTo>
                <a:lnTo>
                  <a:pt x="682833" y="3299685"/>
                </a:lnTo>
                <a:lnTo>
                  <a:pt x="605266" y="3256180"/>
                </a:lnTo>
                <a:lnTo>
                  <a:pt x="533338" y="3216261"/>
                </a:lnTo>
                <a:lnTo>
                  <a:pt x="467758" y="3179927"/>
                </a:lnTo>
                <a:lnTo>
                  <a:pt x="407350" y="3146223"/>
                </a:lnTo>
                <a:lnTo>
                  <a:pt x="352347" y="3115148"/>
                </a:lnTo>
                <a:lnTo>
                  <a:pt x="302515" y="3086224"/>
                </a:lnTo>
                <a:lnTo>
                  <a:pt x="257384" y="3058496"/>
                </a:lnTo>
                <a:lnTo>
                  <a:pt x="216720" y="3032440"/>
                </a:lnTo>
                <a:lnTo>
                  <a:pt x="180992" y="3007102"/>
                </a:lnTo>
                <a:lnTo>
                  <a:pt x="148789" y="2981765"/>
                </a:lnTo>
                <a:lnTo>
                  <a:pt x="120583" y="2956904"/>
                </a:lnTo>
                <a:lnTo>
                  <a:pt x="96372" y="2931327"/>
                </a:lnTo>
                <a:lnTo>
                  <a:pt x="75218" y="2904794"/>
                </a:lnTo>
                <a:lnTo>
                  <a:pt x="57354" y="2877066"/>
                </a:lnTo>
                <a:lnTo>
                  <a:pt x="42545" y="2847663"/>
                </a:lnTo>
                <a:lnTo>
                  <a:pt x="30322" y="2816111"/>
                </a:lnTo>
                <a:lnTo>
                  <a:pt x="20450" y="2781929"/>
                </a:lnTo>
                <a:lnTo>
                  <a:pt x="13163" y="2744877"/>
                </a:lnTo>
                <a:lnTo>
                  <a:pt x="7287" y="2704480"/>
                </a:lnTo>
                <a:lnTo>
                  <a:pt x="3526" y="2660257"/>
                </a:lnTo>
                <a:lnTo>
                  <a:pt x="1175" y="2611972"/>
                </a:lnTo>
                <a:lnTo>
                  <a:pt x="235" y="2558905"/>
                </a:lnTo>
                <a:lnTo>
                  <a:pt x="0" y="2500580"/>
                </a:lnTo>
                <a:lnTo>
                  <a:pt x="705" y="2436997"/>
                </a:lnTo>
                <a:lnTo>
                  <a:pt x="2116" y="2367914"/>
                </a:lnTo>
                <a:lnTo>
                  <a:pt x="3526" y="2292139"/>
                </a:lnTo>
                <a:lnTo>
                  <a:pt x="5171" y="2209671"/>
                </a:lnTo>
                <a:lnTo>
                  <a:pt x="6582" y="2120271"/>
                </a:lnTo>
                <a:lnTo>
                  <a:pt x="7757" y="2022982"/>
                </a:lnTo>
                <a:lnTo>
                  <a:pt x="8227" y="1918044"/>
                </a:lnTo>
                <a:lnTo>
                  <a:pt x="7757" y="1813106"/>
                </a:lnTo>
                <a:lnTo>
                  <a:pt x="6582" y="1715818"/>
                </a:lnTo>
                <a:lnTo>
                  <a:pt x="5171" y="1626417"/>
                </a:lnTo>
                <a:lnTo>
                  <a:pt x="3526" y="1543948"/>
                </a:lnTo>
                <a:lnTo>
                  <a:pt x="2116" y="1468174"/>
                </a:lnTo>
                <a:lnTo>
                  <a:pt x="705" y="1399092"/>
                </a:lnTo>
                <a:lnTo>
                  <a:pt x="0" y="1335507"/>
                </a:lnTo>
                <a:lnTo>
                  <a:pt x="235" y="1277182"/>
                </a:lnTo>
                <a:lnTo>
                  <a:pt x="1175" y="1224115"/>
                </a:lnTo>
                <a:lnTo>
                  <a:pt x="3526" y="1175830"/>
                </a:lnTo>
                <a:lnTo>
                  <a:pt x="7287" y="1131607"/>
                </a:lnTo>
                <a:lnTo>
                  <a:pt x="12928" y="1091210"/>
                </a:lnTo>
                <a:lnTo>
                  <a:pt x="20450" y="1054160"/>
                </a:lnTo>
                <a:lnTo>
                  <a:pt x="30322" y="1019977"/>
                </a:lnTo>
                <a:lnTo>
                  <a:pt x="42545" y="988424"/>
                </a:lnTo>
                <a:lnTo>
                  <a:pt x="57354" y="959022"/>
                </a:lnTo>
                <a:lnTo>
                  <a:pt x="75218" y="931293"/>
                </a:lnTo>
                <a:lnTo>
                  <a:pt x="96372" y="904760"/>
                </a:lnTo>
                <a:lnTo>
                  <a:pt x="120583" y="879183"/>
                </a:lnTo>
                <a:lnTo>
                  <a:pt x="148789" y="854323"/>
                </a:lnTo>
                <a:lnTo>
                  <a:pt x="180757" y="828985"/>
                </a:lnTo>
                <a:lnTo>
                  <a:pt x="216720" y="803647"/>
                </a:lnTo>
                <a:lnTo>
                  <a:pt x="257384" y="777353"/>
                </a:lnTo>
                <a:lnTo>
                  <a:pt x="302280" y="749864"/>
                </a:lnTo>
                <a:lnTo>
                  <a:pt x="352347" y="720939"/>
                </a:lnTo>
                <a:lnTo>
                  <a:pt x="407350" y="689865"/>
                </a:lnTo>
                <a:lnTo>
                  <a:pt x="467758" y="656161"/>
                </a:lnTo>
                <a:lnTo>
                  <a:pt x="533338" y="619588"/>
                </a:lnTo>
                <a:lnTo>
                  <a:pt x="605266" y="579668"/>
                </a:lnTo>
                <a:lnTo>
                  <a:pt x="682833" y="536402"/>
                </a:lnTo>
                <a:lnTo>
                  <a:pt x="766983" y="488834"/>
                </a:lnTo>
                <a:lnTo>
                  <a:pt x="857244" y="436484"/>
                </a:lnTo>
                <a:lnTo>
                  <a:pt x="947505" y="383896"/>
                </a:lnTo>
                <a:lnTo>
                  <a:pt x="1030479" y="334176"/>
                </a:lnTo>
                <a:lnTo>
                  <a:pt x="1106636" y="288280"/>
                </a:lnTo>
                <a:lnTo>
                  <a:pt x="1176683" y="245493"/>
                </a:lnTo>
                <a:lnTo>
                  <a:pt x="1241088" y="206529"/>
                </a:lnTo>
                <a:lnTo>
                  <a:pt x="1300086" y="170435"/>
                </a:lnTo>
                <a:lnTo>
                  <a:pt x="1354383" y="138165"/>
                </a:lnTo>
                <a:lnTo>
                  <a:pt x="1404215" y="109001"/>
                </a:lnTo>
                <a:lnTo>
                  <a:pt x="1450286" y="83664"/>
                </a:lnTo>
                <a:lnTo>
                  <a:pt x="1493066" y="61433"/>
                </a:lnTo>
                <a:lnTo>
                  <a:pt x="1533026" y="42788"/>
                </a:lnTo>
                <a:lnTo>
                  <a:pt x="1570633" y="27250"/>
                </a:lnTo>
                <a:lnTo>
                  <a:pt x="1606128" y="15299"/>
                </a:lnTo>
                <a:lnTo>
                  <a:pt x="1640445" y="6933"/>
                </a:lnTo>
                <a:lnTo>
                  <a:pt x="1673822" y="1673"/>
                </a:lnTo>
                <a:close/>
              </a:path>
            </a:pathLst>
          </a:custGeom>
          <a:blipFill rotWithShape="1">
            <a:blip r:embed="rId2"/>
            <a:stretch>
              <a:fillRect/>
            </a:stretch>
          </a:blipFill>
          <a:effectLst>
            <a:outerShdw blurRad="381000" dist="381000" dir="8100000" algn="tr" rotWithShape="0">
              <a:schemeClr val="bg1">
                <a:lumMod val="50000"/>
                <a:alpha val="40000"/>
              </a:schemeClr>
            </a:outerShdw>
          </a:effectLst>
        </p:spPr>
      </p:pic>
      <p:pic>
        <p:nvPicPr>
          <p:cNvPr id="6" name="图片占位符 12" descr="C:\Users\Administrator\Desktop\无标题.png无标题"/>
          <p:cNvPicPr>
            <a:picLocks noChangeAspect="1"/>
          </p:cNvPicPr>
          <p:nvPr/>
        </p:nvPicPr>
        <p:blipFill>
          <a:blip r:embed="rId3"/>
          <a:srcRect/>
          <a:stretch>
            <a:fillRect/>
          </a:stretch>
        </p:blipFill>
        <p:spPr>
          <a:xfrm>
            <a:off x="4449401" y="3455481"/>
            <a:ext cx="2136140" cy="2062480"/>
          </a:xfrm>
          <a:custGeom>
            <a:avLst/>
            <a:gdLst>
              <a:gd name="connsiteX0" fmla="*/ 1706731 w 3412990"/>
              <a:gd name="connsiteY0" fmla="*/ 0 h 3836087"/>
              <a:gd name="connsiteX1" fmla="*/ 1739167 w 3412990"/>
              <a:gd name="connsiteY1" fmla="*/ 1673 h 3836087"/>
              <a:gd name="connsiteX2" fmla="*/ 1772546 w 3412990"/>
              <a:gd name="connsiteY2" fmla="*/ 6933 h 3836087"/>
              <a:gd name="connsiteX3" fmla="*/ 1806863 w 3412990"/>
              <a:gd name="connsiteY3" fmla="*/ 15299 h 3836087"/>
              <a:gd name="connsiteX4" fmla="*/ 1842356 w 3412990"/>
              <a:gd name="connsiteY4" fmla="*/ 27250 h 3836087"/>
              <a:gd name="connsiteX5" fmla="*/ 1879966 w 3412990"/>
              <a:gd name="connsiteY5" fmla="*/ 42788 h 3836087"/>
              <a:gd name="connsiteX6" fmla="*/ 1919924 w 3412990"/>
              <a:gd name="connsiteY6" fmla="*/ 61433 h 3836087"/>
              <a:gd name="connsiteX7" fmla="*/ 1962704 w 3412990"/>
              <a:gd name="connsiteY7" fmla="*/ 83664 h 3836087"/>
              <a:gd name="connsiteX8" fmla="*/ 2008776 w 3412990"/>
              <a:gd name="connsiteY8" fmla="*/ 109001 h 3836087"/>
              <a:gd name="connsiteX9" fmla="*/ 2058606 w 3412990"/>
              <a:gd name="connsiteY9" fmla="*/ 138165 h 3836087"/>
              <a:gd name="connsiteX10" fmla="*/ 2112904 w 3412990"/>
              <a:gd name="connsiteY10" fmla="*/ 170435 h 3836087"/>
              <a:gd name="connsiteX11" fmla="*/ 2171903 w 3412990"/>
              <a:gd name="connsiteY11" fmla="*/ 206529 h 3836087"/>
              <a:gd name="connsiteX12" fmla="*/ 2236308 w 3412990"/>
              <a:gd name="connsiteY12" fmla="*/ 245493 h 3836087"/>
              <a:gd name="connsiteX13" fmla="*/ 2306354 w 3412990"/>
              <a:gd name="connsiteY13" fmla="*/ 288280 h 3836087"/>
              <a:gd name="connsiteX14" fmla="*/ 2382511 w 3412990"/>
              <a:gd name="connsiteY14" fmla="*/ 334176 h 3836087"/>
              <a:gd name="connsiteX15" fmla="*/ 2465485 w 3412990"/>
              <a:gd name="connsiteY15" fmla="*/ 383896 h 3836087"/>
              <a:gd name="connsiteX16" fmla="*/ 2555747 w 3412990"/>
              <a:gd name="connsiteY16" fmla="*/ 436484 h 3836087"/>
              <a:gd name="connsiteX17" fmla="*/ 2646008 w 3412990"/>
              <a:gd name="connsiteY17" fmla="*/ 488834 h 3836087"/>
              <a:gd name="connsiteX18" fmla="*/ 2730156 w 3412990"/>
              <a:gd name="connsiteY18" fmla="*/ 536402 h 3836087"/>
              <a:gd name="connsiteX19" fmla="*/ 2807725 w 3412990"/>
              <a:gd name="connsiteY19" fmla="*/ 579907 h 3836087"/>
              <a:gd name="connsiteX20" fmla="*/ 2879652 w 3412990"/>
              <a:gd name="connsiteY20" fmla="*/ 619826 h 3836087"/>
              <a:gd name="connsiteX21" fmla="*/ 2945232 w 3412990"/>
              <a:gd name="connsiteY21" fmla="*/ 656161 h 3836087"/>
              <a:gd name="connsiteX22" fmla="*/ 3005641 w 3412990"/>
              <a:gd name="connsiteY22" fmla="*/ 689865 h 3836087"/>
              <a:gd name="connsiteX23" fmla="*/ 3060644 w 3412990"/>
              <a:gd name="connsiteY23" fmla="*/ 720939 h 3836087"/>
              <a:gd name="connsiteX24" fmla="*/ 3110475 w 3412990"/>
              <a:gd name="connsiteY24" fmla="*/ 749864 h 3836087"/>
              <a:gd name="connsiteX25" fmla="*/ 3155606 w 3412990"/>
              <a:gd name="connsiteY25" fmla="*/ 777592 h 3836087"/>
              <a:gd name="connsiteX26" fmla="*/ 3196270 w 3412990"/>
              <a:gd name="connsiteY26" fmla="*/ 803647 h 3836087"/>
              <a:gd name="connsiteX27" fmla="*/ 3231998 w 3412990"/>
              <a:gd name="connsiteY27" fmla="*/ 828985 h 3836087"/>
              <a:gd name="connsiteX28" fmla="*/ 3264201 w 3412990"/>
              <a:gd name="connsiteY28" fmla="*/ 854323 h 3836087"/>
              <a:gd name="connsiteX29" fmla="*/ 3292407 w 3412990"/>
              <a:gd name="connsiteY29" fmla="*/ 879183 h 3836087"/>
              <a:gd name="connsiteX30" fmla="*/ 3316618 w 3412990"/>
              <a:gd name="connsiteY30" fmla="*/ 904760 h 3836087"/>
              <a:gd name="connsiteX31" fmla="*/ 3337773 w 3412990"/>
              <a:gd name="connsiteY31" fmla="*/ 931293 h 3836087"/>
              <a:gd name="connsiteX32" fmla="*/ 3355637 w 3412990"/>
              <a:gd name="connsiteY32" fmla="*/ 959022 h 3836087"/>
              <a:gd name="connsiteX33" fmla="*/ 3370445 w 3412990"/>
              <a:gd name="connsiteY33" fmla="*/ 988424 h 3836087"/>
              <a:gd name="connsiteX34" fmla="*/ 3382668 w 3412990"/>
              <a:gd name="connsiteY34" fmla="*/ 1019977 h 3836087"/>
              <a:gd name="connsiteX35" fmla="*/ 3392541 w 3412990"/>
              <a:gd name="connsiteY35" fmla="*/ 1054160 h 3836087"/>
              <a:gd name="connsiteX36" fmla="*/ 3399827 w 3412990"/>
              <a:gd name="connsiteY36" fmla="*/ 1091210 h 3836087"/>
              <a:gd name="connsiteX37" fmla="*/ 3405703 w 3412990"/>
              <a:gd name="connsiteY37" fmla="*/ 1131607 h 3836087"/>
              <a:gd name="connsiteX38" fmla="*/ 3409464 w 3412990"/>
              <a:gd name="connsiteY38" fmla="*/ 1175830 h 3836087"/>
              <a:gd name="connsiteX39" fmla="*/ 3411815 w 3412990"/>
              <a:gd name="connsiteY39" fmla="*/ 1224115 h 3836087"/>
              <a:gd name="connsiteX40" fmla="*/ 3412755 w 3412990"/>
              <a:gd name="connsiteY40" fmla="*/ 1277182 h 3836087"/>
              <a:gd name="connsiteX41" fmla="*/ 3412990 w 3412990"/>
              <a:gd name="connsiteY41" fmla="*/ 1335507 h 3836087"/>
              <a:gd name="connsiteX42" fmla="*/ 3412285 w 3412990"/>
              <a:gd name="connsiteY42" fmla="*/ 1399092 h 3836087"/>
              <a:gd name="connsiteX43" fmla="*/ 3410874 w 3412990"/>
              <a:gd name="connsiteY43" fmla="*/ 1468174 h 3836087"/>
              <a:gd name="connsiteX44" fmla="*/ 3409464 w 3412990"/>
              <a:gd name="connsiteY44" fmla="*/ 1543948 h 3836087"/>
              <a:gd name="connsiteX45" fmla="*/ 3407819 w 3412990"/>
              <a:gd name="connsiteY45" fmla="*/ 1626417 h 3836087"/>
              <a:gd name="connsiteX46" fmla="*/ 3406408 w 3412990"/>
              <a:gd name="connsiteY46" fmla="*/ 1715818 h 3836087"/>
              <a:gd name="connsiteX47" fmla="*/ 3405233 w 3412990"/>
              <a:gd name="connsiteY47" fmla="*/ 1813106 h 3836087"/>
              <a:gd name="connsiteX48" fmla="*/ 3404764 w 3412990"/>
              <a:gd name="connsiteY48" fmla="*/ 1918044 h 3836087"/>
              <a:gd name="connsiteX49" fmla="*/ 3405233 w 3412990"/>
              <a:gd name="connsiteY49" fmla="*/ 2022982 h 3836087"/>
              <a:gd name="connsiteX50" fmla="*/ 3406408 w 3412990"/>
              <a:gd name="connsiteY50" fmla="*/ 2120271 h 3836087"/>
              <a:gd name="connsiteX51" fmla="*/ 3407819 w 3412990"/>
              <a:gd name="connsiteY51" fmla="*/ 2209671 h 3836087"/>
              <a:gd name="connsiteX52" fmla="*/ 3409464 w 3412990"/>
              <a:gd name="connsiteY52" fmla="*/ 2292139 h 3836087"/>
              <a:gd name="connsiteX53" fmla="*/ 3410874 w 3412990"/>
              <a:gd name="connsiteY53" fmla="*/ 2367914 h 3836087"/>
              <a:gd name="connsiteX54" fmla="*/ 3412285 w 3412990"/>
              <a:gd name="connsiteY54" fmla="*/ 2436997 h 3836087"/>
              <a:gd name="connsiteX55" fmla="*/ 3412990 w 3412990"/>
              <a:gd name="connsiteY55" fmla="*/ 2500580 h 3836087"/>
              <a:gd name="connsiteX56" fmla="*/ 3412755 w 3412990"/>
              <a:gd name="connsiteY56" fmla="*/ 2558905 h 3836087"/>
              <a:gd name="connsiteX57" fmla="*/ 3411815 w 3412990"/>
              <a:gd name="connsiteY57" fmla="*/ 2611972 h 3836087"/>
              <a:gd name="connsiteX58" fmla="*/ 3409464 w 3412990"/>
              <a:gd name="connsiteY58" fmla="*/ 2660257 h 3836087"/>
              <a:gd name="connsiteX59" fmla="*/ 3405703 w 3412990"/>
              <a:gd name="connsiteY59" fmla="*/ 2704480 h 3836087"/>
              <a:gd name="connsiteX60" fmla="*/ 3400062 w 3412990"/>
              <a:gd name="connsiteY60" fmla="*/ 2744877 h 3836087"/>
              <a:gd name="connsiteX61" fmla="*/ 3392541 w 3412990"/>
              <a:gd name="connsiteY61" fmla="*/ 2781929 h 3836087"/>
              <a:gd name="connsiteX62" fmla="*/ 3382668 w 3412990"/>
              <a:gd name="connsiteY62" fmla="*/ 2816111 h 3836087"/>
              <a:gd name="connsiteX63" fmla="*/ 3370445 w 3412990"/>
              <a:gd name="connsiteY63" fmla="*/ 2847663 h 3836087"/>
              <a:gd name="connsiteX64" fmla="*/ 3355637 w 3412990"/>
              <a:gd name="connsiteY64" fmla="*/ 2877066 h 3836087"/>
              <a:gd name="connsiteX65" fmla="*/ 3337773 w 3412990"/>
              <a:gd name="connsiteY65" fmla="*/ 2904794 h 3836087"/>
              <a:gd name="connsiteX66" fmla="*/ 3316618 w 3412990"/>
              <a:gd name="connsiteY66" fmla="*/ 2931327 h 3836087"/>
              <a:gd name="connsiteX67" fmla="*/ 3292407 w 3412990"/>
              <a:gd name="connsiteY67" fmla="*/ 2956904 h 3836087"/>
              <a:gd name="connsiteX68" fmla="*/ 3264201 w 3412990"/>
              <a:gd name="connsiteY68" fmla="*/ 2981765 h 3836087"/>
              <a:gd name="connsiteX69" fmla="*/ 3232233 w 3412990"/>
              <a:gd name="connsiteY69" fmla="*/ 3007102 h 3836087"/>
              <a:gd name="connsiteX70" fmla="*/ 3196270 w 3412990"/>
              <a:gd name="connsiteY70" fmla="*/ 3032440 h 3836087"/>
              <a:gd name="connsiteX71" fmla="*/ 3155606 w 3412990"/>
              <a:gd name="connsiteY71" fmla="*/ 3058734 h 3836087"/>
              <a:gd name="connsiteX72" fmla="*/ 3110710 w 3412990"/>
              <a:gd name="connsiteY72" fmla="*/ 3086224 h 3836087"/>
              <a:gd name="connsiteX73" fmla="*/ 3060644 w 3412990"/>
              <a:gd name="connsiteY73" fmla="*/ 3115148 h 3836087"/>
              <a:gd name="connsiteX74" fmla="*/ 3005641 w 3412990"/>
              <a:gd name="connsiteY74" fmla="*/ 3146223 h 3836087"/>
              <a:gd name="connsiteX75" fmla="*/ 2945232 w 3412990"/>
              <a:gd name="connsiteY75" fmla="*/ 3179927 h 3836087"/>
              <a:gd name="connsiteX76" fmla="*/ 2879652 w 3412990"/>
              <a:gd name="connsiteY76" fmla="*/ 3216500 h 3836087"/>
              <a:gd name="connsiteX77" fmla="*/ 2807725 w 3412990"/>
              <a:gd name="connsiteY77" fmla="*/ 3256419 h 3836087"/>
              <a:gd name="connsiteX78" fmla="*/ 2730156 w 3412990"/>
              <a:gd name="connsiteY78" fmla="*/ 3299685 h 3836087"/>
              <a:gd name="connsiteX79" fmla="*/ 2646008 w 3412990"/>
              <a:gd name="connsiteY79" fmla="*/ 3347254 h 3836087"/>
              <a:gd name="connsiteX80" fmla="*/ 2555747 w 3412990"/>
              <a:gd name="connsiteY80" fmla="*/ 3399604 h 3836087"/>
              <a:gd name="connsiteX81" fmla="*/ 2465485 w 3412990"/>
              <a:gd name="connsiteY81" fmla="*/ 3452192 h 3836087"/>
              <a:gd name="connsiteX82" fmla="*/ 2382511 w 3412990"/>
              <a:gd name="connsiteY82" fmla="*/ 3501912 h 3836087"/>
              <a:gd name="connsiteX83" fmla="*/ 2306354 w 3412990"/>
              <a:gd name="connsiteY83" fmla="*/ 3547807 h 3836087"/>
              <a:gd name="connsiteX84" fmla="*/ 2236308 w 3412990"/>
              <a:gd name="connsiteY84" fmla="*/ 3590595 h 3836087"/>
              <a:gd name="connsiteX85" fmla="*/ 2171903 w 3412990"/>
              <a:gd name="connsiteY85" fmla="*/ 3629558 h 3836087"/>
              <a:gd name="connsiteX86" fmla="*/ 2112904 w 3412990"/>
              <a:gd name="connsiteY86" fmla="*/ 3665654 h 3836087"/>
              <a:gd name="connsiteX87" fmla="*/ 2058606 w 3412990"/>
              <a:gd name="connsiteY87" fmla="*/ 3697924 h 3836087"/>
              <a:gd name="connsiteX88" fmla="*/ 2008776 w 3412990"/>
              <a:gd name="connsiteY88" fmla="*/ 3727086 h 3836087"/>
              <a:gd name="connsiteX89" fmla="*/ 1962704 w 3412990"/>
              <a:gd name="connsiteY89" fmla="*/ 3752423 h 3836087"/>
              <a:gd name="connsiteX90" fmla="*/ 1919924 w 3412990"/>
              <a:gd name="connsiteY90" fmla="*/ 3774655 h 3836087"/>
              <a:gd name="connsiteX91" fmla="*/ 1879966 w 3412990"/>
              <a:gd name="connsiteY91" fmla="*/ 3793299 h 3836087"/>
              <a:gd name="connsiteX92" fmla="*/ 1842356 w 3412990"/>
              <a:gd name="connsiteY92" fmla="*/ 3808837 h 3836087"/>
              <a:gd name="connsiteX93" fmla="*/ 1806863 w 3412990"/>
              <a:gd name="connsiteY93" fmla="*/ 3820789 h 3836087"/>
              <a:gd name="connsiteX94" fmla="*/ 1772546 w 3412990"/>
              <a:gd name="connsiteY94" fmla="*/ 3829156 h 3836087"/>
              <a:gd name="connsiteX95" fmla="*/ 1739167 w 3412990"/>
              <a:gd name="connsiteY95" fmla="*/ 3834414 h 3836087"/>
              <a:gd name="connsiteX96" fmla="*/ 1706731 w 3412990"/>
              <a:gd name="connsiteY96" fmla="*/ 3836087 h 3836087"/>
              <a:gd name="connsiteX97" fmla="*/ 1673822 w 3412990"/>
              <a:gd name="connsiteY97" fmla="*/ 3834414 h 3836087"/>
              <a:gd name="connsiteX98" fmla="*/ 1640445 w 3412990"/>
              <a:gd name="connsiteY98" fmla="*/ 3829156 h 3836087"/>
              <a:gd name="connsiteX99" fmla="*/ 1606128 w 3412990"/>
              <a:gd name="connsiteY99" fmla="*/ 3820789 h 3836087"/>
              <a:gd name="connsiteX100" fmla="*/ 1570633 w 3412990"/>
              <a:gd name="connsiteY100" fmla="*/ 3808837 h 3836087"/>
              <a:gd name="connsiteX101" fmla="*/ 1533026 w 3412990"/>
              <a:gd name="connsiteY101" fmla="*/ 3793299 h 3836087"/>
              <a:gd name="connsiteX102" fmla="*/ 1493066 w 3412990"/>
              <a:gd name="connsiteY102" fmla="*/ 3774655 h 3836087"/>
              <a:gd name="connsiteX103" fmla="*/ 1450286 w 3412990"/>
              <a:gd name="connsiteY103" fmla="*/ 3752423 h 3836087"/>
              <a:gd name="connsiteX104" fmla="*/ 1404215 w 3412990"/>
              <a:gd name="connsiteY104" fmla="*/ 3727086 h 3836087"/>
              <a:gd name="connsiteX105" fmla="*/ 1354383 w 3412990"/>
              <a:gd name="connsiteY105" fmla="*/ 3697924 h 3836087"/>
              <a:gd name="connsiteX106" fmla="*/ 1300086 w 3412990"/>
              <a:gd name="connsiteY106" fmla="*/ 3665654 h 3836087"/>
              <a:gd name="connsiteX107" fmla="*/ 1241088 w 3412990"/>
              <a:gd name="connsiteY107" fmla="*/ 3629558 h 3836087"/>
              <a:gd name="connsiteX108" fmla="*/ 1176683 w 3412990"/>
              <a:gd name="connsiteY108" fmla="*/ 3590595 h 3836087"/>
              <a:gd name="connsiteX109" fmla="*/ 1106636 w 3412990"/>
              <a:gd name="connsiteY109" fmla="*/ 3547807 h 3836087"/>
              <a:gd name="connsiteX110" fmla="*/ 1030479 w 3412990"/>
              <a:gd name="connsiteY110" fmla="*/ 3501912 h 3836087"/>
              <a:gd name="connsiteX111" fmla="*/ 947505 w 3412990"/>
              <a:gd name="connsiteY111" fmla="*/ 3452192 h 3836087"/>
              <a:gd name="connsiteX112" fmla="*/ 857244 w 3412990"/>
              <a:gd name="connsiteY112" fmla="*/ 3399604 h 3836087"/>
              <a:gd name="connsiteX113" fmla="*/ 766983 w 3412990"/>
              <a:gd name="connsiteY113" fmla="*/ 3347254 h 3836087"/>
              <a:gd name="connsiteX114" fmla="*/ 682833 w 3412990"/>
              <a:gd name="connsiteY114" fmla="*/ 3299685 h 3836087"/>
              <a:gd name="connsiteX115" fmla="*/ 605266 w 3412990"/>
              <a:gd name="connsiteY115" fmla="*/ 3256180 h 3836087"/>
              <a:gd name="connsiteX116" fmla="*/ 533338 w 3412990"/>
              <a:gd name="connsiteY116" fmla="*/ 3216261 h 3836087"/>
              <a:gd name="connsiteX117" fmla="*/ 467758 w 3412990"/>
              <a:gd name="connsiteY117" fmla="*/ 3179927 h 3836087"/>
              <a:gd name="connsiteX118" fmla="*/ 407350 w 3412990"/>
              <a:gd name="connsiteY118" fmla="*/ 3146223 h 3836087"/>
              <a:gd name="connsiteX119" fmla="*/ 352347 w 3412990"/>
              <a:gd name="connsiteY119" fmla="*/ 3115148 h 3836087"/>
              <a:gd name="connsiteX120" fmla="*/ 302515 w 3412990"/>
              <a:gd name="connsiteY120" fmla="*/ 3086224 h 3836087"/>
              <a:gd name="connsiteX121" fmla="*/ 257384 w 3412990"/>
              <a:gd name="connsiteY121" fmla="*/ 3058496 h 3836087"/>
              <a:gd name="connsiteX122" fmla="*/ 216720 w 3412990"/>
              <a:gd name="connsiteY122" fmla="*/ 3032440 h 3836087"/>
              <a:gd name="connsiteX123" fmla="*/ 180992 w 3412990"/>
              <a:gd name="connsiteY123" fmla="*/ 3007102 h 3836087"/>
              <a:gd name="connsiteX124" fmla="*/ 148789 w 3412990"/>
              <a:gd name="connsiteY124" fmla="*/ 2981765 h 3836087"/>
              <a:gd name="connsiteX125" fmla="*/ 120583 w 3412990"/>
              <a:gd name="connsiteY125" fmla="*/ 2956904 h 3836087"/>
              <a:gd name="connsiteX126" fmla="*/ 96372 w 3412990"/>
              <a:gd name="connsiteY126" fmla="*/ 2931327 h 3836087"/>
              <a:gd name="connsiteX127" fmla="*/ 75218 w 3412990"/>
              <a:gd name="connsiteY127" fmla="*/ 2904794 h 3836087"/>
              <a:gd name="connsiteX128" fmla="*/ 57354 w 3412990"/>
              <a:gd name="connsiteY128" fmla="*/ 2877066 h 3836087"/>
              <a:gd name="connsiteX129" fmla="*/ 42545 w 3412990"/>
              <a:gd name="connsiteY129" fmla="*/ 2847663 h 3836087"/>
              <a:gd name="connsiteX130" fmla="*/ 30322 w 3412990"/>
              <a:gd name="connsiteY130" fmla="*/ 2816111 h 3836087"/>
              <a:gd name="connsiteX131" fmla="*/ 20450 w 3412990"/>
              <a:gd name="connsiteY131" fmla="*/ 2781929 h 3836087"/>
              <a:gd name="connsiteX132" fmla="*/ 13163 w 3412990"/>
              <a:gd name="connsiteY132" fmla="*/ 2744877 h 3836087"/>
              <a:gd name="connsiteX133" fmla="*/ 7287 w 3412990"/>
              <a:gd name="connsiteY133" fmla="*/ 2704480 h 3836087"/>
              <a:gd name="connsiteX134" fmla="*/ 3526 w 3412990"/>
              <a:gd name="connsiteY134" fmla="*/ 2660257 h 3836087"/>
              <a:gd name="connsiteX135" fmla="*/ 1175 w 3412990"/>
              <a:gd name="connsiteY135" fmla="*/ 2611972 h 3836087"/>
              <a:gd name="connsiteX136" fmla="*/ 235 w 3412990"/>
              <a:gd name="connsiteY136" fmla="*/ 2558905 h 3836087"/>
              <a:gd name="connsiteX137" fmla="*/ 0 w 3412990"/>
              <a:gd name="connsiteY137" fmla="*/ 2500580 h 3836087"/>
              <a:gd name="connsiteX138" fmla="*/ 705 w 3412990"/>
              <a:gd name="connsiteY138" fmla="*/ 2436997 h 3836087"/>
              <a:gd name="connsiteX139" fmla="*/ 2116 w 3412990"/>
              <a:gd name="connsiteY139" fmla="*/ 2367914 h 3836087"/>
              <a:gd name="connsiteX140" fmla="*/ 3526 w 3412990"/>
              <a:gd name="connsiteY140" fmla="*/ 2292139 h 3836087"/>
              <a:gd name="connsiteX141" fmla="*/ 5171 w 3412990"/>
              <a:gd name="connsiteY141" fmla="*/ 2209671 h 3836087"/>
              <a:gd name="connsiteX142" fmla="*/ 6582 w 3412990"/>
              <a:gd name="connsiteY142" fmla="*/ 2120271 h 3836087"/>
              <a:gd name="connsiteX143" fmla="*/ 7757 w 3412990"/>
              <a:gd name="connsiteY143" fmla="*/ 2022982 h 3836087"/>
              <a:gd name="connsiteX144" fmla="*/ 8227 w 3412990"/>
              <a:gd name="connsiteY144" fmla="*/ 1918044 h 3836087"/>
              <a:gd name="connsiteX145" fmla="*/ 7757 w 3412990"/>
              <a:gd name="connsiteY145" fmla="*/ 1813106 h 3836087"/>
              <a:gd name="connsiteX146" fmla="*/ 6582 w 3412990"/>
              <a:gd name="connsiteY146" fmla="*/ 1715818 h 3836087"/>
              <a:gd name="connsiteX147" fmla="*/ 5171 w 3412990"/>
              <a:gd name="connsiteY147" fmla="*/ 1626417 h 3836087"/>
              <a:gd name="connsiteX148" fmla="*/ 3526 w 3412990"/>
              <a:gd name="connsiteY148" fmla="*/ 1543948 h 3836087"/>
              <a:gd name="connsiteX149" fmla="*/ 2116 w 3412990"/>
              <a:gd name="connsiteY149" fmla="*/ 1468174 h 3836087"/>
              <a:gd name="connsiteX150" fmla="*/ 705 w 3412990"/>
              <a:gd name="connsiteY150" fmla="*/ 1399092 h 3836087"/>
              <a:gd name="connsiteX151" fmla="*/ 0 w 3412990"/>
              <a:gd name="connsiteY151" fmla="*/ 1335507 h 3836087"/>
              <a:gd name="connsiteX152" fmla="*/ 235 w 3412990"/>
              <a:gd name="connsiteY152" fmla="*/ 1277182 h 3836087"/>
              <a:gd name="connsiteX153" fmla="*/ 1175 w 3412990"/>
              <a:gd name="connsiteY153" fmla="*/ 1224115 h 3836087"/>
              <a:gd name="connsiteX154" fmla="*/ 3526 w 3412990"/>
              <a:gd name="connsiteY154" fmla="*/ 1175830 h 3836087"/>
              <a:gd name="connsiteX155" fmla="*/ 7287 w 3412990"/>
              <a:gd name="connsiteY155" fmla="*/ 1131607 h 3836087"/>
              <a:gd name="connsiteX156" fmla="*/ 12928 w 3412990"/>
              <a:gd name="connsiteY156" fmla="*/ 1091210 h 3836087"/>
              <a:gd name="connsiteX157" fmla="*/ 20450 w 3412990"/>
              <a:gd name="connsiteY157" fmla="*/ 1054160 h 3836087"/>
              <a:gd name="connsiteX158" fmla="*/ 30322 w 3412990"/>
              <a:gd name="connsiteY158" fmla="*/ 1019977 h 3836087"/>
              <a:gd name="connsiteX159" fmla="*/ 42545 w 3412990"/>
              <a:gd name="connsiteY159" fmla="*/ 988424 h 3836087"/>
              <a:gd name="connsiteX160" fmla="*/ 57354 w 3412990"/>
              <a:gd name="connsiteY160" fmla="*/ 959022 h 3836087"/>
              <a:gd name="connsiteX161" fmla="*/ 75218 w 3412990"/>
              <a:gd name="connsiteY161" fmla="*/ 931293 h 3836087"/>
              <a:gd name="connsiteX162" fmla="*/ 96372 w 3412990"/>
              <a:gd name="connsiteY162" fmla="*/ 904760 h 3836087"/>
              <a:gd name="connsiteX163" fmla="*/ 120583 w 3412990"/>
              <a:gd name="connsiteY163" fmla="*/ 879183 h 3836087"/>
              <a:gd name="connsiteX164" fmla="*/ 148789 w 3412990"/>
              <a:gd name="connsiteY164" fmla="*/ 854323 h 3836087"/>
              <a:gd name="connsiteX165" fmla="*/ 180757 w 3412990"/>
              <a:gd name="connsiteY165" fmla="*/ 828985 h 3836087"/>
              <a:gd name="connsiteX166" fmla="*/ 216720 w 3412990"/>
              <a:gd name="connsiteY166" fmla="*/ 803647 h 3836087"/>
              <a:gd name="connsiteX167" fmla="*/ 257384 w 3412990"/>
              <a:gd name="connsiteY167" fmla="*/ 777353 h 3836087"/>
              <a:gd name="connsiteX168" fmla="*/ 302280 w 3412990"/>
              <a:gd name="connsiteY168" fmla="*/ 749864 h 3836087"/>
              <a:gd name="connsiteX169" fmla="*/ 352347 w 3412990"/>
              <a:gd name="connsiteY169" fmla="*/ 720939 h 3836087"/>
              <a:gd name="connsiteX170" fmla="*/ 407350 w 3412990"/>
              <a:gd name="connsiteY170" fmla="*/ 689865 h 3836087"/>
              <a:gd name="connsiteX171" fmla="*/ 467758 w 3412990"/>
              <a:gd name="connsiteY171" fmla="*/ 656161 h 3836087"/>
              <a:gd name="connsiteX172" fmla="*/ 533338 w 3412990"/>
              <a:gd name="connsiteY172" fmla="*/ 619588 h 3836087"/>
              <a:gd name="connsiteX173" fmla="*/ 605266 w 3412990"/>
              <a:gd name="connsiteY173" fmla="*/ 579668 h 3836087"/>
              <a:gd name="connsiteX174" fmla="*/ 682833 w 3412990"/>
              <a:gd name="connsiteY174" fmla="*/ 536402 h 3836087"/>
              <a:gd name="connsiteX175" fmla="*/ 766983 w 3412990"/>
              <a:gd name="connsiteY175" fmla="*/ 488834 h 3836087"/>
              <a:gd name="connsiteX176" fmla="*/ 857244 w 3412990"/>
              <a:gd name="connsiteY176" fmla="*/ 436484 h 3836087"/>
              <a:gd name="connsiteX177" fmla="*/ 947505 w 3412990"/>
              <a:gd name="connsiteY177" fmla="*/ 383896 h 3836087"/>
              <a:gd name="connsiteX178" fmla="*/ 1030479 w 3412990"/>
              <a:gd name="connsiteY178" fmla="*/ 334176 h 3836087"/>
              <a:gd name="connsiteX179" fmla="*/ 1106636 w 3412990"/>
              <a:gd name="connsiteY179" fmla="*/ 288280 h 3836087"/>
              <a:gd name="connsiteX180" fmla="*/ 1176683 w 3412990"/>
              <a:gd name="connsiteY180" fmla="*/ 245493 h 3836087"/>
              <a:gd name="connsiteX181" fmla="*/ 1241088 w 3412990"/>
              <a:gd name="connsiteY181" fmla="*/ 206529 h 3836087"/>
              <a:gd name="connsiteX182" fmla="*/ 1300086 w 3412990"/>
              <a:gd name="connsiteY182" fmla="*/ 170435 h 3836087"/>
              <a:gd name="connsiteX183" fmla="*/ 1354383 w 3412990"/>
              <a:gd name="connsiteY183" fmla="*/ 138165 h 3836087"/>
              <a:gd name="connsiteX184" fmla="*/ 1404215 w 3412990"/>
              <a:gd name="connsiteY184" fmla="*/ 109001 h 3836087"/>
              <a:gd name="connsiteX185" fmla="*/ 1450286 w 3412990"/>
              <a:gd name="connsiteY185" fmla="*/ 83664 h 3836087"/>
              <a:gd name="connsiteX186" fmla="*/ 1493066 w 3412990"/>
              <a:gd name="connsiteY186" fmla="*/ 61433 h 3836087"/>
              <a:gd name="connsiteX187" fmla="*/ 1533026 w 3412990"/>
              <a:gd name="connsiteY187" fmla="*/ 42788 h 3836087"/>
              <a:gd name="connsiteX188" fmla="*/ 1570633 w 3412990"/>
              <a:gd name="connsiteY188" fmla="*/ 27250 h 3836087"/>
              <a:gd name="connsiteX189" fmla="*/ 1606128 w 3412990"/>
              <a:gd name="connsiteY189" fmla="*/ 15299 h 3836087"/>
              <a:gd name="connsiteX190" fmla="*/ 1640445 w 3412990"/>
              <a:gd name="connsiteY190" fmla="*/ 6933 h 3836087"/>
              <a:gd name="connsiteX191" fmla="*/ 1673822 w 3412990"/>
              <a:gd name="connsiteY191" fmla="*/ 1673 h 383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3412990" h="3836087">
                <a:moveTo>
                  <a:pt x="1706731" y="0"/>
                </a:moveTo>
                <a:lnTo>
                  <a:pt x="1739167" y="1673"/>
                </a:lnTo>
                <a:lnTo>
                  <a:pt x="1772546" y="6933"/>
                </a:lnTo>
                <a:lnTo>
                  <a:pt x="1806863" y="15299"/>
                </a:lnTo>
                <a:lnTo>
                  <a:pt x="1842356" y="27250"/>
                </a:lnTo>
                <a:lnTo>
                  <a:pt x="1879966" y="42788"/>
                </a:lnTo>
                <a:lnTo>
                  <a:pt x="1919924" y="61433"/>
                </a:lnTo>
                <a:lnTo>
                  <a:pt x="1962704" y="83664"/>
                </a:lnTo>
                <a:lnTo>
                  <a:pt x="2008776" y="109001"/>
                </a:lnTo>
                <a:lnTo>
                  <a:pt x="2058606" y="138165"/>
                </a:lnTo>
                <a:lnTo>
                  <a:pt x="2112904" y="170435"/>
                </a:lnTo>
                <a:lnTo>
                  <a:pt x="2171903" y="206529"/>
                </a:lnTo>
                <a:lnTo>
                  <a:pt x="2236308" y="245493"/>
                </a:lnTo>
                <a:lnTo>
                  <a:pt x="2306354" y="288280"/>
                </a:lnTo>
                <a:lnTo>
                  <a:pt x="2382511" y="334176"/>
                </a:lnTo>
                <a:lnTo>
                  <a:pt x="2465485" y="383896"/>
                </a:lnTo>
                <a:lnTo>
                  <a:pt x="2555747" y="436484"/>
                </a:lnTo>
                <a:lnTo>
                  <a:pt x="2646008" y="488834"/>
                </a:lnTo>
                <a:lnTo>
                  <a:pt x="2730156" y="536402"/>
                </a:lnTo>
                <a:lnTo>
                  <a:pt x="2807725" y="579907"/>
                </a:lnTo>
                <a:lnTo>
                  <a:pt x="2879652" y="619826"/>
                </a:lnTo>
                <a:lnTo>
                  <a:pt x="2945232" y="656161"/>
                </a:lnTo>
                <a:lnTo>
                  <a:pt x="3005641" y="689865"/>
                </a:lnTo>
                <a:lnTo>
                  <a:pt x="3060644" y="720939"/>
                </a:lnTo>
                <a:lnTo>
                  <a:pt x="3110475" y="749864"/>
                </a:lnTo>
                <a:lnTo>
                  <a:pt x="3155606" y="777592"/>
                </a:lnTo>
                <a:lnTo>
                  <a:pt x="3196270" y="803647"/>
                </a:lnTo>
                <a:lnTo>
                  <a:pt x="3231998" y="828985"/>
                </a:lnTo>
                <a:lnTo>
                  <a:pt x="3264201" y="854323"/>
                </a:lnTo>
                <a:lnTo>
                  <a:pt x="3292407" y="879183"/>
                </a:lnTo>
                <a:lnTo>
                  <a:pt x="3316618" y="904760"/>
                </a:lnTo>
                <a:lnTo>
                  <a:pt x="3337773" y="931293"/>
                </a:lnTo>
                <a:lnTo>
                  <a:pt x="3355637" y="959022"/>
                </a:lnTo>
                <a:lnTo>
                  <a:pt x="3370445" y="988424"/>
                </a:lnTo>
                <a:lnTo>
                  <a:pt x="3382668" y="1019977"/>
                </a:lnTo>
                <a:lnTo>
                  <a:pt x="3392541" y="1054160"/>
                </a:lnTo>
                <a:lnTo>
                  <a:pt x="3399827" y="1091210"/>
                </a:lnTo>
                <a:lnTo>
                  <a:pt x="3405703" y="1131607"/>
                </a:lnTo>
                <a:lnTo>
                  <a:pt x="3409464" y="1175830"/>
                </a:lnTo>
                <a:lnTo>
                  <a:pt x="3411815" y="1224115"/>
                </a:lnTo>
                <a:lnTo>
                  <a:pt x="3412755" y="1277182"/>
                </a:lnTo>
                <a:lnTo>
                  <a:pt x="3412990" y="1335507"/>
                </a:lnTo>
                <a:lnTo>
                  <a:pt x="3412285" y="1399092"/>
                </a:lnTo>
                <a:lnTo>
                  <a:pt x="3410874" y="1468174"/>
                </a:lnTo>
                <a:lnTo>
                  <a:pt x="3409464" y="1543948"/>
                </a:lnTo>
                <a:lnTo>
                  <a:pt x="3407819" y="1626417"/>
                </a:lnTo>
                <a:lnTo>
                  <a:pt x="3406408" y="1715818"/>
                </a:lnTo>
                <a:lnTo>
                  <a:pt x="3405233" y="1813106"/>
                </a:lnTo>
                <a:lnTo>
                  <a:pt x="3404764" y="1918044"/>
                </a:lnTo>
                <a:lnTo>
                  <a:pt x="3405233" y="2022982"/>
                </a:lnTo>
                <a:lnTo>
                  <a:pt x="3406408" y="2120271"/>
                </a:lnTo>
                <a:lnTo>
                  <a:pt x="3407819" y="2209671"/>
                </a:lnTo>
                <a:lnTo>
                  <a:pt x="3409464" y="2292139"/>
                </a:lnTo>
                <a:lnTo>
                  <a:pt x="3410874" y="2367914"/>
                </a:lnTo>
                <a:lnTo>
                  <a:pt x="3412285" y="2436997"/>
                </a:lnTo>
                <a:lnTo>
                  <a:pt x="3412990" y="2500580"/>
                </a:lnTo>
                <a:lnTo>
                  <a:pt x="3412755" y="2558905"/>
                </a:lnTo>
                <a:lnTo>
                  <a:pt x="3411815" y="2611972"/>
                </a:lnTo>
                <a:lnTo>
                  <a:pt x="3409464" y="2660257"/>
                </a:lnTo>
                <a:lnTo>
                  <a:pt x="3405703" y="2704480"/>
                </a:lnTo>
                <a:lnTo>
                  <a:pt x="3400062" y="2744877"/>
                </a:lnTo>
                <a:lnTo>
                  <a:pt x="3392541" y="2781929"/>
                </a:lnTo>
                <a:lnTo>
                  <a:pt x="3382668" y="2816111"/>
                </a:lnTo>
                <a:lnTo>
                  <a:pt x="3370445" y="2847663"/>
                </a:lnTo>
                <a:lnTo>
                  <a:pt x="3355637" y="2877066"/>
                </a:lnTo>
                <a:lnTo>
                  <a:pt x="3337773" y="2904794"/>
                </a:lnTo>
                <a:lnTo>
                  <a:pt x="3316618" y="2931327"/>
                </a:lnTo>
                <a:lnTo>
                  <a:pt x="3292407" y="2956904"/>
                </a:lnTo>
                <a:lnTo>
                  <a:pt x="3264201" y="2981765"/>
                </a:lnTo>
                <a:lnTo>
                  <a:pt x="3232233" y="3007102"/>
                </a:lnTo>
                <a:lnTo>
                  <a:pt x="3196270" y="3032440"/>
                </a:lnTo>
                <a:lnTo>
                  <a:pt x="3155606" y="3058734"/>
                </a:lnTo>
                <a:lnTo>
                  <a:pt x="3110710" y="3086224"/>
                </a:lnTo>
                <a:lnTo>
                  <a:pt x="3060644" y="3115148"/>
                </a:lnTo>
                <a:lnTo>
                  <a:pt x="3005641" y="3146223"/>
                </a:lnTo>
                <a:lnTo>
                  <a:pt x="2945232" y="3179927"/>
                </a:lnTo>
                <a:lnTo>
                  <a:pt x="2879652" y="3216500"/>
                </a:lnTo>
                <a:lnTo>
                  <a:pt x="2807725" y="3256419"/>
                </a:lnTo>
                <a:lnTo>
                  <a:pt x="2730156" y="3299685"/>
                </a:lnTo>
                <a:lnTo>
                  <a:pt x="2646008" y="3347254"/>
                </a:lnTo>
                <a:lnTo>
                  <a:pt x="2555747" y="3399604"/>
                </a:lnTo>
                <a:lnTo>
                  <a:pt x="2465485" y="3452192"/>
                </a:lnTo>
                <a:lnTo>
                  <a:pt x="2382511" y="3501912"/>
                </a:lnTo>
                <a:lnTo>
                  <a:pt x="2306354" y="3547807"/>
                </a:lnTo>
                <a:lnTo>
                  <a:pt x="2236308" y="3590595"/>
                </a:lnTo>
                <a:lnTo>
                  <a:pt x="2171903" y="3629558"/>
                </a:lnTo>
                <a:lnTo>
                  <a:pt x="2112904" y="3665654"/>
                </a:lnTo>
                <a:lnTo>
                  <a:pt x="2058606" y="3697924"/>
                </a:lnTo>
                <a:lnTo>
                  <a:pt x="2008776" y="3727086"/>
                </a:lnTo>
                <a:lnTo>
                  <a:pt x="1962704" y="3752423"/>
                </a:lnTo>
                <a:lnTo>
                  <a:pt x="1919924" y="3774655"/>
                </a:lnTo>
                <a:lnTo>
                  <a:pt x="1879966" y="3793299"/>
                </a:lnTo>
                <a:lnTo>
                  <a:pt x="1842356" y="3808837"/>
                </a:lnTo>
                <a:lnTo>
                  <a:pt x="1806863" y="3820789"/>
                </a:lnTo>
                <a:lnTo>
                  <a:pt x="1772546" y="3829156"/>
                </a:lnTo>
                <a:lnTo>
                  <a:pt x="1739167" y="3834414"/>
                </a:lnTo>
                <a:lnTo>
                  <a:pt x="1706731" y="3836087"/>
                </a:lnTo>
                <a:lnTo>
                  <a:pt x="1673822" y="3834414"/>
                </a:lnTo>
                <a:lnTo>
                  <a:pt x="1640445" y="3829156"/>
                </a:lnTo>
                <a:lnTo>
                  <a:pt x="1606128" y="3820789"/>
                </a:lnTo>
                <a:lnTo>
                  <a:pt x="1570633" y="3808837"/>
                </a:lnTo>
                <a:lnTo>
                  <a:pt x="1533026" y="3793299"/>
                </a:lnTo>
                <a:lnTo>
                  <a:pt x="1493066" y="3774655"/>
                </a:lnTo>
                <a:lnTo>
                  <a:pt x="1450286" y="3752423"/>
                </a:lnTo>
                <a:lnTo>
                  <a:pt x="1404215" y="3727086"/>
                </a:lnTo>
                <a:lnTo>
                  <a:pt x="1354383" y="3697924"/>
                </a:lnTo>
                <a:lnTo>
                  <a:pt x="1300086" y="3665654"/>
                </a:lnTo>
                <a:lnTo>
                  <a:pt x="1241088" y="3629558"/>
                </a:lnTo>
                <a:lnTo>
                  <a:pt x="1176683" y="3590595"/>
                </a:lnTo>
                <a:lnTo>
                  <a:pt x="1106636" y="3547807"/>
                </a:lnTo>
                <a:lnTo>
                  <a:pt x="1030479" y="3501912"/>
                </a:lnTo>
                <a:lnTo>
                  <a:pt x="947505" y="3452192"/>
                </a:lnTo>
                <a:lnTo>
                  <a:pt x="857244" y="3399604"/>
                </a:lnTo>
                <a:lnTo>
                  <a:pt x="766983" y="3347254"/>
                </a:lnTo>
                <a:lnTo>
                  <a:pt x="682833" y="3299685"/>
                </a:lnTo>
                <a:lnTo>
                  <a:pt x="605266" y="3256180"/>
                </a:lnTo>
                <a:lnTo>
                  <a:pt x="533338" y="3216261"/>
                </a:lnTo>
                <a:lnTo>
                  <a:pt x="467758" y="3179927"/>
                </a:lnTo>
                <a:lnTo>
                  <a:pt x="407350" y="3146223"/>
                </a:lnTo>
                <a:lnTo>
                  <a:pt x="352347" y="3115148"/>
                </a:lnTo>
                <a:lnTo>
                  <a:pt x="302515" y="3086224"/>
                </a:lnTo>
                <a:lnTo>
                  <a:pt x="257384" y="3058496"/>
                </a:lnTo>
                <a:lnTo>
                  <a:pt x="216720" y="3032440"/>
                </a:lnTo>
                <a:lnTo>
                  <a:pt x="180992" y="3007102"/>
                </a:lnTo>
                <a:lnTo>
                  <a:pt x="148789" y="2981765"/>
                </a:lnTo>
                <a:lnTo>
                  <a:pt x="120583" y="2956904"/>
                </a:lnTo>
                <a:lnTo>
                  <a:pt x="96372" y="2931327"/>
                </a:lnTo>
                <a:lnTo>
                  <a:pt x="75218" y="2904794"/>
                </a:lnTo>
                <a:lnTo>
                  <a:pt x="57354" y="2877066"/>
                </a:lnTo>
                <a:lnTo>
                  <a:pt x="42545" y="2847663"/>
                </a:lnTo>
                <a:lnTo>
                  <a:pt x="30322" y="2816111"/>
                </a:lnTo>
                <a:lnTo>
                  <a:pt x="20450" y="2781929"/>
                </a:lnTo>
                <a:lnTo>
                  <a:pt x="13163" y="2744877"/>
                </a:lnTo>
                <a:lnTo>
                  <a:pt x="7287" y="2704480"/>
                </a:lnTo>
                <a:lnTo>
                  <a:pt x="3526" y="2660257"/>
                </a:lnTo>
                <a:lnTo>
                  <a:pt x="1175" y="2611972"/>
                </a:lnTo>
                <a:lnTo>
                  <a:pt x="235" y="2558905"/>
                </a:lnTo>
                <a:lnTo>
                  <a:pt x="0" y="2500580"/>
                </a:lnTo>
                <a:lnTo>
                  <a:pt x="705" y="2436997"/>
                </a:lnTo>
                <a:lnTo>
                  <a:pt x="2116" y="2367914"/>
                </a:lnTo>
                <a:lnTo>
                  <a:pt x="3526" y="2292139"/>
                </a:lnTo>
                <a:lnTo>
                  <a:pt x="5171" y="2209671"/>
                </a:lnTo>
                <a:lnTo>
                  <a:pt x="6582" y="2120271"/>
                </a:lnTo>
                <a:lnTo>
                  <a:pt x="7757" y="2022982"/>
                </a:lnTo>
                <a:lnTo>
                  <a:pt x="8227" y="1918044"/>
                </a:lnTo>
                <a:lnTo>
                  <a:pt x="7757" y="1813106"/>
                </a:lnTo>
                <a:lnTo>
                  <a:pt x="6582" y="1715818"/>
                </a:lnTo>
                <a:lnTo>
                  <a:pt x="5171" y="1626417"/>
                </a:lnTo>
                <a:lnTo>
                  <a:pt x="3526" y="1543948"/>
                </a:lnTo>
                <a:lnTo>
                  <a:pt x="2116" y="1468174"/>
                </a:lnTo>
                <a:lnTo>
                  <a:pt x="705" y="1399092"/>
                </a:lnTo>
                <a:lnTo>
                  <a:pt x="0" y="1335507"/>
                </a:lnTo>
                <a:lnTo>
                  <a:pt x="235" y="1277182"/>
                </a:lnTo>
                <a:lnTo>
                  <a:pt x="1175" y="1224115"/>
                </a:lnTo>
                <a:lnTo>
                  <a:pt x="3526" y="1175830"/>
                </a:lnTo>
                <a:lnTo>
                  <a:pt x="7287" y="1131607"/>
                </a:lnTo>
                <a:lnTo>
                  <a:pt x="12928" y="1091210"/>
                </a:lnTo>
                <a:lnTo>
                  <a:pt x="20450" y="1054160"/>
                </a:lnTo>
                <a:lnTo>
                  <a:pt x="30322" y="1019977"/>
                </a:lnTo>
                <a:lnTo>
                  <a:pt x="42545" y="988424"/>
                </a:lnTo>
                <a:lnTo>
                  <a:pt x="57354" y="959022"/>
                </a:lnTo>
                <a:lnTo>
                  <a:pt x="75218" y="931293"/>
                </a:lnTo>
                <a:lnTo>
                  <a:pt x="96372" y="904760"/>
                </a:lnTo>
                <a:lnTo>
                  <a:pt x="120583" y="879183"/>
                </a:lnTo>
                <a:lnTo>
                  <a:pt x="148789" y="854323"/>
                </a:lnTo>
                <a:lnTo>
                  <a:pt x="180757" y="828985"/>
                </a:lnTo>
                <a:lnTo>
                  <a:pt x="216720" y="803647"/>
                </a:lnTo>
                <a:lnTo>
                  <a:pt x="257384" y="777353"/>
                </a:lnTo>
                <a:lnTo>
                  <a:pt x="302280" y="749864"/>
                </a:lnTo>
                <a:lnTo>
                  <a:pt x="352347" y="720939"/>
                </a:lnTo>
                <a:lnTo>
                  <a:pt x="407350" y="689865"/>
                </a:lnTo>
                <a:lnTo>
                  <a:pt x="467758" y="656161"/>
                </a:lnTo>
                <a:lnTo>
                  <a:pt x="533338" y="619588"/>
                </a:lnTo>
                <a:lnTo>
                  <a:pt x="605266" y="579668"/>
                </a:lnTo>
                <a:lnTo>
                  <a:pt x="682833" y="536402"/>
                </a:lnTo>
                <a:lnTo>
                  <a:pt x="766983" y="488834"/>
                </a:lnTo>
                <a:lnTo>
                  <a:pt x="857244" y="436484"/>
                </a:lnTo>
                <a:lnTo>
                  <a:pt x="947505" y="383896"/>
                </a:lnTo>
                <a:lnTo>
                  <a:pt x="1030479" y="334176"/>
                </a:lnTo>
                <a:lnTo>
                  <a:pt x="1106636" y="288280"/>
                </a:lnTo>
                <a:lnTo>
                  <a:pt x="1176683" y="245493"/>
                </a:lnTo>
                <a:lnTo>
                  <a:pt x="1241088" y="206529"/>
                </a:lnTo>
                <a:lnTo>
                  <a:pt x="1300086" y="170435"/>
                </a:lnTo>
                <a:lnTo>
                  <a:pt x="1354383" y="138165"/>
                </a:lnTo>
                <a:lnTo>
                  <a:pt x="1404215" y="109001"/>
                </a:lnTo>
                <a:lnTo>
                  <a:pt x="1450286" y="83664"/>
                </a:lnTo>
                <a:lnTo>
                  <a:pt x="1493066" y="61433"/>
                </a:lnTo>
                <a:lnTo>
                  <a:pt x="1533026" y="42788"/>
                </a:lnTo>
                <a:lnTo>
                  <a:pt x="1570633" y="27250"/>
                </a:lnTo>
                <a:lnTo>
                  <a:pt x="1606128" y="15299"/>
                </a:lnTo>
                <a:lnTo>
                  <a:pt x="1640445" y="6933"/>
                </a:lnTo>
                <a:lnTo>
                  <a:pt x="1673822" y="1673"/>
                </a:lnTo>
                <a:close/>
              </a:path>
            </a:pathLst>
          </a:custGeom>
          <a:solidFill>
            <a:sysClr val="window" lastClr="FFFFFF">
              <a:lumMod val="95000"/>
            </a:sysClr>
          </a:solidFill>
          <a:effectLst>
            <a:outerShdw blurRad="381000" dist="381000" dir="8100000" algn="tr" rotWithShape="0">
              <a:schemeClr val="bg1">
                <a:lumMod val="50000"/>
                <a:alpha val="40000"/>
              </a:schemeClr>
            </a:outerShdw>
          </a:effectLst>
        </p:spPr>
      </p:pic>
      <p:sp>
        <p:nvSpPr>
          <p:cNvPr id="14" name="Text Placeholder 33">
            <a:extLst>
              <a:ext uri="{FF2B5EF4-FFF2-40B4-BE49-F238E27FC236}">
                <a16:creationId xmlns:a16="http://schemas.microsoft.com/office/drawing/2014/main" id="{7FF73DCD-D46B-41E5-BA98-352A5DA58375}"/>
              </a:ext>
            </a:extLst>
          </p:cNvPr>
          <p:cNvSpPr txBox="1"/>
          <p:nvPr/>
        </p:nvSpPr>
        <p:spPr>
          <a:xfrm>
            <a:off x="702271" y="4611620"/>
            <a:ext cx="3914117" cy="964367"/>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更多测试细节</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just">
              <a:lnSpc>
                <a:spcPct val="100000"/>
              </a:lnSpc>
              <a:buNone/>
            </a:pP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请在测试文档内查看</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8" accel="20000" decel="8000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1000" fill="hold"/>
                                        <p:tgtEl>
                                          <p:spTgt spid="18"/>
                                        </p:tgtEl>
                                        <p:attrNameLst>
                                          <p:attrName>ppt_x</p:attrName>
                                        </p:attrNameLst>
                                      </p:cBhvr>
                                      <p:tavLst>
                                        <p:tav tm="0">
                                          <p:val>
                                            <p:strVal val="0-#ppt_w/2"/>
                                          </p:val>
                                        </p:tav>
                                        <p:tav tm="100000">
                                          <p:val>
                                            <p:strVal val="#ppt_x"/>
                                          </p:val>
                                        </p:tav>
                                      </p:tavLst>
                                    </p:anim>
                                    <p:anim calcmode="lin" valueType="num">
                                      <p:cBhvr additive="base">
                                        <p:cTn id="17" dur="1000" fill="hold"/>
                                        <p:tgtEl>
                                          <p:spTgt spid="18"/>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14" presetClass="entr" presetSubtype="1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randombar(horizontal)">
                                      <p:cBhvr>
                                        <p:cTn id="21" dur="500"/>
                                        <p:tgtEl>
                                          <p:spTgt spid="16"/>
                                        </p:tgtEl>
                                      </p:cBhvr>
                                    </p:animEffect>
                                  </p:childTnLst>
                                </p:cTn>
                              </p:par>
                            </p:childTnLst>
                          </p:cTn>
                        </p:par>
                        <p:par>
                          <p:cTn id="22" fill="hold">
                            <p:stCondLst>
                              <p:cond delay="3000"/>
                            </p:stCondLst>
                            <p:childTnLst>
                              <p:par>
                                <p:cTn id="23" presetID="22" presetClass="entr" presetSubtype="4"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down)">
                                      <p:cBhvr>
                                        <p:cTn id="25" dur="500"/>
                                        <p:tgtEl>
                                          <p:spTgt spid="2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down)">
                                      <p:cBhvr>
                                        <p:cTn id="28" dur="500"/>
                                        <p:tgtEl>
                                          <p:spTgt spid="29"/>
                                        </p:tgtEl>
                                      </p:cBhvr>
                                    </p:animEffect>
                                  </p:childTnLst>
                                </p:cTn>
                              </p:par>
                            </p:childTnLst>
                          </p:cTn>
                        </p:par>
                        <p:par>
                          <p:cTn id="29" fill="hold">
                            <p:stCondLst>
                              <p:cond delay="3500"/>
                            </p:stCondLst>
                            <p:childTnLst>
                              <p:par>
                                <p:cTn id="30" presetID="22" presetClass="entr" presetSubtype="4"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down)">
                                      <p:cBhvr>
                                        <p:cTn id="35" dur="500"/>
                                        <p:tgtEl>
                                          <p:spTgt spid="31"/>
                                        </p:tgtEl>
                                      </p:cBhvr>
                                    </p:animEffect>
                                  </p:childTnLst>
                                </p:cTn>
                              </p:par>
                            </p:childTnLst>
                          </p:cTn>
                        </p:par>
                        <p:par>
                          <p:cTn id="36" fill="hold">
                            <p:stCondLst>
                              <p:cond delay="4000"/>
                            </p:stCondLst>
                            <p:childTnLst>
                              <p:par>
                                <p:cTn id="37" presetID="49" presetClass="entr" presetSubtype="0" decel="100000"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ppt_w</p:attrName>
                                        </p:attrNameLst>
                                      </p:cBhvr>
                                      <p:tavLst>
                                        <p:tav tm="0">
                                          <p:val>
                                            <p:fltVal val="0"/>
                                          </p:val>
                                        </p:tav>
                                        <p:tav tm="100000">
                                          <p:val>
                                            <p:strVal val="#ppt_w"/>
                                          </p:val>
                                        </p:tav>
                                      </p:tavLst>
                                    </p:anim>
                                    <p:anim calcmode="lin" valueType="num">
                                      <p:cBhvr>
                                        <p:cTn id="40" dur="500" fill="hold"/>
                                        <p:tgtEl>
                                          <p:spTgt spid="4"/>
                                        </p:tgtEl>
                                        <p:attrNameLst>
                                          <p:attrName>ppt_h</p:attrName>
                                        </p:attrNameLst>
                                      </p:cBhvr>
                                      <p:tavLst>
                                        <p:tav tm="0">
                                          <p:val>
                                            <p:fltVal val="0"/>
                                          </p:val>
                                        </p:tav>
                                        <p:tav tm="100000">
                                          <p:val>
                                            <p:strVal val="#ppt_h"/>
                                          </p:val>
                                        </p:tav>
                                      </p:tavLst>
                                    </p:anim>
                                    <p:anim calcmode="lin" valueType="num">
                                      <p:cBhvr>
                                        <p:cTn id="41" dur="500" fill="hold"/>
                                        <p:tgtEl>
                                          <p:spTgt spid="4"/>
                                        </p:tgtEl>
                                        <p:attrNameLst>
                                          <p:attrName>style.rotation</p:attrName>
                                        </p:attrNameLst>
                                      </p:cBhvr>
                                      <p:tavLst>
                                        <p:tav tm="0">
                                          <p:val>
                                            <p:fltVal val="360"/>
                                          </p:val>
                                        </p:tav>
                                        <p:tav tm="100000">
                                          <p:val>
                                            <p:fltVal val="0"/>
                                          </p:val>
                                        </p:tav>
                                      </p:tavLst>
                                    </p:anim>
                                    <p:animEffect transition="in" filter="fade">
                                      <p:cBhvr>
                                        <p:cTn id="42" dur="500"/>
                                        <p:tgtEl>
                                          <p:spTgt spid="4"/>
                                        </p:tgtEl>
                                      </p:cBhvr>
                                    </p:animEffect>
                                  </p:childTnLst>
                                </p:cTn>
                              </p:par>
                              <p:par>
                                <p:cTn id="43" presetID="49" presetClass="entr" presetSubtype="0" decel="10000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anim calcmode="lin" valueType="num">
                                      <p:cBhvr>
                                        <p:cTn id="45" dur="500" fill="hold"/>
                                        <p:tgtEl>
                                          <p:spTgt spid="9"/>
                                        </p:tgtEl>
                                        <p:attrNameLst>
                                          <p:attrName>ppt_w</p:attrName>
                                        </p:attrNameLst>
                                      </p:cBhvr>
                                      <p:tavLst>
                                        <p:tav tm="0">
                                          <p:val>
                                            <p:fltVal val="0"/>
                                          </p:val>
                                        </p:tav>
                                        <p:tav tm="100000">
                                          <p:val>
                                            <p:strVal val="#ppt_w"/>
                                          </p:val>
                                        </p:tav>
                                      </p:tavLst>
                                    </p:anim>
                                    <p:anim calcmode="lin" valueType="num">
                                      <p:cBhvr>
                                        <p:cTn id="46" dur="500" fill="hold"/>
                                        <p:tgtEl>
                                          <p:spTgt spid="9"/>
                                        </p:tgtEl>
                                        <p:attrNameLst>
                                          <p:attrName>ppt_h</p:attrName>
                                        </p:attrNameLst>
                                      </p:cBhvr>
                                      <p:tavLst>
                                        <p:tav tm="0">
                                          <p:val>
                                            <p:fltVal val="0"/>
                                          </p:val>
                                        </p:tav>
                                        <p:tav tm="100000">
                                          <p:val>
                                            <p:strVal val="#ppt_h"/>
                                          </p:val>
                                        </p:tav>
                                      </p:tavLst>
                                    </p:anim>
                                    <p:anim calcmode="lin" valueType="num">
                                      <p:cBhvr>
                                        <p:cTn id="47" dur="500" fill="hold"/>
                                        <p:tgtEl>
                                          <p:spTgt spid="9"/>
                                        </p:tgtEl>
                                        <p:attrNameLst>
                                          <p:attrName>style.rotation</p:attrName>
                                        </p:attrNameLst>
                                      </p:cBhvr>
                                      <p:tavLst>
                                        <p:tav tm="0">
                                          <p:val>
                                            <p:fltVal val="360"/>
                                          </p:val>
                                        </p:tav>
                                        <p:tav tm="100000">
                                          <p:val>
                                            <p:fltVal val="0"/>
                                          </p:val>
                                        </p:tav>
                                      </p:tavLst>
                                    </p:anim>
                                    <p:animEffect transition="in" filter="fade">
                                      <p:cBhvr>
                                        <p:cTn id="48" dur="500"/>
                                        <p:tgtEl>
                                          <p:spTgt spid="9"/>
                                        </p:tgtEl>
                                      </p:cBhvr>
                                    </p:animEffect>
                                  </p:childTnLst>
                                </p:cTn>
                              </p:par>
                            </p:childTnLst>
                          </p:cTn>
                        </p:par>
                        <p:par>
                          <p:cTn id="49" fill="hold">
                            <p:stCondLst>
                              <p:cond delay="5000"/>
                            </p:stCondLst>
                            <p:childTnLst>
                              <p:par>
                                <p:cTn id="50" presetID="2" presetClass="entr" presetSubtype="4" decel="100000" fill="hold" nodeType="after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additive="base">
                                        <p:cTn id="52" dur="1500" fill="hold"/>
                                        <p:tgtEl>
                                          <p:spTgt spid="5"/>
                                        </p:tgtEl>
                                        <p:attrNameLst>
                                          <p:attrName>ppt_x</p:attrName>
                                        </p:attrNameLst>
                                      </p:cBhvr>
                                      <p:tavLst>
                                        <p:tav tm="0">
                                          <p:val>
                                            <p:strVal val="#ppt_x"/>
                                          </p:val>
                                        </p:tav>
                                        <p:tav tm="100000">
                                          <p:val>
                                            <p:strVal val="#ppt_x"/>
                                          </p:val>
                                        </p:tav>
                                      </p:tavLst>
                                    </p:anim>
                                    <p:anim calcmode="lin" valueType="num">
                                      <p:cBhvr additive="base">
                                        <p:cTn id="53" dur="1500" fill="hold"/>
                                        <p:tgtEl>
                                          <p:spTgt spid="5"/>
                                        </p:tgtEl>
                                        <p:attrNameLst>
                                          <p:attrName>ppt_y</p:attrName>
                                        </p:attrNameLst>
                                      </p:cBhvr>
                                      <p:tavLst>
                                        <p:tav tm="0">
                                          <p:val>
                                            <p:strVal val="1+#ppt_h/2"/>
                                          </p:val>
                                        </p:tav>
                                        <p:tav tm="100000">
                                          <p:val>
                                            <p:strVal val="#ppt_y"/>
                                          </p:val>
                                        </p:tav>
                                      </p:tavLst>
                                    </p:anim>
                                  </p:childTnLst>
                                </p:cTn>
                              </p:par>
                              <p:par>
                                <p:cTn id="54" presetID="2" presetClass="entr" presetSubtype="4" decel="100000" fill="hold"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additive="base">
                                        <p:cTn id="56" dur="1500" fill="hold"/>
                                        <p:tgtEl>
                                          <p:spTgt spid="6"/>
                                        </p:tgtEl>
                                        <p:attrNameLst>
                                          <p:attrName>ppt_x</p:attrName>
                                        </p:attrNameLst>
                                      </p:cBhvr>
                                      <p:tavLst>
                                        <p:tav tm="0">
                                          <p:val>
                                            <p:strVal val="#ppt_x"/>
                                          </p:val>
                                        </p:tav>
                                        <p:tav tm="100000">
                                          <p:val>
                                            <p:strVal val="#ppt_x"/>
                                          </p:val>
                                        </p:tav>
                                      </p:tavLst>
                                    </p:anim>
                                    <p:anim calcmode="lin" valueType="num">
                                      <p:cBhvr additive="base">
                                        <p:cTn id="57" dur="1500" fill="hold"/>
                                        <p:tgtEl>
                                          <p:spTgt spid="6"/>
                                        </p:tgtEl>
                                        <p:attrNameLst>
                                          <p:attrName>ppt_y</p:attrName>
                                        </p:attrNameLst>
                                      </p:cBhvr>
                                      <p:tavLst>
                                        <p:tav tm="0">
                                          <p:val>
                                            <p:strVal val="1+#ppt_h/2"/>
                                          </p:val>
                                        </p:tav>
                                        <p:tav tm="100000">
                                          <p:val>
                                            <p:strVal val="#ppt_y"/>
                                          </p:val>
                                        </p:tav>
                                      </p:tavLst>
                                    </p:anim>
                                  </p:childTnLst>
                                </p:cTn>
                              </p:par>
                              <p:par>
                                <p:cTn id="58" presetID="22" presetClass="entr" presetSubtype="4"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down)">
                                      <p:cBhvr>
                                        <p:cTn id="6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16" grpId="0"/>
      <p:bldP spid="18" grpId="0" bldLvl="0" animBg="1"/>
      <p:bldP spid="28" grpId="0"/>
      <p:bldP spid="29" grpId="0"/>
      <p:bldP spid="30" grpId="0"/>
      <p:bldP spid="31" grpId="0"/>
      <p:bldP spid="4" grpId="0" bldLvl="0" animBg="1"/>
      <p:bldP spid="9" grpId="0" bldLvl="0" animBg="1"/>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76741" y="-1388110"/>
            <a:ext cx="10500360" cy="10500360"/>
          </a:xfrm>
          <a:prstGeom prst="ellipse">
            <a:avLst/>
          </a:prstGeom>
          <a:blipFill dpi="0" rotWithShape="1">
            <a:blip r:embed="rId2">
              <a:alphaModFix amt="6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810581" y="3175268"/>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6000" b="1" dirty="0">
                <a:solidFill>
                  <a:schemeClr val="accent1">
                    <a:lumMod val="60000"/>
                    <a:lumOff val="40000"/>
                  </a:schemeClr>
                </a:solidFill>
                <a:cs typeface="Arial" panose="020B0604020202020204" pitchFamily="34" charset="0"/>
              </a:rPr>
              <a:t>感谢您的观看</a:t>
            </a:r>
            <a:endParaRPr lang="en-US" altLang="zh-CN" sz="6000" b="1" dirty="0">
              <a:solidFill>
                <a:schemeClr val="accent1">
                  <a:lumMod val="60000"/>
                  <a:lumOff val="40000"/>
                </a:schemeClr>
              </a:solidFill>
              <a:cs typeface="Arial" panose="020B0604020202020204" pitchFamily="34" charset="0"/>
            </a:endParaRPr>
          </a:p>
        </p:txBody>
      </p:sp>
      <p:sp>
        <p:nvSpPr>
          <p:cNvPr id="43" name="TextBox 15"/>
          <p:cNvSpPr txBox="1"/>
          <p:nvPr/>
        </p:nvSpPr>
        <p:spPr>
          <a:xfrm>
            <a:off x="816610" y="805815"/>
            <a:ext cx="3771900" cy="264795"/>
          </a:xfrm>
          <a:prstGeom prst="rect">
            <a:avLst/>
          </a:prstGeom>
          <a:noFill/>
        </p:spPr>
        <p:txBody>
          <a:bodyPr wrap="square" rtlCol="0">
            <a:spAutoFit/>
          </a:bodyPr>
          <a:lstStyle/>
          <a:p>
            <a:pPr defTabSz="285750"/>
            <a:r>
              <a:rPr lang="en-US" sz="1125" spc="600" dirty="0">
                <a:solidFill>
                  <a:schemeClr val="bg1">
                    <a:lumMod val="75000"/>
                  </a:schemeClr>
                </a:solidFill>
                <a:latin typeface="微软雅黑" panose="020B0503020204020204" pitchFamily="34" charset="-122"/>
                <a:ea typeface="微软雅黑" panose="020B0503020204020204" pitchFamily="34" charset="-122"/>
                <a:cs typeface="Segoe UI" panose="020B0502040204020203" pitchFamily="34" charset="0"/>
              </a:rPr>
              <a:t>PROJECT INTRODUCTON </a:t>
            </a:r>
            <a:endParaRPr lang="id-ID" sz="1125" spc="600" dirty="0">
              <a:solidFill>
                <a:schemeClr val="bg1">
                  <a:lumMod val="7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7" name="TextBox 19"/>
          <p:cNvSpPr txBox="1"/>
          <p:nvPr/>
        </p:nvSpPr>
        <p:spPr>
          <a:xfrm>
            <a:off x="816327" y="4424526"/>
            <a:ext cx="2811780" cy="287655"/>
          </a:xfrm>
          <a:prstGeom prst="rect">
            <a:avLst/>
          </a:prstGeom>
          <a:noFill/>
        </p:spPr>
        <p:txBody>
          <a:bodyPr wrap="none" lIns="42970" tIns="21485" rIns="42970" bIns="21485" rtlCol="0">
            <a:spAutoFit/>
          </a:bodyPr>
          <a:lstStyle/>
          <a:p>
            <a:r>
              <a:rPr lang="en-US" altLang="zh-CN" sz="1600" dirty="0">
                <a:solidFill>
                  <a:schemeClr val="bg1">
                    <a:lumMod val="75000"/>
                  </a:schemeClr>
                </a:solidFill>
                <a:latin typeface="微软雅黑" panose="020B0503020204020204" pitchFamily="34" charset="-122"/>
                <a:ea typeface="微软雅黑" panose="020B0503020204020204" pitchFamily="34" charset="-122"/>
              </a:rPr>
              <a:t>I CAN’T THINK OF A MALL</a:t>
            </a:r>
          </a:p>
        </p:txBody>
      </p:sp>
      <p:grpSp>
        <p:nvGrpSpPr>
          <p:cNvPr id="50" name="组合 49"/>
          <p:cNvGrpSpPr/>
          <p:nvPr/>
        </p:nvGrpSpPr>
        <p:grpSpPr>
          <a:xfrm>
            <a:off x="933268" y="5312061"/>
            <a:ext cx="2292824" cy="436878"/>
            <a:chOff x="8222965" y="7595340"/>
            <a:chExt cx="3061547" cy="678712"/>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523834"/>
            </a:xfrm>
            <a:prstGeom prst="rect">
              <a:avLst/>
            </a:prstGeom>
            <a:noFill/>
          </p:spPr>
          <p:txBody>
            <a:bodyPr wrap="square" rtlCol="0">
              <a:spAutoFit/>
            </a:bodyPr>
            <a:lstStyle/>
            <a:p>
              <a:pPr algn="ct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汇报人：张东祥</a:t>
              </a: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刘思铭</a:t>
              </a:r>
            </a:p>
          </p:txBody>
        </p:sp>
      </p:grpSp>
      <p:sp>
        <p:nvSpPr>
          <p:cNvPr id="15" name="矩形 259"/>
          <p:cNvSpPr>
            <a:spLocks noChangeArrowheads="1"/>
          </p:cNvSpPr>
          <p:nvPr/>
        </p:nvSpPr>
        <p:spPr bwMode="auto">
          <a:xfrm>
            <a:off x="810895" y="1553210"/>
            <a:ext cx="7594600" cy="17697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1500" b="1" dirty="0">
                <a:solidFill>
                  <a:srgbClr val="5D7DB6"/>
                </a:solidFill>
                <a:cs typeface="Arial" panose="020B0604020202020204" pitchFamily="34" charset="0"/>
              </a:rPr>
              <a:t>想不出商城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childTnLst>
                          </p:cTn>
                        </p:par>
                        <p:par>
                          <p:cTn id="29" fill="hold">
                            <p:stCondLst>
                              <p:cond delay="1000"/>
                            </p:stCondLst>
                            <p:childTnLst>
                              <p:par>
                                <p:cTn id="30" presetID="2" presetClass="entr" presetSubtype="4" fill="hold" grpId="0" nodeType="afterEffect">
                                  <p:stCondLst>
                                    <p:cond delay="0"/>
                                  </p:stCondLst>
                                  <p:iterate type="lt">
                                    <p:tmPct val="10000"/>
                                  </p:iterate>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6" presetClass="emph" presetSubtype="0" fill="hold" grpId="1" nodeType="withEffect">
                                  <p:stCondLst>
                                    <p:cond delay="1500"/>
                                  </p:stCondLst>
                                  <p:iterate type="lt">
                                    <p:tmPct val="10000"/>
                                  </p:iterate>
                                  <p:childTnLst>
                                    <p:animEffect transition="out" filter="fade">
                                      <p:cBhvr>
                                        <p:cTn id="35" dur="500" tmFilter="0, 0; .2, .5; .8, .5; 1, 0"/>
                                        <p:tgtEl>
                                          <p:spTgt spid="15"/>
                                        </p:tgtEl>
                                      </p:cBhvr>
                                    </p:animEffect>
                                    <p:animScale>
                                      <p:cBhvr>
                                        <p:cTn id="36" dur="250" autoRev="1" fill="hold"/>
                                        <p:tgtEl>
                                          <p:spTgt spid="15"/>
                                        </p:tgtEl>
                                      </p:cBhvr>
                                      <p:by x="105000" y="105000"/>
                                    </p:animScale>
                                  </p:childTnLst>
                                </p:cTn>
                              </p:par>
                            </p:childTnLst>
                          </p:cTn>
                        </p:par>
                        <p:par>
                          <p:cTn id="37" fill="hold">
                            <p:stCondLst>
                              <p:cond delay="2200"/>
                            </p:stCondLst>
                            <p:childTnLst>
                              <p:par>
                                <p:cTn id="38" presetID="2" presetClass="entr" presetSubtype="4" fill="hold" grpId="0" nodeType="afterEffect">
                                  <p:stCondLst>
                                    <p:cond delay="0"/>
                                  </p:stCondLst>
                                  <p:iterate type="lt">
                                    <p:tmPct val="10000"/>
                                  </p:iterate>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fill="hold"/>
                                        <p:tgtEl>
                                          <p:spTgt spid="22"/>
                                        </p:tgtEl>
                                        <p:attrNameLst>
                                          <p:attrName>ppt_x</p:attrName>
                                        </p:attrNameLst>
                                      </p:cBhvr>
                                      <p:tavLst>
                                        <p:tav tm="0">
                                          <p:val>
                                            <p:strVal val="#ppt_x"/>
                                          </p:val>
                                        </p:tav>
                                        <p:tav tm="100000">
                                          <p:val>
                                            <p:strVal val="#ppt_x"/>
                                          </p:val>
                                        </p:tav>
                                      </p:tavLst>
                                    </p:anim>
                                    <p:anim calcmode="lin" valueType="num">
                                      <p:cBhvr additive="base">
                                        <p:cTn id="41" dur="500" fill="hold"/>
                                        <p:tgtEl>
                                          <p:spTgt spid="22"/>
                                        </p:tgtEl>
                                        <p:attrNameLst>
                                          <p:attrName>ppt_y</p:attrName>
                                        </p:attrNameLst>
                                      </p:cBhvr>
                                      <p:tavLst>
                                        <p:tav tm="0">
                                          <p:val>
                                            <p:strVal val="1+#ppt_h/2"/>
                                          </p:val>
                                        </p:tav>
                                        <p:tav tm="100000">
                                          <p:val>
                                            <p:strVal val="#ppt_y"/>
                                          </p:val>
                                        </p:tav>
                                      </p:tavLst>
                                    </p:anim>
                                  </p:childTnLst>
                                </p:cTn>
                              </p:par>
                              <p:par>
                                <p:cTn id="42" presetID="26" presetClass="emph" presetSubtype="0" fill="hold" grpId="1" nodeType="withEffect">
                                  <p:stCondLst>
                                    <p:cond delay="1500"/>
                                  </p:stCondLst>
                                  <p:iterate type="lt">
                                    <p:tmPct val="10000"/>
                                  </p:iterate>
                                  <p:childTnLst>
                                    <p:animEffect transition="out" filter="fade">
                                      <p:cBhvr>
                                        <p:cTn id="43" dur="500" tmFilter="0, 0; .2, .5; .8, .5; 1, 0"/>
                                        <p:tgtEl>
                                          <p:spTgt spid="22"/>
                                        </p:tgtEl>
                                      </p:cBhvr>
                                    </p:animEffect>
                                    <p:animScale>
                                      <p:cBhvr>
                                        <p:cTn id="44" dur="250" autoRev="1" fill="hold"/>
                                        <p:tgtEl>
                                          <p:spTgt spid="22"/>
                                        </p:tgtEl>
                                      </p:cBhvr>
                                      <p:by x="105000" y="105000"/>
                                    </p:animScale>
                                  </p:childTnLst>
                                </p:cTn>
                              </p:par>
                              <p:par>
                                <p:cTn id="45" presetID="2" presetClass="entr" presetSubtype="8" decel="100000" fill="hold" grpId="0" nodeType="withEffect">
                                  <p:stCondLst>
                                    <p:cond delay="50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1500" fill="hold"/>
                                        <p:tgtEl>
                                          <p:spTgt spid="43"/>
                                        </p:tgtEl>
                                        <p:attrNameLst>
                                          <p:attrName>ppt_x</p:attrName>
                                        </p:attrNameLst>
                                      </p:cBhvr>
                                      <p:tavLst>
                                        <p:tav tm="0">
                                          <p:val>
                                            <p:strVal val="0-#ppt_w/2"/>
                                          </p:val>
                                        </p:tav>
                                        <p:tav tm="100000">
                                          <p:val>
                                            <p:strVal val="#ppt_x"/>
                                          </p:val>
                                        </p:tav>
                                      </p:tavLst>
                                    </p:anim>
                                    <p:anim calcmode="lin" valueType="num">
                                      <p:cBhvr additive="base">
                                        <p:cTn id="48" dur="1500" fill="hold"/>
                                        <p:tgtEl>
                                          <p:spTgt spid="43"/>
                                        </p:tgtEl>
                                        <p:attrNameLst>
                                          <p:attrName>ppt_y</p:attrName>
                                        </p:attrNameLst>
                                      </p:cBhvr>
                                      <p:tavLst>
                                        <p:tav tm="0">
                                          <p:val>
                                            <p:strVal val="#ppt_y"/>
                                          </p:val>
                                        </p:tav>
                                        <p:tav tm="100000">
                                          <p:val>
                                            <p:strVal val="#ppt_y"/>
                                          </p:val>
                                        </p:tav>
                                      </p:tavLst>
                                    </p:anim>
                                  </p:childTnLst>
                                </p:cTn>
                              </p:par>
                            </p:childTnLst>
                          </p:cTn>
                        </p:par>
                        <p:par>
                          <p:cTn id="49" fill="hold">
                            <p:stCondLst>
                              <p:cond delay="4449"/>
                            </p:stCondLst>
                            <p:childTnLst>
                              <p:par>
                                <p:cTn id="50" presetID="14" presetClass="entr" presetSubtype="10" fill="hold" grpId="0" nodeType="afterEffect">
                                  <p:stCondLst>
                                    <p:cond delay="0"/>
                                  </p:stCondLst>
                                  <p:iterate type="lt">
                                    <p:tmPct val="10000"/>
                                  </p:iterate>
                                  <p:childTnLst>
                                    <p:set>
                                      <p:cBhvr>
                                        <p:cTn id="51" dur="1" fill="hold">
                                          <p:stCondLst>
                                            <p:cond delay="0"/>
                                          </p:stCondLst>
                                        </p:cTn>
                                        <p:tgtEl>
                                          <p:spTgt spid="47"/>
                                        </p:tgtEl>
                                        <p:attrNameLst>
                                          <p:attrName>style.visibility</p:attrName>
                                        </p:attrNameLst>
                                      </p:cBhvr>
                                      <p:to>
                                        <p:strVal val="visible"/>
                                      </p:to>
                                    </p:set>
                                    <p:animEffect transition="in" filter="randombar(horizontal)">
                                      <p:cBhvr>
                                        <p:cTn id="52" dur="500"/>
                                        <p:tgtEl>
                                          <p:spTgt spid="47"/>
                                        </p:tgtEl>
                                      </p:cBhvr>
                                    </p:animEffect>
                                  </p:childTnLst>
                                </p:cTn>
                              </p:par>
                            </p:childTnLst>
                          </p:cTn>
                        </p:par>
                        <p:par>
                          <p:cTn id="53" fill="hold">
                            <p:stCondLst>
                              <p:cond delay="6050"/>
                            </p:stCondLst>
                            <p:childTnLst>
                              <p:par>
                                <p:cTn id="54" presetID="55" presetClass="entr" presetSubtype="0" fill="hold" nodeType="afterEffect">
                                  <p:stCondLst>
                                    <p:cond delay="0"/>
                                  </p:stCondLst>
                                  <p:childTnLst>
                                    <p:set>
                                      <p:cBhvr>
                                        <p:cTn id="55" dur="1" fill="hold">
                                          <p:stCondLst>
                                            <p:cond delay="0"/>
                                          </p:stCondLst>
                                        </p:cTn>
                                        <p:tgtEl>
                                          <p:spTgt spid="50"/>
                                        </p:tgtEl>
                                        <p:attrNameLst>
                                          <p:attrName>style.visibility</p:attrName>
                                        </p:attrNameLst>
                                      </p:cBhvr>
                                      <p:to>
                                        <p:strVal val="visible"/>
                                      </p:to>
                                    </p:set>
                                    <p:anim calcmode="lin" valueType="num">
                                      <p:cBhvr>
                                        <p:cTn id="56" dur="1000" fill="hold"/>
                                        <p:tgtEl>
                                          <p:spTgt spid="50"/>
                                        </p:tgtEl>
                                        <p:attrNameLst>
                                          <p:attrName>ppt_w</p:attrName>
                                        </p:attrNameLst>
                                      </p:cBhvr>
                                      <p:tavLst>
                                        <p:tav tm="0">
                                          <p:val>
                                            <p:strVal val="#ppt_w*0.70"/>
                                          </p:val>
                                        </p:tav>
                                        <p:tav tm="100000">
                                          <p:val>
                                            <p:strVal val="#ppt_w"/>
                                          </p:val>
                                        </p:tav>
                                      </p:tavLst>
                                    </p:anim>
                                    <p:anim calcmode="lin" valueType="num">
                                      <p:cBhvr>
                                        <p:cTn id="57" dur="1000" fill="hold"/>
                                        <p:tgtEl>
                                          <p:spTgt spid="50"/>
                                        </p:tgtEl>
                                        <p:attrNameLst>
                                          <p:attrName>ppt_h</p:attrName>
                                        </p:attrNameLst>
                                      </p:cBhvr>
                                      <p:tavLst>
                                        <p:tav tm="0">
                                          <p:val>
                                            <p:strVal val="#ppt_h"/>
                                          </p:val>
                                        </p:tav>
                                        <p:tav tm="100000">
                                          <p:val>
                                            <p:strVal val="#ppt_h"/>
                                          </p:val>
                                        </p:tav>
                                      </p:tavLst>
                                    </p:anim>
                                    <p:animEffect transition="in" filter="fade">
                                      <p:cBhvr>
                                        <p:cTn id="58"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43" grpId="0"/>
      <p:bldP spid="47" grpId="0"/>
      <p:bldP spid="15" grpId="0" bldLvl="0" animBg="1"/>
      <p:bldP spid="15" grpId="1"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5361716" y="-5142520"/>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055398" y="843283"/>
            <a:ext cx="5467850" cy="5467850"/>
          </a:xfrm>
          <a:prstGeom prst="ellipse">
            <a:avLst/>
          </a:prstGeom>
          <a:blipFill dpi="0" rotWithShape="1">
            <a:blip r:embed="rId4" cstate="print">
              <a:alphaModFix amt="77000"/>
              <a:extLst>
                <a:ext uri="{28A0092B-C50C-407E-A947-70E740481C1C}">
                  <a14:useLocalDpi xmlns:a14="http://schemas.microsoft.com/office/drawing/2010/main" val="0"/>
                </a:ext>
              </a:extLst>
            </a:blip>
            <a:srcRect/>
            <a:stretch>
              <a:fillRect/>
            </a:stretch>
          </a:blip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 name="直角三角形 3"/>
          <p:cNvSpPr/>
          <p:nvPr/>
        </p:nvSpPr>
        <p:spPr>
          <a:xfrm rot="13500000">
            <a:off x="4592346" y="3222528"/>
            <a:ext cx="448105" cy="448105"/>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15" name="椭圆 14"/>
          <p:cNvSpPr/>
          <p:nvPr/>
        </p:nvSpPr>
        <p:spPr>
          <a:xfrm>
            <a:off x="-6281507" y="-255680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文本框 22"/>
          <p:cNvSpPr txBox="1"/>
          <p:nvPr>
            <p:custDataLst>
              <p:tags r:id="rId1"/>
            </p:custDataLst>
          </p:nvPr>
        </p:nvSpPr>
        <p:spPr>
          <a:xfrm>
            <a:off x="0" y="1691005"/>
            <a:ext cx="4412615" cy="922020"/>
          </a:xfrm>
          <a:prstGeom prst="rect">
            <a:avLst/>
          </a:prstGeom>
          <a:noFill/>
          <a:effectLst/>
        </p:spPr>
        <p:txBody>
          <a:bodyPr wrap="square" rtlCol="0">
            <a:spAutoFit/>
          </a:bodyPr>
          <a:lstStyle/>
          <a:p>
            <a:pPr algn="ctr"/>
            <a:r>
              <a:rPr lang="en-US" altLang="zh-CN" sz="5400" b="1" dirty="0">
                <a:solidFill>
                  <a:schemeClr val="accent1">
                    <a:lumMod val="60000"/>
                    <a:lumOff val="40000"/>
                  </a:schemeClr>
                </a:solidFill>
                <a:latin typeface="Impact" panose="020B0806030902050204" pitchFamily="34" charset="0"/>
                <a:ea typeface="汉仪菱心体简" panose="02010609000101010101" pitchFamily="49" charset="-122"/>
              </a:rPr>
              <a:t>CONTENTS</a:t>
            </a:r>
          </a:p>
        </p:txBody>
      </p:sp>
      <p:sp>
        <p:nvSpPr>
          <p:cNvPr id="27" name="椭圆 26"/>
          <p:cNvSpPr/>
          <p:nvPr/>
        </p:nvSpPr>
        <p:spPr>
          <a:xfrm>
            <a:off x="8110338" y="156635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28" name="椭圆 27"/>
          <p:cNvSpPr/>
          <p:nvPr/>
        </p:nvSpPr>
        <p:spPr>
          <a:xfrm>
            <a:off x="8110338" y="2602886"/>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29" name="椭圆 28"/>
          <p:cNvSpPr/>
          <p:nvPr/>
        </p:nvSpPr>
        <p:spPr>
          <a:xfrm>
            <a:off x="8110338" y="3639415"/>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0" name="椭圆 29"/>
          <p:cNvSpPr/>
          <p:nvPr/>
        </p:nvSpPr>
        <p:spPr>
          <a:xfrm>
            <a:off x="8110338" y="4675944"/>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1" name="椭圆 30"/>
          <p:cNvSpPr/>
          <p:nvPr/>
        </p:nvSpPr>
        <p:spPr>
          <a:xfrm>
            <a:off x="9943751" y="-874752"/>
            <a:ext cx="1944914" cy="1944914"/>
          </a:xfrm>
          <a:prstGeom prst="ellipse">
            <a:avLst/>
          </a:prstGeom>
          <a:solidFill>
            <a:schemeClr val="bg1"/>
          </a:solidFill>
          <a:ln>
            <a:noFill/>
          </a:ln>
          <a:effectLst>
            <a:outerShdw blurRad="2794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32" name="文本框 31"/>
          <p:cNvSpPr txBox="1"/>
          <p:nvPr/>
        </p:nvSpPr>
        <p:spPr>
          <a:xfrm>
            <a:off x="8776825" y="1517164"/>
            <a:ext cx="2818613"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项目介绍</a:t>
            </a:r>
          </a:p>
        </p:txBody>
      </p:sp>
      <p:sp>
        <p:nvSpPr>
          <p:cNvPr id="33" name="文本框 32"/>
          <p:cNvSpPr txBox="1"/>
          <p:nvPr/>
        </p:nvSpPr>
        <p:spPr>
          <a:xfrm>
            <a:off x="8776825" y="2550812"/>
            <a:ext cx="2818613"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项目技术</a:t>
            </a:r>
          </a:p>
        </p:txBody>
      </p:sp>
      <p:sp>
        <p:nvSpPr>
          <p:cNvPr id="34" name="文本框 33"/>
          <p:cNvSpPr txBox="1"/>
          <p:nvPr/>
        </p:nvSpPr>
        <p:spPr>
          <a:xfrm>
            <a:off x="8776825" y="3584460"/>
            <a:ext cx="2818613"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项目功能</a:t>
            </a:r>
          </a:p>
        </p:txBody>
      </p:sp>
      <p:sp>
        <p:nvSpPr>
          <p:cNvPr id="35" name="文本框 34"/>
          <p:cNvSpPr txBox="1"/>
          <p:nvPr/>
        </p:nvSpPr>
        <p:spPr>
          <a:xfrm>
            <a:off x="8776825" y="4618108"/>
            <a:ext cx="2818613"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项目特点</a:t>
            </a:r>
          </a:p>
        </p:txBody>
      </p:sp>
      <p:sp>
        <p:nvSpPr>
          <p:cNvPr id="36" name="文本框 35"/>
          <p:cNvSpPr txBox="1"/>
          <p:nvPr/>
        </p:nvSpPr>
        <p:spPr>
          <a:xfrm>
            <a:off x="8794864" y="1841633"/>
            <a:ext cx="2778669" cy="229870"/>
          </a:xfrm>
          <a:prstGeom prst="rect">
            <a:avLst/>
          </a:prstGeom>
          <a:noFill/>
        </p:spPr>
        <p:txBody>
          <a:bodyPr wrap="square" rtlCol="0">
            <a:spAutoFit/>
          </a:bodyPr>
          <a:lstStyle/>
          <a:p>
            <a:r>
              <a:rPr lang="zh-CN" altLang="en-US" sz="900" spc="300" dirty="0">
                <a:solidFill>
                  <a:schemeClr val="bg1">
                    <a:lumMod val="65000"/>
                  </a:schemeClr>
                </a:solidFill>
                <a:latin typeface="微软雅黑" panose="020B0503020204020204" pitchFamily="34" charset="-122"/>
                <a:ea typeface="微软雅黑" panose="020B0503020204020204" pitchFamily="34" charset="-122"/>
              </a:rPr>
              <a:t>Project introduction</a:t>
            </a:r>
          </a:p>
        </p:txBody>
      </p:sp>
      <p:sp>
        <p:nvSpPr>
          <p:cNvPr id="37" name="文本框 36"/>
          <p:cNvSpPr txBox="1"/>
          <p:nvPr/>
        </p:nvSpPr>
        <p:spPr>
          <a:xfrm>
            <a:off x="8794864" y="2879729"/>
            <a:ext cx="2778669" cy="229870"/>
          </a:xfrm>
          <a:prstGeom prst="rect">
            <a:avLst/>
          </a:prstGeom>
          <a:noFill/>
        </p:spPr>
        <p:txBody>
          <a:bodyPr wrap="square" rtlCol="0">
            <a:spAutoFit/>
          </a:bodyPr>
          <a:lstStyle/>
          <a:p>
            <a:r>
              <a:rPr lang="en-US" altLang="zh-CN" sz="900" spc="300" dirty="0">
                <a:solidFill>
                  <a:schemeClr val="bg1">
                    <a:lumMod val="65000"/>
                  </a:schemeClr>
                </a:solidFill>
                <a:latin typeface="微软雅黑" panose="020B0503020204020204" pitchFamily="34" charset="-122"/>
                <a:ea typeface="微软雅黑" panose="020B0503020204020204" pitchFamily="34" charset="-122"/>
              </a:rPr>
              <a:t>Project technology</a:t>
            </a:r>
          </a:p>
        </p:txBody>
      </p:sp>
      <p:sp>
        <p:nvSpPr>
          <p:cNvPr id="38" name="文本框 37"/>
          <p:cNvSpPr txBox="1"/>
          <p:nvPr/>
        </p:nvSpPr>
        <p:spPr>
          <a:xfrm>
            <a:off x="8794864" y="3917825"/>
            <a:ext cx="2778669" cy="229870"/>
          </a:xfrm>
          <a:prstGeom prst="rect">
            <a:avLst/>
          </a:prstGeom>
          <a:noFill/>
        </p:spPr>
        <p:txBody>
          <a:bodyPr wrap="square" rtlCol="0">
            <a:spAutoFit/>
          </a:bodyPr>
          <a:lstStyle/>
          <a:p>
            <a:r>
              <a:rPr lang="en-US" altLang="zh-CN" sz="900" spc="300" dirty="0">
                <a:solidFill>
                  <a:schemeClr val="bg1">
                    <a:lumMod val="65000"/>
                  </a:schemeClr>
                </a:solidFill>
                <a:latin typeface="微软雅黑" panose="020B0503020204020204" pitchFamily="34" charset="-122"/>
                <a:ea typeface="微软雅黑" panose="020B0503020204020204" pitchFamily="34" charset="-122"/>
              </a:rPr>
              <a:t>Project function</a:t>
            </a:r>
          </a:p>
        </p:txBody>
      </p:sp>
      <p:sp>
        <p:nvSpPr>
          <p:cNvPr id="39" name="文本框 38"/>
          <p:cNvSpPr txBox="1"/>
          <p:nvPr/>
        </p:nvSpPr>
        <p:spPr>
          <a:xfrm>
            <a:off x="8794864" y="4955920"/>
            <a:ext cx="2778669" cy="229870"/>
          </a:xfrm>
          <a:prstGeom prst="rect">
            <a:avLst/>
          </a:prstGeom>
          <a:noFill/>
        </p:spPr>
        <p:txBody>
          <a:bodyPr wrap="square" rtlCol="0">
            <a:spAutoFit/>
          </a:bodyPr>
          <a:lstStyle/>
          <a:p>
            <a:r>
              <a:rPr lang="en-US" altLang="zh-CN" sz="900" spc="300" dirty="0">
                <a:solidFill>
                  <a:schemeClr val="bg1">
                    <a:lumMod val="65000"/>
                  </a:schemeClr>
                </a:solidFill>
                <a:latin typeface="微软雅黑" panose="020B0503020204020204" pitchFamily="34" charset="-122"/>
                <a:ea typeface="微软雅黑" panose="020B0503020204020204" pitchFamily="34" charset="-122"/>
              </a:rPr>
              <a:t>Project features</a:t>
            </a:r>
          </a:p>
        </p:txBody>
      </p:sp>
      <p:sp>
        <p:nvSpPr>
          <p:cNvPr id="3" name="椭圆 2"/>
          <p:cNvSpPr/>
          <p:nvPr/>
        </p:nvSpPr>
        <p:spPr>
          <a:xfrm>
            <a:off x="8110973" y="5602835"/>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6" name="文本框 5"/>
          <p:cNvSpPr txBox="1"/>
          <p:nvPr/>
        </p:nvSpPr>
        <p:spPr>
          <a:xfrm>
            <a:off x="8794605" y="5568200"/>
            <a:ext cx="2818613"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项目测试环境及结果</a:t>
            </a:r>
          </a:p>
        </p:txBody>
      </p:sp>
      <p:sp>
        <p:nvSpPr>
          <p:cNvPr id="8" name="文本框 7"/>
          <p:cNvSpPr txBox="1"/>
          <p:nvPr/>
        </p:nvSpPr>
        <p:spPr>
          <a:xfrm>
            <a:off x="8834869" y="5915535"/>
            <a:ext cx="2778669" cy="368300"/>
          </a:xfrm>
          <a:prstGeom prst="rect">
            <a:avLst/>
          </a:prstGeom>
          <a:noFill/>
        </p:spPr>
        <p:txBody>
          <a:bodyPr wrap="square" rtlCol="0">
            <a:spAutoFit/>
          </a:bodyPr>
          <a:lstStyle/>
          <a:p>
            <a:r>
              <a:rPr lang="en-US" altLang="zh-CN" sz="900" spc="300" dirty="0">
                <a:solidFill>
                  <a:schemeClr val="bg1">
                    <a:lumMod val="65000"/>
                  </a:schemeClr>
                </a:solidFill>
                <a:latin typeface="微软雅黑" panose="020B0503020204020204" pitchFamily="34" charset="-122"/>
                <a:ea typeface="微软雅黑" panose="020B0503020204020204" pitchFamily="34" charset="-122"/>
              </a:rPr>
              <a:t>Project test environment and results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500" fill="hold"/>
                                        <p:tgtEl>
                                          <p:spTgt spid="2"/>
                                        </p:tgtEl>
                                        <p:attrNameLst>
                                          <p:attrName>ppt_x</p:attrName>
                                        </p:attrNameLst>
                                      </p:cBhvr>
                                      <p:tavLst>
                                        <p:tav tm="0">
                                          <p:val>
                                            <p:strVal val="0-#ppt_w/2"/>
                                          </p:val>
                                        </p:tav>
                                        <p:tav tm="100000">
                                          <p:val>
                                            <p:strVal val="#ppt_x"/>
                                          </p:val>
                                        </p:tav>
                                      </p:tavLst>
                                    </p:anim>
                                    <p:anim calcmode="lin" valueType="num">
                                      <p:cBhvr additive="base">
                                        <p:cTn id="12" dur="1500" fill="hold"/>
                                        <p:tgtEl>
                                          <p:spTgt spid="2"/>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200"/>
                                  </p:stCondLst>
                                  <p:childTnLst>
                                    <p:set>
                                      <p:cBhvr>
                                        <p:cTn id="14" dur="1" fill="hold">
                                          <p:stCondLst>
                                            <p:cond delay="0"/>
                                          </p:stCondLst>
                                        </p:cTn>
                                        <p:tgtEl>
                                          <p:spTgt spid="16"/>
                                        </p:tgtEl>
                                        <p:attrNameLst>
                                          <p:attrName>style.visibility</p:attrName>
                                        </p:attrNameLst>
                                      </p:cBhvr>
                                      <p:to>
                                        <p:strVal val="visible"/>
                                      </p:to>
                                    </p:set>
                                    <p:anim calcmode="lin" valueType="num">
                                      <p:cBhvr>
                                        <p:cTn id="15" dur="1000" fill="hold"/>
                                        <p:tgtEl>
                                          <p:spTgt spid="16"/>
                                        </p:tgtEl>
                                        <p:attrNameLst>
                                          <p:attrName>ppt_w</p:attrName>
                                        </p:attrNameLst>
                                      </p:cBhvr>
                                      <p:tavLst>
                                        <p:tav tm="0">
                                          <p:val>
                                            <p:fltVal val="0"/>
                                          </p:val>
                                        </p:tav>
                                        <p:tav tm="100000">
                                          <p:val>
                                            <p:strVal val="#ppt_w"/>
                                          </p:val>
                                        </p:tav>
                                      </p:tavLst>
                                    </p:anim>
                                    <p:anim calcmode="lin" valueType="num">
                                      <p:cBhvr>
                                        <p:cTn id="16" dur="1000" fill="hold"/>
                                        <p:tgtEl>
                                          <p:spTgt spid="16"/>
                                        </p:tgtEl>
                                        <p:attrNameLst>
                                          <p:attrName>ppt_h</p:attrName>
                                        </p:attrNameLst>
                                      </p:cBhvr>
                                      <p:tavLst>
                                        <p:tav tm="0">
                                          <p:val>
                                            <p:fltVal val="0"/>
                                          </p:val>
                                        </p:tav>
                                        <p:tav tm="100000">
                                          <p:val>
                                            <p:strVal val="#ppt_h"/>
                                          </p:val>
                                        </p:tav>
                                      </p:tavLst>
                                    </p:anim>
                                    <p:anim calcmode="lin" valueType="num">
                                      <p:cBhvr>
                                        <p:cTn id="17" dur="1000" fill="hold"/>
                                        <p:tgtEl>
                                          <p:spTgt spid="16"/>
                                        </p:tgtEl>
                                        <p:attrNameLst>
                                          <p:attrName>style.rotation</p:attrName>
                                        </p:attrNameLst>
                                      </p:cBhvr>
                                      <p:tavLst>
                                        <p:tav tm="0">
                                          <p:val>
                                            <p:fltVal val="90"/>
                                          </p:val>
                                        </p:tav>
                                        <p:tav tm="100000">
                                          <p:val>
                                            <p:fltVal val="0"/>
                                          </p:val>
                                        </p:tav>
                                      </p:tavLst>
                                    </p:anim>
                                    <p:animEffect transition="in" filter="fade">
                                      <p:cBhvr>
                                        <p:cTn id="18" dur="1000"/>
                                        <p:tgtEl>
                                          <p:spTgt spid="16"/>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fltVal val="0"/>
                                          </p:val>
                                        </p:tav>
                                        <p:tav tm="100000">
                                          <p:val>
                                            <p:strVal val="#ppt_w"/>
                                          </p:val>
                                        </p:tav>
                                      </p:tavLst>
                                    </p:anim>
                                    <p:anim calcmode="lin" valueType="num">
                                      <p:cBhvr>
                                        <p:cTn id="22" dur="1000" fill="hold"/>
                                        <p:tgtEl>
                                          <p:spTgt spid="15"/>
                                        </p:tgtEl>
                                        <p:attrNameLst>
                                          <p:attrName>ppt_h</p:attrName>
                                        </p:attrNameLst>
                                      </p:cBhvr>
                                      <p:tavLst>
                                        <p:tav tm="0">
                                          <p:val>
                                            <p:fltVal val="0"/>
                                          </p:val>
                                        </p:tav>
                                        <p:tav tm="100000">
                                          <p:val>
                                            <p:strVal val="#ppt_h"/>
                                          </p:val>
                                        </p:tav>
                                      </p:tavLst>
                                    </p:anim>
                                    <p:anim calcmode="lin" valueType="num">
                                      <p:cBhvr>
                                        <p:cTn id="23" dur="1000" fill="hold"/>
                                        <p:tgtEl>
                                          <p:spTgt spid="15"/>
                                        </p:tgtEl>
                                        <p:attrNameLst>
                                          <p:attrName>style.rotation</p:attrName>
                                        </p:attrNameLst>
                                      </p:cBhvr>
                                      <p:tavLst>
                                        <p:tav tm="0">
                                          <p:val>
                                            <p:fltVal val="90"/>
                                          </p:val>
                                        </p:tav>
                                        <p:tav tm="100000">
                                          <p:val>
                                            <p:fltVal val="0"/>
                                          </p:val>
                                        </p:tav>
                                      </p:tavLst>
                                    </p:anim>
                                    <p:animEffect transition="in" filter="fade">
                                      <p:cBhvr>
                                        <p:cTn id="24" dur="1000"/>
                                        <p:tgtEl>
                                          <p:spTgt spid="15"/>
                                        </p:tgtEl>
                                      </p:cBhvr>
                                    </p:animEffect>
                                  </p:childTnLst>
                                </p:cTn>
                              </p:par>
                              <p:par>
                                <p:cTn id="25" presetID="2" presetClass="entr" presetSubtype="8" decel="100000" fill="hold" grpId="0" nodeType="withEffect">
                                  <p:stCondLst>
                                    <p:cond delay="50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1500" fill="hold"/>
                                        <p:tgtEl>
                                          <p:spTgt spid="31"/>
                                        </p:tgtEl>
                                        <p:attrNameLst>
                                          <p:attrName>ppt_x</p:attrName>
                                        </p:attrNameLst>
                                      </p:cBhvr>
                                      <p:tavLst>
                                        <p:tav tm="0">
                                          <p:val>
                                            <p:strVal val="0-#ppt_w/2"/>
                                          </p:val>
                                        </p:tav>
                                        <p:tav tm="100000">
                                          <p:val>
                                            <p:strVal val="#ppt_x"/>
                                          </p:val>
                                        </p:tav>
                                      </p:tavLst>
                                    </p:anim>
                                    <p:anim calcmode="lin" valueType="num">
                                      <p:cBhvr additive="base">
                                        <p:cTn id="28" dur="1500" fill="hold"/>
                                        <p:tgtEl>
                                          <p:spTgt spid="31"/>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100" fill="hold"/>
                                        <p:tgtEl>
                                          <p:spTgt spid="17"/>
                                        </p:tgtEl>
                                        <p:attrNameLst>
                                          <p:attrName>ppt_w</p:attrName>
                                        </p:attrNameLst>
                                      </p:cBhvr>
                                      <p:tavLst>
                                        <p:tav tm="0">
                                          <p:val>
                                            <p:fltVal val="0"/>
                                          </p:val>
                                        </p:tav>
                                        <p:tav tm="100000">
                                          <p:val>
                                            <p:strVal val="#ppt_w"/>
                                          </p:val>
                                        </p:tav>
                                      </p:tavLst>
                                    </p:anim>
                                    <p:anim calcmode="lin" valueType="num">
                                      <p:cBhvr>
                                        <p:cTn id="32" dur="100" fill="hold"/>
                                        <p:tgtEl>
                                          <p:spTgt spid="17"/>
                                        </p:tgtEl>
                                        <p:attrNameLst>
                                          <p:attrName>ppt_h</p:attrName>
                                        </p:attrNameLst>
                                      </p:cBhvr>
                                      <p:tavLst>
                                        <p:tav tm="0">
                                          <p:val>
                                            <p:fltVal val="0"/>
                                          </p:val>
                                        </p:tav>
                                        <p:tav tm="100000">
                                          <p:val>
                                            <p:strVal val="#ppt_h"/>
                                          </p:val>
                                        </p:tav>
                                      </p:tavLst>
                                    </p:anim>
                                    <p:animEffect transition="in" filter="fade">
                                      <p:cBhvr>
                                        <p:cTn id="33" dur="100"/>
                                        <p:tgtEl>
                                          <p:spTgt spid="17"/>
                                        </p:tgtEl>
                                      </p:cBhvr>
                                    </p:animEffect>
                                  </p:childTnLst>
                                </p:cTn>
                              </p:par>
                              <p:par>
                                <p:cTn id="34" presetID="6" presetClass="emph" presetSubtype="0" fill="hold" grpId="1" nodeType="withEffect">
                                  <p:stCondLst>
                                    <p:cond delay="100"/>
                                  </p:stCondLst>
                                  <p:childTnLst>
                                    <p:animScale>
                                      <p:cBhvr>
                                        <p:cTn id="35" dur="100" fill="hold"/>
                                        <p:tgtEl>
                                          <p:spTgt spid="17"/>
                                        </p:tgtEl>
                                      </p:cBhvr>
                                      <p:by x="110000" y="110000"/>
                                    </p:animScale>
                                  </p:childTnLst>
                                </p:cTn>
                              </p:par>
                              <p:par>
                                <p:cTn id="36" presetID="6" presetClass="emph" presetSubtype="0" fill="hold" grpId="2" nodeType="withEffect">
                                  <p:stCondLst>
                                    <p:cond delay="200"/>
                                  </p:stCondLst>
                                  <p:childTnLst>
                                    <p:animScale>
                                      <p:cBhvr>
                                        <p:cTn id="37" dur="200" fill="hold"/>
                                        <p:tgtEl>
                                          <p:spTgt spid="17"/>
                                        </p:tgtEl>
                                      </p:cBhvr>
                                      <p:by x="90000" y="90000"/>
                                    </p:animScale>
                                  </p:childTnLst>
                                </p:cTn>
                              </p:par>
                              <p:par>
                                <p:cTn id="38" presetID="6" presetClass="emph" presetSubtype="0" fill="hold" grpId="3" nodeType="withEffect">
                                  <p:stCondLst>
                                    <p:cond delay="400"/>
                                  </p:stCondLst>
                                  <p:childTnLst>
                                    <p:animScale>
                                      <p:cBhvr>
                                        <p:cTn id="39" dur="100" fill="hold"/>
                                        <p:tgtEl>
                                          <p:spTgt spid="17"/>
                                        </p:tgtEl>
                                      </p:cBhvr>
                                      <p:by x="105000" y="105000"/>
                                    </p:animScale>
                                  </p:childTnLst>
                                </p:cTn>
                              </p:par>
                              <p:par>
                                <p:cTn id="40" presetID="6" presetClass="emph" presetSubtype="0" fill="hold" grpId="4" nodeType="withEffect">
                                  <p:stCondLst>
                                    <p:cond delay="500"/>
                                  </p:stCondLst>
                                  <p:childTnLst>
                                    <p:animScale>
                                      <p:cBhvr>
                                        <p:cTn id="41" dur="200" fill="hold"/>
                                        <p:tgtEl>
                                          <p:spTgt spid="17"/>
                                        </p:tgtEl>
                                      </p:cBhvr>
                                      <p:by x="95000" y="95000"/>
                                    </p:animScale>
                                  </p:childTnLst>
                                </p:cTn>
                              </p:par>
                              <p:par>
                                <p:cTn id="42" presetID="2" presetClass="entr" presetSubtype="4" decel="10000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1500" fill="hold"/>
                                        <p:tgtEl>
                                          <p:spTgt spid="27"/>
                                        </p:tgtEl>
                                        <p:attrNameLst>
                                          <p:attrName>ppt_x</p:attrName>
                                        </p:attrNameLst>
                                      </p:cBhvr>
                                      <p:tavLst>
                                        <p:tav tm="0">
                                          <p:val>
                                            <p:strVal val="#ppt_x"/>
                                          </p:val>
                                        </p:tav>
                                        <p:tav tm="100000">
                                          <p:val>
                                            <p:strVal val="#ppt_x"/>
                                          </p:val>
                                        </p:tav>
                                      </p:tavLst>
                                    </p:anim>
                                    <p:anim calcmode="lin" valueType="num">
                                      <p:cBhvr additive="base">
                                        <p:cTn id="45" dur="1500" fill="hold"/>
                                        <p:tgtEl>
                                          <p:spTgt spid="27"/>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1500" fill="hold"/>
                                        <p:tgtEl>
                                          <p:spTgt spid="28"/>
                                        </p:tgtEl>
                                        <p:attrNameLst>
                                          <p:attrName>ppt_x</p:attrName>
                                        </p:attrNameLst>
                                      </p:cBhvr>
                                      <p:tavLst>
                                        <p:tav tm="0">
                                          <p:val>
                                            <p:strVal val="#ppt_x"/>
                                          </p:val>
                                        </p:tav>
                                        <p:tav tm="100000">
                                          <p:val>
                                            <p:strVal val="#ppt_x"/>
                                          </p:val>
                                        </p:tav>
                                      </p:tavLst>
                                    </p:anim>
                                    <p:anim calcmode="lin" valueType="num">
                                      <p:cBhvr additive="base">
                                        <p:cTn id="49" dur="1500" fill="hold"/>
                                        <p:tgtEl>
                                          <p:spTgt spid="28"/>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1500" fill="hold"/>
                                        <p:tgtEl>
                                          <p:spTgt spid="29"/>
                                        </p:tgtEl>
                                        <p:attrNameLst>
                                          <p:attrName>ppt_x</p:attrName>
                                        </p:attrNameLst>
                                      </p:cBhvr>
                                      <p:tavLst>
                                        <p:tav tm="0">
                                          <p:val>
                                            <p:strVal val="#ppt_x"/>
                                          </p:val>
                                        </p:tav>
                                        <p:tav tm="100000">
                                          <p:val>
                                            <p:strVal val="#ppt_x"/>
                                          </p:val>
                                        </p:tav>
                                      </p:tavLst>
                                    </p:anim>
                                    <p:anim calcmode="lin" valueType="num">
                                      <p:cBhvr additive="base">
                                        <p:cTn id="53" dur="1500" fill="hold"/>
                                        <p:tgtEl>
                                          <p:spTgt spid="29"/>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 calcmode="lin" valueType="num">
                                      <p:cBhvr additive="base">
                                        <p:cTn id="56" dur="1500" fill="hold"/>
                                        <p:tgtEl>
                                          <p:spTgt spid="30"/>
                                        </p:tgtEl>
                                        <p:attrNameLst>
                                          <p:attrName>ppt_x</p:attrName>
                                        </p:attrNameLst>
                                      </p:cBhvr>
                                      <p:tavLst>
                                        <p:tav tm="0">
                                          <p:val>
                                            <p:strVal val="#ppt_x"/>
                                          </p:val>
                                        </p:tav>
                                        <p:tav tm="100000">
                                          <p:val>
                                            <p:strVal val="#ppt_x"/>
                                          </p:val>
                                        </p:tav>
                                      </p:tavLst>
                                    </p:anim>
                                    <p:anim calcmode="lin" valueType="num">
                                      <p:cBhvr additive="base">
                                        <p:cTn id="57" dur="1500" fill="hold"/>
                                        <p:tgtEl>
                                          <p:spTgt spid="30"/>
                                        </p:tgtEl>
                                        <p:attrNameLst>
                                          <p:attrName>ppt_y</p:attrName>
                                        </p:attrNameLst>
                                      </p:cBhvr>
                                      <p:tavLst>
                                        <p:tav tm="0">
                                          <p:val>
                                            <p:strVal val="1+#ppt_h/2"/>
                                          </p:val>
                                        </p:tav>
                                        <p:tav tm="100000">
                                          <p:val>
                                            <p:strVal val="#ppt_y"/>
                                          </p:val>
                                        </p:tav>
                                      </p:tavLst>
                                    </p:anim>
                                  </p:childTnLst>
                                </p:cTn>
                              </p:par>
                            </p:childTnLst>
                          </p:cTn>
                        </p:par>
                        <p:par>
                          <p:cTn id="58" fill="hold">
                            <p:stCondLst>
                              <p:cond delay="1500"/>
                            </p:stCondLst>
                            <p:childTnLst>
                              <p:par>
                                <p:cTn id="59" presetID="55" presetClass="entr" presetSubtype="0"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p:cTn id="61" dur="1000" fill="hold"/>
                                        <p:tgtEl>
                                          <p:spTgt spid="32"/>
                                        </p:tgtEl>
                                        <p:attrNameLst>
                                          <p:attrName>ppt_w</p:attrName>
                                        </p:attrNameLst>
                                      </p:cBhvr>
                                      <p:tavLst>
                                        <p:tav tm="0">
                                          <p:val>
                                            <p:strVal val="#ppt_w*0.70"/>
                                          </p:val>
                                        </p:tav>
                                        <p:tav tm="100000">
                                          <p:val>
                                            <p:strVal val="#ppt_w"/>
                                          </p:val>
                                        </p:tav>
                                      </p:tavLst>
                                    </p:anim>
                                    <p:anim calcmode="lin" valueType="num">
                                      <p:cBhvr>
                                        <p:cTn id="62" dur="1000" fill="hold"/>
                                        <p:tgtEl>
                                          <p:spTgt spid="32"/>
                                        </p:tgtEl>
                                        <p:attrNameLst>
                                          <p:attrName>ppt_h</p:attrName>
                                        </p:attrNameLst>
                                      </p:cBhvr>
                                      <p:tavLst>
                                        <p:tav tm="0">
                                          <p:val>
                                            <p:strVal val="#ppt_h"/>
                                          </p:val>
                                        </p:tav>
                                        <p:tav tm="100000">
                                          <p:val>
                                            <p:strVal val="#ppt_h"/>
                                          </p:val>
                                        </p:tav>
                                      </p:tavLst>
                                    </p:anim>
                                    <p:animEffect transition="in" filter="fade">
                                      <p:cBhvr>
                                        <p:cTn id="63" dur="1000"/>
                                        <p:tgtEl>
                                          <p:spTgt spid="32"/>
                                        </p:tgtEl>
                                      </p:cBhvr>
                                    </p:animEffect>
                                  </p:childTnLst>
                                </p:cTn>
                              </p:par>
                              <p:par>
                                <p:cTn id="64" presetID="12" presetClass="entr" presetSubtype="8"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anim calcmode="lin" valueType="num">
                                      <p:cBhvr additive="base">
                                        <p:cTn id="66" dur="1000"/>
                                        <p:tgtEl>
                                          <p:spTgt spid="36"/>
                                        </p:tgtEl>
                                        <p:attrNameLst>
                                          <p:attrName>ppt_x</p:attrName>
                                        </p:attrNameLst>
                                      </p:cBhvr>
                                      <p:tavLst>
                                        <p:tav tm="0">
                                          <p:val>
                                            <p:strVal val="#ppt_x-#ppt_w*1.125000"/>
                                          </p:val>
                                        </p:tav>
                                        <p:tav tm="100000">
                                          <p:val>
                                            <p:strVal val="#ppt_x"/>
                                          </p:val>
                                        </p:tav>
                                      </p:tavLst>
                                    </p:anim>
                                    <p:animEffect transition="in" filter="wipe(right)">
                                      <p:cBhvr>
                                        <p:cTn id="67" dur="1000"/>
                                        <p:tgtEl>
                                          <p:spTgt spid="36"/>
                                        </p:tgtEl>
                                      </p:cBhvr>
                                    </p:animEffect>
                                  </p:childTnLst>
                                </p:cTn>
                              </p:par>
                            </p:childTnLst>
                          </p:cTn>
                        </p:par>
                        <p:par>
                          <p:cTn id="68" fill="hold">
                            <p:stCondLst>
                              <p:cond delay="2500"/>
                            </p:stCondLst>
                            <p:childTnLst>
                              <p:par>
                                <p:cTn id="69" presetID="55" presetClass="entr" presetSubtype="0" fill="hold" grpId="0" nodeType="afterEffect">
                                  <p:stCondLst>
                                    <p:cond delay="0"/>
                                  </p:stCondLst>
                                  <p:childTnLst>
                                    <p:set>
                                      <p:cBhvr>
                                        <p:cTn id="70" dur="1" fill="hold">
                                          <p:stCondLst>
                                            <p:cond delay="0"/>
                                          </p:stCondLst>
                                        </p:cTn>
                                        <p:tgtEl>
                                          <p:spTgt spid="33"/>
                                        </p:tgtEl>
                                        <p:attrNameLst>
                                          <p:attrName>style.visibility</p:attrName>
                                        </p:attrNameLst>
                                      </p:cBhvr>
                                      <p:to>
                                        <p:strVal val="visible"/>
                                      </p:to>
                                    </p:set>
                                    <p:anim calcmode="lin" valueType="num">
                                      <p:cBhvr>
                                        <p:cTn id="71" dur="1000" fill="hold"/>
                                        <p:tgtEl>
                                          <p:spTgt spid="33"/>
                                        </p:tgtEl>
                                        <p:attrNameLst>
                                          <p:attrName>ppt_w</p:attrName>
                                        </p:attrNameLst>
                                      </p:cBhvr>
                                      <p:tavLst>
                                        <p:tav tm="0">
                                          <p:val>
                                            <p:strVal val="#ppt_w*0.70"/>
                                          </p:val>
                                        </p:tav>
                                        <p:tav tm="100000">
                                          <p:val>
                                            <p:strVal val="#ppt_w"/>
                                          </p:val>
                                        </p:tav>
                                      </p:tavLst>
                                    </p:anim>
                                    <p:anim calcmode="lin" valueType="num">
                                      <p:cBhvr>
                                        <p:cTn id="72" dur="1000" fill="hold"/>
                                        <p:tgtEl>
                                          <p:spTgt spid="33"/>
                                        </p:tgtEl>
                                        <p:attrNameLst>
                                          <p:attrName>ppt_h</p:attrName>
                                        </p:attrNameLst>
                                      </p:cBhvr>
                                      <p:tavLst>
                                        <p:tav tm="0">
                                          <p:val>
                                            <p:strVal val="#ppt_h"/>
                                          </p:val>
                                        </p:tav>
                                        <p:tav tm="100000">
                                          <p:val>
                                            <p:strVal val="#ppt_h"/>
                                          </p:val>
                                        </p:tav>
                                      </p:tavLst>
                                    </p:anim>
                                    <p:animEffect transition="in" filter="fade">
                                      <p:cBhvr>
                                        <p:cTn id="73" dur="1000"/>
                                        <p:tgtEl>
                                          <p:spTgt spid="33"/>
                                        </p:tgtEl>
                                      </p:cBhvr>
                                    </p:animEffect>
                                  </p:childTnLst>
                                </p:cTn>
                              </p:par>
                              <p:par>
                                <p:cTn id="74" presetID="12" presetClass="entr" presetSubtype="8"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 calcmode="lin" valueType="num">
                                      <p:cBhvr additive="base">
                                        <p:cTn id="76" dur="1000"/>
                                        <p:tgtEl>
                                          <p:spTgt spid="37"/>
                                        </p:tgtEl>
                                        <p:attrNameLst>
                                          <p:attrName>ppt_x</p:attrName>
                                        </p:attrNameLst>
                                      </p:cBhvr>
                                      <p:tavLst>
                                        <p:tav tm="0">
                                          <p:val>
                                            <p:strVal val="#ppt_x-#ppt_w*1.125000"/>
                                          </p:val>
                                        </p:tav>
                                        <p:tav tm="100000">
                                          <p:val>
                                            <p:strVal val="#ppt_x"/>
                                          </p:val>
                                        </p:tav>
                                      </p:tavLst>
                                    </p:anim>
                                    <p:animEffect transition="in" filter="wipe(right)">
                                      <p:cBhvr>
                                        <p:cTn id="77" dur="1000"/>
                                        <p:tgtEl>
                                          <p:spTgt spid="37"/>
                                        </p:tgtEl>
                                      </p:cBhvr>
                                    </p:animEffect>
                                  </p:childTnLst>
                                </p:cTn>
                              </p:par>
                            </p:childTnLst>
                          </p:cTn>
                        </p:par>
                        <p:par>
                          <p:cTn id="78" fill="hold">
                            <p:stCondLst>
                              <p:cond delay="3500"/>
                            </p:stCondLst>
                            <p:childTnLst>
                              <p:par>
                                <p:cTn id="79" presetID="55" presetClass="entr" presetSubtype="0" fill="hold" grpId="0" nodeType="after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p:cTn id="81" dur="1000" fill="hold"/>
                                        <p:tgtEl>
                                          <p:spTgt spid="34"/>
                                        </p:tgtEl>
                                        <p:attrNameLst>
                                          <p:attrName>ppt_w</p:attrName>
                                        </p:attrNameLst>
                                      </p:cBhvr>
                                      <p:tavLst>
                                        <p:tav tm="0">
                                          <p:val>
                                            <p:strVal val="#ppt_w*0.70"/>
                                          </p:val>
                                        </p:tav>
                                        <p:tav tm="100000">
                                          <p:val>
                                            <p:strVal val="#ppt_w"/>
                                          </p:val>
                                        </p:tav>
                                      </p:tavLst>
                                    </p:anim>
                                    <p:anim calcmode="lin" valueType="num">
                                      <p:cBhvr>
                                        <p:cTn id="82" dur="1000" fill="hold"/>
                                        <p:tgtEl>
                                          <p:spTgt spid="34"/>
                                        </p:tgtEl>
                                        <p:attrNameLst>
                                          <p:attrName>ppt_h</p:attrName>
                                        </p:attrNameLst>
                                      </p:cBhvr>
                                      <p:tavLst>
                                        <p:tav tm="0">
                                          <p:val>
                                            <p:strVal val="#ppt_h"/>
                                          </p:val>
                                        </p:tav>
                                        <p:tav tm="100000">
                                          <p:val>
                                            <p:strVal val="#ppt_h"/>
                                          </p:val>
                                        </p:tav>
                                      </p:tavLst>
                                    </p:anim>
                                    <p:animEffect transition="in" filter="fade">
                                      <p:cBhvr>
                                        <p:cTn id="83" dur="1000"/>
                                        <p:tgtEl>
                                          <p:spTgt spid="34"/>
                                        </p:tgtEl>
                                      </p:cBhvr>
                                    </p:animEffect>
                                  </p:childTnLst>
                                </p:cTn>
                              </p:par>
                              <p:par>
                                <p:cTn id="84" presetID="12" presetClass="entr" presetSubtype="8"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 calcmode="lin" valueType="num">
                                      <p:cBhvr additive="base">
                                        <p:cTn id="86" dur="1000"/>
                                        <p:tgtEl>
                                          <p:spTgt spid="38"/>
                                        </p:tgtEl>
                                        <p:attrNameLst>
                                          <p:attrName>ppt_x</p:attrName>
                                        </p:attrNameLst>
                                      </p:cBhvr>
                                      <p:tavLst>
                                        <p:tav tm="0">
                                          <p:val>
                                            <p:strVal val="#ppt_x-#ppt_w*1.125000"/>
                                          </p:val>
                                        </p:tav>
                                        <p:tav tm="100000">
                                          <p:val>
                                            <p:strVal val="#ppt_x"/>
                                          </p:val>
                                        </p:tav>
                                      </p:tavLst>
                                    </p:anim>
                                    <p:animEffect transition="in" filter="wipe(right)">
                                      <p:cBhvr>
                                        <p:cTn id="87" dur="1000"/>
                                        <p:tgtEl>
                                          <p:spTgt spid="38"/>
                                        </p:tgtEl>
                                      </p:cBhvr>
                                    </p:animEffect>
                                  </p:childTnLst>
                                </p:cTn>
                              </p:par>
                            </p:childTnLst>
                          </p:cTn>
                        </p:par>
                        <p:par>
                          <p:cTn id="88" fill="hold">
                            <p:stCondLst>
                              <p:cond delay="4500"/>
                            </p:stCondLst>
                            <p:childTnLst>
                              <p:par>
                                <p:cTn id="89" presetID="55" presetClass="entr" presetSubtype="0" fill="hold" grpId="0" nodeType="afterEffect">
                                  <p:stCondLst>
                                    <p:cond delay="0"/>
                                  </p:stCondLst>
                                  <p:childTnLst>
                                    <p:set>
                                      <p:cBhvr>
                                        <p:cTn id="90" dur="1" fill="hold">
                                          <p:stCondLst>
                                            <p:cond delay="0"/>
                                          </p:stCondLst>
                                        </p:cTn>
                                        <p:tgtEl>
                                          <p:spTgt spid="35"/>
                                        </p:tgtEl>
                                        <p:attrNameLst>
                                          <p:attrName>style.visibility</p:attrName>
                                        </p:attrNameLst>
                                      </p:cBhvr>
                                      <p:to>
                                        <p:strVal val="visible"/>
                                      </p:to>
                                    </p:set>
                                    <p:anim calcmode="lin" valueType="num">
                                      <p:cBhvr>
                                        <p:cTn id="91" dur="1000" fill="hold"/>
                                        <p:tgtEl>
                                          <p:spTgt spid="35"/>
                                        </p:tgtEl>
                                        <p:attrNameLst>
                                          <p:attrName>ppt_w</p:attrName>
                                        </p:attrNameLst>
                                      </p:cBhvr>
                                      <p:tavLst>
                                        <p:tav tm="0">
                                          <p:val>
                                            <p:strVal val="#ppt_w*0.70"/>
                                          </p:val>
                                        </p:tav>
                                        <p:tav tm="100000">
                                          <p:val>
                                            <p:strVal val="#ppt_w"/>
                                          </p:val>
                                        </p:tav>
                                      </p:tavLst>
                                    </p:anim>
                                    <p:anim calcmode="lin" valueType="num">
                                      <p:cBhvr>
                                        <p:cTn id="92" dur="1000" fill="hold"/>
                                        <p:tgtEl>
                                          <p:spTgt spid="35"/>
                                        </p:tgtEl>
                                        <p:attrNameLst>
                                          <p:attrName>ppt_h</p:attrName>
                                        </p:attrNameLst>
                                      </p:cBhvr>
                                      <p:tavLst>
                                        <p:tav tm="0">
                                          <p:val>
                                            <p:strVal val="#ppt_h"/>
                                          </p:val>
                                        </p:tav>
                                        <p:tav tm="100000">
                                          <p:val>
                                            <p:strVal val="#ppt_h"/>
                                          </p:val>
                                        </p:tav>
                                      </p:tavLst>
                                    </p:anim>
                                    <p:animEffect transition="in" filter="fade">
                                      <p:cBhvr>
                                        <p:cTn id="93" dur="1000"/>
                                        <p:tgtEl>
                                          <p:spTgt spid="35"/>
                                        </p:tgtEl>
                                      </p:cBhvr>
                                    </p:animEffect>
                                  </p:childTnLst>
                                </p:cTn>
                              </p:par>
                              <p:par>
                                <p:cTn id="94" presetID="12" presetClass="entr" presetSubtype="8" fill="hold" grpId="0" nodeType="withEffect">
                                  <p:stCondLst>
                                    <p:cond delay="0"/>
                                  </p:stCondLst>
                                  <p:childTnLst>
                                    <p:set>
                                      <p:cBhvr>
                                        <p:cTn id="95" dur="1" fill="hold">
                                          <p:stCondLst>
                                            <p:cond delay="0"/>
                                          </p:stCondLst>
                                        </p:cTn>
                                        <p:tgtEl>
                                          <p:spTgt spid="39"/>
                                        </p:tgtEl>
                                        <p:attrNameLst>
                                          <p:attrName>style.visibility</p:attrName>
                                        </p:attrNameLst>
                                      </p:cBhvr>
                                      <p:to>
                                        <p:strVal val="visible"/>
                                      </p:to>
                                    </p:set>
                                    <p:anim calcmode="lin" valueType="num">
                                      <p:cBhvr additive="base">
                                        <p:cTn id="96" dur="1000"/>
                                        <p:tgtEl>
                                          <p:spTgt spid="39"/>
                                        </p:tgtEl>
                                        <p:attrNameLst>
                                          <p:attrName>ppt_x</p:attrName>
                                        </p:attrNameLst>
                                      </p:cBhvr>
                                      <p:tavLst>
                                        <p:tav tm="0">
                                          <p:val>
                                            <p:strVal val="#ppt_x-#ppt_w*1.125000"/>
                                          </p:val>
                                        </p:tav>
                                        <p:tav tm="100000">
                                          <p:val>
                                            <p:strVal val="#ppt_x"/>
                                          </p:val>
                                        </p:tav>
                                      </p:tavLst>
                                    </p:anim>
                                    <p:animEffect transition="in" filter="wipe(right)">
                                      <p:cBhvr>
                                        <p:cTn id="97" dur="1000"/>
                                        <p:tgtEl>
                                          <p:spTgt spid="39"/>
                                        </p:tgtEl>
                                      </p:cBhvr>
                                    </p:animEffect>
                                  </p:childTnLst>
                                </p:cTn>
                              </p:par>
                              <p:par>
                                <p:cTn id="98" presetID="2" presetClass="entr" presetSubtype="4" decel="100000" fill="hold" grpId="0" nodeType="withEffect">
                                  <p:stCondLst>
                                    <p:cond delay="0"/>
                                  </p:stCondLst>
                                  <p:childTnLst>
                                    <p:set>
                                      <p:cBhvr>
                                        <p:cTn id="99" dur="1" fill="hold">
                                          <p:stCondLst>
                                            <p:cond delay="0"/>
                                          </p:stCondLst>
                                        </p:cTn>
                                        <p:tgtEl>
                                          <p:spTgt spid="3"/>
                                        </p:tgtEl>
                                        <p:attrNameLst>
                                          <p:attrName>style.visibility</p:attrName>
                                        </p:attrNameLst>
                                      </p:cBhvr>
                                      <p:to>
                                        <p:strVal val="visible"/>
                                      </p:to>
                                    </p:set>
                                    <p:anim calcmode="lin" valueType="num">
                                      <p:cBhvr additive="base">
                                        <p:cTn id="100" dur="1500" fill="hold"/>
                                        <p:tgtEl>
                                          <p:spTgt spid="3"/>
                                        </p:tgtEl>
                                        <p:attrNameLst>
                                          <p:attrName>ppt_x</p:attrName>
                                        </p:attrNameLst>
                                      </p:cBhvr>
                                      <p:tavLst>
                                        <p:tav tm="0">
                                          <p:val>
                                            <p:strVal val="#ppt_x"/>
                                          </p:val>
                                        </p:tav>
                                        <p:tav tm="100000">
                                          <p:val>
                                            <p:strVal val="#ppt_x"/>
                                          </p:val>
                                        </p:tav>
                                      </p:tavLst>
                                    </p:anim>
                                    <p:anim calcmode="lin" valueType="num">
                                      <p:cBhvr additive="base">
                                        <p:cTn id="101" dur="1500" fill="hold"/>
                                        <p:tgtEl>
                                          <p:spTgt spid="3"/>
                                        </p:tgtEl>
                                        <p:attrNameLst>
                                          <p:attrName>ppt_y</p:attrName>
                                        </p:attrNameLst>
                                      </p:cBhvr>
                                      <p:tavLst>
                                        <p:tav tm="0">
                                          <p:val>
                                            <p:strVal val="1+#ppt_h/2"/>
                                          </p:val>
                                        </p:tav>
                                        <p:tav tm="100000">
                                          <p:val>
                                            <p:strVal val="#ppt_y"/>
                                          </p:val>
                                        </p:tav>
                                      </p:tavLst>
                                    </p:anim>
                                  </p:childTnLst>
                                </p:cTn>
                              </p:par>
                            </p:childTnLst>
                          </p:cTn>
                        </p:par>
                        <p:par>
                          <p:cTn id="102" fill="hold">
                            <p:stCondLst>
                              <p:cond delay="5500"/>
                            </p:stCondLst>
                            <p:childTnLst>
                              <p:par>
                                <p:cTn id="103" presetID="55" presetClass="entr" presetSubtype="0" fill="hold" grpId="0" nodeType="afterEffect">
                                  <p:stCondLst>
                                    <p:cond delay="0"/>
                                  </p:stCondLst>
                                  <p:childTnLst>
                                    <p:set>
                                      <p:cBhvr>
                                        <p:cTn id="104" dur="1" fill="hold">
                                          <p:stCondLst>
                                            <p:cond delay="0"/>
                                          </p:stCondLst>
                                        </p:cTn>
                                        <p:tgtEl>
                                          <p:spTgt spid="6"/>
                                        </p:tgtEl>
                                        <p:attrNameLst>
                                          <p:attrName>style.visibility</p:attrName>
                                        </p:attrNameLst>
                                      </p:cBhvr>
                                      <p:to>
                                        <p:strVal val="visible"/>
                                      </p:to>
                                    </p:set>
                                    <p:anim calcmode="lin" valueType="num">
                                      <p:cBhvr>
                                        <p:cTn id="105" dur="1000" fill="hold"/>
                                        <p:tgtEl>
                                          <p:spTgt spid="6"/>
                                        </p:tgtEl>
                                        <p:attrNameLst>
                                          <p:attrName>ppt_w</p:attrName>
                                        </p:attrNameLst>
                                      </p:cBhvr>
                                      <p:tavLst>
                                        <p:tav tm="0">
                                          <p:val>
                                            <p:strVal val="#ppt_w*0.70"/>
                                          </p:val>
                                        </p:tav>
                                        <p:tav tm="100000">
                                          <p:val>
                                            <p:strVal val="#ppt_w"/>
                                          </p:val>
                                        </p:tav>
                                      </p:tavLst>
                                    </p:anim>
                                    <p:anim calcmode="lin" valueType="num">
                                      <p:cBhvr>
                                        <p:cTn id="106" dur="1000" fill="hold"/>
                                        <p:tgtEl>
                                          <p:spTgt spid="6"/>
                                        </p:tgtEl>
                                        <p:attrNameLst>
                                          <p:attrName>ppt_h</p:attrName>
                                        </p:attrNameLst>
                                      </p:cBhvr>
                                      <p:tavLst>
                                        <p:tav tm="0">
                                          <p:val>
                                            <p:strVal val="#ppt_h"/>
                                          </p:val>
                                        </p:tav>
                                        <p:tav tm="100000">
                                          <p:val>
                                            <p:strVal val="#ppt_h"/>
                                          </p:val>
                                        </p:tav>
                                      </p:tavLst>
                                    </p:anim>
                                    <p:animEffect transition="in" filter="fade">
                                      <p:cBhvr>
                                        <p:cTn id="107" dur="1000"/>
                                        <p:tgtEl>
                                          <p:spTgt spid="6"/>
                                        </p:tgtEl>
                                      </p:cBhvr>
                                    </p:animEffect>
                                  </p:childTnLst>
                                </p:cTn>
                              </p:par>
                              <p:par>
                                <p:cTn id="108" presetID="12" presetClass="entr" presetSubtype="8" fill="hold" grpId="0" nodeType="withEffect">
                                  <p:stCondLst>
                                    <p:cond delay="0"/>
                                  </p:stCondLst>
                                  <p:childTnLst>
                                    <p:set>
                                      <p:cBhvr>
                                        <p:cTn id="109" dur="1" fill="hold">
                                          <p:stCondLst>
                                            <p:cond delay="0"/>
                                          </p:stCondLst>
                                        </p:cTn>
                                        <p:tgtEl>
                                          <p:spTgt spid="8"/>
                                        </p:tgtEl>
                                        <p:attrNameLst>
                                          <p:attrName>style.visibility</p:attrName>
                                        </p:attrNameLst>
                                      </p:cBhvr>
                                      <p:to>
                                        <p:strVal val="visible"/>
                                      </p:to>
                                    </p:set>
                                    <p:anim calcmode="lin" valueType="num">
                                      <p:cBhvr additive="base">
                                        <p:cTn id="110" dur="1000"/>
                                        <p:tgtEl>
                                          <p:spTgt spid="8"/>
                                        </p:tgtEl>
                                        <p:attrNameLst>
                                          <p:attrName>ppt_x</p:attrName>
                                        </p:attrNameLst>
                                      </p:cBhvr>
                                      <p:tavLst>
                                        <p:tav tm="0">
                                          <p:val>
                                            <p:strVal val="#ppt_x-#ppt_w*1.125000"/>
                                          </p:val>
                                        </p:tav>
                                        <p:tav tm="100000">
                                          <p:val>
                                            <p:strVal val="#ppt_x"/>
                                          </p:val>
                                        </p:tav>
                                      </p:tavLst>
                                    </p:anim>
                                    <p:animEffect transition="in" filter="wipe(right)">
                                      <p:cBhvr>
                                        <p:cTn id="1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 grpId="0" bldLvl="0" animBg="1"/>
      <p:bldP spid="4" grpId="0" animBg="1"/>
      <p:bldP spid="15" grpId="0" animBg="1"/>
      <p:bldP spid="17" grpId="0" bldLvl="0" animBg="1"/>
      <p:bldP spid="17" grpId="1" bldLvl="0" animBg="1"/>
      <p:bldP spid="17" grpId="2" bldLvl="0" animBg="1"/>
      <p:bldP spid="17" grpId="3" bldLvl="0" animBg="1"/>
      <p:bldP spid="17" grpId="4" bldLvl="0" animBg="1"/>
      <p:bldP spid="27" grpId="0" bldLvl="0" animBg="1"/>
      <p:bldP spid="28" grpId="0" bldLvl="0" animBg="1"/>
      <p:bldP spid="29" grpId="0" bldLvl="0" animBg="1"/>
      <p:bldP spid="30" grpId="0" bldLvl="0" animBg="1"/>
      <p:bldP spid="31" grpId="0" animBg="1"/>
      <p:bldP spid="32" grpId="0"/>
      <p:bldP spid="33" grpId="0"/>
      <p:bldP spid="34" grpId="0"/>
      <p:bldP spid="35" grpId="0"/>
      <p:bldP spid="36" grpId="0"/>
      <p:bldP spid="37" grpId="0"/>
      <p:bldP spid="38" grpId="0"/>
      <p:bldP spid="39" grpId="0"/>
      <p:bldP spid="3" grpId="0" bldLvl="0" animBg="1"/>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2">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649094" y="3215389"/>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rPr>
              <a:t>项目介绍</a:t>
            </a:r>
          </a:p>
        </p:txBody>
      </p:sp>
      <p:grpSp>
        <p:nvGrpSpPr>
          <p:cNvPr id="50" name="组合 49"/>
          <p:cNvGrpSpPr/>
          <p:nvPr/>
        </p:nvGrpSpPr>
        <p:grpSpPr>
          <a:xfrm>
            <a:off x="2202982" y="5175292"/>
            <a:ext cx="2292824" cy="436878"/>
            <a:chOff x="8222965" y="7595340"/>
            <a:chExt cx="3061547" cy="678712"/>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525961"/>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ONE</a:t>
              </a:r>
            </a:p>
          </p:txBody>
        </p:sp>
      </p:grpSp>
      <p:sp>
        <p:nvSpPr>
          <p:cNvPr id="14" name="文本框 13"/>
          <p:cNvSpPr txBox="1"/>
          <p:nvPr/>
        </p:nvSpPr>
        <p:spPr>
          <a:xfrm>
            <a:off x="1365364" y="1048351"/>
            <a:ext cx="3968061" cy="2215991"/>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01</a:t>
            </a: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15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animBg="1"/>
      <p:bldP spid="6" grpId="0" animBg="1"/>
      <p:bldP spid="7" grpId="0" animBg="1"/>
      <p:bldP spid="22" grpId="0" bldLvl="0" animBg="1"/>
      <p:bldP spid="22" grpId="1" bldLvl="0" animBg="1"/>
      <p:bldP spid="14" grpId="0"/>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3" name="椭圆 2"/>
          <p:cNvSpPr/>
          <p:nvPr/>
        </p:nvSpPr>
        <p:spPr>
          <a:xfrm>
            <a:off x="9550401" y="-362450"/>
            <a:ext cx="1944914" cy="1944914"/>
          </a:xfrm>
          <a:prstGeom prst="ellipse">
            <a:avLst/>
          </a:prstGeom>
          <a:solidFill>
            <a:schemeClr val="bg1"/>
          </a:solidFill>
          <a:ln>
            <a:noFill/>
          </a:ln>
          <a:effectLst>
            <a:outerShdw blurRad="2794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 name="椭圆 3"/>
          <p:cNvSpPr/>
          <p:nvPr/>
        </p:nvSpPr>
        <p:spPr>
          <a:xfrm>
            <a:off x="-1400221" y="2002973"/>
            <a:ext cx="15479077" cy="15479077"/>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5" name="椭圆 4"/>
          <p:cNvSpPr/>
          <p:nvPr/>
        </p:nvSpPr>
        <p:spPr>
          <a:xfrm>
            <a:off x="5366860" y="885376"/>
            <a:ext cx="1944914" cy="1944914"/>
          </a:xfrm>
          <a:prstGeom prst="ellipse">
            <a:avLst/>
          </a:prstGeom>
          <a:blipFill dpi="0" rotWithShape="1">
            <a:blip r:embed="rId3" cstate="screen"/>
            <a:srcRect/>
            <a:stretch>
              <a:fillRect/>
            </a:stretch>
          </a:blipFill>
          <a:ln w="127000">
            <a:solidFill>
              <a:schemeClr val="bg1"/>
            </a:solidFill>
          </a:ln>
          <a:effectLst>
            <a:outerShdw blurRad="215900" sx="102000" sy="102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11" name="椭圆 10"/>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12" name="文本框 11"/>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项目介绍</a:t>
            </a:r>
          </a:p>
        </p:txBody>
      </p:sp>
      <p:sp>
        <p:nvSpPr>
          <p:cNvPr id="42" name="TextBox 19"/>
          <p:cNvSpPr txBox="1">
            <a:spLocks noChangeArrowheads="1"/>
          </p:cNvSpPr>
          <p:nvPr/>
        </p:nvSpPr>
        <p:spPr bwMode="auto">
          <a:xfrm>
            <a:off x="1400175" y="3893185"/>
            <a:ext cx="9725660" cy="2585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5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      </a:t>
            </a:r>
            <a:r>
              <a:rPr lang="zh-CN" altLang="en-US" sz="900" dirty="0">
                <a:solidFill>
                  <a:schemeClr val="bg1">
                    <a:lumMod val="50000"/>
                  </a:schemeClr>
                </a:solidFill>
                <a:latin typeface="微软雅黑" panose="020B0503020204020204" pitchFamily="34" charset="-122"/>
                <a:ea typeface="微软雅黑" panose="020B0503020204020204" pitchFamily="34" charset="-122"/>
              </a:rPr>
              <a:t> </a:t>
            </a:r>
            <a:r>
              <a:rPr sz="1400" dirty="0">
                <a:solidFill>
                  <a:schemeClr val="bg1">
                    <a:lumMod val="50000"/>
                  </a:schemeClr>
                </a:solidFill>
                <a:latin typeface="微软雅黑" panose="020B0503020204020204" pitchFamily="34" charset="-122"/>
                <a:ea typeface="微软雅黑" panose="020B0503020204020204" pitchFamily="34" charset="-122"/>
              </a:rPr>
              <a:t>企业新产品进行线上发布销售，利用营销活动引流时，短时间内用户请求过多，流量暴增导致系统挂掉及出现商品超卖等现象。为了解决这一问题，企业要求定制设计一种“消息队列”进行流量削峰，模拟真实营销活动场景和现实需求进行压力测试。</a:t>
            </a:r>
          </a:p>
          <a:p>
            <a:pPr algn="ctr">
              <a:lnSpc>
                <a:spcPct val="150000"/>
              </a:lnSpc>
            </a:pPr>
            <a:endParaRPr sz="1400" dirty="0">
              <a:solidFill>
                <a:schemeClr val="bg1">
                  <a:lumMod val="50000"/>
                </a:schemeClr>
              </a:solidFill>
              <a:latin typeface="微软雅黑" panose="020B0503020204020204" pitchFamily="34" charset="-122"/>
              <a:ea typeface="微软雅黑" panose="020B0503020204020204" pitchFamily="34" charset="-122"/>
            </a:endParaRPr>
          </a:p>
          <a:p>
            <a:pPr algn="ctr">
              <a:lnSpc>
                <a:spcPct val="150000"/>
              </a:lnSpc>
            </a:pPr>
            <a:r>
              <a:rPr sz="1400" dirty="0">
                <a:solidFill>
                  <a:schemeClr val="bg1">
                    <a:lumMod val="50000"/>
                  </a:schemeClr>
                </a:solidFill>
                <a:latin typeface="微软雅黑" panose="020B0503020204020204" pitchFamily="34" charset="-122"/>
                <a:ea typeface="微软雅黑" panose="020B0503020204020204" pitchFamily="34" charset="-122"/>
              </a:rPr>
              <a:t>本团队自行设计并实现一种“消息队列”来解决商品营销活动场景中突发流量过大容易宕机的问题。该消息队列项目命名为Flash-MQ。消息队列开发完成后，为了验证消息队列方案的可行性并测试该消息队列的性能我们开发了一套基于SpringBoot的前后端分离商城系统，下文简称“商城”。该系统支持普通商品购买及秒杀商品购买，两类商品的购买均对接了Flash-MQ。</a:t>
            </a:r>
          </a:p>
        </p:txBody>
      </p:sp>
      <p:sp>
        <p:nvSpPr>
          <p:cNvPr id="43" name="Rectangle 20"/>
          <p:cNvSpPr/>
          <p:nvPr/>
        </p:nvSpPr>
        <p:spPr>
          <a:xfrm>
            <a:off x="4016528" y="3004003"/>
            <a:ext cx="4645576" cy="706755"/>
          </a:xfrm>
          <a:prstGeom prst="rect">
            <a:avLst/>
          </a:prstGeom>
        </p:spPr>
        <p:txBody>
          <a:bodyPr wrap="square">
            <a:spAutoFit/>
          </a:bodyPr>
          <a:lstStyle/>
          <a:p>
            <a:r>
              <a:rPr lang="en-US" sz="4000" b="1" dirty="0">
                <a:solidFill>
                  <a:schemeClr val="accent1">
                    <a:lumMod val="40000"/>
                    <a:lumOff val="60000"/>
                  </a:schemeClr>
                </a:solidFill>
                <a:latin typeface="Arial Black" panose="020B0A04020102020204" pitchFamily="34" charset="0"/>
                <a:cs typeface="Segoe UI" panose="020B0502040204020203" pitchFamily="34" charset="0"/>
              </a:rPr>
              <a:t>OUR PROJECT</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500" fill="hold"/>
                                        <p:tgtEl>
                                          <p:spTgt spid="11"/>
                                        </p:tgtEl>
                                        <p:attrNameLst>
                                          <p:attrName>ppt_x</p:attrName>
                                        </p:attrNameLst>
                                      </p:cBhvr>
                                      <p:tavLst>
                                        <p:tav tm="0">
                                          <p:val>
                                            <p:strVal val="0-#ppt_w/2"/>
                                          </p:val>
                                        </p:tav>
                                        <p:tav tm="100000">
                                          <p:val>
                                            <p:strVal val="#ppt_x"/>
                                          </p:val>
                                        </p:tav>
                                      </p:tavLst>
                                    </p:anim>
                                    <p:anim calcmode="lin" valueType="num">
                                      <p:cBhvr additive="base">
                                        <p:cTn id="8" dur="1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500" fill="hold"/>
                                        <p:tgtEl>
                                          <p:spTgt spid="12"/>
                                        </p:tgtEl>
                                        <p:attrNameLst>
                                          <p:attrName>ppt_x</p:attrName>
                                        </p:attrNameLst>
                                      </p:cBhvr>
                                      <p:tavLst>
                                        <p:tav tm="0">
                                          <p:val>
                                            <p:strVal val="0-#ppt_w/2"/>
                                          </p:val>
                                        </p:tav>
                                        <p:tav tm="100000">
                                          <p:val>
                                            <p:strVal val="#ppt_x"/>
                                          </p:val>
                                        </p:tav>
                                      </p:tavLst>
                                    </p:anim>
                                    <p:anim calcmode="lin" valueType="num">
                                      <p:cBhvr additive="base">
                                        <p:cTn id="12" dur="1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4" decel="10000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1500" fill="hold"/>
                                        <p:tgtEl>
                                          <p:spTgt spid="5"/>
                                        </p:tgtEl>
                                        <p:attrNameLst>
                                          <p:attrName>ppt_x</p:attrName>
                                        </p:attrNameLst>
                                      </p:cBhvr>
                                      <p:tavLst>
                                        <p:tav tm="0">
                                          <p:val>
                                            <p:strVal val="#ppt_x"/>
                                          </p:val>
                                        </p:tav>
                                        <p:tav tm="100000">
                                          <p:val>
                                            <p:strVal val="#ppt_x"/>
                                          </p:val>
                                        </p:tav>
                                      </p:tavLst>
                                    </p:anim>
                                    <p:anim calcmode="lin" valueType="num">
                                      <p:cBhvr additive="base">
                                        <p:cTn id="17" dur="15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0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1500" fill="hold"/>
                                        <p:tgtEl>
                                          <p:spTgt spid="4"/>
                                        </p:tgtEl>
                                        <p:attrNameLst>
                                          <p:attrName>ppt_x</p:attrName>
                                        </p:attrNameLst>
                                      </p:cBhvr>
                                      <p:tavLst>
                                        <p:tav tm="0">
                                          <p:val>
                                            <p:strVal val="#ppt_x"/>
                                          </p:val>
                                        </p:tav>
                                        <p:tav tm="100000">
                                          <p:val>
                                            <p:strVal val="#ppt_x"/>
                                          </p:val>
                                        </p:tav>
                                      </p:tavLst>
                                    </p:anim>
                                    <p:anim calcmode="lin" valueType="num">
                                      <p:cBhvr additive="base">
                                        <p:cTn id="21" dur="1500" fill="hold"/>
                                        <p:tgtEl>
                                          <p:spTgt spid="4"/>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1500" fill="hold"/>
                                        <p:tgtEl>
                                          <p:spTgt spid="2"/>
                                        </p:tgtEl>
                                        <p:attrNameLst>
                                          <p:attrName>ppt_x</p:attrName>
                                        </p:attrNameLst>
                                      </p:cBhvr>
                                      <p:tavLst>
                                        <p:tav tm="0">
                                          <p:val>
                                            <p:strVal val="#ppt_x"/>
                                          </p:val>
                                        </p:tav>
                                        <p:tav tm="100000">
                                          <p:val>
                                            <p:strVal val="#ppt_x"/>
                                          </p:val>
                                        </p:tav>
                                      </p:tavLst>
                                    </p:anim>
                                    <p:anim calcmode="lin" valueType="num">
                                      <p:cBhvr additive="base">
                                        <p:cTn id="25" dur="1500" fill="hold"/>
                                        <p:tgtEl>
                                          <p:spTgt spid="2"/>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70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1500" fill="hold"/>
                                        <p:tgtEl>
                                          <p:spTgt spid="3"/>
                                        </p:tgtEl>
                                        <p:attrNameLst>
                                          <p:attrName>ppt_x</p:attrName>
                                        </p:attrNameLst>
                                      </p:cBhvr>
                                      <p:tavLst>
                                        <p:tav tm="0">
                                          <p:val>
                                            <p:strVal val="#ppt_x"/>
                                          </p:val>
                                        </p:tav>
                                        <p:tav tm="100000">
                                          <p:val>
                                            <p:strVal val="#ppt_x"/>
                                          </p:val>
                                        </p:tav>
                                      </p:tavLst>
                                    </p:anim>
                                    <p:anim calcmode="lin" valueType="num">
                                      <p:cBhvr additive="base">
                                        <p:cTn id="29" dur="1500" fill="hold"/>
                                        <p:tgtEl>
                                          <p:spTgt spid="3"/>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12" fill="hold" grpId="0" nodeType="afterEffect">
                                  <p:stCondLst>
                                    <p:cond delay="0"/>
                                  </p:stCondLst>
                                  <p:iterate type="lt">
                                    <p:tmPct val="10000"/>
                                  </p:iterate>
                                  <p:childTnLst>
                                    <p:set>
                                      <p:cBhvr>
                                        <p:cTn id="32" dur="1" fill="hold">
                                          <p:stCondLst>
                                            <p:cond delay="0"/>
                                          </p:stCondLst>
                                        </p:cTn>
                                        <p:tgtEl>
                                          <p:spTgt spid="43"/>
                                        </p:tgtEl>
                                        <p:attrNameLst>
                                          <p:attrName>style.visibility</p:attrName>
                                        </p:attrNameLst>
                                      </p:cBhvr>
                                      <p:to>
                                        <p:strVal val="visible"/>
                                      </p:to>
                                    </p:set>
                                    <p:anim calcmode="lin" valueType="num">
                                      <p:cBhvr additive="base">
                                        <p:cTn id="33" dur="500" fill="hold"/>
                                        <p:tgtEl>
                                          <p:spTgt spid="43"/>
                                        </p:tgtEl>
                                        <p:attrNameLst>
                                          <p:attrName>ppt_x</p:attrName>
                                        </p:attrNameLst>
                                      </p:cBhvr>
                                      <p:tavLst>
                                        <p:tav tm="0">
                                          <p:val>
                                            <p:strVal val="0-#ppt_w/2"/>
                                          </p:val>
                                        </p:tav>
                                        <p:tav tm="100000">
                                          <p:val>
                                            <p:strVal val="#ppt_x"/>
                                          </p:val>
                                        </p:tav>
                                      </p:tavLst>
                                    </p:anim>
                                    <p:anim calcmode="lin" valueType="num">
                                      <p:cBhvr additive="base">
                                        <p:cTn id="34" dur="500" fill="hold"/>
                                        <p:tgtEl>
                                          <p:spTgt spid="43"/>
                                        </p:tgtEl>
                                        <p:attrNameLst>
                                          <p:attrName>ppt_y</p:attrName>
                                        </p:attrNameLst>
                                      </p:cBhvr>
                                      <p:tavLst>
                                        <p:tav tm="0">
                                          <p:val>
                                            <p:strVal val="1+#ppt_h/2"/>
                                          </p:val>
                                        </p:tav>
                                        <p:tav tm="100000">
                                          <p:val>
                                            <p:strVal val="#ppt_y"/>
                                          </p:val>
                                        </p:tav>
                                      </p:tavLst>
                                    </p:anim>
                                  </p:childTnLst>
                                </p:cTn>
                              </p:par>
                              <p:par>
                                <p:cTn id="35" presetID="26" presetClass="emph" presetSubtype="0" fill="hold" grpId="1" nodeType="withEffect">
                                  <p:stCondLst>
                                    <p:cond delay="1000"/>
                                  </p:stCondLst>
                                  <p:iterate type="lt">
                                    <p:tmPct val="10000"/>
                                  </p:iterate>
                                  <p:childTnLst>
                                    <p:animEffect transition="out" filter="fade">
                                      <p:cBhvr>
                                        <p:cTn id="36" dur="500" tmFilter="0, 0; .2, .5; .8, .5; 1, 0"/>
                                        <p:tgtEl>
                                          <p:spTgt spid="43"/>
                                        </p:tgtEl>
                                      </p:cBhvr>
                                    </p:animEffect>
                                    <p:animScale>
                                      <p:cBhvr>
                                        <p:cTn id="37" dur="250" autoRev="1" fill="hold"/>
                                        <p:tgtEl>
                                          <p:spTgt spid="43"/>
                                        </p:tgtEl>
                                      </p:cBhvr>
                                      <p:by x="105000" y="105000"/>
                                    </p:animScale>
                                  </p:childTnLst>
                                </p:cTn>
                              </p:par>
                            </p:childTnLst>
                          </p:cTn>
                        </p:par>
                        <p:par>
                          <p:cTn id="38" fill="hold">
                            <p:stCondLst>
                              <p:cond delay="4199"/>
                            </p:stCondLst>
                            <p:childTnLst>
                              <p:par>
                                <p:cTn id="39" presetID="14" presetClass="entr" presetSubtype="10" fill="hold" grpId="0" nodeType="after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randombar(horizontal)">
                                      <p:cBhvr>
                                        <p:cTn id="4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bldLvl="0" animBg="1"/>
      <p:bldP spid="11" grpId="0" animBg="1"/>
      <p:bldP spid="12" grpId="0"/>
      <p:bldP spid="42" grpId="0"/>
      <p:bldP spid="43" grpId="0"/>
      <p:bldP spid="4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2">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649094" y="3215389"/>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rPr>
              <a:t>项目技术</a:t>
            </a:r>
            <a:endParaRPr lang="en-US" altLang="zh-CN" sz="6000" b="1" dirty="0">
              <a:solidFill>
                <a:schemeClr val="accent1">
                  <a:lumMod val="60000"/>
                  <a:lumOff val="40000"/>
                </a:schemeClr>
              </a:solidFill>
              <a:cs typeface="Arial" panose="020B0604020202020204" pitchFamily="34" charset="0"/>
            </a:endParaRPr>
          </a:p>
        </p:txBody>
      </p:sp>
      <p:grpSp>
        <p:nvGrpSpPr>
          <p:cNvPr id="50" name="组合 49"/>
          <p:cNvGrpSpPr/>
          <p:nvPr/>
        </p:nvGrpSpPr>
        <p:grpSpPr>
          <a:xfrm>
            <a:off x="2202982" y="5175292"/>
            <a:ext cx="2292824" cy="436878"/>
            <a:chOff x="8222965" y="7595340"/>
            <a:chExt cx="3061547" cy="678712"/>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523834"/>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TWO</a:t>
              </a:r>
            </a:p>
          </p:txBody>
        </p:sp>
      </p:grpSp>
      <p:sp>
        <p:nvSpPr>
          <p:cNvPr id="14" name="文本框 13"/>
          <p:cNvSpPr txBox="1"/>
          <p:nvPr/>
        </p:nvSpPr>
        <p:spPr>
          <a:xfrm>
            <a:off x="1365364" y="1048351"/>
            <a:ext cx="3968061" cy="2214880"/>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02</a:t>
            </a: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15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14" grpId="0"/>
      <p:bldP spid="1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椭圆 79"/>
          <p:cNvSpPr/>
          <p:nvPr/>
        </p:nvSpPr>
        <p:spPr>
          <a:xfrm>
            <a:off x="8530599" y="-3905716"/>
            <a:ext cx="6109232" cy="61092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81" name="椭圆 80"/>
          <p:cNvSpPr/>
          <p:nvPr/>
        </p:nvSpPr>
        <p:spPr>
          <a:xfrm>
            <a:off x="9958516" y="-2477799"/>
            <a:ext cx="3253398" cy="3253398"/>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技术栈</a:t>
            </a:r>
          </a:p>
        </p:txBody>
      </p:sp>
      <p:grpSp>
        <p:nvGrpSpPr>
          <p:cNvPr id="4" name="组合 3"/>
          <p:cNvGrpSpPr/>
          <p:nvPr/>
        </p:nvGrpSpPr>
        <p:grpSpPr>
          <a:xfrm>
            <a:off x="873402" y="1883181"/>
            <a:ext cx="2197330" cy="3930458"/>
            <a:chOff x="1525184" y="1798272"/>
            <a:chExt cx="2197330" cy="3930458"/>
          </a:xfrm>
        </p:grpSpPr>
        <p:sp>
          <p:nvSpPr>
            <p:cNvPr id="22" name="iŝliḑe"/>
            <p:cNvSpPr/>
            <p:nvPr/>
          </p:nvSpPr>
          <p:spPr>
            <a:xfrm>
              <a:off x="3557227" y="3121239"/>
              <a:ext cx="165287" cy="415169"/>
            </a:xfrm>
            <a:custGeom>
              <a:avLst/>
              <a:gdLst/>
              <a:ahLst/>
              <a:cxnLst/>
              <a:rect l="0" t="0" r="0" b="0"/>
              <a:pathLst>
                <a:path w="120000" h="120000" extrusionOk="0">
                  <a:moveTo>
                    <a:pt x="64827" y="120000"/>
                  </a:moveTo>
                  <a:cubicBezTo>
                    <a:pt x="28966" y="120000"/>
                    <a:pt x="0" y="99600"/>
                    <a:pt x="0" y="85561"/>
                  </a:cubicBezTo>
                  <a:lnTo>
                    <a:pt x="0" y="34438"/>
                  </a:lnTo>
                  <a:cubicBezTo>
                    <a:pt x="0" y="20661"/>
                    <a:pt x="28966" y="0"/>
                    <a:pt x="64827" y="0"/>
                  </a:cubicBezTo>
                  <a:cubicBezTo>
                    <a:pt x="95172" y="0"/>
                    <a:pt x="120000" y="9538"/>
                    <a:pt x="120000" y="21194"/>
                  </a:cubicBezTo>
                  <a:lnTo>
                    <a:pt x="120000" y="98805"/>
                  </a:lnTo>
                  <a:cubicBezTo>
                    <a:pt x="120000" y="110727"/>
                    <a:pt x="95172" y="120000"/>
                    <a:pt x="64827" y="120000"/>
                  </a:cubicBezTo>
                </a:path>
              </a:pathLst>
            </a:custGeom>
            <a:solidFill>
              <a:schemeClr val="bg1">
                <a:lumMod val="75000"/>
              </a:schemeClr>
            </a:solidFill>
            <a:ln>
              <a:noFill/>
            </a:ln>
          </p:spPr>
          <p:txBody>
            <a:bodyPr wrap="square" lIns="91440" tIns="45720" rIns="91440" bIns="45720" anchor="ctr" anchorCtr="0">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rtl="0">
                <a:lnSpc>
                  <a:spcPct val="93000"/>
                </a:lnSpc>
                <a:spcBef>
                  <a:spcPts val="0"/>
                </a:spcBef>
                <a:spcAft>
                  <a:spcPts val="0"/>
                </a:spcAft>
                <a:buClr>
                  <a:srgbClr val="000000"/>
                </a:buClr>
                <a:buSzPct val="25000"/>
                <a:buFont typeface="Arial" panose="020B0604020202020204"/>
                <a:buNone/>
              </a:pPr>
              <a:r>
                <a:rPr lang="de-DE" sz="4200" b="0" i="0" u="none" strike="noStrike" cap="none" dirty="0">
                  <a:latin typeface="仓耳青禾体-谷力 W05" panose="02020400000000000000" pitchFamily="18" charset="-122"/>
                </a:rPr>
                <a:t> </a:t>
              </a:r>
            </a:p>
          </p:txBody>
        </p:sp>
        <p:sp>
          <p:nvSpPr>
            <p:cNvPr id="23" name="ïṡḷíḑé"/>
            <p:cNvSpPr/>
            <p:nvPr/>
          </p:nvSpPr>
          <p:spPr>
            <a:xfrm>
              <a:off x="3640060" y="3832221"/>
              <a:ext cx="65530" cy="621195"/>
            </a:xfrm>
            <a:custGeom>
              <a:avLst/>
              <a:gdLst/>
              <a:ahLst/>
              <a:cxnLst/>
              <a:rect l="0" t="0" r="0" b="0"/>
              <a:pathLst>
                <a:path w="120000" h="120000" extrusionOk="0">
                  <a:moveTo>
                    <a:pt x="77644" y="120000"/>
                  </a:moveTo>
                  <a:lnTo>
                    <a:pt x="0" y="120000"/>
                  </a:lnTo>
                  <a:lnTo>
                    <a:pt x="0" y="0"/>
                  </a:lnTo>
                  <a:lnTo>
                    <a:pt x="77644" y="0"/>
                  </a:lnTo>
                  <a:cubicBezTo>
                    <a:pt x="100588" y="0"/>
                    <a:pt x="120000" y="1938"/>
                    <a:pt x="120000" y="4061"/>
                  </a:cubicBezTo>
                  <a:lnTo>
                    <a:pt x="120000" y="115938"/>
                  </a:lnTo>
                  <a:cubicBezTo>
                    <a:pt x="120000" y="118061"/>
                    <a:pt x="100588" y="120000"/>
                    <a:pt x="77644" y="120000"/>
                  </a:cubicBezTo>
                </a:path>
              </a:pathLst>
            </a:custGeom>
            <a:solidFill>
              <a:schemeClr val="bg1">
                <a:lumMod val="75000"/>
              </a:schemeClr>
            </a:solidFill>
            <a:ln>
              <a:noFill/>
            </a:ln>
          </p:spPr>
          <p:txBody>
            <a:bodyPr wrap="square" lIns="91440" tIns="45720" rIns="91440" bIns="45720" anchor="ctr" anchorCtr="0">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93000"/>
                </a:lnSpc>
                <a:buClr>
                  <a:srgbClr val="000000"/>
                </a:buClr>
                <a:buSzPct val="25000"/>
                <a:buFont typeface="Arial" panose="020B0604020202020204"/>
                <a:buNone/>
              </a:pPr>
              <a:endParaRPr sz="4200" dirty="0">
                <a:latin typeface="仓耳青禾体-谷力 W05" panose="02020400000000000000" pitchFamily="18" charset="-122"/>
              </a:endParaRPr>
            </a:p>
          </p:txBody>
        </p:sp>
        <p:sp>
          <p:nvSpPr>
            <p:cNvPr id="24" name="íṧḷiḑè"/>
            <p:cNvSpPr/>
            <p:nvPr/>
          </p:nvSpPr>
          <p:spPr>
            <a:xfrm>
              <a:off x="1741730" y="4918890"/>
              <a:ext cx="1702982" cy="809840"/>
            </a:xfrm>
            <a:custGeom>
              <a:avLst/>
              <a:gdLst/>
              <a:ahLst/>
              <a:cxnLst/>
              <a:rect l="0" t="0" r="0" b="0"/>
              <a:pathLst>
                <a:path w="120000" h="120000" extrusionOk="0">
                  <a:moveTo>
                    <a:pt x="15133" y="99993"/>
                  </a:moveTo>
                  <a:cubicBezTo>
                    <a:pt x="16127" y="106239"/>
                    <a:pt x="16527" y="118741"/>
                    <a:pt x="59733" y="119960"/>
                  </a:cubicBezTo>
                  <a:cubicBezTo>
                    <a:pt x="102011" y="120777"/>
                    <a:pt x="102477" y="107732"/>
                    <a:pt x="103538" y="100804"/>
                  </a:cubicBezTo>
                  <a:cubicBezTo>
                    <a:pt x="104800" y="93468"/>
                    <a:pt x="104138" y="14537"/>
                    <a:pt x="120000" y="1084"/>
                  </a:cubicBezTo>
                  <a:cubicBezTo>
                    <a:pt x="92988" y="816"/>
                    <a:pt x="59866" y="542"/>
                    <a:pt x="59866" y="542"/>
                  </a:cubicBezTo>
                  <a:cubicBezTo>
                    <a:pt x="27677" y="273"/>
                    <a:pt x="28538" y="273"/>
                    <a:pt x="0" y="0"/>
                  </a:cubicBezTo>
                  <a:cubicBezTo>
                    <a:pt x="14466" y="10730"/>
                    <a:pt x="14205" y="94010"/>
                    <a:pt x="15133" y="99993"/>
                  </a:cubicBezTo>
                </a:path>
              </a:pathLst>
            </a:custGeom>
            <a:solidFill>
              <a:schemeClr val="bg1">
                <a:lumMod val="5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25" name="ïṣḻiḑè"/>
            <p:cNvSpPr/>
            <p:nvPr/>
          </p:nvSpPr>
          <p:spPr>
            <a:xfrm>
              <a:off x="1741730" y="1798272"/>
              <a:ext cx="1702982" cy="809014"/>
            </a:xfrm>
            <a:custGeom>
              <a:avLst/>
              <a:gdLst/>
              <a:ahLst/>
              <a:cxnLst/>
              <a:rect l="0" t="0" r="0" b="0"/>
              <a:pathLst>
                <a:path w="120000" h="120000" extrusionOk="0">
                  <a:moveTo>
                    <a:pt x="104866" y="20021"/>
                  </a:moveTo>
                  <a:cubicBezTo>
                    <a:pt x="103872" y="13634"/>
                    <a:pt x="103472" y="1136"/>
                    <a:pt x="60266" y="50"/>
                  </a:cubicBezTo>
                  <a:cubicBezTo>
                    <a:pt x="17988" y="-901"/>
                    <a:pt x="17522" y="12274"/>
                    <a:pt x="16461" y="19069"/>
                  </a:cubicBezTo>
                  <a:cubicBezTo>
                    <a:pt x="15200" y="26536"/>
                    <a:pt x="15861" y="105463"/>
                    <a:pt x="0" y="118779"/>
                  </a:cubicBezTo>
                  <a:cubicBezTo>
                    <a:pt x="27011" y="119182"/>
                    <a:pt x="60133" y="119457"/>
                    <a:pt x="60133" y="119457"/>
                  </a:cubicBezTo>
                  <a:cubicBezTo>
                    <a:pt x="92322" y="119725"/>
                    <a:pt x="91461" y="119725"/>
                    <a:pt x="120000" y="120000"/>
                  </a:cubicBezTo>
                  <a:cubicBezTo>
                    <a:pt x="105533" y="109130"/>
                    <a:pt x="105794" y="25993"/>
                    <a:pt x="104866" y="20021"/>
                  </a:cubicBezTo>
                </a:path>
              </a:pathLst>
            </a:custGeom>
            <a:solidFill>
              <a:schemeClr val="bg1">
                <a:lumMod val="5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26" name="îśḻiḓè"/>
            <p:cNvSpPr/>
            <p:nvPr/>
          </p:nvSpPr>
          <p:spPr>
            <a:xfrm>
              <a:off x="1525184" y="2545388"/>
              <a:ext cx="2136073" cy="2449311"/>
            </a:xfrm>
            <a:custGeom>
              <a:avLst/>
              <a:gdLst/>
              <a:ahLst/>
              <a:cxnLst/>
              <a:rect l="0" t="0" r="0" b="0"/>
              <a:pathLst>
                <a:path w="120000" h="120000" extrusionOk="0">
                  <a:moveTo>
                    <a:pt x="95507" y="120000"/>
                  </a:moveTo>
                  <a:lnTo>
                    <a:pt x="23757" y="119727"/>
                  </a:lnTo>
                  <a:cubicBezTo>
                    <a:pt x="10539" y="119638"/>
                    <a:pt x="-105" y="110448"/>
                    <a:pt x="0" y="98949"/>
                  </a:cubicBezTo>
                  <a:lnTo>
                    <a:pt x="417" y="20504"/>
                  </a:lnTo>
                  <a:cubicBezTo>
                    <a:pt x="523" y="9100"/>
                    <a:pt x="11224" y="-89"/>
                    <a:pt x="24542" y="0"/>
                  </a:cubicBezTo>
                  <a:lnTo>
                    <a:pt x="96237" y="272"/>
                  </a:lnTo>
                  <a:cubicBezTo>
                    <a:pt x="109454" y="361"/>
                    <a:pt x="120155" y="9595"/>
                    <a:pt x="119999" y="21094"/>
                  </a:cubicBezTo>
                  <a:lnTo>
                    <a:pt x="119576" y="99495"/>
                  </a:lnTo>
                  <a:cubicBezTo>
                    <a:pt x="119476" y="110899"/>
                    <a:pt x="108669" y="120133"/>
                    <a:pt x="95507" y="120000"/>
                  </a:cubicBezTo>
                </a:path>
              </a:pathLst>
            </a:custGeom>
            <a:solidFill>
              <a:schemeClr val="bg1">
                <a:lumMod val="85000"/>
              </a:schemeClr>
            </a:solidFill>
            <a:ln>
              <a:noFill/>
            </a:ln>
          </p:spPr>
          <p:txBody>
            <a:bodyPr wrap="square" lIns="91440" tIns="45720" rIns="91440" bIns="45720" anchor="ctr" anchorCtr="0">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rtl="0">
                <a:lnSpc>
                  <a:spcPct val="93000"/>
                </a:lnSpc>
                <a:spcBef>
                  <a:spcPts val="0"/>
                </a:spcBef>
                <a:spcAft>
                  <a:spcPts val="0"/>
                </a:spcAft>
                <a:buClr>
                  <a:srgbClr val="000000"/>
                </a:buClr>
                <a:buFont typeface="Arial" panose="020B0604020202020204"/>
                <a:buNone/>
              </a:pPr>
              <a:endParaRPr sz="3500" b="0" i="0" u="none" strike="noStrike" cap="none" dirty="0">
                <a:latin typeface="仓耳青禾体-谷力 W05" panose="02020400000000000000" pitchFamily="18" charset="-122"/>
              </a:endParaRPr>
            </a:p>
          </p:txBody>
        </p:sp>
        <p:sp>
          <p:nvSpPr>
            <p:cNvPr id="27" name="íṧ1idè"/>
            <p:cNvSpPr/>
            <p:nvPr/>
          </p:nvSpPr>
          <p:spPr>
            <a:xfrm>
              <a:off x="1616252" y="2644341"/>
              <a:ext cx="1953936" cy="2251401"/>
            </a:xfrm>
            <a:custGeom>
              <a:avLst/>
              <a:gdLst/>
              <a:ahLst/>
              <a:cxnLst/>
              <a:rect l="0" t="0" r="0" b="0"/>
              <a:pathLst>
                <a:path w="120000" h="120000" extrusionOk="0">
                  <a:moveTo>
                    <a:pt x="100885" y="120000"/>
                  </a:moveTo>
                  <a:lnTo>
                    <a:pt x="18412" y="119705"/>
                  </a:lnTo>
                  <a:cubicBezTo>
                    <a:pt x="8187" y="119705"/>
                    <a:pt x="-116" y="112621"/>
                    <a:pt x="0" y="104020"/>
                  </a:cubicBezTo>
                  <a:lnTo>
                    <a:pt x="461" y="15489"/>
                  </a:lnTo>
                  <a:cubicBezTo>
                    <a:pt x="461" y="6844"/>
                    <a:pt x="8883" y="-94"/>
                    <a:pt x="19108" y="5"/>
                  </a:cubicBezTo>
                  <a:lnTo>
                    <a:pt x="101642" y="294"/>
                  </a:lnTo>
                  <a:cubicBezTo>
                    <a:pt x="111862" y="294"/>
                    <a:pt x="120111" y="7383"/>
                    <a:pt x="119994" y="15979"/>
                  </a:cubicBezTo>
                  <a:lnTo>
                    <a:pt x="119532" y="104560"/>
                  </a:lnTo>
                  <a:cubicBezTo>
                    <a:pt x="119415" y="113061"/>
                    <a:pt x="111110" y="120000"/>
                    <a:pt x="100885" y="120000"/>
                  </a:cubicBezTo>
                </a:path>
              </a:pathLst>
            </a:custGeom>
            <a:solidFill>
              <a:schemeClr val="bg1">
                <a:lumMod val="65000"/>
              </a:schemeClr>
            </a:solidFill>
            <a:ln>
              <a:noFill/>
            </a:ln>
          </p:spPr>
          <p:txBody>
            <a:bodyPr wrap="square" lIns="91440" tIns="45720" rIns="91440" bIns="45720" anchor="ctr" anchorCtr="0">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rtl="0">
                <a:lnSpc>
                  <a:spcPct val="93000"/>
                </a:lnSpc>
                <a:spcBef>
                  <a:spcPts val="0"/>
                </a:spcBef>
                <a:spcAft>
                  <a:spcPts val="0"/>
                </a:spcAft>
                <a:buClr>
                  <a:srgbClr val="000000"/>
                </a:buClr>
                <a:buFont typeface="Arial" panose="020B0604020202020204"/>
                <a:buNone/>
              </a:pPr>
              <a:endParaRPr sz="3500" b="0" i="0" u="none" strike="noStrike" cap="none" dirty="0">
                <a:latin typeface="仓耳青禾体-谷力 W05" panose="02020400000000000000" pitchFamily="18" charset="-122"/>
              </a:endParaRPr>
            </a:p>
          </p:txBody>
        </p:sp>
        <p:sp>
          <p:nvSpPr>
            <p:cNvPr id="28" name="îṡ1iďè"/>
            <p:cNvSpPr/>
            <p:nvPr/>
          </p:nvSpPr>
          <p:spPr>
            <a:xfrm>
              <a:off x="1731401" y="2755900"/>
              <a:ext cx="1713699" cy="2012949"/>
            </a:xfrm>
            <a:prstGeom prst="roundRect">
              <a:avLst/>
            </a:prstGeom>
            <a:blipFill dpi="0" rotWithShape="1">
              <a:blip r:embed="rId2" cstate="print">
                <a:extLst>
                  <a:ext uri="{28A0092B-C50C-407E-A947-70E740481C1C}">
                    <a14:useLocalDpi xmlns:a14="http://schemas.microsoft.com/office/drawing/2010/main" val="0"/>
                  </a:ext>
                </a:extLst>
              </a:blip>
              <a:srcRect/>
              <a:stretch>
                <a:fillRect/>
              </a:stretch>
            </a:blip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solidFill>
                <a:latin typeface="仓耳青禾体-谷力 W05" panose="02020400000000000000" pitchFamily="18" charset="-122"/>
                <a:ea typeface="仓耳青禾体-谷力 W05" panose="02020400000000000000" pitchFamily="18" charset="-122"/>
              </a:endParaRPr>
            </a:p>
          </p:txBody>
        </p:sp>
      </p:grpSp>
      <p:grpSp>
        <p:nvGrpSpPr>
          <p:cNvPr id="5" name="组合 4"/>
          <p:cNvGrpSpPr/>
          <p:nvPr/>
        </p:nvGrpSpPr>
        <p:grpSpPr>
          <a:xfrm>
            <a:off x="4352673" y="1894076"/>
            <a:ext cx="753588" cy="753588"/>
            <a:chOff x="5003820" y="1809167"/>
            <a:chExt cx="753588" cy="753588"/>
          </a:xfrm>
        </p:grpSpPr>
        <p:sp>
          <p:nvSpPr>
            <p:cNvPr id="47" name="íSlïḍè"/>
            <p:cNvSpPr/>
            <p:nvPr/>
          </p:nvSpPr>
          <p:spPr>
            <a:xfrm>
              <a:off x="5003820" y="1809167"/>
              <a:ext cx="753588" cy="753588"/>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48" name="iṧļídê"/>
            <p:cNvSpPr/>
            <p:nvPr/>
          </p:nvSpPr>
          <p:spPr>
            <a:xfrm>
              <a:off x="5197016" y="1985965"/>
              <a:ext cx="367195" cy="399993"/>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56973" h="606722">
                  <a:moveTo>
                    <a:pt x="480190" y="505602"/>
                  </a:moveTo>
                  <a:cubicBezTo>
                    <a:pt x="522897" y="505602"/>
                    <a:pt x="556973" y="537147"/>
                    <a:pt x="556973" y="556162"/>
                  </a:cubicBezTo>
                  <a:lnTo>
                    <a:pt x="556439" y="586996"/>
                  </a:lnTo>
                  <a:cubicBezTo>
                    <a:pt x="556261" y="597925"/>
                    <a:pt x="547364" y="606722"/>
                    <a:pt x="536420" y="606722"/>
                  </a:cubicBezTo>
                  <a:lnTo>
                    <a:pt x="425206" y="606722"/>
                  </a:lnTo>
                  <a:cubicBezTo>
                    <a:pt x="414173" y="606722"/>
                    <a:pt x="405187" y="597748"/>
                    <a:pt x="405187" y="586640"/>
                  </a:cubicBezTo>
                  <a:lnTo>
                    <a:pt x="405187" y="556162"/>
                  </a:lnTo>
                  <a:cubicBezTo>
                    <a:pt x="405187" y="537147"/>
                    <a:pt x="437573" y="505602"/>
                    <a:pt x="480190" y="505602"/>
                  </a:cubicBezTo>
                  <a:close/>
                  <a:moveTo>
                    <a:pt x="277711" y="505602"/>
                  </a:moveTo>
                  <a:cubicBezTo>
                    <a:pt x="320343" y="505602"/>
                    <a:pt x="354520" y="537147"/>
                    <a:pt x="354520" y="556162"/>
                  </a:cubicBezTo>
                  <a:lnTo>
                    <a:pt x="353986" y="586996"/>
                  </a:lnTo>
                  <a:cubicBezTo>
                    <a:pt x="353808" y="597925"/>
                    <a:pt x="344908" y="606722"/>
                    <a:pt x="333960" y="606722"/>
                  </a:cubicBezTo>
                  <a:lnTo>
                    <a:pt x="222619" y="606722"/>
                  </a:lnTo>
                  <a:cubicBezTo>
                    <a:pt x="211582" y="606722"/>
                    <a:pt x="202593" y="597748"/>
                    <a:pt x="202593" y="586640"/>
                  </a:cubicBezTo>
                  <a:lnTo>
                    <a:pt x="202593" y="556162"/>
                  </a:lnTo>
                  <a:cubicBezTo>
                    <a:pt x="202593" y="537147"/>
                    <a:pt x="234990" y="505602"/>
                    <a:pt x="277711" y="505602"/>
                  </a:cubicBezTo>
                  <a:close/>
                  <a:moveTo>
                    <a:pt x="75118" y="505602"/>
                  </a:moveTo>
                  <a:cubicBezTo>
                    <a:pt x="117839" y="505602"/>
                    <a:pt x="151927" y="537147"/>
                    <a:pt x="151927" y="556162"/>
                  </a:cubicBezTo>
                  <a:lnTo>
                    <a:pt x="151393" y="586996"/>
                  </a:lnTo>
                  <a:cubicBezTo>
                    <a:pt x="151215" y="597925"/>
                    <a:pt x="142315" y="606722"/>
                    <a:pt x="131367" y="606722"/>
                  </a:cubicBezTo>
                  <a:lnTo>
                    <a:pt x="20115" y="606722"/>
                  </a:lnTo>
                  <a:cubicBezTo>
                    <a:pt x="8989" y="606722"/>
                    <a:pt x="0" y="597748"/>
                    <a:pt x="0" y="586640"/>
                  </a:cubicBezTo>
                  <a:lnTo>
                    <a:pt x="0" y="556162"/>
                  </a:lnTo>
                  <a:cubicBezTo>
                    <a:pt x="0" y="537147"/>
                    <a:pt x="32486" y="505602"/>
                    <a:pt x="75118" y="505602"/>
                  </a:cubicBezTo>
                  <a:close/>
                  <a:moveTo>
                    <a:pt x="481080" y="379219"/>
                  </a:moveTo>
                  <a:cubicBezTo>
                    <a:pt x="509043" y="379219"/>
                    <a:pt x="531711" y="401840"/>
                    <a:pt x="531711" y="429744"/>
                  </a:cubicBezTo>
                  <a:cubicBezTo>
                    <a:pt x="531711" y="457648"/>
                    <a:pt x="509043" y="480269"/>
                    <a:pt x="481080" y="480269"/>
                  </a:cubicBezTo>
                  <a:cubicBezTo>
                    <a:pt x="453117" y="480269"/>
                    <a:pt x="430449" y="457648"/>
                    <a:pt x="430449" y="429744"/>
                  </a:cubicBezTo>
                  <a:cubicBezTo>
                    <a:pt x="430449" y="401840"/>
                    <a:pt x="453117" y="379219"/>
                    <a:pt x="481080" y="379219"/>
                  </a:cubicBezTo>
                  <a:close/>
                  <a:moveTo>
                    <a:pt x="278522" y="379219"/>
                  </a:moveTo>
                  <a:cubicBezTo>
                    <a:pt x="306465" y="379219"/>
                    <a:pt x="329118" y="401840"/>
                    <a:pt x="329118" y="429744"/>
                  </a:cubicBezTo>
                  <a:cubicBezTo>
                    <a:pt x="329118" y="457648"/>
                    <a:pt x="306465" y="480269"/>
                    <a:pt x="278522" y="480269"/>
                  </a:cubicBezTo>
                  <a:cubicBezTo>
                    <a:pt x="250579" y="480269"/>
                    <a:pt x="227926" y="457648"/>
                    <a:pt x="227926" y="429744"/>
                  </a:cubicBezTo>
                  <a:cubicBezTo>
                    <a:pt x="227926" y="401840"/>
                    <a:pt x="250579" y="379219"/>
                    <a:pt x="278522" y="379219"/>
                  </a:cubicBezTo>
                  <a:close/>
                  <a:moveTo>
                    <a:pt x="76035" y="379219"/>
                  </a:moveTo>
                  <a:cubicBezTo>
                    <a:pt x="103998" y="379219"/>
                    <a:pt x="126666" y="401840"/>
                    <a:pt x="126666" y="429744"/>
                  </a:cubicBezTo>
                  <a:cubicBezTo>
                    <a:pt x="126666" y="457648"/>
                    <a:pt x="103998" y="480269"/>
                    <a:pt x="76035" y="480269"/>
                  </a:cubicBezTo>
                  <a:cubicBezTo>
                    <a:pt x="48072" y="480269"/>
                    <a:pt x="25404" y="457648"/>
                    <a:pt x="25404" y="429744"/>
                  </a:cubicBezTo>
                  <a:cubicBezTo>
                    <a:pt x="25404" y="401840"/>
                    <a:pt x="48072" y="379219"/>
                    <a:pt x="76035" y="379219"/>
                  </a:cubicBezTo>
                  <a:close/>
                  <a:moveTo>
                    <a:pt x="353886" y="80445"/>
                  </a:moveTo>
                  <a:lnTo>
                    <a:pt x="360298" y="80445"/>
                  </a:lnTo>
                  <a:cubicBezTo>
                    <a:pt x="362435" y="80445"/>
                    <a:pt x="364216" y="80712"/>
                    <a:pt x="365552" y="81424"/>
                  </a:cubicBezTo>
                  <a:cubicBezTo>
                    <a:pt x="366888" y="82136"/>
                    <a:pt x="367956" y="82936"/>
                    <a:pt x="368669" y="84004"/>
                  </a:cubicBezTo>
                  <a:cubicBezTo>
                    <a:pt x="369381" y="84982"/>
                    <a:pt x="369916" y="86139"/>
                    <a:pt x="370183" y="87206"/>
                  </a:cubicBezTo>
                  <a:cubicBezTo>
                    <a:pt x="370361" y="88363"/>
                    <a:pt x="370539" y="89341"/>
                    <a:pt x="370539" y="90142"/>
                  </a:cubicBezTo>
                  <a:cubicBezTo>
                    <a:pt x="370539" y="92277"/>
                    <a:pt x="370272" y="94145"/>
                    <a:pt x="369738" y="95569"/>
                  </a:cubicBezTo>
                  <a:cubicBezTo>
                    <a:pt x="369203" y="96992"/>
                    <a:pt x="368491" y="98149"/>
                    <a:pt x="367600" y="98949"/>
                  </a:cubicBezTo>
                  <a:cubicBezTo>
                    <a:pt x="366799" y="99750"/>
                    <a:pt x="365819" y="100373"/>
                    <a:pt x="364840" y="100728"/>
                  </a:cubicBezTo>
                  <a:cubicBezTo>
                    <a:pt x="363860" y="101084"/>
                    <a:pt x="362791" y="101262"/>
                    <a:pt x="361723" y="101262"/>
                  </a:cubicBezTo>
                  <a:lnTo>
                    <a:pt x="353886" y="101262"/>
                  </a:lnTo>
                  <a:close/>
                  <a:moveTo>
                    <a:pt x="288104" y="75802"/>
                  </a:moveTo>
                  <a:lnTo>
                    <a:pt x="288104" y="81667"/>
                  </a:lnTo>
                  <a:lnTo>
                    <a:pt x="303770" y="81667"/>
                  </a:lnTo>
                  <a:lnTo>
                    <a:pt x="303770" y="128321"/>
                  </a:lnTo>
                  <a:lnTo>
                    <a:pt x="312404" y="128321"/>
                  </a:lnTo>
                  <a:lnTo>
                    <a:pt x="312404" y="81667"/>
                  </a:lnTo>
                  <a:lnTo>
                    <a:pt x="328159" y="81667"/>
                  </a:lnTo>
                  <a:lnTo>
                    <a:pt x="328159" y="75802"/>
                  </a:lnTo>
                  <a:close/>
                  <a:moveTo>
                    <a:pt x="233896" y="75802"/>
                  </a:moveTo>
                  <a:lnTo>
                    <a:pt x="233896" y="81667"/>
                  </a:lnTo>
                  <a:lnTo>
                    <a:pt x="249562" y="81667"/>
                  </a:lnTo>
                  <a:lnTo>
                    <a:pt x="249562" y="128321"/>
                  </a:lnTo>
                  <a:lnTo>
                    <a:pt x="258196" y="128321"/>
                  </a:lnTo>
                  <a:lnTo>
                    <a:pt x="258196" y="81667"/>
                  </a:lnTo>
                  <a:lnTo>
                    <a:pt x="273951" y="81667"/>
                  </a:lnTo>
                  <a:lnTo>
                    <a:pt x="273951" y="75802"/>
                  </a:lnTo>
                  <a:close/>
                  <a:moveTo>
                    <a:pt x="183516" y="75802"/>
                  </a:moveTo>
                  <a:lnTo>
                    <a:pt x="183516" y="128321"/>
                  </a:lnTo>
                  <a:lnTo>
                    <a:pt x="192239" y="128321"/>
                  </a:lnTo>
                  <a:lnTo>
                    <a:pt x="192239" y="104683"/>
                  </a:lnTo>
                  <a:lnTo>
                    <a:pt x="215026" y="104683"/>
                  </a:lnTo>
                  <a:lnTo>
                    <a:pt x="215026" y="128321"/>
                  </a:lnTo>
                  <a:lnTo>
                    <a:pt x="223571" y="128321"/>
                  </a:lnTo>
                  <a:lnTo>
                    <a:pt x="223571" y="75802"/>
                  </a:lnTo>
                  <a:lnTo>
                    <a:pt x="215026" y="75802"/>
                  </a:lnTo>
                  <a:lnTo>
                    <a:pt x="215026" y="98818"/>
                  </a:lnTo>
                  <a:lnTo>
                    <a:pt x="192239" y="98818"/>
                  </a:lnTo>
                  <a:lnTo>
                    <a:pt x="192239" y="75802"/>
                  </a:lnTo>
                  <a:close/>
                  <a:moveTo>
                    <a:pt x="345338" y="73935"/>
                  </a:moveTo>
                  <a:lnTo>
                    <a:pt x="345338" y="126366"/>
                  </a:lnTo>
                  <a:lnTo>
                    <a:pt x="353883" y="126366"/>
                  </a:lnTo>
                  <a:lnTo>
                    <a:pt x="353883" y="107438"/>
                  </a:lnTo>
                  <a:lnTo>
                    <a:pt x="360203" y="107438"/>
                  </a:lnTo>
                  <a:cubicBezTo>
                    <a:pt x="362962" y="107438"/>
                    <a:pt x="365544" y="107083"/>
                    <a:pt x="367769" y="106283"/>
                  </a:cubicBezTo>
                  <a:cubicBezTo>
                    <a:pt x="370083" y="105394"/>
                    <a:pt x="372041" y="104328"/>
                    <a:pt x="373644" y="102817"/>
                  </a:cubicBezTo>
                  <a:cubicBezTo>
                    <a:pt x="375246" y="101306"/>
                    <a:pt x="376492" y="99529"/>
                    <a:pt x="377382" y="97396"/>
                  </a:cubicBezTo>
                  <a:cubicBezTo>
                    <a:pt x="378361" y="95264"/>
                    <a:pt x="378717" y="92775"/>
                    <a:pt x="378717" y="90109"/>
                  </a:cubicBezTo>
                  <a:cubicBezTo>
                    <a:pt x="378717" y="87621"/>
                    <a:pt x="378183" y="85400"/>
                    <a:pt x="377115" y="83356"/>
                  </a:cubicBezTo>
                  <a:cubicBezTo>
                    <a:pt x="376136" y="81312"/>
                    <a:pt x="374712" y="79623"/>
                    <a:pt x="372932" y="78201"/>
                  </a:cubicBezTo>
                  <a:cubicBezTo>
                    <a:pt x="371240" y="76779"/>
                    <a:pt x="369282" y="75713"/>
                    <a:pt x="367057" y="75002"/>
                  </a:cubicBezTo>
                  <a:cubicBezTo>
                    <a:pt x="364921" y="74291"/>
                    <a:pt x="362695" y="73935"/>
                    <a:pt x="360381" y="73935"/>
                  </a:cubicBezTo>
                  <a:close/>
                  <a:moveTo>
                    <a:pt x="177285" y="0"/>
                  </a:moveTo>
                  <a:lnTo>
                    <a:pt x="379785" y="0"/>
                  </a:lnTo>
                  <a:cubicBezTo>
                    <a:pt x="435684" y="0"/>
                    <a:pt x="481080" y="45321"/>
                    <a:pt x="481080" y="101129"/>
                  </a:cubicBezTo>
                  <a:cubicBezTo>
                    <a:pt x="481080" y="156847"/>
                    <a:pt x="435684" y="202257"/>
                    <a:pt x="379785" y="202257"/>
                  </a:cubicBezTo>
                  <a:lnTo>
                    <a:pt x="303859" y="202257"/>
                  </a:lnTo>
                  <a:lnTo>
                    <a:pt x="303859" y="227495"/>
                  </a:lnTo>
                  <a:lnTo>
                    <a:pt x="481080" y="227495"/>
                  </a:lnTo>
                  <a:cubicBezTo>
                    <a:pt x="495055" y="227495"/>
                    <a:pt x="506448" y="238781"/>
                    <a:pt x="506448" y="252732"/>
                  </a:cubicBezTo>
                  <a:lnTo>
                    <a:pt x="506448" y="303297"/>
                  </a:lnTo>
                  <a:cubicBezTo>
                    <a:pt x="506448" y="317249"/>
                    <a:pt x="495055" y="328623"/>
                    <a:pt x="481080" y="328623"/>
                  </a:cubicBezTo>
                  <a:cubicBezTo>
                    <a:pt x="467105" y="328623"/>
                    <a:pt x="455801" y="317249"/>
                    <a:pt x="455801" y="303297"/>
                  </a:cubicBezTo>
                  <a:lnTo>
                    <a:pt x="455801" y="278059"/>
                  </a:lnTo>
                  <a:lnTo>
                    <a:pt x="303859" y="278059"/>
                  </a:lnTo>
                  <a:lnTo>
                    <a:pt x="303859" y="303297"/>
                  </a:lnTo>
                  <a:cubicBezTo>
                    <a:pt x="303859" y="317249"/>
                    <a:pt x="292555" y="328623"/>
                    <a:pt x="278580" y="328623"/>
                  </a:cubicBezTo>
                  <a:cubicBezTo>
                    <a:pt x="264516" y="328623"/>
                    <a:pt x="253212" y="317249"/>
                    <a:pt x="253212" y="303297"/>
                  </a:cubicBezTo>
                  <a:lnTo>
                    <a:pt x="253212" y="278059"/>
                  </a:lnTo>
                  <a:lnTo>
                    <a:pt x="102160" y="278059"/>
                  </a:lnTo>
                  <a:lnTo>
                    <a:pt x="102160" y="303297"/>
                  </a:lnTo>
                  <a:cubicBezTo>
                    <a:pt x="102160" y="317249"/>
                    <a:pt x="90856" y="328623"/>
                    <a:pt x="76881" y="328623"/>
                  </a:cubicBezTo>
                  <a:cubicBezTo>
                    <a:pt x="62817" y="328623"/>
                    <a:pt x="51513" y="317249"/>
                    <a:pt x="51513" y="303297"/>
                  </a:cubicBezTo>
                  <a:lnTo>
                    <a:pt x="51513" y="252732"/>
                  </a:lnTo>
                  <a:cubicBezTo>
                    <a:pt x="51513" y="238781"/>
                    <a:pt x="62817" y="227495"/>
                    <a:pt x="76881" y="227495"/>
                  </a:cubicBezTo>
                  <a:lnTo>
                    <a:pt x="253212" y="227495"/>
                  </a:lnTo>
                  <a:lnTo>
                    <a:pt x="253212" y="202257"/>
                  </a:lnTo>
                  <a:lnTo>
                    <a:pt x="177285" y="202257"/>
                  </a:lnTo>
                  <a:cubicBezTo>
                    <a:pt x="121387" y="202257"/>
                    <a:pt x="75991" y="156847"/>
                    <a:pt x="75991" y="101129"/>
                  </a:cubicBezTo>
                  <a:cubicBezTo>
                    <a:pt x="75991" y="45321"/>
                    <a:pt x="121387" y="0"/>
                    <a:pt x="177285" y="0"/>
                  </a:cubicBezTo>
                  <a:close/>
                </a:path>
              </a:pathLst>
            </a:custGeom>
            <a:solidFill>
              <a:schemeClr val="bg1"/>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dirty="0">
                <a:solidFill>
                  <a:schemeClr val="tx1"/>
                </a:solidFill>
                <a:latin typeface="仓耳青禾体-谷力 W05" panose="02020400000000000000" pitchFamily="18" charset="-122"/>
                <a:ea typeface="仓耳青禾体-谷力 W05" panose="02020400000000000000" pitchFamily="18" charset="-122"/>
              </a:endParaRPr>
            </a:p>
          </p:txBody>
        </p:sp>
      </p:grpSp>
      <p:grpSp>
        <p:nvGrpSpPr>
          <p:cNvPr id="6" name="组合 5"/>
          <p:cNvGrpSpPr/>
          <p:nvPr/>
        </p:nvGrpSpPr>
        <p:grpSpPr>
          <a:xfrm>
            <a:off x="6732011" y="1894076"/>
            <a:ext cx="753588" cy="753588"/>
            <a:chOff x="7383793" y="1809167"/>
            <a:chExt cx="753588" cy="753588"/>
          </a:xfrm>
        </p:grpSpPr>
        <p:sp>
          <p:nvSpPr>
            <p:cNvPr id="52" name="îŝlïdè"/>
            <p:cNvSpPr/>
            <p:nvPr/>
          </p:nvSpPr>
          <p:spPr>
            <a:xfrm>
              <a:off x="7383793" y="1809167"/>
              <a:ext cx="753588" cy="753588"/>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3" name="ïşľîďê"/>
            <p:cNvSpPr/>
            <p:nvPr/>
          </p:nvSpPr>
          <p:spPr>
            <a:xfrm>
              <a:off x="7560591" y="2018399"/>
              <a:ext cx="399993" cy="335125"/>
            </a:xfrm>
            <a:custGeom>
              <a:avLst/>
              <a:gdLst>
                <a:gd name="connsiteX0" fmla="*/ 552739 w 609615"/>
                <a:gd name="connsiteY0" fmla="*/ 397213 h 510753"/>
                <a:gd name="connsiteX1" fmla="*/ 609615 w 609615"/>
                <a:gd name="connsiteY1" fmla="*/ 453983 h 510753"/>
                <a:gd name="connsiteX2" fmla="*/ 552739 w 609615"/>
                <a:gd name="connsiteY2" fmla="*/ 510753 h 510753"/>
                <a:gd name="connsiteX3" fmla="*/ 495863 w 609615"/>
                <a:gd name="connsiteY3" fmla="*/ 453983 h 510753"/>
                <a:gd name="connsiteX4" fmla="*/ 552739 w 609615"/>
                <a:gd name="connsiteY4" fmla="*/ 397213 h 510753"/>
                <a:gd name="connsiteX5" fmla="*/ 547870 w 609615"/>
                <a:gd name="connsiteY5" fmla="*/ 198571 h 510753"/>
                <a:gd name="connsiteX6" fmla="*/ 604746 w 609615"/>
                <a:gd name="connsiteY6" fmla="*/ 255341 h 510753"/>
                <a:gd name="connsiteX7" fmla="*/ 547870 w 609615"/>
                <a:gd name="connsiteY7" fmla="*/ 312111 h 510753"/>
                <a:gd name="connsiteX8" fmla="*/ 490994 w 609615"/>
                <a:gd name="connsiteY8" fmla="*/ 255341 h 510753"/>
                <a:gd name="connsiteX9" fmla="*/ 547870 w 609615"/>
                <a:gd name="connsiteY9" fmla="*/ 198571 h 510753"/>
                <a:gd name="connsiteX10" fmla="*/ 119644 w 609615"/>
                <a:gd name="connsiteY10" fmla="*/ 191797 h 510753"/>
                <a:gd name="connsiteX11" fmla="*/ 127891 w 609615"/>
                <a:gd name="connsiteY11" fmla="*/ 196674 h 510753"/>
                <a:gd name="connsiteX12" fmla="*/ 121502 w 609615"/>
                <a:gd name="connsiteY12" fmla="*/ 203292 h 510753"/>
                <a:gd name="connsiteX13" fmla="*/ 129982 w 609615"/>
                <a:gd name="connsiteY13" fmla="*/ 212233 h 510753"/>
                <a:gd name="connsiteX14" fmla="*/ 122664 w 609615"/>
                <a:gd name="connsiteY14" fmla="*/ 226050 h 510753"/>
                <a:gd name="connsiteX15" fmla="*/ 115462 w 609615"/>
                <a:gd name="connsiteY15" fmla="*/ 225702 h 510753"/>
                <a:gd name="connsiteX16" fmla="*/ 109306 w 609615"/>
                <a:gd name="connsiteY16" fmla="*/ 211652 h 510753"/>
                <a:gd name="connsiteX17" fmla="*/ 117669 w 609615"/>
                <a:gd name="connsiteY17" fmla="*/ 203176 h 510753"/>
                <a:gd name="connsiteX18" fmla="*/ 111513 w 609615"/>
                <a:gd name="connsiteY18" fmla="*/ 196441 h 510753"/>
                <a:gd name="connsiteX19" fmla="*/ 88250 w 609615"/>
                <a:gd name="connsiteY19" fmla="*/ 191374 h 510753"/>
                <a:gd name="connsiteX20" fmla="*/ 111272 w 609615"/>
                <a:gd name="connsiteY20" fmla="*/ 231774 h 510753"/>
                <a:gd name="connsiteX21" fmla="*/ 119760 w 609615"/>
                <a:gd name="connsiteY21" fmla="*/ 238160 h 510753"/>
                <a:gd name="connsiteX22" fmla="*/ 128364 w 609615"/>
                <a:gd name="connsiteY22" fmla="*/ 231891 h 510753"/>
                <a:gd name="connsiteX23" fmla="*/ 152316 w 609615"/>
                <a:gd name="connsiteY23" fmla="*/ 191490 h 510753"/>
                <a:gd name="connsiteX24" fmla="*/ 195918 w 609615"/>
                <a:gd name="connsiteY24" fmla="*/ 193812 h 510753"/>
                <a:gd name="connsiteX25" fmla="*/ 228241 w 609615"/>
                <a:gd name="connsiteY25" fmla="*/ 204725 h 510753"/>
                <a:gd name="connsiteX26" fmla="*/ 239287 w 609615"/>
                <a:gd name="connsiteY26" fmla="*/ 236302 h 510753"/>
                <a:gd name="connsiteX27" fmla="*/ 239287 w 609615"/>
                <a:gd name="connsiteY27" fmla="*/ 249653 h 510753"/>
                <a:gd name="connsiteX28" fmla="*/ 183360 w 609615"/>
                <a:gd name="connsiteY28" fmla="*/ 461987 h 510753"/>
                <a:gd name="connsiteX29" fmla="*/ 132433 w 609615"/>
                <a:gd name="connsiteY29" fmla="*/ 501227 h 510753"/>
                <a:gd name="connsiteX30" fmla="*/ 122085 w 609615"/>
                <a:gd name="connsiteY30" fmla="*/ 501227 h 510753"/>
                <a:gd name="connsiteX31" fmla="*/ 68949 w 609615"/>
                <a:gd name="connsiteY31" fmla="*/ 462568 h 510753"/>
                <a:gd name="connsiteX32" fmla="*/ 0 w 609615"/>
                <a:gd name="connsiteY32" fmla="*/ 249769 h 510753"/>
                <a:gd name="connsiteX33" fmla="*/ 0 w 609615"/>
                <a:gd name="connsiteY33" fmla="*/ 236302 h 510753"/>
                <a:gd name="connsiteX34" fmla="*/ 11046 w 609615"/>
                <a:gd name="connsiteY34" fmla="*/ 204725 h 510753"/>
                <a:gd name="connsiteX35" fmla="*/ 43369 w 609615"/>
                <a:gd name="connsiteY35" fmla="*/ 193812 h 510753"/>
                <a:gd name="connsiteX36" fmla="*/ 138106 w 609615"/>
                <a:gd name="connsiteY36" fmla="*/ 151894 h 510753"/>
                <a:gd name="connsiteX37" fmla="*/ 143448 w 609615"/>
                <a:gd name="connsiteY37" fmla="*/ 154218 h 510753"/>
                <a:gd name="connsiteX38" fmla="*/ 141125 w 609615"/>
                <a:gd name="connsiteY38" fmla="*/ 159679 h 510753"/>
                <a:gd name="connsiteX39" fmla="*/ 118014 w 609615"/>
                <a:gd name="connsiteY39" fmla="*/ 164559 h 510753"/>
                <a:gd name="connsiteX40" fmla="*/ 98271 w 609615"/>
                <a:gd name="connsiteY40" fmla="*/ 158982 h 510753"/>
                <a:gd name="connsiteX41" fmla="*/ 97691 w 609615"/>
                <a:gd name="connsiteY41" fmla="*/ 153172 h 510753"/>
                <a:gd name="connsiteX42" fmla="*/ 103497 w 609615"/>
                <a:gd name="connsiteY42" fmla="*/ 152591 h 510753"/>
                <a:gd name="connsiteX43" fmla="*/ 138106 w 609615"/>
                <a:gd name="connsiteY43" fmla="*/ 151894 h 510753"/>
                <a:gd name="connsiteX44" fmla="*/ 139648 w 609615"/>
                <a:gd name="connsiteY44" fmla="*/ 119739 h 510753"/>
                <a:gd name="connsiteX45" fmla="*/ 149316 w 609615"/>
                <a:gd name="connsiteY45" fmla="*/ 134921 h 510753"/>
                <a:gd name="connsiteX46" fmla="*/ 129981 w 609615"/>
                <a:gd name="connsiteY46" fmla="*/ 134921 h 510753"/>
                <a:gd name="connsiteX47" fmla="*/ 139648 w 609615"/>
                <a:gd name="connsiteY47" fmla="*/ 119739 h 510753"/>
                <a:gd name="connsiteX48" fmla="*/ 91170 w 609615"/>
                <a:gd name="connsiteY48" fmla="*/ 119739 h 510753"/>
                <a:gd name="connsiteX49" fmla="*/ 100838 w 609615"/>
                <a:gd name="connsiteY49" fmla="*/ 134921 h 510753"/>
                <a:gd name="connsiteX50" fmla="*/ 81503 w 609615"/>
                <a:gd name="connsiteY50" fmla="*/ 134921 h 510753"/>
                <a:gd name="connsiteX51" fmla="*/ 91170 w 609615"/>
                <a:gd name="connsiteY51" fmla="*/ 119739 h 510753"/>
                <a:gd name="connsiteX52" fmla="*/ 95591 w 609615"/>
                <a:gd name="connsiteY52" fmla="*/ 95554 h 510753"/>
                <a:gd name="connsiteX53" fmla="*/ 67686 w 609615"/>
                <a:gd name="connsiteY53" fmla="*/ 130042 h 510753"/>
                <a:gd name="connsiteX54" fmla="*/ 67686 w 609615"/>
                <a:gd name="connsiteY54" fmla="*/ 157679 h 510753"/>
                <a:gd name="connsiteX55" fmla="*/ 84313 w 609615"/>
                <a:gd name="connsiteY55" fmla="*/ 174168 h 510753"/>
                <a:gd name="connsiteX56" fmla="*/ 153379 w 609615"/>
                <a:gd name="connsiteY56" fmla="*/ 174168 h 510753"/>
                <a:gd name="connsiteX57" fmla="*/ 169890 w 609615"/>
                <a:gd name="connsiteY57" fmla="*/ 157562 h 510753"/>
                <a:gd name="connsiteX58" fmla="*/ 169890 w 609615"/>
                <a:gd name="connsiteY58" fmla="*/ 112043 h 510753"/>
                <a:gd name="connsiteX59" fmla="*/ 100359 w 609615"/>
                <a:gd name="connsiteY59" fmla="*/ 95554 h 510753"/>
                <a:gd name="connsiteX60" fmla="*/ 305807 w 609615"/>
                <a:gd name="connsiteY60" fmla="*/ 35565 h 510753"/>
                <a:gd name="connsiteX61" fmla="*/ 415442 w 609615"/>
                <a:gd name="connsiteY61" fmla="*/ 35565 h 510753"/>
                <a:gd name="connsiteX62" fmla="*/ 433695 w 609615"/>
                <a:gd name="connsiteY62" fmla="*/ 53792 h 510753"/>
                <a:gd name="connsiteX63" fmla="*/ 415442 w 609615"/>
                <a:gd name="connsiteY63" fmla="*/ 72018 h 510753"/>
                <a:gd name="connsiteX64" fmla="*/ 324060 w 609615"/>
                <a:gd name="connsiteY64" fmla="*/ 72018 h 510753"/>
                <a:gd name="connsiteX65" fmla="*/ 324060 w 609615"/>
                <a:gd name="connsiteY65" fmla="*/ 237103 h 510753"/>
                <a:gd name="connsiteX66" fmla="*/ 415442 w 609615"/>
                <a:gd name="connsiteY66" fmla="*/ 237103 h 510753"/>
                <a:gd name="connsiteX67" fmla="*/ 433695 w 609615"/>
                <a:gd name="connsiteY67" fmla="*/ 255330 h 510753"/>
                <a:gd name="connsiteX68" fmla="*/ 415442 w 609615"/>
                <a:gd name="connsiteY68" fmla="*/ 273556 h 510753"/>
                <a:gd name="connsiteX69" fmla="*/ 324060 w 609615"/>
                <a:gd name="connsiteY69" fmla="*/ 273556 h 510753"/>
                <a:gd name="connsiteX70" fmla="*/ 324060 w 609615"/>
                <a:gd name="connsiteY70" fmla="*/ 469290 h 510753"/>
                <a:gd name="connsiteX71" fmla="*/ 415442 w 609615"/>
                <a:gd name="connsiteY71" fmla="*/ 469290 h 510753"/>
                <a:gd name="connsiteX72" fmla="*/ 433695 w 609615"/>
                <a:gd name="connsiteY72" fmla="*/ 487516 h 510753"/>
                <a:gd name="connsiteX73" fmla="*/ 415442 w 609615"/>
                <a:gd name="connsiteY73" fmla="*/ 505743 h 510753"/>
                <a:gd name="connsiteX74" fmla="*/ 305807 w 609615"/>
                <a:gd name="connsiteY74" fmla="*/ 505743 h 510753"/>
                <a:gd name="connsiteX75" fmla="*/ 287554 w 609615"/>
                <a:gd name="connsiteY75" fmla="*/ 487516 h 510753"/>
                <a:gd name="connsiteX76" fmla="*/ 287554 w 609615"/>
                <a:gd name="connsiteY76" fmla="*/ 53792 h 510753"/>
                <a:gd name="connsiteX77" fmla="*/ 305807 w 609615"/>
                <a:gd name="connsiteY77" fmla="*/ 35565 h 510753"/>
                <a:gd name="connsiteX78" fmla="*/ 117102 w 609615"/>
                <a:gd name="connsiteY78" fmla="*/ 32037 h 510753"/>
                <a:gd name="connsiteX79" fmla="*/ 179890 w 609615"/>
                <a:gd name="connsiteY79" fmla="*/ 108676 h 510753"/>
                <a:gd name="connsiteX80" fmla="*/ 178262 w 609615"/>
                <a:gd name="connsiteY80" fmla="*/ 109373 h 510753"/>
                <a:gd name="connsiteX81" fmla="*/ 178262 w 609615"/>
                <a:gd name="connsiteY81" fmla="*/ 157679 h 510753"/>
                <a:gd name="connsiteX82" fmla="*/ 153379 w 609615"/>
                <a:gd name="connsiteY82" fmla="*/ 182412 h 510753"/>
                <a:gd name="connsiteX83" fmla="*/ 84313 w 609615"/>
                <a:gd name="connsiteY83" fmla="*/ 182412 h 510753"/>
                <a:gd name="connsiteX84" fmla="*/ 59430 w 609615"/>
                <a:gd name="connsiteY84" fmla="*/ 157562 h 510753"/>
                <a:gd name="connsiteX85" fmla="*/ 59430 w 609615"/>
                <a:gd name="connsiteY85" fmla="*/ 133642 h 510753"/>
                <a:gd name="connsiteX86" fmla="*/ 55593 w 609615"/>
                <a:gd name="connsiteY86" fmla="*/ 134803 h 510753"/>
                <a:gd name="connsiteX87" fmla="*/ 117102 w 609615"/>
                <a:gd name="connsiteY87" fmla="*/ 32037 h 510753"/>
                <a:gd name="connsiteX88" fmla="*/ 543107 w 609615"/>
                <a:gd name="connsiteY88" fmla="*/ 0 h 510753"/>
                <a:gd name="connsiteX89" fmla="*/ 599948 w 609615"/>
                <a:gd name="connsiteY89" fmla="*/ 56770 h 510753"/>
                <a:gd name="connsiteX90" fmla="*/ 543107 w 609615"/>
                <a:gd name="connsiteY90" fmla="*/ 113540 h 510753"/>
                <a:gd name="connsiteX91" fmla="*/ 486266 w 609615"/>
                <a:gd name="connsiteY91" fmla="*/ 56770 h 510753"/>
                <a:gd name="connsiteX92" fmla="*/ 543107 w 609615"/>
                <a:gd name="connsiteY92" fmla="*/ 0 h 510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609615" h="510753">
                  <a:moveTo>
                    <a:pt x="552739" y="397213"/>
                  </a:moveTo>
                  <a:cubicBezTo>
                    <a:pt x="584151" y="397213"/>
                    <a:pt x="609615" y="422630"/>
                    <a:pt x="609615" y="453983"/>
                  </a:cubicBezTo>
                  <a:cubicBezTo>
                    <a:pt x="609615" y="485336"/>
                    <a:pt x="584151" y="510753"/>
                    <a:pt x="552739" y="510753"/>
                  </a:cubicBezTo>
                  <a:cubicBezTo>
                    <a:pt x="521327" y="510753"/>
                    <a:pt x="495863" y="485336"/>
                    <a:pt x="495863" y="453983"/>
                  </a:cubicBezTo>
                  <a:cubicBezTo>
                    <a:pt x="495863" y="422630"/>
                    <a:pt x="521327" y="397213"/>
                    <a:pt x="552739" y="397213"/>
                  </a:cubicBezTo>
                  <a:close/>
                  <a:moveTo>
                    <a:pt x="547870" y="198571"/>
                  </a:moveTo>
                  <a:cubicBezTo>
                    <a:pt x="579282" y="198571"/>
                    <a:pt x="604746" y="223988"/>
                    <a:pt x="604746" y="255341"/>
                  </a:cubicBezTo>
                  <a:cubicBezTo>
                    <a:pt x="604746" y="286694"/>
                    <a:pt x="579282" y="312111"/>
                    <a:pt x="547870" y="312111"/>
                  </a:cubicBezTo>
                  <a:cubicBezTo>
                    <a:pt x="516458" y="312111"/>
                    <a:pt x="490994" y="286694"/>
                    <a:pt x="490994" y="255341"/>
                  </a:cubicBezTo>
                  <a:cubicBezTo>
                    <a:pt x="490994" y="223988"/>
                    <a:pt x="516458" y="198571"/>
                    <a:pt x="547870" y="198571"/>
                  </a:cubicBezTo>
                  <a:close/>
                  <a:moveTo>
                    <a:pt x="119644" y="191797"/>
                  </a:moveTo>
                  <a:lnTo>
                    <a:pt x="127891" y="196674"/>
                  </a:lnTo>
                  <a:lnTo>
                    <a:pt x="121502" y="203292"/>
                  </a:lnTo>
                  <a:lnTo>
                    <a:pt x="129982" y="212233"/>
                  </a:lnTo>
                  <a:lnTo>
                    <a:pt x="122664" y="226050"/>
                  </a:lnTo>
                  <a:cubicBezTo>
                    <a:pt x="120573" y="230114"/>
                    <a:pt x="117321" y="229998"/>
                    <a:pt x="115462" y="225702"/>
                  </a:cubicBezTo>
                  <a:lnTo>
                    <a:pt x="109306" y="211652"/>
                  </a:lnTo>
                  <a:lnTo>
                    <a:pt x="117669" y="203176"/>
                  </a:lnTo>
                  <a:lnTo>
                    <a:pt x="111513" y="196441"/>
                  </a:lnTo>
                  <a:close/>
                  <a:moveTo>
                    <a:pt x="88250" y="191374"/>
                  </a:moveTo>
                  <a:lnTo>
                    <a:pt x="111272" y="231774"/>
                  </a:lnTo>
                  <a:cubicBezTo>
                    <a:pt x="113597" y="235954"/>
                    <a:pt x="116620" y="238160"/>
                    <a:pt x="119760" y="238160"/>
                  </a:cubicBezTo>
                  <a:cubicBezTo>
                    <a:pt x="123015" y="238160"/>
                    <a:pt x="126038" y="235954"/>
                    <a:pt x="128364" y="231891"/>
                  </a:cubicBezTo>
                  <a:lnTo>
                    <a:pt x="152316" y="191490"/>
                  </a:lnTo>
                  <a:lnTo>
                    <a:pt x="195918" y="193812"/>
                  </a:lnTo>
                  <a:cubicBezTo>
                    <a:pt x="207894" y="194392"/>
                    <a:pt x="222195" y="199268"/>
                    <a:pt x="228241" y="204725"/>
                  </a:cubicBezTo>
                  <a:cubicBezTo>
                    <a:pt x="234520" y="210297"/>
                    <a:pt x="239287" y="224112"/>
                    <a:pt x="239287" y="236302"/>
                  </a:cubicBezTo>
                  <a:lnTo>
                    <a:pt x="239287" y="249653"/>
                  </a:lnTo>
                  <a:lnTo>
                    <a:pt x="183360" y="461987"/>
                  </a:lnTo>
                  <a:cubicBezTo>
                    <a:pt x="177663" y="483581"/>
                    <a:pt x="154874" y="501227"/>
                    <a:pt x="132433" y="501227"/>
                  </a:cubicBezTo>
                  <a:lnTo>
                    <a:pt x="122085" y="501227"/>
                  </a:lnTo>
                  <a:cubicBezTo>
                    <a:pt x="99645" y="501227"/>
                    <a:pt x="75925" y="483929"/>
                    <a:pt x="68949" y="462568"/>
                  </a:cubicBezTo>
                  <a:lnTo>
                    <a:pt x="0" y="249769"/>
                  </a:lnTo>
                  <a:lnTo>
                    <a:pt x="0" y="236302"/>
                  </a:lnTo>
                  <a:cubicBezTo>
                    <a:pt x="0" y="224112"/>
                    <a:pt x="4883" y="210297"/>
                    <a:pt x="11046" y="204725"/>
                  </a:cubicBezTo>
                  <a:cubicBezTo>
                    <a:pt x="17208" y="199268"/>
                    <a:pt x="31393" y="194509"/>
                    <a:pt x="43369" y="193812"/>
                  </a:cubicBezTo>
                  <a:close/>
                  <a:moveTo>
                    <a:pt x="138106" y="151894"/>
                  </a:moveTo>
                  <a:cubicBezTo>
                    <a:pt x="140196" y="151081"/>
                    <a:pt x="142635" y="152127"/>
                    <a:pt x="143448" y="154218"/>
                  </a:cubicBezTo>
                  <a:cubicBezTo>
                    <a:pt x="144377" y="156426"/>
                    <a:pt x="143332" y="158866"/>
                    <a:pt x="141125" y="159679"/>
                  </a:cubicBezTo>
                  <a:cubicBezTo>
                    <a:pt x="131950" y="163281"/>
                    <a:pt x="124286" y="164559"/>
                    <a:pt x="118014" y="164559"/>
                  </a:cubicBezTo>
                  <a:cubicBezTo>
                    <a:pt x="105239" y="164559"/>
                    <a:pt x="98620" y="159330"/>
                    <a:pt x="98271" y="158982"/>
                  </a:cubicBezTo>
                  <a:cubicBezTo>
                    <a:pt x="96529" y="157588"/>
                    <a:pt x="96181" y="154915"/>
                    <a:pt x="97691" y="153172"/>
                  </a:cubicBezTo>
                  <a:cubicBezTo>
                    <a:pt x="99084" y="151430"/>
                    <a:pt x="101639" y="151081"/>
                    <a:pt x="103497" y="152591"/>
                  </a:cubicBezTo>
                  <a:cubicBezTo>
                    <a:pt x="103962" y="152940"/>
                    <a:pt x="114995" y="161073"/>
                    <a:pt x="138106" y="151894"/>
                  </a:cubicBezTo>
                  <a:close/>
                  <a:moveTo>
                    <a:pt x="139648" y="119739"/>
                  </a:moveTo>
                  <a:cubicBezTo>
                    <a:pt x="147918" y="120435"/>
                    <a:pt x="149316" y="134921"/>
                    <a:pt x="149316" y="134921"/>
                  </a:cubicBezTo>
                  <a:lnTo>
                    <a:pt x="129981" y="134921"/>
                  </a:lnTo>
                  <a:cubicBezTo>
                    <a:pt x="129981" y="134921"/>
                    <a:pt x="131379" y="119044"/>
                    <a:pt x="139648" y="119739"/>
                  </a:cubicBezTo>
                  <a:close/>
                  <a:moveTo>
                    <a:pt x="91170" y="119739"/>
                  </a:moveTo>
                  <a:cubicBezTo>
                    <a:pt x="99440" y="120435"/>
                    <a:pt x="100838" y="134921"/>
                    <a:pt x="100838" y="134921"/>
                  </a:cubicBezTo>
                  <a:lnTo>
                    <a:pt x="81503" y="134921"/>
                  </a:lnTo>
                  <a:cubicBezTo>
                    <a:pt x="81503" y="134921"/>
                    <a:pt x="82901" y="119044"/>
                    <a:pt x="91170" y="119739"/>
                  </a:cubicBezTo>
                  <a:close/>
                  <a:moveTo>
                    <a:pt x="95591" y="95554"/>
                  </a:moveTo>
                  <a:cubicBezTo>
                    <a:pt x="92685" y="103451"/>
                    <a:pt x="84429" y="120752"/>
                    <a:pt x="67686" y="130042"/>
                  </a:cubicBezTo>
                  <a:lnTo>
                    <a:pt x="67686" y="157679"/>
                  </a:lnTo>
                  <a:cubicBezTo>
                    <a:pt x="67686" y="166736"/>
                    <a:pt x="75127" y="174168"/>
                    <a:pt x="84313" y="174168"/>
                  </a:cubicBezTo>
                  <a:lnTo>
                    <a:pt x="153379" y="174168"/>
                  </a:lnTo>
                  <a:cubicBezTo>
                    <a:pt x="162449" y="174168"/>
                    <a:pt x="169890" y="166736"/>
                    <a:pt x="169890" y="157562"/>
                  </a:cubicBezTo>
                  <a:lnTo>
                    <a:pt x="169890" y="112043"/>
                  </a:lnTo>
                  <a:cubicBezTo>
                    <a:pt x="153961" y="116340"/>
                    <a:pt x="122102" y="120752"/>
                    <a:pt x="100359" y="95554"/>
                  </a:cubicBezTo>
                  <a:close/>
                  <a:moveTo>
                    <a:pt x="305807" y="35565"/>
                  </a:moveTo>
                  <a:lnTo>
                    <a:pt x="415442" y="35565"/>
                  </a:lnTo>
                  <a:cubicBezTo>
                    <a:pt x="425557" y="35565"/>
                    <a:pt x="433695" y="43692"/>
                    <a:pt x="433695" y="53792"/>
                  </a:cubicBezTo>
                  <a:cubicBezTo>
                    <a:pt x="433695" y="63892"/>
                    <a:pt x="425557" y="72018"/>
                    <a:pt x="415442" y="72018"/>
                  </a:cubicBezTo>
                  <a:lnTo>
                    <a:pt x="324060" y="72018"/>
                  </a:lnTo>
                  <a:lnTo>
                    <a:pt x="324060" y="237103"/>
                  </a:lnTo>
                  <a:lnTo>
                    <a:pt x="415442" y="237103"/>
                  </a:lnTo>
                  <a:cubicBezTo>
                    <a:pt x="425557" y="237103"/>
                    <a:pt x="433695" y="245346"/>
                    <a:pt x="433695" y="255330"/>
                  </a:cubicBezTo>
                  <a:cubicBezTo>
                    <a:pt x="433695" y="265430"/>
                    <a:pt x="425557" y="273556"/>
                    <a:pt x="415442" y="273556"/>
                  </a:cubicBezTo>
                  <a:lnTo>
                    <a:pt x="324060" y="273556"/>
                  </a:lnTo>
                  <a:lnTo>
                    <a:pt x="324060" y="469290"/>
                  </a:lnTo>
                  <a:lnTo>
                    <a:pt x="415442" y="469290"/>
                  </a:lnTo>
                  <a:cubicBezTo>
                    <a:pt x="425557" y="469290"/>
                    <a:pt x="433695" y="477416"/>
                    <a:pt x="433695" y="487516"/>
                  </a:cubicBezTo>
                  <a:cubicBezTo>
                    <a:pt x="433695" y="497617"/>
                    <a:pt x="425557" y="505743"/>
                    <a:pt x="415442" y="505743"/>
                  </a:cubicBezTo>
                  <a:lnTo>
                    <a:pt x="305807" y="505743"/>
                  </a:lnTo>
                  <a:cubicBezTo>
                    <a:pt x="295692" y="505743"/>
                    <a:pt x="287554" y="497617"/>
                    <a:pt x="287554" y="487516"/>
                  </a:cubicBezTo>
                  <a:lnTo>
                    <a:pt x="287554" y="53792"/>
                  </a:lnTo>
                  <a:cubicBezTo>
                    <a:pt x="287554" y="43692"/>
                    <a:pt x="295692" y="35565"/>
                    <a:pt x="305807" y="35565"/>
                  </a:cubicBezTo>
                  <a:close/>
                  <a:moveTo>
                    <a:pt x="117102" y="32037"/>
                  </a:moveTo>
                  <a:cubicBezTo>
                    <a:pt x="195819" y="32037"/>
                    <a:pt x="179890" y="108676"/>
                    <a:pt x="179890" y="108676"/>
                  </a:cubicBezTo>
                  <a:cubicBezTo>
                    <a:pt x="179890" y="108676"/>
                    <a:pt x="179308" y="108908"/>
                    <a:pt x="178262" y="109373"/>
                  </a:cubicBezTo>
                  <a:lnTo>
                    <a:pt x="178262" y="157679"/>
                  </a:lnTo>
                  <a:cubicBezTo>
                    <a:pt x="178262" y="171381"/>
                    <a:pt x="167099" y="182412"/>
                    <a:pt x="153379" y="182412"/>
                  </a:cubicBezTo>
                  <a:lnTo>
                    <a:pt x="84313" y="182412"/>
                  </a:lnTo>
                  <a:cubicBezTo>
                    <a:pt x="70593" y="182412"/>
                    <a:pt x="59430" y="171265"/>
                    <a:pt x="59430" y="157562"/>
                  </a:cubicBezTo>
                  <a:lnTo>
                    <a:pt x="59430" y="133642"/>
                  </a:lnTo>
                  <a:cubicBezTo>
                    <a:pt x="58151" y="134106"/>
                    <a:pt x="56872" y="134571"/>
                    <a:pt x="55593" y="134803"/>
                  </a:cubicBezTo>
                  <a:cubicBezTo>
                    <a:pt x="55593" y="134803"/>
                    <a:pt x="34083" y="32153"/>
                    <a:pt x="117102" y="32037"/>
                  </a:cubicBezTo>
                  <a:close/>
                  <a:moveTo>
                    <a:pt x="543107" y="0"/>
                  </a:moveTo>
                  <a:cubicBezTo>
                    <a:pt x="574499" y="0"/>
                    <a:pt x="599948" y="25417"/>
                    <a:pt x="599948" y="56770"/>
                  </a:cubicBezTo>
                  <a:cubicBezTo>
                    <a:pt x="599948" y="88123"/>
                    <a:pt x="574499" y="113540"/>
                    <a:pt x="543107" y="113540"/>
                  </a:cubicBezTo>
                  <a:cubicBezTo>
                    <a:pt x="511715" y="113540"/>
                    <a:pt x="486266" y="88123"/>
                    <a:pt x="486266" y="56770"/>
                  </a:cubicBezTo>
                  <a:cubicBezTo>
                    <a:pt x="486266" y="25417"/>
                    <a:pt x="511715" y="0"/>
                    <a:pt x="543107" y="0"/>
                  </a:cubicBezTo>
                  <a:close/>
                </a:path>
              </a:pathLst>
            </a:custGeom>
            <a:solidFill>
              <a:schemeClr val="bg1"/>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dirty="0">
                <a:solidFill>
                  <a:schemeClr val="tx1"/>
                </a:solidFill>
                <a:latin typeface="仓耳青禾体-谷力 W05" panose="02020400000000000000" pitchFamily="18" charset="-122"/>
                <a:ea typeface="仓耳青禾体-谷力 W05" panose="02020400000000000000" pitchFamily="18" charset="-122"/>
              </a:endParaRPr>
            </a:p>
          </p:txBody>
        </p:sp>
      </p:grpSp>
      <p:grpSp>
        <p:nvGrpSpPr>
          <p:cNvPr id="7" name="组合 6"/>
          <p:cNvGrpSpPr/>
          <p:nvPr/>
        </p:nvGrpSpPr>
        <p:grpSpPr>
          <a:xfrm>
            <a:off x="9913354" y="1861691"/>
            <a:ext cx="753588" cy="753588"/>
            <a:chOff x="10321931" y="1809167"/>
            <a:chExt cx="753588" cy="753588"/>
          </a:xfrm>
        </p:grpSpPr>
        <p:sp>
          <p:nvSpPr>
            <p:cNvPr id="57" name="îṧḻidé"/>
            <p:cNvSpPr/>
            <p:nvPr/>
          </p:nvSpPr>
          <p:spPr>
            <a:xfrm>
              <a:off x="10321931" y="1809167"/>
              <a:ext cx="753588" cy="753588"/>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8" name="ïşļidé"/>
            <p:cNvSpPr/>
            <p:nvPr/>
          </p:nvSpPr>
          <p:spPr>
            <a:xfrm>
              <a:off x="10512424" y="1985965"/>
              <a:ext cx="372600" cy="399991"/>
            </a:xfrm>
            <a:custGeom>
              <a:avLst/>
              <a:gdLst>
                <a:gd name="connsiteX0" fmla="*/ 266761 w 565186"/>
                <a:gd name="connsiteY0" fmla="*/ 383537 h 606735"/>
                <a:gd name="connsiteX1" fmla="*/ 298145 w 565186"/>
                <a:gd name="connsiteY1" fmla="*/ 383537 h 606735"/>
                <a:gd name="connsiteX2" fmla="*/ 298145 w 565186"/>
                <a:gd name="connsiteY2" fmla="*/ 426731 h 606735"/>
                <a:gd name="connsiteX3" fmla="*/ 485518 w 565186"/>
                <a:gd name="connsiteY3" fmla="*/ 426731 h 606735"/>
                <a:gd name="connsiteX4" fmla="*/ 513188 w 565186"/>
                <a:gd name="connsiteY4" fmla="*/ 454352 h 606735"/>
                <a:gd name="connsiteX5" fmla="*/ 513188 w 565186"/>
                <a:gd name="connsiteY5" fmla="*/ 503015 h 606735"/>
                <a:gd name="connsiteX6" fmla="*/ 537793 w 565186"/>
                <a:gd name="connsiteY6" fmla="*/ 503015 h 606735"/>
                <a:gd name="connsiteX7" fmla="*/ 565184 w 565186"/>
                <a:gd name="connsiteY7" fmla="*/ 530729 h 606735"/>
                <a:gd name="connsiteX8" fmla="*/ 565184 w 565186"/>
                <a:gd name="connsiteY8" fmla="*/ 579021 h 606735"/>
                <a:gd name="connsiteX9" fmla="*/ 537422 w 565186"/>
                <a:gd name="connsiteY9" fmla="*/ 606735 h 606735"/>
                <a:gd name="connsiteX10" fmla="*/ 456920 w 565186"/>
                <a:gd name="connsiteY10" fmla="*/ 606735 h 606735"/>
                <a:gd name="connsiteX11" fmla="*/ 429250 w 565186"/>
                <a:gd name="connsiteY11" fmla="*/ 579021 h 606735"/>
                <a:gd name="connsiteX12" fmla="*/ 429250 w 565186"/>
                <a:gd name="connsiteY12" fmla="*/ 530729 h 606735"/>
                <a:gd name="connsiteX13" fmla="*/ 456920 w 565186"/>
                <a:gd name="connsiteY13" fmla="*/ 503015 h 606735"/>
                <a:gd name="connsiteX14" fmla="*/ 481618 w 565186"/>
                <a:gd name="connsiteY14" fmla="*/ 503015 h 606735"/>
                <a:gd name="connsiteX15" fmla="*/ 481618 w 565186"/>
                <a:gd name="connsiteY15" fmla="*/ 458060 h 606735"/>
                <a:gd name="connsiteX16" fmla="*/ 297959 w 565186"/>
                <a:gd name="connsiteY16" fmla="*/ 458060 h 606735"/>
                <a:gd name="connsiteX17" fmla="*/ 297959 w 565186"/>
                <a:gd name="connsiteY17" fmla="*/ 503015 h 606735"/>
                <a:gd name="connsiteX18" fmla="*/ 322843 w 565186"/>
                <a:gd name="connsiteY18" fmla="*/ 503015 h 606735"/>
                <a:gd name="connsiteX19" fmla="*/ 350606 w 565186"/>
                <a:gd name="connsiteY19" fmla="*/ 530729 h 606735"/>
                <a:gd name="connsiteX20" fmla="*/ 350606 w 565186"/>
                <a:gd name="connsiteY20" fmla="*/ 579021 h 606735"/>
                <a:gd name="connsiteX21" fmla="*/ 322843 w 565186"/>
                <a:gd name="connsiteY21" fmla="*/ 606735 h 606735"/>
                <a:gd name="connsiteX22" fmla="*/ 242434 w 565186"/>
                <a:gd name="connsiteY22" fmla="*/ 606735 h 606735"/>
                <a:gd name="connsiteX23" fmla="*/ 214672 w 565186"/>
                <a:gd name="connsiteY23" fmla="*/ 579021 h 606735"/>
                <a:gd name="connsiteX24" fmla="*/ 214672 w 565186"/>
                <a:gd name="connsiteY24" fmla="*/ 530729 h 606735"/>
                <a:gd name="connsiteX25" fmla="*/ 242434 w 565186"/>
                <a:gd name="connsiteY25" fmla="*/ 503015 h 606735"/>
                <a:gd name="connsiteX26" fmla="*/ 266761 w 565186"/>
                <a:gd name="connsiteY26" fmla="*/ 503015 h 606735"/>
                <a:gd name="connsiteX27" fmla="*/ 266761 w 565186"/>
                <a:gd name="connsiteY27" fmla="*/ 458060 h 606735"/>
                <a:gd name="connsiteX28" fmla="*/ 83659 w 565186"/>
                <a:gd name="connsiteY28" fmla="*/ 458060 h 606735"/>
                <a:gd name="connsiteX29" fmla="*/ 83659 w 565186"/>
                <a:gd name="connsiteY29" fmla="*/ 503015 h 606735"/>
                <a:gd name="connsiteX30" fmla="*/ 108171 w 565186"/>
                <a:gd name="connsiteY30" fmla="*/ 503015 h 606735"/>
                <a:gd name="connsiteX31" fmla="*/ 135934 w 565186"/>
                <a:gd name="connsiteY31" fmla="*/ 530729 h 606735"/>
                <a:gd name="connsiteX32" fmla="*/ 135934 w 565186"/>
                <a:gd name="connsiteY32" fmla="*/ 579021 h 606735"/>
                <a:gd name="connsiteX33" fmla="*/ 108171 w 565186"/>
                <a:gd name="connsiteY33" fmla="*/ 606735 h 606735"/>
                <a:gd name="connsiteX34" fmla="*/ 27762 w 565186"/>
                <a:gd name="connsiteY34" fmla="*/ 606735 h 606735"/>
                <a:gd name="connsiteX35" fmla="*/ 0 w 565186"/>
                <a:gd name="connsiteY35" fmla="*/ 579021 h 606735"/>
                <a:gd name="connsiteX36" fmla="*/ 0 w 565186"/>
                <a:gd name="connsiteY36" fmla="*/ 530729 h 606735"/>
                <a:gd name="connsiteX37" fmla="*/ 27762 w 565186"/>
                <a:gd name="connsiteY37" fmla="*/ 503015 h 606735"/>
                <a:gd name="connsiteX38" fmla="*/ 52368 w 565186"/>
                <a:gd name="connsiteY38" fmla="*/ 503015 h 606735"/>
                <a:gd name="connsiteX39" fmla="*/ 52368 w 565186"/>
                <a:gd name="connsiteY39" fmla="*/ 454352 h 606735"/>
                <a:gd name="connsiteX40" fmla="*/ 79945 w 565186"/>
                <a:gd name="connsiteY40" fmla="*/ 426731 h 606735"/>
                <a:gd name="connsiteX41" fmla="*/ 266761 w 565186"/>
                <a:gd name="connsiteY41" fmla="*/ 426731 h 606735"/>
                <a:gd name="connsiteX42" fmla="*/ 228875 w 565186"/>
                <a:gd name="connsiteY42" fmla="*/ 210792 h 606735"/>
                <a:gd name="connsiteX43" fmla="*/ 257747 w 565186"/>
                <a:gd name="connsiteY43" fmla="*/ 301729 h 606735"/>
                <a:gd name="connsiteX44" fmla="*/ 261739 w 565186"/>
                <a:gd name="connsiteY44" fmla="*/ 314150 h 606735"/>
                <a:gd name="connsiteX45" fmla="*/ 274551 w 565186"/>
                <a:gd name="connsiteY45" fmla="*/ 277535 h 606735"/>
                <a:gd name="connsiteX46" fmla="*/ 282349 w 565186"/>
                <a:gd name="connsiteY46" fmla="*/ 234152 h 606735"/>
                <a:gd name="connsiteX47" fmla="*/ 282535 w 565186"/>
                <a:gd name="connsiteY47" fmla="*/ 234152 h 606735"/>
                <a:gd name="connsiteX48" fmla="*/ 282628 w 565186"/>
                <a:gd name="connsiteY48" fmla="*/ 234152 h 606735"/>
                <a:gd name="connsiteX49" fmla="*/ 282721 w 565186"/>
                <a:gd name="connsiteY49" fmla="*/ 234152 h 606735"/>
                <a:gd name="connsiteX50" fmla="*/ 282906 w 565186"/>
                <a:gd name="connsiteY50" fmla="*/ 234152 h 606735"/>
                <a:gd name="connsiteX51" fmla="*/ 290704 w 565186"/>
                <a:gd name="connsiteY51" fmla="*/ 277535 h 606735"/>
                <a:gd name="connsiteX52" fmla="*/ 303516 w 565186"/>
                <a:gd name="connsiteY52" fmla="*/ 314150 h 606735"/>
                <a:gd name="connsiteX53" fmla="*/ 307508 w 565186"/>
                <a:gd name="connsiteY53" fmla="*/ 301729 h 606735"/>
                <a:gd name="connsiteX54" fmla="*/ 336380 w 565186"/>
                <a:gd name="connsiteY54" fmla="*/ 210792 h 606735"/>
                <a:gd name="connsiteX55" fmla="*/ 396167 w 565186"/>
                <a:gd name="connsiteY55" fmla="*/ 239714 h 606735"/>
                <a:gd name="connsiteX56" fmla="*/ 435344 w 565186"/>
                <a:gd name="connsiteY56" fmla="*/ 334173 h 606735"/>
                <a:gd name="connsiteX57" fmla="*/ 417705 w 565186"/>
                <a:gd name="connsiteY57" fmla="*/ 352064 h 606735"/>
                <a:gd name="connsiteX58" fmla="*/ 282906 w 565186"/>
                <a:gd name="connsiteY58" fmla="*/ 352064 h 606735"/>
                <a:gd name="connsiteX59" fmla="*/ 274922 w 565186"/>
                <a:gd name="connsiteY59" fmla="*/ 352064 h 606735"/>
                <a:gd name="connsiteX60" fmla="*/ 147736 w 565186"/>
                <a:gd name="connsiteY60" fmla="*/ 352064 h 606735"/>
                <a:gd name="connsiteX61" fmla="*/ 130004 w 565186"/>
                <a:gd name="connsiteY61" fmla="*/ 334173 h 606735"/>
                <a:gd name="connsiteX62" fmla="*/ 169088 w 565186"/>
                <a:gd name="connsiteY62" fmla="*/ 239714 h 606735"/>
                <a:gd name="connsiteX63" fmla="*/ 228875 w 565186"/>
                <a:gd name="connsiteY63" fmla="*/ 210792 h 606735"/>
                <a:gd name="connsiteX64" fmla="*/ 277351 w 565186"/>
                <a:gd name="connsiteY64" fmla="*/ 297 h 606735"/>
                <a:gd name="connsiteX65" fmla="*/ 316167 w 565186"/>
                <a:gd name="connsiteY65" fmla="*/ 8453 h 606735"/>
                <a:gd name="connsiteX66" fmla="*/ 335110 w 565186"/>
                <a:gd name="connsiteY66" fmla="*/ 26064 h 606735"/>
                <a:gd name="connsiteX67" fmla="*/ 355911 w 565186"/>
                <a:gd name="connsiteY67" fmla="*/ 91872 h 606735"/>
                <a:gd name="connsiteX68" fmla="*/ 353218 w 565186"/>
                <a:gd name="connsiteY68" fmla="*/ 102067 h 606735"/>
                <a:gd name="connsiteX69" fmla="*/ 359904 w 565186"/>
                <a:gd name="connsiteY69" fmla="*/ 129688 h 606735"/>
                <a:gd name="connsiteX70" fmla="*/ 346532 w 565186"/>
                <a:gd name="connsiteY70" fmla="*/ 153045 h 606735"/>
                <a:gd name="connsiteX71" fmla="*/ 299359 w 565186"/>
                <a:gd name="connsiteY71" fmla="*/ 211160 h 606735"/>
                <a:gd name="connsiteX72" fmla="*/ 264907 w 565186"/>
                <a:gd name="connsiteY72" fmla="*/ 211252 h 606735"/>
                <a:gd name="connsiteX73" fmla="*/ 217920 w 565186"/>
                <a:gd name="connsiteY73" fmla="*/ 153230 h 606735"/>
                <a:gd name="connsiteX74" fmla="*/ 204548 w 565186"/>
                <a:gd name="connsiteY74" fmla="*/ 129873 h 606735"/>
                <a:gd name="connsiteX75" fmla="*/ 211048 w 565186"/>
                <a:gd name="connsiteY75" fmla="*/ 102067 h 606735"/>
                <a:gd name="connsiteX76" fmla="*/ 208355 w 565186"/>
                <a:gd name="connsiteY76" fmla="*/ 91872 h 606735"/>
                <a:gd name="connsiteX77" fmla="*/ 208262 w 565186"/>
                <a:gd name="connsiteY77" fmla="*/ 59524 h 606735"/>
                <a:gd name="connsiteX78" fmla="*/ 227206 w 565186"/>
                <a:gd name="connsiteY78" fmla="*/ 26435 h 606735"/>
                <a:gd name="connsiteX79" fmla="*/ 244757 w 565186"/>
                <a:gd name="connsiteY79" fmla="*/ 11975 h 606735"/>
                <a:gd name="connsiteX80" fmla="*/ 261843 w 565186"/>
                <a:gd name="connsiteY80" fmla="*/ 3263 h 606735"/>
                <a:gd name="connsiteX81" fmla="*/ 277351 w 565186"/>
                <a:gd name="connsiteY81" fmla="*/ 297 h 60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65186" h="606735">
                  <a:moveTo>
                    <a:pt x="266761" y="383537"/>
                  </a:moveTo>
                  <a:lnTo>
                    <a:pt x="298145" y="383537"/>
                  </a:lnTo>
                  <a:lnTo>
                    <a:pt x="298145" y="426731"/>
                  </a:lnTo>
                  <a:lnTo>
                    <a:pt x="485518" y="426731"/>
                  </a:lnTo>
                  <a:cubicBezTo>
                    <a:pt x="500746" y="426731"/>
                    <a:pt x="513188" y="439151"/>
                    <a:pt x="513188" y="454352"/>
                  </a:cubicBezTo>
                  <a:lnTo>
                    <a:pt x="513188" y="503015"/>
                  </a:lnTo>
                  <a:lnTo>
                    <a:pt x="537793" y="503015"/>
                  </a:lnTo>
                  <a:cubicBezTo>
                    <a:pt x="553021" y="503015"/>
                    <a:pt x="565370" y="515528"/>
                    <a:pt x="565184" y="530729"/>
                  </a:cubicBezTo>
                  <a:lnTo>
                    <a:pt x="565184" y="579021"/>
                  </a:lnTo>
                  <a:cubicBezTo>
                    <a:pt x="565184" y="594315"/>
                    <a:pt x="552742" y="606735"/>
                    <a:pt x="537422" y="606735"/>
                  </a:cubicBezTo>
                  <a:lnTo>
                    <a:pt x="456920" y="606735"/>
                  </a:lnTo>
                  <a:cubicBezTo>
                    <a:pt x="441600" y="606735"/>
                    <a:pt x="429250" y="594315"/>
                    <a:pt x="429250" y="579021"/>
                  </a:cubicBezTo>
                  <a:lnTo>
                    <a:pt x="429250" y="530729"/>
                  </a:lnTo>
                  <a:cubicBezTo>
                    <a:pt x="429250" y="515343"/>
                    <a:pt x="441600" y="503015"/>
                    <a:pt x="456920" y="503015"/>
                  </a:cubicBezTo>
                  <a:lnTo>
                    <a:pt x="481618" y="503015"/>
                  </a:lnTo>
                  <a:lnTo>
                    <a:pt x="481618" y="458060"/>
                  </a:lnTo>
                  <a:lnTo>
                    <a:pt x="297959" y="458060"/>
                  </a:lnTo>
                  <a:lnTo>
                    <a:pt x="297959" y="503015"/>
                  </a:lnTo>
                  <a:lnTo>
                    <a:pt x="322843" y="503015"/>
                  </a:lnTo>
                  <a:cubicBezTo>
                    <a:pt x="338256" y="503015"/>
                    <a:pt x="350606" y="515343"/>
                    <a:pt x="350606" y="530729"/>
                  </a:cubicBezTo>
                  <a:lnTo>
                    <a:pt x="350606" y="579021"/>
                  </a:lnTo>
                  <a:cubicBezTo>
                    <a:pt x="350606" y="594315"/>
                    <a:pt x="338256" y="606735"/>
                    <a:pt x="322843" y="606735"/>
                  </a:cubicBezTo>
                  <a:lnTo>
                    <a:pt x="242434" y="606735"/>
                  </a:lnTo>
                  <a:cubicBezTo>
                    <a:pt x="227021" y="606735"/>
                    <a:pt x="214672" y="594315"/>
                    <a:pt x="214672" y="579021"/>
                  </a:cubicBezTo>
                  <a:lnTo>
                    <a:pt x="214672" y="530729"/>
                  </a:lnTo>
                  <a:cubicBezTo>
                    <a:pt x="214672" y="515343"/>
                    <a:pt x="227021" y="503015"/>
                    <a:pt x="242434" y="503015"/>
                  </a:cubicBezTo>
                  <a:lnTo>
                    <a:pt x="266761" y="503015"/>
                  </a:lnTo>
                  <a:lnTo>
                    <a:pt x="266761" y="458060"/>
                  </a:lnTo>
                  <a:lnTo>
                    <a:pt x="83659" y="458060"/>
                  </a:lnTo>
                  <a:lnTo>
                    <a:pt x="83659" y="503015"/>
                  </a:lnTo>
                  <a:lnTo>
                    <a:pt x="108171" y="503015"/>
                  </a:lnTo>
                  <a:cubicBezTo>
                    <a:pt x="123585" y="503015"/>
                    <a:pt x="135934" y="515343"/>
                    <a:pt x="135934" y="530729"/>
                  </a:cubicBezTo>
                  <a:lnTo>
                    <a:pt x="135934" y="579021"/>
                  </a:lnTo>
                  <a:cubicBezTo>
                    <a:pt x="135934" y="594315"/>
                    <a:pt x="123585" y="606735"/>
                    <a:pt x="108171" y="606735"/>
                  </a:cubicBezTo>
                  <a:lnTo>
                    <a:pt x="27762" y="606735"/>
                  </a:lnTo>
                  <a:cubicBezTo>
                    <a:pt x="12349" y="606735"/>
                    <a:pt x="0" y="594315"/>
                    <a:pt x="0" y="579021"/>
                  </a:cubicBezTo>
                  <a:lnTo>
                    <a:pt x="0" y="530729"/>
                  </a:lnTo>
                  <a:cubicBezTo>
                    <a:pt x="0" y="515343"/>
                    <a:pt x="12349" y="503015"/>
                    <a:pt x="27762" y="503015"/>
                  </a:cubicBezTo>
                  <a:lnTo>
                    <a:pt x="52368" y="503015"/>
                  </a:lnTo>
                  <a:lnTo>
                    <a:pt x="52368" y="454352"/>
                  </a:lnTo>
                  <a:cubicBezTo>
                    <a:pt x="52368" y="439151"/>
                    <a:pt x="64717" y="426731"/>
                    <a:pt x="79945" y="426731"/>
                  </a:cubicBezTo>
                  <a:lnTo>
                    <a:pt x="266761" y="426731"/>
                  </a:lnTo>
                  <a:close/>
                  <a:moveTo>
                    <a:pt x="228875" y="210792"/>
                  </a:moveTo>
                  <a:lnTo>
                    <a:pt x="257747" y="301729"/>
                  </a:lnTo>
                  <a:lnTo>
                    <a:pt x="261739" y="314150"/>
                  </a:lnTo>
                  <a:lnTo>
                    <a:pt x="274551" y="277535"/>
                  </a:lnTo>
                  <a:cubicBezTo>
                    <a:pt x="245029" y="236098"/>
                    <a:pt x="276779" y="234152"/>
                    <a:pt x="282349" y="234152"/>
                  </a:cubicBezTo>
                  <a:lnTo>
                    <a:pt x="282535" y="234152"/>
                  </a:lnTo>
                  <a:lnTo>
                    <a:pt x="282628" y="234152"/>
                  </a:lnTo>
                  <a:lnTo>
                    <a:pt x="282721" y="234152"/>
                  </a:lnTo>
                  <a:lnTo>
                    <a:pt x="282906" y="234152"/>
                  </a:lnTo>
                  <a:cubicBezTo>
                    <a:pt x="288476" y="234245"/>
                    <a:pt x="320412" y="236284"/>
                    <a:pt x="290704" y="277535"/>
                  </a:cubicBezTo>
                  <a:lnTo>
                    <a:pt x="303516" y="314150"/>
                  </a:lnTo>
                  <a:lnTo>
                    <a:pt x="307508" y="301729"/>
                  </a:lnTo>
                  <a:lnTo>
                    <a:pt x="336380" y="210792"/>
                  </a:lnTo>
                  <a:cubicBezTo>
                    <a:pt x="336380" y="210792"/>
                    <a:pt x="358754" y="225531"/>
                    <a:pt x="396167" y="239714"/>
                  </a:cubicBezTo>
                  <a:cubicBezTo>
                    <a:pt x="433302" y="253155"/>
                    <a:pt x="434880" y="282077"/>
                    <a:pt x="435344" y="334173"/>
                  </a:cubicBezTo>
                  <a:cubicBezTo>
                    <a:pt x="435530" y="343999"/>
                    <a:pt x="427546" y="352064"/>
                    <a:pt x="417705" y="352064"/>
                  </a:cubicBezTo>
                  <a:lnTo>
                    <a:pt x="282906" y="352064"/>
                  </a:lnTo>
                  <a:lnTo>
                    <a:pt x="274922" y="352064"/>
                  </a:lnTo>
                  <a:lnTo>
                    <a:pt x="147736" y="352064"/>
                  </a:lnTo>
                  <a:cubicBezTo>
                    <a:pt x="137895" y="352064"/>
                    <a:pt x="129911" y="343999"/>
                    <a:pt x="130004" y="334173"/>
                  </a:cubicBezTo>
                  <a:cubicBezTo>
                    <a:pt x="130654" y="282077"/>
                    <a:pt x="132139" y="253155"/>
                    <a:pt x="169088" y="239714"/>
                  </a:cubicBezTo>
                  <a:cubicBezTo>
                    <a:pt x="206501" y="225345"/>
                    <a:pt x="228875" y="210792"/>
                    <a:pt x="228875" y="210792"/>
                  </a:cubicBezTo>
                  <a:close/>
                  <a:moveTo>
                    <a:pt x="277351" y="297"/>
                  </a:moveTo>
                  <a:cubicBezTo>
                    <a:pt x="294159" y="-1186"/>
                    <a:pt x="307066" y="3077"/>
                    <a:pt x="316167" y="8453"/>
                  </a:cubicBezTo>
                  <a:cubicBezTo>
                    <a:pt x="329910" y="16054"/>
                    <a:pt x="335110" y="26064"/>
                    <a:pt x="335110" y="26064"/>
                  </a:cubicBezTo>
                  <a:cubicBezTo>
                    <a:pt x="335110" y="26064"/>
                    <a:pt x="366590" y="28288"/>
                    <a:pt x="355911" y="91872"/>
                  </a:cubicBezTo>
                  <a:cubicBezTo>
                    <a:pt x="355354" y="95208"/>
                    <a:pt x="354426" y="98730"/>
                    <a:pt x="353218" y="102067"/>
                  </a:cubicBezTo>
                  <a:cubicBezTo>
                    <a:pt x="359533" y="101511"/>
                    <a:pt x="366869" y="105126"/>
                    <a:pt x="359904" y="129688"/>
                  </a:cubicBezTo>
                  <a:cubicBezTo>
                    <a:pt x="354797" y="147762"/>
                    <a:pt x="350154" y="152860"/>
                    <a:pt x="346532" y="153045"/>
                  </a:cubicBezTo>
                  <a:cubicBezTo>
                    <a:pt x="343189" y="174456"/>
                    <a:pt x="326103" y="201520"/>
                    <a:pt x="299359" y="211160"/>
                  </a:cubicBezTo>
                  <a:cubicBezTo>
                    <a:pt x="288308" y="215238"/>
                    <a:pt x="276051" y="215238"/>
                    <a:pt x="264907" y="211252"/>
                  </a:cubicBezTo>
                  <a:cubicBezTo>
                    <a:pt x="237699" y="201798"/>
                    <a:pt x="221263" y="174548"/>
                    <a:pt x="217920" y="153230"/>
                  </a:cubicBezTo>
                  <a:cubicBezTo>
                    <a:pt x="214298" y="152860"/>
                    <a:pt x="209562" y="147762"/>
                    <a:pt x="204548" y="129873"/>
                  </a:cubicBezTo>
                  <a:cubicBezTo>
                    <a:pt x="197583" y="105218"/>
                    <a:pt x="204919" y="101696"/>
                    <a:pt x="211048" y="102067"/>
                  </a:cubicBezTo>
                  <a:cubicBezTo>
                    <a:pt x="209841" y="98545"/>
                    <a:pt x="209005" y="95208"/>
                    <a:pt x="208355" y="91872"/>
                  </a:cubicBezTo>
                  <a:cubicBezTo>
                    <a:pt x="206126" y="80378"/>
                    <a:pt x="205476" y="69812"/>
                    <a:pt x="208262" y="59524"/>
                  </a:cubicBezTo>
                  <a:cubicBezTo>
                    <a:pt x="211419" y="45806"/>
                    <a:pt x="218848" y="34962"/>
                    <a:pt x="227206" y="26435"/>
                  </a:cubicBezTo>
                  <a:cubicBezTo>
                    <a:pt x="232499" y="20873"/>
                    <a:pt x="238442" y="15868"/>
                    <a:pt x="244757" y="11975"/>
                  </a:cubicBezTo>
                  <a:cubicBezTo>
                    <a:pt x="249957" y="8453"/>
                    <a:pt x="255621" y="5395"/>
                    <a:pt x="261843" y="3263"/>
                  </a:cubicBezTo>
                  <a:cubicBezTo>
                    <a:pt x="266672" y="1687"/>
                    <a:pt x="271872" y="575"/>
                    <a:pt x="277351" y="297"/>
                  </a:cubicBezTo>
                  <a:close/>
                </a:path>
              </a:pathLst>
            </a:custGeom>
            <a:solidFill>
              <a:schemeClr val="bg1"/>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dirty="0">
                <a:solidFill>
                  <a:schemeClr val="tx1"/>
                </a:solidFill>
                <a:latin typeface="仓耳青禾体-谷力 W05" panose="02020400000000000000" pitchFamily="18" charset="-122"/>
                <a:ea typeface="仓耳青禾体-谷力 W05" panose="02020400000000000000" pitchFamily="18" charset="-122"/>
              </a:endParaRPr>
            </a:p>
          </p:txBody>
        </p:sp>
      </p:grpSp>
      <p:cxnSp>
        <p:nvCxnSpPr>
          <p:cNvPr id="59" name="直接连接符 58"/>
          <p:cNvCxnSpPr/>
          <p:nvPr/>
        </p:nvCxnSpPr>
        <p:spPr>
          <a:xfrm>
            <a:off x="5918819" y="2050712"/>
            <a:ext cx="0" cy="4058405"/>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8298791" y="2050712"/>
            <a:ext cx="0" cy="4058405"/>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1" name="Text Placeholder 32"/>
          <p:cNvSpPr txBox="1"/>
          <p:nvPr/>
        </p:nvSpPr>
        <p:spPr>
          <a:xfrm>
            <a:off x="6149975" y="3621405"/>
            <a:ext cx="2172970" cy="263906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SpringBoot ：项目基础框架</a:t>
            </a: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Mysql：关系型数据库服务</a:t>
            </a: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JDBC+Mybatis：持久层服务框架</a:t>
            </a: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Redis：非关系型数据库</a:t>
            </a: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Redisson：Redis通信框架</a:t>
            </a: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FastJSON：内部通信及序列化工具</a:t>
            </a: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Maven ：项目构建系统</a:t>
            </a: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Flash-MQ(自研消息队列)：消息队列</a:t>
            </a: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Nginx：HTTP和反向代理web服务器</a:t>
            </a:r>
          </a:p>
        </p:txBody>
      </p:sp>
      <p:sp>
        <p:nvSpPr>
          <p:cNvPr id="62" name="Text Placeholder 33"/>
          <p:cNvSpPr txBox="1"/>
          <p:nvPr/>
        </p:nvSpPr>
        <p:spPr>
          <a:xfrm>
            <a:off x="3877123" y="3247469"/>
            <a:ext cx="1704690"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想不出商城</a:t>
            </a: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前端</a:t>
            </a:r>
          </a:p>
        </p:txBody>
      </p:sp>
      <p:sp>
        <p:nvSpPr>
          <p:cNvPr id="64" name="Text Placeholder 33"/>
          <p:cNvSpPr txBox="1"/>
          <p:nvPr/>
        </p:nvSpPr>
        <p:spPr>
          <a:xfrm>
            <a:off x="6255826" y="3247469"/>
            <a:ext cx="1704690"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想不出商城</a:t>
            </a: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后端</a:t>
            </a:r>
          </a:p>
        </p:txBody>
      </p:sp>
      <p:sp>
        <p:nvSpPr>
          <p:cNvPr id="65" name="Text Placeholder 32"/>
          <p:cNvSpPr txBox="1"/>
          <p:nvPr/>
        </p:nvSpPr>
        <p:spPr>
          <a:xfrm>
            <a:off x="8822690" y="3573780"/>
            <a:ext cx="2748915" cy="111950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50000"/>
              </a:lnSpc>
            </a:pP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JMS 2.0</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规范</a:t>
            </a: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Java消息服务应用程序接口</a:t>
            </a:r>
          </a:p>
          <a:p>
            <a:pPr algn="l">
              <a:lnSpc>
                <a:spcPct val="150000"/>
              </a:lnSpc>
            </a:pP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Redis </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：非关系型数据库</a:t>
            </a: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Redisson</a:t>
            </a: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：Redis通信框架</a:t>
            </a: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自研引擎</a:t>
            </a:r>
          </a:p>
        </p:txBody>
      </p:sp>
      <p:sp>
        <p:nvSpPr>
          <p:cNvPr id="66" name="Text Placeholder 33"/>
          <p:cNvSpPr txBox="1"/>
          <p:nvPr/>
        </p:nvSpPr>
        <p:spPr>
          <a:xfrm>
            <a:off x="9347632" y="3247469"/>
            <a:ext cx="1704690"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Flash-MQ</a:t>
            </a:r>
            <a:endParaRPr lang="en-AU"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Text Placeholder 32"/>
          <p:cNvSpPr txBox="1"/>
          <p:nvPr/>
        </p:nvSpPr>
        <p:spPr>
          <a:xfrm>
            <a:off x="3871595" y="3621405"/>
            <a:ext cx="1778000" cy="235013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html +CSS +Javascript ES6：HTML5语言</a:t>
            </a: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Vue：渐进式框架</a:t>
            </a: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Vue Router：VUE路由插件</a:t>
            </a: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VueX：VUE状态管理</a:t>
            </a: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Axios ：一个基于 promise 的 HTTP 库，用于GET/POST请求</a:t>
            </a: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Node.js+webpack：项目构建工具</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ppt_y"/>
                                          </p:val>
                                        </p:tav>
                                        <p:tav tm="100000">
                                          <p:val>
                                            <p:strVal val="#ppt_y"/>
                                          </p:val>
                                        </p:tav>
                                      </p:tavLst>
                                    </p:anim>
                                  </p:childTnLst>
                                </p:cTn>
                              </p:par>
                              <p:par>
                                <p:cTn id="17" presetID="31" presetClass="entr" presetSubtype="0" fill="hold" grpId="0" nodeType="withEffect">
                                  <p:stCondLst>
                                    <p:cond delay="500"/>
                                  </p:stCondLst>
                                  <p:childTnLst>
                                    <p:set>
                                      <p:cBhvr>
                                        <p:cTn id="18" dur="1" fill="hold">
                                          <p:stCondLst>
                                            <p:cond delay="0"/>
                                          </p:stCondLst>
                                        </p:cTn>
                                        <p:tgtEl>
                                          <p:spTgt spid="80"/>
                                        </p:tgtEl>
                                        <p:attrNameLst>
                                          <p:attrName>style.visibility</p:attrName>
                                        </p:attrNameLst>
                                      </p:cBhvr>
                                      <p:to>
                                        <p:strVal val="visible"/>
                                      </p:to>
                                    </p:set>
                                    <p:anim calcmode="lin" valueType="num">
                                      <p:cBhvr>
                                        <p:cTn id="19" dur="1000" fill="hold"/>
                                        <p:tgtEl>
                                          <p:spTgt spid="80"/>
                                        </p:tgtEl>
                                        <p:attrNameLst>
                                          <p:attrName>ppt_w</p:attrName>
                                        </p:attrNameLst>
                                      </p:cBhvr>
                                      <p:tavLst>
                                        <p:tav tm="0">
                                          <p:val>
                                            <p:fltVal val="0"/>
                                          </p:val>
                                        </p:tav>
                                        <p:tav tm="100000">
                                          <p:val>
                                            <p:strVal val="#ppt_w"/>
                                          </p:val>
                                        </p:tav>
                                      </p:tavLst>
                                    </p:anim>
                                    <p:anim calcmode="lin" valueType="num">
                                      <p:cBhvr>
                                        <p:cTn id="20" dur="1000" fill="hold"/>
                                        <p:tgtEl>
                                          <p:spTgt spid="80"/>
                                        </p:tgtEl>
                                        <p:attrNameLst>
                                          <p:attrName>ppt_h</p:attrName>
                                        </p:attrNameLst>
                                      </p:cBhvr>
                                      <p:tavLst>
                                        <p:tav tm="0">
                                          <p:val>
                                            <p:fltVal val="0"/>
                                          </p:val>
                                        </p:tav>
                                        <p:tav tm="100000">
                                          <p:val>
                                            <p:strVal val="#ppt_h"/>
                                          </p:val>
                                        </p:tav>
                                      </p:tavLst>
                                    </p:anim>
                                    <p:anim calcmode="lin" valueType="num">
                                      <p:cBhvr>
                                        <p:cTn id="21" dur="1000" fill="hold"/>
                                        <p:tgtEl>
                                          <p:spTgt spid="80"/>
                                        </p:tgtEl>
                                        <p:attrNameLst>
                                          <p:attrName>style.rotation</p:attrName>
                                        </p:attrNameLst>
                                      </p:cBhvr>
                                      <p:tavLst>
                                        <p:tav tm="0">
                                          <p:val>
                                            <p:fltVal val="90"/>
                                          </p:val>
                                        </p:tav>
                                        <p:tav tm="100000">
                                          <p:val>
                                            <p:fltVal val="0"/>
                                          </p:val>
                                        </p:tav>
                                      </p:tavLst>
                                    </p:anim>
                                    <p:animEffect transition="in" filter="fade">
                                      <p:cBhvr>
                                        <p:cTn id="22" dur="1000"/>
                                        <p:tgtEl>
                                          <p:spTgt spid="80"/>
                                        </p:tgtEl>
                                      </p:cBhvr>
                                    </p:animEffect>
                                  </p:childTnLst>
                                </p:cTn>
                              </p:par>
                              <p:par>
                                <p:cTn id="23" presetID="31" presetClass="entr" presetSubtype="0" fill="hold" grpId="0" nodeType="withEffect">
                                  <p:stCondLst>
                                    <p:cond delay="1000"/>
                                  </p:stCondLst>
                                  <p:childTnLst>
                                    <p:set>
                                      <p:cBhvr>
                                        <p:cTn id="24" dur="1" fill="hold">
                                          <p:stCondLst>
                                            <p:cond delay="0"/>
                                          </p:stCondLst>
                                        </p:cTn>
                                        <p:tgtEl>
                                          <p:spTgt spid="81"/>
                                        </p:tgtEl>
                                        <p:attrNameLst>
                                          <p:attrName>style.visibility</p:attrName>
                                        </p:attrNameLst>
                                      </p:cBhvr>
                                      <p:to>
                                        <p:strVal val="visible"/>
                                      </p:to>
                                    </p:set>
                                    <p:anim calcmode="lin" valueType="num">
                                      <p:cBhvr>
                                        <p:cTn id="25" dur="1000" fill="hold"/>
                                        <p:tgtEl>
                                          <p:spTgt spid="81"/>
                                        </p:tgtEl>
                                        <p:attrNameLst>
                                          <p:attrName>ppt_w</p:attrName>
                                        </p:attrNameLst>
                                      </p:cBhvr>
                                      <p:tavLst>
                                        <p:tav tm="0">
                                          <p:val>
                                            <p:fltVal val="0"/>
                                          </p:val>
                                        </p:tav>
                                        <p:tav tm="100000">
                                          <p:val>
                                            <p:strVal val="#ppt_w"/>
                                          </p:val>
                                        </p:tav>
                                      </p:tavLst>
                                    </p:anim>
                                    <p:anim calcmode="lin" valueType="num">
                                      <p:cBhvr>
                                        <p:cTn id="26" dur="1000" fill="hold"/>
                                        <p:tgtEl>
                                          <p:spTgt spid="81"/>
                                        </p:tgtEl>
                                        <p:attrNameLst>
                                          <p:attrName>ppt_h</p:attrName>
                                        </p:attrNameLst>
                                      </p:cBhvr>
                                      <p:tavLst>
                                        <p:tav tm="0">
                                          <p:val>
                                            <p:fltVal val="0"/>
                                          </p:val>
                                        </p:tav>
                                        <p:tav tm="100000">
                                          <p:val>
                                            <p:strVal val="#ppt_h"/>
                                          </p:val>
                                        </p:tav>
                                      </p:tavLst>
                                    </p:anim>
                                    <p:anim calcmode="lin" valueType="num">
                                      <p:cBhvr>
                                        <p:cTn id="27" dur="1000" fill="hold"/>
                                        <p:tgtEl>
                                          <p:spTgt spid="81"/>
                                        </p:tgtEl>
                                        <p:attrNameLst>
                                          <p:attrName>style.rotation</p:attrName>
                                        </p:attrNameLst>
                                      </p:cBhvr>
                                      <p:tavLst>
                                        <p:tav tm="0">
                                          <p:val>
                                            <p:fltVal val="90"/>
                                          </p:val>
                                        </p:tav>
                                        <p:tav tm="100000">
                                          <p:val>
                                            <p:fltVal val="0"/>
                                          </p:val>
                                        </p:tav>
                                      </p:tavLst>
                                    </p:anim>
                                    <p:animEffect transition="in" filter="fade">
                                      <p:cBhvr>
                                        <p:cTn id="28" dur="1000"/>
                                        <p:tgtEl>
                                          <p:spTgt spid="81"/>
                                        </p:tgtEl>
                                      </p:cBhvr>
                                    </p:animEffect>
                                  </p:childTnLst>
                                </p:cTn>
                              </p:par>
                            </p:childTnLst>
                          </p:cTn>
                        </p:par>
                        <p:par>
                          <p:cTn id="29" fill="hold">
                            <p:stCondLst>
                              <p:cond delay="1500"/>
                            </p:stCondLst>
                            <p:childTnLst>
                              <p:par>
                                <p:cTn id="30" presetID="2" presetClass="entr" presetSubtype="6" decel="10000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1500" fill="hold"/>
                                        <p:tgtEl>
                                          <p:spTgt spid="7"/>
                                        </p:tgtEl>
                                        <p:attrNameLst>
                                          <p:attrName>ppt_x</p:attrName>
                                        </p:attrNameLst>
                                      </p:cBhvr>
                                      <p:tavLst>
                                        <p:tav tm="0">
                                          <p:val>
                                            <p:strVal val="1+#ppt_w/2"/>
                                          </p:val>
                                        </p:tav>
                                        <p:tav tm="100000">
                                          <p:val>
                                            <p:strVal val="#ppt_x"/>
                                          </p:val>
                                        </p:tav>
                                      </p:tavLst>
                                    </p:anim>
                                    <p:anim calcmode="lin" valueType="num">
                                      <p:cBhvr additive="base">
                                        <p:cTn id="33" dur="1500" fill="hold"/>
                                        <p:tgtEl>
                                          <p:spTgt spid="7"/>
                                        </p:tgtEl>
                                        <p:attrNameLst>
                                          <p:attrName>ppt_y</p:attrName>
                                        </p:attrNameLst>
                                      </p:cBhvr>
                                      <p:tavLst>
                                        <p:tav tm="0">
                                          <p:val>
                                            <p:strVal val="1+#ppt_h/2"/>
                                          </p:val>
                                        </p:tav>
                                        <p:tav tm="100000">
                                          <p:val>
                                            <p:strVal val="#ppt_y"/>
                                          </p:val>
                                        </p:tav>
                                      </p:tavLst>
                                    </p:anim>
                                  </p:childTnLst>
                                </p:cTn>
                              </p:par>
                              <p:par>
                                <p:cTn id="34" presetID="2" presetClass="entr" presetSubtype="6" decel="10000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1500" fill="hold"/>
                                        <p:tgtEl>
                                          <p:spTgt spid="6"/>
                                        </p:tgtEl>
                                        <p:attrNameLst>
                                          <p:attrName>ppt_x</p:attrName>
                                        </p:attrNameLst>
                                      </p:cBhvr>
                                      <p:tavLst>
                                        <p:tav tm="0">
                                          <p:val>
                                            <p:strVal val="1+#ppt_w/2"/>
                                          </p:val>
                                        </p:tav>
                                        <p:tav tm="100000">
                                          <p:val>
                                            <p:strVal val="#ppt_x"/>
                                          </p:val>
                                        </p:tav>
                                      </p:tavLst>
                                    </p:anim>
                                    <p:anim calcmode="lin" valueType="num">
                                      <p:cBhvr additive="base">
                                        <p:cTn id="37" dur="1500" fill="hold"/>
                                        <p:tgtEl>
                                          <p:spTgt spid="6"/>
                                        </p:tgtEl>
                                        <p:attrNameLst>
                                          <p:attrName>ppt_y</p:attrName>
                                        </p:attrNameLst>
                                      </p:cBhvr>
                                      <p:tavLst>
                                        <p:tav tm="0">
                                          <p:val>
                                            <p:strVal val="1+#ppt_h/2"/>
                                          </p:val>
                                        </p:tav>
                                        <p:tav tm="100000">
                                          <p:val>
                                            <p:strVal val="#ppt_y"/>
                                          </p:val>
                                        </p:tav>
                                      </p:tavLst>
                                    </p:anim>
                                  </p:childTnLst>
                                </p:cTn>
                              </p:par>
                              <p:par>
                                <p:cTn id="38" presetID="2" presetClass="entr" presetSubtype="6" decel="10000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additive="base">
                                        <p:cTn id="40" dur="1500" fill="hold"/>
                                        <p:tgtEl>
                                          <p:spTgt spid="5"/>
                                        </p:tgtEl>
                                        <p:attrNameLst>
                                          <p:attrName>ppt_x</p:attrName>
                                        </p:attrNameLst>
                                      </p:cBhvr>
                                      <p:tavLst>
                                        <p:tav tm="0">
                                          <p:val>
                                            <p:strVal val="1+#ppt_w/2"/>
                                          </p:val>
                                        </p:tav>
                                        <p:tav tm="100000">
                                          <p:val>
                                            <p:strVal val="#ppt_x"/>
                                          </p:val>
                                        </p:tav>
                                      </p:tavLst>
                                    </p:anim>
                                    <p:anim calcmode="lin" valueType="num">
                                      <p:cBhvr additive="base">
                                        <p:cTn id="41" dur="1500" fill="hold"/>
                                        <p:tgtEl>
                                          <p:spTgt spid="5"/>
                                        </p:tgtEl>
                                        <p:attrNameLst>
                                          <p:attrName>ppt_y</p:attrName>
                                        </p:attrNameLst>
                                      </p:cBhvr>
                                      <p:tavLst>
                                        <p:tav tm="0">
                                          <p:val>
                                            <p:strVal val="1+#ppt_h/2"/>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1000"/>
                                        <p:tgtEl>
                                          <p:spTgt spid="59"/>
                                        </p:tgtEl>
                                      </p:cBhvr>
                                    </p:animEffect>
                                    <p:anim calcmode="lin" valueType="num">
                                      <p:cBhvr>
                                        <p:cTn id="45" dur="1000" fill="hold"/>
                                        <p:tgtEl>
                                          <p:spTgt spid="59"/>
                                        </p:tgtEl>
                                        <p:attrNameLst>
                                          <p:attrName>ppt_x</p:attrName>
                                        </p:attrNameLst>
                                      </p:cBhvr>
                                      <p:tavLst>
                                        <p:tav tm="0">
                                          <p:val>
                                            <p:strVal val="#ppt_x"/>
                                          </p:val>
                                        </p:tav>
                                        <p:tav tm="100000">
                                          <p:val>
                                            <p:strVal val="#ppt_x"/>
                                          </p:val>
                                        </p:tav>
                                      </p:tavLst>
                                    </p:anim>
                                    <p:anim calcmode="lin" valueType="num">
                                      <p:cBhvr>
                                        <p:cTn id="46" dur="1000" fill="hold"/>
                                        <p:tgtEl>
                                          <p:spTgt spid="5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1000"/>
                                        <p:tgtEl>
                                          <p:spTgt spid="60"/>
                                        </p:tgtEl>
                                      </p:cBhvr>
                                    </p:animEffect>
                                    <p:anim calcmode="lin" valueType="num">
                                      <p:cBhvr>
                                        <p:cTn id="50" dur="1000" fill="hold"/>
                                        <p:tgtEl>
                                          <p:spTgt spid="60"/>
                                        </p:tgtEl>
                                        <p:attrNameLst>
                                          <p:attrName>ppt_x</p:attrName>
                                        </p:attrNameLst>
                                      </p:cBhvr>
                                      <p:tavLst>
                                        <p:tav tm="0">
                                          <p:val>
                                            <p:strVal val="#ppt_x"/>
                                          </p:val>
                                        </p:tav>
                                        <p:tav tm="100000">
                                          <p:val>
                                            <p:strVal val="#ppt_x"/>
                                          </p:val>
                                        </p:tav>
                                      </p:tavLst>
                                    </p:anim>
                                    <p:anim calcmode="lin" valueType="num">
                                      <p:cBhvr>
                                        <p:cTn id="51" dur="1000" fill="hold"/>
                                        <p:tgtEl>
                                          <p:spTgt spid="60"/>
                                        </p:tgtEl>
                                        <p:attrNameLst>
                                          <p:attrName>ppt_y</p:attrName>
                                        </p:attrNameLst>
                                      </p:cBhvr>
                                      <p:tavLst>
                                        <p:tav tm="0">
                                          <p:val>
                                            <p:strVal val="#ppt_y+.1"/>
                                          </p:val>
                                        </p:tav>
                                        <p:tav tm="100000">
                                          <p:val>
                                            <p:strVal val="#ppt_y"/>
                                          </p:val>
                                        </p:tav>
                                      </p:tavLst>
                                    </p:anim>
                                  </p:childTnLst>
                                </p:cTn>
                              </p:par>
                            </p:childTnLst>
                          </p:cTn>
                        </p:par>
                        <p:par>
                          <p:cTn id="52" fill="hold">
                            <p:stCondLst>
                              <p:cond delay="3000"/>
                            </p:stCondLst>
                            <p:childTnLst>
                              <p:par>
                                <p:cTn id="53" presetID="18" presetClass="entr" presetSubtype="12"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strips(downLeft)">
                                      <p:cBhvr>
                                        <p:cTn id="55" dur="500"/>
                                        <p:tgtEl>
                                          <p:spTgt spid="8"/>
                                        </p:tgtEl>
                                      </p:cBhvr>
                                    </p:animEffect>
                                  </p:childTnLst>
                                </p:cTn>
                              </p:par>
                              <p:par>
                                <p:cTn id="56" presetID="55" presetClass="entr" presetSubtype="0" fill="hold" grpId="0" nodeType="withEffect">
                                  <p:stCondLst>
                                    <p:cond delay="0"/>
                                  </p:stCondLst>
                                  <p:childTnLst>
                                    <p:set>
                                      <p:cBhvr>
                                        <p:cTn id="57" dur="1" fill="hold">
                                          <p:stCondLst>
                                            <p:cond delay="0"/>
                                          </p:stCondLst>
                                        </p:cTn>
                                        <p:tgtEl>
                                          <p:spTgt spid="62"/>
                                        </p:tgtEl>
                                        <p:attrNameLst>
                                          <p:attrName>style.visibility</p:attrName>
                                        </p:attrNameLst>
                                      </p:cBhvr>
                                      <p:to>
                                        <p:strVal val="visible"/>
                                      </p:to>
                                    </p:set>
                                    <p:anim calcmode="lin" valueType="num">
                                      <p:cBhvr>
                                        <p:cTn id="58" dur="1000" fill="hold"/>
                                        <p:tgtEl>
                                          <p:spTgt spid="62"/>
                                        </p:tgtEl>
                                        <p:attrNameLst>
                                          <p:attrName>ppt_w</p:attrName>
                                        </p:attrNameLst>
                                      </p:cBhvr>
                                      <p:tavLst>
                                        <p:tav tm="0">
                                          <p:val>
                                            <p:strVal val="#ppt_w*0.70"/>
                                          </p:val>
                                        </p:tav>
                                        <p:tav tm="100000">
                                          <p:val>
                                            <p:strVal val="#ppt_w"/>
                                          </p:val>
                                        </p:tav>
                                      </p:tavLst>
                                    </p:anim>
                                    <p:anim calcmode="lin" valueType="num">
                                      <p:cBhvr>
                                        <p:cTn id="59" dur="1000" fill="hold"/>
                                        <p:tgtEl>
                                          <p:spTgt spid="62"/>
                                        </p:tgtEl>
                                        <p:attrNameLst>
                                          <p:attrName>ppt_h</p:attrName>
                                        </p:attrNameLst>
                                      </p:cBhvr>
                                      <p:tavLst>
                                        <p:tav tm="0">
                                          <p:val>
                                            <p:strVal val="#ppt_h"/>
                                          </p:val>
                                        </p:tav>
                                        <p:tav tm="100000">
                                          <p:val>
                                            <p:strVal val="#ppt_h"/>
                                          </p:val>
                                        </p:tav>
                                      </p:tavLst>
                                    </p:anim>
                                    <p:animEffect transition="in" filter="fade">
                                      <p:cBhvr>
                                        <p:cTn id="60" dur="1000"/>
                                        <p:tgtEl>
                                          <p:spTgt spid="62"/>
                                        </p:tgtEl>
                                      </p:cBhvr>
                                    </p:animEffect>
                                  </p:childTnLst>
                                </p:cTn>
                              </p:par>
                            </p:childTnLst>
                          </p:cTn>
                        </p:par>
                        <p:par>
                          <p:cTn id="61" fill="hold">
                            <p:stCondLst>
                              <p:cond delay="3500"/>
                            </p:stCondLst>
                            <p:childTnLst>
                              <p:par>
                                <p:cTn id="62" presetID="18" presetClass="entr" presetSubtype="12" fill="hold" grpId="0" nodeType="after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strips(downLeft)">
                                      <p:cBhvr>
                                        <p:cTn id="64" dur="500"/>
                                        <p:tgtEl>
                                          <p:spTgt spid="61"/>
                                        </p:tgtEl>
                                      </p:cBhvr>
                                    </p:animEffect>
                                  </p:childTnLst>
                                </p:cTn>
                              </p:par>
                              <p:par>
                                <p:cTn id="65" presetID="55" presetClass="entr" presetSubtype="0" fill="hold" grpId="0" nodeType="withEffect">
                                  <p:stCondLst>
                                    <p:cond delay="0"/>
                                  </p:stCondLst>
                                  <p:childTnLst>
                                    <p:set>
                                      <p:cBhvr>
                                        <p:cTn id="66" dur="1" fill="hold">
                                          <p:stCondLst>
                                            <p:cond delay="0"/>
                                          </p:stCondLst>
                                        </p:cTn>
                                        <p:tgtEl>
                                          <p:spTgt spid="64"/>
                                        </p:tgtEl>
                                        <p:attrNameLst>
                                          <p:attrName>style.visibility</p:attrName>
                                        </p:attrNameLst>
                                      </p:cBhvr>
                                      <p:to>
                                        <p:strVal val="visible"/>
                                      </p:to>
                                    </p:set>
                                    <p:anim calcmode="lin" valueType="num">
                                      <p:cBhvr>
                                        <p:cTn id="67" dur="1000" fill="hold"/>
                                        <p:tgtEl>
                                          <p:spTgt spid="64"/>
                                        </p:tgtEl>
                                        <p:attrNameLst>
                                          <p:attrName>ppt_w</p:attrName>
                                        </p:attrNameLst>
                                      </p:cBhvr>
                                      <p:tavLst>
                                        <p:tav tm="0">
                                          <p:val>
                                            <p:strVal val="#ppt_w*0.70"/>
                                          </p:val>
                                        </p:tav>
                                        <p:tav tm="100000">
                                          <p:val>
                                            <p:strVal val="#ppt_w"/>
                                          </p:val>
                                        </p:tav>
                                      </p:tavLst>
                                    </p:anim>
                                    <p:anim calcmode="lin" valueType="num">
                                      <p:cBhvr>
                                        <p:cTn id="68" dur="1000" fill="hold"/>
                                        <p:tgtEl>
                                          <p:spTgt spid="64"/>
                                        </p:tgtEl>
                                        <p:attrNameLst>
                                          <p:attrName>ppt_h</p:attrName>
                                        </p:attrNameLst>
                                      </p:cBhvr>
                                      <p:tavLst>
                                        <p:tav tm="0">
                                          <p:val>
                                            <p:strVal val="#ppt_h"/>
                                          </p:val>
                                        </p:tav>
                                        <p:tav tm="100000">
                                          <p:val>
                                            <p:strVal val="#ppt_h"/>
                                          </p:val>
                                        </p:tav>
                                      </p:tavLst>
                                    </p:anim>
                                    <p:animEffect transition="in" filter="fade">
                                      <p:cBhvr>
                                        <p:cTn id="69" dur="1000"/>
                                        <p:tgtEl>
                                          <p:spTgt spid="64"/>
                                        </p:tgtEl>
                                      </p:cBhvr>
                                    </p:animEffect>
                                  </p:childTnLst>
                                </p:cTn>
                              </p:par>
                            </p:childTnLst>
                          </p:cTn>
                        </p:par>
                        <p:par>
                          <p:cTn id="70" fill="hold">
                            <p:stCondLst>
                              <p:cond delay="4000"/>
                            </p:stCondLst>
                            <p:childTnLst>
                              <p:par>
                                <p:cTn id="71" presetID="18" presetClass="entr" presetSubtype="12" fill="hold" grpId="0" nodeType="after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strips(downLeft)">
                                      <p:cBhvr>
                                        <p:cTn id="73" dur="500"/>
                                        <p:tgtEl>
                                          <p:spTgt spid="65"/>
                                        </p:tgtEl>
                                      </p:cBhvr>
                                    </p:animEffect>
                                  </p:childTnLst>
                                </p:cTn>
                              </p:par>
                              <p:par>
                                <p:cTn id="74" presetID="55" presetClass="entr" presetSubtype="0" fill="hold" grpId="0" nodeType="withEffect">
                                  <p:stCondLst>
                                    <p:cond delay="0"/>
                                  </p:stCondLst>
                                  <p:childTnLst>
                                    <p:set>
                                      <p:cBhvr>
                                        <p:cTn id="75" dur="1" fill="hold">
                                          <p:stCondLst>
                                            <p:cond delay="0"/>
                                          </p:stCondLst>
                                        </p:cTn>
                                        <p:tgtEl>
                                          <p:spTgt spid="66"/>
                                        </p:tgtEl>
                                        <p:attrNameLst>
                                          <p:attrName>style.visibility</p:attrName>
                                        </p:attrNameLst>
                                      </p:cBhvr>
                                      <p:to>
                                        <p:strVal val="visible"/>
                                      </p:to>
                                    </p:set>
                                    <p:anim calcmode="lin" valueType="num">
                                      <p:cBhvr>
                                        <p:cTn id="76" dur="1000" fill="hold"/>
                                        <p:tgtEl>
                                          <p:spTgt spid="66"/>
                                        </p:tgtEl>
                                        <p:attrNameLst>
                                          <p:attrName>ppt_w</p:attrName>
                                        </p:attrNameLst>
                                      </p:cBhvr>
                                      <p:tavLst>
                                        <p:tav tm="0">
                                          <p:val>
                                            <p:strVal val="#ppt_w*0.70"/>
                                          </p:val>
                                        </p:tav>
                                        <p:tav tm="100000">
                                          <p:val>
                                            <p:strVal val="#ppt_w"/>
                                          </p:val>
                                        </p:tav>
                                      </p:tavLst>
                                    </p:anim>
                                    <p:anim calcmode="lin" valueType="num">
                                      <p:cBhvr>
                                        <p:cTn id="77" dur="1000" fill="hold"/>
                                        <p:tgtEl>
                                          <p:spTgt spid="66"/>
                                        </p:tgtEl>
                                        <p:attrNameLst>
                                          <p:attrName>ppt_h</p:attrName>
                                        </p:attrNameLst>
                                      </p:cBhvr>
                                      <p:tavLst>
                                        <p:tav tm="0">
                                          <p:val>
                                            <p:strVal val="#ppt_h"/>
                                          </p:val>
                                        </p:tav>
                                        <p:tav tm="100000">
                                          <p:val>
                                            <p:strVal val="#ppt_h"/>
                                          </p:val>
                                        </p:tav>
                                      </p:tavLst>
                                    </p:anim>
                                    <p:animEffect transition="in" filter="fade">
                                      <p:cBhvr>
                                        <p:cTn id="78"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2" grpId="0" animBg="1"/>
      <p:bldP spid="3" grpId="0"/>
      <p:bldP spid="61" grpId="0"/>
      <p:bldP spid="62" grpId="0"/>
      <p:bldP spid="64" grpId="0"/>
      <p:bldP spid="65" grpId="0"/>
      <p:bldP spid="6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技术应用介绍</a:t>
            </a:r>
          </a:p>
        </p:txBody>
      </p:sp>
      <p:sp>
        <p:nvSpPr>
          <p:cNvPr id="39" name="椭圆 38"/>
          <p:cNvSpPr/>
          <p:nvPr/>
        </p:nvSpPr>
        <p:spPr>
          <a:xfrm>
            <a:off x="8601862" y="3443081"/>
            <a:ext cx="6109232" cy="61092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0" name="椭圆 39"/>
          <p:cNvSpPr/>
          <p:nvPr/>
        </p:nvSpPr>
        <p:spPr>
          <a:xfrm>
            <a:off x="10029779" y="4870998"/>
            <a:ext cx="3253398" cy="3253398"/>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3" name="椭圆 42"/>
          <p:cNvSpPr/>
          <p:nvPr/>
        </p:nvSpPr>
        <p:spPr>
          <a:xfrm>
            <a:off x="1713009" y="1651932"/>
            <a:ext cx="285750" cy="285750"/>
          </a:xfrm>
          <a:prstGeom prst="ellipse">
            <a:avLst/>
          </a:prstGeom>
          <a:solidFill>
            <a:schemeClr val="accent1">
              <a:lumMod val="60000"/>
              <a:lumOff val="40000"/>
            </a:schemeClr>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44" name="直接连接符 43"/>
          <p:cNvCxnSpPr/>
          <p:nvPr/>
        </p:nvCxnSpPr>
        <p:spPr>
          <a:xfrm>
            <a:off x="1865409" y="2080556"/>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8" name="椭圆 67"/>
          <p:cNvSpPr/>
          <p:nvPr/>
        </p:nvSpPr>
        <p:spPr>
          <a:xfrm>
            <a:off x="1722534" y="2856907"/>
            <a:ext cx="285750" cy="28575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sp>
        <p:nvSpPr>
          <p:cNvPr id="69" name="椭圆 68"/>
          <p:cNvSpPr/>
          <p:nvPr/>
        </p:nvSpPr>
        <p:spPr>
          <a:xfrm>
            <a:off x="1728884" y="4106709"/>
            <a:ext cx="285750" cy="285750"/>
          </a:xfrm>
          <a:prstGeom prst="ellipse">
            <a:avLst/>
          </a:prstGeom>
          <a:solidFill>
            <a:schemeClr val="accent1">
              <a:lumMod val="60000"/>
              <a:lumOff val="40000"/>
            </a:schemeClr>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70" name="直接连接符 69"/>
          <p:cNvCxnSpPr/>
          <p:nvPr/>
        </p:nvCxnSpPr>
        <p:spPr>
          <a:xfrm>
            <a:off x="1881284" y="4535333"/>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1738409" y="5311684"/>
            <a:ext cx="285750" cy="28575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72" name="直接连接符 71"/>
          <p:cNvCxnSpPr/>
          <p:nvPr/>
        </p:nvCxnSpPr>
        <p:spPr>
          <a:xfrm>
            <a:off x="1870813" y="3271108"/>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2082217" y="1568350"/>
            <a:ext cx="1790065" cy="306705"/>
          </a:xfrm>
          <a:prstGeom prst="rect">
            <a:avLst/>
          </a:prstGeom>
          <a:noFill/>
        </p:spPr>
        <p:txBody>
          <a:bodyPr wrap="none" rtlCol="0">
            <a:spAutoFit/>
          </a:bodyPr>
          <a:lstStyle/>
          <a:p>
            <a:pPr lvl="0">
              <a:defRPr/>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Nginx</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集群均衡负载</a:t>
            </a:r>
          </a:p>
        </p:txBody>
      </p:sp>
      <p:sp>
        <p:nvSpPr>
          <p:cNvPr id="74" name="矩形 73"/>
          <p:cNvSpPr>
            <a:spLocks noChangeArrowheads="1"/>
          </p:cNvSpPr>
          <p:nvPr/>
        </p:nvSpPr>
        <p:spPr bwMode="auto">
          <a:xfrm>
            <a:off x="2098546" y="1853886"/>
            <a:ext cx="36218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通过HTTP协议访问本商城，通过Nginx集群（比赛场景为Nginx单机）均衡负载返回页面</a:t>
            </a:r>
          </a:p>
        </p:txBody>
      </p:sp>
      <p:sp>
        <p:nvSpPr>
          <p:cNvPr id="75" name="文本框 74"/>
          <p:cNvSpPr txBox="1"/>
          <p:nvPr/>
        </p:nvSpPr>
        <p:spPr>
          <a:xfrm>
            <a:off x="2082217" y="2773325"/>
            <a:ext cx="2025650" cy="306705"/>
          </a:xfrm>
          <a:prstGeom prst="rect">
            <a:avLst/>
          </a:prstGeom>
          <a:noFill/>
        </p:spPr>
        <p:txBody>
          <a:bodyPr wrap="none" rtlCol="0">
            <a:spAutoFit/>
          </a:bodyPr>
          <a:lstStyle/>
          <a:p>
            <a:pPr lvl="0">
              <a:defRPr/>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Axiaos</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请求页面内数据</a:t>
            </a:r>
          </a:p>
        </p:txBody>
      </p:sp>
      <p:sp>
        <p:nvSpPr>
          <p:cNvPr id="76" name="矩形 75"/>
          <p:cNvSpPr>
            <a:spLocks noChangeArrowheads="1"/>
          </p:cNvSpPr>
          <p:nvPr/>
        </p:nvSpPr>
        <p:spPr bwMode="auto">
          <a:xfrm>
            <a:off x="2098546" y="3058861"/>
            <a:ext cx="36218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页面内通过Axios提供的AJAX方式GET/POST请求页面内的数据</a:t>
            </a:r>
          </a:p>
        </p:txBody>
      </p:sp>
      <p:sp>
        <p:nvSpPr>
          <p:cNvPr id="77" name="文本框 76"/>
          <p:cNvSpPr txBox="1"/>
          <p:nvPr/>
        </p:nvSpPr>
        <p:spPr>
          <a:xfrm>
            <a:off x="2098546" y="3978300"/>
            <a:ext cx="1434465" cy="306705"/>
          </a:xfrm>
          <a:prstGeom prst="rect">
            <a:avLst/>
          </a:prstGeom>
          <a:noFill/>
        </p:spPr>
        <p:txBody>
          <a:bodyPr wrap="none" rtlCol="0">
            <a:spAutoFit/>
          </a:bodyPr>
          <a:lstStyle/>
          <a:p>
            <a:pPr lvl="0" algn="l">
              <a:defRPr/>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rPr>
              <a:t>Nginx反向代理</a:t>
            </a:r>
          </a:p>
        </p:txBody>
      </p:sp>
      <p:sp>
        <p:nvSpPr>
          <p:cNvPr id="78" name="矩形 77"/>
          <p:cNvSpPr>
            <a:spLocks noChangeArrowheads="1"/>
          </p:cNvSpPr>
          <p:nvPr/>
        </p:nvSpPr>
        <p:spPr bwMode="auto">
          <a:xfrm>
            <a:off x="2114875" y="4263836"/>
            <a:ext cx="36218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Nginx接收到请求地址及参数通过反向代理规则`^.+api/?(.*)$`指向localhost:8000 JAVA后端部分</a:t>
            </a:r>
          </a:p>
        </p:txBody>
      </p:sp>
      <p:sp>
        <p:nvSpPr>
          <p:cNvPr id="79" name="文本框 78"/>
          <p:cNvSpPr txBox="1"/>
          <p:nvPr/>
        </p:nvSpPr>
        <p:spPr>
          <a:xfrm>
            <a:off x="2114875" y="5228102"/>
            <a:ext cx="894080" cy="306705"/>
          </a:xfrm>
          <a:prstGeom prst="rect">
            <a:avLst/>
          </a:prstGeom>
          <a:noFill/>
        </p:spPr>
        <p:txBody>
          <a:bodyPr wrap="none" rtlCol="0">
            <a:spAutoFit/>
          </a:bodyPr>
          <a:lstStyle/>
          <a:p>
            <a:pPr lvl="0">
              <a:defRPr/>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检查权限</a:t>
            </a:r>
          </a:p>
        </p:txBody>
      </p:sp>
      <p:sp>
        <p:nvSpPr>
          <p:cNvPr id="80" name="矩形 79"/>
          <p:cNvSpPr>
            <a:spLocks noChangeArrowheads="1"/>
          </p:cNvSpPr>
          <p:nvPr/>
        </p:nvSpPr>
        <p:spPr bwMode="auto">
          <a:xfrm>
            <a:off x="2131204" y="5513638"/>
            <a:ext cx="36218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请求进入网关部分，检查该访问是否拥有对应权限，无权限则直接返回鉴权失败，有权限则继续</a:t>
            </a:r>
          </a:p>
        </p:txBody>
      </p:sp>
      <p:sp>
        <p:nvSpPr>
          <p:cNvPr id="81" name="直角三角形 80"/>
          <p:cNvSpPr/>
          <p:nvPr/>
        </p:nvSpPr>
        <p:spPr>
          <a:xfrm rot="13500000">
            <a:off x="255254" y="3367670"/>
            <a:ext cx="448105" cy="448105"/>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 name="椭圆 3"/>
          <p:cNvSpPr/>
          <p:nvPr/>
        </p:nvSpPr>
        <p:spPr>
          <a:xfrm>
            <a:off x="6450109" y="1651932"/>
            <a:ext cx="285750" cy="285750"/>
          </a:xfrm>
          <a:prstGeom prst="ellipse">
            <a:avLst/>
          </a:prstGeom>
          <a:solidFill>
            <a:schemeClr val="accent1">
              <a:lumMod val="60000"/>
              <a:lumOff val="40000"/>
            </a:schemeClr>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5" name="直接连接符 4"/>
          <p:cNvCxnSpPr/>
          <p:nvPr/>
        </p:nvCxnSpPr>
        <p:spPr>
          <a:xfrm>
            <a:off x="6602509" y="2080556"/>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6459634" y="2856907"/>
            <a:ext cx="285750" cy="28575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sp>
        <p:nvSpPr>
          <p:cNvPr id="7" name="椭圆 6"/>
          <p:cNvSpPr/>
          <p:nvPr/>
        </p:nvSpPr>
        <p:spPr>
          <a:xfrm>
            <a:off x="6465984" y="4146079"/>
            <a:ext cx="285750" cy="285750"/>
          </a:xfrm>
          <a:prstGeom prst="ellipse">
            <a:avLst/>
          </a:prstGeom>
          <a:solidFill>
            <a:schemeClr val="accent1">
              <a:lumMod val="60000"/>
              <a:lumOff val="40000"/>
            </a:schemeClr>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8" name="直接连接符 7"/>
          <p:cNvCxnSpPr/>
          <p:nvPr/>
        </p:nvCxnSpPr>
        <p:spPr>
          <a:xfrm>
            <a:off x="6618384" y="4535333"/>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6475509" y="5311684"/>
            <a:ext cx="285750" cy="28575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10" name="直接连接符 9"/>
          <p:cNvCxnSpPr/>
          <p:nvPr/>
        </p:nvCxnSpPr>
        <p:spPr>
          <a:xfrm>
            <a:off x="6607913" y="3271108"/>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819317" y="1568350"/>
            <a:ext cx="894080" cy="306705"/>
          </a:xfrm>
          <a:prstGeom prst="rect">
            <a:avLst/>
          </a:prstGeom>
          <a:noFill/>
        </p:spPr>
        <p:txBody>
          <a:bodyPr wrap="none" rtlCol="0">
            <a:spAutoFit/>
          </a:bodyPr>
          <a:lstStyle/>
          <a:p>
            <a:pPr lvl="0">
              <a:defRPr/>
            </a:pPr>
            <a:r>
              <a:rPr 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相互调用</a:t>
            </a:r>
          </a:p>
        </p:txBody>
      </p:sp>
      <p:sp>
        <p:nvSpPr>
          <p:cNvPr id="12" name="矩形 11"/>
          <p:cNvSpPr>
            <a:spLocks noChangeArrowheads="1"/>
          </p:cNvSpPr>
          <p:nvPr/>
        </p:nvSpPr>
        <p:spPr bwMode="auto">
          <a:xfrm>
            <a:off x="6835646" y="1853886"/>
            <a:ext cx="3621825" cy="29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进入对应Controller并对应调用Service</a:t>
            </a:r>
          </a:p>
        </p:txBody>
      </p:sp>
      <p:sp>
        <p:nvSpPr>
          <p:cNvPr id="13" name="文本框 12"/>
          <p:cNvSpPr txBox="1"/>
          <p:nvPr/>
        </p:nvSpPr>
        <p:spPr>
          <a:xfrm>
            <a:off x="6819317" y="2773325"/>
            <a:ext cx="664210" cy="306705"/>
          </a:xfrm>
          <a:prstGeom prst="rect">
            <a:avLst/>
          </a:prstGeom>
          <a:noFill/>
        </p:spPr>
        <p:txBody>
          <a:bodyPr wrap="none" rtlCol="0">
            <a:spAutoFit/>
          </a:bodyPr>
          <a:lstStyle/>
          <a:p>
            <a:pPr lvl="0" algn="l">
              <a:defRPr/>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rPr>
              <a:t>Redis</a:t>
            </a:r>
          </a:p>
        </p:txBody>
      </p:sp>
      <p:sp>
        <p:nvSpPr>
          <p:cNvPr id="14" name="矩形 13"/>
          <p:cNvSpPr>
            <a:spLocks noChangeArrowheads="1"/>
          </p:cNvSpPr>
          <p:nvPr/>
        </p:nvSpPr>
        <p:spPr bwMode="auto">
          <a:xfrm>
            <a:off x="6835646" y="3058861"/>
            <a:ext cx="3621825" cy="911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Service在数据方面优先调用Redis内缓存，Redis缓存数据类型大部分为Hash、小部分为String。若Redis内无对应缓存则调用Dao层访问Mysql数据库，获取数据后存入Redis缓存后返回数据到Service</a:t>
            </a:r>
          </a:p>
        </p:txBody>
      </p:sp>
      <p:sp>
        <p:nvSpPr>
          <p:cNvPr id="15" name="文本框 14"/>
          <p:cNvSpPr txBox="1"/>
          <p:nvPr/>
        </p:nvSpPr>
        <p:spPr>
          <a:xfrm>
            <a:off x="6835646" y="4346600"/>
            <a:ext cx="894080" cy="306705"/>
          </a:xfrm>
          <a:prstGeom prst="rect">
            <a:avLst/>
          </a:prstGeom>
          <a:noFill/>
        </p:spPr>
        <p:txBody>
          <a:bodyPr wrap="none" rtlCol="0">
            <a:spAutoFit/>
          </a:bodyPr>
          <a:lstStyle/>
          <a:p>
            <a:pPr lvl="0" algn="l">
              <a:defRPr/>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rPr>
              <a:t>业务逻辑</a:t>
            </a:r>
          </a:p>
        </p:txBody>
      </p:sp>
      <p:sp>
        <p:nvSpPr>
          <p:cNvPr id="16" name="矩形 15"/>
          <p:cNvSpPr>
            <a:spLocks noChangeArrowheads="1"/>
          </p:cNvSpPr>
          <p:nvPr/>
        </p:nvSpPr>
        <p:spPr bwMode="auto">
          <a:xfrm>
            <a:off x="6851975" y="4632136"/>
            <a:ext cx="3621825" cy="29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Service经过业务逻辑后将结果返回Controller</a:t>
            </a:r>
          </a:p>
        </p:txBody>
      </p:sp>
      <p:sp>
        <p:nvSpPr>
          <p:cNvPr id="17" name="文本框 16"/>
          <p:cNvSpPr txBox="1"/>
          <p:nvPr/>
        </p:nvSpPr>
        <p:spPr>
          <a:xfrm>
            <a:off x="6851975" y="5228102"/>
            <a:ext cx="894080" cy="306705"/>
          </a:xfrm>
          <a:prstGeom prst="rect">
            <a:avLst/>
          </a:prstGeom>
          <a:noFill/>
        </p:spPr>
        <p:txBody>
          <a:bodyPr wrap="none" rtlCol="0">
            <a:spAutoFit/>
          </a:bodyPr>
          <a:lstStyle/>
          <a:p>
            <a:pPr lvl="0" algn="l">
              <a:defRPr/>
            </a:pPr>
            <a:r>
              <a:rPr 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rPr>
              <a:t>返回数据</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 name="矩形 17"/>
          <p:cNvSpPr>
            <a:spLocks noChangeArrowheads="1"/>
          </p:cNvSpPr>
          <p:nvPr/>
        </p:nvSpPr>
        <p:spPr bwMode="auto">
          <a:xfrm>
            <a:off x="6868304" y="5513638"/>
            <a:ext cx="36218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Controller将接收到的结果包装成Result类，序列化为JSON后写入Response并返回</a:t>
            </a:r>
          </a:p>
        </p:txBody>
      </p:sp>
      <p:cxnSp>
        <p:nvCxnSpPr>
          <p:cNvPr id="19" name="曲线连接符 18"/>
          <p:cNvCxnSpPr>
            <a:stCxn id="71" idx="6"/>
            <a:endCxn id="4" idx="2"/>
          </p:cNvCxnSpPr>
          <p:nvPr/>
        </p:nvCxnSpPr>
        <p:spPr>
          <a:xfrm flipV="1">
            <a:off x="2024380" y="1794510"/>
            <a:ext cx="4425950" cy="3660140"/>
          </a:xfrm>
          <a:prstGeom prst="curvedConnector3">
            <a:avLst>
              <a:gd name="adj1" fmla="val 90746"/>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200"/>
                                  </p:stCondLst>
                                  <p:childTnLst>
                                    <p:set>
                                      <p:cBhvr>
                                        <p:cTn id="14" dur="1" fill="hold">
                                          <p:stCondLst>
                                            <p:cond delay="0"/>
                                          </p:stCondLst>
                                        </p:cTn>
                                        <p:tgtEl>
                                          <p:spTgt spid="39"/>
                                        </p:tgtEl>
                                        <p:attrNameLst>
                                          <p:attrName>style.visibility</p:attrName>
                                        </p:attrNameLst>
                                      </p:cBhvr>
                                      <p:to>
                                        <p:strVal val="visible"/>
                                      </p:to>
                                    </p:set>
                                    <p:anim calcmode="lin" valueType="num">
                                      <p:cBhvr>
                                        <p:cTn id="15" dur="1000" fill="hold"/>
                                        <p:tgtEl>
                                          <p:spTgt spid="39"/>
                                        </p:tgtEl>
                                        <p:attrNameLst>
                                          <p:attrName>ppt_w</p:attrName>
                                        </p:attrNameLst>
                                      </p:cBhvr>
                                      <p:tavLst>
                                        <p:tav tm="0">
                                          <p:val>
                                            <p:fltVal val="0"/>
                                          </p:val>
                                        </p:tav>
                                        <p:tav tm="100000">
                                          <p:val>
                                            <p:strVal val="#ppt_w"/>
                                          </p:val>
                                        </p:tav>
                                      </p:tavLst>
                                    </p:anim>
                                    <p:anim calcmode="lin" valueType="num">
                                      <p:cBhvr>
                                        <p:cTn id="16" dur="1000" fill="hold"/>
                                        <p:tgtEl>
                                          <p:spTgt spid="39"/>
                                        </p:tgtEl>
                                        <p:attrNameLst>
                                          <p:attrName>ppt_h</p:attrName>
                                        </p:attrNameLst>
                                      </p:cBhvr>
                                      <p:tavLst>
                                        <p:tav tm="0">
                                          <p:val>
                                            <p:fltVal val="0"/>
                                          </p:val>
                                        </p:tav>
                                        <p:tav tm="100000">
                                          <p:val>
                                            <p:strVal val="#ppt_h"/>
                                          </p:val>
                                        </p:tav>
                                      </p:tavLst>
                                    </p:anim>
                                    <p:anim calcmode="lin" valueType="num">
                                      <p:cBhvr>
                                        <p:cTn id="17" dur="1000" fill="hold"/>
                                        <p:tgtEl>
                                          <p:spTgt spid="39"/>
                                        </p:tgtEl>
                                        <p:attrNameLst>
                                          <p:attrName>style.rotation</p:attrName>
                                        </p:attrNameLst>
                                      </p:cBhvr>
                                      <p:tavLst>
                                        <p:tav tm="0">
                                          <p:val>
                                            <p:fltVal val="90"/>
                                          </p:val>
                                        </p:tav>
                                        <p:tav tm="100000">
                                          <p:val>
                                            <p:fltVal val="0"/>
                                          </p:val>
                                        </p:tav>
                                      </p:tavLst>
                                    </p:anim>
                                    <p:animEffect transition="in" filter="fade">
                                      <p:cBhvr>
                                        <p:cTn id="18" dur="1000"/>
                                        <p:tgtEl>
                                          <p:spTgt spid="39"/>
                                        </p:tgtEl>
                                      </p:cBhvr>
                                    </p:animEffect>
                                  </p:childTnLst>
                                </p:cTn>
                              </p:par>
                              <p:par>
                                <p:cTn id="19" presetID="31" presetClass="entr" presetSubtype="0" fill="hold" grpId="0" nodeType="withEffect">
                                  <p:stCondLst>
                                    <p:cond delay="700"/>
                                  </p:stCondLst>
                                  <p:childTnLst>
                                    <p:set>
                                      <p:cBhvr>
                                        <p:cTn id="20" dur="1" fill="hold">
                                          <p:stCondLst>
                                            <p:cond delay="0"/>
                                          </p:stCondLst>
                                        </p:cTn>
                                        <p:tgtEl>
                                          <p:spTgt spid="40"/>
                                        </p:tgtEl>
                                        <p:attrNameLst>
                                          <p:attrName>style.visibility</p:attrName>
                                        </p:attrNameLst>
                                      </p:cBhvr>
                                      <p:to>
                                        <p:strVal val="visible"/>
                                      </p:to>
                                    </p:set>
                                    <p:anim calcmode="lin" valueType="num">
                                      <p:cBhvr>
                                        <p:cTn id="21" dur="1000" fill="hold"/>
                                        <p:tgtEl>
                                          <p:spTgt spid="40"/>
                                        </p:tgtEl>
                                        <p:attrNameLst>
                                          <p:attrName>ppt_w</p:attrName>
                                        </p:attrNameLst>
                                      </p:cBhvr>
                                      <p:tavLst>
                                        <p:tav tm="0">
                                          <p:val>
                                            <p:fltVal val="0"/>
                                          </p:val>
                                        </p:tav>
                                        <p:tav tm="100000">
                                          <p:val>
                                            <p:strVal val="#ppt_w"/>
                                          </p:val>
                                        </p:tav>
                                      </p:tavLst>
                                    </p:anim>
                                    <p:anim calcmode="lin" valueType="num">
                                      <p:cBhvr>
                                        <p:cTn id="22" dur="1000" fill="hold"/>
                                        <p:tgtEl>
                                          <p:spTgt spid="40"/>
                                        </p:tgtEl>
                                        <p:attrNameLst>
                                          <p:attrName>ppt_h</p:attrName>
                                        </p:attrNameLst>
                                      </p:cBhvr>
                                      <p:tavLst>
                                        <p:tav tm="0">
                                          <p:val>
                                            <p:fltVal val="0"/>
                                          </p:val>
                                        </p:tav>
                                        <p:tav tm="100000">
                                          <p:val>
                                            <p:strVal val="#ppt_h"/>
                                          </p:val>
                                        </p:tav>
                                      </p:tavLst>
                                    </p:anim>
                                    <p:anim calcmode="lin" valueType="num">
                                      <p:cBhvr>
                                        <p:cTn id="23" dur="1000" fill="hold"/>
                                        <p:tgtEl>
                                          <p:spTgt spid="40"/>
                                        </p:tgtEl>
                                        <p:attrNameLst>
                                          <p:attrName>style.rotation</p:attrName>
                                        </p:attrNameLst>
                                      </p:cBhvr>
                                      <p:tavLst>
                                        <p:tav tm="0">
                                          <p:val>
                                            <p:fltVal val="90"/>
                                          </p:val>
                                        </p:tav>
                                        <p:tav tm="100000">
                                          <p:val>
                                            <p:fltVal val="0"/>
                                          </p:val>
                                        </p:tav>
                                      </p:tavLst>
                                    </p:anim>
                                    <p:animEffect transition="in" filter="fade">
                                      <p:cBhvr>
                                        <p:cTn id="24" dur="1000"/>
                                        <p:tgtEl>
                                          <p:spTgt spid="40"/>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randombar(horizontal)">
                                      <p:cBhvr>
                                        <p:cTn id="27" dur="500"/>
                                        <p:tgtEl>
                                          <p:spTgt spid="81"/>
                                        </p:tgtEl>
                                      </p:cBhvr>
                                    </p:animEffect>
                                  </p:childTnLst>
                                </p:cTn>
                              </p:par>
                            </p:childTnLst>
                          </p:cTn>
                        </p:par>
                        <p:par>
                          <p:cTn id="28" fill="hold">
                            <p:stCondLst>
                              <p:cond delay="1500"/>
                            </p:stCondLst>
                            <p:childTnLst>
                              <p:par>
                                <p:cTn id="29" presetID="23" presetClass="entr" presetSubtype="36" fill="hold" grpId="0" nodeType="after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p:cTn id="31" dur="500" fill="hold"/>
                                        <p:tgtEl>
                                          <p:spTgt spid="43"/>
                                        </p:tgtEl>
                                        <p:attrNameLst>
                                          <p:attrName>ppt_w</p:attrName>
                                        </p:attrNameLst>
                                      </p:cBhvr>
                                      <p:tavLst>
                                        <p:tav tm="0">
                                          <p:val>
                                            <p:strVal val="(6*min(max(#ppt_w*#ppt_h,.3),1)-7.4)/-.7*#ppt_w"/>
                                          </p:val>
                                        </p:tav>
                                        <p:tav tm="100000">
                                          <p:val>
                                            <p:strVal val="#ppt_w"/>
                                          </p:val>
                                        </p:tav>
                                      </p:tavLst>
                                    </p:anim>
                                    <p:anim calcmode="lin" valueType="num">
                                      <p:cBhvr>
                                        <p:cTn id="32" dur="500" fill="hold"/>
                                        <p:tgtEl>
                                          <p:spTgt spid="43"/>
                                        </p:tgtEl>
                                        <p:attrNameLst>
                                          <p:attrName>ppt_h</p:attrName>
                                        </p:attrNameLst>
                                      </p:cBhvr>
                                      <p:tavLst>
                                        <p:tav tm="0">
                                          <p:val>
                                            <p:strVal val="(6*min(max(#ppt_w*#ppt_h,.3),1)-7.4)/-.7*#ppt_h"/>
                                          </p:val>
                                        </p:tav>
                                        <p:tav tm="100000">
                                          <p:val>
                                            <p:strVal val="#ppt_h"/>
                                          </p:val>
                                        </p:tav>
                                      </p:tavLst>
                                    </p:anim>
                                    <p:anim calcmode="lin" valueType="num">
                                      <p:cBhvr>
                                        <p:cTn id="33" dur="500" fill="hold"/>
                                        <p:tgtEl>
                                          <p:spTgt spid="43"/>
                                        </p:tgtEl>
                                        <p:attrNameLst>
                                          <p:attrName>ppt_x</p:attrName>
                                        </p:attrNameLst>
                                      </p:cBhvr>
                                      <p:tavLst>
                                        <p:tav tm="0">
                                          <p:val>
                                            <p:fltVal val="0.5"/>
                                          </p:val>
                                        </p:tav>
                                        <p:tav tm="100000">
                                          <p:val>
                                            <p:strVal val="#ppt_x"/>
                                          </p:val>
                                        </p:tav>
                                      </p:tavLst>
                                    </p:anim>
                                    <p:anim calcmode="lin" valueType="num">
                                      <p:cBhvr>
                                        <p:cTn id="34" dur="500" fill="hold"/>
                                        <p:tgtEl>
                                          <p:spTgt spid="43"/>
                                        </p:tgtEl>
                                        <p:attrNameLst>
                                          <p:attrName>ppt_y</p:attrName>
                                        </p:attrNameLst>
                                      </p:cBhvr>
                                      <p:tavLst>
                                        <p:tav tm="0">
                                          <p:val>
                                            <p:strVal val="1+(6*min(max(#ppt_w*#ppt_h,.3),1)-7.4)/-.7*#ppt_h/2"/>
                                          </p:val>
                                        </p:tav>
                                        <p:tav tm="100000">
                                          <p:val>
                                            <p:strVal val="#ppt_y"/>
                                          </p:val>
                                        </p:tav>
                                      </p:tavLst>
                                    </p:anim>
                                  </p:childTnLst>
                                </p:cTn>
                              </p:par>
                            </p:childTnLst>
                          </p:cTn>
                        </p:par>
                        <p:par>
                          <p:cTn id="35" fill="hold">
                            <p:stCondLst>
                              <p:cond delay="2000"/>
                            </p:stCondLst>
                            <p:childTnLst>
                              <p:par>
                                <p:cTn id="36" presetID="22" presetClass="entr" presetSubtype="1" fill="hold" grpId="0" nodeType="afterEffect">
                                  <p:stCondLst>
                                    <p:cond delay="0"/>
                                  </p:stCondLst>
                                  <p:childTnLst>
                                    <p:set>
                                      <p:cBhvr>
                                        <p:cTn id="37" dur="1" fill="hold">
                                          <p:stCondLst>
                                            <p:cond delay="0"/>
                                          </p:stCondLst>
                                        </p:cTn>
                                        <p:tgtEl>
                                          <p:spTgt spid="73"/>
                                        </p:tgtEl>
                                        <p:attrNameLst>
                                          <p:attrName>style.visibility</p:attrName>
                                        </p:attrNameLst>
                                      </p:cBhvr>
                                      <p:to>
                                        <p:strVal val="visible"/>
                                      </p:to>
                                    </p:set>
                                    <p:animEffect transition="in" filter="wipe(up)">
                                      <p:cBhvr>
                                        <p:cTn id="38" dur="500"/>
                                        <p:tgtEl>
                                          <p:spTgt spid="73"/>
                                        </p:tgtEl>
                                      </p:cBhvr>
                                    </p:animEffect>
                                  </p:childTnLst>
                                </p:cTn>
                              </p:par>
                            </p:childTnLst>
                          </p:cTn>
                        </p:par>
                        <p:par>
                          <p:cTn id="39" fill="hold">
                            <p:stCondLst>
                              <p:cond delay="2500"/>
                            </p:stCondLst>
                            <p:childTnLst>
                              <p:par>
                                <p:cTn id="40" presetID="22" presetClass="entr" presetSubtype="1" fill="hold" grpId="0" nodeType="after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wipe(up)">
                                      <p:cBhvr>
                                        <p:cTn id="42" dur="500"/>
                                        <p:tgtEl>
                                          <p:spTgt spid="74"/>
                                        </p:tgtEl>
                                      </p:cBhvr>
                                    </p:animEffect>
                                  </p:childTnLst>
                                </p:cTn>
                              </p:par>
                            </p:childTnLst>
                          </p:cTn>
                        </p:par>
                        <p:par>
                          <p:cTn id="43" fill="hold">
                            <p:stCondLst>
                              <p:cond delay="3000"/>
                            </p:stCondLst>
                            <p:childTnLst>
                              <p:par>
                                <p:cTn id="44" presetID="22" presetClass="entr" presetSubtype="1" fill="hold" nodeType="after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up)">
                                      <p:cBhvr>
                                        <p:cTn id="46" dur="500"/>
                                        <p:tgtEl>
                                          <p:spTgt spid="44"/>
                                        </p:tgtEl>
                                      </p:cBhvr>
                                    </p:animEffect>
                                  </p:childTnLst>
                                </p:cTn>
                              </p:par>
                            </p:childTnLst>
                          </p:cTn>
                        </p:par>
                        <p:par>
                          <p:cTn id="47" fill="hold">
                            <p:stCondLst>
                              <p:cond delay="3500"/>
                            </p:stCondLst>
                            <p:childTnLst>
                              <p:par>
                                <p:cTn id="48" presetID="23" presetClass="entr" presetSubtype="36"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 calcmode="lin" valueType="num">
                                      <p:cBhvr>
                                        <p:cTn id="50" dur="500" fill="hold"/>
                                        <p:tgtEl>
                                          <p:spTgt spid="68"/>
                                        </p:tgtEl>
                                        <p:attrNameLst>
                                          <p:attrName>ppt_w</p:attrName>
                                        </p:attrNameLst>
                                      </p:cBhvr>
                                      <p:tavLst>
                                        <p:tav tm="0">
                                          <p:val>
                                            <p:strVal val="(6*min(max(#ppt_w*#ppt_h,.3),1)-7.4)/-.7*#ppt_w"/>
                                          </p:val>
                                        </p:tav>
                                        <p:tav tm="100000">
                                          <p:val>
                                            <p:strVal val="#ppt_w"/>
                                          </p:val>
                                        </p:tav>
                                      </p:tavLst>
                                    </p:anim>
                                    <p:anim calcmode="lin" valueType="num">
                                      <p:cBhvr>
                                        <p:cTn id="51" dur="500" fill="hold"/>
                                        <p:tgtEl>
                                          <p:spTgt spid="68"/>
                                        </p:tgtEl>
                                        <p:attrNameLst>
                                          <p:attrName>ppt_h</p:attrName>
                                        </p:attrNameLst>
                                      </p:cBhvr>
                                      <p:tavLst>
                                        <p:tav tm="0">
                                          <p:val>
                                            <p:strVal val="(6*min(max(#ppt_w*#ppt_h,.3),1)-7.4)/-.7*#ppt_h"/>
                                          </p:val>
                                        </p:tav>
                                        <p:tav tm="100000">
                                          <p:val>
                                            <p:strVal val="#ppt_h"/>
                                          </p:val>
                                        </p:tav>
                                      </p:tavLst>
                                    </p:anim>
                                    <p:anim calcmode="lin" valueType="num">
                                      <p:cBhvr>
                                        <p:cTn id="52" dur="500" fill="hold"/>
                                        <p:tgtEl>
                                          <p:spTgt spid="68"/>
                                        </p:tgtEl>
                                        <p:attrNameLst>
                                          <p:attrName>ppt_x</p:attrName>
                                        </p:attrNameLst>
                                      </p:cBhvr>
                                      <p:tavLst>
                                        <p:tav tm="0">
                                          <p:val>
                                            <p:fltVal val="0.5"/>
                                          </p:val>
                                        </p:tav>
                                        <p:tav tm="100000">
                                          <p:val>
                                            <p:strVal val="#ppt_x"/>
                                          </p:val>
                                        </p:tav>
                                      </p:tavLst>
                                    </p:anim>
                                    <p:anim calcmode="lin" valueType="num">
                                      <p:cBhvr>
                                        <p:cTn id="53" dur="500" fill="hold"/>
                                        <p:tgtEl>
                                          <p:spTgt spid="68"/>
                                        </p:tgtEl>
                                        <p:attrNameLst>
                                          <p:attrName>ppt_y</p:attrName>
                                        </p:attrNameLst>
                                      </p:cBhvr>
                                      <p:tavLst>
                                        <p:tav tm="0">
                                          <p:val>
                                            <p:strVal val="1+(6*min(max(#ppt_w*#ppt_h,.3),1)-7.4)/-.7*#ppt_h/2"/>
                                          </p:val>
                                        </p:tav>
                                        <p:tav tm="100000">
                                          <p:val>
                                            <p:strVal val="#ppt_y"/>
                                          </p:val>
                                        </p:tav>
                                      </p:tavLst>
                                    </p:anim>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75"/>
                                        </p:tgtEl>
                                        <p:attrNameLst>
                                          <p:attrName>style.visibility</p:attrName>
                                        </p:attrNameLst>
                                      </p:cBhvr>
                                      <p:to>
                                        <p:strVal val="visible"/>
                                      </p:to>
                                    </p:set>
                                    <p:animEffect transition="in" filter="wipe(up)">
                                      <p:cBhvr>
                                        <p:cTn id="57" dur="500"/>
                                        <p:tgtEl>
                                          <p:spTgt spid="75"/>
                                        </p:tgtEl>
                                      </p:cBhvr>
                                    </p:animEffect>
                                  </p:childTnLst>
                                </p:cTn>
                              </p:par>
                            </p:childTnLst>
                          </p:cTn>
                        </p:par>
                        <p:par>
                          <p:cTn id="58" fill="hold">
                            <p:stCondLst>
                              <p:cond delay="4500"/>
                            </p:stCondLst>
                            <p:childTnLst>
                              <p:par>
                                <p:cTn id="59" presetID="22" presetClass="entr" presetSubtype="1" fill="hold" grpId="0" nodeType="after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wipe(up)">
                                      <p:cBhvr>
                                        <p:cTn id="61" dur="500"/>
                                        <p:tgtEl>
                                          <p:spTgt spid="76"/>
                                        </p:tgtEl>
                                      </p:cBhvr>
                                    </p:animEffect>
                                  </p:childTnLst>
                                </p:cTn>
                              </p:par>
                            </p:childTnLst>
                          </p:cTn>
                        </p:par>
                        <p:par>
                          <p:cTn id="62" fill="hold">
                            <p:stCondLst>
                              <p:cond delay="5000"/>
                            </p:stCondLst>
                            <p:childTnLst>
                              <p:par>
                                <p:cTn id="63" presetID="22" presetClass="entr" presetSubtype="1" fill="hold" nodeType="after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wipe(up)">
                                      <p:cBhvr>
                                        <p:cTn id="65" dur="500"/>
                                        <p:tgtEl>
                                          <p:spTgt spid="72"/>
                                        </p:tgtEl>
                                      </p:cBhvr>
                                    </p:animEffect>
                                  </p:childTnLst>
                                </p:cTn>
                              </p:par>
                            </p:childTnLst>
                          </p:cTn>
                        </p:par>
                        <p:par>
                          <p:cTn id="66" fill="hold">
                            <p:stCondLst>
                              <p:cond delay="5500"/>
                            </p:stCondLst>
                            <p:childTnLst>
                              <p:par>
                                <p:cTn id="67" presetID="23" presetClass="entr" presetSubtype="36" fill="hold" grpId="0" nodeType="afterEffect">
                                  <p:stCondLst>
                                    <p:cond delay="0"/>
                                  </p:stCondLst>
                                  <p:childTnLst>
                                    <p:set>
                                      <p:cBhvr>
                                        <p:cTn id="68" dur="1" fill="hold">
                                          <p:stCondLst>
                                            <p:cond delay="0"/>
                                          </p:stCondLst>
                                        </p:cTn>
                                        <p:tgtEl>
                                          <p:spTgt spid="69"/>
                                        </p:tgtEl>
                                        <p:attrNameLst>
                                          <p:attrName>style.visibility</p:attrName>
                                        </p:attrNameLst>
                                      </p:cBhvr>
                                      <p:to>
                                        <p:strVal val="visible"/>
                                      </p:to>
                                    </p:set>
                                    <p:anim calcmode="lin" valueType="num">
                                      <p:cBhvr>
                                        <p:cTn id="69" dur="500" fill="hold"/>
                                        <p:tgtEl>
                                          <p:spTgt spid="69"/>
                                        </p:tgtEl>
                                        <p:attrNameLst>
                                          <p:attrName>ppt_w</p:attrName>
                                        </p:attrNameLst>
                                      </p:cBhvr>
                                      <p:tavLst>
                                        <p:tav tm="0">
                                          <p:val>
                                            <p:strVal val="(6*min(max(#ppt_w*#ppt_h,.3),1)-7.4)/-.7*#ppt_w"/>
                                          </p:val>
                                        </p:tav>
                                        <p:tav tm="100000">
                                          <p:val>
                                            <p:strVal val="#ppt_w"/>
                                          </p:val>
                                        </p:tav>
                                      </p:tavLst>
                                    </p:anim>
                                    <p:anim calcmode="lin" valueType="num">
                                      <p:cBhvr>
                                        <p:cTn id="70" dur="500" fill="hold"/>
                                        <p:tgtEl>
                                          <p:spTgt spid="69"/>
                                        </p:tgtEl>
                                        <p:attrNameLst>
                                          <p:attrName>ppt_h</p:attrName>
                                        </p:attrNameLst>
                                      </p:cBhvr>
                                      <p:tavLst>
                                        <p:tav tm="0">
                                          <p:val>
                                            <p:strVal val="(6*min(max(#ppt_w*#ppt_h,.3),1)-7.4)/-.7*#ppt_h"/>
                                          </p:val>
                                        </p:tav>
                                        <p:tav tm="100000">
                                          <p:val>
                                            <p:strVal val="#ppt_h"/>
                                          </p:val>
                                        </p:tav>
                                      </p:tavLst>
                                    </p:anim>
                                    <p:anim calcmode="lin" valueType="num">
                                      <p:cBhvr>
                                        <p:cTn id="71" dur="500" fill="hold"/>
                                        <p:tgtEl>
                                          <p:spTgt spid="69"/>
                                        </p:tgtEl>
                                        <p:attrNameLst>
                                          <p:attrName>ppt_x</p:attrName>
                                        </p:attrNameLst>
                                      </p:cBhvr>
                                      <p:tavLst>
                                        <p:tav tm="0">
                                          <p:val>
                                            <p:fltVal val="0.5"/>
                                          </p:val>
                                        </p:tav>
                                        <p:tav tm="100000">
                                          <p:val>
                                            <p:strVal val="#ppt_x"/>
                                          </p:val>
                                        </p:tav>
                                      </p:tavLst>
                                    </p:anim>
                                    <p:anim calcmode="lin" valueType="num">
                                      <p:cBhvr>
                                        <p:cTn id="72" dur="500" fill="hold"/>
                                        <p:tgtEl>
                                          <p:spTgt spid="69"/>
                                        </p:tgtEl>
                                        <p:attrNameLst>
                                          <p:attrName>ppt_y</p:attrName>
                                        </p:attrNameLst>
                                      </p:cBhvr>
                                      <p:tavLst>
                                        <p:tav tm="0">
                                          <p:val>
                                            <p:strVal val="1+(6*min(max(#ppt_w*#ppt_h,.3),1)-7.4)/-.7*#ppt_h/2"/>
                                          </p:val>
                                        </p:tav>
                                        <p:tav tm="100000">
                                          <p:val>
                                            <p:strVal val="#ppt_y"/>
                                          </p:val>
                                        </p:tav>
                                      </p:tavLst>
                                    </p:anim>
                                  </p:childTnLst>
                                </p:cTn>
                              </p:par>
                            </p:childTnLst>
                          </p:cTn>
                        </p:par>
                        <p:par>
                          <p:cTn id="73" fill="hold">
                            <p:stCondLst>
                              <p:cond delay="6000"/>
                            </p:stCondLst>
                            <p:childTnLst>
                              <p:par>
                                <p:cTn id="74" presetID="22" presetClass="entr" presetSubtype="1" fill="hold" grpId="0" nodeType="afterEffect">
                                  <p:stCondLst>
                                    <p:cond delay="0"/>
                                  </p:stCondLst>
                                  <p:childTnLst>
                                    <p:set>
                                      <p:cBhvr>
                                        <p:cTn id="75" dur="1" fill="hold">
                                          <p:stCondLst>
                                            <p:cond delay="0"/>
                                          </p:stCondLst>
                                        </p:cTn>
                                        <p:tgtEl>
                                          <p:spTgt spid="77"/>
                                        </p:tgtEl>
                                        <p:attrNameLst>
                                          <p:attrName>style.visibility</p:attrName>
                                        </p:attrNameLst>
                                      </p:cBhvr>
                                      <p:to>
                                        <p:strVal val="visible"/>
                                      </p:to>
                                    </p:set>
                                    <p:animEffect transition="in" filter="wipe(up)">
                                      <p:cBhvr>
                                        <p:cTn id="76" dur="500"/>
                                        <p:tgtEl>
                                          <p:spTgt spid="77"/>
                                        </p:tgtEl>
                                      </p:cBhvr>
                                    </p:animEffect>
                                  </p:childTnLst>
                                </p:cTn>
                              </p:par>
                            </p:childTnLst>
                          </p:cTn>
                        </p:par>
                        <p:par>
                          <p:cTn id="77" fill="hold">
                            <p:stCondLst>
                              <p:cond delay="6500"/>
                            </p:stCondLst>
                            <p:childTnLst>
                              <p:par>
                                <p:cTn id="78" presetID="22" presetClass="entr" presetSubtype="1" fill="hold" grpId="0" nodeType="afterEffect">
                                  <p:stCondLst>
                                    <p:cond delay="0"/>
                                  </p:stCondLst>
                                  <p:childTnLst>
                                    <p:set>
                                      <p:cBhvr>
                                        <p:cTn id="79" dur="1" fill="hold">
                                          <p:stCondLst>
                                            <p:cond delay="0"/>
                                          </p:stCondLst>
                                        </p:cTn>
                                        <p:tgtEl>
                                          <p:spTgt spid="78"/>
                                        </p:tgtEl>
                                        <p:attrNameLst>
                                          <p:attrName>style.visibility</p:attrName>
                                        </p:attrNameLst>
                                      </p:cBhvr>
                                      <p:to>
                                        <p:strVal val="visible"/>
                                      </p:to>
                                    </p:set>
                                    <p:animEffect transition="in" filter="wipe(up)">
                                      <p:cBhvr>
                                        <p:cTn id="80" dur="500"/>
                                        <p:tgtEl>
                                          <p:spTgt spid="78"/>
                                        </p:tgtEl>
                                      </p:cBhvr>
                                    </p:animEffect>
                                  </p:childTnLst>
                                </p:cTn>
                              </p:par>
                            </p:childTnLst>
                          </p:cTn>
                        </p:par>
                        <p:par>
                          <p:cTn id="81" fill="hold">
                            <p:stCondLst>
                              <p:cond delay="7000"/>
                            </p:stCondLst>
                            <p:childTnLst>
                              <p:par>
                                <p:cTn id="82" presetID="22" presetClass="entr" presetSubtype="1" fill="hold" nodeType="afterEffect">
                                  <p:stCondLst>
                                    <p:cond delay="0"/>
                                  </p:stCondLst>
                                  <p:childTnLst>
                                    <p:set>
                                      <p:cBhvr>
                                        <p:cTn id="83" dur="1" fill="hold">
                                          <p:stCondLst>
                                            <p:cond delay="0"/>
                                          </p:stCondLst>
                                        </p:cTn>
                                        <p:tgtEl>
                                          <p:spTgt spid="70"/>
                                        </p:tgtEl>
                                        <p:attrNameLst>
                                          <p:attrName>style.visibility</p:attrName>
                                        </p:attrNameLst>
                                      </p:cBhvr>
                                      <p:to>
                                        <p:strVal val="visible"/>
                                      </p:to>
                                    </p:set>
                                    <p:animEffect transition="in" filter="wipe(up)">
                                      <p:cBhvr>
                                        <p:cTn id="84" dur="500"/>
                                        <p:tgtEl>
                                          <p:spTgt spid="70"/>
                                        </p:tgtEl>
                                      </p:cBhvr>
                                    </p:animEffect>
                                  </p:childTnLst>
                                </p:cTn>
                              </p:par>
                            </p:childTnLst>
                          </p:cTn>
                        </p:par>
                        <p:par>
                          <p:cTn id="85" fill="hold">
                            <p:stCondLst>
                              <p:cond delay="7500"/>
                            </p:stCondLst>
                            <p:childTnLst>
                              <p:par>
                                <p:cTn id="86" presetID="23" presetClass="entr" presetSubtype="36" fill="hold" grpId="0" nodeType="afterEffect">
                                  <p:stCondLst>
                                    <p:cond delay="0"/>
                                  </p:stCondLst>
                                  <p:childTnLst>
                                    <p:set>
                                      <p:cBhvr>
                                        <p:cTn id="87" dur="1" fill="hold">
                                          <p:stCondLst>
                                            <p:cond delay="0"/>
                                          </p:stCondLst>
                                        </p:cTn>
                                        <p:tgtEl>
                                          <p:spTgt spid="71"/>
                                        </p:tgtEl>
                                        <p:attrNameLst>
                                          <p:attrName>style.visibility</p:attrName>
                                        </p:attrNameLst>
                                      </p:cBhvr>
                                      <p:to>
                                        <p:strVal val="visible"/>
                                      </p:to>
                                    </p:set>
                                    <p:anim calcmode="lin" valueType="num">
                                      <p:cBhvr>
                                        <p:cTn id="88" dur="500" fill="hold"/>
                                        <p:tgtEl>
                                          <p:spTgt spid="71"/>
                                        </p:tgtEl>
                                        <p:attrNameLst>
                                          <p:attrName>ppt_w</p:attrName>
                                        </p:attrNameLst>
                                      </p:cBhvr>
                                      <p:tavLst>
                                        <p:tav tm="0">
                                          <p:val>
                                            <p:strVal val="(6*min(max(#ppt_w*#ppt_h,.3),1)-7.4)/-.7*#ppt_w"/>
                                          </p:val>
                                        </p:tav>
                                        <p:tav tm="100000">
                                          <p:val>
                                            <p:strVal val="#ppt_w"/>
                                          </p:val>
                                        </p:tav>
                                      </p:tavLst>
                                    </p:anim>
                                    <p:anim calcmode="lin" valueType="num">
                                      <p:cBhvr>
                                        <p:cTn id="89" dur="500" fill="hold"/>
                                        <p:tgtEl>
                                          <p:spTgt spid="71"/>
                                        </p:tgtEl>
                                        <p:attrNameLst>
                                          <p:attrName>ppt_h</p:attrName>
                                        </p:attrNameLst>
                                      </p:cBhvr>
                                      <p:tavLst>
                                        <p:tav tm="0">
                                          <p:val>
                                            <p:strVal val="(6*min(max(#ppt_w*#ppt_h,.3),1)-7.4)/-.7*#ppt_h"/>
                                          </p:val>
                                        </p:tav>
                                        <p:tav tm="100000">
                                          <p:val>
                                            <p:strVal val="#ppt_h"/>
                                          </p:val>
                                        </p:tav>
                                      </p:tavLst>
                                    </p:anim>
                                    <p:anim calcmode="lin" valueType="num">
                                      <p:cBhvr>
                                        <p:cTn id="90" dur="500" fill="hold"/>
                                        <p:tgtEl>
                                          <p:spTgt spid="71"/>
                                        </p:tgtEl>
                                        <p:attrNameLst>
                                          <p:attrName>ppt_x</p:attrName>
                                        </p:attrNameLst>
                                      </p:cBhvr>
                                      <p:tavLst>
                                        <p:tav tm="0">
                                          <p:val>
                                            <p:fltVal val="0.5"/>
                                          </p:val>
                                        </p:tav>
                                        <p:tav tm="100000">
                                          <p:val>
                                            <p:strVal val="#ppt_x"/>
                                          </p:val>
                                        </p:tav>
                                      </p:tavLst>
                                    </p:anim>
                                    <p:anim calcmode="lin" valueType="num">
                                      <p:cBhvr>
                                        <p:cTn id="91" dur="500" fill="hold"/>
                                        <p:tgtEl>
                                          <p:spTgt spid="71"/>
                                        </p:tgtEl>
                                        <p:attrNameLst>
                                          <p:attrName>ppt_y</p:attrName>
                                        </p:attrNameLst>
                                      </p:cBhvr>
                                      <p:tavLst>
                                        <p:tav tm="0">
                                          <p:val>
                                            <p:strVal val="1+(6*min(max(#ppt_w*#ppt_h,.3),1)-7.4)/-.7*#ppt_h/2"/>
                                          </p:val>
                                        </p:tav>
                                        <p:tav tm="100000">
                                          <p:val>
                                            <p:strVal val="#ppt_y"/>
                                          </p:val>
                                        </p:tav>
                                      </p:tavLst>
                                    </p:anim>
                                  </p:childTnLst>
                                </p:cTn>
                              </p:par>
                            </p:childTnLst>
                          </p:cTn>
                        </p:par>
                        <p:par>
                          <p:cTn id="92" fill="hold">
                            <p:stCondLst>
                              <p:cond delay="8000"/>
                            </p:stCondLst>
                            <p:childTnLst>
                              <p:par>
                                <p:cTn id="93" presetID="22" presetClass="entr" presetSubtype="1" fill="hold" grpId="0" nodeType="afterEffect">
                                  <p:stCondLst>
                                    <p:cond delay="0"/>
                                  </p:stCondLst>
                                  <p:childTnLst>
                                    <p:set>
                                      <p:cBhvr>
                                        <p:cTn id="94" dur="1" fill="hold">
                                          <p:stCondLst>
                                            <p:cond delay="0"/>
                                          </p:stCondLst>
                                        </p:cTn>
                                        <p:tgtEl>
                                          <p:spTgt spid="79"/>
                                        </p:tgtEl>
                                        <p:attrNameLst>
                                          <p:attrName>style.visibility</p:attrName>
                                        </p:attrNameLst>
                                      </p:cBhvr>
                                      <p:to>
                                        <p:strVal val="visible"/>
                                      </p:to>
                                    </p:set>
                                    <p:animEffect transition="in" filter="wipe(up)">
                                      <p:cBhvr>
                                        <p:cTn id="95" dur="500"/>
                                        <p:tgtEl>
                                          <p:spTgt spid="79"/>
                                        </p:tgtEl>
                                      </p:cBhvr>
                                    </p:animEffect>
                                  </p:childTnLst>
                                </p:cTn>
                              </p:par>
                            </p:childTnLst>
                          </p:cTn>
                        </p:par>
                        <p:par>
                          <p:cTn id="96" fill="hold">
                            <p:stCondLst>
                              <p:cond delay="8500"/>
                            </p:stCondLst>
                            <p:childTnLst>
                              <p:par>
                                <p:cTn id="97" presetID="22" presetClass="entr" presetSubtype="1" fill="hold" grpId="0" nodeType="afterEffect">
                                  <p:stCondLst>
                                    <p:cond delay="0"/>
                                  </p:stCondLst>
                                  <p:childTnLst>
                                    <p:set>
                                      <p:cBhvr>
                                        <p:cTn id="98" dur="1" fill="hold">
                                          <p:stCondLst>
                                            <p:cond delay="0"/>
                                          </p:stCondLst>
                                        </p:cTn>
                                        <p:tgtEl>
                                          <p:spTgt spid="80"/>
                                        </p:tgtEl>
                                        <p:attrNameLst>
                                          <p:attrName>style.visibility</p:attrName>
                                        </p:attrNameLst>
                                      </p:cBhvr>
                                      <p:to>
                                        <p:strVal val="visible"/>
                                      </p:to>
                                    </p:set>
                                    <p:animEffect transition="in" filter="wipe(up)">
                                      <p:cBhvr>
                                        <p:cTn id="99" dur="500"/>
                                        <p:tgtEl>
                                          <p:spTgt spid="80"/>
                                        </p:tgtEl>
                                      </p:cBhvr>
                                    </p:animEffect>
                                  </p:childTnLst>
                                </p:cTn>
                              </p:par>
                            </p:childTnLst>
                          </p:cTn>
                        </p:par>
                        <p:par>
                          <p:cTn id="100" fill="hold">
                            <p:stCondLst>
                              <p:cond delay="9000"/>
                            </p:stCondLst>
                            <p:childTnLst>
                              <p:par>
                                <p:cTn id="101" presetID="2" presetClass="entr" presetSubtype="4" fill="hold" nodeType="afterEffect">
                                  <p:stCondLst>
                                    <p:cond delay="0"/>
                                  </p:stCondLst>
                                  <p:childTnLst>
                                    <p:set>
                                      <p:cBhvr>
                                        <p:cTn id="102" dur="1" fill="hold">
                                          <p:stCondLst>
                                            <p:cond delay="0"/>
                                          </p:stCondLst>
                                        </p:cTn>
                                        <p:tgtEl>
                                          <p:spTgt spid="19"/>
                                        </p:tgtEl>
                                        <p:attrNameLst>
                                          <p:attrName>style.visibility</p:attrName>
                                        </p:attrNameLst>
                                      </p:cBhvr>
                                      <p:to>
                                        <p:strVal val="visible"/>
                                      </p:to>
                                    </p:set>
                                    <p:anim calcmode="lin" valueType="num">
                                      <p:cBhvr additive="base">
                                        <p:cTn id="103" dur="500" fill="hold"/>
                                        <p:tgtEl>
                                          <p:spTgt spid="19"/>
                                        </p:tgtEl>
                                        <p:attrNameLst>
                                          <p:attrName>ppt_x</p:attrName>
                                        </p:attrNameLst>
                                      </p:cBhvr>
                                      <p:tavLst>
                                        <p:tav tm="0">
                                          <p:val>
                                            <p:strVal val="#ppt_x"/>
                                          </p:val>
                                        </p:tav>
                                        <p:tav tm="100000">
                                          <p:val>
                                            <p:strVal val="#ppt_x"/>
                                          </p:val>
                                        </p:tav>
                                      </p:tavLst>
                                    </p:anim>
                                    <p:anim calcmode="lin" valueType="num">
                                      <p:cBhvr additive="base">
                                        <p:cTn id="104" dur="500" fill="hold"/>
                                        <p:tgtEl>
                                          <p:spTgt spid="19"/>
                                        </p:tgtEl>
                                        <p:attrNameLst>
                                          <p:attrName>ppt_y</p:attrName>
                                        </p:attrNameLst>
                                      </p:cBhvr>
                                      <p:tavLst>
                                        <p:tav tm="0">
                                          <p:val>
                                            <p:strVal val="1+#ppt_h/2"/>
                                          </p:val>
                                        </p:tav>
                                        <p:tav tm="100000">
                                          <p:val>
                                            <p:strVal val="#ppt_y"/>
                                          </p:val>
                                        </p:tav>
                                      </p:tavLst>
                                    </p:anim>
                                  </p:childTnLst>
                                </p:cTn>
                              </p:par>
                            </p:childTnLst>
                          </p:cTn>
                        </p:par>
                        <p:par>
                          <p:cTn id="105" fill="hold">
                            <p:stCondLst>
                              <p:cond delay="9500"/>
                            </p:stCondLst>
                            <p:childTnLst>
                              <p:par>
                                <p:cTn id="106" presetID="23" presetClass="entr" presetSubtype="36" fill="hold" grpId="0" nodeType="afterEffect">
                                  <p:stCondLst>
                                    <p:cond delay="0"/>
                                  </p:stCondLst>
                                  <p:childTnLst>
                                    <p:set>
                                      <p:cBhvr>
                                        <p:cTn id="107" dur="1" fill="hold">
                                          <p:stCondLst>
                                            <p:cond delay="0"/>
                                          </p:stCondLst>
                                        </p:cTn>
                                        <p:tgtEl>
                                          <p:spTgt spid="4"/>
                                        </p:tgtEl>
                                        <p:attrNameLst>
                                          <p:attrName>style.visibility</p:attrName>
                                        </p:attrNameLst>
                                      </p:cBhvr>
                                      <p:to>
                                        <p:strVal val="visible"/>
                                      </p:to>
                                    </p:set>
                                    <p:anim calcmode="lin" valueType="num">
                                      <p:cBhvr>
                                        <p:cTn id="108" dur="500" fill="hold"/>
                                        <p:tgtEl>
                                          <p:spTgt spid="4"/>
                                        </p:tgtEl>
                                        <p:attrNameLst>
                                          <p:attrName>ppt_w</p:attrName>
                                        </p:attrNameLst>
                                      </p:cBhvr>
                                      <p:tavLst>
                                        <p:tav tm="0">
                                          <p:val>
                                            <p:strVal val="(6*min(max(#ppt_w*#ppt_h,.3),1)-7.4)/-.7*#ppt_w"/>
                                          </p:val>
                                        </p:tav>
                                        <p:tav tm="100000">
                                          <p:val>
                                            <p:strVal val="#ppt_w"/>
                                          </p:val>
                                        </p:tav>
                                      </p:tavLst>
                                    </p:anim>
                                    <p:anim calcmode="lin" valueType="num">
                                      <p:cBhvr>
                                        <p:cTn id="109" dur="500" fill="hold"/>
                                        <p:tgtEl>
                                          <p:spTgt spid="4"/>
                                        </p:tgtEl>
                                        <p:attrNameLst>
                                          <p:attrName>ppt_h</p:attrName>
                                        </p:attrNameLst>
                                      </p:cBhvr>
                                      <p:tavLst>
                                        <p:tav tm="0">
                                          <p:val>
                                            <p:strVal val="(6*min(max(#ppt_w*#ppt_h,.3),1)-7.4)/-.7*#ppt_h"/>
                                          </p:val>
                                        </p:tav>
                                        <p:tav tm="100000">
                                          <p:val>
                                            <p:strVal val="#ppt_h"/>
                                          </p:val>
                                        </p:tav>
                                      </p:tavLst>
                                    </p:anim>
                                    <p:anim calcmode="lin" valueType="num">
                                      <p:cBhvr>
                                        <p:cTn id="110" dur="500" fill="hold"/>
                                        <p:tgtEl>
                                          <p:spTgt spid="4"/>
                                        </p:tgtEl>
                                        <p:attrNameLst>
                                          <p:attrName>ppt_x</p:attrName>
                                        </p:attrNameLst>
                                      </p:cBhvr>
                                      <p:tavLst>
                                        <p:tav tm="0">
                                          <p:val>
                                            <p:fltVal val="0.5"/>
                                          </p:val>
                                        </p:tav>
                                        <p:tav tm="100000">
                                          <p:val>
                                            <p:strVal val="#ppt_x"/>
                                          </p:val>
                                        </p:tav>
                                      </p:tavLst>
                                    </p:anim>
                                    <p:anim calcmode="lin" valueType="num">
                                      <p:cBhvr>
                                        <p:cTn id="111" dur="500" fill="hold"/>
                                        <p:tgtEl>
                                          <p:spTgt spid="4"/>
                                        </p:tgtEl>
                                        <p:attrNameLst>
                                          <p:attrName>ppt_y</p:attrName>
                                        </p:attrNameLst>
                                      </p:cBhvr>
                                      <p:tavLst>
                                        <p:tav tm="0">
                                          <p:val>
                                            <p:strVal val="1+(6*min(max(#ppt_w*#ppt_h,.3),1)-7.4)/-.7*#ppt_h/2"/>
                                          </p:val>
                                        </p:tav>
                                        <p:tav tm="100000">
                                          <p:val>
                                            <p:strVal val="#ppt_y"/>
                                          </p:val>
                                        </p:tav>
                                      </p:tavLst>
                                    </p:anim>
                                  </p:childTnLst>
                                </p:cTn>
                              </p:par>
                            </p:childTnLst>
                          </p:cTn>
                        </p:par>
                        <p:par>
                          <p:cTn id="112" fill="hold">
                            <p:stCondLst>
                              <p:cond delay="10000"/>
                            </p:stCondLst>
                            <p:childTnLst>
                              <p:par>
                                <p:cTn id="113" presetID="22" presetClass="entr" presetSubtype="1" fill="hold" grpId="0" nodeType="afterEffect">
                                  <p:stCondLst>
                                    <p:cond delay="0"/>
                                  </p:stCondLst>
                                  <p:childTnLst>
                                    <p:set>
                                      <p:cBhvr>
                                        <p:cTn id="114" dur="1" fill="hold">
                                          <p:stCondLst>
                                            <p:cond delay="0"/>
                                          </p:stCondLst>
                                        </p:cTn>
                                        <p:tgtEl>
                                          <p:spTgt spid="11"/>
                                        </p:tgtEl>
                                        <p:attrNameLst>
                                          <p:attrName>style.visibility</p:attrName>
                                        </p:attrNameLst>
                                      </p:cBhvr>
                                      <p:to>
                                        <p:strVal val="visible"/>
                                      </p:to>
                                    </p:set>
                                    <p:animEffect transition="in" filter="wipe(up)">
                                      <p:cBhvr>
                                        <p:cTn id="115" dur="500"/>
                                        <p:tgtEl>
                                          <p:spTgt spid="11"/>
                                        </p:tgtEl>
                                      </p:cBhvr>
                                    </p:animEffect>
                                  </p:childTnLst>
                                </p:cTn>
                              </p:par>
                            </p:childTnLst>
                          </p:cTn>
                        </p:par>
                        <p:par>
                          <p:cTn id="116" fill="hold">
                            <p:stCondLst>
                              <p:cond delay="10500"/>
                            </p:stCondLst>
                            <p:childTnLst>
                              <p:par>
                                <p:cTn id="117" presetID="22" presetClass="entr" presetSubtype="1" fill="hold" grpId="0" nodeType="afterEffect">
                                  <p:stCondLst>
                                    <p:cond delay="0"/>
                                  </p:stCondLst>
                                  <p:childTnLst>
                                    <p:set>
                                      <p:cBhvr>
                                        <p:cTn id="118" dur="1" fill="hold">
                                          <p:stCondLst>
                                            <p:cond delay="0"/>
                                          </p:stCondLst>
                                        </p:cTn>
                                        <p:tgtEl>
                                          <p:spTgt spid="12"/>
                                        </p:tgtEl>
                                        <p:attrNameLst>
                                          <p:attrName>style.visibility</p:attrName>
                                        </p:attrNameLst>
                                      </p:cBhvr>
                                      <p:to>
                                        <p:strVal val="visible"/>
                                      </p:to>
                                    </p:set>
                                    <p:animEffect transition="in" filter="wipe(up)">
                                      <p:cBhvr>
                                        <p:cTn id="119" dur="500"/>
                                        <p:tgtEl>
                                          <p:spTgt spid="12"/>
                                        </p:tgtEl>
                                      </p:cBhvr>
                                    </p:animEffect>
                                  </p:childTnLst>
                                </p:cTn>
                              </p:par>
                            </p:childTnLst>
                          </p:cTn>
                        </p:par>
                        <p:par>
                          <p:cTn id="120" fill="hold">
                            <p:stCondLst>
                              <p:cond delay="11000"/>
                            </p:stCondLst>
                            <p:childTnLst>
                              <p:par>
                                <p:cTn id="121" presetID="22" presetClass="entr" presetSubtype="1" fill="hold" nodeType="afterEffect">
                                  <p:stCondLst>
                                    <p:cond delay="0"/>
                                  </p:stCondLst>
                                  <p:childTnLst>
                                    <p:set>
                                      <p:cBhvr>
                                        <p:cTn id="122" dur="1" fill="hold">
                                          <p:stCondLst>
                                            <p:cond delay="0"/>
                                          </p:stCondLst>
                                        </p:cTn>
                                        <p:tgtEl>
                                          <p:spTgt spid="5"/>
                                        </p:tgtEl>
                                        <p:attrNameLst>
                                          <p:attrName>style.visibility</p:attrName>
                                        </p:attrNameLst>
                                      </p:cBhvr>
                                      <p:to>
                                        <p:strVal val="visible"/>
                                      </p:to>
                                    </p:set>
                                    <p:animEffect transition="in" filter="wipe(up)">
                                      <p:cBhvr>
                                        <p:cTn id="123" dur="500"/>
                                        <p:tgtEl>
                                          <p:spTgt spid="5"/>
                                        </p:tgtEl>
                                      </p:cBhvr>
                                    </p:animEffect>
                                  </p:childTnLst>
                                </p:cTn>
                              </p:par>
                            </p:childTnLst>
                          </p:cTn>
                        </p:par>
                        <p:par>
                          <p:cTn id="124" fill="hold">
                            <p:stCondLst>
                              <p:cond delay="11500"/>
                            </p:stCondLst>
                            <p:childTnLst>
                              <p:par>
                                <p:cTn id="125" presetID="23" presetClass="entr" presetSubtype="36" fill="hold" grpId="0" nodeType="afterEffect">
                                  <p:stCondLst>
                                    <p:cond delay="0"/>
                                  </p:stCondLst>
                                  <p:childTnLst>
                                    <p:set>
                                      <p:cBhvr>
                                        <p:cTn id="126" dur="1" fill="hold">
                                          <p:stCondLst>
                                            <p:cond delay="0"/>
                                          </p:stCondLst>
                                        </p:cTn>
                                        <p:tgtEl>
                                          <p:spTgt spid="6"/>
                                        </p:tgtEl>
                                        <p:attrNameLst>
                                          <p:attrName>style.visibility</p:attrName>
                                        </p:attrNameLst>
                                      </p:cBhvr>
                                      <p:to>
                                        <p:strVal val="visible"/>
                                      </p:to>
                                    </p:set>
                                    <p:anim calcmode="lin" valueType="num">
                                      <p:cBhvr>
                                        <p:cTn id="127" dur="500" fill="hold"/>
                                        <p:tgtEl>
                                          <p:spTgt spid="6"/>
                                        </p:tgtEl>
                                        <p:attrNameLst>
                                          <p:attrName>ppt_w</p:attrName>
                                        </p:attrNameLst>
                                      </p:cBhvr>
                                      <p:tavLst>
                                        <p:tav tm="0">
                                          <p:val>
                                            <p:strVal val="(6*min(max(#ppt_w*#ppt_h,.3),1)-7.4)/-.7*#ppt_w"/>
                                          </p:val>
                                        </p:tav>
                                        <p:tav tm="100000">
                                          <p:val>
                                            <p:strVal val="#ppt_w"/>
                                          </p:val>
                                        </p:tav>
                                      </p:tavLst>
                                    </p:anim>
                                    <p:anim calcmode="lin" valueType="num">
                                      <p:cBhvr>
                                        <p:cTn id="128" dur="500" fill="hold"/>
                                        <p:tgtEl>
                                          <p:spTgt spid="6"/>
                                        </p:tgtEl>
                                        <p:attrNameLst>
                                          <p:attrName>ppt_h</p:attrName>
                                        </p:attrNameLst>
                                      </p:cBhvr>
                                      <p:tavLst>
                                        <p:tav tm="0">
                                          <p:val>
                                            <p:strVal val="(6*min(max(#ppt_w*#ppt_h,.3),1)-7.4)/-.7*#ppt_h"/>
                                          </p:val>
                                        </p:tav>
                                        <p:tav tm="100000">
                                          <p:val>
                                            <p:strVal val="#ppt_h"/>
                                          </p:val>
                                        </p:tav>
                                      </p:tavLst>
                                    </p:anim>
                                    <p:anim calcmode="lin" valueType="num">
                                      <p:cBhvr>
                                        <p:cTn id="129" dur="500" fill="hold"/>
                                        <p:tgtEl>
                                          <p:spTgt spid="6"/>
                                        </p:tgtEl>
                                        <p:attrNameLst>
                                          <p:attrName>ppt_x</p:attrName>
                                        </p:attrNameLst>
                                      </p:cBhvr>
                                      <p:tavLst>
                                        <p:tav tm="0">
                                          <p:val>
                                            <p:fltVal val="0.5"/>
                                          </p:val>
                                        </p:tav>
                                        <p:tav tm="100000">
                                          <p:val>
                                            <p:strVal val="#ppt_x"/>
                                          </p:val>
                                        </p:tav>
                                      </p:tavLst>
                                    </p:anim>
                                    <p:anim calcmode="lin" valueType="num">
                                      <p:cBhvr>
                                        <p:cTn id="130" dur="500" fill="hold"/>
                                        <p:tgtEl>
                                          <p:spTgt spid="6"/>
                                        </p:tgtEl>
                                        <p:attrNameLst>
                                          <p:attrName>ppt_y</p:attrName>
                                        </p:attrNameLst>
                                      </p:cBhvr>
                                      <p:tavLst>
                                        <p:tav tm="0">
                                          <p:val>
                                            <p:strVal val="1+(6*min(max(#ppt_w*#ppt_h,.3),1)-7.4)/-.7*#ppt_h/2"/>
                                          </p:val>
                                        </p:tav>
                                        <p:tav tm="100000">
                                          <p:val>
                                            <p:strVal val="#ppt_y"/>
                                          </p:val>
                                        </p:tav>
                                      </p:tavLst>
                                    </p:anim>
                                  </p:childTnLst>
                                </p:cTn>
                              </p:par>
                            </p:childTnLst>
                          </p:cTn>
                        </p:par>
                        <p:par>
                          <p:cTn id="131" fill="hold">
                            <p:stCondLst>
                              <p:cond delay="12000"/>
                            </p:stCondLst>
                            <p:childTnLst>
                              <p:par>
                                <p:cTn id="132" presetID="22" presetClass="entr" presetSubtype="1" fill="hold" grpId="0" nodeType="afterEffect">
                                  <p:stCondLst>
                                    <p:cond delay="0"/>
                                  </p:stCondLst>
                                  <p:childTnLst>
                                    <p:set>
                                      <p:cBhvr>
                                        <p:cTn id="133" dur="1" fill="hold">
                                          <p:stCondLst>
                                            <p:cond delay="0"/>
                                          </p:stCondLst>
                                        </p:cTn>
                                        <p:tgtEl>
                                          <p:spTgt spid="13"/>
                                        </p:tgtEl>
                                        <p:attrNameLst>
                                          <p:attrName>style.visibility</p:attrName>
                                        </p:attrNameLst>
                                      </p:cBhvr>
                                      <p:to>
                                        <p:strVal val="visible"/>
                                      </p:to>
                                    </p:set>
                                    <p:animEffect transition="in" filter="wipe(up)">
                                      <p:cBhvr>
                                        <p:cTn id="134" dur="500"/>
                                        <p:tgtEl>
                                          <p:spTgt spid="13"/>
                                        </p:tgtEl>
                                      </p:cBhvr>
                                    </p:animEffect>
                                  </p:childTnLst>
                                </p:cTn>
                              </p:par>
                            </p:childTnLst>
                          </p:cTn>
                        </p:par>
                        <p:par>
                          <p:cTn id="135" fill="hold">
                            <p:stCondLst>
                              <p:cond delay="12500"/>
                            </p:stCondLst>
                            <p:childTnLst>
                              <p:par>
                                <p:cTn id="136" presetID="22" presetClass="entr" presetSubtype="1" fill="hold" grpId="0" nodeType="afterEffect">
                                  <p:stCondLst>
                                    <p:cond delay="0"/>
                                  </p:stCondLst>
                                  <p:childTnLst>
                                    <p:set>
                                      <p:cBhvr>
                                        <p:cTn id="137" dur="1" fill="hold">
                                          <p:stCondLst>
                                            <p:cond delay="0"/>
                                          </p:stCondLst>
                                        </p:cTn>
                                        <p:tgtEl>
                                          <p:spTgt spid="14"/>
                                        </p:tgtEl>
                                        <p:attrNameLst>
                                          <p:attrName>style.visibility</p:attrName>
                                        </p:attrNameLst>
                                      </p:cBhvr>
                                      <p:to>
                                        <p:strVal val="visible"/>
                                      </p:to>
                                    </p:set>
                                    <p:animEffect transition="in" filter="wipe(up)">
                                      <p:cBhvr>
                                        <p:cTn id="138" dur="500"/>
                                        <p:tgtEl>
                                          <p:spTgt spid="14"/>
                                        </p:tgtEl>
                                      </p:cBhvr>
                                    </p:animEffect>
                                  </p:childTnLst>
                                </p:cTn>
                              </p:par>
                            </p:childTnLst>
                          </p:cTn>
                        </p:par>
                        <p:par>
                          <p:cTn id="139" fill="hold">
                            <p:stCondLst>
                              <p:cond delay="13000"/>
                            </p:stCondLst>
                            <p:childTnLst>
                              <p:par>
                                <p:cTn id="140" presetID="22" presetClass="entr" presetSubtype="1" fill="hold" nodeType="afterEffect">
                                  <p:stCondLst>
                                    <p:cond delay="0"/>
                                  </p:stCondLst>
                                  <p:childTnLst>
                                    <p:set>
                                      <p:cBhvr>
                                        <p:cTn id="141" dur="1" fill="hold">
                                          <p:stCondLst>
                                            <p:cond delay="0"/>
                                          </p:stCondLst>
                                        </p:cTn>
                                        <p:tgtEl>
                                          <p:spTgt spid="10"/>
                                        </p:tgtEl>
                                        <p:attrNameLst>
                                          <p:attrName>style.visibility</p:attrName>
                                        </p:attrNameLst>
                                      </p:cBhvr>
                                      <p:to>
                                        <p:strVal val="visible"/>
                                      </p:to>
                                    </p:set>
                                    <p:animEffect transition="in" filter="wipe(up)">
                                      <p:cBhvr>
                                        <p:cTn id="142" dur="500"/>
                                        <p:tgtEl>
                                          <p:spTgt spid="10"/>
                                        </p:tgtEl>
                                      </p:cBhvr>
                                    </p:animEffect>
                                  </p:childTnLst>
                                </p:cTn>
                              </p:par>
                            </p:childTnLst>
                          </p:cTn>
                        </p:par>
                        <p:par>
                          <p:cTn id="143" fill="hold">
                            <p:stCondLst>
                              <p:cond delay="13500"/>
                            </p:stCondLst>
                            <p:childTnLst>
                              <p:par>
                                <p:cTn id="144" presetID="23" presetClass="entr" presetSubtype="36" fill="hold" grpId="0" nodeType="afterEffect">
                                  <p:stCondLst>
                                    <p:cond delay="0"/>
                                  </p:stCondLst>
                                  <p:childTnLst>
                                    <p:set>
                                      <p:cBhvr>
                                        <p:cTn id="145" dur="1" fill="hold">
                                          <p:stCondLst>
                                            <p:cond delay="0"/>
                                          </p:stCondLst>
                                        </p:cTn>
                                        <p:tgtEl>
                                          <p:spTgt spid="7"/>
                                        </p:tgtEl>
                                        <p:attrNameLst>
                                          <p:attrName>style.visibility</p:attrName>
                                        </p:attrNameLst>
                                      </p:cBhvr>
                                      <p:to>
                                        <p:strVal val="visible"/>
                                      </p:to>
                                    </p:set>
                                    <p:anim calcmode="lin" valueType="num">
                                      <p:cBhvr>
                                        <p:cTn id="146" dur="500" fill="hold"/>
                                        <p:tgtEl>
                                          <p:spTgt spid="7"/>
                                        </p:tgtEl>
                                        <p:attrNameLst>
                                          <p:attrName>ppt_w</p:attrName>
                                        </p:attrNameLst>
                                      </p:cBhvr>
                                      <p:tavLst>
                                        <p:tav tm="0">
                                          <p:val>
                                            <p:strVal val="(6*min(max(#ppt_w*#ppt_h,.3),1)-7.4)/-.7*#ppt_w"/>
                                          </p:val>
                                        </p:tav>
                                        <p:tav tm="100000">
                                          <p:val>
                                            <p:strVal val="#ppt_w"/>
                                          </p:val>
                                        </p:tav>
                                      </p:tavLst>
                                    </p:anim>
                                    <p:anim calcmode="lin" valueType="num">
                                      <p:cBhvr>
                                        <p:cTn id="147" dur="500" fill="hold"/>
                                        <p:tgtEl>
                                          <p:spTgt spid="7"/>
                                        </p:tgtEl>
                                        <p:attrNameLst>
                                          <p:attrName>ppt_h</p:attrName>
                                        </p:attrNameLst>
                                      </p:cBhvr>
                                      <p:tavLst>
                                        <p:tav tm="0">
                                          <p:val>
                                            <p:strVal val="(6*min(max(#ppt_w*#ppt_h,.3),1)-7.4)/-.7*#ppt_h"/>
                                          </p:val>
                                        </p:tav>
                                        <p:tav tm="100000">
                                          <p:val>
                                            <p:strVal val="#ppt_h"/>
                                          </p:val>
                                        </p:tav>
                                      </p:tavLst>
                                    </p:anim>
                                    <p:anim calcmode="lin" valueType="num">
                                      <p:cBhvr>
                                        <p:cTn id="148" dur="500" fill="hold"/>
                                        <p:tgtEl>
                                          <p:spTgt spid="7"/>
                                        </p:tgtEl>
                                        <p:attrNameLst>
                                          <p:attrName>ppt_x</p:attrName>
                                        </p:attrNameLst>
                                      </p:cBhvr>
                                      <p:tavLst>
                                        <p:tav tm="0">
                                          <p:val>
                                            <p:fltVal val="0.5"/>
                                          </p:val>
                                        </p:tav>
                                        <p:tav tm="100000">
                                          <p:val>
                                            <p:strVal val="#ppt_x"/>
                                          </p:val>
                                        </p:tav>
                                      </p:tavLst>
                                    </p:anim>
                                    <p:anim calcmode="lin" valueType="num">
                                      <p:cBhvr>
                                        <p:cTn id="149" dur="500" fill="hold"/>
                                        <p:tgtEl>
                                          <p:spTgt spid="7"/>
                                        </p:tgtEl>
                                        <p:attrNameLst>
                                          <p:attrName>ppt_y</p:attrName>
                                        </p:attrNameLst>
                                      </p:cBhvr>
                                      <p:tavLst>
                                        <p:tav tm="0">
                                          <p:val>
                                            <p:strVal val="1+(6*min(max(#ppt_w*#ppt_h,.3),1)-7.4)/-.7*#ppt_h/2"/>
                                          </p:val>
                                        </p:tav>
                                        <p:tav tm="100000">
                                          <p:val>
                                            <p:strVal val="#ppt_y"/>
                                          </p:val>
                                        </p:tav>
                                      </p:tavLst>
                                    </p:anim>
                                  </p:childTnLst>
                                </p:cTn>
                              </p:par>
                            </p:childTnLst>
                          </p:cTn>
                        </p:par>
                        <p:par>
                          <p:cTn id="150" fill="hold">
                            <p:stCondLst>
                              <p:cond delay="14000"/>
                            </p:stCondLst>
                            <p:childTnLst>
                              <p:par>
                                <p:cTn id="151" presetID="22" presetClass="entr" presetSubtype="1" fill="hold" grpId="0" nodeType="afterEffect">
                                  <p:stCondLst>
                                    <p:cond delay="0"/>
                                  </p:stCondLst>
                                  <p:childTnLst>
                                    <p:set>
                                      <p:cBhvr>
                                        <p:cTn id="152" dur="1" fill="hold">
                                          <p:stCondLst>
                                            <p:cond delay="0"/>
                                          </p:stCondLst>
                                        </p:cTn>
                                        <p:tgtEl>
                                          <p:spTgt spid="15"/>
                                        </p:tgtEl>
                                        <p:attrNameLst>
                                          <p:attrName>style.visibility</p:attrName>
                                        </p:attrNameLst>
                                      </p:cBhvr>
                                      <p:to>
                                        <p:strVal val="visible"/>
                                      </p:to>
                                    </p:set>
                                    <p:animEffect transition="in" filter="wipe(up)">
                                      <p:cBhvr>
                                        <p:cTn id="153" dur="500"/>
                                        <p:tgtEl>
                                          <p:spTgt spid="15"/>
                                        </p:tgtEl>
                                      </p:cBhvr>
                                    </p:animEffect>
                                  </p:childTnLst>
                                </p:cTn>
                              </p:par>
                            </p:childTnLst>
                          </p:cTn>
                        </p:par>
                        <p:par>
                          <p:cTn id="154" fill="hold">
                            <p:stCondLst>
                              <p:cond delay="14500"/>
                            </p:stCondLst>
                            <p:childTnLst>
                              <p:par>
                                <p:cTn id="155" presetID="22" presetClass="entr" presetSubtype="1" fill="hold" grpId="0" nodeType="afterEffect">
                                  <p:stCondLst>
                                    <p:cond delay="0"/>
                                  </p:stCondLst>
                                  <p:childTnLst>
                                    <p:set>
                                      <p:cBhvr>
                                        <p:cTn id="156" dur="1" fill="hold">
                                          <p:stCondLst>
                                            <p:cond delay="0"/>
                                          </p:stCondLst>
                                        </p:cTn>
                                        <p:tgtEl>
                                          <p:spTgt spid="16"/>
                                        </p:tgtEl>
                                        <p:attrNameLst>
                                          <p:attrName>style.visibility</p:attrName>
                                        </p:attrNameLst>
                                      </p:cBhvr>
                                      <p:to>
                                        <p:strVal val="visible"/>
                                      </p:to>
                                    </p:set>
                                    <p:animEffect transition="in" filter="wipe(up)">
                                      <p:cBhvr>
                                        <p:cTn id="157" dur="500"/>
                                        <p:tgtEl>
                                          <p:spTgt spid="16"/>
                                        </p:tgtEl>
                                      </p:cBhvr>
                                    </p:animEffect>
                                  </p:childTnLst>
                                </p:cTn>
                              </p:par>
                            </p:childTnLst>
                          </p:cTn>
                        </p:par>
                        <p:par>
                          <p:cTn id="158" fill="hold">
                            <p:stCondLst>
                              <p:cond delay="15000"/>
                            </p:stCondLst>
                            <p:childTnLst>
                              <p:par>
                                <p:cTn id="159" presetID="22" presetClass="entr" presetSubtype="1" fill="hold" nodeType="afterEffect">
                                  <p:stCondLst>
                                    <p:cond delay="0"/>
                                  </p:stCondLst>
                                  <p:childTnLst>
                                    <p:set>
                                      <p:cBhvr>
                                        <p:cTn id="160" dur="1" fill="hold">
                                          <p:stCondLst>
                                            <p:cond delay="0"/>
                                          </p:stCondLst>
                                        </p:cTn>
                                        <p:tgtEl>
                                          <p:spTgt spid="8"/>
                                        </p:tgtEl>
                                        <p:attrNameLst>
                                          <p:attrName>style.visibility</p:attrName>
                                        </p:attrNameLst>
                                      </p:cBhvr>
                                      <p:to>
                                        <p:strVal val="visible"/>
                                      </p:to>
                                    </p:set>
                                    <p:animEffect transition="in" filter="wipe(up)">
                                      <p:cBhvr>
                                        <p:cTn id="161" dur="500"/>
                                        <p:tgtEl>
                                          <p:spTgt spid="8"/>
                                        </p:tgtEl>
                                      </p:cBhvr>
                                    </p:animEffect>
                                  </p:childTnLst>
                                </p:cTn>
                              </p:par>
                            </p:childTnLst>
                          </p:cTn>
                        </p:par>
                        <p:par>
                          <p:cTn id="162" fill="hold">
                            <p:stCondLst>
                              <p:cond delay="15500"/>
                            </p:stCondLst>
                            <p:childTnLst>
                              <p:par>
                                <p:cTn id="163" presetID="23" presetClass="entr" presetSubtype="36" fill="hold" grpId="0" nodeType="afterEffect">
                                  <p:stCondLst>
                                    <p:cond delay="0"/>
                                  </p:stCondLst>
                                  <p:childTnLst>
                                    <p:set>
                                      <p:cBhvr>
                                        <p:cTn id="164" dur="1" fill="hold">
                                          <p:stCondLst>
                                            <p:cond delay="0"/>
                                          </p:stCondLst>
                                        </p:cTn>
                                        <p:tgtEl>
                                          <p:spTgt spid="9"/>
                                        </p:tgtEl>
                                        <p:attrNameLst>
                                          <p:attrName>style.visibility</p:attrName>
                                        </p:attrNameLst>
                                      </p:cBhvr>
                                      <p:to>
                                        <p:strVal val="visible"/>
                                      </p:to>
                                    </p:set>
                                    <p:anim calcmode="lin" valueType="num">
                                      <p:cBhvr>
                                        <p:cTn id="165" dur="500" fill="hold"/>
                                        <p:tgtEl>
                                          <p:spTgt spid="9"/>
                                        </p:tgtEl>
                                        <p:attrNameLst>
                                          <p:attrName>ppt_w</p:attrName>
                                        </p:attrNameLst>
                                      </p:cBhvr>
                                      <p:tavLst>
                                        <p:tav tm="0">
                                          <p:val>
                                            <p:strVal val="(6*min(max(#ppt_w*#ppt_h,.3),1)-7.4)/-.7*#ppt_w"/>
                                          </p:val>
                                        </p:tav>
                                        <p:tav tm="100000">
                                          <p:val>
                                            <p:strVal val="#ppt_w"/>
                                          </p:val>
                                        </p:tav>
                                      </p:tavLst>
                                    </p:anim>
                                    <p:anim calcmode="lin" valueType="num">
                                      <p:cBhvr>
                                        <p:cTn id="166" dur="500" fill="hold"/>
                                        <p:tgtEl>
                                          <p:spTgt spid="9"/>
                                        </p:tgtEl>
                                        <p:attrNameLst>
                                          <p:attrName>ppt_h</p:attrName>
                                        </p:attrNameLst>
                                      </p:cBhvr>
                                      <p:tavLst>
                                        <p:tav tm="0">
                                          <p:val>
                                            <p:strVal val="(6*min(max(#ppt_w*#ppt_h,.3),1)-7.4)/-.7*#ppt_h"/>
                                          </p:val>
                                        </p:tav>
                                        <p:tav tm="100000">
                                          <p:val>
                                            <p:strVal val="#ppt_h"/>
                                          </p:val>
                                        </p:tav>
                                      </p:tavLst>
                                    </p:anim>
                                    <p:anim calcmode="lin" valueType="num">
                                      <p:cBhvr>
                                        <p:cTn id="167" dur="500" fill="hold"/>
                                        <p:tgtEl>
                                          <p:spTgt spid="9"/>
                                        </p:tgtEl>
                                        <p:attrNameLst>
                                          <p:attrName>ppt_x</p:attrName>
                                        </p:attrNameLst>
                                      </p:cBhvr>
                                      <p:tavLst>
                                        <p:tav tm="0">
                                          <p:val>
                                            <p:fltVal val="0.5"/>
                                          </p:val>
                                        </p:tav>
                                        <p:tav tm="100000">
                                          <p:val>
                                            <p:strVal val="#ppt_x"/>
                                          </p:val>
                                        </p:tav>
                                      </p:tavLst>
                                    </p:anim>
                                    <p:anim calcmode="lin" valueType="num">
                                      <p:cBhvr>
                                        <p:cTn id="168" dur="500" fill="hold"/>
                                        <p:tgtEl>
                                          <p:spTgt spid="9"/>
                                        </p:tgtEl>
                                        <p:attrNameLst>
                                          <p:attrName>ppt_y</p:attrName>
                                        </p:attrNameLst>
                                      </p:cBhvr>
                                      <p:tavLst>
                                        <p:tav tm="0">
                                          <p:val>
                                            <p:strVal val="1+(6*min(max(#ppt_w*#ppt_h,.3),1)-7.4)/-.7*#ppt_h/2"/>
                                          </p:val>
                                        </p:tav>
                                        <p:tav tm="100000">
                                          <p:val>
                                            <p:strVal val="#ppt_y"/>
                                          </p:val>
                                        </p:tav>
                                      </p:tavLst>
                                    </p:anim>
                                  </p:childTnLst>
                                </p:cTn>
                              </p:par>
                            </p:childTnLst>
                          </p:cTn>
                        </p:par>
                        <p:par>
                          <p:cTn id="169" fill="hold">
                            <p:stCondLst>
                              <p:cond delay="16000"/>
                            </p:stCondLst>
                            <p:childTnLst>
                              <p:par>
                                <p:cTn id="170" presetID="22" presetClass="entr" presetSubtype="1" fill="hold" grpId="0" nodeType="afterEffect">
                                  <p:stCondLst>
                                    <p:cond delay="0"/>
                                  </p:stCondLst>
                                  <p:childTnLst>
                                    <p:set>
                                      <p:cBhvr>
                                        <p:cTn id="171" dur="1" fill="hold">
                                          <p:stCondLst>
                                            <p:cond delay="0"/>
                                          </p:stCondLst>
                                        </p:cTn>
                                        <p:tgtEl>
                                          <p:spTgt spid="17"/>
                                        </p:tgtEl>
                                        <p:attrNameLst>
                                          <p:attrName>style.visibility</p:attrName>
                                        </p:attrNameLst>
                                      </p:cBhvr>
                                      <p:to>
                                        <p:strVal val="visible"/>
                                      </p:to>
                                    </p:set>
                                    <p:animEffect transition="in" filter="wipe(up)">
                                      <p:cBhvr>
                                        <p:cTn id="172" dur="500"/>
                                        <p:tgtEl>
                                          <p:spTgt spid="17"/>
                                        </p:tgtEl>
                                      </p:cBhvr>
                                    </p:animEffect>
                                  </p:childTnLst>
                                </p:cTn>
                              </p:par>
                            </p:childTnLst>
                          </p:cTn>
                        </p:par>
                        <p:par>
                          <p:cTn id="173" fill="hold">
                            <p:stCondLst>
                              <p:cond delay="16500"/>
                            </p:stCondLst>
                            <p:childTnLst>
                              <p:par>
                                <p:cTn id="174" presetID="22" presetClass="entr" presetSubtype="1" fill="hold" grpId="0" nodeType="afterEffect">
                                  <p:stCondLst>
                                    <p:cond delay="0"/>
                                  </p:stCondLst>
                                  <p:childTnLst>
                                    <p:set>
                                      <p:cBhvr>
                                        <p:cTn id="175" dur="1" fill="hold">
                                          <p:stCondLst>
                                            <p:cond delay="0"/>
                                          </p:stCondLst>
                                        </p:cTn>
                                        <p:tgtEl>
                                          <p:spTgt spid="18"/>
                                        </p:tgtEl>
                                        <p:attrNameLst>
                                          <p:attrName>style.visibility</p:attrName>
                                        </p:attrNameLst>
                                      </p:cBhvr>
                                      <p:to>
                                        <p:strVal val="visible"/>
                                      </p:to>
                                    </p:set>
                                    <p:animEffect transition="in" filter="wipe(up)">
                                      <p:cBhvr>
                                        <p:cTn id="17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39" grpId="0" animBg="1"/>
      <p:bldP spid="40" grpId="0" animBg="1"/>
      <p:bldP spid="43" grpId="0" bldLvl="0" animBg="1"/>
      <p:bldP spid="68" grpId="0" bldLvl="0" animBg="1"/>
      <p:bldP spid="69" grpId="0" bldLvl="0" animBg="1"/>
      <p:bldP spid="71" grpId="0" bldLvl="0" animBg="1"/>
      <p:bldP spid="73" grpId="0"/>
      <p:bldP spid="74" grpId="0"/>
      <p:bldP spid="75" grpId="0"/>
      <p:bldP spid="76" grpId="0"/>
      <p:bldP spid="77" grpId="0"/>
      <p:bldP spid="78" grpId="0"/>
      <p:bldP spid="79" grpId="0"/>
      <p:bldP spid="80" grpId="0"/>
      <p:bldP spid="81" grpId="0" animBg="1"/>
      <p:bldP spid="4" grpId="0" bldLvl="0" animBg="1"/>
      <p:bldP spid="6" grpId="0" bldLvl="0" animBg="1"/>
      <p:bldP spid="7" grpId="0" bldLvl="0" animBg="1"/>
      <p:bldP spid="9" grpId="0" bldLvl="0" animBg="1"/>
      <p:bldP spid="11" grpId="0"/>
      <p:bldP spid="12" grpId="0"/>
      <p:bldP spid="13" grpId="0"/>
      <p:bldP spid="14" grpId="0"/>
      <p:bldP spid="15" grpId="0"/>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2">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649094" y="3215389"/>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rPr>
              <a:t>项目功能</a:t>
            </a:r>
          </a:p>
        </p:txBody>
      </p:sp>
      <p:grpSp>
        <p:nvGrpSpPr>
          <p:cNvPr id="50" name="组合 49"/>
          <p:cNvGrpSpPr/>
          <p:nvPr/>
        </p:nvGrpSpPr>
        <p:grpSpPr>
          <a:xfrm>
            <a:off x="2202982" y="5175292"/>
            <a:ext cx="2292824" cy="641169"/>
            <a:chOff x="8222965" y="7595340"/>
            <a:chExt cx="3061547" cy="996089"/>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906598"/>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THREE</a:t>
              </a:r>
            </a:p>
            <a:p>
              <a:pPr algn="ct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4" name="文本框 13"/>
          <p:cNvSpPr txBox="1"/>
          <p:nvPr/>
        </p:nvSpPr>
        <p:spPr>
          <a:xfrm>
            <a:off x="1365364" y="1048351"/>
            <a:ext cx="3968061" cy="2214880"/>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03</a:t>
            </a: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15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14" grpId="0"/>
      <p:bldP spid="1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p:cNvSpPr/>
          <p:nvPr/>
        </p:nvSpPr>
        <p:spPr>
          <a:xfrm>
            <a:off x="8717500" y="-3973805"/>
            <a:ext cx="6109232" cy="61092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8" name="椭圆 27"/>
          <p:cNvSpPr/>
          <p:nvPr/>
        </p:nvSpPr>
        <p:spPr>
          <a:xfrm>
            <a:off x="10145417" y="-2524449"/>
            <a:ext cx="3253398" cy="3253398"/>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9035" y="470535"/>
            <a:ext cx="3615055"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用户功能</a:t>
            </a:r>
          </a:p>
        </p:txBody>
      </p:sp>
      <p:sp>
        <p:nvSpPr>
          <p:cNvPr id="4" name="Freeform 5"/>
          <p:cNvSpPr/>
          <p:nvPr/>
        </p:nvSpPr>
        <p:spPr bwMode="auto">
          <a:xfrm>
            <a:off x="0" y="4398721"/>
            <a:ext cx="12192000" cy="2459279"/>
          </a:xfrm>
          <a:custGeom>
            <a:avLst/>
            <a:gdLst>
              <a:gd name="T0" fmla="*/ 0 w 1082"/>
              <a:gd name="T1" fmla="*/ 0 h 303"/>
              <a:gd name="T2" fmla="*/ 148 w 1082"/>
              <a:gd name="T3" fmla="*/ 73 h 303"/>
              <a:gd name="T4" fmla="*/ 321 w 1082"/>
              <a:gd name="T5" fmla="*/ 32 h 303"/>
              <a:gd name="T6" fmla="*/ 433 w 1082"/>
              <a:gd name="T7" fmla="*/ 94 h 303"/>
              <a:gd name="T8" fmla="*/ 570 w 1082"/>
              <a:gd name="T9" fmla="*/ 151 h 303"/>
              <a:gd name="T10" fmla="*/ 749 w 1082"/>
              <a:gd name="T11" fmla="*/ 25 h 303"/>
              <a:gd name="T12" fmla="*/ 970 w 1082"/>
              <a:gd name="T13" fmla="*/ 56 h 303"/>
              <a:gd name="T14" fmla="*/ 1082 w 1082"/>
              <a:gd name="T15" fmla="*/ 60 h 303"/>
              <a:gd name="T16" fmla="*/ 1082 w 1082"/>
              <a:gd name="T17" fmla="*/ 303 h 303"/>
              <a:gd name="T18" fmla="*/ 0 w 1082"/>
              <a:gd name="T19" fmla="*/ 303 h 303"/>
              <a:gd name="T20" fmla="*/ 0 w 1082"/>
              <a:gd name="T21"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303">
                <a:moveTo>
                  <a:pt x="0" y="0"/>
                </a:moveTo>
                <a:cubicBezTo>
                  <a:pt x="0" y="0"/>
                  <a:pt x="81" y="74"/>
                  <a:pt x="148" y="73"/>
                </a:cubicBezTo>
                <a:cubicBezTo>
                  <a:pt x="215" y="72"/>
                  <a:pt x="261" y="33"/>
                  <a:pt x="321" y="32"/>
                </a:cubicBezTo>
                <a:cubicBezTo>
                  <a:pt x="381" y="31"/>
                  <a:pt x="418" y="81"/>
                  <a:pt x="433" y="94"/>
                </a:cubicBezTo>
                <a:cubicBezTo>
                  <a:pt x="448" y="107"/>
                  <a:pt x="527" y="163"/>
                  <a:pt x="570" y="151"/>
                </a:cubicBezTo>
                <a:cubicBezTo>
                  <a:pt x="613" y="139"/>
                  <a:pt x="685" y="43"/>
                  <a:pt x="749" y="25"/>
                </a:cubicBezTo>
                <a:cubicBezTo>
                  <a:pt x="813" y="7"/>
                  <a:pt x="898" y="30"/>
                  <a:pt x="970" y="56"/>
                </a:cubicBezTo>
                <a:cubicBezTo>
                  <a:pt x="1042" y="82"/>
                  <a:pt x="1082" y="60"/>
                  <a:pt x="1082" y="60"/>
                </a:cubicBezTo>
                <a:cubicBezTo>
                  <a:pt x="1082" y="303"/>
                  <a:pt x="1082" y="303"/>
                  <a:pt x="1082" y="303"/>
                </a:cubicBezTo>
                <a:cubicBezTo>
                  <a:pt x="0" y="303"/>
                  <a:pt x="0" y="303"/>
                  <a:pt x="0" y="303"/>
                </a:cubicBezTo>
                <a:lnTo>
                  <a:pt x="0" y="0"/>
                </a:lnTo>
                <a:close/>
              </a:path>
            </a:pathLst>
          </a:custGeom>
          <a:solidFill>
            <a:schemeClr val="bg1">
              <a:lumMod val="95000"/>
            </a:schemeClr>
          </a:solidFill>
          <a:ln>
            <a:noFill/>
          </a:ln>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5" name="Freeform 6"/>
          <p:cNvSpPr/>
          <p:nvPr/>
        </p:nvSpPr>
        <p:spPr bwMode="auto">
          <a:xfrm>
            <a:off x="0" y="4722573"/>
            <a:ext cx="12192000" cy="2135427"/>
          </a:xfrm>
          <a:custGeom>
            <a:avLst/>
            <a:gdLst>
              <a:gd name="T0" fmla="*/ 0 w 1082"/>
              <a:gd name="T1" fmla="*/ 16 h 260"/>
              <a:gd name="T2" fmla="*/ 56 w 1082"/>
              <a:gd name="T3" fmla="*/ 34 h 260"/>
              <a:gd name="T4" fmla="*/ 216 w 1082"/>
              <a:gd name="T5" fmla="*/ 115 h 260"/>
              <a:gd name="T6" fmla="*/ 362 w 1082"/>
              <a:gd name="T7" fmla="*/ 48 h 260"/>
              <a:gd name="T8" fmla="*/ 554 w 1082"/>
              <a:gd name="T9" fmla="*/ 49 h 260"/>
              <a:gd name="T10" fmla="*/ 683 w 1082"/>
              <a:gd name="T11" fmla="*/ 139 h 260"/>
              <a:gd name="T12" fmla="*/ 852 w 1082"/>
              <a:gd name="T13" fmla="*/ 98 h 260"/>
              <a:gd name="T14" fmla="*/ 986 w 1082"/>
              <a:gd name="T15" fmla="*/ 93 h 260"/>
              <a:gd name="T16" fmla="*/ 1082 w 1082"/>
              <a:gd name="T17" fmla="*/ 121 h 260"/>
              <a:gd name="T18" fmla="*/ 1082 w 1082"/>
              <a:gd name="T19" fmla="*/ 260 h 260"/>
              <a:gd name="T20" fmla="*/ 0 w 1082"/>
              <a:gd name="T21" fmla="*/ 260 h 260"/>
              <a:gd name="T22" fmla="*/ 0 w 1082"/>
              <a:gd name="T23" fmla="*/ 1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2" h="260">
                <a:moveTo>
                  <a:pt x="0" y="16"/>
                </a:moveTo>
                <a:cubicBezTo>
                  <a:pt x="0" y="16"/>
                  <a:pt x="26" y="13"/>
                  <a:pt x="56" y="34"/>
                </a:cubicBezTo>
                <a:cubicBezTo>
                  <a:pt x="86" y="55"/>
                  <a:pt x="156" y="120"/>
                  <a:pt x="216" y="115"/>
                </a:cubicBezTo>
                <a:cubicBezTo>
                  <a:pt x="276" y="110"/>
                  <a:pt x="325" y="68"/>
                  <a:pt x="362" y="48"/>
                </a:cubicBezTo>
                <a:cubicBezTo>
                  <a:pt x="408" y="23"/>
                  <a:pt x="494" y="0"/>
                  <a:pt x="554" y="49"/>
                </a:cubicBezTo>
                <a:cubicBezTo>
                  <a:pt x="620" y="103"/>
                  <a:pt x="661" y="136"/>
                  <a:pt x="683" y="139"/>
                </a:cubicBezTo>
                <a:cubicBezTo>
                  <a:pt x="735" y="145"/>
                  <a:pt x="790" y="119"/>
                  <a:pt x="852" y="98"/>
                </a:cubicBezTo>
                <a:cubicBezTo>
                  <a:pt x="914" y="77"/>
                  <a:pt x="963" y="87"/>
                  <a:pt x="986" y="93"/>
                </a:cubicBezTo>
                <a:cubicBezTo>
                  <a:pt x="1027" y="104"/>
                  <a:pt x="1082" y="121"/>
                  <a:pt x="1082" y="121"/>
                </a:cubicBezTo>
                <a:cubicBezTo>
                  <a:pt x="1082" y="260"/>
                  <a:pt x="1082" y="260"/>
                  <a:pt x="1082" y="260"/>
                </a:cubicBezTo>
                <a:cubicBezTo>
                  <a:pt x="0" y="260"/>
                  <a:pt x="0" y="260"/>
                  <a:pt x="0" y="260"/>
                </a:cubicBezTo>
                <a:lnTo>
                  <a:pt x="0" y="16"/>
                </a:lnTo>
                <a:close/>
              </a:path>
            </a:pathLst>
          </a:custGeom>
          <a:solidFill>
            <a:schemeClr val="bg1">
              <a:lumMod val="85000"/>
            </a:schemeClr>
          </a:solidFill>
          <a:ln>
            <a:noFill/>
          </a:ln>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6" name="Freeform 7"/>
          <p:cNvSpPr/>
          <p:nvPr/>
        </p:nvSpPr>
        <p:spPr bwMode="auto">
          <a:xfrm>
            <a:off x="0" y="5143788"/>
            <a:ext cx="12192000" cy="1714212"/>
          </a:xfrm>
          <a:custGeom>
            <a:avLst/>
            <a:gdLst>
              <a:gd name="T0" fmla="*/ 0 w 1082"/>
              <a:gd name="T1" fmla="*/ 90 h 204"/>
              <a:gd name="T2" fmla="*/ 138 w 1082"/>
              <a:gd name="T3" fmla="*/ 140 h 204"/>
              <a:gd name="T4" fmla="*/ 314 w 1082"/>
              <a:gd name="T5" fmla="*/ 92 h 204"/>
              <a:gd name="T6" fmla="*/ 530 w 1082"/>
              <a:gd name="T7" fmla="*/ 154 h 204"/>
              <a:gd name="T8" fmla="*/ 614 w 1082"/>
              <a:gd name="T9" fmla="*/ 85 h 204"/>
              <a:gd name="T10" fmla="*/ 823 w 1082"/>
              <a:gd name="T11" fmla="*/ 76 h 204"/>
              <a:gd name="T12" fmla="*/ 983 w 1082"/>
              <a:gd name="T13" fmla="*/ 118 h 204"/>
              <a:gd name="T14" fmla="*/ 1082 w 1082"/>
              <a:gd name="T15" fmla="*/ 137 h 204"/>
              <a:gd name="T16" fmla="*/ 1082 w 1082"/>
              <a:gd name="T17" fmla="*/ 204 h 204"/>
              <a:gd name="T18" fmla="*/ 0 w 1082"/>
              <a:gd name="T19" fmla="*/ 204 h 204"/>
              <a:gd name="T20" fmla="*/ 0 w 1082"/>
              <a:gd name="T21" fmla="*/ 9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204">
                <a:moveTo>
                  <a:pt x="0" y="90"/>
                </a:moveTo>
                <a:cubicBezTo>
                  <a:pt x="0" y="90"/>
                  <a:pt x="90" y="138"/>
                  <a:pt x="138" y="140"/>
                </a:cubicBezTo>
                <a:cubicBezTo>
                  <a:pt x="186" y="142"/>
                  <a:pt x="248" y="89"/>
                  <a:pt x="314" y="92"/>
                </a:cubicBezTo>
                <a:cubicBezTo>
                  <a:pt x="429" y="98"/>
                  <a:pt x="451" y="152"/>
                  <a:pt x="530" y="154"/>
                </a:cubicBezTo>
                <a:cubicBezTo>
                  <a:pt x="530" y="154"/>
                  <a:pt x="584" y="156"/>
                  <a:pt x="614" y="85"/>
                </a:cubicBezTo>
                <a:cubicBezTo>
                  <a:pt x="650" y="0"/>
                  <a:pt x="757" y="38"/>
                  <a:pt x="823" y="76"/>
                </a:cubicBezTo>
                <a:cubicBezTo>
                  <a:pt x="863" y="99"/>
                  <a:pt x="923" y="91"/>
                  <a:pt x="983" y="118"/>
                </a:cubicBezTo>
                <a:cubicBezTo>
                  <a:pt x="1027" y="138"/>
                  <a:pt x="1082" y="137"/>
                  <a:pt x="1082" y="137"/>
                </a:cubicBezTo>
                <a:cubicBezTo>
                  <a:pt x="1082" y="204"/>
                  <a:pt x="1082" y="204"/>
                  <a:pt x="1082" y="204"/>
                </a:cubicBezTo>
                <a:cubicBezTo>
                  <a:pt x="0" y="204"/>
                  <a:pt x="0" y="204"/>
                  <a:pt x="0" y="204"/>
                </a:cubicBezTo>
                <a:lnTo>
                  <a:pt x="0" y="90"/>
                </a:lnTo>
                <a:close/>
              </a:path>
            </a:pathLst>
          </a:custGeom>
          <a:solidFill>
            <a:schemeClr val="accent1">
              <a:lumMod val="60000"/>
              <a:lumOff val="40000"/>
            </a:schemeClr>
          </a:solidFill>
          <a:ln>
            <a:noFill/>
          </a:ln>
          <a:effectLst>
            <a:outerShdw blurRad="508000" dist="381000" algn="l" rotWithShape="0">
              <a:schemeClr val="bg1">
                <a:lumMod val="50000"/>
                <a:alpha val="40000"/>
              </a:schemeClr>
            </a:outerShdw>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8" name="任意多边形 5"/>
          <p:cNvSpPr/>
          <p:nvPr/>
        </p:nvSpPr>
        <p:spPr>
          <a:xfrm>
            <a:off x="7608677" y="2451388"/>
            <a:ext cx="0" cy="3200400"/>
          </a:xfrm>
          <a:custGeom>
            <a:avLst/>
            <a:gdLst>
              <a:gd name="connsiteX0" fmla="*/ 0 w 0"/>
              <a:gd name="connsiteY0" fmla="*/ 2400300 h 2400300"/>
              <a:gd name="connsiteX1" fmla="*/ 0 w 0"/>
              <a:gd name="connsiteY1" fmla="*/ 0 h 2400300"/>
            </a:gdLst>
            <a:ahLst/>
            <a:cxnLst>
              <a:cxn ang="0">
                <a:pos x="connsiteX0" y="connsiteY0"/>
              </a:cxn>
              <a:cxn ang="0">
                <a:pos x="connsiteX1" y="connsiteY1"/>
              </a:cxn>
            </a:cxnLst>
            <a:rect l="l" t="t" r="r" b="b"/>
            <a:pathLst>
              <a:path h="2400300">
                <a:moveTo>
                  <a:pt x="0" y="240030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9" name="任意多边形 6"/>
          <p:cNvSpPr/>
          <p:nvPr/>
        </p:nvSpPr>
        <p:spPr>
          <a:xfrm>
            <a:off x="9589877" y="2984788"/>
            <a:ext cx="0" cy="1993900"/>
          </a:xfrm>
          <a:custGeom>
            <a:avLst/>
            <a:gdLst>
              <a:gd name="connsiteX0" fmla="*/ 0 w 0"/>
              <a:gd name="connsiteY0" fmla="*/ 1495425 h 1495425"/>
              <a:gd name="connsiteX1" fmla="*/ 0 w 0"/>
              <a:gd name="connsiteY1" fmla="*/ 0 h 1495425"/>
            </a:gdLst>
            <a:ahLst/>
            <a:cxnLst>
              <a:cxn ang="0">
                <a:pos x="connsiteX0" y="connsiteY0"/>
              </a:cxn>
              <a:cxn ang="0">
                <a:pos x="connsiteX1" y="connsiteY1"/>
              </a:cxn>
            </a:cxnLst>
            <a:rect l="l" t="t" r="r" b="b"/>
            <a:pathLst>
              <a:path h="1495425">
                <a:moveTo>
                  <a:pt x="0" y="1495425"/>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10" name="任意多边形 7"/>
          <p:cNvSpPr/>
          <p:nvPr/>
        </p:nvSpPr>
        <p:spPr>
          <a:xfrm>
            <a:off x="2642977" y="2451388"/>
            <a:ext cx="0" cy="2692400"/>
          </a:xfrm>
          <a:custGeom>
            <a:avLst/>
            <a:gdLst>
              <a:gd name="connsiteX0" fmla="*/ 0 w 0"/>
              <a:gd name="connsiteY0" fmla="*/ 2019300 h 2019300"/>
              <a:gd name="connsiteX1" fmla="*/ 0 w 0"/>
              <a:gd name="connsiteY1" fmla="*/ 0 h 2019300"/>
            </a:gdLst>
            <a:ahLst/>
            <a:cxnLst>
              <a:cxn ang="0">
                <a:pos x="connsiteX0" y="connsiteY0"/>
              </a:cxn>
              <a:cxn ang="0">
                <a:pos x="connsiteX1" y="connsiteY1"/>
              </a:cxn>
            </a:cxnLst>
            <a:rect l="l" t="t" r="r" b="b"/>
            <a:pathLst>
              <a:path h="2019300">
                <a:moveTo>
                  <a:pt x="0" y="201930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11" name="任意多边形 20"/>
          <p:cNvSpPr/>
          <p:nvPr/>
        </p:nvSpPr>
        <p:spPr>
          <a:xfrm>
            <a:off x="4649577" y="1836648"/>
            <a:ext cx="0" cy="4495800"/>
          </a:xfrm>
          <a:custGeom>
            <a:avLst/>
            <a:gdLst>
              <a:gd name="connsiteX0" fmla="*/ 0 w 0"/>
              <a:gd name="connsiteY0" fmla="*/ 3371850 h 3371850"/>
              <a:gd name="connsiteX1" fmla="*/ 0 w 0"/>
              <a:gd name="connsiteY1" fmla="*/ 0 h 3371850"/>
            </a:gdLst>
            <a:ahLst/>
            <a:cxnLst>
              <a:cxn ang="0">
                <a:pos x="connsiteX0" y="connsiteY0"/>
              </a:cxn>
              <a:cxn ang="0">
                <a:pos x="connsiteX1" y="connsiteY1"/>
              </a:cxn>
            </a:cxnLst>
            <a:rect l="l" t="t" r="r" b="b"/>
            <a:pathLst>
              <a:path h="3371850">
                <a:moveTo>
                  <a:pt x="0" y="337185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grpSp>
        <p:nvGrpSpPr>
          <p:cNvPr id="12" name="Group 14"/>
          <p:cNvGrpSpPr/>
          <p:nvPr/>
        </p:nvGrpSpPr>
        <p:grpSpPr>
          <a:xfrm>
            <a:off x="2792917" y="2360050"/>
            <a:ext cx="1543498" cy="1251351"/>
            <a:chOff x="8508024" y="2034687"/>
            <a:chExt cx="2972326" cy="1186591"/>
          </a:xfrm>
        </p:grpSpPr>
        <p:sp>
          <p:nvSpPr>
            <p:cNvPr id="13" name="TextBox 12"/>
            <p:cNvSpPr txBox="1"/>
            <p:nvPr/>
          </p:nvSpPr>
          <p:spPr>
            <a:xfrm>
              <a:off x="8508024" y="2034687"/>
              <a:ext cx="1917389" cy="366100"/>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账号功能</a:t>
              </a:r>
              <a:endParaRPr 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4" name="Rectangle 13"/>
            <p:cNvSpPr/>
            <p:nvPr/>
          </p:nvSpPr>
          <p:spPr>
            <a:xfrm>
              <a:off x="8508024" y="2504735"/>
              <a:ext cx="2972326" cy="716543"/>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用户注册</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登录</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完善个人信息</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修改密码/找回密码</a:t>
              </a:r>
            </a:p>
          </p:txBody>
        </p:sp>
      </p:grpSp>
      <p:grpSp>
        <p:nvGrpSpPr>
          <p:cNvPr id="15" name="Group 14"/>
          <p:cNvGrpSpPr/>
          <p:nvPr/>
        </p:nvGrpSpPr>
        <p:grpSpPr>
          <a:xfrm>
            <a:off x="4774116" y="1729019"/>
            <a:ext cx="2139950" cy="1882140"/>
            <a:chOff x="8508024" y="2034687"/>
            <a:chExt cx="4120918" cy="1784735"/>
          </a:xfrm>
        </p:grpSpPr>
        <p:sp>
          <p:nvSpPr>
            <p:cNvPr id="16" name="TextBox 12"/>
            <p:cNvSpPr txBox="1"/>
            <p:nvPr/>
          </p:nvSpPr>
          <p:spPr>
            <a:xfrm>
              <a:off x="8508024" y="2034687"/>
              <a:ext cx="1917389" cy="366099"/>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商品功能</a:t>
              </a:r>
            </a:p>
          </p:txBody>
        </p:sp>
        <p:sp>
          <p:nvSpPr>
            <p:cNvPr id="17" name="Rectangle 13"/>
            <p:cNvSpPr/>
            <p:nvPr/>
          </p:nvSpPr>
          <p:spPr>
            <a:xfrm>
              <a:off x="8508024" y="2630803"/>
              <a:ext cx="4120918" cy="1188619"/>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浏览商品信息，包括商品名称、价格、图片、详情等</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若浏览的商品为秒杀商品可查看秒杀的规则及该商品现有订单的名单公示。</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可购买普通商品和秒杀商品</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可根据商品分类查看商品</a:t>
              </a:r>
            </a:p>
          </p:txBody>
        </p:sp>
      </p:grpSp>
      <p:grpSp>
        <p:nvGrpSpPr>
          <p:cNvPr id="21" name="Group 14"/>
          <p:cNvGrpSpPr/>
          <p:nvPr/>
        </p:nvGrpSpPr>
        <p:grpSpPr>
          <a:xfrm>
            <a:off x="7738538" y="2360050"/>
            <a:ext cx="1543498" cy="1417087"/>
            <a:chOff x="8508024" y="2034687"/>
            <a:chExt cx="2972326" cy="1343749"/>
          </a:xfrm>
        </p:grpSpPr>
        <p:sp>
          <p:nvSpPr>
            <p:cNvPr id="22" name="TextBox 12"/>
            <p:cNvSpPr txBox="1"/>
            <p:nvPr/>
          </p:nvSpPr>
          <p:spPr>
            <a:xfrm>
              <a:off x="8508024" y="2034687"/>
              <a:ext cx="1917389" cy="366099"/>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订单功能</a:t>
              </a:r>
              <a:endParaRPr 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Rectangle 13"/>
            <p:cNvSpPr/>
            <p:nvPr/>
          </p:nvSpPr>
          <p:spPr>
            <a:xfrm>
              <a:off x="8508024" y="2504735"/>
              <a:ext cx="2972326" cy="873701"/>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可查看本人所拥有的所有订单</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可对本人拥有的订单进行付款或取消的操作</a:t>
              </a: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1000" fill="hold"/>
                                        <p:tgtEl>
                                          <p:spTgt spid="27"/>
                                        </p:tgtEl>
                                        <p:attrNameLst>
                                          <p:attrName>ppt_w</p:attrName>
                                        </p:attrNameLst>
                                      </p:cBhvr>
                                      <p:tavLst>
                                        <p:tav tm="0">
                                          <p:val>
                                            <p:fltVal val="0"/>
                                          </p:val>
                                        </p:tav>
                                        <p:tav tm="100000">
                                          <p:val>
                                            <p:strVal val="#ppt_w"/>
                                          </p:val>
                                        </p:tav>
                                      </p:tavLst>
                                    </p:anim>
                                    <p:anim calcmode="lin" valueType="num">
                                      <p:cBhvr>
                                        <p:cTn id="16" dur="1000" fill="hold"/>
                                        <p:tgtEl>
                                          <p:spTgt spid="27"/>
                                        </p:tgtEl>
                                        <p:attrNameLst>
                                          <p:attrName>ppt_h</p:attrName>
                                        </p:attrNameLst>
                                      </p:cBhvr>
                                      <p:tavLst>
                                        <p:tav tm="0">
                                          <p:val>
                                            <p:fltVal val="0"/>
                                          </p:val>
                                        </p:tav>
                                        <p:tav tm="100000">
                                          <p:val>
                                            <p:strVal val="#ppt_h"/>
                                          </p:val>
                                        </p:tav>
                                      </p:tavLst>
                                    </p:anim>
                                    <p:anim calcmode="lin" valueType="num">
                                      <p:cBhvr>
                                        <p:cTn id="17" dur="1000" fill="hold"/>
                                        <p:tgtEl>
                                          <p:spTgt spid="27"/>
                                        </p:tgtEl>
                                        <p:attrNameLst>
                                          <p:attrName>style.rotation</p:attrName>
                                        </p:attrNameLst>
                                      </p:cBhvr>
                                      <p:tavLst>
                                        <p:tav tm="0">
                                          <p:val>
                                            <p:fltVal val="90"/>
                                          </p:val>
                                        </p:tav>
                                        <p:tav tm="100000">
                                          <p:val>
                                            <p:fltVal val="0"/>
                                          </p:val>
                                        </p:tav>
                                      </p:tavLst>
                                    </p:anim>
                                    <p:animEffect transition="in" filter="fade">
                                      <p:cBhvr>
                                        <p:cTn id="18" dur="1000"/>
                                        <p:tgtEl>
                                          <p:spTgt spid="27"/>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28"/>
                                        </p:tgtEl>
                                        <p:attrNameLst>
                                          <p:attrName>style.visibility</p:attrName>
                                        </p:attrNameLst>
                                      </p:cBhvr>
                                      <p:to>
                                        <p:strVal val="visible"/>
                                      </p:to>
                                    </p:set>
                                    <p:anim calcmode="lin" valueType="num">
                                      <p:cBhvr>
                                        <p:cTn id="21" dur="1000" fill="hold"/>
                                        <p:tgtEl>
                                          <p:spTgt spid="28"/>
                                        </p:tgtEl>
                                        <p:attrNameLst>
                                          <p:attrName>ppt_w</p:attrName>
                                        </p:attrNameLst>
                                      </p:cBhvr>
                                      <p:tavLst>
                                        <p:tav tm="0">
                                          <p:val>
                                            <p:fltVal val="0"/>
                                          </p:val>
                                        </p:tav>
                                        <p:tav tm="100000">
                                          <p:val>
                                            <p:strVal val="#ppt_w"/>
                                          </p:val>
                                        </p:tav>
                                      </p:tavLst>
                                    </p:anim>
                                    <p:anim calcmode="lin" valueType="num">
                                      <p:cBhvr>
                                        <p:cTn id="22" dur="1000" fill="hold"/>
                                        <p:tgtEl>
                                          <p:spTgt spid="28"/>
                                        </p:tgtEl>
                                        <p:attrNameLst>
                                          <p:attrName>ppt_h</p:attrName>
                                        </p:attrNameLst>
                                      </p:cBhvr>
                                      <p:tavLst>
                                        <p:tav tm="0">
                                          <p:val>
                                            <p:fltVal val="0"/>
                                          </p:val>
                                        </p:tav>
                                        <p:tav tm="100000">
                                          <p:val>
                                            <p:strVal val="#ppt_h"/>
                                          </p:val>
                                        </p:tav>
                                      </p:tavLst>
                                    </p:anim>
                                    <p:anim calcmode="lin" valueType="num">
                                      <p:cBhvr>
                                        <p:cTn id="23" dur="1000" fill="hold"/>
                                        <p:tgtEl>
                                          <p:spTgt spid="28"/>
                                        </p:tgtEl>
                                        <p:attrNameLst>
                                          <p:attrName>style.rotation</p:attrName>
                                        </p:attrNameLst>
                                      </p:cBhvr>
                                      <p:tavLst>
                                        <p:tav tm="0">
                                          <p:val>
                                            <p:fltVal val="90"/>
                                          </p:val>
                                        </p:tav>
                                        <p:tav tm="100000">
                                          <p:val>
                                            <p:fltVal val="0"/>
                                          </p:val>
                                        </p:tav>
                                      </p:tavLst>
                                    </p:anim>
                                    <p:animEffect transition="in" filter="fade">
                                      <p:cBhvr>
                                        <p:cTn id="24" dur="1000"/>
                                        <p:tgtEl>
                                          <p:spTgt spid="28"/>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1000"/>
                                        <p:tgtEl>
                                          <p:spTgt spid="6"/>
                                        </p:tgtEl>
                                      </p:cBhvr>
                                    </p:animEffect>
                                  </p:childTnLst>
                                </p:cTn>
                              </p:par>
                              <p:par>
                                <p:cTn id="29" presetID="22" presetClass="entr" presetSubtype="8" fill="hold" grpId="0" nodeType="withEffect">
                                  <p:stCondLst>
                                    <p:cond delay="75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1000"/>
                                        <p:tgtEl>
                                          <p:spTgt spid="5"/>
                                        </p:tgtEl>
                                      </p:cBhvr>
                                    </p:animEffect>
                                  </p:childTnLst>
                                </p:cTn>
                              </p:par>
                              <p:par>
                                <p:cTn id="32" presetID="22" presetClass="entr" presetSubtype="8" fill="hold" grpId="0" nodeType="withEffect">
                                  <p:stCondLst>
                                    <p:cond delay="125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1000"/>
                                        <p:tgtEl>
                                          <p:spTgt spid="4"/>
                                        </p:tgtEl>
                                      </p:cBhvr>
                                    </p:animEffect>
                                  </p:childTnLst>
                                </p:cTn>
                              </p:par>
                              <p:par>
                                <p:cTn id="35" presetID="22" presetClass="entr" presetSubtype="4" fill="hold" grpId="0" nodeType="withEffect">
                                  <p:stCondLst>
                                    <p:cond delay="200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par>
                                <p:cTn id="38" presetID="22" presetClass="entr" presetSubtype="4" fill="hold" grpId="0" nodeType="withEffect">
                                  <p:stCondLst>
                                    <p:cond delay="2150"/>
                                  </p:stCondLst>
                                  <p:childTnLst>
                                    <p:set>
                                      <p:cBhvr>
                                        <p:cTn id="39" dur="1" fill="hold">
                                          <p:stCondLst>
                                            <p:cond delay="0"/>
                                          </p:stCondLst>
                                        </p:cTn>
                                        <p:tgtEl>
                                          <p:spTgt spid="11"/>
                                        </p:tgtEl>
                                        <p:attrNameLst>
                                          <p:attrName>style.visibility</p:attrName>
                                        </p:attrNameLst>
                                      </p:cBhvr>
                                      <p:to>
                                        <p:strVal val="visible"/>
                                      </p:to>
                                    </p:set>
                                    <p:animEffect transition="in" filter="wipe(down)">
                                      <p:cBhvr>
                                        <p:cTn id="40" dur="500"/>
                                        <p:tgtEl>
                                          <p:spTgt spid="11"/>
                                        </p:tgtEl>
                                      </p:cBhvr>
                                    </p:animEffect>
                                  </p:childTnLst>
                                </p:cTn>
                              </p:par>
                              <p:par>
                                <p:cTn id="41" presetID="22" presetClass="entr" presetSubtype="4" fill="hold" grpId="0" nodeType="withEffect">
                                  <p:stCondLst>
                                    <p:cond delay="245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500"/>
                                        <p:tgtEl>
                                          <p:spTgt spid="8"/>
                                        </p:tgtEl>
                                      </p:cBhvr>
                                    </p:animEffect>
                                  </p:childTnLst>
                                </p:cTn>
                              </p:par>
                              <p:par>
                                <p:cTn id="44" presetID="22" presetClass="entr" presetSubtype="4" fill="hold" grpId="0" nodeType="withEffect">
                                  <p:stCondLst>
                                    <p:cond delay="2600"/>
                                  </p:stCondLst>
                                  <p:childTnLst>
                                    <p:set>
                                      <p:cBhvr>
                                        <p:cTn id="45" dur="1" fill="hold">
                                          <p:stCondLst>
                                            <p:cond delay="0"/>
                                          </p:stCondLst>
                                        </p:cTn>
                                        <p:tgtEl>
                                          <p:spTgt spid="9"/>
                                        </p:tgtEl>
                                        <p:attrNameLst>
                                          <p:attrName>style.visibility</p:attrName>
                                        </p:attrNameLst>
                                      </p:cBhvr>
                                      <p:to>
                                        <p:strVal val="visible"/>
                                      </p:to>
                                    </p:set>
                                    <p:animEffect transition="in" filter="wipe(down)">
                                      <p:cBhvr>
                                        <p:cTn id="46" dur="500"/>
                                        <p:tgtEl>
                                          <p:spTgt spid="9"/>
                                        </p:tgtEl>
                                      </p:cBhvr>
                                    </p:animEffect>
                                  </p:childTnLst>
                                </p:cTn>
                              </p:par>
                            </p:childTnLst>
                          </p:cTn>
                        </p:par>
                        <p:par>
                          <p:cTn id="47" fill="hold">
                            <p:stCondLst>
                              <p:cond delay="2500"/>
                            </p:stCondLst>
                            <p:childTnLst>
                              <p:par>
                                <p:cTn id="48" presetID="14" presetClass="entr" presetSubtype="10" fill="hold"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randombar(horizontal)">
                                      <p:cBhvr>
                                        <p:cTn id="50" dur="500"/>
                                        <p:tgtEl>
                                          <p:spTgt spid="12"/>
                                        </p:tgtEl>
                                      </p:cBhvr>
                                    </p:animEffect>
                                  </p:childTnLst>
                                </p:cTn>
                              </p:par>
                            </p:childTnLst>
                          </p:cTn>
                        </p:par>
                        <p:par>
                          <p:cTn id="51" fill="hold">
                            <p:stCondLst>
                              <p:cond delay="3000"/>
                            </p:stCondLst>
                            <p:childTnLst>
                              <p:par>
                                <p:cTn id="52" presetID="14" presetClass="entr" presetSubtype="10"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randombar(horizontal)">
                                      <p:cBhvr>
                                        <p:cTn id="54" dur="500"/>
                                        <p:tgtEl>
                                          <p:spTgt spid="15"/>
                                        </p:tgtEl>
                                      </p:cBhvr>
                                    </p:animEffect>
                                  </p:childTnLst>
                                </p:cTn>
                              </p:par>
                            </p:childTnLst>
                          </p:cTn>
                        </p:par>
                        <p:par>
                          <p:cTn id="55" fill="hold">
                            <p:stCondLst>
                              <p:cond delay="3500"/>
                            </p:stCondLst>
                            <p:childTnLst>
                              <p:par>
                                <p:cTn id="56" presetID="14" presetClass="entr" presetSubtype="10" fill="hold"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randombar(horizontal)">
                                      <p:cBhvr>
                                        <p:cTn id="5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 grpId="0" animBg="1"/>
      <p:bldP spid="3" grpId="0"/>
      <p:bldP spid="4" grpId="0" animBg="1"/>
      <p:bldP spid="5" grpId="0" animBg="1"/>
      <p:bldP spid="6" grpId="0" animBg="1"/>
      <p:bldP spid="8" grpId="0" bldLvl="0" animBg="1"/>
      <p:bldP spid="9" grpId="0" bldLvl="0" animBg="1"/>
      <p:bldP spid="10" grpId="0" bldLvl="0" animBg="1"/>
      <p:bldP spid="11"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1503</Words>
  <Application>Microsoft Office PowerPoint</Application>
  <PresentationFormat>宽屏</PresentationFormat>
  <Paragraphs>198</Paragraphs>
  <Slides>17</Slides>
  <Notes>3</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17</vt:i4>
      </vt:variant>
    </vt:vector>
  </HeadingPairs>
  <TitlesOfParts>
    <vt:vector size="31" baseType="lpstr">
      <vt:lpstr>仓耳青禾体-谷力 W05</vt:lpstr>
      <vt:lpstr>等线</vt:lpstr>
      <vt:lpstr>等线 Light</vt:lpstr>
      <vt:lpstr>三极准柔宋</vt:lpstr>
      <vt:lpstr>微软雅黑</vt:lpstr>
      <vt:lpstr>微软雅黑 Light</vt:lpstr>
      <vt:lpstr>Agency FB</vt:lpstr>
      <vt:lpstr>Arial</vt:lpstr>
      <vt:lpstr>Arial Black</vt:lpstr>
      <vt:lpstr>Calibri</vt:lpstr>
      <vt:lpstr>Impact</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商业计划书</dc:title>
  <dc:creator>第一PPT</dc:creator>
  <cp:keywords>www.1ppt.com</cp:keywords>
  <dc:description>www.1ppt.com</dc:description>
  <cp:lastModifiedBy>Fly Renxing</cp:lastModifiedBy>
  <cp:revision>236</cp:revision>
  <dcterms:created xsi:type="dcterms:W3CDTF">2019-12-15T12:27:00Z</dcterms:created>
  <dcterms:modified xsi:type="dcterms:W3CDTF">2021-07-07T08:11:41Z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67A6F6FFFFFD4F299DA1AC47957E9944</vt:lpwstr>
  </property>
  <property fmtid="{D5CDD505-2E9C-101B-9397-08002B2CF9AE}" pid="3" name="KSOProductBuildVer">
    <vt:lpwstr>2052-11.1.0.10495</vt:lpwstr>
  </property>
</Properties>
</file>