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-899160" y="3353435"/>
            <a:ext cx="4728845" cy="4728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480" y="3067050"/>
            <a:ext cx="6572885" cy="18091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p>
            <a:pPr algn="r"/>
            <a:r>
              <a:rPr lang="ja-JP" altLang="en-US"/>
              <a:t>社内インフラ</a:t>
            </a:r>
            <a:endParaRPr lang="ja-JP" altLang="en-US"/>
          </a:p>
          <a:p>
            <a:pPr algn="r"/>
            <a:r>
              <a:rPr lang="ja-JP" altLang="en-US"/>
              <a:t>バックアップサーバ</a:t>
            </a:r>
            <a:endParaRPr lang="ja-JP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19100" y="3463290"/>
            <a:ext cx="2295525" cy="1530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5122545"/>
            <a:ext cx="1407160" cy="1407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30195" y="5217795"/>
            <a:ext cx="677545" cy="1217295"/>
          </a:xfrm>
          <a:prstGeom prst="round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5335" y="258445"/>
            <a:ext cx="1598295" cy="1952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20" y="236220"/>
            <a:ext cx="3860800" cy="863600"/>
          </a:xfrm>
          <a:prstGeom prst="round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70220" y="1451610"/>
            <a:ext cx="3850640" cy="812800"/>
          </a:xfrm>
          <a:prstGeom prst="round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847580" y="214630"/>
            <a:ext cx="1758315" cy="19792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525" y="3347085"/>
            <a:ext cx="1012190" cy="12484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1535" y="3745865"/>
            <a:ext cx="1957070" cy="105283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5875" y="3752850"/>
            <a:ext cx="561340" cy="561340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6" idx="0"/>
            <a:endCxn id="9" idx="2"/>
          </p:cNvCxnSpPr>
          <p:nvPr/>
        </p:nvCxnSpPr>
        <p:spPr>
          <a:xfrm flipV="1">
            <a:off x="1567180" y="2211070"/>
            <a:ext cx="7620" cy="1252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 flipV="1">
            <a:off x="2373630" y="668020"/>
            <a:ext cx="3196590" cy="567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2"/>
            <a:endCxn id="12" idx="0"/>
          </p:cNvCxnSpPr>
          <p:nvPr/>
        </p:nvCxnSpPr>
        <p:spPr>
          <a:xfrm flipH="1">
            <a:off x="7495540" y="1099820"/>
            <a:ext cx="5080" cy="3517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0"/>
            <a:endCxn id="12" idx="2"/>
          </p:cNvCxnSpPr>
          <p:nvPr/>
        </p:nvCxnSpPr>
        <p:spPr>
          <a:xfrm flipH="1" flipV="1">
            <a:off x="7495540" y="2264410"/>
            <a:ext cx="5080" cy="1082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4" idx="2"/>
            <a:endCxn id="8" idx="3"/>
          </p:cNvCxnSpPr>
          <p:nvPr/>
        </p:nvCxnSpPr>
        <p:spPr>
          <a:xfrm rot="5400000">
            <a:off x="4888548" y="3214688"/>
            <a:ext cx="1231265" cy="399288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0770" y="5354320"/>
            <a:ext cx="2799715" cy="563880"/>
          </a:xfrm>
          <a:prstGeom prst="roundRect">
            <a:avLst/>
          </a:prstGeom>
        </p:spPr>
      </p:pic>
      <p:sp>
        <p:nvSpPr>
          <p:cNvPr id="29" name="椭圆 28"/>
          <p:cNvSpPr/>
          <p:nvPr/>
        </p:nvSpPr>
        <p:spPr>
          <a:xfrm>
            <a:off x="1714500" y="2473960"/>
            <a:ext cx="726440" cy="7264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1</a:t>
            </a:r>
            <a:endParaRPr lang="en-US" altLang="zh-CN" sz="4000" b="1"/>
          </a:p>
        </p:txBody>
      </p:sp>
      <p:sp>
        <p:nvSpPr>
          <p:cNvPr id="30" name="椭圆 29"/>
          <p:cNvSpPr/>
          <p:nvPr/>
        </p:nvSpPr>
        <p:spPr>
          <a:xfrm>
            <a:off x="3507740" y="588010"/>
            <a:ext cx="726440" cy="7264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2</a:t>
            </a:r>
            <a:endParaRPr lang="en-US" altLang="zh-CN" sz="4000" b="1"/>
          </a:p>
        </p:txBody>
      </p:sp>
      <p:sp>
        <p:nvSpPr>
          <p:cNvPr id="31" name="椭圆 30"/>
          <p:cNvSpPr/>
          <p:nvPr/>
        </p:nvSpPr>
        <p:spPr>
          <a:xfrm>
            <a:off x="7660005" y="2442210"/>
            <a:ext cx="726440" cy="726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3</a:t>
            </a:r>
            <a:endParaRPr lang="en-US" altLang="zh-CN" sz="4000" b="1"/>
          </a:p>
        </p:txBody>
      </p:sp>
      <p:sp>
        <p:nvSpPr>
          <p:cNvPr id="32" name="椭圆 31"/>
          <p:cNvSpPr/>
          <p:nvPr/>
        </p:nvSpPr>
        <p:spPr>
          <a:xfrm>
            <a:off x="4164330" y="5273040"/>
            <a:ext cx="726440" cy="7264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4</a:t>
            </a:r>
            <a:endParaRPr lang="en-US" altLang="zh-CN" sz="4000" b="1"/>
          </a:p>
        </p:txBody>
      </p:sp>
      <p:sp>
        <p:nvSpPr>
          <p:cNvPr id="34" name="燕尾形箭头 33"/>
          <p:cNvSpPr/>
          <p:nvPr/>
        </p:nvSpPr>
        <p:spPr>
          <a:xfrm rot="1740000">
            <a:off x="1978025" y="2239010"/>
            <a:ext cx="4979035" cy="1082675"/>
          </a:xfrm>
          <a:prstGeom prst="notchedRightArrow">
            <a:avLst>
              <a:gd name="adj1" fmla="val 50000"/>
              <a:gd name="adj2" fmla="val 56196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PULL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72490" y="2698750"/>
            <a:ext cx="694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PUSH</a:t>
            </a:r>
            <a:endParaRPr lang="en-US" altLang="zh-CN">
              <a:solidFill>
                <a:schemeClr val="accent2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220" y="5201285"/>
            <a:ext cx="3335655" cy="124968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9037320" y="6435090"/>
            <a:ext cx="275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/>
              <a:t>www.azest.co.jp</a:t>
            </a:r>
            <a:endParaRPr lang="en-US" altLang="zh-CN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ＭＳ Ｐゴシック</vt:lpstr>
      <vt:lpstr>Microsoft YaHei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PENGFEI-TANG</dc:creator>
  <cp:lastModifiedBy>PENGFEI-TANG</cp:lastModifiedBy>
  <cp:revision>15</cp:revision>
  <dcterms:created xsi:type="dcterms:W3CDTF">2017-12-06T08:12:00Z</dcterms:created>
  <dcterms:modified xsi:type="dcterms:W3CDTF">2017-12-06T09:06:48Z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