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66" r:id="rId6"/>
    <p:sldId id="267" r:id="rId7"/>
    <p:sldId id="268" r:id="rId8"/>
    <p:sldId id="271" r:id="rId9"/>
    <p:sldId id="269" r:id="rId10"/>
    <p:sldId id="270" r:id="rId11"/>
    <p:sldId id="258" r:id="rId12"/>
    <p:sldId id="257" r:id="rId13"/>
    <p:sldId id="259" r:id="rId14"/>
    <p:sldId id="260" r:id="rId15"/>
    <p:sldId id="275" r:id="rId16"/>
    <p:sldId id="276" r:id="rId17"/>
    <p:sldId id="277" r:id="rId18"/>
    <p:sldId id="278" r:id="rId19"/>
    <p:sldId id="272" r:id="rId20"/>
    <p:sldId id="273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lemma/ShowInnerLink.htm?lemmaId=128072&amp;ss_c=ssc.citiao.link" TargetMode="External"/><Relationship Id="rId2" Type="http://schemas.openxmlformats.org/officeDocument/2006/relationships/hyperlink" Target="https://baike.sogou.com/lemma/ShowInnerLink.htm?lemmaId=7597374&amp;ss_c=ssc.citiao.link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aike.sogou.com/lemma/ShowInnerLink.htm?lemmaId=72385378&amp;ss_c=ssc.citiao.lin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757F9F-BDF4-4375-BDD6-B95E29FF9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667" y="264454"/>
            <a:ext cx="8361229" cy="2098226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人力资源管理系统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AECDAEE-DB7F-4BF4-9289-3B3AEAFEF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5572" y="2604304"/>
            <a:ext cx="6831673" cy="16493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答辩人：廖阳翔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王亮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刘健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李泃峄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0AB47DD-4B70-49EC-8BE7-E503B184D1C7}"/>
              </a:ext>
            </a:extLst>
          </p:cNvPr>
          <p:cNvSpPr txBox="1"/>
          <p:nvPr/>
        </p:nvSpPr>
        <p:spPr>
          <a:xfrm>
            <a:off x="1841794" y="4596295"/>
            <a:ext cx="267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指导老师：江文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A42C2D0-F08A-439C-AB7A-3B7A5654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62" y="2604304"/>
            <a:ext cx="5302934" cy="28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4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364" y="814812"/>
            <a:ext cx="4436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管理用户</a:t>
            </a:r>
          </a:p>
        </p:txBody>
      </p:sp>
      <p:pic>
        <p:nvPicPr>
          <p:cNvPr id="3" name="图片 2" descr="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65" y="1719057"/>
            <a:ext cx="9008195" cy="4456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C8CA4-0257-4A2B-B730-E30BE6BC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薪酬管理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D5011C-BDF2-4084-81E4-923FB00B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      薪酬管理是企业整体人力资源管理体系的重要组成部分，现在的主流商管教育均对人事薪酬管理体系建设有所介绍。 薪酬管理包括薪酬体系设计与薪酬日常管理两个方面。本系统就写了薪酬体系设计的新增薪酬和管理薪酬。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E7E7323-BAA8-4802-A9CD-A4807E0D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3" y="3700671"/>
            <a:ext cx="9369287" cy="28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23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xmlns="" id="{DAFAAE8F-35A1-4DA4-907D-FE0C3209255E}"/>
              </a:ext>
            </a:extLst>
          </p:cNvPr>
          <p:cNvSpPr/>
          <p:nvPr/>
        </p:nvSpPr>
        <p:spPr>
          <a:xfrm>
            <a:off x="4774096" y="900318"/>
            <a:ext cx="2902226" cy="1485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薪酬管理</a:t>
            </a:r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xmlns="" id="{52A5AA67-1315-4F3F-A4BA-B26F3756C7C1}"/>
              </a:ext>
            </a:extLst>
          </p:cNvPr>
          <p:cNvSpPr/>
          <p:nvPr/>
        </p:nvSpPr>
        <p:spPr>
          <a:xfrm>
            <a:off x="3079474" y="3041374"/>
            <a:ext cx="1921565" cy="2981739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新增薪酬</a:t>
            </a:r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xmlns="" id="{736C15CE-7072-438B-AE90-41C2B2DA8148}"/>
              </a:ext>
            </a:extLst>
          </p:cNvPr>
          <p:cNvSpPr/>
          <p:nvPr/>
        </p:nvSpPr>
        <p:spPr>
          <a:xfrm>
            <a:off x="7331766" y="3087757"/>
            <a:ext cx="1921564" cy="2888974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2800" dirty="0"/>
              <a:t>管理薪酬</a:t>
            </a: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xmlns="" id="{746BE23A-A5C1-4F35-9F2A-E2F34F9E3652}"/>
              </a:ext>
            </a:extLst>
          </p:cNvPr>
          <p:cNvSpPr/>
          <p:nvPr/>
        </p:nvSpPr>
        <p:spPr>
          <a:xfrm>
            <a:off x="4774096" y="3124200"/>
            <a:ext cx="1089991" cy="13252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xmlns="" id="{9A8CF091-0CFD-49F6-8C41-077CD4E12AD3}"/>
              </a:ext>
            </a:extLst>
          </p:cNvPr>
          <p:cNvSpPr/>
          <p:nvPr/>
        </p:nvSpPr>
        <p:spPr>
          <a:xfrm>
            <a:off x="6533322" y="3130825"/>
            <a:ext cx="1089991" cy="13119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354805-86E0-41AD-B2A0-705A1D58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5409"/>
            <a:ext cx="9601200" cy="1485900"/>
          </a:xfrm>
        </p:spPr>
        <p:txBody>
          <a:bodyPr/>
          <a:lstStyle/>
          <a:p>
            <a:r>
              <a:rPr lang="zh-CN" altLang="en-US" dirty="0"/>
              <a:t>新增薪酬：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3CA5C5C-7598-4ECE-85CE-922988D4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48359"/>
            <a:ext cx="9945757" cy="55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24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DDDC9B-EB78-4C55-ABAA-D1E78EB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r>
              <a:rPr lang="zh-CN" altLang="en-US" dirty="0"/>
              <a:t>管理薪酬：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3337514-DA4F-477E-9064-5116C539E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95400" y="1006751"/>
            <a:ext cx="9601200" cy="35718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6AC70F0-03D2-44D1-82E6-5A537B2A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06751"/>
            <a:ext cx="10406270" cy="56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13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职位管理</a:t>
            </a:r>
            <a:endParaRPr lang="zh-CN" alt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692997" y="2933323"/>
            <a:ext cx="9931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就是以单个职位为管理对象，通过</a:t>
            </a:r>
            <a:r>
              <a:rPr lang="zh-CN" altLang="en-US" sz="2400" dirty="0" smtClean="0">
                <a:hlinkClick r:id="rId2"/>
              </a:rPr>
              <a:t>职位分析</a:t>
            </a:r>
            <a:r>
              <a:rPr lang="zh-CN" altLang="en-US" sz="2400" dirty="0" smtClean="0"/>
              <a:t>来明确不同职位在组织中的角色和职责以及相应的任职资格；然后通过</a:t>
            </a:r>
            <a:r>
              <a:rPr lang="zh-CN" altLang="en-US" sz="2400" dirty="0" smtClean="0">
                <a:hlinkClick r:id="rId3"/>
              </a:rPr>
              <a:t>职位评估</a:t>
            </a:r>
            <a:r>
              <a:rPr lang="zh-CN" altLang="en-US" sz="2400" dirty="0" smtClean="0"/>
              <a:t>等分析工具来确定职位在组织中的相对价值大小，在组织内部形成职位价值序列。组织的</a:t>
            </a:r>
            <a:r>
              <a:rPr lang="zh-CN" altLang="en-US" sz="2400" dirty="0" smtClean="0">
                <a:hlinkClick r:id="rId4"/>
              </a:rPr>
              <a:t>人力资源管理体系</a:t>
            </a:r>
            <a:r>
              <a:rPr lang="zh-CN" altLang="en-US" sz="2400" dirty="0" smtClean="0"/>
              <a:t>也以职位管理为平台，来建立相应的薪资、招聘配置、培训发展等体系。我们从与职位密切相关的一些要素入手，简单分析一下职位管理是怎样应用于人力资源管理体系的。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1097" y="959666"/>
            <a:ext cx="4318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职位管理</a:t>
            </a:r>
            <a:endParaRPr lang="zh-CN" altLang="en-US" sz="60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702867" y="2209046"/>
            <a:ext cx="1276539" cy="1330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676523" y="2263366"/>
            <a:ext cx="2082297" cy="1702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2293" y="3621386"/>
            <a:ext cx="615553" cy="24806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/>
              <a:t>新增职位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3512" y="4155541"/>
            <a:ext cx="615553" cy="20098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/>
              <a:t>管理职位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ancy\AppData\Roaming\Tencent\Users\1227734021\QQ\WinTemp\RichOle\)RLR{J3O5UBD0HEL~R6SCY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615" y="443620"/>
            <a:ext cx="10782676" cy="6201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759" y="1"/>
            <a:ext cx="11108430" cy="67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C616CD-FF07-4FDC-ACCD-AB5E18DA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组织机构管理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6BB3545-E8E6-4EA8-B51F-952976BB6AF2}"/>
              </a:ext>
            </a:extLst>
          </p:cNvPr>
          <p:cNvSpPr txBox="1"/>
          <p:nvPr/>
        </p:nvSpPr>
        <p:spPr>
          <a:xfrm>
            <a:off x="2092569" y="2171700"/>
            <a:ext cx="8598877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组织机构和权限管理是任何一个企业应用系统的基础，来能够完成机构、员工的维护，能够给员工进行授权和管理。但是，目前对于这种业务层次上的需求，没有一个标准的需求整理和实现模型，从而使得大多数系统都不断进行着重复开发。本文档采用开放的方式，集中社区成员的智慧，致力于搜集完整的需求，并致力于推动标准的实现。</a:t>
            </a:r>
          </a:p>
        </p:txBody>
      </p:sp>
    </p:spTree>
    <p:extLst>
      <p:ext uri="{BB962C8B-B14F-4D97-AF65-F5344CB8AC3E}">
        <p14:creationId xmlns:p14="http://schemas.microsoft.com/office/powerpoint/2010/main" xmlns="" val="18242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63" y="2577220"/>
            <a:ext cx="3352800" cy="259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5714" y="1131683"/>
            <a:ext cx="47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人力资源管理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HRM</a:t>
            </a:r>
            <a:r>
              <a:rPr lang="zh-CN" altLang="en-US" sz="3600" b="1" dirty="0"/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7715" y="2299580"/>
            <a:ext cx="55859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指根据企业发展战略得要求，有计划地对人力资源进行合理配置，通过对企业中员工得</a:t>
            </a:r>
            <a:r>
              <a:rPr lang="zh-CN" altLang="en-US" sz="2800" dirty="0">
                <a:solidFill>
                  <a:srgbClr val="FF0000"/>
                </a:solidFill>
              </a:rPr>
              <a:t>招聘、培训、使用、考核、激励、调整</a:t>
            </a:r>
            <a:r>
              <a:rPr lang="zh-CN" altLang="en-US" sz="2800" dirty="0"/>
              <a:t>等一系列过程，调动员工的积极性，发挥员工的潜能，为企业创造价值，给企业带来效益。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28F3C12-DC96-4F5E-9D52-B3C9CB7E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7" y="1099038"/>
            <a:ext cx="11069516" cy="55347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E7473AF-8A36-4A13-9512-4FF57A2CEA6E}"/>
              </a:ext>
            </a:extLst>
          </p:cNvPr>
          <p:cNvSpPr txBox="1"/>
          <p:nvPr/>
        </p:nvSpPr>
        <p:spPr>
          <a:xfrm>
            <a:off x="1011115" y="408920"/>
            <a:ext cx="98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新增机构</a:t>
            </a:r>
          </a:p>
        </p:txBody>
      </p:sp>
    </p:spTree>
    <p:extLst>
      <p:ext uri="{BB962C8B-B14F-4D97-AF65-F5344CB8AC3E}">
        <p14:creationId xmlns:p14="http://schemas.microsoft.com/office/powerpoint/2010/main" xmlns="" val="24652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0F53065-D32A-4C34-BA1D-C3FE1074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05" y="1282474"/>
            <a:ext cx="11010533" cy="45071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F9C5B0B-437B-4963-B986-BD07E7C35523}"/>
              </a:ext>
            </a:extLst>
          </p:cNvPr>
          <p:cNvSpPr txBox="1"/>
          <p:nvPr/>
        </p:nvSpPr>
        <p:spPr>
          <a:xfrm>
            <a:off x="1011114" y="369276"/>
            <a:ext cx="96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管理机构</a:t>
            </a:r>
          </a:p>
        </p:txBody>
      </p:sp>
    </p:spTree>
    <p:extLst>
      <p:ext uri="{BB962C8B-B14F-4D97-AF65-F5344CB8AC3E}">
        <p14:creationId xmlns:p14="http://schemas.microsoft.com/office/powerpoint/2010/main" xmlns="" val="4582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9600" dirty="0" smtClean="0"/>
              <a:t>END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F2C8CA4-0257-4A2B-B730-E30BE6BCD41F}"/>
              </a:ext>
            </a:extLst>
          </p:cNvPr>
          <p:cNvSpPr txBox="1">
            <a:spLocks/>
          </p:cNvSpPr>
          <p:nvPr/>
        </p:nvSpPr>
        <p:spPr>
          <a:xfrm>
            <a:off x="1371600" y="247650"/>
            <a:ext cx="9601200" cy="1485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功能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说明：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254313" y="1231271"/>
            <a:ext cx="8320134" cy="959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61857" y="2243750"/>
            <a:ext cx="8320134" cy="959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279964" y="3293952"/>
            <a:ext cx="8320134" cy="959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261858" y="4344153"/>
            <a:ext cx="8320134" cy="959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52805" y="5358143"/>
            <a:ext cx="8320134" cy="959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71597" y="1412341"/>
            <a:ext cx="244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安全管理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355" y="3465968"/>
            <a:ext cx="244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机构管理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3846" y="2405205"/>
            <a:ext cx="244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员工管理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9142" y="4525224"/>
            <a:ext cx="244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职位管理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51981" y="5566372"/>
            <a:ext cx="244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薪资管理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14780" y="1765426"/>
            <a:ext cx="107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廖阳翔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77057" y="4823987"/>
            <a:ext cx="107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王亮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93656" y="3745118"/>
            <a:ext cx="107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李泃峄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95166" y="2768852"/>
            <a:ext cx="1060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廖阳翔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86111" y="5828921"/>
            <a:ext cx="107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刘健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C8CA4-0257-4A2B-B730-E30BE6BCD41F}"/>
              </a:ext>
            </a:extLst>
          </p:cNvPr>
          <p:cNvSpPr txBox="1">
            <a:spLocks/>
          </p:cNvSpPr>
          <p:nvPr/>
        </p:nvSpPr>
        <p:spPr>
          <a:xfrm>
            <a:off x="1371600" y="247650"/>
            <a:ext cx="9601200" cy="1485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安全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7347" y="1140737"/>
            <a:ext cx="244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登录与注销</a:t>
            </a:r>
            <a:endParaRPr lang="zh-CN" altLang="en-US" sz="3200" dirty="0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12" y="1892175"/>
            <a:ext cx="7871758" cy="418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899" y="2686617"/>
            <a:ext cx="4273613" cy="64505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登录提示信息：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 descr="作者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685" y="2453488"/>
            <a:ext cx="6222201" cy="17111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15" y="2453489"/>
            <a:ext cx="7645590" cy="159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啊啊啊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11" y="2475901"/>
            <a:ext cx="7586826" cy="1806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49363" y="1140737"/>
            <a:ext cx="151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注销</a:t>
            </a:r>
          </a:p>
        </p:txBody>
      </p:sp>
      <p:pic>
        <p:nvPicPr>
          <p:cNvPr id="3" name="图片 2" descr="吧吧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16" y="2021909"/>
            <a:ext cx="8336288" cy="2732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C8CA4-0257-4A2B-B730-E30BE6BCD41F}"/>
              </a:ext>
            </a:extLst>
          </p:cNvPr>
          <p:cNvSpPr txBox="1">
            <a:spLocks/>
          </p:cNvSpPr>
          <p:nvPr/>
        </p:nvSpPr>
        <p:spPr>
          <a:xfrm>
            <a:off x="1371600" y="247650"/>
            <a:ext cx="9601200" cy="1485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用户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9363" y="941561"/>
            <a:ext cx="151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新增</a:t>
            </a:r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40" y="1702052"/>
            <a:ext cx="8830538" cy="4344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873</TotalTime>
  <Words>382</Words>
  <Application>Microsoft Office PowerPoint</Application>
  <PresentationFormat>自定义</PresentationFormat>
  <Paragraphs>43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裁剪</vt:lpstr>
      <vt:lpstr>人力资源管理系统</vt:lpstr>
      <vt:lpstr>幻灯片 2</vt:lpstr>
      <vt:lpstr>幻灯片 3</vt:lpstr>
      <vt:lpstr>幻灯片 4</vt:lpstr>
      <vt:lpstr>登录提示信息： </vt:lpstr>
      <vt:lpstr>幻灯片 6</vt:lpstr>
      <vt:lpstr>幻灯片 7</vt:lpstr>
      <vt:lpstr>幻灯片 8</vt:lpstr>
      <vt:lpstr>幻灯片 9</vt:lpstr>
      <vt:lpstr>幻灯片 10</vt:lpstr>
      <vt:lpstr>薪酬管理</vt:lpstr>
      <vt:lpstr>幻灯片 12</vt:lpstr>
      <vt:lpstr>新增薪酬：</vt:lpstr>
      <vt:lpstr>管理薪酬：</vt:lpstr>
      <vt:lpstr>职位管理</vt:lpstr>
      <vt:lpstr>幻灯片 16</vt:lpstr>
      <vt:lpstr>幻灯片 17</vt:lpstr>
      <vt:lpstr>幻灯片 18</vt:lpstr>
      <vt:lpstr>组织机构管理</vt:lpstr>
      <vt:lpstr>幻灯片 20</vt:lpstr>
      <vt:lpstr>幻灯片 21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人力资源管理系统</dc:title>
  <dc:creator>coke</dc:creator>
  <cp:lastModifiedBy>YancyLiao</cp:lastModifiedBy>
  <cp:revision>52</cp:revision>
  <dcterms:created xsi:type="dcterms:W3CDTF">2018-07-06T04:22:47Z</dcterms:created>
  <dcterms:modified xsi:type="dcterms:W3CDTF">2018-07-07T01:02:23Z</dcterms:modified>
</cp:coreProperties>
</file>