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>
                <a:latin typeface="Arial Black" pitchFamily="34" charset="0"/>
              </a:rPr>
              <a:t>                                      </a:t>
            </a:r>
          </a:p>
          <a:p>
            <a:pPr algn="ctr"/>
            <a:r>
              <a:rPr lang="en-GB" sz="3400" dirty="0" smtClean="0">
                <a:latin typeface="Arial Black" pitchFamily="34" charset="0"/>
              </a:rPr>
              <a:t>Customer ratings analysis and insights</a:t>
            </a:r>
          </a:p>
          <a:p>
            <a:endParaRPr lang="en-GB" sz="1000" dirty="0" smtClean="0">
              <a:latin typeface="Arial Black" pitchFamily="34" charset="0"/>
            </a:endParaRPr>
          </a:p>
          <a:p>
            <a:endParaRPr lang="en-GB" sz="1000" dirty="0" smtClean="0">
              <a:latin typeface="Arial Black" pitchFamily="34" charset="0"/>
            </a:endParaRPr>
          </a:p>
          <a:p>
            <a:pPr algn="ctr"/>
            <a:r>
              <a:rPr lang="en-GB" sz="2800" dirty="0" smtClean="0">
                <a:latin typeface="Arial Black" pitchFamily="34" charset="0"/>
              </a:rPr>
              <a:t>23-January-2023</a:t>
            </a:r>
          </a:p>
          <a:p>
            <a:endParaRPr lang="en-GB" dirty="0"/>
          </a:p>
        </p:txBody>
      </p:sp>
      <p:pic>
        <p:nvPicPr>
          <p:cNvPr id="11" name="Picture 10" descr="British-Airway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1622" y="799071"/>
            <a:ext cx="9127524" cy="26576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63612"/>
            <a:ext cx="11582400" cy="6178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Key findings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3082" y="1178010"/>
            <a:ext cx="2932670" cy="823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Rating </a:t>
            </a:r>
          </a:p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4.83/10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2251" y="1173883"/>
            <a:ext cx="2932670" cy="823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Total Country reviewed</a:t>
            </a:r>
          </a:p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70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1210963" y="1622853"/>
            <a:ext cx="255373" cy="21418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91417" y="1178002"/>
            <a:ext cx="2932670" cy="823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Total Review collected</a:t>
            </a:r>
          </a:p>
          <a:p>
            <a:pPr algn="ctr"/>
            <a:r>
              <a:rPr lang="en-US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6912</a:t>
            </a:r>
            <a:endParaRPr lang="en-US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Content Placeholder 10" descr="eart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14737" y="1606851"/>
            <a:ext cx="297521" cy="263139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Oval Callout 11"/>
          <p:cNvSpPr/>
          <p:nvPr/>
        </p:nvSpPr>
        <p:spPr>
          <a:xfrm>
            <a:off x="8287265" y="1639322"/>
            <a:ext cx="345989" cy="1894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248" y="2145947"/>
            <a:ext cx="2936789" cy="2220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818" y="2244647"/>
            <a:ext cx="2729653" cy="19648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484605" y="2141828"/>
            <a:ext cx="2936789" cy="223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8486" y="2137710"/>
            <a:ext cx="2936789" cy="223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17" descr="rating coun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8173" y="2222644"/>
            <a:ext cx="2702010" cy="2037259"/>
          </a:xfrm>
          <a:prstGeom prst="rect">
            <a:avLst/>
          </a:prstGeom>
        </p:spPr>
      </p:pic>
      <p:pic>
        <p:nvPicPr>
          <p:cNvPr id="16" name="Picture 15" descr="wor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2961" y="2230387"/>
            <a:ext cx="2755292" cy="203268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419220" y="4473147"/>
            <a:ext cx="9029579" cy="2273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Picture 19" descr="keyword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509" y="4571999"/>
            <a:ext cx="8847437" cy="206769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654746" y="1145050"/>
            <a:ext cx="2290119" cy="2220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 smtClean="0">
              <a:solidFill>
                <a:schemeClr val="tx1"/>
              </a:solidFill>
            </a:endParaRPr>
          </a:p>
          <a:p>
            <a:r>
              <a:rPr lang="en-GB" sz="1000" b="1" u="sng" dirty="0" smtClean="0">
                <a:solidFill>
                  <a:schemeClr val="tx1"/>
                </a:solidFill>
              </a:rPr>
              <a:t>Positive</a:t>
            </a:r>
            <a:r>
              <a:rPr lang="en-GB" sz="1000" b="1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GB" sz="1000" dirty="0" smtClean="0">
                <a:solidFill>
                  <a:schemeClr val="tx1"/>
                </a:solidFill>
              </a:rPr>
              <a:t>Most Positive review is about Cabin crew service and staff, general economy seats. Many customer travelled in Business class.</a:t>
            </a:r>
          </a:p>
          <a:p>
            <a:r>
              <a:rPr lang="en-GB" sz="1000" b="1" dirty="0" smtClean="0">
                <a:solidFill>
                  <a:srgbClr val="FF0000"/>
                </a:solidFill>
              </a:rPr>
              <a:t>Focus Needed on </a:t>
            </a:r>
            <a:r>
              <a:rPr lang="en-GB" sz="1000" dirty="0" smtClean="0">
                <a:solidFill>
                  <a:schemeClr val="tx1"/>
                </a:solidFill>
              </a:rPr>
              <a:t>:Economy class service, seats, enhance in-flight entertainment experience and importantly Delays. Enhance the experience of business class, it seems customers want value for money. Improve Customer service on refund requests and process. </a:t>
            </a:r>
          </a:p>
          <a:p>
            <a:pPr algn="ctr"/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67100" y="3488757"/>
            <a:ext cx="2290119" cy="3183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u="sng" dirty="0" smtClean="0">
                <a:solidFill>
                  <a:schemeClr val="tx1"/>
                </a:solidFill>
              </a:rPr>
              <a:t>Customer reviews based on ratings(Positive and Negative)</a:t>
            </a:r>
          </a:p>
          <a:p>
            <a:pPr marL="171450" indent="-171450">
              <a:buFontTx/>
              <a:buChar char="-"/>
            </a:pPr>
            <a:endParaRPr lang="en-GB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1100" dirty="0" smtClean="0">
                <a:solidFill>
                  <a:schemeClr val="tx1"/>
                </a:solidFill>
              </a:rPr>
              <a:t>7-10 ratings wrote about comfortable seats, good in-flight entertainment, decent food quality, on time arrival.</a:t>
            </a:r>
          </a:p>
          <a:p>
            <a:pPr marL="171450" indent="-171450">
              <a:buFontTx/>
              <a:buChar char="-"/>
            </a:pPr>
            <a:r>
              <a:rPr lang="en-GB" sz="1100" dirty="0" smtClean="0">
                <a:solidFill>
                  <a:schemeClr val="tx1"/>
                </a:solidFill>
              </a:rPr>
              <a:t>4-6 ratings faced problem with 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100" dirty="0" smtClean="0">
                <a:solidFill>
                  <a:schemeClr val="tx1"/>
                </a:solidFill>
              </a:rPr>
              <a:t>1-3 ratings wrote dissatisfaction on congested middle seat and small screen while they liked the seats and the food, refund issue </a:t>
            </a:r>
          </a:p>
          <a:p>
            <a:endParaRPr lang="en-GB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57</TotalTime>
  <Words>154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Slide 1</vt:lpstr>
      <vt:lpstr>Key findings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Rakesh</cp:lastModifiedBy>
  <cp:revision>31</cp:revision>
  <dcterms:created xsi:type="dcterms:W3CDTF">2022-12-06T11:13:27Z</dcterms:created>
  <dcterms:modified xsi:type="dcterms:W3CDTF">2023-01-22T11:26:02Z</dcterms:modified>
</cp:coreProperties>
</file>