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23/01/2023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00" y="3179429"/>
            <a:ext cx="11277600" cy="1621172"/>
          </a:xfrm>
        </p:spPr>
        <p:txBody>
          <a:bodyPr>
            <a:noAutofit/>
          </a:bodyPr>
          <a:lstStyle/>
          <a:p>
            <a:pPr algn="ctr"/>
            <a:r>
              <a:rPr lang="en-GB" sz="1800" dirty="0" smtClean="0">
                <a:latin typeface="Arial Black" pitchFamily="34" charset="0"/>
              </a:rPr>
              <a:t>Predictive Model Analysis</a:t>
            </a:r>
            <a:endParaRPr lang="en-GB" sz="1800" dirty="0" smtClean="0">
              <a:latin typeface="Arial Black" pitchFamily="34" charset="0"/>
            </a:endParaRPr>
          </a:p>
          <a:p>
            <a:endParaRPr lang="en-GB" sz="1800" dirty="0" smtClean="0">
              <a:latin typeface="Arial Black" pitchFamily="34" charset="0"/>
            </a:endParaRPr>
          </a:p>
          <a:p>
            <a:pPr algn="ctr"/>
            <a:r>
              <a:rPr lang="en-GB" sz="1800" dirty="0" smtClean="0">
                <a:latin typeface="Arial Black" pitchFamily="34" charset="0"/>
              </a:rPr>
              <a:t>23-January-2023</a:t>
            </a:r>
            <a:endParaRPr lang="en-GB" sz="1800" dirty="0" smtClean="0">
              <a:latin typeface="Arial Black" pitchFamily="34" charset="0"/>
            </a:endParaRPr>
          </a:p>
          <a:p>
            <a:endParaRPr lang="en-GB" sz="1800" dirty="0"/>
          </a:p>
        </p:txBody>
      </p:sp>
      <p:pic>
        <p:nvPicPr>
          <p:cNvPr id="11" name="Picture 10" descr="British-Airway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2110" y="593048"/>
            <a:ext cx="9127524" cy="265761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63612"/>
            <a:ext cx="11582400" cy="53545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Modelling prediction</a:t>
            </a:r>
            <a:endParaRPr lang="en-GB" sz="2400" dirty="0"/>
          </a:p>
        </p:txBody>
      </p:sp>
      <p:sp>
        <p:nvSpPr>
          <p:cNvPr id="6" name="Rectangle 5"/>
          <p:cNvSpPr/>
          <p:nvPr/>
        </p:nvSpPr>
        <p:spPr>
          <a:xfrm>
            <a:off x="181233" y="1186248"/>
            <a:ext cx="2545491" cy="8237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Recall Rate</a:t>
            </a:r>
          </a:p>
          <a:p>
            <a:pPr algn="ctr"/>
            <a:r>
              <a:rPr lang="en-US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62%</a:t>
            </a:r>
            <a:endParaRPr lang="en-US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2078" y="1165646"/>
            <a:ext cx="2545491" cy="8237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Precision score</a:t>
            </a:r>
          </a:p>
          <a:p>
            <a:pPr algn="ctr"/>
            <a:r>
              <a:rPr lang="en-US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61%</a:t>
            </a:r>
            <a:endParaRPr lang="en-US" dirty="0" smtClean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26444" y="1153289"/>
            <a:ext cx="2545491" cy="8237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Accuracy Score</a:t>
            </a:r>
          </a:p>
          <a:p>
            <a:pPr algn="ctr"/>
            <a:r>
              <a:rPr lang="en-US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63%</a:t>
            </a:r>
            <a:endParaRPr lang="en-US" dirty="0" smtClean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5352" y="2277752"/>
            <a:ext cx="2549610" cy="2220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Chance </a:t>
            </a:r>
            <a:r>
              <a:rPr lang="en-GB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of predicting true successful bookings</a:t>
            </a:r>
            <a:r>
              <a:rPr lang="en-GB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ctr"/>
            <a:r>
              <a:rPr lang="en-GB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66% Chance of predicting true incomplete bookings correctly. </a:t>
            </a:r>
            <a:endParaRPr lang="en-GB" sz="1600" dirty="0" smtClean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83244" y="2281872"/>
            <a:ext cx="2549610" cy="2232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Will be predicted as actually completed bookings out of all successfully completed bookings. </a:t>
            </a:r>
          </a:p>
          <a:p>
            <a:pPr algn="ctr"/>
            <a:endParaRPr lang="en-US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81136" y="2277753"/>
            <a:ext cx="2549610" cy="2232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Accuracy of the model predicting successful or incomplete booking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6796216" y="1869990"/>
            <a:ext cx="123568" cy="510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4073610" y="1861750"/>
            <a:ext cx="127687" cy="4901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1371599" y="1849394"/>
            <a:ext cx="111212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96712" y="1166071"/>
            <a:ext cx="3779958" cy="51358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8" name="Picture 27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6119" y="1271802"/>
            <a:ext cx="3608173" cy="4898339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8311976" y="6351372"/>
            <a:ext cx="3756456" cy="4242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sz="1200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Top features that can drive successful flight bookings.</a:t>
            </a:r>
          </a:p>
          <a:p>
            <a:pPr algn="ctr"/>
            <a:endParaRPr lang="en-US" sz="1200" dirty="0" smtClean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1232" y="4687330"/>
            <a:ext cx="7933038" cy="19853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 smtClean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  <a:p>
            <a:endParaRPr lang="en-GB" dirty="0" smtClean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We are concerned with not predicting the successful bookings correctly. Imbalance dataset drives higher accuracy but it does not accurately predict the successful bookings. </a:t>
            </a:r>
            <a:br>
              <a:rPr lang="en-GB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GB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Dataset was balanced with 8k labelled as incomplete bookings and 7k as complete bookings. </a:t>
            </a:r>
          </a:p>
          <a:p>
            <a:endParaRPr lang="en-GB" dirty="0" smtClean="0"/>
          </a:p>
          <a:p>
            <a:pPr algn="ctr"/>
            <a:endParaRPr lang="en-US" dirty="0" smtClean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82</TotalTime>
  <Words>94</Words>
  <Application>Microsoft Office PowerPoint</Application>
  <PresentationFormat>Custom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Trek</vt:lpstr>
      <vt:lpstr>Slide 1</vt:lpstr>
      <vt:lpstr>Modelling prediction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Rakesh</cp:lastModifiedBy>
  <cp:revision>44</cp:revision>
  <dcterms:created xsi:type="dcterms:W3CDTF">2022-12-06T11:13:27Z</dcterms:created>
  <dcterms:modified xsi:type="dcterms:W3CDTF">2023-01-23T16:56:03Z</dcterms:modified>
</cp:coreProperties>
</file>