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8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6C1AC-3240-4592-BA59-EBA9EC6B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2DFAA6-3538-43BB-9AE8-DC70D471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C44A77-64A5-4409-96B2-D40B8885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40637C-9D66-4D97-AF94-0B8457C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7775E-C076-4545-A421-44815BF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1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D76C4-44AB-4E01-BE7E-6F0BFE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842A60-A6F0-49EC-92C7-0832DB48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03F812-CE07-4D09-B4CE-45F12D9B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207CFD-B41D-4AEC-A5D5-E6AE0572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1FB441-6AA4-4B86-888C-EB3086F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42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BFF0FE5-F614-41F8-907D-457DE457B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F9A47B-B9EB-422E-A850-134259DD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CB61CB-4B8B-4C4F-A92F-23D1FA1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10B912-34A4-4F5C-844C-1FCD9D9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D94988-E291-446F-AE1E-3E38C11C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57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37EA9-66F4-440F-BD8B-68032BF3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6D53EC-F465-42FE-8C2D-4BA3765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EBF42B-5F81-4683-A96B-60F2F1D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10D0B-AECA-41CA-8BDB-2939100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140B37-2BE8-4AD0-87DD-B31697A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4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A24ED-4F94-458D-A711-B026BE8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F9CB6D-CA1B-4CC9-8E68-790DC3FA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A7B292-2ACE-4752-AB30-4A55E5D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A0FB36-64F8-48CC-ACDA-19C0378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9BF5C4-7CEE-46B2-9D7C-ABBF161C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1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562D5-2007-40A1-A129-1D792BE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F5F5B-D846-4A3C-A1B2-407A816F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A3AA1F-C94F-4529-A22C-84F2694C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9DBE8A-B2C8-46EE-91AA-0EC5EDC8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7C4E53-A2FF-4652-AB92-8D03E8E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3A3AE1-B317-48DE-B513-AF584B2E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8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3F3AB-2B81-427E-B4E4-AEF161C4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5357DD-81B2-43A3-AE6E-33639924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12D8CD-FE5A-4D45-9CF2-11E041EE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94C85B5-60B9-4194-936D-00D3781C8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9D0D75-3B3F-4830-8531-C9D61658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A4D167-8D15-49C5-9A5C-8DDC59D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479511E-A621-4151-B880-D9B5BB46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7D11DE-A275-4237-845D-FA34A2C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7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8089E-436F-433D-A62D-4F3A4419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FE0BF8-368C-4344-9966-EAD4C6B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847B10-76B7-475D-B15D-DBC08EB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114502-D07A-41C3-8439-AED70D7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7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1C2C0-C2B1-4B8F-AFC4-DF2DA239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55816C-8377-428A-950D-2D5665EB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EDEBC0-4346-47C2-B58D-85CD8680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A6EE0-7B1F-4645-9027-F0A9D366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BE2EF6-0E67-449A-84DA-7755782F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218F2B-B560-4B86-8C15-A5547A58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3875A7-2BB4-4B3C-BEF4-D918A3B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079B5A-59B7-41FF-BB32-53A9E5F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592D6A-AD76-4B36-A021-14EB9CD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2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60622D-EDC8-452A-AD4C-F07C2B0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7FCE1D-6661-4B1E-8E0B-D705A9D2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451EFD-7797-41A6-9258-885BC17B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EDA56C-9C06-41F4-8A25-2C3CB228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0DB7EF-3EE5-4D7D-B221-6E657ACF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33C68B-9677-4510-8EDF-6344F191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2BD34A7-F24B-415A-B089-6ED7E50C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84EDD-BBBE-4F78-B55A-11ABCAEF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7EBAFF-A58B-4191-B824-6EACD9F6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2C91-EFB6-49FF-8D0A-F52DC34CA625}" type="datetimeFigureOut">
              <a:rPr lang="en-US" smtClean="0"/>
              <a:pPr/>
              <a:t>23-Oct-22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0D7FC7-4C34-460F-91A3-98185EFE8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4D5518-5F03-4029-90F7-89716067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FC0-80D7-4E8C-B0F5-BBAB29A12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2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27AB2-EA4A-4C46-A214-3BD918872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Olympic Games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A0315D-6B6F-47F6-90E1-2068245E0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8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4FF6CF-1B8B-40B2-941F-C19BDB96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A8F70-02CE-4A8A-9073-145521D2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"As a data analyst working at a news company you are asked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 data </a:t>
            </a:r>
            <a:r>
              <a:rPr lang="en-US" dirty="0"/>
              <a:t>that will help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understand how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have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performed historically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summer</a:t>
            </a:r>
            <a:r>
              <a:rPr lang="en-US" dirty="0"/>
              <a:t> Olympic Games.</a:t>
            </a:r>
          </a:p>
          <a:p>
            <a:pPr marL="0" indent="0" algn="ctr">
              <a:buNone/>
            </a:pPr>
            <a:r>
              <a:rPr lang="en-US" dirty="0"/>
              <a:t>You also know that there is an interest 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about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competitors</a:t>
            </a:r>
            <a:r>
              <a:rPr lang="en-US" dirty="0"/>
              <a:t>, so if you find anything interesting then don’t hesitate to bring that in also. </a:t>
            </a:r>
          </a:p>
          <a:p>
            <a:pPr marL="0" indent="0" algn="ctr">
              <a:buNone/>
            </a:pPr>
            <a:r>
              <a:rPr lang="en-US" dirty="0"/>
              <a:t>The main task is still to show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historical performance for different countries, with the possibility to select your own country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xmlns="" val="16842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Olympic Games Analysis</vt:lpstr>
      <vt:lpstr>Business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Analysis</dc:title>
  <dc:creator>Ali Ahmad</dc:creator>
  <cp:lastModifiedBy>Rakesh</cp:lastModifiedBy>
  <cp:revision>4</cp:revision>
  <dcterms:created xsi:type="dcterms:W3CDTF">2021-08-15T07:54:51Z</dcterms:created>
  <dcterms:modified xsi:type="dcterms:W3CDTF">2022-10-23T08:32:31Z</dcterms:modified>
</cp:coreProperties>
</file>