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itchFamily="2" charset="0"/>
      <p:regular r:id="rId5"/>
      <p:bold r:id="rId6"/>
      <p:italic r:id="rId7"/>
      <p:boldItalic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38" d="100"/>
          <a:sy n="138" d="100"/>
        </p:scale>
        <p:origin x="8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18e9c68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18e9c6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9860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hash been reported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Words>
  <Application>Microsoft Macintosh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Roboto</vt:lpstr>
      <vt:lpstr>Google Sans</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Keith Neason</cp:lastModifiedBy>
  <cp:revision>1</cp:revision>
  <dcterms:modified xsi:type="dcterms:W3CDTF">2023-08-25T06:29:19Z</dcterms:modified>
</cp:coreProperties>
</file>