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4870450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849"/>
    <a:srgbClr val="ECF2F6"/>
    <a:srgbClr val="D8D8D8"/>
    <a:srgbClr val="44546A"/>
    <a:srgbClr val="4B5169"/>
    <a:srgbClr val="FCB040"/>
    <a:srgbClr val="363A4B"/>
    <a:srgbClr val="B1B1B1"/>
    <a:srgbClr val="F1AE40"/>
    <a:srgbClr val="333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an Singh" userId="30cd25352fa50a70" providerId="LiveId" clId="{438BD2CE-8C5A-4797-BE1F-AFE8E5F27A00}"/>
    <pc:docChg chg="undo redo custSel delSld modSld">
      <pc:chgData name="Ishaan Singh" userId="30cd25352fa50a70" providerId="LiveId" clId="{438BD2CE-8C5A-4797-BE1F-AFE8E5F27A00}" dt="2020-12-14T12:29:08.313" v="374" actId="1076"/>
      <pc:docMkLst>
        <pc:docMk/>
      </pc:docMkLst>
      <pc:sldChg chg="modSp mod">
        <pc:chgData name="Ishaan Singh" userId="30cd25352fa50a70" providerId="LiveId" clId="{438BD2CE-8C5A-4797-BE1F-AFE8E5F27A00}" dt="2020-12-14T12:23:23.748" v="26" actId="313"/>
        <pc:sldMkLst>
          <pc:docMk/>
          <pc:sldMk cId="1643223057" sldId="256"/>
        </pc:sldMkLst>
        <pc:spChg chg="mod">
          <ac:chgData name="Ishaan Singh" userId="30cd25352fa50a70" providerId="LiveId" clId="{438BD2CE-8C5A-4797-BE1F-AFE8E5F27A00}" dt="2020-12-14T12:23:23.748" v="26" actId="313"/>
          <ac:spMkLst>
            <pc:docMk/>
            <pc:sldMk cId="1643223057" sldId="256"/>
            <ac:spMk id="37" creationId="{E60A86F7-EFFF-4DDC-91D4-099D9D8F6811}"/>
          </ac:spMkLst>
        </pc:spChg>
      </pc:sldChg>
      <pc:sldChg chg="addSp delSp modSp mod">
        <pc:chgData name="Ishaan Singh" userId="30cd25352fa50a70" providerId="LiveId" clId="{438BD2CE-8C5A-4797-BE1F-AFE8E5F27A00}" dt="2020-12-14T12:29:08.313" v="374" actId="1076"/>
        <pc:sldMkLst>
          <pc:docMk/>
          <pc:sldMk cId="2738317680" sldId="257"/>
        </pc:sldMkLst>
        <pc:spChg chg="mod">
          <ac:chgData name="Ishaan Singh" userId="30cd25352fa50a70" providerId="LiveId" clId="{438BD2CE-8C5A-4797-BE1F-AFE8E5F27A00}" dt="2020-12-14T12:23:43.536" v="40" actId="20577"/>
          <ac:spMkLst>
            <pc:docMk/>
            <pc:sldMk cId="2738317680" sldId="257"/>
            <ac:spMk id="13" creationId="{8D31E2F3-457E-4601-95F5-0BE59620DE0F}"/>
          </ac:spMkLst>
        </pc:spChg>
        <pc:spChg chg="mod">
          <ac:chgData name="Ishaan Singh" userId="30cd25352fa50a70" providerId="LiveId" clId="{438BD2CE-8C5A-4797-BE1F-AFE8E5F27A00}" dt="2020-12-14T12:29:08.313" v="374" actId="1076"/>
          <ac:spMkLst>
            <pc:docMk/>
            <pc:sldMk cId="2738317680" sldId="257"/>
            <ac:spMk id="14" creationId="{F4A5AD2D-2655-48FC-97A1-F3E82D5AB88F}"/>
          </ac:spMkLst>
        </pc:spChg>
        <pc:picChg chg="del">
          <ac:chgData name="Ishaan Singh" userId="30cd25352fa50a70" providerId="LiveId" clId="{438BD2CE-8C5A-4797-BE1F-AFE8E5F27A00}" dt="2020-12-14T12:24:30.157" v="58" actId="478"/>
          <ac:picMkLst>
            <pc:docMk/>
            <pc:sldMk cId="2738317680" sldId="257"/>
            <ac:picMk id="18" creationId="{CE51657A-831A-4247-9ACB-F9887170C2A5}"/>
          </ac:picMkLst>
        </pc:picChg>
        <pc:picChg chg="del">
          <ac:chgData name="Ishaan Singh" userId="30cd25352fa50a70" providerId="LiveId" clId="{438BD2CE-8C5A-4797-BE1F-AFE8E5F27A00}" dt="2020-12-14T12:24:30.790" v="59" actId="478"/>
          <ac:picMkLst>
            <pc:docMk/>
            <pc:sldMk cId="2738317680" sldId="257"/>
            <ac:picMk id="19" creationId="{5AD4AEB3-AFE5-41A9-A5B7-F5D9267FB68B}"/>
          </ac:picMkLst>
        </pc:picChg>
        <pc:picChg chg="add mod">
          <ac:chgData name="Ishaan Singh" userId="30cd25352fa50a70" providerId="LiveId" clId="{438BD2CE-8C5A-4797-BE1F-AFE8E5F27A00}" dt="2020-12-14T12:24:43.197" v="63" actId="1076"/>
          <ac:picMkLst>
            <pc:docMk/>
            <pc:sldMk cId="2738317680" sldId="257"/>
            <ac:picMk id="1026" creationId="{38F62193-41F3-4ECE-AB9C-1B51784AD9A8}"/>
          </ac:picMkLst>
        </pc:picChg>
      </pc:sldChg>
      <pc:sldChg chg="del">
        <pc:chgData name="Ishaan Singh" userId="30cd25352fa50a70" providerId="LiveId" clId="{438BD2CE-8C5A-4797-BE1F-AFE8E5F27A00}" dt="2020-12-14T12:23:28.896" v="27" actId="47"/>
        <pc:sldMkLst>
          <pc:docMk/>
          <pc:sldMk cId="4023549147" sldId="258"/>
        </pc:sldMkLst>
      </pc:sldChg>
      <pc:sldChg chg="del">
        <pc:chgData name="Ishaan Singh" userId="30cd25352fa50a70" providerId="LiveId" clId="{438BD2CE-8C5A-4797-BE1F-AFE8E5F27A00}" dt="2020-12-14T12:23:28.896" v="27" actId="47"/>
        <pc:sldMkLst>
          <pc:docMk/>
          <pc:sldMk cId="2792765830" sldId="259"/>
        </pc:sldMkLst>
      </pc:sldChg>
      <pc:sldChg chg="del">
        <pc:chgData name="Ishaan Singh" userId="30cd25352fa50a70" providerId="LiveId" clId="{438BD2CE-8C5A-4797-BE1F-AFE8E5F27A00}" dt="2020-12-14T12:23:28.896" v="27" actId="47"/>
        <pc:sldMkLst>
          <pc:docMk/>
          <pc:sldMk cId="274324275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9B24-73F9-49E4-91F1-9368DCB7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A36F8-35A8-4484-9E4F-7FDB4C40A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F99E-C5E8-49D7-A675-94981AC3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314B-3E7D-4F39-986E-976A569A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2B309-B833-409E-A1A1-40758C33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7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C6FB-4081-4E2F-B2D1-63AABC7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986A8-776C-4DA6-88AC-43ACDF99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0DD1-E471-4703-9092-1458D46A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54C7-956C-43BB-90EA-2CB0D88E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6693-5CF8-4123-9BFD-9E7A24DD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DBE68-DB78-4BAA-B8B6-E2A33280B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14C7-3286-44BA-BB21-19FD40C7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5C0C4-2649-4B22-BA4F-1EAD8460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0DC5-7717-4864-A41C-279EBFF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2D73-EAAB-4A86-9964-38EC0D3E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A904-D4B8-43D4-BFA2-57053090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8B02-5870-49C3-B47D-7E7F0CE6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597B-27C0-45F6-9C5F-A80746EE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0E3F-9EAA-4E97-BF69-A35B89DC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BAF7-E15D-4580-85DB-56F408AB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EF9A-51D7-4688-89AF-CA19A13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8F8E-DD8E-47FB-B8D6-E890119C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66CE-9DAF-42C6-AA49-939257D6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035D-10F1-41EC-A114-105C9D1C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8FBF-7D2F-4039-8155-58C3A52D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25FC-493E-4C66-9C81-03858E2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FAC3-2275-4BCD-8B6E-0E53D847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DFAC6-18C3-4225-9C88-8E9D3DE8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6EA15-CA63-4B96-B891-7D07CD6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5130-C2A7-4230-B4CE-A6C49F07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923E-B8E5-4690-99E8-1B411B9F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0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9819-3646-41EC-856A-E0CED43D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5F64-D4D5-4885-B8A3-AE7CEC0C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164F-2090-4128-97F5-26FF9474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B2369-04A5-4B80-BF37-F5A9A57BD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AC3C6-AB00-4A6A-8304-69BCF43A8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DE944-7480-4806-91CB-AD75BA74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B4F7A-AC00-44B7-B6B8-013C6FEC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35F4-79DD-424F-9C99-DDE69E93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A36F-BC75-4E5E-BD91-B5D8F38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01CDF-10F4-4371-9023-2890BC9B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A6643-F97E-4CF8-BF86-1617642E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C9C82-09EB-4A24-9550-F289D5B4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064F0-1BC2-478F-A52C-748BEF7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8C47A-BE0A-4428-BE50-DD55DAAF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652F-BEC2-47EC-AC9E-ADC85A3D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3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CB47-01AF-41D9-B24D-1EA38724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79BB-F731-4667-B910-B5B06E06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742F-FBC8-4736-8E75-48C5132AE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4145-9248-4D06-8730-3D19A770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ABE1-F902-4BB5-9DE3-952C0A17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646C-0812-412D-BF3C-1C0AA9C7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5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2818-0C5E-4F65-B046-8DA06C5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6B5AD-D580-4ACA-B31E-612AEF5B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7A12A-A849-41EB-B63C-B9A616BC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7847-9148-4017-881B-E4F164E5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4F80-5B44-406D-BCBE-5A4FA835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41ED-2C9C-4668-9DB3-21A92509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12662-11DC-4895-930F-B0DA78B1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CB09-4D9A-4B38-A26E-7E31FAA7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EB99-5D88-4B4A-9FC3-E76426601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2896-4D38-4458-90EC-1BD1AE0375F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3C40-1A1E-4E69-B812-CB0DE335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B377-B30F-4027-8D14-BC380E55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2ADF-D95B-4A6B-9041-80F7B7228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08598-D7B0-464C-9706-7430E4CF1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r="19442" b="73506"/>
          <a:stretch/>
        </p:blipFill>
        <p:spPr>
          <a:xfrm>
            <a:off x="39020" y="5675638"/>
            <a:ext cx="12122355" cy="11290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9C8A90-9BD1-46B7-AAB6-32ABB681C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9"/>
          <a:stretch/>
        </p:blipFill>
        <p:spPr>
          <a:xfrm>
            <a:off x="30624" y="5655572"/>
            <a:ext cx="12192000" cy="1149163"/>
          </a:xfrm>
          <a:prstGeom prst="rect">
            <a:avLst/>
          </a:prstGeom>
          <a:noFill/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EF0CC7-3D97-4170-A726-5B3EA1D5C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5" y="5906671"/>
            <a:ext cx="588500" cy="56916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C166B41-7C58-4598-AA95-E3C241AF4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96" y="6000365"/>
            <a:ext cx="375995" cy="3817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7DF5F3-EFEF-4CC5-BAFF-28A2532B0566}"/>
              </a:ext>
            </a:extLst>
          </p:cNvPr>
          <p:cNvSpPr txBox="1"/>
          <p:nvPr/>
        </p:nvSpPr>
        <p:spPr>
          <a:xfrm>
            <a:off x="11116347" y="643540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8D8D8"/>
                </a:solidFill>
              </a:rPr>
              <a:t>#farcnitk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194B43-464F-4D2A-B818-688477D52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13" y="574576"/>
            <a:ext cx="9393955" cy="258775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B234D7-600C-47C8-BB3E-AF6940F29163}"/>
              </a:ext>
            </a:extLst>
          </p:cNvPr>
          <p:cNvCxnSpPr>
            <a:cxnSpLocks/>
          </p:cNvCxnSpPr>
          <p:nvPr/>
        </p:nvCxnSpPr>
        <p:spPr>
          <a:xfrm flipH="1">
            <a:off x="961053" y="3727579"/>
            <a:ext cx="10451339" cy="0"/>
          </a:xfrm>
          <a:prstGeom prst="line">
            <a:avLst/>
          </a:prstGeom>
          <a:ln w="101600">
            <a:solidFill>
              <a:srgbClr val="363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0A86F7-EFFF-4DDC-91D4-099D9D8F6811}"/>
              </a:ext>
            </a:extLst>
          </p:cNvPr>
          <p:cNvSpPr txBox="1"/>
          <p:nvPr/>
        </p:nvSpPr>
        <p:spPr>
          <a:xfrm>
            <a:off x="765925" y="4085446"/>
            <a:ext cx="104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363A4B"/>
                </a:solidFill>
              </a:rPr>
              <a:t>Week 3 : Day 3 : Integration with ROS</a:t>
            </a:r>
            <a:endParaRPr lang="en-IN" sz="4800" b="1" dirty="0">
              <a:solidFill>
                <a:srgbClr val="34384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D7780-9147-4244-90C4-BA64BED9281D}"/>
              </a:ext>
            </a:extLst>
          </p:cNvPr>
          <p:cNvSpPr/>
          <p:nvPr/>
        </p:nvSpPr>
        <p:spPr>
          <a:xfrm>
            <a:off x="-6220" y="0"/>
            <a:ext cx="12198220" cy="6858000"/>
          </a:xfrm>
          <a:prstGeom prst="rect">
            <a:avLst/>
          </a:prstGeom>
          <a:noFill/>
          <a:ln w="127000">
            <a:solidFill>
              <a:srgbClr val="34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2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58227-7381-40E4-AA3D-47950CDB8305}"/>
              </a:ext>
            </a:extLst>
          </p:cNvPr>
          <p:cNvSpPr/>
          <p:nvPr/>
        </p:nvSpPr>
        <p:spPr>
          <a:xfrm>
            <a:off x="-6220" y="-1"/>
            <a:ext cx="12192000" cy="1380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31FC4-0A36-414B-B4B9-836C9FA538DD}"/>
              </a:ext>
            </a:extLst>
          </p:cNvPr>
          <p:cNvSpPr/>
          <p:nvPr/>
        </p:nvSpPr>
        <p:spPr>
          <a:xfrm>
            <a:off x="-30625" y="6382138"/>
            <a:ext cx="12192000" cy="485581"/>
          </a:xfrm>
          <a:prstGeom prst="rect">
            <a:avLst/>
          </a:prstGeom>
          <a:solidFill>
            <a:srgbClr val="343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2BB92-81AE-4AFC-B7CF-65138F9B92A2}"/>
              </a:ext>
            </a:extLst>
          </p:cNvPr>
          <p:cNvSpPr/>
          <p:nvPr/>
        </p:nvSpPr>
        <p:spPr>
          <a:xfrm>
            <a:off x="-6220" y="0"/>
            <a:ext cx="12198220" cy="6858000"/>
          </a:xfrm>
          <a:prstGeom prst="rect">
            <a:avLst/>
          </a:prstGeom>
          <a:noFill/>
          <a:ln w="127000">
            <a:solidFill>
              <a:srgbClr val="34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A7FEFFC-8113-480A-8D9D-C2360DB1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9" y="6414795"/>
            <a:ext cx="432036" cy="41783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03F285A-D2AF-4622-94D7-58F17D74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" y="6479476"/>
            <a:ext cx="296367" cy="300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462E7-1B8C-41A0-B34A-E0732490290D}"/>
              </a:ext>
            </a:extLst>
          </p:cNvPr>
          <p:cNvSpPr txBox="1"/>
          <p:nvPr/>
        </p:nvSpPr>
        <p:spPr>
          <a:xfrm>
            <a:off x="11116347" y="643540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ECF2F6"/>
                </a:solidFill>
              </a:rPr>
              <a:t>#farcnitk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BAFE154-BF10-4CE1-9982-3B822B76BF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r="13336"/>
          <a:stretch/>
        </p:blipFill>
        <p:spPr>
          <a:xfrm>
            <a:off x="11116348" y="258739"/>
            <a:ext cx="886409" cy="863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1E2F3-457E-4601-95F5-0BE59620DE0F}"/>
              </a:ext>
            </a:extLst>
          </p:cNvPr>
          <p:cNvSpPr txBox="1"/>
          <p:nvPr/>
        </p:nvSpPr>
        <p:spPr>
          <a:xfrm>
            <a:off x="246616" y="305744"/>
            <a:ext cx="9196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343849"/>
                </a:solidFill>
              </a:rPr>
              <a:t>cv_bridge</a:t>
            </a:r>
            <a:endParaRPr lang="en-IN" sz="4400" b="1" dirty="0">
              <a:solidFill>
                <a:srgbClr val="34384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5AD2D-2655-48FC-97A1-F3E82D5AB88F}"/>
              </a:ext>
            </a:extLst>
          </p:cNvPr>
          <p:cNvSpPr txBox="1"/>
          <p:nvPr/>
        </p:nvSpPr>
        <p:spPr>
          <a:xfrm>
            <a:off x="514414" y="2034875"/>
            <a:ext cx="55753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This package contains </a:t>
            </a:r>
            <a:r>
              <a:rPr lang="en-GB" b="1" dirty="0" err="1">
                <a:solidFill>
                  <a:srgbClr val="343849"/>
                </a:solidFill>
              </a:rPr>
              <a:t>CvBridge</a:t>
            </a:r>
            <a:r>
              <a:rPr lang="en-GB" dirty="0">
                <a:solidFill>
                  <a:srgbClr val="343849"/>
                </a:solidFill>
              </a:rPr>
              <a:t>, which converts between ROS Image messages and OpenCV images.</a:t>
            </a:r>
          </a:p>
          <a:p>
            <a:pPr algn="just"/>
            <a:endParaRPr lang="en-GB" dirty="0">
              <a:solidFill>
                <a:srgbClr val="343849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Other packages we will need are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b="1" i="1" dirty="0">
                <a:solidFill>
                  <a:srgbClr val="343849"/>
                </a:solidFill>
              </a:rPr>
              <a:t>`</a:t>
            </a:r>
            <a:r>
              <a:rPr lang="en-GB" b="1" i="1" dirty="0" err="1">
                <a:solidFill>
                  <a:srgbClr val="343849"/>
                </a:solidFill>
              </a:rPr>
              <a:t>ros</a:t>
            </a:r>
            <a:r>
              <a:rPr lang="en-GB" b="1" i="1" dirty="0">
                <a:solidFill>
                  <a:srgbClr val="343849"/>
                </a:solidFill>
              </a:rPr>
              <a:t>-melodic-</a:t>
            </a:r>
            <a:r>
              <a:rPr lang="en-GB" b="1" i="1" dirty="0" err="1">
                <a:solidFill>
                  <a:srgbClr val="343849"/>
                </a:solidFill>
              </a:rPr>
              <a:t>usb</a:t>
            </a:r>
            <a:r>
              <a:rPr lang="en-GB" b="1" i="1" dirty="0">
                <a:solidFill>
                  <a:srgbClr val="343849"/>
                </a:solidFill>
              </a:rPr>
              <a:t>-cam`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b="1" i="1" dirty="0">
                <a:solidFill>
                  <a:srgbClr val="343849"/>
                </a:solidFill>
              </a:rPr>
              <a:t>`</a:t>
            </a:r>
            <a:r>
              <a:rPr lang="en-GB" b="1" i="1" dirty="0" err="1">
                <a:solidFill>
                  <a:srgbClr val="343849"/>
                </a:solidFill>
              </a:rPr>
              <a:t>ros</a:t>
            </a:r>
            <a:r>
              <a:rPr lang="en-GB" b="1" i="1" dirty="0">
                <a:solidFill>
                  <a:srgbClr val="343849"/>
                </a:solidFill>
              </a:rPr>
              <a:t>-melodic-image-view`</a:t>
            </a:r>
          </a:p>
          <a:p>
            <a:pPr algn="just"/>
            <a:endParaRPr lang="en-GB" dirty="0">
              <a:solidFill>
                <a:srgbClr val="343849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343849"/>
                </a:solidFill>
              </a:rPr>
              <a:t>Problem -</a:t>
            </a:r>
            <a:r>
              <a:rPr lang="en-GB" dirty="0">
                <a:solidFill>
                  <a:srgbClr val="343849"/>
                </a:solidFill>
              </a:rPr>
              <a:t> Write a node with some functionality that subscribes and publishes ROS Image Messages using a Python script.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Subscribe to </a:t>
            </a:r>
            <a:r>
              <a:rPr lang="en-GB" b="1" i="1" dirty="0">
                <a:solidFill>
                  <a:srgbClr val="343849"/>
                </a:solidFill>
              </a:rPr>
              <a:t>/</a:t>
            </a:r>
            <a:r>
              <a:rPr lang="en-GB" b="1" i="1" dirty="0" err="1">
                <a:solidFill>
                  <a:srgbClr val="343849"/>
                </a:solidFill>
              </a:rPr>
              <a:t>usb_cam</a:t>
            </a:r>
            <a:r>
              <a:rPr lang="en-GB" b="1" i="1" dirty="0">
                <a:solidFill>
                  <a:srgbClr val="343849"/>
                </a:solidFill>
              </a:rPr>
              <a:t>/</a:t>
            </a:r>
            <a:r>
              <a:rPr lang="en-GB" b="1" i="1" dirty="0" err="1">
                <a:solidFill>
                  <a:srgbClr val="343849"/>
                </a:solidFill>
              </a:rPr>
              <a:t>image_view</a:t>
            </a:r>
            <a:endParaRPr lang="en-GB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Publish to </a:t>
            </a:r>
            <a:r>
              <a:rPr lang="en-GB" b="1" i="1" dirty="0">
                <a:solidFill>
                  <a:srgbClr val="343849"/>
                </a:solidFill>
              </a:rPr>
              <a:t>/</a:t>
            </a:r>
            <a:r>
              <a:rPr lang="en-GB" b="1" i="1" dirty="0" err="1">
                <a:solidFill>
                  <a:srgbClr val="343849"/>
                </a:solidFill>
              </a:rPr>
              <a:t>image_topic</a:t>
            </a:r>
            <a:endParaRPr lang="en-GB" b="1" i="1" dirty="0">
              <a:solidFill>
                <a:srgbClr val="343849"/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343849"/>
                </a:solidFill>
              </a:rPr>
              <a:t>Name of the node </a:t>
            </a:r>
            <a:r>
              <a:rPr lang="en-GB" b="1" i="1" dirty="0" err="1">
                <a:solidFill>
                  <a:srgbClr val="343849"/>
                </a:solidFill>
              </a:rPr>
              <a:t>node_image_converter</a:t>
            </a:r>
            <a:endParaRPr lang="en-GB" dirty="0">
              <a:solidFill>
                <a:srgbClr val="343849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62193-41F3-4ECE-AB9C-1B51784A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38" y="1888003"/>
            <a:ext cx="4564929" cy="40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1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C40122288E24B8973193CF00685AE" ma:contentTypeVersion="11" ma:contentTypeDescription="Create a new document." ma:contentTypeScope="" ma:versionID="152ff1548d88c7b0e58002fa80644025">
  <xsd:schema xmlns:xsd="http://www.w3.org/2001/XMLSchema" xmlns:xs="http://www.w3.org/2001/XMLSchema" xmlns:p="http://schemas.microsoft.com/office/2006/metadata/properties" xmlns:ns2="f86dff78-2085-40d3-8ed6-115d1c691144" xmlns:ns3="c8a27f79-a673-4199-a8f1-9d8318f6fff1" targetNamespace="http://schemas.microsoft.com/office/2006/metadata/properties" ma:root="true" ma:fieldsID="e35418aa8c4f931c8d635b422872b631" ns2:_="" ns3:_="">
    <xsd:import namespace="f86dff78-2085-40d3-8ed6-115d1c691144"/>
    <xsd:import namespace="c8a27f79-a673-4199-a8f1-9d8318f6f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ff78-2085-40d3-8ed6-115d1c691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27f79-a673-4199-a8f1-9d8318f6f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C8EF07-1ED6-49EA-A117-075CE43C0E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4AB88F-EE47-4C2C-8DC5-9F8BE00F0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dff78-2085-40d3-8ed6-115d1c691144"/>
    <ds:schemaRef ds:uri="c8a27f79-a673-4199-a8f1-9d8318f6f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C80B64-FD91-4114-8606-26F8BDADB5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88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Singh</dc:creator>
  <cp:lastModifiedBy>Ishaan Singh</cp:lastModifiedBy>
  <cp:revision>24</cp:revision>
  <dcterms:created xsi:type="dcterms:W3CDTF">2019-10-31T08:55:26Z</dcterms:created>
  <dcterms:modified xsi:type="dcterms:W3CDTF">2020-12-14T12:29:20Z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0x010100F4BC40122288E24B8973193CF00685AE</vt:lpwstr>
  </property>
</Properties>
</file>