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76BF-F115-A9F3-02E2-FC7F579F5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6AFB5-861D-B3C9-9B4A-8A346C5B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81C7-6207-44D2-DB66-09730E5B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C6FD-3CFF-187A-D55D-621F5C5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8AD4-91DB-3167-D496-7A289E40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1466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D37F-CED8-3B2E-4EE7-A025497D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5F586-3C08-8850-7D95-46C663B2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8521-8087-2DFC-36D0-0ED23940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8BE2-6E5B-C8D2-92C1-095E7F97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F1A5-AC37-EF5A-3A4A-F580EF45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486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220FC-08BD-F506-1F7E-7CFE7A5E0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CBF0-6EE2-89BD-5036-D42CBF6F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A94C-3E0A-FA42-6EAE-DF9EFA69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9774-EA00-E3BD-6131-AF231B1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F52D-4876-BA3A-5D9F-16FADFC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02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3329-6DEA-7E77-C47A-0C850F4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5440-0B10-792C-3FA3-BA650180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2B44-0F66-581A-4A02-071700B7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8B7B-7AD4-E710-A2F7-EF8C7A13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C00C-F225-56FD-DA39-D2422AF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44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0425-B705-02FB-2500-B72CD863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868F-C56F-28C6-AC26-B1BDA192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5691-C6EF-7D6E-6920-DA927FDA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A1F6-00CD-D438-EAA6-A256F621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6835-8656-2F6C-043D-65FC2FF7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5361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126D-CD96-4F8D-FFC2-CD97C36C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3298-1885-40DF-0721-9846365D7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E0E8-636F-19CF-3D34-2C6BDAB7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17D0-889B-CC5C-EBB5-2A670F7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1BD0-F111-1A95-7E9B-76DE6427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F3E19-0FB1-42C0-FC60-796BCD8C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589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15CC-63D7-3B7E-2AC4-2922B0A3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988-62FD-8556-443A-6C25132F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CF97-43A1-54C0-9845-48F7DFCE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F5C77-2909-5CEC-673E-717187CA5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54641-1E27-04D3-BD14-B7EDE875B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9781E-7AA1-B9DF-0422-67B8B20C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BF91B-E5BC-5126-EC2C-CB310662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E151D-DC72-0E8A-5BF2-AF238696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06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9359-D117-8E5C-D626-8710F6F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901EF-E81B-7F7C-47EA-4368B9E4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E5B25-9B5D-66A6-2253-9016272E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91197-905C-BAA5-DF95-D20D4341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2932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78495-B34C-B872-F4F1-4DC591B4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179C8-9203-9A08-ACC2-EB567D97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3D0EC-062B-BA72-CC7C-D61BFAA8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4782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B6BE-82C0-EA45-832F-AA17015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D9D2-681A-12CA-C53F-1072E79E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4F4B0-1D2F-D11D-6AE5-0904F7A3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B28B8-276B-280B-03D2-8BF7F72A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65FE-3603-F40C-6976-D22B06A3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47CA7-265B-523A-23B0-CBFCA6A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108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5C31-1353-5EAE-66A6-457FDE53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FD8DA-9E59-0FBA-CA56-A30BBF089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4BDDB-F10C-1134-BD07-5E63D961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740C7-88C5-3472-3DB5-4C94ECF4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2E63-DD78-B38F-F2FE-EB714D30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1683-9A16-8C21-69B9-D951231D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557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F6BA9-FE33-7BE0-6DAA-A8F26281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A2DA3-4D96-DE39-9EB6-E67BC7FC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36C4-D0E2-CE1D-1ABC-E5480683B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B43A5-F92F-FE43-AEFF-8035E7C81B1C}" type="datetimeFigureOut">
              <a:rPr lang="en-PT" smtClean="0"/>
              <a:t>29/01/2024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EE5A-342F-0810-7BF6-588668AAE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D3C2-CF07-3456-CDE1-BE0E28D51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76B37-DE29-B649-962F-6E5896700E4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47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F248-C477-6BFD-5463-E91EBEEE8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Kick-off 2024 </a:t>
            </a:r>
            <a:r>
              <a:rPr lang="en-GB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presentation.pptx</a:t>
            </a:r>
            <a:br>
              <a:rPr lang="en-GB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</a:br>
            <a:endParaRPr lang="en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EEAEF-E77E-5D7B-EDD3-070C365CC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8148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Office Theme</vt:lpstr>
      <vt:lpstr>Kick-off 2024 presentation.pptx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2024 presentation.pptx </dc:title>
  <dc:creator>João Carlos Farinha Pires</dc:creator>
  <cp:lastModifiedBy>João Carlos Farinha Pires</cp:lastModifiedBy>
  <cp:revision>1</cp:revision>
  <dcterms:created xsi:type="dcterms:W3CDTF">2024-01-29T11:53:06Z</dcterms:created>
  <dcterms:modified xsi:type="dcterms:W3CDTF">2024-01-29T11:53:27Z</dcterms:modified>
</cp:coreProperties>
</file>