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AC36-69E6-4160-BDD1-7BD02D8BF9C8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EDC5-55F1-40B0-B9EA-B452B3F70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53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AC36-69E6-4160-BDD1-7BD02D8BF9C8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EDC5-55F1-40B0-B9EA-B452B3F70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59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AC36-69E6-4160-BDD1-7BD02D8BF9C8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EDC5-55F1-40B0-B9EA-B452B3F70B2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1415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AC36-69E6-4160-BDD1-7BD02D8BF9C8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EDC5-55F1-40B0-B9EA-B452B3F70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22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AC36-69E6-4160-BDD1-7BD02D8BF9C8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EDC5-55F1-40B0-B9EA-B452B3F70B2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673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AC36-69E6-4160-BDD1-7BD02D8BF9C8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EDC5-55F1-40B0-B9EA-B452B3F70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32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AC36-69E6-4160-BDD1-7BD02D8BF9C8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EDC5-55F1-40B0-B9EA-B452B3F70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587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AC36-69E6-4160-BDD1-7BD02D8BF9C8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EDC5-55F1-40B0-B9EA-B452B3F70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02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AC36-69E6-4160-BDD1-7BD02D8BF9C8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EDC5-55F1-40B0-B9EA-B452B3F70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01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AC36-69E6-4160-BDD1-7BD02D8BF9C8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EDC5-55F1-40B0-B9EA-B452B3F70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52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AC36-69E6-4160-BDD1-7BD02D8BF9C8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EDC5-55F1-40B0-B9EA-B452B3F70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02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AC36-69E6-4160-BDD1-7BD02D8BF9C8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EDC5-55F1-40B0-B9EA-B452B3F70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5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AC36-69E6-4160-BDD1-7BD02D8BF9C8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EDC5-55F1-40B0-B9EA-B452B3F70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79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AC36-69E6-4160-BDD1-7BD02D8BF9C8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EDC5-55F1-40B0-B9EA-B452B3F70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54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AC36-69E6-4160-BDD1-7BD02D8BF9C8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EDC5-55F1-40B0-B9EA-B452B3F70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88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AC36-69E6-4160-BDD1-7BD02D8BF9C8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EDC5-55F1-40B0-B9EA-B452B3F70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28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BAC36-69E6-4160-BDD1-7BD02D8BF9C8}" type="datetimeFigureOut">
              <a:rPr lang="ru-RU" smtClean="0"/>
              <a:t>24.05.2016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E5EDC5-55F1-40B0-B9EA-B452B3F70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92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Моделирование жидкости на основе </a:t>
            </a:r>
            <a:r>
              <a:rPr lang="en-US" dirty="0" smtClean="0"/>
              <a:t>SPH</a:t>
            </a:r>
            <a:r>
              <a:rPr lang="ru-RU" dirty="0"/>
              <a:t>-</a:t>
            </a:r>
            <a:r>
              <a:rPr lang="ru-RU" dirty="0" smtClean="0"/>
              <a:t>модели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i="1" dirty="0" smtClean="0"/>
              <a:t>Выполнили: Логинов Фёдор и </a:t>
            </a:r>
            <a:r>
              <a:rPr lang="ru-RU" i="1" dirty="0" err="1" smtClean="0"/>
              <a:t>Нежура</a:t>
            </a:r>
            <a:r>
              <a:rPr lang="ru-RU" i="1" dirty="0" smtClean="0"/>
              <a:t> Владислав 471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93847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SPH-</a:t>
            </a:r>
            <a:r>
              <a:rPr lang="ru-RU" dirty="0" smtClean="0"/>
              <a:t>модель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010" y="1874781"/>
            <a:ext cx="4330700" cy="11303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446" y="3414601"/>
            <a:ext cx="4532443" cy="2831290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03320"/>
            <a:ext cx="4356100" cy="1473200"/>
          </a:xfrm>
        </p:spPr>
      </p:pic>
    </p:spTree>
    <p:extLst>
      <p:ext uri="{BB962C8B-B14F-4D97-AF65-F5344CB8AC3E}">
        <p14:creationId xmlns:p14="http://schemas.microsoft.com/office/powerpoint/2010/main" val="59100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21786"/>
            <a:ext cx="2908300" cy="5969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12" y="3310072"/>
            <a:ext cx="6045200" cy="2159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131286"/>
            <a:ext cx="39116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5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функций распределения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3" y="1534885"/>
            <a:ext cx="7236097" cy="4870450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21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2288391"/>
            <a:ext cx="8596312" cy="2246211"/>
          </a:xfrm>
        </p:spPr>
      </p:pic>
    </p:spTree>
    <p:extLst>
      <p:ext uri="{BB962C8B-B14F-4D97-AF65-F5344CB8AC3E}">
        <p14:creationId xmlns:p14="http://schemas.microsoft.com/office/powerpoint/2010/main" val="145420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давления и плотности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68" y="1930400"/>
            <a:ext cx="8382000" cy="3797300"/>
          </a:xfrm>
        </p:spPr>
      </p:pic>
    </p:spTree>
    <p:extLst>
      <p:ext uri="{BB962C8B-B14F-4D97-AF65-F5344CB8AC3E}">
        <p14:creationId xmlns:p14="http://schemas.microsoft.com/office/powerpoint/2010/main" val="146971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функция вычисления уравнения Навье-Стокса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28360"/>
            <a:ext cx="8596312" cy="3196783"/>
          </a:xfrm>
        </p:spPr>
      </p:pic>
    </p:spTree>
    <p:extLst>
      <p:ext uri="{BB962C8B-B14F-4D97-AF65-F5344CB8AC3E}">
        <p14:creationId xmlns:p14="http://schemas.microsoft.com/office/powerpoint/2010/main" val="310940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внимание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43923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31</Words>
  <Application>Microsoft Office PowerPoint</Application>
  <PresentationFormat>Широкоэкранный</PresentationFormat>
  <Paragraphs>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Грань</vt:lpstr>
      <vt:lpstr>Моделирование жидкости на основе SPH-модели</vt:lpstr>
      <vt:lpstr>SPH-модель</vt:lpstr>
      <vt:lpstr>Презентация PowerPoint</vt:lpstr>
      <vt:lpstr>Реализация функций распределения</vt:lpstr>
      <vt:lpstr>Презентация PowerPoint</vt:lpstr>
      <vt:lpstr>Реализация давления и плотности</vt:lpstr>
      <vt:lpstr>Основная функция вычисления уравнения Навье-Стокса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жидкости на основе SPH-модели</dc:title>
  <dc:creator>Фёдор Логинов</dc:creator>
  <cp:lastModifiedBy>Фёдор Логинов</cp:lastModifiedBy>
  <cp:revision>11</cp:revision>
  <dcterms:created xsi:type="dcterms:W3CDTF">2016-05-23T14:41:36Z</dcterms:created>
  <dcterms:modified xsi:type="dcterms:W3CDTF">2016-05-24T09:01:22Z</dcterms:modified>
</cp:coreProperties>
</file>