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2E0A-DE10-48F5-A3EF-764E8626ADE3}" type="datetimeFigureOut">
              <a:rPr lang="en-ID" smtClean="0"/>
              <a:t>25/02/2023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BBB7-D13F-4703-8776-46C62453787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200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2E0A-DE10-48F5-A3EF-764E8626ADE3}" type="datetimeFigureOut">
              <a:rPr lang="en-ID" smtClean="0"/>
              <a:t>25/02/2023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BBB7-D13F-4703-8776-46C62453787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092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2E0A-DE10-48F5-A3EF-764E8626ADE3}" type="datetimeFigureOut">
              <a:rPr lang="en-ID" smtClean="0"/>
              <a:t>25/02/2023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BBB7-D13F-4703-8776-46C62453787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40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2E0A-DE10-48F5-A3EF-764E8626ADE3}" type="datetimeFigureOut">
              <a:rPr lang="en-ID" smtClean="0"/>
              <a:t>25/02/2023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BBB7-D13F-4703-8776-46C62453787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256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2E0A-DE10-48F5-A3EF-764E8626ADE3}" type="datetimeFigureOut">
              <a:rPr lang="en-ID" smtClean="0"/>
              <a:t>25/02/2023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BBB7-D13F-4703-8776-46C62453787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333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2E0A-DE10-48F5-A3EF-764E8626ADE3}" type="datetimeFigureOut">
              <a:rPr lang="en-ID" smtClean="0"/>
              <a:t>25/02/2023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BBB7-D13F-4703-8776-46C62453787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823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2E0A-DE10-48F5-A3EF-764E8626ADE3}" type="datetimeFigureOut">
              <a:rPr lang="en-ID" smtClean="0"/>
              <a:t>25/02/2023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BBB7-D13F-4703-8776-46C62453787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860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2E0A-DE10-48F5-A3EF-764E8626ADE3}" type="datetimeFigureOut">
              <a:rPr lang="en-ID" smtClean="0"/>
              <a:t>25/02/2023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BBB7-D13F-4703-8776-46C62453787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371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2E0A-DE10-48F5-A3EF-764E8626ADE3}" type="datetimeFigureOut">
              <a:rPr lang="en-ID" smtClean="0"/>
              <a:t>25/02/2023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BBB7-D13F-4703-8776-46C62453787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969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2E0A-DE10-48F5-A3EF-764E8626ADE3}" type="datetimeFigureOut">
              <a:rPr lang="en-ID" smtClean="0"/>
              <a:t>25/02/2023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BBB7-D13F-4703-8776-46C62453787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034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2E0A-DE10-48F5-A3EF-764E8626ADE3}" type="datetimeFigureOut">
              <a:rPr lang="en-ID" smtClean="0"/>
              <a:t>25/02/2023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BBB7-D13F-4703-8776-46C62453787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549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B2E0A-DE10-48F5-A3EF-764E8626ADE3}" type="datetimeFigureOut">
              <a:rPr lang="en-ID" smtClean="0"/>
              <a:t>25/02/2023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EBBB7-D13F-4703-8776-46C62453787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939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90544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Design Selection Widget </a:t>
            </a:r>
            <a:br>
              <a:rPr lang="en-US" sz="4400" dirty="0" smtClean="0"/>
            </a:br>
            <a:r>
              <a:rPr lang="en-US" sz="4400" dirty="0" smtClean="0"/>
              <a:t>(</a:t>
            </a:r>
            <a:r>
              <a:rPr lang="en-US" sz="4400" dirty="0" err="1" smtClean="0"/>
              <a:t>ListView</a:t>
            </a:r>
            <a:r>
              <a:rPr lang="en-US" sz="4400" dirty="0" smtClean="0"/>
              <a:t>, Spinner, AutoComplete)</a:t>
            </a:r>
            <a:endParaRPr lang="en-ID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Fathan Maulana </a:t>
            </a:r>
            <a:r>
              <a:rPr lang="en-US" dirty="0" err="1" smtClean="0"/>
              <a:t>Rifqi</a:t>
            </a:r>
            <a:r>
              <a:rPr lang="en-US" dirty="0" smtClean="0"/>
              <a:t> Hartono</a:t>
            </a:r>
          </a:p>
          <a:p>
            <a:r>
              <a:rPr lang="en-US" dirty="0" err="1" smtClean="0"/>
              <a:t>E41212174</a:t>
            </a:r>
            <a:endParaRPr lang="en-US" dirty="0" smtClean="0"/>
          </a:p>
          <a:p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</a:t>
            </a:r>
            <a:r>
              <a:rPr lang="en-US" dirty="0" err="1" smtClean="0"/>
              <a:t>Kampus</a:t>
            </a:r>
            <a:r>
              <a:rPr lang="en-US" dirty="0" smtClean="0"/>
              <a:t> </a:t>
            </a:r>
            <a:r>
              <a:rPr lang="en-US" dirty="0" err="1" smtClean="0"/>
              <a:t>Bondowoso</a:t>
            </a:r>
            <a:r>
              <a:rPr lang="en-US" dirty="0" smtClean="0"/>
              <a:t> </a:t>
            </a:r>
            <a:r>
              <a:rPr lang="en-US" dirty="0" err="1" smtClean="0"/>
              <a:t>Gol.B</a:t>
            </a:r>
            <a:endParaRPr lang="en-US" dirty="0" smtClean="0"/>
          </a:p>
          <a:p>
            <a:r>
              <a:rPr lang="en-US" dirty="0" smtClean="0"/>
              <a:t>Semester 4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9649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4986"/>
            <a:ext cx="10515600" cy="897004"/>
          </a:xfrm>
        </p:spPr>
        <p:txBody>
          <a:bodyPr>
            <a:normAutofit/>
          </a:bodyPr>
          <a:lstStyle/>
          <a:p>
            <a:r>
              <a:rPr lang="en-US" dirty="0" smtClean="0"/>
              <a:t>Link Prototype </a:t>
            </a:r>
            <a:r>
              <a:rPr lang="en-US" dirty="0" err="1" smtClean="0"/>
              <a:t>Figma</a:t>
            </a:r>
            <a:endParaRPr lang="en-ID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977392"/>
            <a:ext cx="10515600" cy="1298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dirty="0" smtClean="0"/>
              <a:t>https://</a:t>
            </a:r>
            <a:r>
              <a:rPr lang="en-US" dirty="0" err="1" smtClean="0"/>
              <a:t>www.figma.com</a:t>
            </a:r>
            <a:r>
              <a:rPr lang="en-US" dirty="0" smtClean="0"/>
              <a:t>/proto/</a:t>
            </a:r>
            <a:r>
              <a:rPr lang="en-US" dirty="0" err="1" smtClean="0"/>
              <a:t>e62LAPVuWEjsclep5Dem4Y</a:t>
            </a:r>
            <a:r>
              <a:rPr lang="en-US" dirty="0" smtClean="0"/>
              <a:t>/UI-%</a:t>
            </a:r>
            <a:r>
              <a:rPr lang="en-US" dirty="0" err="1" smtClean="0"/>
              <a:t>2F-UX-Design?node-id</a:t>
            </a:r>
            <a:r>
              <a:rPr lang="en-US" dirty="0" smtClean="0"/>
              <a:t>=</a:t>
            </a:r>
            <a:r>
              <a:rPr lang="en-US" dirty="0" err="1" smtClean="0"/>
              <a:t>429%3A23&amp;scaling</a:t>
            </a:r>
            <a:r>
              <a:rPr lang="en-US" dirty="0" smtClean="0"/>
              <a:t>=</a:t>
            </a:r>
            <a:r>
              <a:rPr lang="en-US" dirty="0" err="1" smtClean="0"/>
              <a:t>scale-down&amp;page-id</a:t>
            </a:r>
            <a:r>
              <a:rPr lang="en-US" dirty="0" smtClean="0"/>
              <a:t>=</a:t>
            </a:r>
            <a:r>
              <a:rPr lang="en-US" dirty="0" err="1" smtClean="0"/>
              <a:t>0%3A1&amp;starting-point-node-id</a:t>
            </a:r>
            <a:r>
              <a:rPr lang="en-US" dirty="0" smtClean="0"/>
              <a:t>=</a:t>
            </a:r>
            <a:r>
              <a:rPr lang="en-US" dirty="0" err="1" smtClean="0"/>
              <a:t>429%3A23&amp;show-proto-sidebar</a:t>
            </a:r>
            <a:r>
              <a:rPr lang="en-US" dirty="0" smtClean="0"/>
              <a:t>=1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5330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812" y="2877060"/>
            <a:ext cx="4558048" cy="1325563"/>
          </a:xfrm>
        </p:spPr>
        <p:txBody>
          <a:bodyPr/>
          <a:lstStyle/>
          <a:p>
            <a:r>
              <a:rPr lang="en-US" dirty="0" err="1" smtClean="0"/>
              <a:t>ListView</a:t>
            </a:r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386" y="570424"/>
            <a:ext cx="2672475" cy="593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60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812" y="2729432"/>
            <a:ext cx="4558048" cy="1325563"/>
          </a:xfrm>
        </p:spPr>
        <p:txBody>
          <a:bodyPr/>
          <a:lstStyle/>
          <a:p>
            <a:r>
              <a:rPr lang="en-US" dirty="0" smtClean="0"/>
              <a:t>Spinner</a:t>
            </a:r>
            <a:endParaRPr lang="en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946" y="607158"/>
            <a:ext cx="2506551" cy="55701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958" y="607158"/>
            <a:ext cx="2506551" cy="55701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81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812" y="2877060"/>
            <a:ext cx="4558048" cy="1325563"/>
          </a:xfrm>
        </p:spPr>
        <p:txBody>
          <a:bodyPr/>
          <a:lstStyle/>
          <a:p>
            <a:r>
              <a:rPr lang="en-US" dirty="0" err="1" smtClean="0"/>
              <a:t>ListView</a:t>
            </a:r>
            <a:endParaRPr lang="en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042" y="590453"/>
            <a:ext cx="2359654" cy="52436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887" y="590453"/>
            <a:ext cx="2359654" cy="52436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895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Design Selection Widget  (ListView, Spinner, AutoComplete)</vt:lpstr>
      <vt:lpstr>Link Prototype Figma</vt:lpstr>
      <vt:lpstr>ListView</vt:lpstr>
      <vt:lpstr>Spinner</vt:lpstr>
      <vt:lpstr>ListView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Selection Widget  (ListView, Spinner, AutoComplete)</dc:title>
  <dc:creator>Microsoft account</dc:creator>
  <cp:lastModifiedBy>Microsoft account</cp:lastModifiedBy>
  <cp:revision>1</cp:revision>
  <dcterms:created xsi:type="dcterms:W3CDTF">2023-02-25T12:30:13Z</dcterms:created>
  <dcterms:modified xsi:type="dcterms:W3CDTF">2023-02-25T12:30:45Z</dcterms:modified>
</cp:coreProperties>
</file>