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9"/>
  </p:notesMasterIdLst>
  <p:sldIdLst>
    <p:sldId id="256" r:id="rId2"/>
    <p:sldId id="354" r:id="rId3"/>
    <p:sldId id="332" r:id="rId4"/>
    <p:sldId id="355" r:id="rId5"/>
    <p:sldId id="360" r:id="rId6"/>
    <p:sldId id="356" r:id="rId7"/>
    <p:sldId id="357" r:id="rId8"/>
    <p:sldId id="358" r:id="rId9"/>
    <p:sldId id="359"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9" r:id="rId27"/>
    <p:sldId id="347"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Fira Sans Condensed" panose="02010600030101010101" charset="0"/>
      <p:regular r:id="rId34"/>
      <p:bold r:id="rId35"/>
      <p:italic r:id="rId36"/>
      <p:boldItalic r:id="rId37"/>
    </p:embeddedFont>
    <p:embeddedFont>
      <p:font typeface="Fira Sans Condensed ExtraBold" panose="02010600030101010101" charset="0"/>
      <p:bold r:id="rId38"/>
      <p:italic r:id="rId39"/>
      <p:boldItalic r:id="rId40"/>
    </p:embeddedFont>
    <p:embeddedFont>
      <p:font typeface="微软雅黑" panose="020B0503020204020204" pitchFamily="34" charset="-122"/>
      <p:regular r:id="rId41"/>
      <p:bold r:id="rId42"/>
    </p:embeddedFont>
    <p:embeddedFont>
      <p:font typeface="微软雅黑" panose="020B0503020204020204" pitchFamily="34" charset="-122"/>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C00000"/>
    <a:srgbClr val="EEE8AA"/>
    <a:srgbClr val="2E8B57"/>
    <a:srgbClr val="D4F2E7"/>
    <a:srgbClr val="5B9BD5"/>
    <a:srgbClr val="FFFFFF"/>
    <a:srgbClr val="CCFFCC"/>
    <a:srgbClr val="FF9966"/>
    <a:srgbClr val="5E7D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D36771-35DB-4378-AE26-F435D26A4B70}">
  <a:tblStyle styleId="{32D36771-35DB-4378-AE26-F435D26A4B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664" autoAdjust="0"/>
  </p:normalViewPr>
  <p:slideViewPr>
    <p:cSldViewPr snapToGrid="0" snapToObjects="1" showGuides="1">
      <p:cViewPr varScale="1">
        <p:scale>
          <a:sx n="77" d="100"/>
          <a:sy n="77" d="100"/>
        </p:scale>
        <p:origin x="980" y="48"/>
      </p:cViewPr>
      <p:guideLst>
        <p:guide orient="horz" pos="1620"/>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 Tianyue" userId="002e49554a3b1526" providerId="LiveId" clId="{D7F04D97-FD1A-1F49-AD5A-69BB12CC890A}"/>
    <pc:docChg chg="undo redo custSel addSld delSld modSld sldOrd addMainMaster delMainMaster modShowInfo">
      <pc:chgData name="Cao Tianyue" userId="002e49554a3b1526" providerId="LiveId" clId="{D7F04D97-FD1A-1F49-AD5A-69BB12CC890A}" dt="2020-11-24T11:49:58.122" v="3373" actId="404"/>
      <pc:docMkLst>
        <pc:docMk/>
      </pc:docMkLst>
      <pc:sldChg chg="del">
        <pc:chgData name="Cao Tianyue" userId="002e49554a3b1526" providerId="LiveId" clId="{D7F04D97-FD1A-1F49-AD5A-69BB12CC890A}" dt="2020-11-24T11:35:59.071" v="3120" actId="2696"/>
        <pc:sldMkLst>
          <pc:docMk/>
          <pc:sldMk cId="0" sldId="257"/>
        </pc:sldMkLst>
      </pc:sldChg>
      <pc:sldChg chg="del">
        <pc:chgData name="Cao Tianyue" userId="002e49554a3b1526" providerId="LiveId" clId="{D7F04D97-FD1A-1F49-AD5A-69BB12CC890A}" dt="2020-11-24T11:35:59.547" v="3121" actId="2696"/>
        <pc:sldMkLst>
          <pc:docMk/>
          <pc:sldMk cId="0" sldId="258"/>
        </pc:sldMkLst>
      </pc:sldChg>
      <pc:sldChg chg="del">
        <pc:chgData name="Cao Tianyue" userId="002e49554a3b1526" providerId="LiveId" clId="{D7F04D97-FD1A-1F49-AD5A-69BB12CC890A}" dt="2020-11-24T11:35:59.920" v="3122" actId="2696"/>
        <pc:sldMkLst>
          <pc:docMk/>
          <pc:sldMk cId="0" sldId="259"/>
        </pc:sldMkLst>
      </pc:sldChg>
      <pc:sldChg chg="del">
        <pc:chgData name="Cao Tianyue" userId="002e49554a3b1526" providerId="LiveId" clId="{D7F04D97-FD1A-1F49-AD5A-69BB12CC890A}" dt="2020-11-24T11:36:00.104" v="3123" actId="2696"/>
        <pc:sldMkLst>
          <pc:docMk/>
          <pc:sldMk cId="0" sldId="260"/>
        </pc:sldMkLst>
      </pc:sldChg>
      <pc:sldChg chg="del">
        <pc:chgData name="Cao Tianyue" userId="002e49554a3b1526" providerId="LiveId" clId="{D7F04D97-FD1A-1F49-AD5A-69BB12CC890A}" dt="2020-11-24T11:36:00.368" v="3124" actId="2696"/>
        <pc:sldMkLst>
          <pc:docMk/>
          <pc:sldMk cId="0" sldId="261"/>
        </pc:sldMkLst>
      </pc:sldChg>
      <pc:sldChg chg="del">
        <pc:chgData name="Cao Tianyue" userId="002e49554a3b1526" providerId="LiveId" clId="{D7F04D97-FD1A-1F49-AD5A-69BB12CC890A}" dt="2020-11-24T11:36:00.624" v="3125" actId="2696"/>
        <pc:sldMkLst>
          <pc:docMk/>
          <pc:sldMk cId="0" sldId="262"/>
        </pc:sldMkLst>
      </pc:sldChg>
      <pc:sldChg chg="del">
        <pc:chgData name="Cao Tianyue" userId="002e49554a3b1526" providerId="LiveId" clId="{D7F04D97-FD1A-1F49-AD5A-69BB12CC890A}" dt="2020-11-24T11:36:00.952" v="3126" actId="2696"/>
        <pc:sldMkLst>
          <pc:docMk/>
          <pc:sldMk cId="0" sldId="263"/>
        </pc:sldMkLst>
      </pc:sldChg>
      <pc:sldChg chg="del">
        <pc:chgData name="Cao Tianyue" userId="002e49554a3b1526" providerId="LiveId" clId="{D7F04D97-FD1A-1F49-AD5A-69BB12CC890A}" dt="2020-11-24T11:36:01.430" v="3127" actId="2696"/>
        <pc:sldMkLst>
          <pc:docMk/>
          <pc:sldMk cId="0" sldId="264"/>
        </pc:sldMkLst>
      </pc:sldChg>
      <pc:sldChg chg="del">
        <pc:chgData name="Cao Tianyue" userId="002e49554a3b1526" providerId="LiveId" clId="{D7F04D97-FD1A-1F49-AD5A-69BB12CC890A}" dt="2020-11-24T11:36:01.663" v="3128" actId="2696"/>
        <pc:sldMkLst>
          <pc:docMk/>
          <pc:sldMk cId="0" sldId="265"/>
        </pc:sldMkLst>
      </pc:sldChg>
      <pc:sldChg chg="del">
        <pc:chgData name="Cao Tianyue" userId="002e49554a3b1526" providerId="LiveId" clId="{D7F04D97-FD1A-1F49-AD5A-69BB12CC890A}" dt="2020-11-24T11:36:01.721" v="3129" actId="2696"/>
        <pc:sldMkLst>
          <pc:docMk/>
          <pc:sldMk cId="0" sldId="266"/>
        </pc:sldMkLst>
      </pc:sldChg>
      <pc:sldChg chg="del">
        <pc:chgData name="Cao Tianyue" userId="002e49554a3b1526" providerId="LiveId" clId="{D7F04D97-FD1A-1F49-AD5A-69BB12CC890A}" dt="2020-11-24T11:36:01.972" v="3130" actId="2696"/>
        <pc:sldMkLst>
          <pc:docMk/>
          <pc:sldMk cId="0" sldId="267"/>
        </pc:sldMkLst>
      </pc:sldChg>
      <pc:sldChg chg="del">
        <pc:chgData name="Cao Tianyue" userId="002e49554a3b1526" providerId="LiveId" clId="{D7F04D97-FD1A-1F49-AD5A-69BB12CC890A}" dt="2020-11-24T11:36:02.022" v="3131" actId="2696"/>
        <pc:sldMkLst>
          <pc:docMk/>
          <pc:sldMk cId="0" sldId="268"/>
        </pc:sldMkLst>
      </pc:sldChg>
      <pc:sldChg chg="del">
        <pc:chgData name="Cao Tianyue" userId="002e49554a3b1526" providerId="LiveId" clId="{D7F04D97-FD1A-1F49-AD5A-69BB12CC890A}" dt="2020-11-24T11:36:02.529" v="3132" actId="2696"/>
        <pc:sldMkLst>
          <pc:docMk/>
          <pc:sldMk cId="0" sldId="269"/>
        </pc:sldMkLst>
      </pc:sldChg>
      <pc:sldChg chg="del">
        <pc:chgData name="Cao Tianyue" userId="002e49554a3b1526" providerId="LiveId" clId="{D7F04D97-FD1A-1F49-AD5A-69BB12CC890A}" dt="2020-11-24T11:36:02.993" v="3133" actId="2696"/>
        <pc:sldMkLst>
          <pc:docMk/>
          <pc:sldMk cId="0" sldId="270"/>
        </pc:sldMkLst>
      </pc:sldChg>
      <pc:sldChg chg="del">
        <pc:chgData name="Cao Tianyue" userId="002e49554a3b1526" providerId="LiveId" clId="{D7F04D97-FD1A-1F49-AD5A-69BB12CC890A}" dt="2020-11-24T11:36:03.421" v="3134" actId="2696"/>
        <pc:sldMkLst>
          <pc:docMk/>
          <pc:sldMk cId="0" sldId="271"/>
        </pc:sldMkLst>
      </pc:sldChg>
      <pc:sldChg chg="add del">
        <pc:chgData name="Cao Tianyue" userId="002e49554a3b1526" providerId="LiveId" clId="{D7F04D97-FD1A-1F49-AD5A-69BB12CC890A}" dt="2020-11-24T11:37:52.663" v="3205" actId="2696"/>
        <pc:sldMkLst>
          <pc:docMk/>
          <pc:sldMk cId="0" sldId="272"/>
        </pc:sldMkLst>
      </pc:sldChg>
      <pc:sldChg chg="add del">
        <pc:chgData name="Cao Tianyue" userId="002e49554a3b1526" providerId="LiveId" clId="{D7F04D97-FD1A-1F49-AD5A-69BB12CC890A}" dt="2020-11-24T11:37:53.706" v="3206" actId="2696"/>
        <pc:sldMkLst>
          <pc:docMk/>
          <pc:sldMk cId="0" sldId="273"/>
        </pc:sldMkLst>
      </pc:sldChg>
      <pc:sldChg chg="add del">
        <pc:chgData name="Cao Tianyue" userId="002e49554a3b1526" providerId="LiveId" clId="{D7F04D97-FD1A-1F49-AD5A-69BB12CC890A}" dt="2020-11-24T11:37:54.302" v="3207" actId="2696"/>
        <pc:sldMkLst>
          <pc:docMk/>
          <pc:sldMk cId="0" sldId="274"/>
        </pc:sldMkLst>
      </pc:sldChg>
      <pc:sldChg chg="add del">
        <pc:chgData name="Cao Tianyue" userId="002e49554a3b1526" providerId="LiveId" clId="{D7F04D97-FD1A-1F49-AD5A-69BB12CC890A}" dt="2020-11-24T11:37:54.944" v="3208" actId="2696"/>
        <pc:sldMkLst>
          <pc:docMk/>
          <pc:sldMk cId="0" sldId="275"/>
        </pc:sldMkLst>
      </pc:sldChg>
      <pc:sldChg chg="add del">
        <pc:chgData name="Cao Tianyue" userId="002e49554a3b1526" providerId="LiveId" clId="{D7F04D97-FD1A-1F49-AD5A-69BB12CC890A}" dt="2020-11-24T11:37:55.590" v="3209" actId="2696"/>
        <pc:sldMkLst>
          <pc:docMk/>
          <pc:sldMk cId="0" sldId="276"/>
        </pc:sldMkLst>
      </pc:sldChg>
      <pc:sldChg chg="add del">
        <pc:chgData name="Cao Tianyue" userId="002e49554a3b1526" providerId="LiveId" clId="{D7F04D97-FD1A-1F49-AD5A-69BB12CC890A}" dt="2020-11-24T11:37:56.143" v="3210" actId="2696"/>
        <pc:sldMkLst>
          <pc:docMk/>
          <pc:sldMk cId="0" sldId="277"/>
        </pc:sldMkLst>
      </pc:sldChg>
      <pc:sldChg chg="add del">
        <pc:chgData name="Cao Tianyue" userId="002e49554a3b1526" providerId="LiveId" clId="{D7F04D97-FD1A-1F49-AD5A-69BB12CC890A}" dt="2020-11-24T11:37:56.594" v="3211" actId="2696"/>
        <pc:sldMkLst>
          <pc:docMk/>
          <pc:sldMk cId="0" sldId="278"/>
        </pc:sldMkLst>
      </pc:sldChg>
      <pc:sldChg chg="add del">
        <pc:chgData name="Cao Tianyue" userId="002e49554a3b1526" providerId="LiveId" clId="{D7F04D97-FD1A-1F49-AD5A-69BB12CC890A}" dt="2020-11-24T11:37:57.182" v="3212" actId="2696"/>
        <pc:sldMkLst>
          <pc:docMk/>
          <pc:sldMk cId="0" sldId="279"/>
        </pc:sldMkLst>
      </pc:sldChg>
      <pc:sldChg chg="addSp delSp modSp add del mod">
        <pc:chgData name="Cao Tianyue" userId="002e49554a3b1526" providerId="LiveId" clId="{D7F04D97-FD1A-1F49-AD5A-69BB12CC890A}" dt="2020-11-24T11:37:57.657" v="3213" actId="2696"/>
        <pc:sldMkLst>
          <pc:docMk/>
          <pc:sldMk cId="0" sldId="280"/>
        </pc:sldMkLst>
        <pc:spChg chg="add del mod">
          <ac:chgData name="Cao Tianyue" userId="002e49554a3b1526" providerId="LiveId" clId="{D7F04D97-FD1A-1F49-AD5A-69BB12CC890A}" dt="2020-11-24T11:36:49.227" v="3159" actId="478"/>
          <ac:spMkLst>
            <pc:docMk/>
            <pc:sldMk cId="0" sldId="280"/>
            <ac:spMk id="3" creationId="{B0476138-9257-5A49-A3A8-DA20E0D398B3}"/>
          </ac:spMkLst>
        </pc:spChg>
        <pc:spChg chg="add del mod">
          <ac:chgData name="Cao Tianyue" userId="002e49554a3b1526" providerId="LiveId" clId="{D7F04D97-FD1A-1F49-AD5A-69BB12CC890A}" dt="2020-11-24T11:36:47.192" v="3156" actId="767"/>
          <ac:spMkLst>
            <pc:docMk/>
            <pc:sldMk cId="0" sldId="280"/>
            <ac:spMk id="4" creationId="{F479ADDD-0071-1C4D-B29B-250B3008554D}"/>
          </ac:spMkLst>
        </pc:spChg>
        <pc:spChg chg="add del">
          <ac:chgData name="Cao Tianyue" userId="002e49554a3b1526" providerId="LiveId" clId="{D7F04D97-FD1A-1F49-AD5A-69BB12CC890A}" dt="2020-11-24T11:36:49.227" v="3159" actId="478"/>
          <ac:spMkLst>
            <pc:docMk/>
            <pc:sldMk cId="0" sldId="280"/>
            <ac:spMk id="896" creationId="{00000000-0000-0000-0000-000000000000}"/>
          </ac:spMkLst>
        </pc:spChg>
        <pc:spChg chg="add del">
          <ac:chgData name="Cao Tianyue" userId="002e49554a3b1526" providerId="LiveId" clId="{D7F04D97-FD1A-1F49-AD5A-69BB12CC890A}" dt="2020-11-24T11:36:48.464" v="3157" actId="478"/>
          <ac:spMkLst>
            <pc:docMk/>
            <pc:sldMk cId="0" sldId="280"/>
            <ac:spMk id="898" creationId="{00000000-0000-0000-0000-000000000000}"/>
          </ac:spMkLst>
        </pc:spChg>
        <pc:spChg chg="add del">
          <ac:chgData name="Cao Tianyue" userId="002e49554a3b1526" providerId="LiveId" clId="{D7F04D97-FD1A-1F49-AD5A-69BB12CC890A}" dt="2020-11-24T11:36:48.464" v="3157" actId="478"/>
          <ac:spMkLst>
            <pc:docMk/>
            <pc:sldMk cId="0" sldId="280"/>
            <ac:spMk id="899" creationId="{00000000-0000-0000-0000-000000000000}"/>
          </ac:spMkLst>
        </pc:spChg>
        <pc:spChg chg="add del">
          <ac:chgData name="Cao Tianyue" userId="002e49554a3b1526" providerId="LiveId" clId="{D7F04D97-FD1A-1F49-AD5A-69BB12CC890A}" dt="2020-11-24T11:36:48.464" v="3157" actId="478"/>
          <ac:spMkLst>
            <pc:docMk/>
            <pc:sldMk cId="0" sldId="280"/>
            <ac:spMk id="900" creationId="{00000000-0000-0000-0000-000000000000}"/>
          </ac:spMkLst>
        </pc:spChg>
        <pc:spChg chg="add del">
          <ac:chgData name="Cao Tianyue" userId="002e49554a3b1526" providerId="LiveId" clId="{D7F04D97-FD1A-1F49-AD5A-69BB12CC890A}" dt="2020-11-24T11:36:48.464" v="3157" actId="478"/>
          <ac:spMkLst>
            <pc:docMk/>
            <pc:sldMk cId="0" sldId="280"/>
            <ac:spMk id="901" creationId="{00000000-0000-0000-0000-000000000000}"/>
          </ac:spMkLst>
        </pc:spChg>
        <pc:spChg chg="add del">
          <ac:chgData name="Cao Tianyue" userId="002e49554a3b1526" providerId="LiveId" clId="{D7F04D97-FD1A-1F49-AD5A-69BB12CC890A}" dt="2020-11-24T11:36:48.464" v="3157" actId="478"/>
          <ac:spMkLst>
            <pc:docMk/>
            <pc:sldMk cId="0" sldId="280"/>
            <ac:spMk id="905" creationId="{00000000-0000-0000-0000-000000000000}"/>
          </ac:spMkLst>
        </pc:spChg>
        <pc:spChg chg="add del">
          <ac:chgData name="Cao Tianyue" userId="002e49554a3b1526" providerId="LiveId" clId="{D7F04D97-FD1A-1F49-AD5A-69BB12CC890A}" dt="2020-11-24T11:36:48.464" v="3157" actId="478"/>
          <ac:spMkLst>
            <pc:docMk/>
            <pc:sldMk cId="0" sldId="280"/>
            <ac:spMk id="906" creationId="{00000000-0000-0000-0000-000000000000}"/>
          </ac:spMkLst>
        </pc:spChg>
        <pc:grpChg chg="add del">
          <ac:chgData name="Cao Tianyue" userId="002e49554a3b1526" providerId="LiveId" clId="{D7F04D97-FD1A-1F49-AD5A-69BB12CC890A}" dt="2020-11-24T11:36:48.464" v="3157" actId="478"/>
          <ac:grpSpMkLst>
            <pc:docMk/>
            <pc:sldMk cId="0" sldId="280"/>
            <ac:grpSpMk id="902" creationId="{00000000-0000-0000-0000-000000000000}"/>
          </ac:grpSpMkLst>
        </pc:grpChg>
      </pc:sldChg>
      <pc:sldChg chg="add del">
        <pc:chgData name="Cao Tianyue" userId="002e49554a3b1526" providerId="LiveId" clId="{D7F04D97-FD1A-1F49-AD5A-69BB12CC890A}" dt="2020-11-24T11:37:58.376" v="3214" actId="2696"/>
        <pc:sldMkLst>
          <pc:docMk/>
          <pc:sldMk cId="0" sldId="281"/>
        </pc:sldMkLst>
      </pc:sldChg>
      <pc:sldChg chg="add del">
        <pc:chgData name="Cao Tianyue" userId="002e49554a3b1526" providerId="LiveId" clId="{D7F04D97-FD1A-1F49-AD5A-69BB12CC890A}" dt="2020-11-24T11:37:58.859" v="3215" actId="2696"/>
        <pc:sldMkLst>
          <pc:docMk/>
          <pc:sldMk cId="0" sldId="282"/>
        </pc:sldMkLst>
      </pc:sldChg>
      <pc:sldChg chg="add del">
        <pc:chgData name="Cao Tianyue" userId="002e49554a3b1526" providerId="LiveId" clId="{D7F04D97-FD1A-1F49-AD5A-69BB12CC890A}" dt="2020-11-24T11:37:59.682" v="3216" actId="2696"/>
        <pc:sldMkLst>
          <pc:docMk/>
          <pc:sldMk cId="0" sldId="283"/>
        </pc:sldMkLst>
      </pc:sldChg>
      <pc:sldChg chg="del">
        <pc:chgData name="Cao Tianyue" userId="002e49554a3b1526" providerId="LiveId" clId="{D7F04D97-FD1A-1F49-AD5A-69BB12CC890A}" dt="2020-11-24T11:38:00.194" v="3217" actId="2696"/>
        <pc:sldMkLst>
          <pc:docMk/>
          <pc:sldMk cId="0" sldId="284"/>
        </pc:sldMkLst>
      </pc:sldChg>
      <pc:sldChg chg="del">
        <pc:chgData name="Cao Tianyue" userId="002e49554a3b1526" providerId="LiveId" clId="{D7F04D97-FD1A-1F49-AD5A-69BB12CC890A}" dt="2020-11-24T11:38:00.969" v="3218" actId="2696"/>
        <pc:sldMkLst>
          <pc:docMk/>
          <pc:sldMk cId="0" sldId="285"/>
        </pc:sldMkLst>
      </pc:sldChg>
      <pc:sldChg chg="del">
        <pc:chgData name="Cao Tianyue" userId="002e49554a3b1526" providerId="LiveId" clId="{D7F04D97-FD1A-1F49-AD5A-69BB12CC890A}" dt="2020-11-24T11:38:01.614" v="3219" actId="2696"/>
        <pc:sldMkLst>
          <pc:docMk/>
          <pc:sldMk cId="0" sldId="286"/>
        </pc:sldMkLst>
      </pc:sldChg>
      <pc:sldChg chg="del">
        <pc:chgData name="Cao Tianyue" userId="002e49554a3b1526" providerId="LiveId" clId="{D7F04D97-FD1A-1F49-AD5A-69BB12CC890A}" dt="2020-11-24T11:38:02.275" v="3220" actId="2696"/>
        <pc:sldMkLst>
          <pc:docMk/>
          <pc:sldMk cId="0" sldId="287"/>
        </pc:sldMkLst>
      </pc:sldChg>
      <pc:sldChg chg="del">
        <pc:chgData name="Cao Tianyue" userId="002e49554a3b1526" providerId="LiveId" clId="{D7F04D97-FD1A-1F49-AD5A-69BB12CC890A}" dt="2020-11-24T11:38:02.812" v="3221" actId="2696"/>
        <pc:sldMkLst>
          <pc:docMk/>
          <pc:sldMk cId="0" sldId="288"/>
        </pc:sldMkLst>
      </pc:sldChg>
      <pc:sldChg chg="del">
        <pc:chgData name="Cao Tianyue" userId="002e49554a3b1526" providerId="LiveId" clId="{D7F04D97-FD1A-1F49-AD5A-69BB12CC890A}" dt="2020-11-24T11:38:03.330" v="3222" actId="2696"/>
        <pc:sldMkLst>
          <pc:docMk/>
          <pc:sldMk cId="0" sldId="289"/>
        </pc:sldMkLst>
      </pc:sldChg>
      <pc:sldChg chg="del">
        <pc:chgData name="Cao Tianyue" userId="002e49554a3b1526" providerId="LiveId" clId="{D7F04D97-FD1A-1F49-AD5A-69BB12CC890A}" dt="2020-11-24T11:38:04.087" v="3223" actId="2696"/>
        <pc:sldMkLst>
          <pc:docMk/>
          <pc:sldMk cId="0" sldId="290"/>
        </pc:sldMkLst>
      </pc:sldChg>
      <pc:sldChg chg="del">
        <pc:chgData name="Cao Tianyue" userId="002e49554a3b1526" providerId="LiveId" clId="{D7F04D97-FD1A-1F49-AD5A-69BB12CC890A}" dt="2020-11-24T11:38:04.723" v="3224" actId="2696"/>
        <pc:sldMkLst>
          <pc:docMk/>
          <pc:sldMk cId="0" sldId="291"/>
        </pc:sldMkLst>
      </pc:sldChg>
      <pc:sldChg chg="del">
        <pc:chgData name="Cao Tianyue" userId="002e49554a3b1526" providerId="LiveId" clId="{D7F04D97-FD1A-1F49-AD5A-69BB12CC890A}" dt="2020-11-24T11:38:05.189" v="3225" actId="2696"/>
        <pc:sldMkLst>
          <pc:docMk/>
          <pc:sldMk cId="0" sldId="292"/>
        </pc:sldMkLst>
      </pc:sldChg>
      <pc:sldChg chg="del">
        <pc:chgData name="Cao Tianyue" userId="002e49554a3b1526" providerId="LiveId" clId="{D7F04D97-FD1A-1F49-AD5A-69BB12CC890A}" dt="2020-11-24T11:38:05.629" v="3226" actId="2696"/>
        <pc:sldMkLst>
          <pc:docMk/>
          <pc:sldMk cId="0" sldId="293"/>
        </pc:sldMkLst>
      </pc:sldChg>
      <pc:sldChg chg="del">
        <pc:chgData name="Cao Tianyue" userId="002e49554a3b1526" providerId="LiveId" clId="{D7F04D97-FD1A-1F49-AD5A-69BB12CC890A}" dt="2020-11-24T11:38:06.069" v="3227" actId="2696"/>
        <pc:sldMkLst>
          <pc:docMk/>
          <pc:sldMk cId="0" sldId="294"/>
        </pc:sldMkLst>
      </pc:sldChg>
      <pc:sldChg chg="del">
        <pc:chgData name="Cao Tianyue" userId="002e49554a3b1526" providerId="LiveId" clId="{D7F04D97-FD1A-1F49-AD5A-69BB12CC890A}" dt="2020-11-24T11:38:06.484" v="3228" actId="2696"/>
        <pc:sldMkLst>
          <pc:docMk/>
          <pc:sldMk cId="0" sldId="295"/>
        </pc:sldMkLst>
      </pc:sldChg>
      <pc:sldChg chg="del">
        <pc:chgData name="Cao Tianyue" userId="002e49554a3b1526" providerId="LiveId" clId="{D7F04D97-FD1A-1F49-AD5A-69BB12CC890A}" dt="2020-11-24T11:38:06.893" v="3229" actId="2696"/>
        <pc:sldMkLst>
          <pc:docMk/>
          <pc:sldMk cId="0" sldId="296"/>
        </pc:sldMkLst>
      </pc:sldChg>
      <pc:sldChg chg="del">
        <pc:chgData name="Cao Tianyue" userId="002e49554a3b1526" providerId="LiveId" clId="{D7F04D97-FD1A-1F49-AD5A-69BB12CC890A}" dt="2020-11-24T11:38:07.333" v="3230" actId="2696"/>
        <pc:sldMkLst>
          <pc:docMk/>
          <pc:sldMk cId="0" sldId="297"/>
        </pc:sldMkLst>
      </pc:sldChg>
      <pc:sldChg chg="del">
        <pc:chgData name="Cao Tianyue" userId="002e49554a3b1526" providerId="LiveId" clId="{D7F04D97-FD1A-1F49-AD5A-69BB12CC890A}" dt="2020-11-24T11:38:07.662" v="3231" actId="2696"/>
        <pc:sldMkLst>
          <pc:docMk/>
          <pc:sldMk cId="0" sldId="298"/>
        </pc:sldMkLst>
      </pc:sldChg>
      <pc:sldChg chg="del">
        <pc:chgData name="Cao Tianyue" userId="002e49554a3b1526" providerId="LiveId" clId="{D7F04D97-FD1A-1F49-AD5A-69BB12CC890A}" dt="2020-11-24T11:38:08.140" v="3232" actId="2696"/>
        <pc:sldMkLst>
          <pc:docMk/>
          <pc:sldMk cId="0" sldId="299"/>
        </pc:sldMkLst>
      </pc:sldChg>
      <pc:sldChg chg="del">
        <pc:chgData name="Cao Tianyue" userId="002e49554a3b1526" providerId="LiveId" clId="{D7F04D97-FD1A-1F49-AD5A-69BB12CC890A}" dt="2020-11-24T11:38:08.736" v="3233" actId="2696"/>
        <pc:sldMkLst>
          <pc:docMk/>
          <pc:sldMk cId="0" sldId="300"/>
        </pc:sldMkLst>
      </pc:sldChg>
      <pc:sldChg chg="add del">
        <pc:chgData name="Cao Tianyue" userId="002e49554a3b1526" providerId="LiveId" clId="{D7F04D97-FD1A-1F49-AD5A-69BB12CC890A}" dt="2020-11-24T11:38:12.921" v="3236" actId="2696"/>
        <pc:sldMkLst>
          <pc:docMk/>
          <pc:sldMk cId="0" sldId="301"/>
        </pc:sldMkLst>
      </pc:sldChg>
      <pc:sldChg chg="addSp delSp modSp mod">
        <pc:chgData name="Cao Tianyue" userId="002e49554a3b1526" providerId="LiveId" clId="{D7F04D97-FD1A-1F49-AD5A-69BB12CC890A}" dt="2020-11-21T14:38:39.685" v="3116" actId="2711"/>
        <pc:sldMkLst>
          <pc:docMk/>
          <pc:sldMk cId="4094968164" sldId="302"/>
        </pc:sldMkLst>
        <pc:spChg chg="add del mod">
          <ac:chgData name="Cao Tianyue" userId="002e49554a3b1526" providerId="LiveId" clId="{D7F04D97-FD1A-1F49-AD5A-69BB12CC890A}" dt="2020-11-21T14:33:58.591" v="3013" actId="478"/>
          <ac:spMkLst>
            <pc:docMk/>
            <pc:sldMk cId="4094968164" sldId="302"/>
            <ac:spMk id="3" creationId="{F95D704C-BD0E-094D-BFC7-1B92E2529506}"/>
          </ac:spMkLst>
        </pc:spChg>
        <pc:spChg chg="add del mod">
          <ac:chgData name="Cao Tianyue" userId="002e49554a3b1526" providerId="LiveId" clId="{D7F04D97-FD1A-1F49-AD5A-69BB12CC890A}" dt="2020-11-21T14:33:58.591" v="3013" actId="478"/>
          <ac:spMkLst>
            <pc:docMk/>
            <pc:sldMk cId="4094968164" sldId="302"/>
            <ac:spMk id="5" creationId="{DFA3A0A0-590F-0C46-B8A8-C3F1E4D89BE0}"/>
          </ac:spMkLst>
        </pc:spChg>
        <pc:spChg chg="add del mod">
          <ac:chgData name="Cao Tianyue" userId="002e49554a3b1526" providerId="LiveId" clId="{D7F04D97-FD1A-1F49-AD5A-69BB12CC890A}" dt="2020-11-21T14:33:58.591" v="3013" actId="478"/>
          <ac:spMkLst>
            <pc:docMk/>
            <pc:sldMk cId="4094968164" sldId="302"/>
            <ac:spMk id="7" creationId="{B937C812-8157-2F4D-9DC3-33A13469BA07}"/>
          </ac:spMkLst>
        </pc:spChg>
        <pc:spChg chg="add del mod">
          <ac:chgData name="Cao Tianyue" userId="002e49554a3b1526" providerId="LiveId" clId="{D7F04D97-FD1A-1F49-AD5A-69BB12CC890A}" dt="2020-11-21T14:33:58.591" v="3013" actId="478"/>
          <ac:spMkLst>
            <pc:docMk/>
            <pc:sldMk cId="4094968164" sldId="302"/>
            <ac:spMk id="9" creationId="{7FD562A9-82B0-1542-A0BC-D1D77F9C3DDA}"/>
          </ac:spMkLst>
        </pc:spChg>
        <pc:spChg chg="add del mod">
          <ac:chgData name="Cao Tianyue" userId="002e49554a3b1526" providerId="LiveId" clId="{D7F04D97-FD1A-1F49-AD5A-69BB12CC890A}" dt="2020-11-21T14:33:58.591" v="3013" actId="478"/>
          <ac:spMkLst>
            <pc:docMk/>
            <pc:sldMk cId="4094968164" sldId="302"/>
            <ac:spMk id="11" creationId="{7C099494-E9C3-4748-A711-CBA6B8AA7A3C}"/>
          </ac:spMkLst>
        </pc:spChg>
        <pc:spChg chg="add del mod">
          <ac:chgData name="Cao Tianyue" userId="002e49554a3b1526" providerId="LiveId" clId="{D7F04D97-FD1A-1F49-AD5A-69BB12CC890A}" dt="2020-11-21T14:33:58.591" v="3013" actId="478"/>
          <ac:spMkLst>
            <pc:docMk/>
            <pc:sldMk cId="4094968164" sldId="302"/>
            <ac:spMk id="13" creationId="{603DC7C9-954C-A74C-BF81-25F8EF37E53C}"/>
          </ac:spMkLst>
        </pc:spChg>
        <pc:spChg chg="add del mod">
          <ac:chgData name="Cao Tianyue" userId="002e49554a3b1526" providerId="LiveId" clId="{D7F04D97-FD1A-1F49-AD5A-69BB12CC890A}" dt="2020-11-21T14:37:46.828" v="3111" actId="21"/>
          <ac:spMkLst>
            <pc:docMk/>
            <pc:sldMk cId="4094968164" sldId="302"/>
            <ac:spMk id="15" creationId="{A9C825A4-4DC2-8B40-840E-33B02E6E0FF5}"/>
          </ac:spMkLst>
        </pc:spChg>
        <pc:spChg chg="add mod">
          <ac:chgData name="Cao Tianyue" userId="002e49554a3b1526" providerId="LiveId" clId="{D7F04D97-FD1A-1F49-AD5A-69BB12CC890A}" dt="2020-11-21T14:34:18.778" v="3034" actId="20577"/>
          <ac:spMkLst>
            <pc:docMk/>
            <pc:sldMk cId="4094968164" sldId="302"/>
            <ac:spMk id="30" creationId="{D6AF677E-769A-F940-B1C4-8CD2F45904F7}"/>
          </ac:spMkLst>
        </pc:spChg>
        <pc:spChg chg="add mod">
          <ac:chgData name="Cao Tianyue" userId="002e49554a3b1526" providerId="LiveId" clId="{D7F04D97-FD1A-1F49-AD5A-69BB12CC890A}" dt="2020-11-21T14:34:23.631" v="3049" actId="20577"/>
          <ac:spMkLst>
            <pc:docMk/>
            <pc:sldMk cId="4094968164" sldId="302"/>
            <ac:spMk id="31" creationId="{7EB9DA8D-4561-3E4A-BCBC-93227380B298}"/>
          </ac:spMkLst>
        </pc:spChg>
        <pc:spChg chg="add mod">
          <ac:chgData name="Cao Tianyue" userId="002e49554a3b1526" providerId="LiveId" clId="{D7F04D97-FD1A-1F49-AD5A-69BB12CC890A}" dt="2020-11-21T14:34:43.342" v="3062" actId="20577"/>
          <ac:spMkLst>
            <pc:docMk/>
            <pc:sldMk cId="4094968164" sldId="302"/>
            <ac:spMk id="32" creationId="{5F2EB550-A10C-6742-B36B-1D736597B114}"/>
          </ac:spMkLst>
        </pc:spChg>
        <pc:spChg chg="add mod">
          <ac:chgData name="Cao Tianyue" userId="002e49554a3b1526" providerId="LiveId" clId="{D7F04D97-FD1A-1F49-AD5A-69BB12CC890A}" dt="2020-11-21T14:34:46.390" v="3070" actId="20577"/>
          <ac:spMkLst>
            <pc:docMk/>
            <pc:sldMk cId="4094968164" sldId="302"/>
            <ac:spMk id="33" creationId="{C4D617EC-629C-324B-BF98-F86A7C08028A}"/>
          </ac:spMkLst>
        </pc:spChg>
        <pc:spChg chg="add mod">
          <ac:chgData name="Cao Tianyue" userId="002e49554a3b1526" providerId="LiveId" clId="{D7F04D97-FD1A-1F49-AD5A-69BB12CC890A}" dt="2020-11-21T14:37:20.947" v="3105" actId="2711"/>
          <ac:spMkLst>
            <pc:docMk/>
            <pc:sldMk cId="4094968164" sldId="302"/>
            <ac:spMk id="34" creationId="{F910661B-4A59-134A-9E25-00E747953EA3}"/>
          </ac:spMkLst>
        </pc:spChg>
        <pc:spChg chg="add mod">
          <ac:chgData name="Cao Tianyue" userId="002e49554a3b1526" providerId="LiveId" clId="{D7F04D97-FD1A-1F49-AD5A-69BB12CC890A}" dt="2020-11-21T14:38:39.685" v="3116" actId="2711"/>
          <ac:spMkLst>
            <pc:docMk/>
            <pc:sldMk cId="4094968164" sldId="302"/>
            <ac:spMk id="35" creationId="{CF391F1D-B1BD-0249-8768-4A45DF64289F}"/>
          </ac:spMkLst>
        </pc:spChg>
        <pc:spChg chg="add mod">
          <ac:chgData name="Cao Tianyue" userId="002e49554a3b1526" providerId="LiveId" clId="{D7F04D97-FD1A-1F49-AD5A-69BB12CC890A}" dt="2020-11-21T14:34:07.329" v="3017" actId="20577"/>
          <ac:spMkLst>
            <pc:docMk/>
            <pc:sldMk cId="4094968164" sldId="302"/>
            <ac:spMk id="36" creationId="{EA6885AB-44EE-F749-977E-F54A3342059D}"/>
          </ac:spMkLst>
        </pc:spChg>
        <pc:spChg chg="add mod">
          <ac:chgData name="Cao Tianyue" userId="002e49554a3b1526" providerId="LiveId" clId="{D7F04D97-FD1A-1F49-AD5A-69BB12CC890A}" dt="2020-11-21T14:34:08.909" v="3019" actId="20577"/>
          <ac:spMkLst>
            <pc:docMk/>
            <pc:sldMk cId="4094968164" sldId="302"/>
            <ac:spMk id="37" creationId="{AB89F648-8509-634C-B11F-9DB96164E8B0}"/>
          </ac:spMkLst>
        </pc:spChg>
        <pc:spChg chg="add mod">
          <ac:chgData name="Cao Tianyue" userId="002e49554a3b1526" providerId="LiveId" clId="{D7F04D97-FD1A-1F49-AD5A-69BB12CC890A}" dt="2020-11-21T14:36:59.675" v="3100" actId="207"/>
          <ac:spMkLst>
            <pc:docMk/>
            <pc:sldMk cId="4094968164" sldId="302"/>
            <ac:spMk id="38" creationId="{F5F4C44E-0F85-5B4B-9871-0A437309D43A}"/>
          </ac:spMkLst>
        </pc:spChg>
        <pc:spChg chg="mod">
          <ac:chgData name="Cao Tianyue" userId="002e49554a3b1526" providerId="LiveId" clId="{D7F04D97-FD1A-1F49-AD5A-69BB12CC890A}" dt="2020-11-20T06:51:09.281" v="441" actId="207"/>
          <ac:spMkLst>
            <pc:docMk/>
            <pc:sldMk cId="4094968164" sldId="302"/>
            <ac:spMk id="297" creationId="{00000000-0000-0000-0000-000000000000}"/>
          </ac:spMkLst>
        </pc:spChg>
        <pc:spChg chg="mod">
          <ac:chgData name="Cao Tianyue" userId="002e49554a3b1526" providerId="LiveId" clId="{D7F04D97-FD1A-1F49-AD5A-69BB12CC890A}" dt="2020-11-20T06:42:25.043" v="267" actId="207"/>
          <ac:spMkLst>
            <pc:docMk/>
            <pc:sldMk cId="4094968164" sldId="302"/>
            <ac:spMk id="298" creationId="{00000000-0000-0000-0000-000000000000}"/>
          </ac:spMkLst>
        </pc:spChg>
        <pc:spChg chg="mod">
          <ac:chgData name="Cao Tianyue" userId="002e49554a3b1526" providerId="LiveId" clId="{D7F04D97-FD1A-1F49-AD5A-69BB12CC890A}" dt="2020-11-21T14:33:56.656" v="3012" actId="1076"/>
          <ac:spMkLst>
            <pc:docMk/>
            <pc:sldMk cId="4094968164" sldId="302"/>
            <ac:spMk id="299" creationId="{00000000-0000-0000-0000-000000000000}"/>
          </ac:spMkLst>
        </pc:spChg>
        <pc:spChg chg="mod">
          <ac:chgData name="Cao Tianyue" userId="002e49554a3b1526" providerId="LiveId" clId="{D7F04D97-FD1A-1F49-AD5A-69BB12CC890A}" dt="2020-11-20T06:44:09.804" v="327" actId="20577"/>
          <ac:spMkLst>
            <pc:docMk/>
            <pc:sldMk cId="4094968164" sldId="302"/>
            <ac:spMk id="300" creationId="{00000000-0000-0000-0000-000000000000}"/>
          </ac:spMkLst>
        </pc:spChg>
        <pc:spChg chg="mod">
          <ac:chgData name="Cao Tianyue" userId="002e49554a3b1526" providerId="LiveId" clId="{D7F04D97-FD1A-1F49-AD5A-69BB12CC890A}" dt="2020-11-20T06:43:55.069" v="314" actId="2711"/>
          <ac:spMkLst>
            <pc:docMk/>
            <pc:sldMk cId="4094968164" sldId="302"/>
            <ac:spMk id="301" creationId="{00000000-0000-0000-0000-000000000000}"/>
          </ac:spMkLst>
        </pc:spChg>
        <pc:spChg chg="mod">
          <ac:chgData name="Cao Tianyue" userId="002e49554a3b1526" providerId="LiveId" clId="{D7F04D97-FD1A-1F49-AD5A-69BB12CC890A}" dt="2020-11-21T14:37:24.384" v="3106" actId="2711"/>
          <ac:spMkLst>
            <pc:docMk/>
            <pc:sldMk cId="4094968164" sldId="302"/>
            <ac:spMk id="302" creationId="{00000000-0000-0000-0000-000000000000}"/>
          </ac:spMkLst>
        </pc:spChg>
        <pc:spChg chg="add del mod">
          <ac:chgData name="Cao Tianyue" userId="002e49554a3b1526" providerId="LiveId" clId="{D7F04D97-FD1A-1F49-AD5A-69BB12CC890A}" dt="2020-11-21T14:38:35.112" v="3115" actId="2711"/>
          <ac:spMkLst>
            <pc:docMk/>
            <pc:sldMk cId="4094968164" sldId="302"/>
            <ac:spMk id="303" creationId="{00000000-0000-0000-0000-000000000000}"/>
          </ac:spMkLst>
        </pc:spChg>
        <pc:spChg chg="del mod">
          <ac:chgData name="Cao Tianyue" userId="002e49554a3b1526" providerId="LiveId" clId="{D7F04D97-FD1A-1F49-AD5A-69BB12CC890A}" dt="2020-11-21T14:33:53.585" v="3010" actId="478"/>
          <ac:spMkLst>
            <pc:docMk/>
            <pc:sldMk cId="4094968164" sldId="302"/>
            <ac:spMk id="304" creationId="{00000000-0000-0000-0000-000000000000}"/>
          </ac:spMkLst>
        </pc:spChg>
        <pc:spChg chg="del mod">
          <ac:chgData name="Cao Tianyue" userId="002e49554a3b1526" providerId="LiveId" clId="{D7F04D97-FD1A-1F49-AD5A-69BB12CC890A}" dt="2020-11-21T14:33:53.585" v="3010" actId="478"/>
          <ac:spMkLst>
            <pc:docMk/>
            <pc:sldMk cId="4094968164" sldId="302"/>
            <ac:spMk id="305" creationId="{00000000-0000-0000-0000-000000000000}"/>
          </ac:spMkLst>
        </pc:spChg>
        <pc:spChg chg="del mod">
          <ac:chgData name="Cao Tianyue" userId="002e49554a3b1526" providerId="LiveId" clId="{D7F04D97-FD1A-1F49-AD5A-69BB12CC890A}" dt="2020-11-21T14:33:53.585" v="3010" actId="478"/>
          <ac:spMkLst>
            <pc:docMk/>
            <pc:sldMk cId="4094968164" sldId="302"/>
            <ac:spMk id="306" creationId="{00000000-0000-0000-0000-000000000000}"/>
          </ac:spMkLst>
        </pc:spChg>
        <pc:spChg chg="del mod">
          <ac:chgData name="Cao Tianyue" userId="002e49554a3b1526" providerId="LiveId" clId="{D7F04D97-FD1A-1F49-AD5A-69BB12CC890A}" dt="2020-11-21T14:33:53.585" v="3010" actId="478"/>
          <ac:spMkLst>
            <pc:docMk/>
            <pc:sldMk cId="4094968164" sldId="302"/>
            <ac:spMk id="307" creationId="{00000000-0000-0000-0000-000000000000}"/>
          </ac:spMkLst>
        </pc:spChg>
        <pc:spChg chg="mod">
          <ac:chgData name="Cao Tianyue" userId="002e49554a3b1526" providerId="LiveId" clId="{D7F04D97-FD1A-1F49-AD5A-69BB12CC890A}" dt="2020-11-20T06:42:29.034" v="268" actId="207"/>
          <ac:spMkLst>
            <pc:docMk/>
            <pc:sldMk cId="4094968164" sldId="302"/>
            <ac:spMk id="308" creationId="{00000000-0000-0000-0000-000000000000}"/>
          </ac:spMkLst>
        </pc:spChg>
        <pc:spChg chg="mod">
          <ac:chgData name="Cao Tianyue" userId="002e49554a3b1526" providerId="LiveId" clId="{D7F04D97-FD1A-1F49-AD5A-69BB12CC890A}" dt="2020-11-20T06:43:58.918" v="315" actId="207"/>
          <ac:spMkLst>
            <pc:docMk/>
            <pc:sldMk cId="4094968164" sldId="302"/>
            <ac:spMk id="309" creationId="{00000000-0000-0000-0000-000000000000}"/>
          </ac:spMkLst>
        </pc:spChg>
        <pc:spChg chg="mod">
          <ac:chgData name="Cao Tianyue" userId="002e49554a3b1526" providerId="LiveId" clId="{D7F04D97-FD1A-1F49-AD5A-69BB12CC890A}" dt="2020-11-21T14:36:56.821" v="3099" actId="207"/>
          <ac:spMkLst>
            <pc:docMk/>
            <pc:sldMk cId="4094968164" sldId="302"/>
            <ac:spMk id="310" creationId="{00000000-0000-0000-0000-000000000000}"/>
          </ac:spMkLst>
        </pc:spChg>
        <pc:spChg chg="del">
          <ac:chgData name="Cao Tianyue" userId="002e49554a3b1526" providerId="LiveId" clId="{D7F04D97-FD1A-1F49-AD5A-69BB12CC890A}" dt="2020-11-21T14:33:53.585" v="3010" actId="478"/>
          <ac:spMkLst>
            <pc:docMk/>
            <pc:sldMk cId="4094968164" sldId="302"/>
            <ac:spMk id="311" creationId="{00000000-0000-0000-0000-000000000000}"/>
          </ac:spMkLst>
        </pc:spChg>
        <pc:spChg chg="del">
          <ac:chgData name="Cao Tianyue" userId="002e49554a3b1526" providerId="LiveId" clId="{D7F04D97-FD1A-1F49-AD5A-69BB12CC890A}" dt="2020-11-21T14:33:53.585" v="3010" actId="478"/>
          <ac:spMkLst>
            <pc:docMk/>
            <pc:sldMk cId="4094968164" sldId="302"/>
            <ac:spMk id="312" creationId="{00000000-0000-0000-0000-000000000000}"/>
          </ac:spMkLst>
        </pc:spChg>
      </pc:sldChg>
      <pc:sldChg chg="addSp delSp modSp mod">
        <pc:chgData name="Cao Tianyue" userId="002e49554a3b1526" providerId="LiveId" clId="{D7F04D97-FD1A-1F49-AD5A-69BB12CC890A}" dt="2020-11-20T06:45:19.956" v="378"/>
        <pc:sldMkLst>
          <pc:docMk/>
          <pc:sldMk cId="3245086428" sldId="303"/>
        </pc:sldMkLst>
        <pc:spChg chg="mod">
          <ac:chgData name="Cao Tianyue" userId="002e49554a3b1526" providerId="LiveId" clId="{D7F04D97-FD1A-1F49-AD5A-69BB12CC890A}" dt="2020-11-20T06:44:23.240" v="330" actId="113"/>
          <ac:spMkLst>
            <pc:docMk/>
            <pc:sldMk cId="3245086428" sldId="303"/>
            <ac:spMk id="367" creationId="{00000000-0000-0000-0000-000000000000}"/>
          </ac:spMkLst>
        </pc:spChg>
        <pc:picChg chg="add del mod">
          <ac:chgData name="Cao Tianyue" userId="002e49554a3b1526" providerId="LiveId" clId="{D7F04D97-FD1A-1F49-AD5A-69BB12CC890A}" dt="2020-11-20T06:45:19.956" v="378"/>
          <ac:picMkLst>
            <pc:docMk/>
            <pc:sldMk cId="3245086428" sldId="303"/>
            <ac:picMk id="5" creationId="{330B2591-3F7A-3947-9D63-993658AA0B81}"/>
          </ac:picMkLst>
        </pc:picChg>
        <pc:picChg chg="add del mod">
          <ac:chgData name="Cao Tianyue" userId="002e49554a3b1526" providerId="LiveId" clId="{D7F04D97-FD1A-1F49-AD5A-69BB12CC890A}" dt="2020-11-20T06:45:13.398" v="375"/>
          <ac:picMkLst>
            <pc:docMk/>
            <pc:sldMk cId="3245086428" sldId="303"/>
            <ac:picMk id="6" creationId="{EE65EF23-CAA7-324C-BACB-DB0CF2DFE2B9}"/>
          </ac:picMkLst>
        </pc:picChg>
      </pc:sldChg>
      <pc:sldChg chg="addSp delSp modSp mod">
        <pc:chgData name="Cao Tianyue" userId="002e49554a3b1526" providerId="LiveId" clId="{D7F04D97-FD1A-1F49-AD5A-69BB12CC890A}" dt="2020-11-20T07:21:54.800" v="953" actId="403"/>
        <pc:sldMkLst>
          <pc:docMk/>
          <pc:sldMk cId="3881919961" sldId="304"/>
        </pc:sldMkLst>
        <pc:spChg chg="mod">
          <ac:chgData name="Cao Tianyue" userId="002e49554a3b1526" providerId="LiveId" clId="{D7F04D97-FD1A-1F49-AD5A-69BB12CC890A}" dt="2020-11-20T06:40:59.974" v="255" actId="1036"/>
          <ac:spMkLst>
            <pc:docMk/>
            <pc:sldMk cId="3881919961" sldId="304"/>
            <ac:spMk id="2" creationId="{B8A1C679-463B-4F71-84F8-806138B23FE5}"/>
          </ac:spMkLst>
        </pc:spChg>
        <pc:spChg chg="mod">
          <ac:chgData name="Cao Tianyue" userId="002e49554a3b1526" providerId="LiveId" clId="{D7F04D97-FD1A-1F49-AD5A-69BB12CC890A}" dt="2020-11-20T06:40:59.974" v="255" actId="1036"/>
          <ac:spMkLst>
            <pc:docMk/>
            <pc:sldMk cId="3881919961" sldId="304"/>
            <ac:spMk id="3" creationId="{E3DF1FD7-1B46-4A35-91A1-FDE30996AE1B}"/>
          </ac:spMkLst>
        </pc:spChg>
        <pc:spChg chg="mod">
          <ac:chgData name="Cao Tianyue" userId="002e49554a3b1526" providerId="LiveId" clId="{D7F04D97-FD1A-1F49-AD5A-69BB12CC890A}" dt="2020-11-20T06:40:59.974" v="255" actId="1036"/>
          <ac:spMkLst>
            <pc:docMk/>
            <pc:sldMk cId="3881919961" sldId="304"/>
            <ac:spMk id="6" creationId="{D07F1DE1-C607-4395-8EE6-1C1DCDB73139}"/>
          </ac:spMkLst>
        </pc:spChg>
        <pc:spChg chg="mod">
          <ac:chgData name="Cao Tianyue" userId="002e49554a3b1526" providerId="LiveId" clId="{D7F04D97-FD1A-1F49-AD5A-69BB12CC890A}" dt="2020-11-20T06:40:59.974" v="255" actId="1036"/>
          <ac:spMkLst>
            <pc:docMk/>
            <pc:sldMk cId="3881919961" sldId="304"/>
            <ac:spMk id="7" creationId="{F189FABC-7214-4770-A3AC-67A403C74509}"/>
          </ac:spMkLst>
        </pc:spChg>
        <pc:spChg chg="mod">
          <ac:chgData name="Cao Tianyue" userId="002e49554a3b1526" providerId="LiveId" clId="{D7F04D97-FD1A-1F49-AD5A-69BB12CC890A}" dt="2020-11-20T06:40:59.974" v="255" actId="1036"/>
          <ac:spMkLst>
            <pc:docMk/>
            <pc:sldMk cId="3881919961" sldId="304"/>
            <ac:spMk id="8" creationId="{76CB6690-B35A-4112-93CE-C9F67229F034}"/>
          </ac:spMkLst>
        </pc:spChg>
        <pc:spChg chg="mod">
          <ac:chgData name="Cao Tianyue" userId="002e49554a3b1526" providerId="LiveId" clId="{D7F04D97-FD1A-1F49-AD5A-69BB12CC890A}" dt="2020-11-20T06:40:59.974" v="255" actId="1036"/>
          <ac:spMkLst>
            <pc:docMk/>
            <pc:sldMk cId="3881919961" sldId="304"/>
            <ac:spMk id="9" creationId="{68098CB9-9F8C-4970-BEED-837D14E96626}"/>
          </ac:spMkLst>
        </pc:spChg>
        <pc:spChg chg="mod">
          <ac:chgData name="Cao Tianyue" userId="002e49554a3b1526" providerId="LiveId" clId="{D7F04D97-FD1A-1F49-AD5A-69BB12CC890A}" dt="2020-11-20T06:40:59.974" v="255" actId="1036"/>
          <ac:spMkLst>
            <pc:docMk/>
            <pc:sldMk cId="3881919961" sldId="304"/>
            <ac:spMk id="10" creationId="{27A4E6F4-AC40-428B-ABB6-F8C96D32B8CE}"/>
          </ac:spMkLst>
        </pc:spChg>
        <pc:spChg chg="mod">
          <ac:chgData name="Cao Tianyue" userId="002e49554a3b1526" providerId="LiveId" clId="{D7F04D97-FD1A-1F49-AD5A-69BB12CC890A}" dt="2020-11-20T06:40:59.974" v="255" actId="1036"/>
          <ac:spMkLst>
            <pc:docMk/>
            <pc:sldMk cId="3881919961" sldId="304"/>
            <ac:spMk id="12" creationId="{689C417F-7BC1-4340-B5FA-A5EC24F849E7}"/>
          </ac:spMkLst>
        </pc:spChg>
        <pc:spChg chg="mod">
          <ac:chgData name="Cao Tianyue" userId="002e49554a3b1526" providerId="LiveId" clId="{D7F04D97-FD1A-1F49-AD5A-69BB12CC890A}" dt="2020-11-20T06:40:59.974" v="255" actId="1036"/>
          <ac:spMkLst>
            <pc:docMk/>
            <pc:sldMk cId="3881919961" sldId="304"/>
            <ac:spMk id="13" creationId="{D79C4184-0DFC-4F60-8521-6FA5E0A5C721}"/>
          </ac:spMkLst>
        </pc:spChg>
        <pc:spChg chg="mod">
          <ac:chgData name="Cao Tianyue" userId="002e49554a3b1526" providerId="LiveId" clId="{D7F04D97-FD1A-1F49-AD5A-69BB12CC890A}" dt="2020-11-20T06:40:59.974" v="255" actId="1036"/>
          <ac:spMkLst>
            <pc:docMk/>
            <pc:sldMk cId="3881919961" sldId="304"/>
            <ac:spMk id="14" creationId="{7813CF04-489D-42F9-B08E-52ADCD613F12}"/>
          </ac:spMkLst>
        </pc:spChg>
        <pc:spChg chg="mod">
          <ac:chgData name="Cao Tianyue" userId="002e49554a3b1526" providerId="LiveId" clId="{D7F04D97-FD1A-1F49-AD5A-69BB12CC890A}" dt="2020-11-20T06:40:59.974" v="255" actId="1036"/>
          <ac:spMkLst>
            <pc:docMk/>
            <pc:sldMk cId="3881919961" sldId="304"/>
            <ac:spMk id="15" creationId="{6AE40FDC-3D77-412E-B5C1-60DCD322E4B8}"/>
          </ac:spMkLst>
        </pc:spChg>
        <pc:spChg chg="mod">
          <ac:chgData name="Cao Tianyue" userId="002e49554a3b1526" providerId="LiveId" clId="{D7F04D97-FD1A-1F49-AD5A-69BB12CC890A}" dt="2020-11-20T06:40:59.974" v="255" actId="1036"/>
          <ac:spMkLst>
            <pc:docMk/>
            <pc:sldMk cId="3881919961" sldId="304"/>
            <ac:spMk id="16" creationId="{2F66368D-2FF6-4F82-831C-7EA4A3AA9219}"/>
          </ac:spMkLst>
        </pc:spChg>
        <pc:spChg chg="mod">
          <ac:chgData name="Cao Tianyue" userId="002e49554a3b1526" providerId="LiveId" clId="{D7F04D97-FD1A-1F49-AD5A-69BB12CC890A}" dt="2020-11-20T06:40:59.974" v="255" actId="1036"/>
          <ac:spMkLst>
            <pc:docMk/>
            <pc:sldMk cId="3881919961" sldId="304"/>
            <ac:spMk id="17" creationId="{49B23E03-69CA-443B-85AB-7C10FD0FF451}"/>
          </ac:spMkLst>
        </pc:spChg>
        <pc:spChg chg="mod">
          <ac:chgData name="Cao Tianyue" userId="002e49554a3b1526" providerId="LiveId" clId="{D7F04D97-FD1A-1F49-AD5A-69BB12CC890A}" dt="2020-11-20T06:40:59.974" v="255" actId="1036"/>
          <ac:spMkLst>
            <pc:docMk/>
            <pc:sldMk cId="3881919961" sldId="304"/>
            <ac:spMk id="18" creationId="{880CA0FA-B177-4FA0-BE77-DACA97D691AB}"/>
          </ac:spMkLst>
        </pc:spChg>
        <pc:spChg chg="mod">
          <ac:chgData name="Cao Tianyue" userId="002e49554a3b1526" providerId="LiveId" clId="{D7F04D97-FD1A-1F49-AD5A-69BB12CC890A}" dt="2020-11-20T06:40:59.974" v="255" actId="1036"/>
          <ac:spMkLst>
            <pc:docMk/>
            <pc:sldMk cId="3881919961" sldId="304"/>
            <ac:spMk id="19" creationId="{CD5B5106-F0EF-42B3-B00E-621B602B0A1B}"/>
          </ac:spMkLst>
        </pc:spChg>
        <pc:spChg chg="add mod">
          <ac:chgData name="Cao Tianyue" userId="002e49554a3b1526" providerId="LiveId" clId="{D7F04D97-FD1A-1F49-AD5A-69BB12CC890A}" dt="2020-11-20T06:40:59.974" v="255" actId="1036"/>
          <ac:spMkLst>
            <pc:docMk/>
            <pc:sldMk cId="3881919961" sldId="304"/>
            <ac:spMk id="21" creationId="{EDBEF03F-F52A-C049-A07B-C963F7FE3C6D}"/>
          </ac:spMkLst>
        </pc:spChg>
        <pc:spChg chg="add mod">
          <ac:chgData name="Cao Tianyue" userId="002e49554a3b1526" providerId="LiveId" clId="{D7F04D97-FD1A-1F49-AD5A-69BB12CC890A}" dt="2020-11-20T07:21:49.613" v="952" actId="403"/>
          <ac:spMkLst>
            <pc:docMk/>
            <pc:sldMk cId="3881919961" sldId="304"/>
            <ac:spMk id="22" creationId="{8E76FE3C-7ADB-DB4B-90FC-2965A78F83E1}"/>
          </ac:spMkLst>
        </pc:spChg>
        <pc:spChg chg="mod">
          <ac:chgData name="Cao Tianyue" userId="002e49554a3b1526" providerId="LiveId" clId="{D7F04D97-FD1A-1F49-AD5A-69BB12CC890A}" dt="2020-11-20T06:40:59.974" v="255" actId="1036"/>
          <ac:spMkLst>
            <pc:docMk/>
            <pc:sldMk cId="3881919961" sldId="304"/>
            <ac:spMk id="23" creationId="{B7409AAD-4645-49A0-9C3F-652D258FCB05}"/>
          </ac:spMkLst>
        </pc:spChg>
        <pc:spChg chg="add del mod">
          <ac:chgData name="Cao Tianyue" userId="002e49554a3b1526" providerId="LiveId" clId="{D7F04D97-FD1A-1F49-AD5A-69BB12CC890A}" dt="2020-11-20T06:41:15.151" v="256" actId="478"/>
          <ac:spMkLst>
            <pc:docMk/>
            <pc:sldMk cId="3881919961" sldId="304"/>
            <ac:spMk id="26" creationId="{8A2F0D0F-7361-434C-8BC1-ADD834D0968A}"/>
          </ac:spMkLst>
        </pc:spChg>
        <pc:spChg chg="add mod">
          <ac:chgData name="Cao Tianyue" userId="002e49554a3b1526" providerId="LiveId" clId="{D7F04D97-FD1A-1F49-AD5A-69BB12CC890A}" dt="2020-11-20T06:40:59.974" v="255" actId="1036"/>
          <ac:spMkLst>
            <pc:docMk/>
            <pc:sldMk cId="3881919961" sldId="304"/>
            <ac:spMk id="27" creationId="{53DBE725-7EB9-244D-B4DE-ADA6D0BB5250}"/>
          </ac:spMkLst>
        </pc:spChg>
        <pc:spChg chg="add mod">
          <ac:chgData name="Cao Tianyue" userId="002e49554a3b1526" providerId="LiveId" clId="{D7F04D97-FD1A-1F49-AD5A-69BB12CC890A}" dt="2020-11-20T07:21:54.800" v="953" actId="403"/>
          <ac:spMkLst>
            <pc:docMk/>
            <pc:sldMk cId="3881919961" sldId="304"/>
            <ac:spMk id="29" creationId="{D872AAF1-BF01-2D4A-A5FB-78F1C768AAA7}"/>
          </ac:spMkLst>
        </pc:spChg>
        <pc:spChg chg="mod">
          <ac:chgData name="Cao Tianyue" userId="002e49554a3b1526" providerId="LiveId" clId="{D7F04D97-FD1A-1F49-AD5A-69BB12CC890A}" dt="2020-11-20T06:52:06.819" v="443" actId="207"/>
          <ac:spMkLst>
            <pc:docMk/>
            <pc:sldMk cId="3881919961" sldId="304"/>
            <ac:spMk id="598" creationId="{00000000-0000-0000-0000-000000000000}"/>
          </ac:spMkLst>
        </pc:spChg>
        <pc:grpChg chg="mod">
          <ac:chgData name="Cao Tianyue" userId="002e49554a3b1526" providerId="LiveId" clId="{D7F04D97-FD1A-1F49-AD5A-69BB12CC890A}" dt="2020-11-20T06:40:59.974" v="255" actId="1036"/>
          <ac:grpSpMkLst>
            <pc:docMk/>
            <pc:sldMk cId="3881919961" sldId="304"/>
            <ac:grpSpMk id="4" creationId="{B2D54976-77AD-42F0-BA55-A299162E3580}"/>
          </ac:grpSpMkLst>
        </pc:grpChg>
        <pc:grpChg chg="mod">
          <ac:chgData name="Cao Tianyue" userId="002e49554a3b1526" providerId="LiveId" clId="{D7F04D97-FD1A-1F49-AD5A-69BB12CC890A}" dt="2020-11-20T06:40:59.974" v="255" actId="1036"/>
          <ac:grpSpMkLst>
            <pc:docMk/>
            <pc:sldMk cId="3881919961" sldId="304"/>
            <ac:grpSpMk id="5" creationId="{35ED105C-E411-4460-BDCC-DC7A321EBAB5}"/>
          </ac:grpSpMkLst>
        </pc:grpChg>
        <pc:grpChg chg="mod">
          <ac:chgData name="Cao Tianyue" userId="002e49554a3b1526" providerId="LiveId" clId="{D7F04D97-FD1A-1F49-AD5A-69BB12CC890A}" dt="2020-11-20T06:40:59.974" v="255" actId="1036"/>
          <ac:grpSpMkLst>
            <pc:docMk/>
            <pc:sldMk cId="3881919961" sldId="304"/>
            <ac:grpSpMk id="11" creationId="{04A085CF-4BE3-4798-A09B-658DC507D9B8}"/>
          </ac:grpSpMkLst>
        </pc:grpChg>
        <pc:grpChg chg="mod">
          <ac:chgData name="Cao Tianyue" userId="002e49554a3b1526" providerId="LiveId" clId="{D7F04D97-FD1A-1F49-AD5A-69BB12CC890A}" dt="2020-11-20T06:40:59.974" v="255" actId="1036"/>
          <ac:grpSpMkLst>
            <pc:docMk/>
            <pc:sldMk cId="3881919961" sldId="304"/>
            <ac:grpSpMk id="20" creationId="{22C914F8-14D0-44CD-AA02-11254C8E9248}"/>
          </ac:grpSpMkLst>
        </pc:grpChg>
        <pc:picChg chg="mod">
          <ac:chgData name="Cao Tianyue" userId="002e49554a3b1526" providerId="LiveId" clId="{D7F04D97-FD1A-1F49-AD5A-69BB12CC890A}" dt="2020-11-20T06:40:59.974" v="255" actId="1036"/>
          <ac:picMkLst>
            <pc:docMk/>
            <pc:sldMk cId="3881919961" sldId="304"/>
            <ac:picMk id="1026" creationId="{650F3B36-9D6B-4497-A806-6DA6F0CDA250}"/>
          </ac:picMkLst>
        </pc:picChg>
        <pc:picChg chg="mod">
          <ac:chgData name="Cao Tianyue" userId="002e49554a3b1526" providerId="LiveId" clId="{D7F04D97-FD1A-1F49-AD5A-69BB12CC890A}" dt="2020-11-20T06:40:59.974" v="255" actId="1036"/>
          <ac:picMkLst>
            <pc:docMk/>
            <pc:sldMk cId="3881919961" sldId="304"/>
            <ac:picMk id="3074" creationId="{DA0A537D-CFFE-46D4-BAAD-144AC7C1A743}"/>
          </ac:picMkLst>
        </pc:picChg>
      </pc:sldChg>
      <pc:sldChg chg="modSp add mod">
        <pc:chgData name="Cao Tianyue" userId="002e49554a3b1526" providerId="LiveId" clId="{D7F04D97-FD1A-1F49-AD5A-69BB12CC890A}" dt="2020-11-20T06:44:59.083" v="372" actId="20577"/>
        <pc:sldMkLst>
          <pc:docMk/>
          <pc:sldMk cId="2460184102" sldId="305"/>
        </pc:sldMkLst>
        <pc:spChg chg="mod">
          <ac:chgData name="Cao Tianyue" userId="002e49554a3b1526" providerId="LiveId" clId="{D7F04D97-FD1A-1F49-AD5A-69BB12CC890A}" dt="2020-11-20T06:44:51.082" v="352" actId="20577"/>
          <ac:spMkLst>
            <pc:docMk/>
            <pc:sldMk cId="2460184102" sldId="305"/>
            <ac:spMk id="365" creationId="{00000000-0000-0000-0000-000000000000}"/>
          </ac:spMkLst>
        </pc:spChg>
        <pc:spChg chg="mod">
          <ac:chgData name="Cao Tianyue" userId="002e49554a3b1526" providerId="LiveId" clId="{D7F04D97-FD1A-1F49-AD5A-69BB12CC890A}" dt="2020-11-20T06:44:46.096" v="333" actId="20577"/>
          <ac:spMkLst>
            <pc:docMk/>
            <pc:sldMk cId="2460184102" sldId="305"/>
            <ac:spMk id="366" creationId="{00000000-0000-0000-0000-000000000000}"/>
          </ac:spMkLst>
        </pc:spChg>
        <pc:spChg chg="mod">
          <ac:chgData name="Cao Tianyue" userId="002e49554a3b1526" providerId="LiveId" clId="{D7F04D97-FD1A-1F49-AD5A-69BB12CC890A}" dt="2020-11-20T06:44:59.083" v="372" actId="20577"/>
          <ac:spMkLst>
            <pc:docMk/>
            <pc:sldMk cId="2460184102" sldId="305"/>
            <ac:spMk id="367" creationId="{00000000-0000-0000-0000-000000000000}"/>
          </ac:spMkLst>
        </pc:spChg>
      </pc:sldChg>
      <pc:sldChg chg="addSp delSp modSp add mod">
        <pc:chgData name="Cao Tianyue" userId="002e49554a3b1526" providerId="LiveId" clId="{D7F04D97-FD1A-1F49-AD5A-69BB12CC890A}" dt="2020-11-20T07:21:20.921" v="951" actId="1076"/>
        <pc:sldMkLst>
          <pc:docMk/>
          <pc:sldMk cId="4142353397" sldId="306"/>
        </pc:sldMkLst>
        <pc:spChg chg="add mod">
          <ac:chgData name="Cao Tianyue" userId="002e49554a3b1526" providerId="LiveId" clId="{D7F04D97-FD1A-1F49-AD5A-69BB12CC890A}" dt="2020-11-20T06:52:42.560" v="466" actId="403"/>
          <ac:spMkLst>
            <pc:docMk/>
            <pc:sldMk cId="4142353397" sldId="306"/>
            <ac:spMk id="2" creationId="{231A6A84-E21A-CE40-81C6-0D5AD7C0E74B}"/>
          </ac:spMkLst>
        </pc:spChg>
        <pc:spChg chg="add del mod">
          <ac:chgData name="Cao Tianyue" userId="002e49554a3b1526" providerId="LiveId" clId="{D7F04D97-FD1A-1F49-AD5A-69BB12CC890A}" dt="2020-11-20T07:02:18.691" v="510" actId="478"/>
          <ac:spMkLst>
            <pc:docMk/>
            <pc:sldMk cId="4142353397" sldId="306"/>
            <ac:spMk id="3" creationId="{8E6052D0-6BA6-8248-BD89-E268BE0A1D69}"/>
          </ac:spMkLst>
        </pc:spChg>
        <pc:spChg chg="add mod topLvl">
          <ac:chgData name="Cao Tianyue" userId="002e49554a3b1526" providerId="LiveId" clId="{D7F04D97-FD1A-1F49-AD5A-69BB12CC890A}" dt="2020-11-20T07:20:58.424" v="949" actId="1036"/>
          <ac:spMkLst>
            <pc:docMk/>
            <pc:sldMk cId="4142353397" sldId="306"/>
            <ac:spMk id="4" creationId="{029E8B8B-D410-1340-A7B9-7900F4B73054}"/>
          </ac:spMkLst>
        </pc:spChg>
        <pc:spChg chg="add mod topLvl">
          <ac:chgData name="Cao Tianyue" userId="002e49554a3b1526" providerId="LiveId" clId="{D7F04D97-FD1A-1F49-AD5A-69BB12CC890A}" dt="2020-11-20T07:20:58.424" v="949" actId="1036"/>
          <ac:spMkLst>
            <pc:docMk/>
            <pc:sldMk cId="4142353397" sldId="306"/>
            <ac:spMk id="5" creationId="{949EAE7C-A680-AA42-BA3F-E0AC0FAF5DAD}"/>
          </ac:spMkLst>
        </pc:spChg>
        <pc:spChg chg="add mod topLvl">
          <ac:chgData name="Cao Tianyue" userId="002e49554a3b1526" providerId="LiveId" clId="{D7F04D97-FD1A-1F49-AD5A-69BB12CC890A}" dt="2020-11-20T07:20:58.424" v="949" actId="1036"/>
          <ac:spMkLst>
            <pc:docMk/>
            <pc:sldMk cId="4142353397" sldId="306"/>
            <ac:spMk id="9" creationId="{73DBE3AF-C44D-E84B-98BE-2CD72F17F927}"/>
          </ac:spMkLst>
        </pc:spChg>
        <pc:spChg chg="add mod">
          <ac:chgData name="Cao Tianyue" userId="002e49554a3b1526" providerId="LiveId" clId="{D7F04D97-FD1A-1F49-AD5A-69BB12CC890A}" dt="2020-11-20T07:20:58.424" v="949" actId="1036"/>
          <ac:spMkLst>
            <pc:docMk/>
            <pc:sldMk cId="4142353397" sldId="306"/>
            <ac:spMk id="17" creationId="{A82DE9A6-C1A0-7041-94E1-2FFCCA65E232}"/>
          </ac:spMkLst>
        </pc:spChg>
        <pc:spChg chg="add mod topLvl">
          <ac:chgData name="Cao Tianyue" userId="002e49554a3b1526" providerId="LiveId" clId="{D7F04D97-FD1A-1F49-AD5A-69BB12CC890A}" dt="2020-11-20T07:20:58.424" v="949" actId="1036"/>
          <ac:spMkLst>
            <pc:docMk/>
            <pc:sldMk cId="4142353397" sldId="306"/>
            <ac:spMk id="37" creationId="{01655EF7-EA33-BD47-9F4B-E8870730E47C}"/>
          </ac:spMkLst>
        </pc:spChg>
        <pc:spChg chg="add del mod">
          <ac:chgData name="Cao Tianyue" userId="002e49554a3b1526" providerId="LiveId" clId="{D7F04D97-FD1A-1F49-AD5A-69BB12CC890A}" dt="2020-11-20T07:10:36.042" v="690" actId="478"/>
          <ac:spMkLst>
            <pc:docMk/>
            <pc:sldMk cId="4142353397" sldId="306"/>
            <ac:spMk id="40" creationId="{8DF4A5CD-6038-1D4C-82B0-76E9653A40A7}"/>
          </ac:spMkLst>
        </pc:spChg>
        <pc:spChg chg="add del mod">
          <ac:chgData name="Cao Tianyue" userId="002e49554a3b1526" providerId="LiveId" clId="{D7F04D97-FD1A-1F49-AD5A-69BB12CC890A}" dt="2020-11-20T07:12:17.486" v="708" actId="478"/>
          <ac:spMkLst>
            <pc:docMk/>
            <pc:sldMk cId="4142353397" sldId="306"/>
            <ac:spMk id="41" creationId="{5F9F0AE5-EE84-FD45-9373-AEA885297152}"/>
          </ac:spMkLst>
        </pc:spChg>
        <pc:spChg chg="add mod">
          <ac:chgData name="Cao Tianyue" userId="002e49554a3b1526" providerId="LiveId" clId="{D7F04D97-FD1A-1F49-AD5A-69BB12CC890A}" dt="2020-11-20T07:20:58.424" v="949" actId="1036"/>
          <ac:spMkLst>
            <pc:docMk/>
            <pc:sldMk cId="4142353397" sldId="306"/>
            <ac:spMk id="43" creationId="{D31A3D5D-7EDC-C241-B1DA-210E52DAAD39}"/>
          </ac:spMkLst>
        </pc:spChg>
        <pc:spChg chg="add mod">
          <ac:chgData name="Cao Tianyue" userId="002e49554a3b1526" providerId="LiveId" clId="{D7F04D97-FD1A-1F49-AD5A-69BB12CC890A}" dt="2020-11-20T07:20:58.424" v="949" actId="1036"/>
          <ac:spMkLst>
            <pc:docMk/>
            <pc:sldMk cId="4142353397" sldId="306"/>
            <ac:spMk id="44" creationId="{756CD882-CDDE-5747-ABA0-F0B4BCF30696}"/>
          </ac:spMkLst>
        </pc:spChg>
        <pc:spChg chg="add mod">
          <ac:chgData name="Cao Tianyue" userId="002e49554a3b1526" providerId="LiveId" clId="{D7F04D97-FD1A-1F49-AD5A-69BB12CC890A}" dt="2020-11-20T07:20:58.424" v="949" actId="1036"/>
          <ac:spMkLst>
            <pc:docMk/>
            <pc:sldMk cId="4142353397" sldId="306"/>
            <ac:spMk id="45" creationId="{0E83A6CB-2E68-4E43-86AB-0CB6F27D8CBE}"/>
          </ac:spMkLst>
        </pc:spChg>
        <pc:spChg chg="add mod">
          <ac:chgData name="Cao Tianyue" userId="002e49554a3b1526" providerId="LiveId" clId="{D7F04D97-FD1A-1F49-AD5A-69BB12CC890A}" dt="2020-11-20T07:20:58.424" v="949" actId="1036"/>
          <ac:spMkLst>
            <pc:docMk/>
            <pc:sldMk cId="4142353397" sldId="306"/>
            <ac:spMk id="46" creationId="{D5A7AA9E-00F1-1E45-A4C8-629528C56512}"/>
          </ac:spMkLst>
        </pc:spChg>
        <pc:spChg chg="add mod topLvl">
          <ac:chgData name="Cao Tianyue" userId="002e49554a3b1526" providerId="LiveId" clId="{D7F04D97-FD1A-1F49-AD5A-69BB12CC890A}" dt="2020-11-20T07:20:58.424" v="949" actId="1036"/>
          <ac:spMkLst>
            <pc:docMk/>
            <pc:sldMk cId="4142353397" sldId="306"/>
            <ac:spMk id="51" creationId="{A2E58BA9-1CB7-E841-B3ED-8F452EB9C806}"/>
          </ac:spMkLst>
        </pc:spChg>
        <pc:spChg chg="add mod">
          <ac:chgData name="Cao Tianyue" userId="002e49554a3b1526" providerId="LiveId" clId="{D7F04D97-FD1A-1F49-AD5A-69BB12CC890A}" dt="2020-11-20T07:21:20.921" v="951" actId="1076"/>
          <ac:spMkLst>
            <pc:docMk/>
            <pc:sldMk cId="4142353397" sldId="306"/>
            <ac:spMk id="55" creationId="{08601EEA-48DF-084D-8B36-915569CA6A75}"/>
          </ac:spMkLst>
        </pc:spChg>
        <pc:spChg chg="mod">
          <ac:chgData name="Cao Tianyue" userId="002e49554a3b1526" providerId="LiveId" clId="{D7F04D97-FD1A-1F49-AD5A-69BB12CC890A}" dt="2020-11-20T06:52:14.722" v="444" actId="207"/>
          <ac:spMkLst>
            <pc:docMk/>
            <pc:sldMk cId="4142353397" sldId="306"/>
            <ac:spMk id="430" creationId="{00000000-0000-0000-0000-000000000000}"/>
          </ac:spMkLst>
        </pc:spChg>
        <pc:spChg chg="del">
          <ac:chgData name="Cao Tianyue" userId="002e49554a3b1526" providerId="LiveId" clId="{D7F04D97-FD1A-1F49-AD5A-69BB12CC890A}" dt="2020-11-20T06:50:47.814" v="439" actId="478"/>
          <ac:spMkLst>
            <pc:docMk/>
            <pc:sldMk cId="4142353397" sldId="306"/>
            <ac:spMk id="438" creationId="{00000000-0000-0000-0000-000000000000}"/>
          </ac:spMkLst>
        </pc:spChg>
        <pc:spChg chg="del">
          <ac:chgData name="Cao Tianyue" userId="002e49554a3b1526" providerId="LiveId" clId="{D7F04D97-FD1A-1F49-AD5A-69BB12CC890A}" dt="2020-11-20T06:50:47.814" v="439" actId="478"/>
          <ac:spMkLst>
            <pc:docMk/>
            <pc:sldMk cId="4142353397" sldId="306"/>
            <ac:spMk id="439" creationId="{00000000-0000-0000-0000-000000000000}"/>
          </ac:spMkLst>
        </pc:spChg>
        <pc:spChg chg="del">
          <ac:chgData name="Cao Tianyue" userId="002e49554a3b1526" providerId="LiveId" clId="{D7F04D97-FD1A-1F49-AD5A-69BB12CC890A}" dt="2020-11-20T06:50:47.814" v="439" actId="478"/>
          <ac:spMkLst>
            <pc:docMk/>
            <pc:sldMk cId="4142353397" sldId="306"/>
            <ac:spMk id="440" creationId="{00000000-0000-0000-0000-000000000000}"/>
          </ac:spMkLst>
        </pc:spChg>
        <pc:spChg chg="del">
          <ac:chgData name="Cao Tianyue" userId="002e49554a3b1526" providerId="LiveId" clId="{D7F04D97-FD1A-1F49-AD5A-69BB12CC890A}" dt="2020-11-20T06:50:47.814" v="439" actId="478"/>
          <ac:spMkLst>
            <pc:docMk/>
            <pc:sldMk cId="4142353397" sldId="306"/>
            <ac:spMk id="441" creationId="{00000000-0000-0000-0000-000000000000}"/>
          </ac:spMkLst>
        </pc:spChg>
        <pc:spChg chg="del">
          <ac:chgData name="Cao Tianyue" userId="002e49554a3b1526" providerId="LiveId" clId="{D7F04D97-FD1A-1F49-AD5A-69BB12CC890A}" dt="2020-11-20T06:50:47.814" v="439" actId="478"/>
          <ac:spMkLst>
            <pc:docMk/>
            <pc:sldMk cId="4142353397" sldId="306"/>
            <ac:spMk id="442" creationId="{00000000-0000-0000-0000-000000000000}"/>
          </ac:spMkLst>
        </pc:spChg>
        <pc:spChg chg="del">
          <ac:chgData name="Cao Tianyue" userId="002e49554a3b1526" providerId="LiveId" clId="{D7F04D97-FD1A-1F49-AD5A-69BB12CC890A}" dt="2020-11-20T06:50:47.814" v="439" actId="478"/>
          <ac:spMkLst>
            <pc:docMk/>
            <pc:sldMk cId="4142353397" sldId="306"/>
            <ac:spMk id="443" creationId="{00000000-0000-0000-0000-000000000000}"/>
          </ac:spMkLst>
        </pc:spChg>
        <pc:spChg chg="del">
          <ac:chgData name="Cao Tianyue" userId="002e49554a3b1526" providerId="LiveId" clId="{D7F04D97-FD1A-1F49-AD5A-69BB12CC890A}" dt="2020-11-20T06:50:47.814" v="439" actId="478"/>
          <ac:spMkLst>
            <pc:docMk/>
            <pc:sldMk cId="4142353397" sldId="306"/>
            <ac:spMk id="444" creationId="{00000000-0000-0000-0000-000000000000}"/>
          </ac:spMkLst>
        </pc:spChg>
        <pc:spChg chg="del">
          <ac:chgData name="Cao Tianyue" userId="002e49554a3b1526" providerId="LiveId" clId="{D7F04D97-FD1A-1F49-AD5A-69BB12CC890A}" dt="2020-11-20T06:50:47.814" v="439" actId="478"/>
          <ac:spMkLst>
            <pc:docMk/>
            <pc:sldMk cId="4142353397" sldId="306"/>
            <ac:spMk id="445" creationId="{00000000-0000-0000-0000-000000000000}"/>
          </ac:spMkLst>
        </pc:spChg>
        <pc:spChg chg="del">
          <ac:chgData name="Cao Tianyue" userId="002e49554a3b1526" providerId="LiveId" clId="{D7F04D97-FD1A-1F49-AD5A-69BB12CC890A}" dt="2020-11-20T06:50:47.814" v="439" actId="478"/>
          <ac:spMkLst>
            <pc:docMk/>
            <pc:sldMk cId="4142353397" sldId="306"/>
            <ac:spMk id="446" creationId="{00000000-0000-0000-0000-000000000000}"/>
          </ac:spMkLst>
        </pc:spChg>
        <pc:spChg chg="del">
          <ac:chgData name="Cao Tianyue" userId="002e49554a3b1526" providerId="LiveId" clId="{D7F04D97-FD1A-1F49-AD5A-69BB12CC890A}" dt="2020-11-20T06:50:47.814" v="439" actId="478"/>
          <ac:spMkLst>
            <pc:docMk/>
            <pc:sldMk cId="4142353397" sldId="306"/>
            <ac:spMk id="447" creationId="{00000000-0000-0000-0000-000000000000}"/>
          </ac:spMkLst>
        </pc:spChg>
        <pc:spChg chg="del">
          <ac:chgData name="Cao Tianyue" userId="002e49554a3b1526" providerId="LiveId" clId="{D7F04D97-FD1A-1F49-AD5A-69BB12CC890A}" dt="2020-11-20T06:50:47.814" v="439" actId="478"/>
          <ac:spMkLst>
            <pc:docMk/>
            <pc:sldMk cId="4142353397" sldId="306"/>
            <ac:spMk id="448" creationId="{00000000-0000-0000-0000-000000000000}"/>
          </ac:spMkLst>
        </pc:spChg>
        <pc:spChg chg="del">
          <ac:chgData name="Cao Tianyue" userId="002e49554a3b1526" providerId="LiveId" clId="{D7F04D97-FD1A-1F49-AD5A-69BB12CC890A}" dt="2020-11-20T06:50:47.814" v="439" actId="478"/>
          <ac:spMkLst>
            <pc:docMk/>
            <pc:sldMk cId="4142353397" sldId="306"/>
            <ac:spMk id="449" creationId="{00000000-0000-0000-0000-000000000000}"/>
          </ac:spMkLst>
        </pc:spChg>
        <pc:spChg chg="del">
          <ac:chgData name="Cao Tianyue" userId="002e49554a3b1526" providerId="LiveId" clId="{D7F04D97-FD1A-1F49-AD5A-69BB12CC890A}" dt="2020-11-20T06:50:47.814" v="439" actId="478"/>
          <ac:spMkLst>
            <pc:docMk/>
            <pc:sldMk cId="4142353397" sldId="306"/>
            <ac:spMk id="450" creationId="{00000000-0000-0000-0000-000000000000}"/>
          </ac:spMkLst>
        </pc:spChg>
        <pc:spChg chg="del">
          <ac:chgData name="Cao Tianyue" userId="002e49554a3b1526" providerId="LiveId" clId="{D7F04D97-FD1A-1F49-AD5A-69BB12CC890A}" dt="2020-11-20T06:50:47.814" v="439" actId="478"/>
          <ac:spMkLst>
            <pc:docMk/>
            <pc:sldMk cId="4142353397" sldId="306"/>
            <ac:spMk id="451" creationId="{00000000-0000-0000-0000-000000000000}"/>
          </ac:spMkLst>
        </pc:spChg>
        <pc:spChg chg="del">
          <ac:chgData name="Cao Tianyue" userId="002e49554a3b1526" providerId="LiveId" clId="{D7F04D97-FD1A-1F49-AD5A-69BB12CC890A}" dt="2020-11-20T06:50:47.814" v="439" actId="478"/>
          <ac:spMkLst>
            <pc:docMk/>
            <pc:sldMk cId="4142353397" sldId="306"/>
            <ac:spMk id="452" creationId="{00000000-0000-0000-0000-000000000000}"/>
          </ac:spMkLst>
        </pc:spChg>
        <pc:grpChg chg="add mod">
          <ac:chgData name="Cao Tianyue" userId="002e49554a3b1526" providerId="LiveId" clId="{D7F04D97-FD1A-1F49-AD5A-69BB12CC890A}" dt="2020-11-20T07:20:58.424" v="949" actId="1036"/>
          <ac:grpSpMkLst>
            <pc:docMk/>
            <pc:sldMk cId="4142353397" sldId="306"/>
            <ac:grpSpMk id="6" creationId="{F7530E90-AF87-4C4D-BC7C-56174F595667}"/>
          </ac:grpSpMkLst>
        </pc:grpChg>
        <pc:grpChg chg="add del mod topLvl">
          <ac:chgData name="Cao Tianyue" userId="002e49554a3b1526" providerId="LiveId" clId="{D7F04D97-FD1A-1F49-AD5A-69BB12CC890A}" dt="2020-11-20T07:17:56.313" v="896" actId="165"/>
          <ac:grpSpMkLst>
            <pc:docMk/>
            <pc:sldMk cId="4142353397" sldId="306"/>
            <ac:grpSpMk id="7" creationId="{EB7C0333-34ED-734B-87CB-8A0E363D5611}"/>
          </ac:grpSpMkLst>
        </pc:grpChg>
        <pc:grpChg chg="add mod">
          <ac:chgData name="Cao Tianyue" userId="002e49554a3b1526" providerId="LiveId" clId="{D7F04D97-FD1A-1F49-AD5A-69BB12CC890A}" dt="2020-11-20T07:20:58.424" v="949" actId="1036"/>
          <ac:grpSpMkLst>
            <pc:docMk/>
            <pc:sldMk cId="4142353397" sldId="306"/>
            <ac:grpSpMk id="8" creationId="{85C11EB7-A38C-1549-A171-717D3C92B060}"/>
          </ac:grpSpMkLst>
        </pc:grpChg>
        <pc:grpChg chg="add del mod">
          <ac:chgData name="Cao Tianyue" userId="002e49554a3b1526" providerId="LiveId" clId="{D7F04D97-FD1A-1F49-AD5A-69BB12CC890A}" dt="2020-11-20T07:17:50.142" v="895" actId="165"/>
          <ac:grpSpMkLst>
            <pc:docMk/>
            <pc:sldMk cId="4142353397" sldId="306"/>
            <ac:grpSpMk id="12" creationId="{FE23085F-809D-F845-B375-FAF925772D12}"/>
          </ac:grpSpMkLst>
        </pc:grpChg>
        <pc:grpChg chg="add mod">
          <ac:chgData name="Cao Tianyue" userId="002e49554a3b1526" providerId="LiveId" clId="{D7F04D97-FD1A-1F49-AD5A-69BB12CC890A}" dt="2020-11-20T07:20:58.424" v="949" actId="1036"/>
          <ac:grpSpMkLst>
            <pc:docMk/>
            <pc:sldMk cId="4142353397" sldId="306"/>
            <ac:grpSpMk id="13" creationId="{17912911-99A5-9B44-82F8-F23B20BB1808}"/>
          </ac:grpSpMkLst>
        </pc:grpChg>
        <pc:grpChg chg="add mod">
          <ac:chgData name="Cao Tianyue" userId="002e49554a3b1526" providerId="LiveId" clId="{D7F04D97-FD1A-1F49-AD5A-69BB12CC890A}" dt="2020-11-20T07:20:58.424" v="949" actId="1036"/>
          <ac:grpSpMkLst>
            <pc:docMk/>
            <pc:sldMk cId="4142353397" sldId="306"/>
            <ac:grpSpMk id="16" creationId="{5945AD08-544A-8944-95F2-CD1AEF2DCEF4}"/>
          </ac:grpSpMkLst>
        </pc:grpChg>
        <pc:grpChg chg="del">
          <ac:chgData name="Cao Tianyue" userId="002e49554a3b1526" providerId="LiveId" clId="{D7F04D97-FD1A-1F49-AD5A-69BB12CC890A}" dt="2020-11-20T06:50:47.814" v="439" actId="478"/>
          <ac:grpSpMkLst>
            <pc:docMk/>
            <pc:sldMk cId="4142353397" sldId="306"/>
            <ac:grpSpMk id="431" creationId="{00000000-0000-0000-0000-000000000000}"/>
          </ac:grpSpMkLst>
        </pc:grpChg>
        <pc:picChg chg="add mod">
          <ac:chgData name="Cao Tianyue" userId="002e49554a3b1526" providerId="LiveId" clId="{D7F04D97-FD1A-1F49-AD5A-69BB12CC890A}" dt="2020-11-20T07:20:58.424" v="949" actId="1036"/>
          <ac:picMkLst>
            <pc:docMk/>
            <pc:sldMk cId="4142353397" sldId="306"/>
            <ac:picMk id="38" creationId="{5E54D21D-4B8A-0F4D-AD66-BB9CB8D381A3}"/>
          </ac:picMkLst>
        </pc:picChg>
        <pc:picChg chg="add mod">
          <ac:chgData name="Cao Tianyue" userId="002e49554a3b1526" providerId="LiveId" clId="{D7F04D97-FD1A-1F49-AD5A-69BB12CC890A}" dt="2020-11-20T07:20:58.424" v="949" actId="1036"/>
          <ac:picMkLst>
            <pc:docMk/>
            <pc:sldMk cId="4142353397" sldId="306"/>
            <ac:picMk id="39" creationId="{92E546FF-8185-184F-BDA9-01FB83036895}"/>
          </ac:picMkLst>
        </pc:picChg>
        <pc:picChg chg="add mod">
          <ac:chgData name="Cao Tianyue" userId="002e49554a3b1526" providerId="LiveId" clId="{D7F04D97-FD1A-1F49-AD5A-69BB12CC890A}" dt="2020-11-20T07:20:58.424" v="949" actId="1036"/>
          <ac:picMkLst>
            <pc:docMk/>
            <pc:sldMk cId="4142353397" sldId="306"/>
            <ac:picMk id="42" creationId="{3DF7EA91-E7C0-D943-BE3F-B4C379F1C309}"/>
          </ac:picMkLst>
        </pc:picChg>
        <pc:picChg chg="add mod topLvl">
          <ac:chgData name="Cao Tianyue" userId="002e49554a3b1526" providerId="LiveId" clId="{D7F04D97-FD1A-1F49-AD5A-69BB12CC890A}" dt="2020-11-20T07:20:58.424" v="949" actId="1036"/>
          <ac:picMkLst>
            <pc:docMk/>
            <pc:sldMk cId="4142353397" sldId="306"/>
            <ac:picMk id="1026" creationId="{72B402D4-8715-4646-88DC-C7F1E4B2B890}"/>
          </ac:picMkLst>
        </pc:picChg>
        <pc:picChg chg="add mod topLvl">
          <ac:chgData name="Cao Tianyue" userId="002e49554a3b1526" providerId="LiveId" clId="{D7F04D97-FD1A-1F49-AD5A-69BB12CC890A}" dt="2020-11-20T07:20:58.424" v="949" actId="1036"/>
          <ac:picMkLst>
            <pc:docMk/>
            <pc:sldMk cId="4142353397" sldId="306"/>
            <ac:picMk id="1028" creationId="{3D226891-860E-924C-830D-A9B4B72A14FA}"/>
          </ac:picMkLst>
        </pc:picChg>
        <pc:picChg chg="add mod topLvl">
          <ac:chgData name="Cao Tianyue" userId="002e49554a3b1526" providerId="LiveId" clId="{D7F04D97-FD1A-1F49-AD5A-69BB12CC890A}" dt="2020-11-20T07:20:58.424" v="949" actId="1036"/>
          <ac:picMkLst>
            <pc:docMk/>
            <pc:sldMk cId="4142353397" sldId="306"/>
            <ac:picMk id="1030" creationId="{11E83CA2-166A-DA45-8A19-C73BEFAF68B6}"/>
          </ac:picMkLst>
        </pc:picChg>
        <pc:cxnChg chg="add mod topLvl">
          <ac:chgData name="Cao Tianyue" userId="002e49554a3b1526" providerId="LiveId" clId="{D7F04D97-FD1A-1F49-AD5A-69BB12CC890A}" dt="2020-11-20T07:20:58.424" v="949" actId="1036"/>
          <ac:cxnSpMkLst>
            <pc:docMk/>
            <pc:sldMk cId="4142353397" sldId="306"/>
            <ac:cxnSpMk id="11" creationId="{4C524ADC-0BD8-EB4A-8845-379E175796C2}"/>
          </ac:cxnSpMkLst>
        </pc:cxnChg>
        <pc:cxnChg chg="del">
          <ac:chgData name="Cao Tianyue" userId="002e49554a3b1526" providerId="LiveId" clId="{D7F04D97-FD1A-1F49-AD5A-69BB12CC890A}" dt="2020-11-20T06:50:47.814" v="439" actId="478"/>
          <ac:cxnSpMkLst>
            <pc:docMk/>
            <pc:sldMk cId="4142353397" sldId="306"/>
            <ac:cxnSpMk id="453" creationId="{00000000-0000-0000-0000-000000000000}"/>
          </ac:cxnSpMkLst>
        </pc:cxnChg>
        <pc:cxnChg chg="del mod">
          <ac:chgData name="Cao Tianyue" userId="002e49554a3b1526" providerId="LiveId" clId="{D7F04D97-FD1A-1F49-AD5A-69BB12CC890A}" dt="2020-11-20T06:50:47.814" v="439" actId="478"/>
          <ac:cxnSpMkLst>
            <pc:docMk/>
            <pc:sldMk cId="4142353397" sldId="306"/>
            <ac:cxnSpMk id="454" creationId="{00000000-0000-0000-0000-000000000000}"/>
          </ac:cxnSpMkLst>
        </pc:cxnChg>
        <pc:cxnChg chg="del mod">
          <ac:chgData name="Cao Tianyue" userId="002e49554a3b1526" providerId="LiveId" clId="{D7F04D97-FD1A-1F49-AD5A-69BB12CC890A}" dt="2020-11-20T06:50:47.814" v="439" actId="478"/>
          <ac:cxnSpMkLst>
            <pc:docMk/>
            <pc:sldMk cId="4142353397" sldId="306"/>
            <ac:cxnSpMk id="455" creationId="{00000000-0000-0000-0000-000000000000}"/>
          </ac:cxnSpMkLst>
        </pc:cxnChg>
        <pc:cxnChg chg="del mod">
          <ac:chgData name="Cao Tianyue" userId="002e49554a3b1526" providerId="LiveId" clId="{D7F04D97-FD1A-1F49-AD5A-69BB12CC890A}" dt="2020-11-20T06:50:47.814" v="439" actId="478"/>
          <ac:cxnSpMkLst>
            <pc:docMk/>
            <pc:sldMk cId="4142353397" sldId="306"/>
            <ac:cxnSpMk id="456" creationId="{00000000-0000-0000-0000-000000000000}"/>
          </ac:cxnSpMkLst>
        </pc:cxnChg>
        <pc:cxnChg chg="del mod">
          <ac:chgData name="Cao Tianyue" userId="002e49554a3b1526" providerId="LiveId" clId="{D7F04D97-FD1A-1F49-AD5A-69BB12CC890A}" dt="2020-11-20T06:50:47.814" v="439" actId="478"/>
          <ac:cxnSpMkLst>
            <pc:docMk/>
            <pc:sldMk cId="4142353397" sldId="306"/>
            <ac:cxnSpMk id="457" creationId="{00000000-0000-0000-0000-000000000000}"/>
          </ac:cxnSpMkLst>
        </pc:cxnChg>
      </pc:sldChg>
      <pc:sldChg chg="addSp delSp modSp add mod">
        <pc:chgData name="Cao Tianyue" userId="002e49554a3b1526" providerId="LiveId" clId="{D7F04D97-FD1A-1F49-AD5A-69BB12CC890A}" dt="2020-11-20T07:24:17.923" v="987" actId="57"/>
        <pc:sldMkLst>
          <pc:docMk/>
          <pc:sldMk cId="816172831" sldId="307"/>
        </pc:sldMkLst>
        <pc:spChg chg="mod">
          <ac:chgData name="Cao Tianyue" userId="002e49554a3b1526" providerId="LiveId" clId="{D7F04D97-FD1A-1F49-AD5A-69BB12CC890A}" dt="2020-11-20T07:24:17.923" v="987" actId="57"/>
          <ac:spMkLst>
            <pc:docMk/>
            <pc:sldMk cId="816172831" sldId="307"/>
            <ac:spMk id="2" creationId="{231A6A84-E21A-CE40-81C6-0D5AD7C0E74B}"/>
          </ac:spMkLst>
        </pc:spChg>
        <pc:spChg chg="del">
          <ac:chgData name="Cao Tianyue" userId="002e49554a3b1526" providerId="LiveId" clId="{D7F04D97-FD1A-1F49-AD5A-69BB12CC890A}" dt="2020-11-20T07:22:25.262" v="961" actId="478"/>
          <ac:spMkLst>
            <pc:docMk/>
            <pc:sldMk cId="816172831" sldId="307"/>
            <ac:spMk id="17" creationId="{A82DE9A6-C1A0-7041-94E1-2FFCCA65E232}"/>
          </ac:spMkLst>
        </pc:spChg>
        <pc:spChg chg="add mod">
          <ac:chgData name="Cao Tianyue" userId="002e49554a3b1526" providerId="LiveId" clId="{D7F04D97-FD1A-1F49-AD5A-69BB12CC890A}" dt="2020-11-20T07:23:59.831" v="979" actId="1076"/>
          <ac:spMkLst>
            <pc:docMk/>
            <pc:sldMk cId="816172831" sldId="307"/>
            <ac:spMk id="27" creationId="{C5CD021E-B5F4-0046-BC78-20F4605F9EF7}"/>
          </ac:spMkLst>
        </pc:spChg>
        <pc:spChg chg="del">
          <ac:chgData name="Cao Tianyue" userId="002e49554a3b1526" providerId="LiveId" clId="{D7F04D97-FD1A-1F49-AD5A-69BB12CC890A}" dt="2020-11-20T07:22:25.262" v="961" actId="478"/>
          <ac:spMkLst>
            <pc:docMk/>
            <pc:sldMk cId="816172831" sldId="307"/>
            <ac:spMk id="55" creationId="{08601EEA-48DF-084D-8B36-915569CA6A75}"/>
          </ac:spMkLst>
        </pc:spChg>
        <pc:grpChg chg="del">
          <ac:chgData name="Cao Tianyue" userId="002e49554a3b1526" providerId="LiveId" clId="{D7F04D97-FD1A-1F49-AD5A-69BB12CC890A}" dt="2020-11-20T07:22:25.262" v="961" actId="478"/>
          <ac:grpSpMkLst>
            <pc:docMk/>
            <pc:sldMk cId="816172831" sldId="307"/>
            <ac:grpSpMk id="13" creationId="{17912911-99A5-9B44-82F8-F23B20BB1808}"/>
          </ac:grpSpMkLst>
        </pc:grpChg>
        <pc:grpChg chg="del">
          <ac:chgData name="Cao Tianyue" userId="002e49554a3b1526" providerId="LiveId" clId="{D7F04D97-FD1A-1F49-AD5A-69BB12CC890A}" dt="2020-11-20T07:22:25.262" v="961" actId="478"/>
          <ac:grpSpMkLst>
            <pc:docMk/>
            <pc:sldMk cId="816172831" sldId="307"/>
            <ac:grpSpMk id="16" creationId="{5945AD08-544A-8944-95F2-CD1AEF2DCEF4}"/>
          </ac:grpSpMkLst>
        </pc:grpChg>
        <pc:picChg chg="add mod">
          <ac:chgData name="Cao Tianyue" userId="002e49554a3b1526" providerId="LiveId" clId="{D7F04D97-FD1A-1F49-AD5A-69BB12CC890A}" dt="2020-11-20T07:22:55.088" v="967" actId="1036"/>
          <ac:picMkLst>
            <pc:docMk/>
            <pc:sldMk cId="816172831" sldId="307"/>
            <ac:picMk id="26" creationId="{894A5148-EF8C-904A-A319-22D5EBF27DDB}"/>
          </ac:picMkLst>
        </pc:picChg>
      </pc:sldChg>
      <pc:sldChg chg="new del">
        <pc:chgData name="Cao Tianyue" userId="002e49554a3b1526" providerId="LiveId" clId="{D7F04D97-FD1A-1F49-AD5A-69BB12CC890A}" dt="2020-11-20T07:24:34.996" v="989" actId="680"/>
        <pc:sldMkLst>
          <pc:docMk/>
          <pc:sldMk cId="3684837418" sldId="308"/>
        </pc:sldMkLst>
      </pc:sldChg>
      <pc:sldChg chg="addSp delSp modSp add mod">
        <pc:chgData name="Cao Tianyue" userId="002e49554a3b1526" providerId="LiveId" clId="{D7F04D97-FD1A-1F49-AD5A-69BB12CC890A}" dt="2020-11-20T07:26:08.081" v="1036" actId="1036"/>
        <pc:sldMkLst>
          <pc:docMk/>
          <pc:sldMk cId="4184579920" sldId="308"/>
        </pc:sldMkLst>
        <pc:spChg chg="mod">
          <ac:chgData name="Cao Tianyue" userId="002e49554a3b1526" providerId="LiveId" clId="{D7F04D97-FD1A-1F49-AD5A-69BB12CC890A}" dt="2020-11-20T07:25:03.060" v="998" actId="20577"/>
          <ac:spMkLst>
            <pc:docMk/>
            <pc:sldMk cId="4184579920" sldId="308"/>
            <ac:spMk id="2" creationId="{231A6A84-E21A-CE40-81C6-0D5AD7C0E74B}"/>
          </ac:spMkLst>
        </pc:spChg>
        <pc:spChg chg="mod">
          <ac:chgData name="Cao Tianyue" userId="002e49554a3b1526" providerId="LiveId" clId="{D7F04D97-FD1A-1F49-AD5A-69BB12CC890A}" dt="2020-11-20T07:26:08.081" v="1036" actId="1036"/>
          <ac:spMkLst>
            <pc:docMk/>
            <pc:sldMk cId="4184579920" sldId="308"/>
            <ac:spMk id="27" creationId="{C5CD021E-B5F4-0046-BC78-20F4605F9EF7}"/>
          </ac:spMkLst>
        </pc:spChg>
        <pc:picChg chg="add mod">
          <ac:chgData name="Cao Tianyue" userId="002e49554a3b1526" providerId="LiveId" clId="{D7F04D97-FD1A-1F49-AD5A-69BB12CC890A}" dt="2020-11-20T07:26:00.712" v="1032" actId="1036"/>
          <ac:picMkLst>
            <pc:docMk/>
            <pc:sldMk cId="4184579920" sldId="308"/>
            <ac:picMk id="6" creationId="{3BFFBFF4-6729-7C4C-ABF7-A9CA83234550}"/>
          </ac:picMkLst>
        </pc:picChg>
        <pc:picChg chg="del">
          <ac:chgData name="Cao Tianyue" userId="002e49554a3b1526" providerId="LiveId" clId="{D7F04D97-FD1A-1F49-AD5A-69BB12CC890A}" dt="2020-11-20T07:25:10.136" v="999" actId="478"/>
          <ac:picMkLst>
            <pc:docMk/>
            <pc:sldMk cId="4184579920" sldId="308"/>
            <ac:picMk id="26" creationId="{894A5148-EF8C-904A-A319-22D5EBF27DDB}"/>
          </ac:picMkLst>
        </pc:picChg>
      </pc:sldChg>
      <pc:sldChg chg="addSp delSp modSp new mod">
        <pc:chgData name="Cao Tianyue" userId="002e49554a3b1526" providerId="LiveId" clId="{D7F04D97-FD1A-1F49-AD5A-69BB12CC890A}" dt="2020-11-20T07:39:24.595" v="1113" actId="478"/>
        <pc:sldMkLst>
          <pc:docMk/>
          <pc:sldMk cId="3243416491" sldId="309"/>
        </pc:sldMkLst>
        <pc:spChg chg="mod">
          <ac:chgData name="Cao Tianyue" userId="002e49554a3b1526" providerId="LiveId" clId="{D7F04D97-FD1A-1F49-AD5A-69BB12CC890A}" dt="2020-11-20T07:38:03.799" v="1101" actId="207"/>
          <ac:spMkLst>
            <pc:docMk/>
            <pc:sldMk cId="3243416491" sldId="309"/>
            <ac:spMk id="2" creationId="{B2F66A96-34AF-C148-A9BD-67E9E985E6C6}"/>
          </ac:spMkLst>
        </pc:spChg>
        <pc:picChg chg="add mod">
          <ac:chgData name="Cao Tianyue" userId="002e49554a3b1526" providerId="LiveId" clId="{D7F04D97-FD1A-1F49-AD5A-69BB12CC890A}" dt="2020-11-20T07:38:57.309" v="1108" actId="14100"/>
          <ac:picMkLst>
            <pc:docMk/>
            <pc:sldMk cId="3243416491" sldId="309"/>
            <ac:picMk id="3" creationId="{55421913-ECBB-E54E-8C0F-C5656C97DAA1}"/>
          </ac:picMkLst>
        </pc:picChg>
        <pc:picChg chg="add del mod">
          <ac:chgData name="Cao Tianyue" userId="002e49554a3b1526" providerId="LiveId" clId="{D7F04D97-FD1A-1F49-AD5A-69BB12CC890A}" dt="2020-11-20T07:39:24.595" v="1113" actId="478"/>
          <ac:picMkLst>
            <pc:docMk/>
            <pc:sldMk cId="3243416491" sldId="309"/>
            <ac:picMk id="4" creationId="{7D1CCF98-4514-A94F-84BA-2BD16CA6595A}"/>
          </ac:picMkLst>
        </pc:picChg>
      </pc:sldChg>
      <pc:sldChg chg="add del">
        <pc:chgData name="Cao Tianyue" userId="002e49554a3b1526" providerId="LiveId" clId="{D7F04D97-FD1A-1F49-AD5A-69BB12CC890A}" dt="2020-11-20T07:41:13.129" v="1118" actId="2696"/>
        <pc:sldMkLst>
          <pc:docMk/>
          <pc:sldMk cId="2285633647" sldId="310"/>
        </pc:sldMkLst>
      </pc:sldChg>
      <pc:sldChg chg="delSp modSp add mod">
        <pc:chgData name="Cao Tianyue" userId="002e49554a3b1526" providerId="LiveId" clId="{D7F04D97-FD1A-1F49-AD5A-69BB12CC890A}" dt="2020-11-20T07:40:12.754" v="1117" actId="1035"/>
        <pc:sldMkLst>
          <pc:docMk/>
          <pc:sldMk cId="3462333423" sldId="311"/>
        </pc:sldMkLst>
        <pc:picChg chg="del">
          <ac:chgData name="Cao Tianyue" userId="002e49554a3b1526" providerId="LiveId" clId="{D7F04D97-FD1A-1F49-AD5A-69BB12CC890A}" dt="2020-11-20T07:39:29.406" v="1114" actId="478"/>
          <ac:picMkLst>
            <pc:docMk/>
            <pc:sldMk cId="3462333423" sldId="311"/>
            <ac:picMk id="3" creationId="{55421913-ECBB-E54E-8C0F-C5656C97DAA1}"/>
          </ac:picMkLst>
        </pc:picChg>
        <pc:picChg chg="mod">
          <ac:chgData name="Cao Tianyue" userId="002e49554a3b1526" providerId="LiveId" clId="{D7F04D97-FD1A-1F49-AD5A-69BB12CC890A}" dt="2020-11-20T07:40:12.754" v="1117" actId="1035"/>
          <ac:picMkLst>
            <pc:docMk/>
            <pc:sldMk cId="3462333423" sldId="311"/>
            <ac:picMk id="4" creationId="{7D1CCF98-4514-A94F-84BA-2BD16CA6595A}"/>
          </ac:picMkLst>
        </pc:picChg>
      </pc:sldChg>
      <pc:sldChg chg="add del">
        <pc:chgData name="Cao Tianyue" userId="002e49554a3b1526" providerId="LiveId" clId="{D7F04D97-FD1A-1F49-AD5A-69BB12CC890A}" dt="2020-11-20T07:44:02.956" v="1120" actId="2696"/>
        <pc:sldMkLst>
          <pc:docMk/>
          <pc:sldMk cId="3115152522" sldId="312"/>
        </pc:sldMkLst>
      </pc:sldChg>
      <pc:sldChg chg="addSp delSp modSp add mod">
        <pc:chgData name="Cao Tianyue" userId="002e49554a3b1526" providerId="LiveId" clId="{D7F04D97-FD1A-1F49-AD5A-69BB12CC890A}" dt="2020-11-20T08:20:07.147" v="1451" actId="20577"/>
        <pc:sldMkLst>
          <pc:docMk/>
          <pc:sldMk cId="3509493909" sldId="312"/>
        </pc:sldMkLst>
        <pc:spChg chg="add del mod">
          <ac:chgData name="Cao Tianyue" userId="002e49554a3b1526" providerId="LiveId" clId="{D7F04D97-FD1A-1F49-AD5A-69BB12CC890A}" dt="2020-11-20T07:54:16.290" v="1283" actId="478"/>
          <ac:spMkLst>
            <pc:docMk/>
            <pc:sldMk cId="3509493909" sldId="312"/>
            <ac:spMk id="3" creationId="{A281EE90-49E5-164F-9C2B-C68F2A79494B}"/>
          </ac:spMkLst>
        </pc:spChg>
        <pc:spChg chg="add del mod">
          <ac:chgData name="Cao Tianyue" userId="002e49554a3b1526" providerId="LiveId" clId="{D7F04D97-FD1A-1F49-AD5A-69BB12CC890A}" dt="2020-11-20T07:54:16.290" v="1283" actId="478"/>
          <ac:spMkLst>
            <pc:docMk/>
            <pc:sldMk cId="3509493909" sldId="312"/>
            <ac:spMk id="5" creationId="{E64D120B-ABD8-6640-8FE1-DB693C34B961}"/>
          </ac:spMkLst>
        </pc:spChg>
        <pc:spChg chg="add del mod">
          <ac:chgData name="Cao Tianyue" userId="002e49554a3b1526" providerId="LiveId" clId="{D7F04D97-FD1A-1F49-AD5A-69BB12CC890A}" dt="2020-11-20T07:54:22.331" v="1285" actId="478"/>
          <ac:spMkLst>
            <pc:docMk/>
            <pc:sldMk cId="3509493909" sldId="312"/>
            <ac:spMk id="7" creationId="{9E054AAE-FD24-434C-944F-14A7C61F5D5D}"/>
          </ac:spMkLst>
        </pc:spChg>
        <pc:spChg chg="add del mod">
          <ac:chgData name="Cao Tianyue" userId="002e49554a3b1526" providerId="LiveId" clId="{D7F04D97-FD1A-1F49-AD5A-69BB12CC890A}" dt="2020-11-20T07:54:22.331" v="1285" actId="478"/>
          <ac:spMkLst>
            <pc:docMk/>
            <pc:sldMk cId="3509493909" sldId="312"/>
            <ac:spMk id="9" creationId="{8C5E9F6B-A0A7-A64F-80E6-3297E65F9AEC}"/>
          </ac:spMkLst>
        </pc:spChg>
        <pc:spChg chg="add del">
          <ac:chgData name="Cao Tianyue" userId="002e49554a3b1526" providerId="LiveId" clId="{D7F04D97-FD1A-1F49-AD5A-69BB12CC890A}" dt="2020-11-20T08:07:23.160" v="1357" actId="478"/>
          <ac:spMkLst>
            <pc:docMk/>
            <pc:sldMk cId="3509493909" sldId="312"/>
            <ac:spMk id="12" creationId="{F1DBE6F8-B174-264D-B96D-0D91C09DF77B}"/>
          </ac:spMkLst>
        </pc:spChg>
        <pc:spChg chg="add del mod">
          <ac:chgData name="Cao Tianyue" userId="002e49554a3b1526" providerId="LiveId" clId="{D7F04D97-FD1A-1F49-AD5A-69BB12CC890A}" dt="2020-11-20T08:15:47.615" v="1430" actId="478"/>
          <ac:spMkLst>
            <pc:docMk/>
            <pc:sldMk cId="3509493909" sldId="312"/>
            <ac:spMk id="17" creationId="{85D7F8C8-7775-C045-8769-76997C7D8664}"/>
          </ac:spMkLst>
        </pc:spChg>
        <pc:spChg chg="mod">
          <ac:chgData name="Cao Tianyue" userId="002e49554a3b1526" providerId="LiveId" clId="{D7F04D97-FD1A-1F49-AD5A-69BB12CC890A}" dt="2020-11-20T08:04:51.894" v="1336" actId="164"/>
          <ac:spMkLst>
            <pc:docMk/>
            <pc:sldMk cId="3509493909" sldId="312"/>
            <ac:spMk id="51" creationId="{B55318D7-5713-6D4B-A00E-1F6CDE2B0662}"/>
          </ac:spMkLst>
        </pc:spChg>
        <pc:spChg chg="mod">
          <ac:chgData name="Cao Tianyue" userId="002e49554a3b1526" providerId="LiveId" clId="{D7F04D97-FD1A-1F49-AD5A-69BB12CC890A}" dt="2020-11-20T08:04:51.894" v="1336" actId="164"/>
          <ac:spMkLst>
            <pc:docMk/>
            <pc:sldMk cId="3509493909" sldId="312"/>
            <ac:spMk id="52" creationId="{082C69C1-3EF6-A54B-99DD-DE60D50FA593}"/>
          </ac:spMkLst>
        </pc:spChg>
        <pc:spChg chg="mod">
          <ac:chgData name="Cao Tianyue" userId="002e49554a3b1526" providerId="LiveId" clId="{D7F04D97-FD1A-1F49-AD5A-69BB12CC890A}" dt="2020-11-20T08:04:51.894" v="1336" actId="164"/>
          <ac:spMkLst>
            <pc:docMk/>
            <pc:sldMk cId="3509493909" sldId="312"/>
            <ac:spMk id="53" creationId="{0ADBB6D1-20B0-DB48-82D2-2820AD59E889}"/>
          </ac:spMkLst>
        </pc:spChg>
        <pc:spChg chg="mod">
          <ac:chgData name="Cao Tianyue" userId="002e49554a3b1526" providerId="LiveId" clId="{D7F04D97-FD1A-1F49-AD5A-69BB12CC890A}" dt="2020-11-20T08:04:51.894" v="1336" actId="164"/>
          <ac:spMkLst>
            <pc:docMk/>
            <pc:sldMk cId="3509493909" sldId="312"/>
            <ac:spMk id="54" creationId="{AB440E86-80D0-814E-8454-FF98FEA9AA05}"/>
          </ac:spMkLst>
        </pc:spChg>
        <pc:spChg chg="mod">
          <ac:chgData name="Cao Tianyue" userId="002e49554a3b1526" providerId="LiveId" clId="{D7F04D97-FD1A-1F49-AD5A-69BB12CC890A}" dt="2020-11-20T08:04:51.894" v="1336" actId="164"/>
          <ac:spMkLst>
            <pc:docMk/>
            <pc:sldMk cId="3509493909" sldId="312"/>
            <ac:spMk id="55" creationId="{B04AF69E-C6FE-EB44-A475-2B10EBAF3849}"/>
          </ac:spMkLst>
        </pc:spChg>
        <pc:spChg chg="add mod">
          <ac:chgData name="Cao Tianyue" userId="002e49554a3b1526" providerId="LiveId" clId="{D7F04D97-FD1A-1F49-AD5A-69BB12CC890A}" dt="2020-11-20T08:05:01.486" v="1341" actId="164"/>
          <ac:spMkLst>
            <pc:docMk/>
            <pc:sldMk cId="3509493909" sldId="312"/>
            <ac:spMk id="56" creationId="{A737A184-41B6-C343-AA9B-5850E7009D37}"/>
          </ac:spMkLst>
        </pc:spChg>
        <pc:spChg chg="mod topLvl">
          <ac:chgData name="Cao Tianyue" userId="002e49554a3b1526" providerId="LiveId" clId="{D7F04D97-FD1A-1F49-AD5A-69BB12CC890A}" dt="2020-11-20T08:04:48.857" v="1330" actId="165"/>
          <ac:spMkLst>
            <pc:docMk/>
            <pc:sldMk cId="3509493909" sldId="312"/>
            <ac:spMk id="60" creationId="{EF3B9B7C-7586-224D-B2C9-91F3BEE695B3}"/>
          </ac:spMkLst>
        </pc:spChg>
        <pc:spChg chg="mod">
          <ac:chgData name="Cao Tianyue" userId="002e49554a3b1526" providerId="LiveId" clId="{D7F04D97-FD1A-1F49-AD5A-69BB12CC890A}" dt="2020-11-20T08:04:48.857" v="1330" actId="165"/>
          <ac:spMkLst>
            <pc:docMk/>
            <pc:sldMk cId="3509493909" sldId="312"/>
            <ac:spMk id="61" creationId="{9DCFF496-E15C-8741-A742-84E88782A80C}"/>
          </ac:spMkLst>
        </pc:spChg>
        <pc:spChg chg="mod">
          <ac:chgData name="Cao Tianyue" userId="002e49554a3b1526" providerId="LiveId" clId="{D7F04D97-FD1A-1F49-AD5A-69BB12CC890A}" dt="2020-11-20T08:04:48.857" v="1330" actId="165"/>
          <ac:spMkLst>
            <pc:docMk/>
            <pc:sldMk cId="3509493909" sldId="312"/>
            <ac:spMk id="62" creationId="{1446D478-1DB6-2D43-8993-D09160249680}"/>
          </ac:spMkLst>
        </pc:spChg>
        <pc:spChg chg="mod">
          <ac:chgData name="Cao Tianyue" userId="002e49554a3b1526" providerId="LiveId" clId="{D7F04D97-FD1A-1F49-AD5A-69BB12CC890A}" dt="2020-11-20T08:04:48.857" v="1330" actId="165"/>
          <ac:spMkLst>
            <pc:docMk/>
            <pc:sldMk cId="3509493909" sldId="312"/>
            <ac:spMk id="63" creationId="{3D19BEF9-9F18-E849-849F-A43DF8BCD4F8}"/>
          </ac:spMkLst>
        </pc:spChg>
        <pc:spChg chg="mod">
          <ac:chgData name="Cao Tianyue" userId="002e49554a3b1526" providerId="LiveId" clId="{D7F04D97-FD1A-1F49-AD5A-69BB12CC890A}" dt="2020-11-20T08:04:48.857" v="1330" actId="165"/>
          <ac:spMkLst>
            <pc:docMk/>
            <pc:sldMk cId="3509493909" sldId="312"/>
            <ac:spMk id="64" creationId="{9C5418DB-524C-3145-9D1C-D8A454585E86}"/>
          </ac:spMkLst>
        </pc:spChg>
        <pc:spChg chg="mod">
          <ac:chgData name="Cao Tianyue" userId="002e49554a3b1526" providerId="LiveId" clId="{D7F04D97-FD1A-1F49-AD5A-69BB12CC890A}" dt="2020-11-20T08:04:48.857" v="1330" actId="165"/>
          <ac:spMkLst>
            <pc:docMk/>
            <pc:sldMk cId="3509493909" sldId="312"/>
            <ac:spMk id="65" creationId="{4F518B89-647F-8A40-BC95-3E041832ED24}"/>
          </ac:spMkLst>
        </pc:spChg>
        <pc:spChg chg="mod">
          <ac:chgData name="Cao Tianyue" userId="002e49554a3b1526" providerId="LiveId" clId="{D7F04D97-FD1A-1F49-AD5A-69BB12CC890A}" dt="2020-11-20T08:06:55.719" v="1354" actId="207"/>
          <ac:spMkLst>
            <pc:docMk/>
            <pc:sldMk cId="3509493909" sldId="312"/>
            <ac:spMk id="69" creationId="{B7340D73-71F7-F341-A124-450118848174}"/>
          </ac:spMkLst>
        </pc:spChg>
        <pc:spChg chg="mod">
          <ac:chgData name="Cao Tianyue" userId="002e49554a3b1526" providerId="LiveId" clId="{D7F04D97-FD1A-1F49-AD5A-69BB12CC890A}" dt="2020-11-20T08:06:55.719" v="1354" actId="207"/>
          <ac:spMkLst>
            <pc:docMk/>
            <pc:sldMk cId="3509493909" sldId="312"/>
            <ac:spMk id="70" creationId="{7A63FEFF-C5DD-0941-8ADA-DB8ED18EE962}"/>
          </ac:spMkLst>
        </pc:spChg>
        <pc:spChg chg="mod">
          <ac:chgData name="Cao Tianyue" userId="002e49554a3b1526" providerId="LiveId" clId="{D7F04D97-FD1A-1F49-AD5A-69BB12CC890A}" dt="2020-11-20T08:06:55.719" v="1354" actId="207"/>
          <ac:spMkLst>
            <pc:docMk/>
            <pc:sldMk cId="3509493909" sldId="312"/>
            <ac:spMk id="71" creationId="{8444B0DC-3CD1-F242-8F13-E481A9CB5BF2}"/>
          </ac:spMkLst>
        </pc:spChg>
        <pc:spChg chg="mod">
          <ac:chgData name="Cao Tianyue" userId="002e49554a3b1526" providerId="LiveId" clId="{D7F04D97-FD1A-1F49-AD5A-69BB12CC890A}" dt="2020-11-20T08:06:55.719" v="1354" actId="207"/>
          <ac:spMkLst>
            <pc:docMk/>
            <pc:sldMk cId="3509493909" sldId="312"/>
            <ac:spMk id="72" creationId="{D6AB8B70-035F-1847-B245-92860333E79D}"/>
          </ac:spMkLst>
        </pc:spChg>
        <pc:spChg chg="mod">
          <ac:chgData name="Cao Tianyue" userId="002e49554a3b1526" providerId="LiveId" clId="{D7F04D97-FD1A-1F49-AD5A-69BB12CC890A}" dt="2020-11-20T08:06:55.719" v="1354" actId="207"/>
          <ac:spMkLst>
            <pc:docMk/>
            <pc:sldMk cId="3509493909" sldId="312"/>
            <ac:spMk id="73" creationId="{DB81DC87-C631-044C-9E41-8D92F1C2F32A}"/>
          </ac:spMkLst>
        </pc:spChg>
        <pc:spChg chg="mod">
          <ac:chgData name="Cao Tianyue" userId="002e49554a3b1526" providerId="LiveId" clId="{D7F04D97-FD1A-1F49-AD5A-69BB12CC890A}" dt="2020-11-20T08:06:55.719" v="1354" actId="207"/>
          <ac:spMkLst>
            <pc:docMk/>
            <pc:sldMk cId="3509493909" sldId="312"/>
            <ac:spMk id="74" creationId="{609DA47F-4513-5C40-90A4-7206E363D40F}"/>
          </ac:spMkLst>
        </pc:spChg>
        <pc:spChg chg="add mod">
          <ac:chgData name="Cao Tianyue" userId="002e49554a3b1526" providerId="LiveId" clId="{D7F04D97-FD1A-1F49-AD5A-69BB12CC890A}" dt="2020-11-20T08:15:30.745" v="1426" actId="1076"/>
          <ac:spMkLst>
            <pc:docMk/>
            <pc:sldMk cId="3509493909" sldId="312"/>
            <ac:spMk id="75" creationId="{F699813B-4096-B34B-A9CE-5F7F09CAFC43}"/>
          </ac:spMkLst>
        </pc:spChg>
        <pc:spChg chg="mod">
          <ac:chgData name="Cao Tianyue" userId="002e49554a3b1526" providerId="LiveId" clId="{D7F04D97-FD1A-1F49-AD5A-69BB12CC890A}" dt="2020-11-20T08:06:41" v="1353"/>
          <ac:spMkLst>
            <pc:docMk/>
            <pc:sldMk cId="3509493909" sldId="312"/>
            <ac:spMk id="77" creationId="{69D9F3BE-3503-0946-9D68-459447A294B0}"/>
          </ac:spMkLst>
        </pc:spChg>
        <pc:spChg chg="mod">
          <ac:chgData name="Cao Tianyue" userId="002e49554a3b1526" providerId="LiveId" clId="{D7F04D97-FD1A-1F49-AD5A-69BB12CC890A}" dt="2020-11-20T08:06:41" v="1353"/>
          <ac:spMkLst>
            <pc:docMk/>
            <pc:sldMk cId="3509493909" sldId="312"/>
            <ac:spMk id="78" creationId="{B65A1456-DCA2-784B-815F-3C87687BA42B}"/>
          </ac:spMkLst>
        </pc:spChg>
        <pc:spChg chg="mod">
          <ac:chgData name="Cao Tianyue" userId="002e49554a3b1526" providerId="LiveId" clId="{D7F04D97-FD1A-1F49-AD5A-69BB12CC890A}" dt="2020-11-20T08:06:41" v="1353"/>
          <ac:spMkLst>
            <pc:docMk/>
            <pc:sldMk cId="3509493909" sldId="312"/>
            <ac:spMk id="79" creationId="{0852433B-95B0-2549-B73E-06EB0B4A7E40}"/>
          </ac:spMkLst>
        </pc:spChg>
        <pc:spChg chg="mod">
          <ac:chgData name="Cao Tianyue" userId="002e49554a3b1526" providerId="LiveId" clId="{D7F04D97-FD1A-1F49-AD5A-69BB12CC890A}" dt="2020-11-20T08:06:41" v="1353"/>
          <ac:spMkLst>
            <pc:docMk/>
            <pc:sldMk cId="3509493909" sldId="312"/>
            <ac:spMk id="80" creationId="{736E8D2E-878E-7444-8333-37813891895D}"/>
          </ac:spMkLst>
        </pc:spChg>
        <pc:spChg chg="mod">
          <ac:chgData name="Cao Tianyue" userId="002e49554a3b1526" providerId="LiveId" clId="{D7F04D97-FD1A-1F49-AD5A-69BB12CC890A}" dt="2020-11-20T08:10:13.459" v="1389" actId="164"/>
          <ac:spMkLst>
            <pc:docMk/>
            <pc:sldMk cId="3509493909" sldId="312"/>
            <ac:spMk id="86" creationId="{0D66298A-F4FA-2741-B0EA-35D99545D579}"/>
          </ac:spMkLst>
        </pc:spChg>
        <pc:spChg chg="mod">
          <ac:chgData name="Cao Tianyue" userId="002e49554a3b1526" providerId="LiveId" clId="{D7F04D97-FD1A-1F49-AD5A-69BB12CC890A}" dt="2020-11-20T08:10:13.459" v="1389" actId="164"/>
          <ac:spMkLst>
            <pc:docMk/>
            <pc:sldMk cId="3509493909" sldId="312"/>
            <ac:spMk id="87" creationId="{AC8B6E11-207C-C249-A2A2-D9E92F54DDBB}"/>
          </ac:spMkLst>
        </pc:spChg>
        <pc:spChg chg="mod">
          <ac:chgData name="Cao Tianyue" userId="002e49554a3b1526" providerId="LiveId" clId="{D7F04D97-FD1A-1F49-AD5A-69BB12CC890A}" dt="2020-11-20T08:10:13.459" v="1389" actId="164"/>
          <ac:spMkLst>
            <pc:docMk/>
            <pc:sldMk cId="3509493909" sldId="312"/>
            <ac:spMk id="88" creationId="{67E8D5D2-93A3-EB4D-9951-9E3F1BC51B9C}"/>
          </ac:spMkLst>
        </pc:spChg>
        <pc:spChg chg="mod">
          <ac:chgData name="Cao Tianyue" userId="002e49554a3b1526" providerId="LiveId" clId="{D7F04D97-FD1A-1F49-AD5A-69BB12CC890A}" dt="2020-11-20T08:10:13.459" v="1389" actId="164"/>
          <ac:spMkLst>
            <pc:docMk/>
            <pc:sldMk cId="3509493909" sldId="312"/>
            <ac:spMk id="89" creationId="{0C741A5D-FDAD-AF44-910A-BF204AE399E3}"/>
          </ac:spMkLst>
        </pc:spChg>
        <pc:spChg chg="mod">
          <ac:chgData name="Cao Tianyue" userId="002e49554a3b1526" providerId="LiveId" clId="{D7F04D97-FD1A-1F49-AD5A-69BB12CC890A}" dt="2020-11-20T08:10:13.459" v="1389" actId="164"/>
          <ac:spMkLst>
            <pc:docMk/>
            <pc:sldMk cId="3509493909" sldId="312"/>
            <ac:spMk id="90" creationId="{B9B7FF19-05FD-314D-A8C0-850D5B46249E}"/>
          </ac:spMkLst>
        </pc:spChg>
        <pc:spChg chg="mod">
          <ac:chgData name="Cao Tianyue" userId="002e49554a3b1526" providerId="LiveId" clId="{D7F04D97-FD1A-1F49-AD5A-69BB12CC890A}" dt="2020-11-20T08:10:13.459" v="1389" actId="164"/>
          <ac:spMkLst>
            <pc:docMk/>
            <pc:sldMk cId="3509493909" sldId="312"/>
            <ac:spMk id="91" creationId="{1A846E18-FC10-FF41-B0F5-EBAC8661D70B}"/>
          </ac:spMkLst>
        </pc:spChg>
        <pc:spChg chg="mod">
          <ac:chgData name="Cao Tianyue" userId="002e49554a3b1526" providerId="LiveId" clId="{D7F04D97-FD1A-1F49-AD5A-69BB12CC890A}" dt="2020-11-20T08:10:13.459" v="1389" actId="164"/>
          <ac:spMkLst>
            <pc:docMk/>
            <pc:sldMk cId="3509493909" sldId="312"/>
            <ac:spMk id="94" creationId="{F54E3212-84BC-2D40-9E0F-04EE2F9EF5E3}"/>
          </ac:spMkLst>
        </pc:spChg>
        <pc:spChg chg="mod">
          <ac:chgData name="Cao Tianyue" userId="002e49554a3b1526" providerId="LiveId" clId="{D7F04D97-FD1A-1F49-AD5A-69BB12CC890A}" dt="2020-11-20T08:10:13.459" v="1389" actId="164"/>
          <ac:spMkLst>
            <pc:docMk/>
            <pc:sldMk cId="3509493909" sldId="312"/>
            <ac:spMk id="95" creationId="{599EA906-7834-F841-8512-E8DD7D0615C4}"/>
          </ac:spMkLst>
        </pc:spChg>
        <pc:spChg chg="mod">
          <ac:chgData name="Cao Tianyue" userId="002e49554a3b1526" providerId="LiveId" clId="{D7F04D97-FD1A-1F49-AD5A-69BB12CC890A}" dt="2020-11-20T08:10:13.459" v="1389" actId="164"/>
          <ac:spMkLst>
            <pc:docMk/>
            <pc:sldMk cId="3509493909" sldId="312"/>
            <ac:spMk id="96" creationId="{6CA6965A-9FB0-EA46-8687-4BECF9D7131A}"/>
          </ac:spMkLst>
        </pc:spChg>
        <pc:spChg chg="mod">
          <ac:chgData name="Cao Tianyue" userId="002e49554a3b1526" providerId="LiveId" clId="{D7F04D97-FD1A-1F49-AD5A-69BB12CC890A}" dt="2020-11-20T08:10:13.459" v="1389" actId="164"/>
          <ac:spMkLst>
            <pc:docMk/>
            <pc:sldMk cId="3509493909" sldId="312"/>
            <ac:spMk id="97" creationId="{DB5F5955-BB92-4640-ADC9-CC9871E2CDF6}"/>
          </ac:spMkLst>
        </pc:spChg>
        <pc:spChg chg="mod">
          <ac:chgData name="Cao Tianyue" userId="002e49554a3b1526" providerId="LiveId" clId="{D7F04D97-FD1A-1F49-AD5A-69BB12CC890A}" dt="2020-11-20T08:10:13.459" v="1389" actId="164"/>
          <ac:spMkLst>
            <pc:docMk/>
            <pc:sldMk cId="3509493909" sldId="312"/>
            <ac:spMk id="98" creationId="{6383268D-4509-2E4B-8BDF-9FFABE5D9188}"/>
          </ac:spMkLst>
        </pc:spChg>
        <pc:spChg chg="mod">
          <ac:chgData name="Cao Tianyue" userId="002e49554a3b1526" providerId="LiveId" clId="{D7F04D97-FD1A-1F49-AD5A-69BB12CC890A}" dt="2020-11-20T08:10:13.459" v="1389" actId="164"/>
          <ac:spMkLst>
            <pc:docMk/>
            <pc:sldMk cId="3509493909" sldId="312"/>
            <ac:spMk id="99" creationId="{0E6679E0-5CFD-4F42-BF9E-9F1632ADBB14}"/>
          </ac:spMkLst>
        </pc:spChg>
        <pc:spChg chg="mod">
          <ac:chgData name="Cao Tianyue" userId="002e49554a3b1526" providerId="LiveId" clId="{D7F04D97-FD1A-1F49-AD5A-69BB12CC890A}" dt="2020-11-20T08:11:25.534" v="1402"/>
          <ac:spMkLst>
            <pc:docMk/>
            <pc:sldMk cId="3509493909" sldId="312"/>
            <ac:spMk id="104" creationId="{39D593C2-2C99-7C45-A7EF-37F1941901B8}"/>
          </ac:spMkLst>
        </pc:spChg>
        <pc:spChg chg="mod">
          <ac:chgData name="Cao Tianyue" userId="002e49554a3b1526" providerId="LiveId" clId="{D7F04D97-FD1A-1F49-AD5A-69BB12CC890A}" dt="2020-11-20T08:11:25.534" v="1402"/>
          <ac:spMkLst>
            <pc:docMk/>
            <pc:sldMk cId="3509493909" sldId="312"/>
            <ac:spMk id="105" creationId="{6D0BE716-E2A0-CF4B-B791-5CB5E54ED225}"/>
          </ac:spMkLst>
        </pc:spChg>
        <pc:spChg chg="mod">
          <ac:chgData name="Cao Tianyue" userId="002e49554a3b1526" providerId="LiveId" clId="{D7F04D97-FD1A-1F49-AD5A-69BB12CC890A}" dt="2020-11-20T08:11:25.534" v="1402"/>
          <ac:spMkLst>
            <pc:docMk/>
            <pc:sldMk cId="3509493909" sldId="312"/>
            <ac:spMk id="106" creationId="{B63CB202-83B2-3D47-8485-FD3C7AADB5BB}"/>
          </ac:spMkLst>
        </pc:spChg>
        <pc:spChg chg="mod">
          <ac:chgData name="Cao Tianyue" userId="002e49554a3b1526" providerId="LiveId" clId="{D7F04D97-FD1A-1F49-AD5A-69BB12CC890A}" dt="2020-11-20T08:11:25.534" v="1402"/>
          <ac:spMkLst>
            <pc:docMk/>
            <pc:sldMk cId="3509493909" sldId="312"/>
            <ac:spMk id="107" creationId="{65A65FA8-FA80-EA4D-80DF-148097322DD7}"/>
          </ac:spMkLst>
        </pc:spChg>
        <pc:spChg chg="mod">
          <ac:chgData name="Cao Tianyue" userId="002e49554a3b1526" providerId="LiveId" clId="{D7F04D97-FD1A-1F49-AD5A-69BB12CC890A}" dt="2020-11-20T08:11:25.534" v="1402"/>
          <ac:spMkLst>
            <pc:docMk/>
            <pc:sldMk cId="3509493909" sldId="312"/>
            <ac:spMk id="108" creationId="{DFF16EDC-2782-C543-8A09-27C279722DEC}"/>
          </ac:spMkLst>
        </pc:spChg>
        <pc:spChg chg="mod">
          <ac:chgData name="Cao Tianyue" userId="002e49554a3b1526" providerId="LiveId" clId="{D7F04D97-FD1A-1F49-AD5A-69BB12CC890A}" dt="2020-11-20T08:11:25.534" v="1402"/>
          <ac:spMkLst>
            <pc:docMk/>
            <pc:sldMk cId="3509493909" sldId="312"/>
            <ac:spMk id="109" creationId="{0CE4DBCB-0F59-E247-B04D-1B96FB1BBD1B}"/>
          </ac:spMkLst>
        </pc:spChg>
        <pc:spChg chg="mod">
          <ac:chgData name="Cao Tianyue" userId="002e49554a3b1526" providerId="LiveId" clId="{D7F04D97-FD1A-1F49-AD5A-69BB12CC890A}" dt="2020-11-20T08:12:27.889" v="1406" actId="207"/>
          <ac:spMkLst>
            <pc:docMk/>
            <pc:sldMk cId="3509493909" sldId="312"/>
            <ac:spMk id="111" creationId="{627D64E4-5441-9644-B40E-48CA7458A474}"/>
          </ac:spMkLst>
        </pc:spChg>
        <pc:spChg chg="mod">
          <ac:chgData name="Cao Tianyue" userId="002e49554a3b1526" providerId="LiveId" clId="{D7F04D97-FD1A-1F49-AD5A-69BB12CC890A}" dt="2020-11-20T08:12:27.889" v="1406" actId="207"/>
          <ac:spMkLst>
            <pc:docMk/>
            <pc:sldMk cId="3509493909" sldId="312"/>
            <ac:spMk id="112" creationId="{AF46B175-A015-D049-BD7E-7DECF96B391E}"/>
          </ac:spMkLst>
        </pc:spChg>
        <pc:spChg chg="mod">
          <ac:chgData name="Cao Tianyue" userId="002e49554a3b1526" providerId="LiveId" clId="{D7F04D97-FD1A-1F49-AD5A-69BB12CC890A}" dt="2020-11-20T08:12:27.889" v="1406" actId="207"/>
          <ac:spMkLst>
            <pc:docMk/>
            <pc:sldMk cId="3509493909" sldId="312"/>
            <ac:spMk id="113" creationId="{3B26922F-1A45-3D4B-A5D5-E00D93F6DC6A}"/>
          </ac:spMkLst>
        </pc:spChg>
        <pc:spChg chg="mod">
          <ac:chgData name="Cao Tianyue" userId="002e49554a3b1526" providerId="LiveId" clId="{D7F04D97-FD1A-1F49-AD5A-69BB12CC890A}" dt="2020-11-20T08:12:27.889" v="1406" actId="207"/>
          <ac:spMkLst>
            <pc:docMk/>
            <pc:sldMk cId="3509493909" sldId="312"/>
            <ac:spMk id="114" creationId="{43E47EDC-0959-344F-A1DE-7FE228F8460E}"/>
          </ac:spMkLst>
        </pc:spChg>
        <pc:spChg chg="mod">
          <ac:chgData name="Cao Tianyue" userId="002e49554a3b1526" providerId="LiveId" clId="{D7F04D97-FD1A-1F49-AD5A-69BB12CC890A}" dt="2020-11-20T08:12:27.889" v="1406" actId="207"/>
          <ac:spMkLst>
            <pc:docMk/>
            <pc:sldMk cId="3509493909" sldId="312"/>
            <ac:spMk id="115" creationId="{8D09150D-3265-7D45-8E84-02C975DF5CE5}"/>
          </ac:spMkLst>
        </pc:spChg>
        <pc:spChg chg="mod">
          <ac:chgData name="Cao Tianyue" userId="002e49554a3b1526" providerId="LiveId" clId="{D7F04D97-FD1A-1F49-AD5A-69BB12CC890A}" dt="2020-11-20T08:12:27.889" v="1406" actId="207"/>
          <ac:spMkLst>
            <pc:docMk/>
            <pc:sldMk cId="3509493909" sldId="312"/>
            <ac:spMk id="116" creationId="{F80F822A-D4B8-AC44-906C-A7A260AF3D2B}"/>
          </ac:spMkLst>
        </pc:spChg>
        <pc:spChg chg="mod">
          <ac:chgData name="Cao Tianyue" userId="002e49554a3b1526" providerId="LiveId" clId="{D7F04D97-FD1A-1F49-AD5A-69BB12CC890A}" dt="2020-11-20T08:12:27.889" v="1406" actId="207"/>
          <ac:spMkLst>
            <pc:docMk/>
            <pc:sldMk cId="3509493909" sldId="312"/>
            <ac:spMk id="117" creationId="{1AF3DFE4-CE88-5241-9624-B2CFDBCF9B73}"/>
          </ac:spMkLst>
        </pc:spChg>
        <pc:spChg chg="mod">
          <ac:chgData name="Cao Tianyue" userId="002e49554a3b1526" providerId="LiveId" clId="{D7F04D97-FD1A-1F49-AD5A-69BB12CC890A}" dt="2020-11-20T08:12:27.889" v="1406" actId="207"/>
          <ac:spMkLst>
            <pc:docMk/>
            <pc:sldMk cId="3509493909" sldId="312"/>
            <ac:spMk id="118" creationId="{0EF1E90C-AC1F-2348-B5AF-65994B097433}"/>
          </ac:spMkLst>
        </pc:spChg>
        <pc:spChg chg="mod">
          <ac:chgData name="Cao Tianyue" userId="002e49554a3b1526" providerId="LiveId" clId="{D7F04D97-FD1A-1F49-AD5A-69BB12CC890A}" dt="2020-11-20T08:12:27.889" v="1406" actId="207"/>
          <ac:spMkLst>
            <pc:docMk/>
            <pc:sldMk cId="3509493909" sldId="312"/>
            <ac:spMk id="119" creationId="{AD8A01DF-232C-8D42-A790-1395A413174F}"/>
          </ac:spMkLst>
        </pc:spChg>
        <pc:spChg chg="add del mod">
          <ac:chgData name="Cao Tianyue" userId="002e49554a3b1526" providerId="LiveId" clId="{D7F04D97-FD1A-1F49-AD5A-69BB12CC890A}" dt="2020-11-20T08:15:45.413" v="1429"/>
          <ac:spMkLst>
            <pc:docMk/>
            <pc:sldMk cId="3509493909" sldId="312"/>
            <ac:spMk id="122" creationId="{98F13476-1D10-414E-9215-FEC4331412DF}"/>
          </ac:spMkLst>
        </pc:spChg>
        <pc:spChg chg="add del mod">
          <ac:chgData name="Cao Tianyue" userId="002e49554a3b1526" providerId="LiveId" clId="{D7F04D97-FD1A-1F49-AD5A-69BB12CC890A}" dt="2020-11-20T08:15:45.413" v="1429"/>
          <ac:spMkLst>
            <pc:docMk/>
            <pc:sldMk cId="3509493909" sldId="312"/>
            <ac:spMk id="123" creationId="{3D4B9024-EFB1-A94E-B36F-8711B08C1A6B}"/>
          </ac:spMkLst>
        </pc:spChg>
        <pc:spChg chg="add mod">
          <ac:chgData name="Cao Tianyue" userId="002e49554a3b1526" providerId="LiveId" clId="{D7F04D97-FD1A-1F49-AD5A-69BB12CC890A}" dt="2020-11-20T08:15:48.416" v="1431"/>
          <ac:spMkLst>
            <pc:docMk/>
            <pc:sldMk cId="3509493909" sldId="312"/>
            <ac:spMk id="124" creationId="{BB621F0F-F479-3549-9291-4907330E67ED}"/>
          </ac:spMkLst>
        </pc:spChg>
        <pc:spChg chg="add mod">
          <ac:chgData name="Cao Tianyue" userId="002e49554a3b1526" providerId="LiveId" clId="{D7F04D97-FD1A-1F49-AD5A-69BB12CC890A}" dt="2020-11-20T08:15:48.416" v="1431"/>
          <ac:spMkLst>
            <pc:docMk/>
            <pc:sldMk cId="3509493909" sldId="312"/>
            <ac:spMk id="125" creationId="{617FDB62-3127-D442-9380-02F32195B17A}"/>
          </ac:spMkLst>
        </pc:spChg>
        <pc:spChg chg="del mod">
          <ac:chgData name="Cao Tianyue" userId="002e49554a3b1526" providerId="LiveId" clId="{D7F04D97-FD1A-1F49-AD5A-69BB12CC890A}" dt="2020-11-20T08:15:43.375" v="1427" actId="478"/>
          <ac:spMkLst>
            <pc:docMk/>
            <pc:sldMk cId="3509493909" sldId="312"/>
            <ac:spMk id="637" creationId="{00000000-0000-0000-0000-000000000000}"/>
          </ac:spMkLst>
        </pc:spChg>
        <pc:spChg chg="mod">
          <ac:chgData name="Cao Tianyue" userId="002e49554a3b1526" providerId="LiveId" clId="{D7F04D97-FD1A-1F49-AD5A-69BB12CC890A}" dt="2020-11-20T08:15:16.696" v="1424" actId="1076"/>
          <ac:spMkLst>
            <pc:docMk/>
            <pc:sldMk cId="3509493909" sldId="312"/>
            <ac:spMk id="638" creationId="{00000000-0000-0000-0000-000000000000}"/>
          </ac:spMkLst>
        </pc:spChg>
        <pc:spChg chg="mod">
          <ac:chgData name="Cao Tianyue" userId="002e49554a3b1526" providerId="LiveId" clId="{D7F04D97-FD1A-1F49-AD5A-69BB12CC890A}" dt="2020-11-20T08:15:16.696" v="1424" actId="1076"/>
          <ac:spMkLst>
            <pc:docMk/>
            <pc:sldMk cId="3509493909" sldId="312"/>
            <ac:spMk id="639" creationId="{00000000-0000-0000-0000-000000000000}"/>
          </ac:spMkLst>
        </pc:spChg>
        <pc:spChg chg="mod">
          <ac:chgData name="Cao Tianyue" userId="002e49554a3b1526" providerId="LiveId" clId="{D7F04D97-FD1A-1F49-AD5A-69BB12CC890A}" dt="2020-11-20T08:15:30.745" v="1426" actId="1076"/>
          <ac:spMkLst>
            <pc:docMk/>
            <pc:sldMk cId="3509493909" sldId="312"/>
            <ac:spMk id="640" creationId="{00000000-0000-0000-0000-000000000000}"/>
          </ac:spMkLst>
        </pc:spChg>
        <pc:spChg chg="mod">
          <ac:chgData name="Cao Tianyue" userId="002e49554a3b1526" providerId="LiveId" clId="{D7F04D97-FD1A-1F49-AD5A-69BB12CC890A}" dt="2020-11-20T08:15:30.745" v="1426" actId="1076"/>
          <ac:spMkLst>
            <pc:docMk/>
            <pc:sldMk cId="3509493909" sldId="312"/>
            <ac:spMk id="641" creationId="{00000000-0000-0000-0000-000000000000}"/>
          </ac:spMkLst>
        </pc:spChg>
        <pc:spChg chg="mod">
          <ac:chgData name="Cao Tianyue" userId="002e49554a3b1526" providerId="LiveId" clId="{D7F04D97-FD1A-1F49-AD5A-69BB12CC890A}" dt="2020-11-20T08:20:04.673" v="1449" actId="20577"/>
          <ac:spMkLst>
            <pc:docMk/>
            <pc:sldMk cId="3509493909" sldId="312"/>
            <ac:spMk id="642" creationId="{00000000-0000-0000-0000-000000000000}"/>
          </ac:spMkLst>
        </pc:spChg>
        <pc:spChg chg="mod">
          <ac:chgData name="Cao Tianyue" userId="002e49554a3b1526" providerId="LiveId" clId="{D7F04D97-FD1A-1F49-AD5A-69BB12CC890A}" dt="2020-11-20T08:15:16.696" v="1424" actId="1076"/>
          <ac:spMkLst>
            <pc:docMk/>
            <pc:sldMk cId="3509493909" sldId="312"/>
            <ac:spMk id="643" creationId="{00000000-0000-0000-0000-000000000000}"/>
          </ac:spMkLst>
        </pc:spChg>
        <pc:spChg chg="del mod">
          <ac:chgData name="Cao Tianyue" userId="002e49554a3b1526" providerId="LiveId" clId="{D7F04D97-FD1A-1F49-AD5A-69BB12CC890A}" dt="2020-11-20T07:54:13.575" v="1282" actId="478"/>
          <ac:spMkLst>
            <pc:docMk/>
            <pc:sldMk cId="3509493909" sldId="312"/>
            <ac:spMk id="644" creationId="{00000000-0000-0000-0000-000000000000}"/>
          </ac:spMkLst>
        </pc:spChg>
        <pc:spChg chg="del">
          <ac:chgData name="Cao Tianyue" userId="002e49554a3b1526" providerId="LiveId" clId="{D7F04D97-FD1A-1F49-AD5A-69BB12CC890A}" dt="2020-11-20T07:54:13.575" v="1282" actId="478"/>
          <ac:spMkLst>
            <pc:docMk/>
            <pc:sldMk cId="3509493909" sldId="312"/>
            <ac:spMk id="645" creationId="{00000000-0000-0000-0000-000000000000}"/>
          </ac:spMkLst>
        </pc:spChg>
        <pc:spChg chg="mod">
          <ac:chgData name="Cao Tianyue" userId="002e49554a3b1526" providerId="LiveId" clId="{D7F04D97-FD1A-1F49-AD5A-69BB12CC890A}" dt="2020-11-20T08:20:07.147" v="1451" actId="20577"/>
          <ac:spMkLst>
            <pc:docMk/>
            <pc:sldMk cId="3509493909" sldId="312"/>
            <ac:spMk id="646" creationId="{00000000-0000-0000-0000-000000000000}"/>
          </ac:spMkLst>
        </pc:spChg>
        <pc:spChg chg="mod">
          <ac:chgData name="Cao Tianyue" userId="002e49554a3b1526" providerId="LiveId" clId="{D7F04D97-FD1A-1F49-AD5A-69BB12CC890A}" dt="2020-11-20T08:15:16.696" v="1424" actId="1076"/>
          <ac:spMkLst>
            <pc:docMk/>
            <pc:sldMk cId="3509493909" sldId="312"/>
            <ac:spMk id="647" creationId="{00000000-0000-0000-0000-000000000000}"/>
          </ac:spMkLst>
        </pc:spChg>
        <pc:spChg chg="del">
          <ac:chgData name="Cao Tianyue" userId="002e49554a3b1526" providerId="LiveId" clId="{D7F04D97-FD1A-1F49-AD5A-69BB12CC890A}" dt="2020-11-20T07:54:19.947" v="1284" actId="478"/>
          <ac:spMkLst>
            <pc:docMk/>
            <pc:sldMk cId="3509493909" sldId="312"/>
            <ac:spMk id="648" creationId="{00000000-0000-0000-0000-000000000000}"/>
          </ac:spMkLst>
        </pc:spChg>
        <pc:spChg chg="del">
          <ac:chgData name="Cao Tianyue" userId="002e49554a3b1526" providerId="LiveId" clId="{D7F04D97-FD1A-1F49-AD5A-69BB12CC890A}" dt="2020-11-20T07:54:19.947" v="1284" actId="478"/>
          <ac:spMkLst>
            <pc:docMk/>
            <pc:sldMk cId="3509493909" sldId="312"/>
            <ac:spMk id="649" creationId="{00000000-0000-0000-0000-000000000000}"/>
          </ac:spMkLst>
        </pc:spChg>
        <pc:spChg chg="del">
          <ac:chgData name="Cao Tianyue" userId="002e49554a3b1526" providerId="LiveId" clId="{D7F04D97-FD1A-1F49-AD5A-69BB12CC890A}" dt="2020-11-20T07:54:13.575" v="1282" actId="478"/>
          <ac:spMkLst>
            <pc:docMk/>
            <pc:sldMk cId="3509493909" sldId="312"/>
            <ac:spMk id="650" creationId="{00000000-0000-0000-0000-000000000000}"/>
          </ac:spMkLst>
        </pc:spChg>
        <pc:spChg chg="del mod">
          <ac:chgData name="Cao Tianyue" userId="002e49554a3b1526" providerId="LiveId" clId="{D7F04D97-FD1A-1F49-AD5A-69BB12CC890A}" dt="2020-11-20T08:03:03.297" v="1317" actId="478"/>
          <ac:spMkLst>
            <pc:docMk/>
            <pc:sldMk cId="3509493909" sldId="312"/>
            <ac:spMk id="651" creationId="{00000000-0000-0000-0000-000000000000}"/>
          </ac:spMkLst>
        </pc:spChg>
        <pc:spChg chg="del">
          <ac:chgData name="Cao Tianyue" userId="002e49554a3b1526" providerId="LiveId" clId="{D7F04D97-FD1A-1F49-AD5A-69BB12CC890A}" dt="2020-11-20T07:54:19.947" v="1284" actId="478"/>
          <ac:spMkLst>
            <pc:docMk/>
            <pc:sldMk cId="3509493909" sldId="312"/>
            <ac:spMk id="652" creationId="{00000000-0000-0000-0000-000000000000}"/>
          </ac:spMkLst>
        </pc:spChg>
        <pc:spChg chg="del mod">
          <ac:chgData name="Cao Tianyue" userId="002e49554a3b1526" providerId="LiveId" clId="{D7F04D97-FD1A-1F49-AD5A-69BB12CC890A}" dt="2020-11-20T08:02:00.472" v="1302" actId="478"/>
          <ac:spMkLst>
            <pc:docMk/>
            <pc:sldMk cId="3509493909" sldId="312"/>
            <ac:spMk id="653" creationId="{00000000-0000-0000-0000-000000000000}"/>
          </ac:spMkLst>
        </pc:spChg>
        <pc:spChg chg="del mod">
          <ac:chgData name="Cao Tianyue" userId="002e49554a3b1526" providerId="LiveId" clId="{D7F04D97-FD1A-1F49-AD5A-69BB12CC890A}" dt="2020-11-20T08:02:55.981" v="1312" actId="478"/>
          <ac:spMkLst>
            <pc:docMk/>
            <pc:sldMk cId="3509493909" sldId="312"/>
            <ac:spMk id="654" creationId="{00000000-0000-0000-0000-000000000000}"/>
          </ac:spMkLst>
        </pc:spChg>
        <pc:spChg chg="del mod">
          <ac:chgData name="Cao Tianyue" userId="002e49554a3b1526" providerId="LiveId" clId="{D7F04D97-FD1A-1F49-AD5A-69BB12CC890A}" dt="2020-11-20T08:03:00.577" v="1315" actId="478"/>
          <ac:spMkLst>
            <pc:docMk/>
            <pc:sldMk cId="3509493909" sldId="312"/>
            <ac:spMk id="655" creationId="{00000000-0000-0000-0000-000000000000}"/>
          </ac:spMkLst>
        </pc:spChg>
        <pc:spChg chg="del">
          <ac:chgData name="Cao Tianyue" userId="002e49554a3b1526" providerId="LiveId" clId="{D7F04D97-FD1A-1F49-AD5A-69BB12CC890A}" dt="2020-11-20T07:54:13.575" v="1282" actId="478"/>
          <ac:spMkLst>
            <pc:docMk/>
            <pc:sldMk cId="3509493909" sldId="312"/>
            <ac:spMk id="676" creationId="{00000000-0000-0000-0000-000000000000}"/>
          </ac:spMkLst>
        </pc:spChg>
        <pc:grpChg chg="add mod">
          <ac:chgData name="Cao Tianyue" userId="002e49554a3b1526" providerId="LiveId" clId="{D7F04D97-FD1A-1F49-AD5A-69BB12CC890A}" dt="2020-11-20T08:04:51.894" v="1336" actId="164"/>
          <ac:grpSpMkLst>
            <pc:docMk/>
            <pc:sldMk cId="3509493909" sldId="312"/>
            <ac:grpSpMk id="10" creationId="{94CDB109-154E-3A4F-867F-C457583740B7}"/>
          </ac:grpSpMkLst>
        </pc:grpChg>
        <pc:grpChg chg="add mod">
          <ac:chgData name="Cao Tianyue" userId="002e49554a3b1526" providerId="LiveId" clId="{D7F04D97-FD1A-1F49-AD5A-69BB12CC890A}" dt="2020-11-20T08:15:16.696" v="1424" actId="1076"/>
          <ac:grpSpMkLst>
            <pc:docMk/>
            <pc:sldMk cId="3509493909" sldId="312"/>
            <ac:grpSpMk id="11" creationId="{A2BB3B07-4B14-6A40-81F2-F92D9DD52D54}"/>
          </ac:grpSpMkLst>
        </pc:grpChg>
        <pc:grpChg chg="add mod">
          <ac:chgData name="Cao Tianyue" userId="002e49554a3b1526" providerId="LiveId" clId="{D7F04D97-FD1A-1F49-AD5A-69BB12CC890A}" dt="2020-11-20T08:10:13.459" v="1389" actId="164"/>
          <ac:grpSpMkLst>
            <pc:docMk/>
            <pc:sldMk cId="3509493909" sldId="312"/>
            <ac:grpSpMk id="15" creationId="{37951D52-3944-5C4A-900A-159E61FEDA91}"/>
          </ac:grpSpMkLst>
        </pc:grpChg>
        <pc:grpChg chg="add mod">
          <ac:chgData name="Cao Tianyue" userId="002e49554a3b1526" providerId="LiveId" clId="{D7F04D97-FD1A-1F49-AD5A-69BB12CC890A}" dt="2020-11-20T08:05:01.486" v="1341" actId="164"/>
          <ac:grpSpMkLst>
            <pc:docMk/>
            <pc:sldMk cId="3509493909" sldId="312"/>
            <ac:grpSpMk id="50" creationId="{6ED671D2-C05B-8748-B4ED-001A7996C28C}"/>
          </ac:grpSpMkLst>
        </pc:grpChg>
        <pc:grpChg chg="add del mod">
          <ac:chgData name="Cao Tianyue" userId="002e49554a3b1526" providerId="LiveId" clId="{D7F04D97-FD1A-1F49-AD5A-69BB12CC890A}" dt="2020-11-20T08:04:50.122" v="1333"/>
          <ac:grpSpMkLst>
            <pc:docMk/>
            <pc:sldMk cId="3509493909" sldId="312"/>
            <ac:grpSpMk id="58" creationId="{0A02F1C2-D216-6F4A-8E93-CE832F17B326}"/>
          </ac:grpSpMkLst>
        </pc:grpChg>
        <pc:grpChg chg="mod topLvl">
          <ac:chgData name="Cao Tianyue" userId="002e49554a3b1526" providerId="LiveId" clId="{D7F04D97-FD1A-1F49-AD5A-69BB12CC890A}" dt="2020-11-20T08:04:48.857" v="1330" actId="165"/>
          <ac:grpSpMkLst>
            <pc:docMk/>
            <pc:sldMk cId="3509493909" sldId="312"/>
            <ac:grpSpMk id="59" creationId="{2A44F8A8-4FE3-D541-A878-1CC47EC0C104}"/>
          </ac:grpSpMkLst>
        </pc:grpChg>
        <pc:grpChg chg="add mod">
          <ac:chgData name="Cao Tianyue" userId="002e49554a3b1526" providerId="LiveId" clId="{D7F04D97-FD1A-1F49-AD5A-69BB12CC890A}" dt="2020-11-20T08:15:30.745" v="1426" actId="1076"/>
          <ac:grpSpMkLst>
            <pc:docMk/>
            <pc:sldMk cId="3509493909" sldId="312"/>
            <ac:grpSpMk id="67" creationId="{082F24EE-FDD9-8846-87B4-7618F9B9DBCB}"/>
          </ac:grpSpMkLst>
        </pc:grpChg>
        <pc:grpChg chg="mod">
          <ac:chgData name="Cao Tianyue" userId="002e49554a3b1526" providerId="LiveId" clId="{D7F04D97-FD1A-1F49-AD5A-69BB12CC890A}" dt="2020-11-20T08:06:55.719" v="1354" actId="207"/>
          <ac:grpSpMkLst>
            <pc:docMk/>
            <pc:sldMk cId="3509493909" sldId="312"/>
            <ac:grpSpMk id="68" creationId="{3ED60807-34BE-C245-AE05-439FE4257ECF}"/>
          </ac:grpSpMkLst>
        </pc:grpChg>
        <pc:grpChg chg="add del mod">
          <ac:chgData name="Cao Tianyue" userId="002e49554a3b1526" providerId="LiveId" clId="{D7F04D97-FD1A-1F49-AD5A-69BB12CC890A}" dt="2020-11-20T08:06:57.836" v="1355" actId="478"/>
          <ac:grpSpMkLst>
            <pc:docMk/>
            <pc:sldMk cId="3509493909" sldId="312"/>
            <ac:grpSpMk id="76" creationId="{FE1BB0A4-7DE4-9749-AB0B-826929696F6C}"/>
          </ac:grpSpMkLst>
        </pc:grpChg>
        <pc:grpChg chg="add mod">
          <ac:chgData name="Cao Tianyue" userId="002e49554a3b1526" providerId="LiveId" clId="{D7F04D97-FD1A-1F49-AD5A-69BB12CC890A}" dt="2020-11-20T08:15:16.696" v="1424" actId="1076"/>
          <ac:grpSpMkLst>
            <pc:docMk/>
            <pc:sldMk cId="3509493909" sldId="312"/>
            <ac:grpSpMk id="84" creationId="{C6BEA3EA-183D-9B40-B944-5E8E360D2CCB}"/>
          </ac:grpSpMkLst>
        </pc:grpChg>
        <pc:grpChg chg="mod">
          <ac:chgData name="Cao Tianyue" userId="002e49554a3b1526" providerId="LiveId" clId="{D7F04D97-FD1A-1F49-AD5A-69BB12CC890A}" dt="2020-11-20T08:10:13.459" v="1389" actId="164"/>
          <ac:grpSpMkLst>
            <pc:docMk/>
            <pc:sldMk cId="3509493909" sldId="312"/>
            <ac:grpSpMk id="85" creationId="{4AEBCEBA-4F55-7B42-A5BD-8A418EAAA719}"/>
          </ac:grpSpMkLst>
        </pc:grpChg>
        <pc:grpChg chg="add mod">
          <ac:chgData name="Cao Tianyue" userId="002e49554a3b1526" providerId="LiveId" clId="{D7F04D97-FD1A-1F49-AD5A-69BB12CC890A}" dt="2020-11-20T08:15:16.696" v="1424" actId="1076"/>
          <ac:grpSpMkLst>
            <pc:docMk/>
            <pc:sldMk cId="3509493909" sldId="312"/>
            <ac:grpSpMk id="92" creationId="{3E7D5CB2-E4BD-6545-B538-A3B162D0DC2F}"/>
          </ac:grpSpMkLst>
        </pc:grpChg>
        <pc:grpChg chg="mod">
          <ac:chgData name="Cao Tianyue" userId="002e49554a3b1526" providerId="LiveId" clId="{D7F04D97-FD1A-1F49-AD5A-69BB12CC890A}" dt="2020-11-20T08:10:13.459" v="1389" actId="164"/>
          <ac:grpSpMkLst>
            <pc:docMk/>
            <pc:sldMk cId="3509493909" sldId="312"/>
            <ac:grpSpMk id="93" creationId="{2A0A942C-F19D-824F-B495-34182951457A}"/>
          </ac:grpSpMkLst>
        </pc:grpChg>
        <pc:grpChg chg="add mod">
          <ac:chgData name="Cao Tianyue" userId="002e49554a3b1526" providerId="LiveId" clId="{D7F04D97-FD1A-1F49-AD5A-69BB12CC890A}" dt="2020-11-20T08:15:16.696" v="1424" actId="1076"/>
          <ac:grpSpMkLst>
            <pc:docMk/>
            <pc:sldMk cId="3509493909" sldId="312"/>
            <ac:grpSpMk id="102" creationId="{58DE84D4-A245-CA4C-B9AC-506E56431B5D}"/>
          </ac:grpSpMkLst>
        </pc:grpChg>
        <pc:grpChg chg="mod">
          <ac:chgData name="Cao Tianyue" userId="002e49554a3b1526" providerId="LiveId" clId="{D7F04D97-FD1A-1F49-AD5A-69BB12CC890A}" dt="2020-11-20T08:11:25.534" v="1402"/>
          <ac:grpSpMkLst>
            <pc:docMk/>
            <pc:sldMk cId="3509493909" sldId="312"/>
            <ac:grpSpMk id="103" creationId="{3352FBB6-1563-7A41-B244-A9F2EE72F5CB}"/>
          </ac:grpSpMkLst>
        </pc:grpChg>
        <pc:grpChg chg="add mod">
          <ac:chgData name="Cao Tianyue" userId="002e49554a3b1526" providerId="LiveId" clId="{D7F04D97-FD1A-1F49-AD5A-69BB12CC890A}" dt="2020-11-20T08:15:16.696" v="1424" actId="1076"/>
          <ac:grpSpMkLst>
            <pc:docMk/>
            <pc:sldMk cId="3509493909" sldId="312"/>
            <ac:grpSpMk id="110" creationId="{D5865DFB-4B8C-234E-AF6A-8847BE844E0E}"/>
          </ac:grpSpMkLst>
        </pc:grpChg>
        <pc:grpChg chg="del mod">
          <ac:chgData name="Cao Tianyue" userId="002e49554a3b1526" providerId="LiveId" clId="{D7F04D97-FD1A-1F49-AD5A-69BB12CC890A}" dt="2020-11-20T08:02:57.456" v="1313" actId="478"/>
          <ac:grpSpMkLst>
            <pc:docMk/>
            <pc:sldMk cId="3509493909" sldId="312"/>
            <ac:grpSpMk id="656" creationId="{00000000-0000-0000-0000-000000000000}"/>
          </ac:grpSpMkLst>
        </pc:grpChg>
        <pc:grpChg chg="del">
          <ac:chgData name="Cao Tianyue" userId="002e49554a3b1526" providerId="LiveId" clId="{D7F04D97-FD1A-1F49-AD5A-69BB12CC890A}" dt="2020-11-20T07:54:19.947" v="1284" actId="478"/>
          <ac:grpSpMkLst>
            <pc:docMk/>
            <pc:sldMk cId="3509493909" sldId="312"/>
            <ac:grpSpMk id="659" creationId="{00000000-0000-0000-0000-000000000000}"/>
          </ac:grpSpMkLst>
        </pc:grpChg>
        <pc:grpChg chg="del mod">
          <ac:chgData name="Cao Tianyue" userId="002e49554a3b1526" providerId="LiveId" clId="{D7F04D97-FD1A-1F49-AD5A-69BB12CC890A}" dt="2020-11-20T08:02:59.189" v="1314" actId="478"/>
          <ac:grpSpMkLst>
            <pc:docMk/>
            <pc:sldMk cId="3509493909" sldId="312"/>
            <ac:grpSpMk id="662" creationId="{00000000-0000-0000-0000-000000000000}"/>
          </ac:grpSpMkLst>
        </pc:grpChg>
        <pc:grpChg chg="del mod">
          <ac:chgData name="Cao Tianyue" userId="002e49554a3b1526" providerId="LiveId" clId="{D7F04D97-FD1A-1F49-AD5A-69BB12CC890A}" dt="2020-11-20T08:01:58.746" v="1301" actId="478"/>
          <ac:grpSpMkLst>
            <pc:docMk/>
            <pc:sldMk cId="3509493909" sldId="312"/>
            <ac:grpSpMk id="669" creationId="{00000000-0000-0000-0000-000000000000}"/>
          </ac:grpSpMkLst>
        </pc:grpChg>
        <pc:grpChg chg="del mod">
          <ac:chgData name="Cao Tianyue" userId="002e49554a3b1526" providerId="LiveId" clId="{D7F04D97-FD1A-1F49-AD5A-69BB12CC890A}" dt="2020-11-20T08:03:01.886" v="1316" actId="478"/>
          <ac:grpSpMkLst>
            <pc:docMk/>
            <pc:sldMk cId="3509493909" sldId="312"/>
            <ac:grpSpMk id="673" creationId="{00000000-0000-0000-0000-000000000000}"/>
          </ac:grpSpMkLst>
        </pc:grpChg>
        <pc:picChg chg="add del mod">
          <ac:chgData name="Cao Tianyue" userId="002e49554a3b1526" providerId="LiveId" clId="{D7F04D97-FD1A-1F49-AD5A-69BB12CC890A}" dt="2020-11-20T08:10:53.813" v="1398" actId="478"/>
          <ac:picMkLst>
            <pc:docMk/>
            <pc:sldMk cId="3509493909" sldId="312"/>
            <ac:picMk id="14" creationId="{50503E44-9470-E94F-8580-A8F20A5F8760}"/>
          </ac:picMkLst>
        </pc:picChg>
        <pc:picChg chg="add del mod">
          <ac:chgData name="Cao Tianyue" userId="002e49554a3b1526" providerId="LiveId" clId="{D7F04D97-FD1A-1F49-AD5A-69BB12CC890A}" dt="2020-11-20T08:10:51.611" v="1397" actId="478"/>
          <ac:picMkLst>
            <pc:docMk/>
            <pc:sldMk cId="3509493909" sldId="312"/>
            <ac:picMk id="100" creationId="{D5BA8A9E-35FC-C849-80D5-50F7AC55F7A0}"/>
          </ac:picMkLst>
        </pc:picChg>
        <pc:picChg chg="add del mod">
          <ac:chgData name="Cao Tianyue" userId="002e49554a3b1526" providerId="LiveId" clId="{D7F04D97-FD1A-1F49-AD5A-69BB12CC890A}" dt="2020-11-20T08:18:45.031" v="1434" actId="21"/>
          <ac:picMkLst>
            <pc:docMk/>
            <pc:sldMk cId="3509493909" sldId="312"/>
            <ac:picMk id="126" creationId="{726F2EAE-A4A6-3C49-81BA-32C3084BC8D0}"/>
          </ac:picMkLst>
        </pc:picChg>
      </pc:sldChg>
      <pc:sldChg chg="addSp delSp modSp add del mod">
        <pc:chgData name="Cao Tianyue" userId="002e49554a3b1526" providerId="LiveId" clId="{D7F04D97-FD1A-1F49-AD5A-69BB12CC890A}" dt="2020-11-20T08:20:11.032" v="1452" actId="2696"/>
        <pc:sldMkLst>
          <pc:docMk/>
          <pc:sldMk cId="187454165" sldId="313"/>
        </pc:sldMkLst>
        <pc:spChg chg="add del mod">
          <ac:chgData name="Cao Tianyue" userId="002e49554a3b1526" providerId="LiveId" clId="{D7F04D97-FD1A-1F49-AD5A-69BB12CC890A}" dt="2020-11-20T08:18:52.794" v="1437" actId="478"/>
          <ac:spMkLst>
            <pc:docMk/>
            <pc:sldMk cId="187454165" sldId="313"/>
            <ac:spMk id="3" creationId="{E4BE52CC-E156-FA4A-982E-2FBC4FCF4C3A}"/>
          </ac:spMkLst>
        </pc:spChg>
        <pc:spChg chg="add del mod">
          <ac:chgData name="Cao Tianyue" userId="002e49554a3b1526" providerId="LiveId" clId="{D7F04D97-FD1A-1F49-AD5A-69BB12CC890A}" dt="2020-11-20T08:18:52.794" v="1437" actId="478"/>
          <ac:spMkLst>
            <pc:docMk/>
            <pc:sldMk cId="187454165" sldId="313"/>
            <ac:spMk id="5" creationId="{44C274CE-8FB6-FF4D-BAB1-85A7BCA0C477}"/>
          </ac:spMkLst>
        </pc:spChg>
        <pc:spChg chg="add del mod">
          <ac:chgData name="Cao Tianyue" userId="002e49554a3b1526" providerId="LiveId" clId="{D7F04D97-FD1A-1F49-AD5A-69BB12CC890A}" dt="2020-11-20T08:18:52.794" v="1437" actId="478"/>
          <ac:spMkLst>
            <pc:docMk/>
            <pc:sldMk cId="187454165" sldId="313"/>
            <ac:spMk id="7" creationId="{C62B3A79-C261-9345-9D35-D92A53527763}"/>
          </ac:spMkLst>
        </pc:spChg>
        <pc:spChg chg="add del mod">
          <ac:chgData name="Cao Tianyue" userId="002e49554a3b1526" providerId="LiveId" clId="{D7F04D97-FD1A-1F49-AD5A-69BB12CC890A}" dt="2020-11-20T08:18:52.794" v="1437" actId="478"/>
          <ac:spMkLst>
            <pc:docMk/>
            <pc:sldMk cId="187454165" sldId="313"/>
            <ac:spMk id="9" creationId="{665332FC-F9DC-F844-BD5D-51B5CF1E949A}"/>
          </ac:spMkLst>
        </pc:spChg>
        <pc:spChg chg="add del mod">
          <ac:chgData name="Cao Tianyue" userId="002e49554a3b1526" providerId="LiveId" clId="{D7F04D97-FD1A-1F49-AD5A-69BB12CC890A}" dt="2020-11-20T08:18:52.794" v="1437" actId="478"/>
          <ac:spMkLst>
            <pc:docMk/>
            <pc:sldMk cId="187454165" sldId="313"/>
            <ac:spMk id="12" creationId="{C7395543-0DC6-B942-BDE2-A60E60D279CC}"/>
          </ac:spMkLst>
        </pc:spChg>
        <pc:spChg chg="add del mod">
          <ac:chgData name="Cao Tianyue" userId="002e49554a3b1526" providerId="LiveId" clId="{D7F04D97-FD1A-1F49-AD5A-69BB12CC890A}" dt="2020-11-20T08:18:52.794" v="1437" actId="478"/>
          <ac:spMkLst>
            <pc:docMk/>
            <pc:sldMk cId="187454165" sldId="313"/>
            <ac:spMk id="14" creationId="{3AAA4821-B5E5-DE46-9D0E-F74EE0F487B2}"/>
          </ac:spMkLst>
        </pc:spChg>
        <pc:spChg chg="add del mod">
          <ac:chgData name="Cao Tianyue" userId="002e49554a3b1526" providerId="LiveId" clId="{D7F04D97-FD1A-1F49-AD5A-69BB12CC890A}" dt="2020-11-20T08:18:52.794" v="1437" actId="478"/>
          <ac:spMkLst>
            <pc:docMk/>
            <pc:sldMk cId="187454165" sldId="313"/>
            <ac:spMk id="16" creationId="{4C5304B5-C784-E449-9BF7-EAB4D6ED04AC}"/>
          </ac:spMkLst>
        </pc:spChg>
        <pc:spChg chg="add del mod">
          <ac:chgData name="Cao Tianyue" userId="002e49554a3b1526" providerId="LiveId" clId="{D7F04D97-FD1A-1F49-AD5A-69BB12CC890A}" dt="2020-11-20T08:18:52.794" v="1437" actId="478"/>
          <ac:spMkLst>
            <pc:docMk/>
            <pc:sldMk cId="187454165" sldId="313"/>
            <ac:spMk id="18" creationId="{55A009CE-DEB3-1F45-A68E-CD2AD3648656}"/>
          </ac:spMkLst>
        </pc:spChg>
        <pc:spChg chg="del">
          <ac:chgData name="Cao Tianyue" userId="002e49554a3b1526" providerId="LiveId" clId="{D7F04D97-FD1A-1F49-AD5A-69BB12CC890A}" dt="2020-11-20T08:18:49.871" v="1436" actId="478"/>
          <ac:spMkLst>
            <pc:docMk/>
            <pc:sldMk cId="187454165" sldId="313"/>
            <ac:spMk id="75" creationId="{F699813B-4096-B34B-A9CE-5F7F09CAFC43}"/>
          </ac:spMkLst>
        </pc:spChg>
        <pc:spChg chg="del">
          <ac:chgData name="Cao Tianyue" userId="002e49554a3b1526" providerId="LiveId" clId="{D7F04D97-FD1A-1F49-AD5A-69BB12CC890A}" dt="2020-11-20T08:18:49.871" v="1436" actId="478"/>
          <ac:spMkLst>
            <pc:docMk/>
            <pc:sldMk cId="187454165" sldId="313"/>
            <ac:spMk id="638" creationId="{00000000-0000-0000-0000-000000000000}"/>
          </ac:spMkLst>
        </pc:spChg>
        <pc:spChg chg="del">
          <ac:chgData name="Cao Tianyue" userId="002e49554a3b1526" providerId="LiveId" clId="{D7F04D97-FD1A-1F49-AD5A-69BB12CC890A}" dt="2020-11-20T08:18:49.871" v="1436" actId="478"/>
          <ac:spMkLst>
            <pc:docMk/>
            <pc:sldMk cId="187454165" sldId="313"/>
            <ac:spMk id="639" creationId="{00000000-0000-0000-0000-000000000000}"/>
          </ac:spMkLst>
        </pc:spChg>
        <pc:spChg chg="del">
          <ac:chgData name="Cao Tianyue" userId="002e49554a3b1526" providerId="LiveId" clId="{D7F04D97-FD1A-1F49-AD5A-69BB12CC890A}" dt="2020-11-20T08:18:49.871" v="1436" actId="478"/>
          <ac:spMkLst>
            <pc:docMk/>
            <pc:sldMk cId="187454165" sldId="313"/>
            <ac:spMk id="640" creationId="{00000000-0000-0000-0000-000000000000}"/>
          </ac:spMkLst>
        </pc:spChg>
        <pc:spChg chg="del">
          <ac:chgData name="Cao Tianyue" userId="002e49554a3b1526" providerId="LiveId" clId="{D7F04D97-FD1A-1F49-AD5A-69BB12CC890A}" dt="2020-11-20T08:18:49.871" v="1436" actId="478"/>
          <ac:spMkLst>
            <pc:docMk/>
            <pc:sldMk cId="187454165" sldId="313"/>
            <ac:spMk id="641" creationId="{00000000-0000-0000-0000-000000000000}"/>
          </ac:spMkLst>
        </pc:spChg>
        <pc:spChg chg="del">
          <ac:chgData name="Cao Tianyue" userId="002e49554a3b1526" providerId="LiveId" clId="{D7F04D97-FD1A-1F49-AD5A-69BB12CC890A}" dt="2020-11-20T08:18:49.871" v="1436" actId="478"/>
          <ac:spMkLst>
            <pc:docMk/>
            <pc:sldMk cId="187454165" sldId="313"/>
            <ac:spMk id="642" creationId="{00000000-0000-0000-0000-000000000000}"/>
          </ac:spMkLst>
        </pc:spChg>
        <pc:spChg chg="del">
          <ac:chgData name="Cao Tianyue" userId="002e49554a3b1526" providerId="LiveId" clId="{D7F04D97-FD1A-1F49-AD5A-69BB12CC890A}" dt="2020-11-20T08:18:49.871" v="1436" actId="478"/>
          <ac:spMkLst>
            <pc:docMk/>
            <pc:sldMk cId="187454165" sldId="313"/>
            <ac:spMk id="643" creationId="{00000000-0000-0000-0000-000000000000}"/>
          </ac:spMkLst>
        </pc:spChg>
        <pc:spChg chg="del">
          <ac:chgData name="Cao Tianyue" userId="002e49554a3b1526" providerId="LiveId" clId="{D7F04D97-FD1A-1F49-AD5A-69BB12CC890A}" dt="2020-11-20T08:18:49.871" v="1436" actId="478"/>
          <ac:spMkLst>
            <pc:docMk/>
            <pc:sldMk cId="187454165" sldId="313"/>
            <ac:spMk id="646" creationId="{00000000-0000-0000-0000-000000000000}"/>
          </ac:spMkLst>
        </pc:spChg>
        <pc:spChg chg="del">
          <ac:chgData name="Cao Tianyue" userId="002e49554a3b1526" providerId="LiveId" clId="{D7F04D97-FD1A-1F49-AD5A-69BB12CC890A}" dt="2020-11-20T08:18:49.871" v="1436" actId="478"/>
          <ac:spMkLst>
            <pc:docMk/>
            <pc:sldMk cId="187454165" sldId="313"/>
            <ac:spMk id="647" creationId="{00000000-0000-0000-0000-000000000000}"/>
          </ac:spMkLst>
        </pc:spChg>
        <pc:grpChg chg="del">
          <ac:chgData name="Cao Tianyue" userId="002e49554a3b1526" providerId="LiveId" clId="{D7F04D97-FD1A-1F49-AD5A-69BB12CC890A}" dt="2020-11-20T08:18:49.871" v="1436" actId="478"/>
          <ac:grpSpMkLst>
            <pc:docMk/>
            <pc:sldMk cId="187454165" sldId="313"/>
            <ac:grpSpMk id="11" creationId="{A2BB3B07-4B14-6A40-81F2-F92D9DD52D54}"/>
          </ac:grpSpMkLst>
        </pc:grpChg>
        <pc:grpChg chg="del">
          <ac:chgData name="Cao Tianyue" userId="002e49554a3b1526" providerId="LiveId" clId="{D7F04D97-FD1A-1F49-AD5A-69BB12CC890A}" dt="2020-11-20T08:18:49.871" v="1436" actId="478"/>
          <ac:grpSpMkLst>
            <pc:docMk/>
            <pc:sldMk cId="187454165" sldId="313"/>
            <ac:grpSpMk id="67" creationId="{082F24EE-FDD9-8846-87B4-7618F9B9DBCB}"/>
          </ac:grpSpMkLst>
        </pc:grpChg>
        <pc:grpChg chg="del">
          <ac:chgData name="Cao Tianyue" userId="002e49554a3b1526" providerId="LiveId" clId="{D7F04D97-FD1A-1F49-AD5A-69BB12CC890A}" dt="2020-11-20T08:18:49.871" v="1436" actId="478"/>
          <ac:grpSpMkLst>
            <pc:docMk/>
            <pc:sldMk cId="187454165" sldId="313"/>
            <ac:grpSpMk id="84" creationId="{C6BEA3EA-183D-9B40-B944-5E8E360D2CCB}"/>
          </ac:grpSpMkLst>
        </pc:grpChg>
        <pc:grpChg chg="del">
          <ac:chgData name="Cao Tianyue" userId="002e49554a3b1526" providerId="LiveId" clId="{D7F04D97-FD1A-1F49-AD5A-69BB12CC890A}" dt="2020-11-20T08:18:49.871" v="1436" actId="478"/>
          <ac:grpSpMkLst>
            <pc:docMk/>
            <pc:sldMk cId="187454165" sldId="313"/>
            <ac:grpSpMk id="92" creationId="{3E7D5CB2-E4BD-6545-B538-A3B162D0DC2F}"/>
          </ac:grpSpMkLst>
        </pc:grpChg>
        <pc:grpChg chg="del">
          <ac:chgData name="Cao Tianyue" userId="002e49554a3b1526" providerId="LiveId" clId="{D7F04D97-FD1A-1F49-AD5A-69BB12CC890A}" dt="2020-11-20T08:18:49.871" v="1436" actId="478"/>
          <ac:grpSpMkLst>
            <pc:docMk/>
            <pc:sldMk cId="187454165" sldId="313"/>
            <ac:grpSpMk id="102" creationId="{58DE84D4-A245-CA4C-B9AC-506E56431B5D}"/>
          </ac:grpSpMkLst>
        </pc:grpChg>
        <pc:grpChg chg="del">
          <ac:chgData name="Cao Tianyue" userId="002e49554a3b1526" providerId="LiveId" clId="{D7F04D97-FD1A-1F49-AD5A-69BB12CC890A}" dt="2020-11-20T08:18:49.871" v="1436" actId="478"/>
          <ac:grpSpMkLst>
            <pc:docMk/>
            <pc:sldMk cId="187454165" sldId="313"/>
            <ac:grpSpMk id="110" creationId="{D5865DFB-4B8C-234E-AF6A-8847BE844E0E}"/>
          </ac:grpSpMkLst>
        </pc:grpChg>
        <pc:picChg chg="add mod">
          <ac:chgData name="Cao Tianyue" userId="002e49554a3b1526" providerId="LiveId" clId="{D7F04D97-FD1A-1F49-AD5A-69BB12CC890A}" dt="2020-11-20T08:18:58.177" v="1438"/>
          <ac:picMkLst>
            <pc:docMk/>
            <pc:sldMk cId="187454165" sldId="313"/>
            <ac:picMk id="79" creationId="{6645A194-D393-AD4D-8450-427151F6F5BE}"/>
          </ac:picMkLst>
        </pc:picChg>
      </pc:sldChg>
      <pc:sldChg chg="delSp modSp add del mod">
        <pc:chgData name="Cao Tianyue" userId="002e49554a3b1526" providerId="LiveId" clId="{D7F04D97-FD1A-1F49-AD5A-69BB12CC890A}" dt="2020-11-20T08:15:55.768" v="1432" actId="2696"/>
        <pc:sldMkLst>
          <pc:docMk/>
          <pc:sldMk cId="1875004976" sldId="313"/>
        </pc:sldMkLst>
        <pc:spChg chg="mod">
          <ac:chgData name="Cao Tianyue" userId="002e49554a3b1526" providerId="LiveId" clId="{D7F04D97-FD1A-1F49-AD5A-69BB12CC890A}" dt="2020-11-20T07:46:18.018" v="1179" actId="20577"/>
          <ac:spMkLst>
            <pc:docMk/>
            <pc:sldMk cId="1875004976" sldId="313"/>
            <ac:spMk id="2" creationId="{231A6A84-E21A-CE40-81C6-0D5AD7C0E74B}"/>
          </ac:spMkLst>
        </pc:spChg>
        <pc:spChg chg="del">
          <ac:chgData name="Cao Tianyue" userId="002e49554a3b1526" providerId="LiveId" clId="{D7F04D97-FD1A-1F49-AD5A-69BB12CC890A}" dt="2020-11-20T07:46:22.839" v="1180" actId="478"/>
          <ac:spMkLst>
            <pc:docMk/>
            <pc:sldMk cId="1875004976" sldId="313"/>
            <ac:spMk id="27" creationId="{C5CD021E-B5F4-0046-BC78-20F4605F9EF7}"/>
          </ac:spMkLst>
        </pc:spChg>
        <pc:spChg chg="mod">
          <ac:chgData name="Cao Tianyue" userId="002e49554a3b1526" providerId="LiveId" clId="{D7F04D97-FD1A-1F49-AD5A-69BB12CC890A}" dt="2020-11-20T07:46:08.668" v="1161" actId="20577"/>
          <ac:spMkLst>
            <pc:docMk/>
            <pc:sldMk cId="1875004976" sldId="313"/>
            <ac:spMk id="430" creationId="{00000000-0000-0000-0000-000000000000}"/>
          </ac:spMkLst>
        </pc:spChg>
        <pc:picChg chg="del">
          <ac:chgData name="Cao Tianyue" userId="002e49554a3b1526" providerId="LiveId" clId="{D7F04D97-FD1A-1F49-AD5A-69BB12CC890A}" dt="2020-11-20T07:46:22.839" v="1180" actId="478"/>
          <ac:picMkLst>
            <pc:docMk/>
            <pc:sldMk cId="1875004976" sldId="313"/>
            <ac:picMk id="6" creationId="{3BFFBFF4-6729-7C4C-ABF7-A9CA83234550}"/>
          </ac:picMkLst>
        </pc:picChg>
      </pc:sldChg>
      <pc:sldChg chg="addSp delSp modSp add del mod">
        <pc:chgData name="Cao Tianyue" userId="002e49554a3b1526" providerId="LiveId" clId="{D7F04D97-FD1A-1F49-AD5A-69BB12CC890A}" dt="2020-11-24T11:46:56.732" v="3322" actId="2696"/>
        <pc:sldMkLst>
          <pc:docMk/>
          <pc:sldMk cId="1503222371" sldId="314"/>
        </pc:sldMkLst>
        <pc:spChg chg="mod">
          <ac:chgData name="Cao Tianyue" userId="002e49554a3b1526" providerId="LiveId" clId="{D7F04D97-FD1A-1F49-AD5A-69BB12CC890A}" dt="2020-11-20T08:20:51.218" v="1465" actId="20577"/>
          <ac:spMkLst>
            <pc:docMk/>
            <pc:sldMk cId="1503222371" sldId="314"/>
            <ac:spMk id="2" creationId="{231A6A84-E21A-CE40-81C6-0D5AD7C0E74B}"/>
          </ac:spMkLst>
        </pc:spChg>
        <pc:spChg chg="mod">
          <ac:chgData name="Cao Tianyue" userId="002e49554a3b1526" providerId="LiveId" clId="{D7F04D97-FD1A-1F49-AD5A-69BB12CC890A}" dt="2020-11-20T08:20:37.265" v="1464" actId="20577"/>
          <ac:spMkLst>
            <pc:docMk/>
            <pc:sldMk cId="1503222371" sldId="314"/>
            <ac:spMk id="27" creationId="{C5CD021E-B5F4-0046-BC78-20F4605F9EF7}"/>
          </ac:spMkLst>
        </pc:spChg>
        <pc:spChg chg="mod">
          <ac:chgData name="Cao Tianyue" userId="002e49554a3b1526" providerId="LiveId" clId="{D7F04D97-FD1A-1F49-AD5A-69BB12CC890A}" dt="2020-11-20T08:19:12.639" v="1440"/>
          <ac:spMkLst>
            <pc:docMk/>
            <pc:sldMk cId="1503222371" sldId="314"/>
            <ac:spMk id="430" creationId="{00000000-0000-0000-0000-000000000000}"/>
          </ac:spMkLst>
        </pc:spChg>
        <pc:picChg chg="del">
          <ac:chgData name="Cao Tianyue" userId="002e49554a3b1526" providerId="LiveId" clId="{D7F04D97-FD1A-1F49-AD5A-69BB12CC890A}" dt="2020-11-20T08:19:53.602" v="1447" actId="478"/>
          <ac:picMkLst>
            <pc:docMk/>
            <pc:sldMk cId="1503222371" sldId="314"/>
            <ac:picMk id="6" creationId="{3BFFBFF4-6729-7C4C-ABF7-A9CA83234550}"/>
          </ac:picMkLst>
        </pc:picChg>
        <pc:picChg chg="add mod modCrop">
          <ac:chgData name="Cao Tianyue" userId="002e49554a3b1526" providerId="LiveId" clId="{D7F04D97-FD1A-1F49-AD5A-69BB12CC890A}" dt="2020-11-20T08:19:47.990" v="1446" actId="732"/>
          <ac:picMkLst>
            <pc:docMk/>
            <pc:sldMk cId="1503222371" sldId="314"/>
            <ac:picMk id="7" creationId="{D68C33BC-A57E-CD4A-BA17-2BAE4264E56D}"/>
          </ac:picMkLst>
        </pc:picChg>
      </pc:sldChg>
      <pc:sldChg chg="addSp delSp modSp add mod">
        <pc:chgData name="Cao Tianyue" userId="002e49554a3b1526" providerId="LiveId" clId="{D7F04D97-FD1A-1F49-AD5A-69BB12CC890A}" dt="2020-11-24T11:46:59.591" v="3326" actId="20577"/>
        <pc:sldMkLst>
          <pc:docMk/>
          <pc:sldMk cId="3423115877" sldId="315"/>
        </pc:sldMkLst>
        <pc:spChg chg="mod">
          <ac:chgData name="Cao Tianyue" userId="002e49554a3b1526" providerId="LiveId" clId="{D7F04D97-FD1A-1F49-AD5A-69BB12CC890A}" dt="2020-11-24T11:46:59.591" v="3326" actId="20577"/>
          <ac:spMkLst>
            <pc:docMk/>
            <pc:sldMk cId="3423115877" sldId="315"/>
            <ac:spMk id="2" creationId="{231A6A84-E21A-CE40-81C6-0D5AD7C0E74B}"/>
          </ac:spMkLst>
        </pc:spChg>
        <pc:spChg chg="mod">
          <ac:chgData name="Cao Tianyue" userId="002e49554a3b1526" providerId="LiveId" clId="{D7F04D97-FD1A-1F49-AD5A-69BB12CC890A}" dt="2020-11-20T08:24:25.336" v="1554" actId="20577"/>
          <ac:spMkLst>
            <pc:docMk/>
            <pc:sldMk cId="3423115877" sldId="315"/>
            <ac:spMk id="27" creationId="{C5CD021E-B5F4-0046-BC78-20F4605F9EF7}"/>
          </ac:spMkLst>
        </pc:spChg>
        <pc:picChg chg="add del mod">
          <ac:chgData name="Cao Tianyue" userId="002e49554a3b1526" providerId="LiveId" clId="{D7F04D97-FD1A-1F49-AD5A-69BB12CC890A}" dt="2020-11-20T08:23:01.943" v="1473" actId="478"/>
          <ac:picMkLst>
            <pc:docMk/>
            <pc:sldMk cId="3423115877" sldId="315"/>
            <ac:picMk id="3" creationId="{586D7221-B9BA-954E-9FEF-3A21650635D1}"/>
          </ac:picMkLst>
        </pc:picChg>
        <pc:picChg chg="add mod">
          <ac:chgData name="Cao Tianyue" userId="002e49554a3b1526" providerId="LiveId" clId="{D7F04D97-FD1A-1F49-AD5A-69BB12CC890A}" dt="2020-11-20T08:23:32.767" v="1477" actId="1076"/>
          <ac:picMkLst>
            <pc:docMk/>
            <pc:sldMk cId="3423115877" sldId="315"/>
            <ac:picMk id="4" creationId="{64BFFA40-8C26-D245-8874-D29162099FD3}"/>
          </ac:picMkLst>
        </pc:picChg>
        <pc:picChg chg="del">
          <ac:chgData name="Cao Tianyue" userId="002e49554a3b1526" providerId="LiveId" clId="{D7F04D97-FD1A-1F49-AD5A-69BB12CC890A}" dt="2020-11-20T08:22:40.475" v="1467" actId="478"/>
          <ac:picMkLst>
            <pc:docMk/>
            <pc:sldMk cId="3423115877" sldId="315"/>
            <ac:picMk id="7" creationId="{D68C33BC-A57E-CD4A-BA17-2BAE4264E56D}"/>
          </ac:picMkLst>
        </pc:picChg>
      </pc:sldChg>
      <pc:sldChg chg="modSp add mod">
        <pc:chgData name="Cao Tianyue" userId="002e49554a3b1526" providerId="LiveId" clId="{D7F04D97-FD1A-1F49-AD5A-69BB12CC890A}" dt="2020-11-20T08:25:45.015" v="1615" actId="14100"/>
        <pc:sldMkLst>
          <pc:docMk/>
          <pc:sldMk cId="4057157728" sldId="316"/>
        </pc:sldMkLst>
        <pc:spChg chg="mod">
          <ac:chgData name="Cao Tianyue" userId="002e49554a3b1526" providerId="LiveId" clId="{D7F04D97-FD1A-1F49-AD5A-69BB12CC890A}" dt="2020-11-20T08:25:28.365" v="1591" actId="14100"/>
          <ac:spMkLst>
            <pc:docMk/>
            <pc:sldMk cId="4057157728" sldId="316"/>
            <ac:spMk id="365" creationId="{00000000-0000-0000-0000-000000000000}"/>
          </ac:spMkLst>
        </pc:spChg>
        <pc:spChg chg="mod">
          <ac:chgData name="Cao Tianyue" userId="002e49554a3b1526" providerId="LiveId" clId="{D7F04D97-FD1A-1F49-AD5A-69BB12CC890A}" dt="2020-11-20T08:25:07.110" v="1557" actId="20577"/>
          <ac:spMkLst>
            <pc:docMk/>
            <pc:sldMk cId="4057157728" sldId="316"/>
            <ac:spMk id="366" creationId="{00000000-0000-0000-0000-000000000000}"/>
          </ac:spMkLst>
        </pc:spChg>
        <pc:spChg chg="mod">
          <ac:chgData name="Cao Tianyue" userId="002e49554a3b1526" providerId="LiveId" clId="{D7F04D97-FD1A-1F49-AD5A-69BB12CC890A}" dt="2020-11-20T08:25:45.015" v="1615" actId="14100"/>
          <ac:spMkLst>
            <pc:docMk/>
            <pc:sldMk cId="4057157728" sldId="316"/>
            <ac:spMk id="367" creationId="{00000000-0000-0000-0000-000000000000}"/>
          </ac:spMkLst>
        </pc:spChg>
      </pc:sldChg>
      <pc:sldChg chg="addSp delSp modSp add mod">
        <pc:chgData name="Cao Tianyue" userId="002e49554a3b1526" providerId="LiveId" clId="{D7F04D97-FD1A-1F49-AD5A-69BB12CC890A}" dt="2020-11-24T11:22:57.783" v="3119" actId="20577"/>
        <pc:sldMkLst>
          <pc:docMk/>
          <pc:sldMk cId="469689146" sldId="317"/>
        </pc:sldMkLst>
        <pc:spChg chg="add mod">
          <ac:chgData name="Cao Tianyue" userId="002e49554a3b1526" providerId="LiveId" clId="{D7F04D97-FD1A-1F49-AD5A-69BB12CC890A}" dt="2020-11-21T14:09:00.537" v="2601" actId="1038"/>
          <ac:spMkLst>
            <pc:docMk/>
            <pc:sldMk cId="469689146" sldId="317"/>
            <ac:spMk id="20" creationId="{992B5818-F00C-4F43-A078-C647681A2FDA}"/>
          </ac:spMkLst>
        </pc:spChg>
        <pc:spChg chg="add mod">
          <ac:chgData name="Cao Tianyue" userId="002e49554a3b1526" providerId="LiveId" clId="{D7F04D97-FD1A-1F49-AD5A-69BB12CC890A}" dt="2020-11-21T14:09:00.537" v="2601" actId="1038"/>
          <ac:spMkLst>
            <pc:docMk/>
            <pc:sldMk cId="469689146" sldId="317"/>
            <ac:spMk id="21" creationId="{641BA61A-F67E-AF49-A895-5A18B9AE867A}"/>
          </ac:spMkLst>
        </pc:spChg>
        <pc:spChg chg="mod">
          <ac:chgData name="Cao Tianyue" userId="002e49554a3b1526" providerId="LiveId" clId="{D7F04D97-FD1A-1F49-AD5A-69BB12CC890A}" dt="2020-11-21T14:06:52.358" v="2586" actId="207"/>
          <ac:spMkLst>
            <pc:docMk/>
            <pc:sldMk cId="469689146" sldId="317"/>
            <ac:spMk id="23" creationId="{B3697C59-55E9-AD41-B1CA-6C8F83B09A10}"/>
          </ac:spMkLst>
        </pc:spChg>
        <pc:spChg chg="mod">
          <ac:chgData name="Cao Tianyue" userId="002e49554a3b1526" providerId="LiveId" clId="{D7F04D97-FD1A-1F49-AD5A-69BB12CC890A}" dt="2020-11-21T14:06:52.358" v="2586" actId="207"/>
          <ac:spMkLst>
            <pc:docMk/>
            <pc:sldMk cId="469689146" sldId="317"/>
            <ac:spMk id="24" creationId="{5AECECC6-C915-A64D-87A9-389232F7A931}"/>
          </ac:spMkLst>
        </pc:spChg>
        <pc:spChg chg="mod">
          <ac:chgData name="Cao Tianyue" userId="002e49554a3b1526" providerId="LiveId" clId="{D7F04D97-FD1A-1F49-AD5A-69BB12CC890A}" dt="2020-11-21T14:06:52.358" v="2586" actId="207"/>
          <ac:spMkLst>
            <pc:docMk/>
            <pc:sldMk cId="469689146" sldId="317"/>
            <ac:spMk id="25" creationId="{1D10B81F-47AA-E84F-82CA-8AB746DDA512}"/>
          </ac:spMkLst>
        </pc:spChg>
        <pc:spChg chg="mod">
          <ac:chgData name="Cao Tianyue" userId="002e49554a3b1526" providerId="LiveId" clId="{D7F04D97-FD1A-1F49-AD5A-69BB12CC890A}" dt="2020-11-21T14:09:14.824" v="2602" actId="207"/>
          <ac:spMkLst>
            <pc:docMk/>
            <pc:sldMk cId="469689146" sldId="317"/>
            <ac:spMk id="343" creationId="{00000000-0000-0000-0000-000000000000}"/>
          </ac:spMkLst>
        </pc:spChg>
        <pc:spChg chg="mod">
          <ac:chgData name="Cao Tianyue" userId="002e49554a3b1526" providerId="LiveId" clId="{D7F04D97-FD1A-1F49-AD5A-69BB12CC890A}" dt="2020-11-24T11:22:57.783" v="3119" actId="20577"/>
          <ac:spMkLst>
            <pc:docMk/>
            <pc:sldMk cId="469689146" sldId="317"/>
            <ac:spMk id="344" creationId="{00000000-0000-0000-0000-000000000000}"/>
          </ac:spMkLst>
        </pc:spChg>
        <pc:spChg chg="mod">
          <ac:chgData name="Cao Tianyue" userId="002e49554a3b1526" providerId="LiveId" clId="{D7F04D97-FD1A-1F49-AD5A-69BB12CC890A}" dt="2020-11-21T14:09:00.537" v="2601" actId="1038"/>
          <ac:spMkLst>
            <pc:docMk/>
            <pc:sldMk cId="469689146" sldId="317"/>
            <ac:spMk id="345" creationId="{00000000-0000-0000-0000-000000000000}"/>
          </ac:spMkLst>
        </pc:spChg>
        <pc:spChg chg="mod">
          <ac:chgData name="Cao Tianyue" userId="002e49554a3b1526" providerId="LiveId" clId="{D7F04D97-FD1A-1F49-AD5A-69BB12CC890A}" dt="2020-11-21T14:09:00.537" v="2601" actId="1038"/>
          <ac:spMkLst>
            <pc:docMk/>
            <pc:sldMk cId="469689146" sldId="317"/>
            <ac:spMk id="346" creationId="{00000000-0000-0000-0000-000000000000}"/>
          </ac:spMkLst>
        </pc:spChg>
        <pc:spChg chg="mod">
          <ac:chgData name="Cao Tianyue" userId="002e49554a3b1526" providerId="LiveId" clId="{D7F04D97-FD1A-1F49-AD5A-69BB12CC890A}" dt="2020-11-21T14:09:00.537" v="2601" actId="1038"/>
          <ac:spMkLst>
            <pc:docMk/>
            <pc:sldMk cId="469689146" sldId="317"/>
            <ac:spMk id="347" creationId="{00000000-0000-0000-0000-000000000000}"/>
          </ac:spMkLst>
        </pc:spChg>
        <pc:spChg chg="mod">
          <ac:chgData name="Cao Tianyue" userId="002e49554a3b1526" providerId="LiveId" clId="{D7F04D97-FD1A-1F49-AD5A-69BB12CC890A}" dt="2020-11-21T14:09:00.537" v="2601" actId="1038"/>
          <ac:spMkLst>
            <pc:docMk/>
            <pc:sldMk cId="469689146" sldId="317"/>
            <ac:spMk id="348" creationId="{00000000-0000-0000-0000-000000000000}"/>
          </ac:spMkLst>
        </pc:spChg>
        <pc:spChg chg="mod">
          <ac:chgData name="Cao Tianyue" userId="002e49554a3b1526" providerId="LiveId" clId="{D7F04D97-FD1A-1F49-AD5A-69BB12CC890A}" dt="2020-11-21T14:09:00.537" v="2601" actId="1038"/>
          <ac:spMkLst>
            <pc:docMk/>
            <pc:sldMk cId="469689146" sldId="317"/>
            <ac:spMk id="349" creationId="{00000000-0000-0000-0000-000000000000}"/>
          </ac:spMkLst>
        </pc:spChg>
        <pc:spChg chg="mod">
          <ac:chgData name="Cao Tianyue" userId="002e49554a3b1526" providerId="LiveId" clId="{D7F04D97-FD1A-1F49-AD5A-69BB12CC890A}" dt="2020-11-21T14:09:00.537" v="2601" actId="1038"/>
          <ac:spMkLst>
            <pc:docMk/>
            <pc:sldMk cId="469689146" sldId="317"/>
            <ac:spMk id="350" creationId="{00000000-0000-0000-0000-000000000000}"/>
          </ac:spMkLst>
        </pc:spChg>
        <pc:spChg chg="mod">
          <ac:chgData name="Cao Tianyue" userId="002e49554a3b1526" providerId="LiveId" clId="{D7F04D97-FD1A-1F49-AD5A-69BB12CC890A}" dt="2020-11-21T14:09:00.537" v="2601" actId="1038"/>
          <ac:spMkLst>
            <pc:docMk/>
            <pc:sldMk cId="469689146" sldId="317"/>
            <ac:spMk id="351" creationId="{00000000-0000-0000-0000-000000000000}"/>
          </ac:spMkLst>
        </pc:spChg>
        <pc:spChg chg="mod">
          <ac:chgData name="Cao Tianyue" userId="002e49554a3b1526" providerId="LiveId" clId="{D7F04D97-FD1A-1F49-AD5A-69BB12CC890A}" dt="2020-11-21T14:09:00.537" v="2601" actId="1038"/>
          <ac:spMkLst>
            <pc:docMk/>
            <pc:sldMk cId="469689146" sldId="317"/>
            <ac:spMk id="352" creationId="{00000000-0000-0000-0000-000000000000}"/>
          </ac:spMkLst>
        </pc:spChg>
        <pc:spChg chg="del mod">
          <ac:chgData name="Cao Tianyue" userId="002e49554a3b1526" providerId="LiveId" clId="{D7F04D97-FD1A-1F49-AD5A-69BB12CC890A}" dt="2020-11-21T14:02:53.684" v="2565" actId="478"/>
          <ac:spMkLst>
            <pc:docMk/>
            <pc:sldMk cId="469689146" sldId="317"/>
            <ac:spMk id="357" creationId="{00000000-0000-0000-0000-000000000000}"/>
          </ac:spMkLst>
        </pc:spChg>
        <pc:grpChg chg="add mod">
          <ac:chgData name="Cao Tianyue" userId="002e49554a3b1526" providerId="LiveId" clId="{D7F04D97-FD1A-1F49-AD5A-69BB12CC890A}" dt="2020-11-21T14:09:00.537" v="2601" actId="1038"/>
          <ac:grpSpMkLst>
            <pc:docMk/>
            <pc:sldMk cId="469689146" sldId="317"/>
            <ac:grpSpMk id="22" creationId="{E258551B-306C-E54B-BD5B-A23BF5FA4E71}"/>
          </ac:grpSpMkLst>
        </pc:grpChg>
        <pc:grpChg chg="del mod">
          <ac:chgData name="Cao Tianyue" userId="002e49554a3b1526" providerId="LiveId" clId="{D7F04D97-FD1A-1F49-AD5A-69BB12CC890A}" dt="2020-11-21T14:04:37.060" v="2573" actId="478"/>
          <ac:grpSpMkLst>
            <pc:docMk/>
            <pc:sldMk cId="469689146" sldId="317"/>
            <ac:grpSpMk id="353" creationId="{00000000-0000-0000-0000-000000000000}"/>
          </ac:grpSpMkLst>
        </pc:grpChg>
        <pc:grpChg chg="del mod">
          <ac:chgData name="Cao Tianyue" userId="002e49554a3b1526" providerId="LiveId" clId="{D7F04D97-FD1A-1F49-AD5A-69BB12CC890A}" dt="2020-11-21T14:06:46.366" v="2584" actId="478"/>
          <ac:grpSpMkLst>
            <pc:docMk/>
            <pc:sldMk cId="469689146" sldId="317"/>
            <ac:grpSpMk id="358" creationId="{00000000-0000-0000-0000-000000000000}"/>
          </ac:grpSpMkLst>
        </pc:grpChg>
      </pc:sldChg>
      <pc:sldChg chg="add del">
        <pc:chgData name="Cao Tianyue" userId="002e49554a3b1526" providerId="LiveId" clId="{D7F04D97-FD1A-1F49-AD5A-69BB12CC890A}" dt="2020-11-20T08:27:52.237" v="1618"/>
        <pc:sldMkLst>
          <pc:docMk/>
          <pc:sldMk cId="1951478547" sldId="318"/>
        </pc:sldMkLst>
      </pc:sldChg>
      <pc:sldChg chg="modSp add mod">
        <pc:chgData name="Cao Tianyue" userId="002e49554a3b1526" providerId="LiveId" clId="{D7F04D97-FD1A-1F49-AD5A-69BB12CC890A}" dt="2020-11-20T08:39:41.628" v="1679" actId="20577"/>
        <pc:sldMkLst>
          <pc:docMk/>
          <pc:sldMk cId="3424645093" sldId="318"/>
        </pc:sldMkLst>
        <pc:spChg chg="mod">
          <ac:chgData name="Cao Tianyue" userId="002e49554a3b1526" providerId="LiveId" clId="{D7F04D97-FD1A-1F49-AD5A-69BB12CC890A}" dt="2020-11-20T08:38:23.937" v="1641" actId="20577"/>
          <ac:spMkLst>
            <pc:docMk/>
            <pc:sldMk cId="3424645093" sldId="318"/>
            <ac:spMk id="365" creationId="{00000000-0000-0000-0000-000000000000}"/>
          </ac:spMkLst>
        </pc:spChg>
        <pc:spChg chg="mod">
          <ac:chgData name="Cao Tianyue" userId="002e49554a3b1526" providerId="LiveId" clId="{D7F04D97-FD1A-1F49-AD5A-69BB12CC890A}" dt="2020-11-20T08:38:19.111" v="1628" actId="20577"/>
          <ac:spMkLst>
            <pc:docMk/>
            <pc:sldMk cId="3424645093" sldId="318"/>
            <ac:spMk id="366" creationId="{00000000-0000-0000-0000-000000000000}"/>
          </ac:spMkLst>
        </pc:spChg>
        <pc:spChg chg="mod">
          <ac:chgData name="Cao Tianyue" userId="002e49554a3b1526" providerId="LiveId" clId="{D7F04D97-FD1A-1F49-AD5A-69BB12CC890A}" dt="2020-11-20T08:39:41.628" v="1679" actId="20577"/>
          <ac:spMkLst>
            <pc:docMk/>
            <pc:sldMk cId="3424645093" sldId="318"/>
            <ac:spMk id="367" creationId="{00000000-0000-0000-0000-000000000000}"/>
          </ac:spMkLst>
        </pc:spChg>
      </pc:sldChg>
      <pc:sldChg chg="modSp add mod">
        <pc:chgData name="Cao Tianyue" userId="002e49554a3b1526" providerId="LiveId" clId="{D7F04D97-FD1A-1F49-AD5A-69BB12CC890A}" dt="2020-11-20T08:40:42.333" v="1732" actId="14100"/>
        <pc:sldMkLst>
          <pc:docMk/>
          <pc:sldMk cId="3539435208" sldId="319"/>
        </pc:sldMkLst>
        <pc:spChg chg="mod">
          <ac:chgData name="Cao Tianyue" userId="002e49554a3b1526" providerId="LiveId" clId="{D7F04D97-FD1A-1F49-AD5A-69BB12CC890A}" dt="2020-11-20T08:40:14.312" v="1706" actId="20577"/>
          <ac:spMkLst>
            <pc:docMk/>
            <pc:sldMk cId="3539435208" sldId="319"/>
            <ac:spMk id="365" creationId="{00000000-0000-0000-0000-000000000000}"/>
          </ac:spMkLst>
        </pc:spChg>
        <pc:spChg chg="mod">
          <ac:chgData name="Cao Tianyue" userId="002e49554a3b1526" providerId="LiveId" clId="{D7F04D97-FD1A-1F49-AD5A-69BB12CC890A}" dt="2020-11-20T08:39:16.094" v="1646" actId="20577"/>
          <ac:spMkLst>
            <pc:docMk/>
            <pc:sldMk cId="3539435208" sldId="319"/>
            <ac:spMk id="366" creationId="{00000000-0000-0000-0000-000000000000}"/>
          </ac:spMkLst>
        </pc:spChg>
        <pc:spChg chg="mod">
          <ac:chgData name="Cao Tianyue" userId="002e49554a3b1526" providerId="LiveId" clId="{D7F04D97-FD1A-1F49-AD5A-69BB12CC890A}" dt="2020-11-20T08:40:42.333" v="1732" actId="14100"/>
          <ac:spMkLst>
            <pc:docMk/>
            <pc:sldMk cId="3539435208" sldId="319"/>
            <ac:spMk id="367" creationId="{00000000-0000-0000-0000-000000000000}"/>
          </ac:spMkLst>
        </pc:spChg>
      </pc:sldChg>
      <pc:sldChg chg="modSp add mod">
        <pc:chgData name="Cao Tianyue" userId="002e49554a3b1526" providerId="LiveId" clId="{D7F04D97-FD1A-1F49-AD5A-69BB12CC890A}" dt="2020-11-21T14:32:06.040" v="2868" actId="20577"/>
        <pc:sldMkLst>
          <pc:docMk/>
          <pc:sldMk cId="485491224" sldId="320"/>
        </pc:sldMkLst>
        <pc:spChg chg="mod">
          <ac:chgData name="Cao Tianyue" userId="002e49554a3b1526" providerId="LiveId" clId="{D7F04D97-FD1A-1F49-AD5A-69BB12CC890A}" dt="2020-11-21T14:32:06.040" v="2868" actId="20577"/>
          <ac:spMkLst>
            <pc:docMk/>
            <pc:sldMk cId="485491224" sldId="320"/>
            <ac:spMk id="365" creationId="{00000000-0000-0000-0000-000000000000}"/>
          </ac:spMkLst>
        </pc:spChg>
        <pc:spChg chg="mod">
          <ac:chgData name="Cao Tianyue" userId="002e49554a3b1526" providerId="LiveId" clId="{D7F04D97-FD1A-1F49-AD5A-69BB12CC890A}" dt="2020-11-20T08:39:18.522" v="1648" actId="20577"/>
          <ac:spMkLst>
            <pc:docMk/>
            <pc:sldMk cId="485491224" sldId="320"/>
            <ac:spMk id="366" creationId="{00000000-0000-0000-0000-000000000000}"/>
          </ac:spMkLst>
        </pc:spChg>
        <pc:spChg chg="mod">
          <ac:chgData name="Cao Tianyue" userId="002e49554a3b1526" providerId="LiveId" clId="{D7F04D97-FD1A-1F49-AD5A-69BB12CC890A}" dt="2020-11-20T08:39:38.035" v="1676" actId="20577"/>
          <ac:spMkLst>
            <pc:docMk/>
            <pc:sldMk cId="485491224" sldId="320"/>
            <ac:spMk id="367" creationId="{00000000-0000-0000-0000-000000000000}"/>
          </ac:spMkLst>
        </pc:spChg>
      </pc:sldChg>
      <pc:sldChg chg="addSp delSp modSp add mod">
        <pc:chgData name="Cao Tianyue" userId="002e49554a3b1526" providerId="LiveId" clId="{D7F04D97-FD1A-1F49-AD5A-69BB12CC890A}" dt="2020-11-21T14:22:00.537" v="2854" actId="948"/>
        <pc:sldMkLst>
          <pc:docMk/>
          <pc:sldMk cId="1287838189" sldId="321"/>
        </pc:sldMkLst>
        <pc:spChg chg="del">
          <ac:chgData name="Cao Tianyue" userId="002e49554a3b1526" providerId="LiveId" clId="{D7F04D97-FD1A-1F49-AD5A-69BB12CC890A}" dt="2020-11-21T08:53:10.238" v="1770" actId="478"/>
          <ac:spMkLst>
            <pc:docMk/>
            <pc:sldMk cId="1287838189" sldId="321"/>
            <ac:spMk id="2" creationId="{231A6A84-E21A-CE40-81C6-0D5AD7C0E74B}"/>
          </ac:spMkLst>
        </pc:spChg>
        <pc:spChg chg="add mod">
          <ac:chgData name="Cao Tianyue" userId="002e49554a3b1526" providerId="LiveId" clId="{D7F04D97-FD1A-1F49-AD5A-69BB12CC890A}" dt="2020-11-21T14:20:17.049" v="2845" actId="1038"/>
          <ac:spMkLst>
            <pc:docMk/>
            <pc:sldMk cId="1287838189" sldId="321"/>
            <ac:spMk id="10" creationId="{FC3BEE3F-AE55-C74B-9BE3-3AF49DBBBDF1}"/>
          </ac:spMkLst>
        </pc:spChg>
        <pc:spChg chg="del">
          <ac:chgData name="Cao Tianyue" userId="002e49554a3b1526" providerId="LiveId" clId="{D7F04D97-FD1A-1F49-AD5A-69BB12CC890A}" dt="2020-11-21T08:53:08.456" v="1769" actId="478"/>
          <ac:spMkLst>
            <pc:docMk/>
            <pc:sldMk cId="1287838189" sldId="321"/>
            <ac:spMk id="17" creationId="{A82DE9A6-C1A0-7041-94E1-2FFCCA65E232}"/>
          </ac:spMkLst>
        </pc:spChg>
        <pc:spChg chg="add mod">
          <ac:chgData name="Cao Tianyue" userId="002e49554a3b1526" providerId="LiveId" clId="{D7F04D97-FD1A-1F49-AD5A-69BB12CC890A}" dt="2020-11-21T14:21:51.996" v="2853" actId="948"/>
          <ac:spMkLst>
            <pc:docMk/>
            <pc:sldMk cId="1287838189" sldId="321"/>
            <ac:spMk id="26" creationId="{4A090601-F4D9-C145-BBD2-BF2610B93560}"/>
          </ac:spMkLst>
        </pc:spChg>
        <pc:spChg chg="add mod">
          <ac:chgData name="Cao Tianyue" userId="002e49554a3b1526" providerId="LiveId" clId="{D7F04D97-FD1A-1F49-AD5A-69BB12CC890A}" dt="2020-11-21T14:22:00.537" v="2854" actId="948"/>
          <ac:spMkLst>
            <pc:docMk/>
            <pc:sldMk cId="1287838189" sldId="321"/>
            <ac:spMk id="27" creationId="{06768DC3-5A53-FA48-895B-2BA0C41ED727}"/>
          </ac:spMkLst>
        </pc:spChg>
        <pc:spChg chg="add mod">
          <ac:chgData name="Cao Tianyue" userId="002e49554a3b1526" providerId="LiveId" clId="{D7F04D97-FD1A-1F49-AD5A-69BB12CC890A}" dt="2020-11-21T14:20:43.082" v="2848" actId="1037"/>
          <ac:spMkLst>
            <pc:docMk/>
            <pc:sldMk cId="1287838189" sldId="321"/>
            <ac:spMk id="30" creationId="{77583334-C373-A84D-8287-B4E5494BD6F0}"/>
          </ac:spMkLst>
        </pc:spChg>
        <pc:spChg chg="add del mod">
          <ac:chgData name="Cao Tianyue" userId="002e49554a3b1526" providerId="LiveId" clId="{D7F04D97-FD1A-1F49-AD5A-69BB12CC890A}" dt="2020-11-21T08:59:53.284" v="1963" actId="478"/>
          <ac:spMkLst>
            <pc:docMk/>
            <pc:sldMk cId="1287838189" sldId="321"/>
            <ac:spMk id="31" creationId="{A0EA10AE-F566-3646-BED4-E08299243757}"/>
          </ac:spMkLst>
        </pc:spChg>
        <pc:spChg chg="add del mod">
          <ac:chgData name="Cao Tianyue" userId="002e49554a3b1526" providerId="LiveId" clId="{D7F04D97-FD1A-1F49-AD5A-69BB12CC890A}" dt="2020-11-21T09:00:16.823" v="1973" actId="478"/>
          <ac:spMkLst>
            <pc:docMk/>
            <pc:sldMk cId="1287838189" sldId="321"/>
            <ac:spMk id="32" creationId="{3189654A-BFE1-8F4B-8D27-769F11F94CC6}"/>
          </ac:spMkLst>
        </pc:spChg>
        <pc:spChg chg="add mod">
          <ac:chgData name="Cao Tianyue" userId="002e49554a3b1526" providerId="LiveId" clId="{D7F04D97-FD1A-1F49-AD5A-69BB12CC890A}" dt="2020-11-21T14:20:17.049" v="2845" actId="1038"/>
          <ac:spMkLst>
            <pc:docMk/>
            <pc:sldMk cId="1287838189" sldId="321"/>
            <ac:spMk id="33" creationId="{A3BDE61E-537B-1342-9286-A79C3AEAE14A}"/>
          </ac:spMkLst>
        </pc:spChg>
        <pc:spChg chg="add mod">
          <ac:chgData name="Cao Tianyue" userId="002e49554a3b1526" providerId="LiveId" clId="{D7F04D97-FD1A-1F49-AD5A-69BB12CC890A}" dt="2020-11-21T14:20:47.917" v="2849" actId="1038"/>
          <ac:spMkLst>
            <pc:docMk/>
            <pc:sldMk cId="1287838189" sldId="321"/>
            <ac:spMk id="34" creationId="{04D35BCA-54FE-4448-BE68-2CB6D94CF358}"/>
          </ac:spMkLst>
        </pc:spChg>
        <pc:spChg chg="add mod">
          <ac:chgData name="Cao Tianyue" userId="002e49554a3b1526" providerId="LiveId" clId="{D7F04D97-FD1A-1F49-AD5A-69BB12CC890A}" dt="2020-11-21T14:20:17.049" v="2845" actId="1038"/>
          <ac:spMkLst>
            <pc:docMk/>
            <pc:sldMk cId="1287838189" sldId="321"/>
            <ac:spMk id="36" creationId="{FB8FFC9E-D18C-5C4E-895A-ECF6198E6007}"/>
          </ac:spMkLst>
        </pc:spChg>
        <pc:spChg chg="del">
          <ac:chgData name="Cao Tianyue" userId="002e49554a3b1526" providerId="LiveId" clId="{D7F04D97-FD1A-1F49-AD5A-69BB12CC890A}" dt="2020-11-21T08:53:08.456" v="1769" actId="478"/>
          <ac:spMkLst>
            <pc:docMk/>
            <pc:sldMk cId="1287838189" sldId="321"/>
            <ac:spMk id="55" creationId="{08601EEA-48DF-084D-8B36-915569CA6A75}"/>
          </ac:spMkLst>
        </pc:spChg>
        <pc:spChg chg="mod">
          <ac:chgData name="Cao Tianyue" userId="002e49554a3b1526" providerId="LiveId" clId="{D7F04D97-FD1A-1F49-AD5A-69BB12CC890A}" dt="2020-11-21T08:52:57.793" v="1766" actId="20577"/>
          <ac:spMkLst>
            <pc:docMk/>
            <pc:sldMk cId="1287838189" sldId="321"/>
            <ac:spMk id="430" creationId="{00000000-0000-0000-0000-000000000000}"/>
          </ac:spMkLst>
        </pc:spChg>
        <pc:grpChg chg="del">
          <ac:chgData name="Cao Tianyue" userId="002e49554a3b1526" providerId="LiveId" clId="{D7F04D97-FD1A-1F49-AD5A-69BB12CC890A}" dt="2020-11-21T08:53:08.456" v="1769" actId="478"/>
          <ac:grpSpMkLst>
            <pc:docMk/>
            <pc:sldMk cId="1287838189" sldId="321"/>
            <ac:grpSpMk id="13" creationId="{17912911-99A5-9B44-82F8-F23B20BB1808}"/>
          </ac:grpSpMkLst>
        </pc:grpChg>
        <pc:grpChg chg="del">
          <ac:chgData name="Cao Tianyue" userId="002e49554a3b1526" providerId="LiveId" clId="{D7F04D97-FD1A-1F49-AD5A-69BB12CC890A}" dt="2020-11-21T08:53:08.456" v="1769" actId="478"/>
          <ac:grpSpMkLst>
            <pc:docMk/>
            <pc:sldMk cId="1287838189" sldId="321"/>
            <ac:grpSpMk id="16" creationId="{5945AD08-544A-8944-95F2-CD1AEF2DCEF4}"/>
          </ac:grpSpMkLst>
        </pc:grpChg>
        <pc:picChg chg="add del mod">
          <ac:chgData name="Cao Tianyue" userId="002e49554a3b1526" providerId="LiveId" clId="{D7F04D97-FD1A-1F49-AD5A-69BB12CC890A}" dt="2020-11-21T08:58:11.866" v="1911" actId="478"/>
          <ac:picMkLst>
            <pc:docMk/>
            <pc:sldMk cId="1287838189" sldId="321"/>
            <ac:picMk id="7" creationId="{9A907867-A195-014E-9048-1B2A6B529098}"/>
          </ac:picMkLst>
        </pc:picChg>
      </pc:sldChg>
      <pc:sldChg chg="addSp delSp modSp add mod ord">
        <pc:chgData name="Cao Tianyue" userId="002e49554a3b1526" providerId="LiveId" clId="{D7F04D97-FD1A-1F49-AD5A-69BB12CC890A}" dt="2020-11-21T12:58:21.156" v="2329" actId="113"/>
        <pc:sldMkLst>
          <pc:docMk/>
          <pc:sldMk cId="2328640568" sldId="322"/>
        </pc:sldMkLst>
        <pc:spChg chg="del">
          <ac:chgData name="Cao Tianyue" userId="002e49554a3b1526" providerId="LiveId" clId="{D7F04D97-FD1A-1F49-AD5A-69BB12CC890A}" dt="2020-11-21T08:53:02.235" v="1767" actId="478"/>
          <ac:spMkLst>
            <pc:docMk/>
            <pc:sldMk cId="2328640568" sldId="322"/>
            <ac:spMk id="2" creationId="{231A6A84-E21A-CE40-81C6-0D5AD7C0E74B}"/>
          </ac:spMkLst>
        </pc:spChg>
        <pc:spChg chg="add mod">
          <ac:chgData name="Cao Tianyue" userId="002e49554a3b1526" providerId="LiveId" clId="{D7F04D97-FD1A-1F49-AD5A-69BB12CC890A}" dt="2020-11-21T09:35:11.011" v="2328" actId="1036"/>
          <ac:spMkLst>
            <pc:docMk/>
            <pc:sldMk cId="2328640568" sldId="322"/>
            <ac:spMk id="3" creationId="{0AF2073D-F545-F54B-B8C7-B0AD4C9FB849}"/>
          </ac:spMkLst>
        </pc:spChg>
        <pc:spChg chg="add del mod">
          <ac:chgData name="Cao Tianyue" userId="002e49554a3b1526" providerId="LiveId" clId="{D7F04D97-FD1A-1F49-AD5A-69BB12CC890A}" dt="2020-11-21T09:30:46.219" v="2211" actId="478"/>
          <ac:spMkLst>
            <pc:docMk/>
            <pc:sldMk cId="2328640568" sldId="322"/>
            <ac:spMk id="7" creationId="{E59E13EB-B646-5A4A-8FAD-6CDA854C781C}"/>
          </ac:spMkLst>
        </pc:spChg>
        <pc:spChg chg="del">
          <ac:chgData name="Cao Tianyue" userId="002e49554a3b1526" providerId="LiveId" clId="{D7F04D97-FD1A-1F49-AD5A-69BB12CC890A}" dt="2020-11-21T08:53:04.760" v="1768" actId="478"/>
          <ac:spMkLst>
            <pc:docMk/>
            <pc:sldMk cId="2328640568" sldId="322"/>
            <ac:spMk id="17" creationId="{A82DE9A6-C1A0-7041-94E1-2FFCCA65E232}"/>
          </ac:spMkLst>
        </pc:spChg>
        <pc:spChg chg="mod">
          <ac:chgData name="Cao Tianyue" userId="002e49554a3b1526" providerId="LiveId" clId="{D7F04D97-FD1A-1F49-AD5A-69BB12CC890A}" dt="2020-11-21T09:26:27.970" v="2069" actId="2085"/>
          <ac:spMkLst>
            <pc:docMk/>
            <pc:sldMk cId="2328640568" sldId="322"/>
            <ac:spMk id="27" creationId="{BA148946-F1D2-AF46-B9DE-CCB98498F580}"/>
          </ac:spMkLst>
        </pc:spChg>
        <pc:spChg chg="mod">
          <ac:chgData name="Cao Tianyue" userId="002e49554a3b1526" providerId="LiveId" clId="{D7F04D97-FD1A-1F49-AD5A-69BB12CC890A}" dt="2020-11-21T12:58:21.156" v="2329" actId="113"/>
          <ac:spMkLst>
            <pc:docMk/>
            <pc:sldMk cId="2328640568" sldId="322"/>
            <ac:spMk id="28" creationId="{2E23F376-7D97-CD4C-8605-63CC5F7D2F22}"/>
          </ac:spMkLst>
        </pc:spChg>
        <pc:spChg chg="add mod">
          <ac:chgData name="Cao Tianyue" userId="002e49554a3b1526" providerId="LiveId" clId="{D7F04D97-FD1A-1F49-AD5A-69BB12CC890A}" dt="2020-11-21T09:35:11.011" v="2328" actId="1036"/>
          <ac:spMkLst>
            <pc:docMk/>
            <pc:sldMk cId="2328640568" sldId="322"/>
            <ac:spMk id="29" creationId="{BB2AA503-5B31-D34D-89B1-B995812EECDB}"/>
          </ac:spMkLst>
        </pc:spChg>
        <pc:spChg chg="del">
          <ac:chgData name="Cao Tianyue" userId="002e49554a3b1526" providerId="LiveId" clId="{D7F04D97-FD1A-1F49-AD5A-69BB12CC890A}" dt="2020-11-21T08:53:04.760" v="1768" actId="478"/>
          <ac:spMkLst>
            <pc:docMk/>
            <pc:sldMk cId="2328640568" sldId="322"/>
            <ac:spMk id="55" creationId="{08601EEA-48DF-084D-8B36-915569CA6A75}"/>
          </ac:spMkLst>
        </pc:spChg>
        <pc:spChg chg="mod">
          <ac:chgData name="Cao Tianyue" userId="002e49554a3b1526" providerId="LiveId" clId="{D7F04D97-FD1A-1F49-AD5A-69BB12CC890A}" dt="2020-11-21T08:52:48.157" v="1749" actId="20577"/>
          <ac:spMkLst>
            <pc:docMk/>
            <pc:sldMk cId="2328640568" sldId="322"/>
            <ac:spMk id="430" creationId="{00000000-0000-0000-0000-000000000000}"/>
          </ac:spMkLst>
        </pc:spChg>
        <pc:grpChg chg="del">
          <ac:chgData name="Cao Tianyue" userId="002e49554a3b1526" providerId="LiveId" clId="{D7F04D97-FD1A-1F49-AD5A-69BB12CC890A}" dt="2020-11-21T08:53:04.760" v="1768" actId="478"/>
          <ac:grpSpMkLst>
            <pc:docMk/>
            <pc:sldMk cId="2328640568" sldId="322"/>
            <ac:grpSpMk id="13" creationId="{17912911-99A5-9B44-82F8-F23B20BB1808}"/>
          </ac:grpSpMkLst>
        </pc:grpChg>
        <pc:grpChg chg="del">
          <ac:chgData name="Cao Tianyue" userId="002e49554a3b1526" providerId="LiveId" clId="{D7F04D97-FD1A-1F49-AD5A-69BB12CC890A}" dt="2020-11-21T08:53:04.760" v="1768" actId="478"/>
          <ac:grpSpMkLst>
            <pc:docMk/>
            <pc:sldMk cId="2328640568" sldId="322"/>
            <ac:grpSpMk id="16" creationId="{5945AD08-544A-8944-95F2-CD1AEF2DCEF4}"/>
          </ac:grpSpMkLst>
        </pc:grpChg>
        <pc:grpChg chg="add mod">
          <ac:chgData name="Cao Tianyue" userId="002e49554a3b1526" providerId="LiveId" clId="{D7F04D97-FD1A-1F49-AD5A-69BB12CC890A}" dt="2020-11-21T09:29:34.286" v="2159" actId="1037"/>
          <ac:grpSpMkLst>
            <pc:docMk/>
            <pc:sldMk cId="2328640568" sldId="322"/>
            <ac:grpSpMk id="26" creationId="{97478B8E-7398-0646-BFC2-0567D3921ED1}"/>
          </ac:grpSpMkLst>
        </pc:grpChg>
      </pc:sldChg>
      <pc:sldChg chg="delSp modSp add mod">
        <pc:chgData name="Cao Tianyue" userId="002e49554a3b1526" providerId="LiveId" clId="{D7F04D97-FD1A-1F49-AD5A-69BB12CC890A}" dt="2020-11-21T14:18:33.426" v="2814" actId="207"/>
        <pc:sldMkLst>
          <pc:docMk/>
          <pc:sldMk cId="336289238" sldId="323"/>
        </pc:sldMkLst>
        <pc:spChg chg="mod">
          <ac:chgData name="Cao Tianyue" userId="002e49554a3b1526" providerId="LiveId" clId="{D7F04D97-FD1A-1F49-AD5A-69BB12CC890A}" dt="2020-11-21T14:12:03.063" v="2633" actId="207"/>
          <ac:spMkLst>
            <pc:docMk/>
            <pc:sldMk cId="336289238" sldId="323"/>
            <ac:spMk id="392" creationId="{00000000-0000-0000-0000-000000000000}"/>
          </ac:spMkLst>
        </pc:spChg>
        <pc:spChg chg="mod">
          <ac:chgData name="Cao Tianyue" userId="002e49554a3b1526" providerId="LiveId" clId="{D7F04D97-FD1A-1F49-AD5A-69BB12CC890A}" dt="2020-11-21T14:15:43.245" v="2710" actId="2711"/>
          <ac:spMkLst>
            <pc:docMk/>
            <pc:sldMk cId="336289238" sldId="323"/>
            <ac:spMk id="393" creationId="{00000000-0000-0000-0000-000000000000}"/>
          </ac:spMkLst>
        </pc:spChg>
        <pc:spChg chg="mod">
          <ac:chgData name="Cao Tianyue" userId="002e49554a3b1526" providerId="LiveId" clId="{D7F04D97-FD1A-1F49-AD5A-69BB12CC890A}" dt="2020-11-21T14:17:58.545" v="2806" actId="20577"/>
          <ac:spMkLst>
            <pc:docMk/>
            <pc:sldMk cId="336289238" sldId="323"/>
            <ac:spMk id="394" creationId="{00000000-0000-0000-0000-000000000000}"/>
          </ac:spMkLst>
        </pc:spChg>
        <pc:spChg chg="mod">
          <ac:chgData name="Cao Tianyue" userId="002e49554a3b1526" providerId="LiveId" clId="{D7F04D97-FD1A-1F49-AD5A-69BB12CC890A}" dt="2020-11-21T14:15:39.345" v="2709" actId="2711"/>
          <ac:spMkLst>
            <pc:docMk/>
            <pc:sldMk cId="336289238" sldId="323"/>
            <ac:spMk id="395" creationId="{00000000-0000-0000-0000-000000000000}"/>
          </ac:spMkLst>
        </pc:spChg>
        <pc:spChg chg="mod">
          <ac:chgData name="Cao Tianyue" userId="002e49554a3b1526" providerId="LiveId" clId="{D7F04D97-FD1A-1F49-AD5A-69BB12CC890A}" dt="2020-11-21T14:18:00.337" v="2807" actId="20577"/>
          <ac:spMkLst>
            <pc:docMk/>
            <pc:sldMk cId="336289238" sldId="323"/>
            <ac:spMk id="396" creationId="{00000000-0000-0000-0000-000000000000}"/>
          </ac:spMkLst>
        </pc:spChg>
        <pc:spChg chg="mod">
          <ac:chgData name="Cao Tianyue" userId="002e49554a3b1526" providerId="LiveId" clId="{D7F04D97-FD1A-1F49-AD5A-69BB12CC890A}" dt="2020-11-21T14:15:49.563" v="2725" actId="113"/>
          <ac:spMkLst>
            <pc:docMk/>
            <pc:sldMk cId="336289238" sldId="323"/>
            <ac:spMk id="397" creationId="{00000000-0000-0000-0000-000000000000}"/>
          </ac:spMkLst>
        </pc:spChg>
        <pc:spChg chg="mod">
          <ac:chgData name="Cao Tianyue" userId="002e49554a3b1526" providerId="LiveId" clId="{D7F04D97-FD1A-1F49-AD5A-69BB12CC890A}" dt="2020-11-21T14:18:01.907" v="2808" actId="20577"/>
          <ac:spMkLst>
            <pc:docMk/>
            <pc:sldMk cId="336289238" sldId="323"/>
            <ac:spMk id="398" creationId="{00000000-0000-0000-0000-000000000000}"/>
          </ac:spMkLst>
        </pc:spChg>
        <pc:spChg chg="mod">
          <ac:chgData name="Cao Tianyue" userId="002e49554a3b1526" providerId="LiveId" clId="{D7F04D97-FD1A-1F49-AD5A-69BB12CC890A}" dt="2020-11-21T14:18:15.560" v="2810" actId="207"/>
          <ac:spMkLst>
            <pc:docMk/>
            <pc:sldMk cId="336289238" sldId="323"/>
            <ac:spMk id="399" creationId="{00000000-0000-0000-0000-000000000000}"/>
          </ac:spMkLst>
        </pc:spChg>
        <pc:spChg chg="mod">
          <ac:chgData name="Cao Tianyue" userId="002e49554a3b1526" providerId="LiveId" clId="{D7F04D97-FD1A-1F49-AD5A-69BB12CC890A}" dt="2020-11-21T14:18:08.098" v="2809" actId="14100"/>
          <ac:spMkLst>
            <pc:docMk/>
            <pc:sldMk cId="336289238" sldId="323"/>
            <ac:spMk id="400" creationId="{00000000-0000-0000-0000-000000000000}"/>
          </ac:spMkLst>
        </pc:spChg>
        <pc:spChg chg="mod">
          <ac:chgData name="Cao Tianyue" userId="002e49554a3b1526" providerId="LiveId" clId="{D7F04D97-FD1A-1F49-AD5A-69BB12CC890A}" dt="2020-11-21T14:18:33.426" v="2814" actId="207"/>
          <ac:spMkLst>
            <pc:docMk/>
            <pc:sldMk cId="336289238" sldId="323"/>
            <ac:spMk id="401" creationId="{00000000-0000-0000-0000-000000000000}"/>
          </ac:spMkLst>
        </pc:spChg>
        <pc:spChg chg="mod">
          <ac:chgData name="Cao Tianyue" userId="002e49554a3b1526" providerId="LiveId" clId="{D7F04D97-FD1A-1F49-AD5A-69BB12CC890A}" dt="2020-11-21T14:18:32.959" v="2813" actId="207"/>
          <ac:spMkLst>
            <pc:docMk/>
            <pc:sldMk cId="336289238" sldId="323"/>
            <ac:spMk id="402" creationId="{00000000-0000-0000-0000-000000000000}"/>
          </ac:spMkLst>
        </pc:spChg>
        <pc:spChg chg="mod">
          <ac:chgData name="Cao Tianyue" userId="002e49554a3b1526" providerId="LiveId" clId="{D7F04D97-FD1A-1F49-AD5A-69BB12CC890A}" dt="2020-11-21T14:14:15.290" v="2676" actId="20577"/>
          <ac:spMkLst>
            <pc:docMk/>
            <pc:sldMk cId="336289238" sldId="323"/>
            <ac:spMk id="403" creationId="{00000000-0000-0000-0000-000000000000}"/>
          </ac:spMkLst>
        </pc:spChg>
        <pc:spChg chg="del">
          <ac:chgData name="Cao Tianyue" userId="002e49554a3b1526" providerId="LiveId" clId="{D7F04D97-FD1A-1F49-AD5A-69BB12CC890A}" dt="2020-11-21T14:17:23.999" v="2754" actId="478"/>
          <ac:spMkLst>
            <pc:docMk/>
            <pc:sldMk cId="336289238" sldId="323"/>
            <ac:spMk id="404" creationId="{00000000-0000-0000-0000-000000000000}"/>
          </ac:spMkLst>
        </pc:spChg>
        <pc:spChg chg="del">
          <ac:chgData name="Cao Tianyue" userId="002e49554a3b1526" providerId="LiveId" clId="{D7F04D97-FD1A-1F49-AD5A-69BB12CC890A}" dt="2020-11-21T14:13:40.982" v="2659" actId="478"/>
          <ac:spMkLst>
            <pc:docMk/>
            <pc:sldMk cId="336289238" sldId="323"/>
            <ac:spMk id="425" creationId="{00000000-0000-0000-0000-000000000000}"/>
          </ac:spMkLst>
        </pc:spChg>
        <pc:grpChg chg="del">
          <ac:chgData name="Cao Tianyue" userId="002e49554a3b1526" providerId="LiveId" clId="{D7F04D97-FD1A-1F49-AD5A-69BB12CC890A}" dt="2020-11-21T14:13:56.741" v="2670" actId="478"/>
          <ac:grpSpMkLst>
            <pc:docMk/>
            <pc:sldMk cId="336289238" sldId="323"/>
            <ac:grpSpMk id="408" creationId="{00000000-0000-0000-0000-000000000000}"/>
          </ac:grpSpMkLst>
        </pc:grpChg>
        <pc:grpChg chg="del">
          <ac:chgData name="Cao Tianyue" userId="002e49554a3b1526" providerId="LiveId" clId="{D7F04D97-FD1A-1F49-AD5A-69BB12CC890A}" dt="2020-11-21T14:12:15.680" v="2634" actId="478"/>
          <ac:grpSpMkLst>
            <pc:docMk/>
            <pc:sldMk cId="336289238" sldId="323"/>
            <ac:grpSpMk id="414" creationId="{00000000-0000-0000-0000-000000000000}"/>
          </ac:grpSpMkLst>
        </pc:grpChg>
        <pc:grpChg chg="del">
          <ac:chgData name="Cao Tianyue" userId="002e49554a3b1526" providerId="LiveId" clId="{D7F04D97-FD1A-1F49-AD5A-69BB12CC890A}" dt="2020-11-21T14:17:25.672" v="2755" actId="478"/>
          <ac:grpSpMkLst>
            <pc:docMk/>
            <pc:sldMk cId="336289238" sldId="323"/>
            <ac:grpSpMk id="419" creationId="{00000000-0000-0000-0000-000000000000}"/>
          </ac:grpSpMkLst>
        </pc:grpChg>
        <pc:cxnChg chg="mod">
          <ac:chgData name="Cao Tianyue" userId="002e49554a3b1526" providerId="LiveId" clId="{D7F04D97-FD1A-1F49-AD5A-69BB12CC890A}" dt="2020-11-21T14:13:22.913" v="2657" actId="208"/>
          <ac:cxnSpMkLst>
            <pc:docMk/>
            <pc:sldMk cId="336289238" sldId="323"/>
            <ac:cxnSpMk id="405" creationId="{00000000-0000-0000-0000-000000000000}"/>
          </ac:cxnSpMkLst>
        </pc:cxnChg>
        <pc:cxnChg chg="mod">
          <ac:chgData name="Cao Tianyue" userId="002e49554a3b1526" providerId="LiveId" clId="{D7F04D97-FD1A-1F49-AD5A-69BB12CC890A}" dt="2020-11-21T14:13:26.346" v="2658" actId="208"/>
          <ac:cxnSpMkLst>
            <pc:docMk/>
            <pc:sldMk cId="336289238" sldId="323"/>
            <ac:cxnSpMk id="406" creationId="{00000000-0000-0000-0000-000000000000}"/>
          </ac:cxnSpMkLst>
        </pc:cxnChg>
        <pc:cxnChg chg="del mod">
          <ac:chgData name="Cao Tianyue" userId="002e49554a3b1526" providerId="LiveId" clId="{D7F04D97-FD1A-1F49-AD5A-69BB12CC890A}" dt="2020-11-21T14:17:20.703" v="2753" actId="478"/>
          <ac:cxnSpMkLst>
            <pc:docMk/>
            <pc:sldMk cId="336289238" sldId="323"/>
            <ac:cxnSpMk id="407" creationId="{00000000-0000-0000-0000-000000000000}"/>
          </ac:cxnSpMkLst>
        </pc:cxnChg>
      </pc:sldChg>
      <pc:sldChg chg="modSp add mod">
        <pc:chgData name="Cao Tianyue" userId="002e49554a3b1526" providerId="LiveId" clId="{D7F04D97-FD1A-1F49-AD5A-69BB12CC890A}" dt="2020-11-24T11:37:40.254" v="3204" actId="207"/>
        <pc:sldMkLst>
          <pc:docMk/>
          <pc:sldMk cId="2735126884" sldId="328"/>
        </pc:sldMkLst>
        <pc:spChg chg="mod">
          <ac:chgData name="Cao Tianyue" userId="002e49554a3b1526" providerId="LiveId" clId="{D7F04D97-FD1A-1F49-AD5A-69BB12CC890A}" dt="2020-11-24T11:37:40.254" v="3204" actId="207"/>
          <ac:spMkLst>
            <pc:docMk/>
            <pc:sldMk cId="2735126884" sldId="328"/>
            <ac:spMk id="750" creationId="{00000000-0000-0000-0000-000000000000}"/>
          </ac:spMkLst>
        </pc:spChg>
        <pc:spChg chg="mod">
          <ac:chgData name="Cao Tianyue" userId="002e49554a3b1526" providerId="LiveId" clId="{D7F04D97-FD1A-1F49-AD5A-69BB12CC890A}" dt="2020-11-24T11:37:35.468" v="3203" actId="20577"/>
          <ac:spMkLst>
            <pc:docMk/>
            <pc:sldMk cId="2735126884" sldId="328"/>
            <ac:spMk id="751" creationId="{00000000-0000-0000-0000-000000000000}"/>
          </ac:spMkLst>
        </pc:spChg>
      </pc:sldChg>
      <pc:sldChg chg="addSp delSp modSp new mod modClrScheme chgLayout">
        <pc:chgData name="Cao Tianyue" userId="002e49554a3b1526" providerId="LiveId" clId="{D7F04D97-FD1A-1F49-AD5A-69BB12CC890A}" dt="2020-11-24T11:49:58.122" v="3373" actId="404"/>
        <pc:sldMkLst>
          <pc:docMk/>
          <pc:sldMk cId="3138259940" sldId="329"/>
        </pc:sldMkLst>
        <pc:spChg chg="mod ord">
          <ac:chgData name="Cao Tianyue" userId="002e49554a3b1526" providerId="LiveId" clId="{D7F04D97-FD1A-1F49-AD5A-69BB12CC890A}" dt="2020-11-24T11:44:12.418" v="3269" actId="700"/>
          <ac:spMkLst>
            <pc:docMk/>
            <pc:sldMk cId="3138259940" sldId="329"/>
            <ac:spMk id="2" creationId="{4DA11E58-5407-DB4B-B2B1-EB30ABBEFEC4}"/>
          </ac:spMkLst>
        </pc:spChg>
        <pc:spChg chg="add del mod">
          <ac:chgData name="Cao Tianyue" userId="002e49554a3b1526" providerId="LiveId" clId="{D7F04D97-FD1A-1F49-AD5A-69BB12CC890A}" dt="2020-11-24T11:46:58.020" v="3324"/>
          <ac:spMkLst>
            <pc:docMk/>
            <pc:sldMk cId="3138259940" sldId="329"/>
            <ac:spMk id="3" creationId="{CCA93411-8969-EF42-BFC5-A85FFAD79FD3}"/>
          </ac:spMkLst>
        </pc:spChg>
        <pc:spChg chg="add mod ord">
          <ac:chgData name="Cao Tianyue" userId="002e49554a3b1526" providerId="LiveId" clId="{D7F04D97-FD1A-1F49-AD5A-69BB12CC890A}" dt="2020-11-24T11:49:58.122" v="3373" actId="404"/>
          <ac:spMkLst>
            <pc:docMk/>
            <pc:sldMk cId="3138259940" sldId="329"/>
            <ac:spMk id="4" creationId="{F7726CA1-0291-2048-8D06-2828FD960F33}"/>
          </ac:spMkLst>
        </pc:spChg>
      </pc:sldChg>
      <pc:sldMasterChg chg="addSldLayout delSldLayout">
        <pc:chgData name="Cao Tianyue" userId="002e49554a3b1526" providerId="LiveId" clId="{D7F04D97-FD1A-1F49-AD5A-69BB12CC890A}" dt="2020-11-24T11:37:58.859" v="3215" actId="2696"/>
        <pc:sldMasterMkLst>
          <pc:docMk/>
          <pc:sldMasterMk cId="0" sldId="2147483672"/>
        </pc:sldMasterMkLst>
        <pc:sldLayoutChg chg="add del">
          <pc:chgData name="Cao Tianyue" userId="002e49554a3b1526" providerId="LiveId" clId="{D7F04D97-FD1A-1F49-AD5A-69BB12CC890A}" dt="2020-11-24T11:37:54.302" v="3207" actId="2696"/>
          <pc:sldLayoutMkLst>
            <pc:docMk/>
            <pc:sldMasterMk cId="0" sldId="2147483672"/>
            <pc:sldLayoutMk cId="0" sldId="2147483651"/>
          </pc:sldLayoutMkLst>
        </pc:sldLayoutChg>
        <pc:sldLayoutChg chg="del">
          <pc:chgData name="Cao Tianyue" userId="002e49554a3b1526" providerId="LiveId" clId="{D7F04D97-FD1A-1F49-AD5A-69BB12CC890A}" dt="2020-11-24T11:35:59.920" v="3122" actId="2696"/>
          <pc:sldLayoutMkLst>
            <pc:docMk/>
            <pc:sldMasterMk cId="0" sldId="2147483672"/>
            <pc:sldLayoutMk cId="0" sldId="2147483653"/>
          </pc:sldLayoutMkLst>
        </pc:sldLayoutChg>
        <pc:sldLayoutChg chg="del">
          <pc:chgData name="Cao Tianyue" userId="002e49554a3b1526" providerId="LiveId" clId="{D7F04D97-FD1A-1F49-AD5A-69BB12CC890A}" dt="2020-11-24T11:36:01.663" v="3128" actId="2696"/>
          <pc:sldLayoutMkLst>
            <pc:docMk/>
            <pc:sldMasterMk cId="0" sldId="2147483672"/>
            <pc:sldLayoutMk cId="0" sldId="2147483654"/>
          </pc:sldLayoutMkLst>
        </pc:sldLayoutChg>
        <pc:sldLayoutChg chg="add del">
          <pc:chgData name="Cao Tianyue" userId="002e49554a3b1526" providerId="LiveId" clId="{D7F04D97-FD1A-1F49-AD5A-69BB12CC890A}" dt="2020-11-24T11:37:56.143" v="3210" actId="2696"/>
          <pc:sldLayoutMkLst>
            <pc:docMk/>
            <pc:sldMasterMk cId="0" sldId="2147483672"/>
            <pc:sldLayoutMk cId="0" sldId="2147483655"/>
          </pc:sldLayoutMkLst>
        </pc:sldLayoutChg>
        <pc:sldLayoutChg chg="add del">
          <pc:chgData name="Cao Tianyue" userId="002e49554a3b1526" providerId="LiveId" clId="{D7F04D97-FD1A-1F49-AD5A-69BB12CC890A}" dt="2020-11-24T11:37:57.182" v="3212" actId="2696"/>
          <pc:sldLayoutMkLst>
            <pc:docMk/>
            <pc:sldMasterMk cId="0" sldId="2147483672"/>
            <pc:sldLayoutMk cId="0" sldId="2147483656"/>
          </pc:sldLayoutMkLst>
        </pc:sldLayoutChg>
        <pc:sldLayoutChg chg="add del">
          <pc:chgData name="Cao Tianyue" userId="002e49554a3b1526" providerId="LiveId" clId="{D7F04D97-FD1A-1F49-AD5A-69BB12CC890A}" dt="2020-11-24T11:36:54.113" v="3166" actId="2696"/>
          <pc:sldLayoutMkLst>
            <pc:docMk/>
            <pc:sldMasterMk cId="0" sldId="2147483672"/>
            <pc:sldLayoutMk cId="0" sldId="2147483657"/>
          </pc:sldLayoutMkLst>
        </pc:sldLayoutChg>
        <pc:sldLayoutChg chg="del">
          <pc:chgData name="Cao Tianyue" userId="002e49554a3b1526" providerId="LiveId" clId="{D7F04D97-FD1A-1F49-AD5A-69BB12CC890A}" dt="2020-11-24T11:35:59.071" v="3120" actId="2696"/>
          <pc:sldLayoutMkLst>
            <pc:docMk/>
            <pc:sldMasterMk cId="0" sldId="2147483672"/>
            <pc:sldLayoutMk cId="0" sldId="2147483659"/>
          </pc:sldLayoutMkLst>
        </pc:sldLayoutChg>
        <pc:sldLayoutChg chg="del">
          <pc:chgData name="Cao Tianyue" userId="002e49554a3b1526" providerId="LiveId" clId="{D7F04D97-FD1A-1F49-AD5A-69BB12CC890A}" dt="2020-11-24T11:36:01.972" v="3130" actId="2696"/>
          <pc:sldLayoutMkLst>
            <pc:docMk/>
            <pc:sldMasterMk cId="0" sldId="2147483672"/>
            <pc:sldLayoutMk cId="0" sldId="2147483663"/>
          </pc:sldLayoutMkLst>
        </pc:sldLayoutChg>
        <pc:sldLayoutChg chg="add del">
          <pc:chgData name="Cao Tianyue" userId="002e49554a3b1526" providerId="LiveId" clId="{D7F04D97-FD1A-1F49-AD5A-69BB12CC890A}" dt="2020-11-24T11:37:58.376" v="3214" actId="2696"/>
          <pc:sldLayoutMkLst>
            <pc:docMk/>
            <pc:sldMasterMk cId="0" sldId="2147483672"/>
            <pc:sldLayoutMk cId="0" sldId="2147483664"/>
          </pc:sldLayoutMkLst>
        </pc:sldLayoutChg>
        <pc:sldLayoutChg chg="del">
          <pc:chgData name="Cao Tianyue" userId="002e49554a3b1526" providerId="LiveId" clId="{D7F04D97-FD1A-1F49-AD5A-69BB12CC890A}" dt="2020-11-24T11:36:03.421" v="3134" actId="2696"/>
          <pc:sldLayoutMkLst>
            <pc:docMk/>
            <pc:sldMasterMk cId="0" sldId="2147483672"/>
            <pc:sldLayoutMk cId="0" sldId="2147483666"/>
          </pc:sldLayoutMkLst>
        </pc:sldLayoutChg>
        <pc:sldLayoutChg chg="add del">
          <pc:chgData name="Cao Tianyue" userId="002e49554a3b1526" providerId="LiveId" clId="{D7F04D97-FD1A-1F49-AD5A-69BB12CC890A}" dt="2020-11-24T11:37:56.594" v="3211" actId="2696"/>
          <pc:sldLayoutMkLst>
            <pc:docMk/>
            <pc:sldMasterMk cId="0" sldId="2147483672"/>
            <pc:sldLayoutMk cId="0" sldId="2147483668"/>
          </pc:sldLayoutMkLst>
        </pc:sldLayoutChg>
        <pc:sldLayoutChg chg="add del">
          <pc:chgData name="Cao Tianyue" userId="002e49554a3b1526" providerId="LiveId" clId="{D7F04D97-FD1A-1F49-AD5A-69BB12CC890A}" dt="2020-11-24T11:37:57.657" v="3213" actId="2696"/>
          <pc:sldLayoutMkLst>
            <pc:docMk/>
            <pc:sldMasterMk cId="0" sldId="2147483672"/>
            <pc:sldLayoutMk cId="0" sldId="2147483669"/>
          </pc:sldLayoutMkLst>
        </pc:sldLayoutChg>
        <pc:sldLayoutChg chg="add del">
          <pc:chgData name="Cao Tianyue" userId="002e49554a3b1526" providerId="LiveId" clId="{D7F04D97-FD1A-1F49-AD5A-69BB12CC890A}" dt="2020-11-24T11:37:58.859" v="3215" actId="2696"/>
          <pc:sldLayoutMkLst>
            <pc:docMk/>
            <pc:sldMasterMk cId="0" sldId="2147483672"/>
            <pc:sldLayoutMk cId="0" sldId="2147483670"/>
          </pc:sldLayoutMkLst>
        </pc:sldLayoutChg>
        <pc:sldLayoutChg chg="del">
          <pc:chgData name="Cao Tianyue" userId="002e49554a3b1526" providerId="LiveId" clId="{D7F04D97-FD1A-1F49-AD5A-69BB12CC890A}" dt="2020-11-20T07:41:13.129" v="1118" actId="2696"/>
          <pc:sldLayoutMkLst>
            <pc:docMk/>
            <pc:sldMasterMk cId="0" sldId="2147483672"/>
            <pc:sldLayoutMk cId="2277687557" sldId="2147483674"/>
          </pc:sldLayoutMkLst>
        </pc:sldLayoutChg>
      </pc:sldMasterChg>
      <pc:sldMasterChg chg="add del addSldLayout delSldLayout">
        <pc:chgData name="Cao Tianyue" userId="002e49554a3b1526" providerId="LiveId" clId="{D7F04D97-FD1A-1F49-AD5A-69BB12CC890A}" dt="2020-11-24T11:38:12.921" v="3236" actId="2696"/>
        <pc:sldMasterMkLst>
          <pc:docMk/>
          <pc:sldMasterMk cId="0" sldId="2147483673"/>
        </pc:sldMasterMkLst>
        <pc:sldLayoutChg chg="add del">
          <pc:chgData name="Cao Tianyue" userId="002e49554a3b1526" providerId="LiveId" clId="{D7F04D97-FD1A-1F49-AD5A-69BB12CC890A}" dt="2020-11-24T11:38:12.921" v="3236" actId="2696"/>
          <pc:sldLayoutMkLst>
            <pc:docMk/>
            <pc:sldMasterMk cId="0" sldId="2147483673"/>
            <pc:sldLayoutMk cId="0" sldId="2147483671"/>
          </pc:sldLayoutMkLst>
        </pc:sldLayoutChg>
      </pc:sldMasterChg>
    </pc:docChg>
  </pc:docChgLst>
  <pc:docChgLst>
    <pc:chgData name="Cao Tianyue" userId="002e49554a3b1526" providerId="LiveId" clId="{AB94867C-7F1F-4F52-A7CC-1BBF41B9F577}"/>
    <pc:docChg chg="undo custSel addSld delSld modSld">
      <pc:chgData name="Cao Tianyue" userId="002e49554a3b1526" providerId="LiveId" clId="{AB94867C-7F1F-4F52-A7CC-1BBF41B9F577}" dt="2020-11-20T03:13:26.315" v="68577" actId="1076"/>
      <pc:docMkLst>
        <pc:docMk/>
      </pc:docMkLst>
      <pc:sldChg chg="addSp modSp mod">
        <pc:chgData name="Cao Tianyue" userId="002e49554a3b1526" providerId="LiveId" clId="{AB94867C-7F1F-4F52-A7CC-1BBF41B9F577}" dt="2020-11-20T02:42:53.106" v="68243" actId="947"/>
        <pc:sldMkLst>
          <pc:docMk/>
          <pc:sldMk cId="0" sldId="256"/>
        </pc:sldMkLst>
        <pc:spChg chg="mod">
          <ac:chgData name="Cao Tianyue" userId="002e49554a3b1526" providerId="LiveId" clId="{AB94867C-7F1F-4F52-A7CC-1BBF41B9F577}" dt="2020-11-20T02:42:53.106" v="68243" actId="947"/>
          <ac:spMkLst>
            <pc:docMk/>
            <pc:sldMk cId="0" sldId="256"/>
            <ac:spMk id="249" creationId="{00000000-0000-0000-0000-000000000000}"/>
          </ac:spMkLst>
        </pc:spChg>
        <pc:spChg chg="mod">
          <ac:chgData name="Cao Tianyue" userId="002e49554a3b1526" providerId="LiveId" clId="{AB94867C-7F1F-4F52-A7CC-1BBF41B9F577}" dt="2020-11-20T02:42:53.106" v="68241" actId="947"/>
          <ac:spMkLst>
            <pc:docMk/>
            <pc:sldMk cId="0" sldId="256"/>
            <ac:spMk id="250" creationId="{00000000-0000-0000-0000-000000000000}"/>
          </ac:spMkLst>
        </pc:spChg>
        <pc:picChg chg="add mod">
          <ac:chgData name="Cao Tianyue" userId="002e49554a3b1526" providerId="LiveId" clId="{AB94867C-7F1F-4F52-A7CC-1BBF41B9F577}" dt="2020-11-20T02:39:56.431" v="4" actId="1076"/>
          <ac:picMkLst>
            <pc:docMk/>
            <pc:sldMk cId="0" sldId="256"/>
            <ac:picMk id="3" creationId="{FA0B6336-9455-41C7-8FB5-392B0DAE1923}"/>
          </ac:picMkLst>
        </pc:picChg>
      </pc:sldChg>
      <pc:sldChg chg="modSp mod">
        <pc:chgData name="Cao Tianyue" userId="002e49554a3b1526" providerId="LiveId" clId="{AB94867C-7F1F-4F52-A7CC-1BBF41B9F577}" dt="2020-11-20T02:42:53.099" v="68173" actId="947"/>
        <pc:sldMkLst>
          <pc:docMk/>
          <pc:sldMk cId="0" sldId="257"/>
        </pc:sldMkLst>
        <pc:spChg chg="mod">
          <ac:chgData name="Cao Tianyue" userId="002e49554a3b1526" providerId="LiveId" clId="{AB94867C-7F1F-4F52-A7CC-1BBF41B9F577}" dt="2020-11-20T02:42:53.099" v="68173" actId="947"/>
          <ac:spMkLst>
            <pc:docMk/>
            <pc:sldMk cId="0" sldId="257"/>
            <ac:spMk id="290" creationId="{00000000-0000-0000-0000-000000000000}"/>
          </ac:spMkLst>
        </pc:spChg>
        <pc:spChg chg="mod">
          <ac:chgData name="Cao Tianyue" userId="002e49554a3b1526" providerId="LiveId" clId="{AB94867C-7F1F-4F52-A7CC-1BBF41B9F577}" dt="2020-11-20T02:42:53.098" v="68169" actId="947"/>
          <ac:spMkLst>
            <pc:docMk/>
            <pc:sldMk cId="0" sldId="257"/>
            <ac:spMk id="291" creationId="{00000000-0000-0000-0000-000000000000}"/>
          </ac:spMkLst>
        </pc:spChg>
        <pc:spChg chg="mod">
          <ac:chgData name="Cao Tianyue" userId="002e49554a3b1526" providerId="LiveId" clId="{AB94867C-7F1F-4F52-A7CC-1BBF41B9F577}" dt="2020-11-20T02:42:53.097" v="68166" actId="947"/>
          <ac:spMkLst>
            <pc:docMk/>
            <pc:sldMk cId="0" sldId="257"/>
            <ac:spMk id="292" creationId="{00000000-0000-0000-0000-000000000000}"/>
          </ac:spMkLst>
        </pc:spChg>
      </pc:sldChg>
      <pc:sldChg chg="modSp mod">
        <pc:chgData name="Cao Tianyue" userId="002e49554a3b1526" providerId="LiveId" clId="{AB94867C-7F1F-4F52-A7CC-1BBF41B9F577}" dt="2020-11-20T02:42:53.097" v="68161" actId="947"/>
        <pc:sldMkLst>
          <pc:docMk/>
          <pc:sldMk cId="0" sldId="258"/>
        </pc:sldMkLst>
        <pc:spChg chg="mod">
          <ac:chgData name="Cao Tianyue" userId="002e49554a3b1526" providerId="LiveId" clId="{AB94867C-7F1F-4F52-A7CC-1BBF41B9F577}" dt="2020-11-20T02:42:53.097" v="68161" actId="947"/>
          <ac:spMkLst>
            <pc:docMk/>
            <pc:sldMk cId="0" sldId="258"/>
            <ac:spMk id="297" creationId="{00000000-0000-0000-0000-000000000000}"/>
          </ac:spMkLst>
        </pc:spChg>
        <pc:spChg chg="mod">
          <ac:chgData name="Cao Tianyue" userId="002e49554a3b1526" providerId="LiveId" clId="{AB94867C-7F1F-4F52-A7CC-1BBF41B9F577}" dt="2020-11-20T02:42:53.097" v="68157" actId="947"/>
          <ac:spMkLst>
            <pc:docMk/>
            <pc:sldMk cId="0" sldId="258"/>
            <ac:spMk id="298" creationId="{00000000-0000-0000-0000-000000000000}"/>
          </ac:spMkLst>
        </pc:spChg>
        <pc:spChg chg="mod">
          <ac:chgData name="Cao Tianyue" userId="002e49554a3b1526" providerId="LiveId" clId="{AB94867C-7F1F-4F52-A7CC-1BBF41B9F577}" dt="2020-11-20T02:42:53.094" v="68120" actId="947"/>
          <ac:spMkLst>
            <pc:docMk/>
            <pc:sldMk cId="0" sldId="258"/>
            <ac:spMk id="299" creationId="{00000000-0000-0000-0000-000000000000}"/>
          </ac:spMkLst>
        </pc:spChg>
        <pc:spChg chg="mod">
          <ac:chgData name="Cao Tianyue" userId="002e49554a3b1526" providerId="LiveId" clId="{AB94867C-7F1F-4F52-A7CC-1BBF41B9F577}" dt="2020-11-20T02:42:53.096" v="68153" actId="947"/>
          <ac:spMkLst>
            <pc:docMk/>
            <pc:sldMk cId="0" sldId="258"/>
            <ac:spMk id="300" creationId="{00000000-0000-0000-0000-000000000000}"/>
          </ac:spMkLst>
        </pc:spChg>
        <pc:spChg chg="mod">
          <ac:chgData name="Cao Tianyue" userId="002e49554a3b1526" providerId="LiveId" clId="{AB94867C-7F1F-4F52-A7CC-1BBF41B9F577}" dt="2020-11-20T02:42:53.094" v="68115" actId="947"/>
          <ac:spMkLst>
            <pc:docMk/>
            <pc:sldMk cId="0" sldId="258"/>
            <ac:spMk id="301" creationId="{00000000-0000-0000-0000-000000000000}"/>
          </ac:spMkLst>
        </pc:spChg>
        <pc:spChg chg="mod">
          <ac:chgData name="Cao Tianyue" userId="002e49554a3b1526" providerId="LiveId" clId="{AB94867C-7F1F-4F52-A7CC-1BBF41B9F577}" dt="2020-11-20T02:42:53.096" v="68149" actId="947"/>
          <ac:spMkLst>
            <pc:docMk/>
            <pc:sldMk cId="0" sldId="258"/>
            <ac:spMk id="302" creationId="{00000000-0000-0000-0000-000000000000}"/>
          </ac:spMkLst>
        </pc:spChg>
        <pc:spChg chg="mod">
          <ac:chgData name="Cao Tianyue" userId="002e49554a3b1526" providerId="LiveId" clId="{AB94867C-7F1F-4F52-A7CC-1BBF41B9F577}" dt="2020-11-20T02:42:53.094" v="68117" actId="947"/>
          <ac:spMkLst>
            <pc:docMk/>
            <pc:sldMk cId="0" sldId="258"/>
            <ac:spMk id="303" creationId="{00000000-0000-0000-0000-000000000000}"/>
          </ac:spMkLst>
        </pc:spChg>
        <pc:spChg chg="mod">
          <ac:chgData name="Cao Tianyue" userId="002e49554a3b1526" providerId="LiveId" clId="{AB94867C-7F1F-4F52-A7CC-1BBF41B9F577}" dt="2020-11-20T02:42:53.096" v="68145" actId="947"/>
          <ac:spMkLst>
            <pc:docMk/>
            <pc:sldMk cId="0" sldId="258"/>
            <ac:spMk id="304" creationId="{00000000-0000-0000-0000-000000000000}"/>
          </ac:spMkLst>
        </pc:spChg>
        <pc:spChg chg="mod">
          <ac:chgData name="Cao Tianyue" userId="002e49554a3b1526" providerId="LiveId" clId="{AB94867C-7F1F-4F52-A7CC-1BBF41B9F577}" dt="2020-11-20T02:42:53.094" v="68121" actId="947"/>
          <ac:spMkLst>
            <pc:docMk/>
            <pc:sldMk cId="0" sldId="258"/>
            <ac:spMk id="305" creationId="{00000000-0000-0000-0000-000000000000}"/>
          </ac:spMkLst>
        </pc:spChg>
        <pc:spChg chg="mod">
          <ac:chgData name="Cao Tianyue" userId="002e49554a3b1526" providerId="LiveId" clId="{AB94867C-7F1F-4F52-A7CC-1BBF41B9F577}" dt="2020-11-20T02:42:53.096" v="68141" actId="947"/>
          <ac:spMkLst>
            <pc:docMk/>
            <pc:sldMk cId="0" sldId="258"/>
            <ac:spMk id="306" creationId="{00000000-0000-0000-0000-000000000000}"/>
          </ac:spMkLst>
        </pc:spChg>
        <pc:spChg chg="mod">
          <ac:chgData name="Cao Tianyue" userId="002e49554a3b1526" providerId="LiveId" clId="{AB94867C-7F1F-4F52-A7CC-1BBF41B9F577}" dt="2020-11-20T02:42:53.094" v="68116" actId="947"/>
          <ac:spMkLst>
            <pc:docMk/>
            <pc:sldMk cId="0" sldId="258"/>
            <ac:spMk id="307" creationId="{00000000-0000-0000-0000-000000000000}"/>
          </ac:spMkLst>
        </pc:spChg>
        <pc:spChg chg="mod">
          <ac:chgData name="Cao Tianyue" userId="002e49554a3b1526" providerId="LiveId" clId="{AB94867C-7F1F-4F52-A7CC-1BBF41B9F577}" dt="2020-11-20T02:42:53.095" v="68137" actId="947"/>
          <ac:spMkLst>
            <pc:docMk/>
            <pc:sldMk cId="0" sldId="258"/>
            <ac:spMk id="308" creationId="{00000000-0000-0000-0000-000000000000}"/>
          </ac:spMkLst>
        </pc:spChg>
        <pc:spChg chg="mod">
          <ac:chgData name="Cao Tianyue" userId="002e49554a3b1526" providerId="LiveId" clId="{AB94867C-7F1F-4F52-A7CC-1BBF41B9F577}" dt="2020-11-20T02:42:53.094" v="68114" actId="947"/>
          <ac:spMkLst>
            <pc:docMk/>
            <pc:sldMk cId="0" sldId="258"/>
            <ac:spMk id="309" creationId="{00000000-0000-0000-0000-000000000000}"/>
          </ac:spMkLst>
        </pc:spChg>
        <pc:spChg chg="mod">
          <ac:chgData name="Cao Tianyue" userId="002e49554a3b1526" providerId="LiveId" clId="{AB94867C-7F1F-4F52-A7CC-1BBF41B9F577}" dt="2020-11-20T02:42:53.095" v="68133" actId="947"/>
          <ac:spMkLst>
            <pc:docMk/>
            <pc:sldMk cId="0" sldId="258"/>
            <ac:spMk id="310" creationId="{00000000-0000-0000-0000-000000000000}"/>
          </ac:spMkLst>
        </pc:spChg>
        <pc:spChg chg="mod">
          <ac:chgData name="Cao Tianyue" userId="002e49554a3b1526" providerId="LiveId" clId="{AB94867C-7F1F-4F52-A7CC-1BBF41B9F577}" dt="2020-11-20T02:42:53.093" v="68107" actId="947"/>
          <ac:spMkLst>
            <pc:docMk/>
            <pc:sldMk cId="0" sldId="258"/>
            <ac:spMk id="311" creationId="{00000000-0000-0000-0000-000000000000}"/>
          </ac:spMkLst>
        </pc:spChg>
        <pc:spChg chg="mod">
          <ac:chgData name="Cao Tianyue" userId="002e49554a3b1526" providerId="LiveId" clId="{AB94867C-7F1F-4F52-A7CC-1BBF41B9F577}" dt="2020-11-20T02:42:53.095" v="68129" actId="947"/>
          <ac:spMkLst>
            <pc:docMk/>
            <pc:sldMk cId="0" sldId="258"/>
            <ac:spMk id="312" creationId="{00000000-0000-0000-0000-000000000000}"/>
          </ac:spMkLst>
        </pc:spChg>
      </pc:sldChg>
      <pc:sldChg chg="modSp mod">
        <pc:chgData name="Cao Tianyue" userId="002e49554a3b1526" providerId="LiveId" clId="{AB94867C-7F1F-4F52-A7CC-1BBF41B9F577}" dt="2020-11-20T02:42:53.092" v="68097" actId="947"/>
        <pc:sldMkLst>
          <pc:docMk/>
          <pc:sldMk cId="0" sldId="259"/>
        </pc:sldMkLst>
        <pc:spChg chg="mod">
          <ac:chgData name="Cao Tianyue" userId="002e49554a3b1526" providerId="LiveId" clId="{AB94867C-7F1F-4F52-A7CC-1BBF41B9F577}" dt="2020-11-20T02:42:53.092" v="68097" actId="947"/>
          <ac:spMkLst>
            <pc:docMk/>
            <pc:sldMk cId="0" sldId="259"/>
            <ac:spMk id="317" creationId="{00000000-0000-0000-0000-000000000000}"/>
          </ac:spMkLst>
        </pc:spChg>
        <pc:spChg chg="mod">
          <ac:chgData name="Cao Tianyue" userId="002e49554a3b1526" providerId="LiveId" clId="{AB94867C-7F1F-4F52-A7CC-1BBF41B9F577}" dt="2020-11-20T02:42:53.092" v="68088" actId="947"/>
          <ac:spMkLst>
            <pc:docMk/>
            <pc:sldMk cId="0" sldId="259"/>
            <ac:spMk id="318" creationId="{00000000-0000-0000-0000-000000000000}"/>
          </ac:spMkLst>
        </pc:spChg>
        <pc:spChg chg="mod">
          <ac:chgData name="Cao Tianyue" userId="002e49554a3b1526" providerId="LiveId" clId="{AB94867C-7F1F-4F52-A7CC-1BBF41B9F577}" dt="2020-11-20T02:42:53.092" v="68093" actId="947"/>
          <ac:spMkLst>
            <pc:docMk/>
            <pc:sldMk cId="0" sldId="259"/>
            <ac:spMk id="320" creationId="{00000000-0000-0000-0000-000000000000}"/>
          </ac:spMkLst>
        </pc:spChg>
        <pc:spChg chg="mod">
          <ac:chgData name="Cao Tianyue" userId="002e49554a3b1526" providerId="LiveId" clId="{AB94867C-7F1F-4F52-A7CC-1BBF41B9F577}" dt="2020-11-20T02:42:53.091" v="68081" actId="947"/>
          <ac:spMkLst>
            <pc:docMk/>
            <pc:sldMk cId="0" sldId="259"/>
            <ac:spMk id="322" creationId="{00000000-0000-0000-0000-000000000000}"/>
          </ac:spMkLst>
        </pc:spChg>
        <pc:spChg chg="mod">
          <ac:chgData name="Cao Tianyue" userId="002e49554a3b1526" providerId="LiveId" clId="{AB94867C-7F1F-4F52-A7CC-1BBF41B9F577}" dt="2020-11-20T02:42:53.091" v="68077" actId="947"/>
          <ac:spMkLst>
            <pc:docMk/>
            <pc:sldMk cId="0" sldId="259"/>
            <ac:spMk id="323" creationId="{00000000-0000-0000-0000-000000000000}"/>
          </ac:spMkLst>
        </pc:spChg>
        <pc:spChg chg="mod">
          <ac:chgData name="Cao Tianyue" userId="002e49554a3b1526" providerId="LiveId" clId="{AB94867C-7F1F-4F52-A7CC-1BBF41B9F577}" dt="2020-11-20T02:42:53.091" v="68073" actId="947"/>
          <ac:spMkLst>
            <pc:docMk/>
            <pc:sldMk cId="0" sldId="259"/>
            <ac:spMk id="324" creationId="{00000000-0000-0000-0000-000000000000}"/>
          </ac:spMkLst>
        </pc:spChg>
        <pc:spChg chg="mod">
          <ac:chgData name="Cao Tianyue" userId="002e49554a3b1526" providerId="LiveId" clId="{AB94867C-7F1F-4F52-A7CC-1BBF41B9F577}" dt="2020-11-20T02:42:53.091" v="68069" actId="947"/>
          <ac:spMkLst>
            <pc:docMk/>
            <pc:sldMk cId="0" sldId="259"/>
            <ac:spMk id="325" creationId="{00000000-0000-0000-0000-000000000000}"/>
          </ac:spMkLst>
        </pc:spChg>
        <pc:spChg chg="mod">
          <ac:chgData name="Cao Tianyue" userId="002e49554a3b1526" providerId="LiveId" clId="{AB94867C-7F1F-4F52-A7CC-1BBF41B9F577}" dt="2020-11-20T02:42:53.090" v="68065" actId="947"/>
          <ac:spMkLst>
            <pc:docMk/>
            <pc:sldMk cId="0" sldId="259"/>
            <ac:spMk id="326" creationId="{00000000-0000-0000-0000-000000000000}"/>
          </ac:spMkLst>
        </pc:spChg>
        <pc:spChg chg="mod">
          <ac:chgData name="Cao Tianyue" userId="002e49554a3b1526" providerId="LiveId" clId="{AB94867C-7F1F-4F52-A7CC-1BBF41B9F577}" dt="2020-11-20T02:42:53.090" v="68061" actId="947"/>
          <ac:spMkLst>
            <pc:docMk/>
            <pc:sldMk cId="0" sldId="259"/>
            <ac:spMk id="327" creationId="{00000000-0000-0000-0000-000000000000}"/>
          </ac:spMkLst>
        </pc:spChg>
        <pc:spChg chg="mod">
          <ac:chgData name="Cao Tianyue" userId="002e49554a3b1526" providerId="LiveId" clId="{AB94867C-7F1F-4F52-A7CC-1BBF41B9F577}" dt="2020-11-20T02:42:53.090" v="68057" actId="947"/>
          <ac:spMkLst>
            <pc:docMk/>
            <pc:sldMk cId="0" sldId="259"/>
            <ac:spMk id="328" creationId="{00000000-0000-0000-0000-000000000000}"/>
          </ac:spMkLst>
        </pc:spChg>
        <pc:spChg chg="mod">
          <ac:chgData name="Cao Tianyue" userId="002e49554a3b1526" providerId="LiveId" clId="{AB94867C-7F1F-4F52-A7CC-1BBF41B9F577}" dt="2020-11-20T02:42:53.090" v="68053" actId="947"/>
          <ac:spMkLst>
            <pc:docMk/>
            <pc:sldMk cId="0" sldId="259"/>
            <ac:spMk id="329" creationId="{00000000-0000-0000-0000-000000000000}"/>
          </ac:spMkLst>
        </pc:spChg>
        <pc:spChg chg="mod">
          <ac:chgData name="Cao Tianyue" userId="002e49554a3b1526" providerId="LiveId" clId="{AB94867C-7F1F-4F52-A7CC-1BBF41B9F577}" dt="2020-11-20T02:42:53.090" v="68049" actId="947"/>
          <ac:spMkLst>
            <pc:docMk/>
            <pc:sldMk cId="0" sldId="259"/>
            <ac:spMk id="330" creationId="{00000000-0000-0000-0000-000000000000}"/>
          </ac:spMkLst>
        </pc:spChg>
        <pc:spChg chg="mod">
          <ac:chgData name="Cao Tianyue" userId="002e49554a3b1526" providerId="LiveId" clId="{AB94867C-7F1F-4F52-A7CC-1BBF41B9F577}" dt="2020-11-20T02:42:53.089" v="68045" actId="947"/>
          <ac:spMkLst>
            <pc:docMk/>
            <pc:sldMk cId="0" sldId="259"/>
            <ac:spMk id="331" creationId="{00000000-0000-0000-0000-000000000000}"/>
          </ac:spMkLst>
        </pc:spChg>
        <pc:spChg chg="mod">
          <ac:chgData name="Cao Tianyue" userId="002e49554a3b1526" providerId="LiveId" clId="{AB94867C-7F1F-4F52-A7CC-1BBF41B9F577}" dt="2020-11-20T02:42:53.089" v="68041" actId="947"/>
          <ac:spMkLst>
            <pc:docMk/>
            <pc:sldMk cId="0" sldId="259"/>
            <ac:spMk id="332" creationId="{00000000-0000-0000-0000-000000000000}"/>
          </ac:spMkLst>
        </pc:spChg>
        <pc:spChg chg="mod">
          <ac:chgData name="Cao Tianyue" userId="002e49554a3b1526" providerId="LiveId" clId="{AB94867C-7F1F-4F52-A7CC-1BBF41B9F577}" dt="2020-11-20T02:42:53.089" v="68037" actId="947"/>
          <ac:spMkLst>
            <pc:docMk/>
            <pc:sldMk cId="0" sldId="259"/>
            <ac:spMk id="333" creationId="{00000000-0000-0000-0000-000000000000}"/>
          </ac:spMkLst>
        </pc:spChg>
        <pc:spChg chg="mod">
          <ac:chgData name="Cao Tianyue" userId="002e49554a3b1526" providerId="LiveId" clId="{AB94867C-7F1F-4F52-A7CC-1BBF41B9F577}" dt="2020-11-20T02:42:53.089" v="68033" actId="947"/>
          <ac:spMkLst>
            <pc:docMk/>
            <pc:sldMk cId="0" sldId="259"/>
            <ac:spMk id="334" creationId="{00000000-0000-0000-0000-000000000000}"/>
          </ac:spMkLst>
        </pc:spChg>
        <pc:spChg chg="mod">
          <ac:chgData name="Cao Tianyue" userId="002e49554a3b1526" providerId="LiveId" clId="{AB94867C-7F1F-4F52-A7CC-1BBF41B9F577}" dt="2020-11-20T02:42:53.088" v="68029" actId="947"/>
          <ac:spMkLst>
            <pc:docMk/>
            <pc:sldMk cId="0" sldId="259"/>
            <ac:spMk id="335" creationId="{00000000-0000-0000-0000-000000000000}"/>
          </ac:spMkLst>
        </pc:spChg>
        <pc:spChg chg="mod">
          <ac:chgData name="Cao Tianyue" userId="002e49554a3b1526" providerId="LiveId" clId="{AB94867C-7F1F-4F52-A7CC-1BBF41B9F577}" dt="2020-11-20T02:42:53.088" v="68025" actId="947"/>
          <ac:spMkLst>
            <pc:docMk/>
            <pc:sldMk cId="0" sldId="259"/>
            <ac:spMk id="336" creationId="{00000000-0000-0000-0000-000000000000}"/>
          </ac:spMkLst>
        </pc:spChg>
        <pc:spChg chg="mod">
          <ac:chgData name="Cao Tianyue" userId="002e49554a3b1526" providerId="LiveId" clId="{AB94867C-7F1F-4F52-A7CC-1BBF41B9F577}" dt="2020-11-20T02:42:53.088" v="68021" actId="947"/>
          <ac:spMkLst>
            <pc:docMk/>
            <pc:sldMk cId="0" sldId="259"/>
            <ac:spMk id="337" creationId="{00000000-0000-0000-0000-000000000000}"/>
          </ac:spMkLst>
        </pc:spChg>
        <pc:spChg chg="mod">
          <ac:chgData name="Cao Tianyue" userId="002e49554a3b1526" providerId="LiveId" clId="{AB94867C-7F1F-4F52-A7CC-1BBF41B9F577}" dt="2020-11-20T02:42:53.092" v="68087" actId="947"/>
          <ac:spMkLst>
            <pc:docMk/>
            <pc:sldMk cId="0" sldId="259"/>
            <ac:spMk id="338" creationId="{00000000-0000-0000-0000-000000000000}"/>
          </ac:spMkLst>
        </pc:spChg>
      </pc:sldChg>
      <pc:sldChg chg="modSp mod">
        <pc:chgData name="Cao Tianyue" userId="002e49554a3b1526" providerId="LiveId" clId="{AB94867C-7F1F-4F52-A7CC-1BBF41B9F577}" dt="2020-11-20T02:42:53.088" v="68017" actId="947"/>
        <pc:sldMkLst>
          <pc:docMk/>
          <pc:sldMk cId="0" sldId="260"/>
        </pc:sldMkLst>
        <pc:spChg chg="mod">
          <ac:chgData name="Cao Tianyue" userId="002e49554a3b1526" providerId="LiveId" clId="{AB94867C-7F1F-4F52-A7CC-1BBF41B9F577}" dt="2020-11-20T02:42:53.088" v="68017" actId="947"/>
          <ac:spMkLst>
            <pc:docMk/>
            <pc:sldMk cId="0" sldId="260"/>
            <ac:spMk id="343" creationId="{00000000-0000-0000-0000-000000000000}"/>
          </ac:spMkLst>
        </pc:spChg>
        <pc:spChg chg="mod">
          <ac:chgData name="Cao Tianyue" userId="002e49554a3b1526" providerId="LiveId" clId="{AB94867C-7F1F-4F52-A7CC-1BBF41B9F577}" dt="2020-11-20T02:42:53.085" v="67968" actId="947"/>
          <ac:spMkLst>
            <pc:docMk/>
            <pc:sldMk cId="0" sldId="260"/>
            <ac:spMk id="344" creationId="{00000000-0000-0000-0000-000000000000}"/>
          </ac:spMkLst>
        </pc:spChg>
        <pc:spChg chg="mod">
          <ac:chgData name="Cao Tianyue" userId="002e49554a3b1526" providerId="LiveId" clId="{AB94867C-7F1F-4F52-A7CC-1BBF41B9F577}" dt="2020-11-20T02:42:53.085" v="67976" actId="947"/>
          <ac:spMkLst>
            <pc:docMk/>
            <pc:sldMk cId="0" sldId="260"/>
            <ac:spMk id="345" creationId="{00000000-0000-0000-0000-000000000000}"/>
          </ac:spMkLst>
        </pc:spChg>
        <pc:spChg chg="mod">
          <ac:chgData name="Cao Tianyue" userId="002e49554a3b1526" providerId="LiveId" clId="{AB94867C-7F1F-4F52-A7CC-1BBF41B9F577}" dt="2020-11-20T02:42:53.085" v="67971" actId="947"/>
          <ac:spMkLst>
            <pc:docMk/>
            <pc:sldMk cId="0" sldId="260"/>
            <ac:spMk id="346" creationId="{00000000-0000-0000-0000-000000000000}"/>
          </ac:spMkLst>
        </pc:spChg>
        <pc:spChg chg="mod">
          <ac:chgData name="Cao Tianyue" userId="002e49554a3b1526" providerId="LiveId" clId="{AB94867C-7F1F-4F52-A7CC-1BBF41B9F577}" dt="2020-11-20T02:42:53.085" v="67973" actId="947"/>
          <ac:spMkLst>
            <pc:docMk/>
            <pc:sldMk cId="0" sldId="260"/>
            <ac:spMk id="347" creationId="{00000000-0000-0000-0000-000000000000}"/>
          </ac:spMkLst>
        </pc:spChg>
        <pc:spChg chg="mod">
          <ac:chgData name="Cao Tianyue" userId="002e49554a3b1526" providerId="LiveId" clId="{AB94867C-7F1F-4F52-A7CC-1BBF41B9F577}" dt="2020-11-20T02:42:53.085" v="67977" actId="947"/>
          <ac:spMkLst>
            <pc:docMk/>
            <pc:sldMk cId="0" sldId="260"/>
            <ac:spMk id="348" creationId="{00000000-0000-0000-0000-000000000000}"/>
          </ac:spMkLst>
        </pc:spChg>
        <pc:spChg chg="mod">
          <ac:chgData name="Cao Tianyue" userId="002e49554a3b1526" providerId="LiveId" clId="{AB94867C-7F1F-4F52-A7CC-1BBF41B9F577}" dt="2020-11-20T02:42:53.085" v="67974" actId="947"/>
          <ac:spMkLst>
            <pc:docMk/>
            <pc:sldMk cId="0" sldId="260"/>
            <ac:spMk id="349" creationId="{00000000-0000-0000-0000-000000000000}"/>
          </ac:spMkLst>
        </pc:spChg>
        <pc:spChg chg="mod">
          <ac:chgData name="Cao Tianyue" userId="002e49554a3b1526" providerId="LiveId" clId="{AB94867C-7F1F-4F52-A7CC-1BBF41B9F577}" dt="2020-11-20T02:42:53.085" v="67966" actId="947"/>
          <ac:spMkLst>
            <pc:docMk/>
            <pc:sldMk cId="0" sldId="260"/>
            <ac:spMk id="350" creationId="{00000000-0000-0000-0000-000000000000}"/>
          </ac:spMkLst>
        </pc:spChg>
        <pc:spChg chg="mod">
          <ac:chgData name="Cao Tianyue" userId="002e49554a3b1526" providerId="LiveId" clId="{AB94867C-7F1F-4F52-A7CC-1BBF41B9F577}" dt="2020-11-20T02:42:53.087" v="68013" actId="947"/>
          <ac:spMkLst>
            <pc:docMk/>
            <pc:sldMk cId="0" sldId="260"/>
            <ac:spMk id="351" creationId="{00000000-0000-0000-0000-000000000000}"/>
          </ac:spMkLst>
        </pc:spChg>
        <pc:spChg chg="mod">
          <ac:chgData name="Cao Tianyue" userId="002e49554a3b1526" providerId="LiveId" clId="{AB94867C-7F1F-4F52-A7CC-1BBF41B9F577}" dt="2020-11-20T02:42:53.087" v="68009" actId="947"/>
          <ac:spMkLst>
            <pc:docMk/>
            <pc:sldMk cId="0" sldId="260"/>
            <ac:spMk id="352" creationId="{00000000-0000-0000-0000-000000000000}"/>
          </ac:spMkLst>
        </pc:spChg>
        <pc:spChg chg="mod">
          <ac:chgData name="Cao Tianyue" userId="002e49554a3b1526" providerId="LiveId" clId="{AB94867C-7F1F-4F52-A7CC-1BBF41B9F577}" dt="2020-11-20T02:42:53.087" v="68005" actId="947"/>
          <ac:spMkLst>
            <pc:docMk/>
            <pc:sldMk cId="0" sldId="260"/>
            <ac:spMk id="354" creationId="{00000000-0000-0000-0000-000000000000}"/>
          </ac:spMkLst>
        </pc:spChg>
        <pc:spChg chg="mod">
          <ac:chgData name="Cao Tianyue" userId="002e49554a3b1526" providerId="LiveId" clId="{AB94867C-7F1F-4F52-A7CC-1BBF41B9F577}" dt="2020-11-20T02:42:53.087" v="68001" actId="947"/>
          <ac:spMkLst>
            <pc:docMk/>
            <pc:sldMk cId="0" sldId="260"/>
            <ac:spMk id="355" creationId="{00000000-0000-0000-0000-000000000000}"/>
          </ac:spMkLst>
        </pc:spChg>
        <pc:spChg chg="mod">
          <ac:chgData name="Cao Tianyue" userId="002e49554a3b1526" providerId="LiveId" clId="{AB94867C-7F1F-4F52-A7CC-1BBF41B9F577}" dt="2020-11-20T02:42:53.086" v="67997" actId="947"/>
          <ac:spMkLst>
            <pc:docMk/>
            <pc:sldMk cId="0" sldId="260"/>
            <ac:spMk id="356" creationId="{00000000-0000-0000-0000-000000000000}"/>
          </ac:spMkLst>
        </pc:spChg>
        <pc:spChg chg="mod">
          <ac:chgData name="Cao Tianyue" userId="002e49554a3b1526" providerId="LiveId" clId="{AB94867C-7F1F-4F52-A7CC-1BBF41B9F577}" dt="2020-11-20T02:42:53.086" v="67993" actId="947"/>
          <ac:spMkLst>
            <pc:docMk/>
            <pc:sldMk cId="0" sldId="260"/>
            <ac:spMk id="357" creationId="{00000000-0000-0000-0000-000000000000}"/>
          </ac:spMkLst>
        </pc:spChg>
        <pc:spChg chg="mod">
          <ac:chgData name="Cao Tianyue" userId="002e49554a3b1526" providerId="LiveId" clId="{AB94867C-7F1F-4F52-A7CC-1BBF41B9F577}" dt="2020-11-20T02:42:53.086" v="67989" actId="947"/>
          <ac:spMkLst>
            <pc:docMk/>
            <pc:sldMk cId="0" sldId="260"/>
            <ac:spMk id="359" creationId="{00000000-0000-0000-0000-000000000000}"/>
          </ac:spMkLst>
        </pc:spChg>
        <pc:spChg chg="mod">
          <ac:chgData name="Cao Tianyue" userId="002e49554a3b1526" providerId="LiveId" clId="{AB94867C-7F1F-4F52-A7CC-1BBF41B9F577}" dt="2020-11-20T02:42:53.086" v="67985" actId="947"/>
          <ac:spMkLst>
            <pc:docMk/>
            <pc:sldMk cId="0" sldId="260"/>
            <ac:spMk id="360" creationId="{00000000-0000-0000-0000-000000000000}"/>
          </ac:spMkLst>
        </pc:spChg>
      </pc:sldChg>
      <pc:sldChg chg="modSp mod">
        <pc:chgData name="Cao Tianyue" userId="002e49554a3b1526" providerId="LiveId" clId="{AB94867C-7F1F-4F52-A7CC-1BBF41B9F577}" dt="2020-11-20T02:42:53.084" v="67953" actId="947"/>
        <pc:sldMkLst>
          <pc:docMk/>
          <pc:sldMk cId="0" sldId="261"/>
        </pc:sldMkLst>
        <pc:spChg chg="mod">
          <ac:chgData name="Cao Tianyue" userId="002e49554a3b1526" providerId="LiveId" clId="{AB94867C-7F1F-4F52-A7CC-1BBF41B9F577}" dt="2020-11-20T02:42:53.084" v="67953" actId="947"/>
          <ac:spMkLst>
            <pc:docMk/>
            <pc:sldMk cId="0" sldId="261"/>
            <ac:spMk id="365" creationId="{00000000-0000-0000-0000-000000000000}"/>
          </ac:spMkLst>
        </pc:spChg>
        <pc:spChg chg="mod">
          <ac:chgData name="Cao Tianyue" userId="002e49554a3b1526" providerId="LiveId" clId="{AB94867C-7F1F-4F52-A7CC-1BBF41B9F577}" dt="2020-11-20T02:42:53.083" v="67947" actId="947"/>
          <ac:spMkLst>
            <pc:docMk/>
            <pc:sldMk cId="0" sldId="261"/>
            <ac:spMk id="366" creationId="{00000000-0000-0000-0000-000000000000}"/>
          </ac:spMkLst>
        </pc:spChg>
        <pc:spChg chg="mod">
          <ac:chgData name="Cao Tianyue" userId="002e49554a3b1526" providerId="LiveId" clId="{AB94867C-7F1F-4F52-A7CC-1BBF41B9F577}" dt="2020-11-20T02:42:53.083" v="67948" actId="947"/>
          <ac:spMkLst>
            <pc:docMk/>
            <pc:sldMk cId="0" sldId="261"/>
            <ac:spMk id="367" creationId="{00000000-0000-0000-0000-000000000000}"/>
          </ac:spMkLst>
        </pc:spChg>
      </pc:sldChg>
      <pc:sldChg chg="modSp mod">
        <pc:chgData name="Cao Tianyue" userId="002e49554a3b1526" providerId="LiveId" clId="{AB94867C-7F1F-4F52-A7CC-1BBF41B9F577}" dt="2020-11-20T02:42:53.083" v="67941" actId="947"/>
        <pc:sldMkLst>
          <pc:docMk/>
          <pc:sldMk cId="0" sldId="262"/>
        </pc:sldMkLst>
        <pc:spChg chg="mod">
          <ac:chgData name="Cao Tianyue" userId="002e49554a3b1526" providerId="LiveId" clId="{AB94867C-7F1F-4F52-A7CC-1BBF41B9F577}" dt="2020-11-20T02:42:53.083" v="67941" actId="947"/>
          <ac:spMkLst>
            <pc:docMk/>
            <pc:sldMk cId="0" sldId="262"/>
            <ac:spMk id="372" creationId="{00000000-0000-0000-0000-000000000000}"/>
          </ac:spMkLst>
        </pc:spChg>
        <pc:spChg chg="mod">
          <ac:chgData name="Cao Tianyue" userId="002e49554a3b1526" providerId="LiveId" clId="{AB94867C-7F1F-4F52-A7CC-1BBF41B9F577}" dt="2020-11-20T02:42:53.082" v="67936" actId="947"/>
          <ac:spMkLst>
            <pc:docMk/>
            <pc:sldMk cId="0" sldId="262"/>
            <ac:spMk id="374" creationId="{00000000-0000-0000-0000-000000000000}"/>
          </ac:spMkLst>
        </pc:spChg>
        <pc:spChg chg="mod">
          <ac:chgData name="Cao Tianyue" userId="002e49554a3b1526" providerId="LiveId" clId="{AB94867C-7F1F-4F52-A7CC-1BBF41B9F577}" dt="2020-11-20T02:42:53.079" v="67889" actId="947"/>
          <ac:spMkLst>
            <pc:docMk/>
            <pc:sldMk cId="0" sldId="262"/>
            <ac:spMk id="375" creationId="{00000000-0000-0000-0000-000000000000}"/>
          </ac:spMkLst>
        </pc:spChg>
        <pc:spChg chg="mod">
          <ac:chgData name="Cao Tianyue" userId="002e49554a3b1526" providerId="LiveId" clId="{AB94867C-7F1F-4F52-A7CC-1BBF41B9F577}" dt="2020-11-20T02:42:53.082" v="67928" actId="947"/>
          <ac:spMkLst>
            <pc:docMk/>
            <pc:sldMk cId="0" sldId="262"/>
            <ac:spMk id="379" creationId="{00000000-0000-0000-0000-000000000000}"/>
          </ac:spMkLst>
        </pc:spChg>
        <pc:spChg chg="mod">
          <ac:chgData name="Cao Tianyue" userId="002e49554a3b1526" providerId="LiveId" clId="{AB94867C-7F1F-4F52-A7CC-1BBF41B9F577}" dt="2020-11-20T02:42:53.082" v="67926" actId="947"/>
          <ac:spMkLst>
            <pc:docMk/>
            <pc:sldMk cId="0" sldId="262"/>
            <ac:spMk id="380" creationId="{00000000-0000-0000-0000-000000000000}"/>
          </ac:spMkLst>
        </pc:spChg>
        <pc:spChg chg="mod">
          <ac:chgData name="Cao Tianyue" userId="002e49554a3b1526" providerId="LiveId" clId="{AB94867C-7F1F-4F52-A7CC-1BBF41B9F577}" dt="2020-11-20T02:42:53.082" v="67925" actId="947"/>
          <ac:spMkLst>
            <pc:docMk/>
            <pc:sldMk cId="0" sldId="262"/>
            <ac:spMk id="381" creationId="{00000000-0000-0000-0000-000000000000}"/>
          </ac:spMkLst>
        </pc:spChg>
        <pc:spChg chg="mod">
          <ac:chgData name="Cao Tianyue" userId="002e49554a3b1526" providerId="LiveId" clId="{AB94867C-7F1F-4F52-A7CC-1BBF41B9F577}" dt="2020-11-20T02:42:53.082" v="67918" actId="947"/>
          <ac:spMkLst>
            <pc:docMk/>
            <pc:sldMk cId="0" sldId="262"/>
            <ac:spMk id="382" creationId="{00000000-0000-0000-0000-000000000000}"/>
          </ac:spMkLst>
        </pc:spChg>
        <pc:spChg chg="mod">
          <ac:chgData name="Cao Tianyue" userId="002e49554a3b1526" providerId="LiveId" clId="{AB94867C-7F1F-4F52-A7CC-1BBF41B9F577}" dt="2020-11-20T02:42:53.082" v="67921" actId="947"/>
          <ac:spMkLst>
            <pc:docMk/>
            <pc:sldMk cId="0" sldId="262"/>
            <ac:spMk id="383" creationId="{00000000-0000-0000-0000-000000000000}"/>
          </ac:spMkLst>
        </pc:spChg>
        <pc:spChg chg="mod">
          <ac:chgData name="Cao Tianyue" userId="002e49554a3b1526" providerId="LiveId" clId="{AB94867C-7F1F-4F52-A7CC-1BBF41B9F577}" dt="2020-11-20T02:42:53.081" v="67905" actId="947"/>
          <ac:spMkLst>
            <pc:docMk/>
            <pc:sldMk cId="0" sldId="262"/>
            <ac:spMk id="384" creationId="{00000000-0000-0000-0000-000000000000}"/>
          </ac:spMkLst>
        </pc:spChg>
        <pc:spChg chg="mod">
          <ac:chgData name="Cao Tianyue" userId="002e49554a3b1526" providerId="LiveId" clId="{AB94867C-7F1F-4F52-A7CC-1BBF41B9F577}" dt="2020-11-20T02:42:53.082" v="67922" actId="947"/>
          <ac:spMkLst>
            <pc:docMk/>
            <pc:sldMk cId="0" sldId="262"/>
            <ac:spMk id="385" creationId="{00000000-0000-0000-0000-000000000000}"/>
          </ac:spMkLst>
        </pc:spChg>
        <pc:spChg chg="mod">
          <ac:chgData name="Cao Tianyue" userId="002e49554a3b1526" providerId="LiveId" clId="{AB94867C-7F1F-4F52-A7CC-1BBF41B9F577}" dt="2020-11-20T02:42:53.082" v="67927" actId="947"/>
          <ac:spMkLst>
            <pc:docMk/>
            <pc:sldMk cId="0" sldId="262"/>
            <ac:spMk id="386" creationId="{00000000-0000-0000-0000-000000000000}"/>
          </ac:spMkLst>
        </pc:spChg>
        <pc:spChg chg="mod">
          <ac:chgData name="Cao Tianyue" userId="002e49554a3b1526" providerId="LiveId" clId="{AB94867C-7F1F-4F52-A7CC-1BBF41B9F577}" dt="2020-11-20T02:42:53.082" v="67923" actId="947"/>
          <ac:spMkLst>
            <pc:docMk/>
            <pc:sldMk cId="0" sldId="262"/>
            <ac:spMk id="387" creationId="{00000000-0000-0000-0000-000000000000}"/>
          </ac:spMkLst>
        </pc:spChg>
        <pc:graphicFrameChg chg="modGraphic">
          <ac:chgData name="Cao Tianyue" userId="002e49554a3b1526" providerId="LiveId" clId="{AB94867C-7F1F-4F52-A7CC-1BBF41B9F577}" dt="2020-11-20T02:42:53.081" v="67904" actId="947"/>
          <ac:graphicFrameMkLst>
            <pc:docMk/>
            <pc:sldMk cId="0" sldId="262"/>
            <ac:graphicFrameMk id="376" creationId="{00000000-0000-0000-0000-000000000000}"/>
          </ac:graphicFrameMkLst>
        </pc:graphicFrameChg>
        <pc:graphicFrameChg chg="modGraphic">
          <ac:chgData name="Cao Tianyue" userId="002e49554a3b1526" providerId="LiveId" clId="{AB94867C-7F1F-4F52-A7CC-1BBF41B9F577}" dt="2020-11-20T02:42:53.080" v="67903" actId="947"/>
          <ac:graphicFrameMkLst>
            <pc:docMk/>
            <pc:sldMk cId="0" sldId="262"/>
            <ac:graphicFrameMk id="377" creationId="{00000000-0000-0000-0000-000000000000}"/>
          </ac:graphicFrameMkLst>
        </pc:graphicFrameChg>
      </pc:sldChg>
      <pc:sldChg chg="modSp mod">
        <pc:chgData name="Cao Tianyue" userId="002e49554a3b1526" providerId="LiveId" clId="{AB94867C-7F1F-4F52-A7CC-1BBF41B9F577}" dt="2020-11-20T02:42:53.077" v="67853" actId="947"/>
        <pc:sldMkLst>
          <pc:docMk/>
          <pc:sldMk cId="0" sldId="263"/>
        </pc:sldMkLst>
        <pc:spChg chg="mod">
          <ac:chgData name="Cao Tianyue" userId="002e49554a3b1526" providerId="LiveId" clId="{AB94867C-7F1F-4F52-A7CC-1BBF41B9F577}" dt="2020-11-20T02:42:53.077" v="67853" actId="947"/>
          <ac:spMkLst>
            <pc:docMk/>
            <pc:sldMk cId="0" sldId="263"/>
            <ac:spMk id="392" creationId="{00000000-0000-0000-0000-000000000000}"/>
          </ac:spMkLst>
        </pc:spChg>
        <pc:spChg chg="mod">
          <ac:chgData name="Cao Tianyue" userId="002e49554a3b1526" providerId="LiveId" clId="{AB94867C-7F1F-4F52-A7CC-1BBF41B9F577}" dt="2020-11-20T02:42:53.074" v="67793" actId="947"/>
          <ac:spMkLst>
            <pc:docMk/>
            <pc:sldMk cId="0" sldId="263"/>
            <ac:spMk id="393" creationId="{00000000-0000-0000-0000-000000000000}"/>
          </ac:spMkLst>
        </pc:spChg>
        <pc:spChg chg="mod">
          <ac:chgData name="Cao Tianyue" userId="002e49554a3b1526" providerId="LiveId" clId="{AB94867C-7F1F-4F52-A7CC-1BBF41B9F577}" dt="2020-11-20T02:42:53.075" v="67815" actId="947"/>
          <ac:spMkLst>
            <pc:docMk/>
            <pc:sldMk cId="0" sldId="263"/>
            <ac:spMk id="394" creationId="{00000000-0000-0000-0000-000000000000}"/>
          </ac:spMkLst>
        </pc:spChg>
        <pc:spChg chg="mod">
          <ac:chgData name="Cao Tianyue" userId="002e49554a3b1526" providerId="LiveId" clId="{AB94867C-7F1F-4F52-A7CC-1BBF41B9F577}" dt="2020-11-20T02:42:53.075" v="67805" actId="947"/>
          <ac:spMkLst>
            <pc:docMk/>
            <pc:sldMk cId="0" sldId="263"/>
            <ac:spMk id="395" creationId="{00000000-0000-0000-0000-000000000000}"/>
          </ac:spMkLst>
        </pc:spChg>
        <pc:spChg chg="mod">
          <ac:chgData name="Cao Tianyue" userId="002e49554a3b1526" providerId="LiveId" clId="{AB94867C-7F1F-4F52-A7CC-1BBF41B9F577}" dt="2020-11-20T02:42:53.074" v="67798" actId="947"/>
          <ac:spMkLst>
            <pc:docMk/>
            <pc:sldMk cId="0" sldId="263"/>
            <ac:spMk id="396" creationId="{00000000-0000-0000-0000-000000000000}"/>
          </ac:spMkLst>
        </pc:spChg>
        <pc:spChg chg="mod">
          <ac:chgData name="Cao Tianyue" userId="002e49554a3b1526" providerId="LiveId" clId="{AB94867C-7F1F-4F52-A7CC-1BBF41B9F577}" dt="2020-11-20T02:42:53.075" v="67819" actId="947"/>
          <ac:spMkLst>
            <pc:docMk/>
            <pc:sldMk cId="0" sldId="263"/>
            <ac:spMk id="397" creationId="{00000000-0000-0000-0000-000000000000}"/>
          </ac:spMkLst>
        </pc:spChg>
        <pc:spChg chg="mod">
          <ac:chgData name="Cao Tianyue" userId="002e49554a3b1526" providerId="LiveId" clId="{AB94867C-7F1F-4F52-A7CC-1BBF41B9F577}" dt="2020-11-20T02:42:53.075" v="67806" actId="947"/>
          <ac:spMkLst>
            <pc:docMk/>
            <pc:sldMk cId="0" sldId="263"/>
            <ac:spMk id="398" creationId="{00000000-0000-0000-0000-000000000000}"/>
          </ac:spMkLst>
        </pc:spChg>
        <pc:spChg chg="mod">
          <ac:chgData name="Cao Tianyue" userId="002e49554a3b1526" providerId="LiveId" clId="{AB94867C-7F1F-4F52-A7CC-1BBF41B9F577}" dt="2020-11-20T02:42:53.074" v="67792" actId="947"/>
          <ac:spMkLst>
            <pc:docMk/>
            <pc:sldMk cId="0" sldId="263"/>
            <ac:spMk id="399" creationId="{00000000-0000-0000-0000-000000000000}"/>
          </ac:spMkLst>
        </pc:spChg>
        <pc:spChg chg="mod">
          <ac:chgData name="Cao Tianyue" userId="002e49554a3b1526" providerId="LiveId" clId="{AB94867C-7F1F-4F52-A7CC-1BBF41B9F577}" dt="2020-11-20T02:42:53.074" v="67795" actId="947"/>
          <ac:spMkLst>
            <pc:docMk/>
            <pc:sldMk cId="0" sldId="263"/>
            <ac:spMk id="400" creationId="{00000000-0000-0000-0000-000000000000}"/>
          </ac:spMkLst>
        </pc:spChg>
        <pc:spChg chg="mod">
          <ac:chgData name="Cao Tianyue" userId="002e49554a3b1526" providerId="LiveId" clId="{AB94867C-7F1F-4F52-A7CC-1BBF41B9F577}" dt="2020-11-20T02:42:53.075" v="67804" actId="947"/>
          <ac:spMkLst>
            <pc:docMk/>
            <pc:sldMk cId="0" sldId="263"/>
            <ac:spMk id="401" creationId="{00000000-0000-0000-0000-000000000000}"/>
          </ac:spMkLst>
        </pc:spChg>
        <pc:spChg chg="mod">
          <ac:chgData name="Cao Tianyue" userId="002e49554a3b1526" providerId="LiveId" clId="{AB94867C-7F1F-4F52-A7CC-1BBF41B9F577}" dt="2020-11-20T02:42:53.074" v="67796" actId="947"/>
          <ac:spMkLst>
            <pc:docMk/>
            <pc:sldMk cId="0" sldId="263"/>
            <ac:spMk id="402" creationId="{00000000-0000-0000-0000-000000000000}"/>
          </ac:spMkLst>
        </pc:spChg>
        <pc:spChg chg="mod">
          <ac:chgData name="Cao Tianyue" userId="002e49554a3b1526" providerId="LiveId" clId="{AB94867C-7F1F-4F52-A7CC-1BBF41B9F577}" dt="2020-11-20T02:42:53.075" v="67803" actId="947"/>
          <ac:spMkLst>
            <pc:docMk/>
            <pc:sldMk cId="0" sldId="263"/>
            <ac:spMk id="403" creationId="{00000000-0000-0000-0000-000000000000}"/>
          </ac:spMkLst>
        </pc:spChg>
        <pc:spChg chg="mod">
          <ac:chgData name="Cao Tianyue" userId="002e49554a3b1526" providerId="LiveId" clId="{AB94867C-7F1F-4F52-A7CC-1BBF41B9F577}" dt="2020-11-20T02:42:53.073" v="67791" actId="947"/>
          <ac:spMkLst>
            <pc:docMk/>
            <pc:sldMk cId="0" sldId="263"/>
            <ac:spMk id="404" creationId="{00000000-0000-0000-0000-000000000000}"/>
          </ac:spMkLst>
        </pc:spChg>
        <pc:spChg chg="mod">
          <ac:chgData name="Cao Tianyue" userId="002e49554a3b1526" providerId="LiveId" clId="{AB94867C-7F1F-4F52-A7CC-1BBF41B9F577}" dt="2020-11-20T02:42:53.076" v="67828" actId="947"/>
          <ac:spMkLst>
            <pc:docMk/>
            <pc:sldMk cId="0" sldId="263"/>
            <ac:spMk id="409" creationId="{00000000-0000-0000-0000-000000000000}"/>
          </ac:spMkLst>
        </pc:spChg>
        <pc:spChg chg="mod">
          <ac:chgData name="Cao Tianyue" userId="002e49554a3b1526" providerId="LiveId" clId="{AB94867C-7F1F-4F52-A7CC-1BBF41B9F577}" dt="2020-11-20T02:42:53.074" v="67797" actId="947"/>
          <ac:spMkLst>
            <pc:docMk/>
            <pc:sldMk cId="0" sldId="263"/>
            <ac:spMk id="410" creationId="{00000000-0000-0000-0000-000000000000}"/>
          </ac:spMkLst>
        </pc:spChg>
        <pc:spChg chg="mod">
          <ac:chgData name="Cao Tianyue" userId="002e49554a3b1526" providerId="LiveId" clId="{AB94867C-7F1F-4F52-A7CC-1BBF41B9F577}" dt="2020-11-20T02:42:53.071" v="67764" actId="947"/>
          <ac:spMkLst>
            <pc:docMk/>
            <pc:sldMk cId="0" sldId="263"/>
            <ac:spMk id="411" creationId="{00000000-0000-0000-0000-000000000000}"/>
          </ac:spMkLst>
        </pc:spChg>
        <pc:spChg chg="mod">
          <ac:chgData name="Cao Tianyue" userId="002e49554a3b1526" providerId="LiveId" clId="{AB94867C-7F1F-4F52-A7CC-1BBF41B9F577}" dt="2020-11-20T02:42:53.071" v="67756" actId="947"/>
          <ac:spMkLst>
            <pc:docMk/>
            <pc:sldMk cId="0" sldId="263"/>
            <ac:spMk id="412" creationId="{00000000-0000-0000-0000-000000000000}"/>
          </ac:spMkLst>
        </pc:spChg>
        <pc:spChg chg="mod">
          <ac:chgData name="Cao Tianyue" userId="002e49554a3b1526" providerId="LiveId" clId="{AB94867C-7F1F-4F52-A7CC-1BBF41B9F577}" dt="2020-11-20T02:42:53.070" v="67749" actId="947"/>
          <ac:spMkLst>
            <pc:docMk/>
            <pc:sldMk cId="0" sldId="263"/>
            <ac:spMk id="413" creationId="{00000000-0000-0000-0000-000000000000}"/>
          </ac:spMkLst>
        </pc:spChg>
        <pc:spChg chg="mod">
          <ac:chgData name="Cao Tianyue" userId="002e49554a3b1526" providerId="LiveId" clId="{AB94867C-7F1F-4F52-A7CC-1BBF41B9F577}" dt="2020-11-20T02:42:53.077" v="67849" actId="947"/>
          <ac:spMkLst>
            <pc:docMk/>
            <pc:sldMk cId="0" sldId="263"/>
            <ac:spMk id="415" creationId="{00000000-0000-0000-0000-000000000000}"/>
          </ac:spMkLst>
        </pc:spChg>
        <pc:spChg chg="mod">
          <ac:chgData name="Cao Tianyue" userId="002e49554a3b1526" providerId="LiveId" clId="{AB94867C-7F1F-4F52-A7CC-1BBF41B9F577}" dt="2020-11-20T02:42:53.077" v="67845" actId="947"/>
          <ac:spMkLst>
            <pc:docMk/>
            <pc:sldMk cId="0" sldId="263"/>
            <ac:spMk id="416" creationId="{00000000-0000-0000-0000-000000000000}"/>
          </ac:spMkLst>
        </pc:spChg>
        <pc:spChg chg="mod">
          <ac:chgData name="Cao Tianyue" userId="002e49554a3b1526" providerId="LiveId" clId="{AB94867C-7F1F-4F52-A7CC-1BBF41B9F577}" dt="2020-11-20T02:42:53.076" v="67841" actId="947"/>
          <ac:spMkLst>
            <pc:docMk/>
            <pc:sldMk cId="0" sldId="263"/>
            <ac:spMk id="417" creationId="{00000000-0000-0000-0000-000000000000}"/>
          </ac:spMkLst>
        </pc:spChg>
        <pc:spChg chg="mod">
          <ac:chgData name="Cao Tianyue" userId="002e49554a3b1526" providerId="LiveId" clId="{AB94867C-7F1F-4F52-A7CC-1BBF41B9F577}" dt="2020-11-20T02:42:53.076" v="67837" actId="947"/>
          <ac:spMkLst>
            <pc:docMk/>
            <pc:sldMk cId="0" sldId="263"/>
            <ac:spMk id="418" creationId="{00000000-0000-0000-0000-000000000000}"/>
          </ac:spMkLst>
        </pc:spChg>
        <pc:spChg chg="mod">
          <ac:chgData name="Cao Tianyue" userId="002e49554a3b1526" providerId="LiveId" clId="{AB94867C-7F1F-4F52-A7CC-1BBF41B9F577}" dt="2020-11-20T02:42:53.076" v="67827" actId="947"/>
          <ac:spMkLst>
            <pc:docMk/>
            <pc:sldMk cId="0" sldId="263"/>
            <ac:spMk id="420" creationId="{00000000-0000-0000-0000-000000000000}"/>
          </ac:spMkLst>
        </pc:spChg>
        <pc:spChg chg="mod">
          <ac:chgData name="Cao Tianyue" userId="002e49554a3b1526" providerId="LiveId" clId="{AB94867C-7F1F-4F52-A7CC-1BBF41B9F577}" dt="2020-11-20T02:42:53.073" v="67789" actId="947"/>
          <ac:spMkLst>
            <pc:docMk/>
            <pc:sldMk cId="0" sldId="263"/>
            <ac:spMk id="421" creationId="{00000000-0000-0000-0000-000000000000}"/>
          </ac:spMkLst>
        </pc:spChg>
        <pc:spChg chg="mod">
          <ac:chgData name="Cao Tianyue" userId="002e49554a3b1526" providerId="LiveId" clId="{AB94867C-7F1F-4F52-A7CC-1BBF41B9F577}" dt="2020-11-20T02:42:53.071" v="67763" actId="947"/>
          <ac:spMkLst>
            <pc:docMk/>
            <pc:sldMk cId="0" sldId="263"/>
            <ac:spMk id="422" creationId="{00000000-0000-0000-0000-000000000000}"/>
          </ac:spMkLst>
        </pc:spChg>
        <pc:spChg chg="mod">
          <ac:chgData name="Cao Tianyue" userId="002e49554a3b1526" providerId="LiveId" clId="{AB94867C-7F1F-4F52-A7CC-1BBF41B9F577}" dt="2020-11-20T02:42:53.071" v="67755" actId="947"/>
          <ac:spMkLst>
            <pc:docMk/>
            <pc:sldMk cId="0" sldId="263"/>
            <ac:spMk id="423" creationId="{00000000-0000-0000-0000-000000000000}"/>
          </ac:spMkLst>
        </pc:spChg>
        <pc:spChg chg="mod">
          <ac:chgData name="Cao Tianyue" userId="002e49554a3b1526" providerId="LiveId" clId="{AB94867C-7F1F-4F52-A7CC-1BBF41B9F577}" dt="2020-11-20T02:42:53.070" v="67745" actId="947"/>
          <ac:spMkLst>
            <pc:docMk/>
            <pc:sldMk cId="0" sldId="263"/>
            <ac:spMk id="424" creationId="{00000000-0000-0000-0000-000000000000}"/>
          </ac:spMkLst>
        </pc:spChg>
        <pc:spChg chg="mod">
          <ac:chgData name="Cao Tianyue" userId="002e49554a3b1526" providerId="LiveId" clId="{AB94867C-7F1F-4F52-A7CC-1BBF41B9F577}" dt="2020-11-20T02:42:53.076" v="67833" actId="947"/>
          <ac:spMkLst>
            <pc:docMk/>
            <pc:sldMk cId="0" sldId="263"/>
            <ac:spMk id="425" creationId="{00000000-0000-0000-0000-000000000000}"/>
          </ac:spMkLst>
        </pc:spChg>
      </pc:sldChg>
      <pc:sldChg chg="modSp mod">
        <pc:chgData name="Cao Tianyue" userId="002e49554a3b1526" providerId="LiveId" clId="{AB94867C-7F1F-4F52-A7CC-1BBF41B9F577}" dt="2020-11-20T02:42:53.070" v="67741" actId="947"/>
        <pc:sldMkLst>
          <pc:docMk/>
          <pc:sldMk cId="0" sldId="264"/>
        </pc:sldMkLst>
        <pc:spChg chg="mod">
          <ac:chgData name="Cao Tianyue" userId="002e49554a3b1526" providerId="LiveId" clId="{AB94867C-7F1F-4F52-A7CC-1BBF41B9F577}" dt="2020-11-20T02:42:53.070" v="67741" actId="947"/>
          <ac:spMkLst>
            <pc:docMk/>
            <pc:sldMk cId="0" sldId="264"/>
            <ac:spMk id="430" creationId="{00000000-0000-0000-0000-000000000000}"/>
          </ac:spMkLst>
        </pc:spChg>
        <pc:spChg chg="mod">
          <ac:chgData name="Cao Tianyue" userId="002e49554a3b1526" providerId="LiveId" clId="{AB94867C-7F1F-4F52-A7CC-1BBF41B9F577}" dt="2020-11-20T02:42:53.070" v="67737" actId="947"/>
          <ac:spMkLst>
            <pc:docMk/>
            <pc:sldMk cId="0" sldId="264"/>
            <ac:spMk id="432" creationId="{00000000-0000-0000-0000-000000000000}"/>
          </ac:spMkLst>
        </pc:spChg>
        <pc:spChg chg="mod">
          <ac:chgData name="Cao Tianyue" userId="002e49554a3b1526" providerId="LiveId" clId="{AB94867C-7F1F-4F52-A7CC-1BBF41B9F577}" dt="2020-11-20T02:42:53.069" v="67733" actId="947"/>
          <ac:spMkLst>
            <pc:docMk/>
            <pc:sldMk cId="0" sldId="264"/>
            <ac:spMk id="433" creationId="{00000000-0000-0000-0000-000000000000}"/>
          </ac:spMkLst>
        </pc:spChg>
        <pc:spChg chg="mod">
          <ac:chgData name="Cao Tianyue" userId="002e49554a3b1526" providerId="LiveId" clId="{AB94867C-7F1F-4F52-A7CC-1BBF41B9F577}" dt="2020-11-20T02:42:53.069" v="67729" actId="947"/>
          <ac:spMkLst>
            <pc:docMk/>
            <pc:sldMk cId="0" sldId="264"/>
            <ac:spMk id="434" creationId="{00000000-0000-0000-0000-000000000000}"/>
          </ac:spMkLst>
        </pc:spChg>
        <pc:spChg chg="mod">
          <ac:chgData name="Cao Tianyue" userId="002e49554a3b1526" providerId="LiveId" clId="{AB94867C-7F1F-4F52-A7CC-1BBF41B9F577}" dt="2020-11-20T02:42:53.069" v="67725" actId="947"/>
          <ac:spMkLst>
            <pc:docMk/>
            <pc:sldMk cId="0" sldId="264"/>
            <ac:spMk id="435" creationId="{00000000-0000-0000-0000-000000000000}"/>
          </ac:spMkLst>
        </pc:spChg>
        <pc:spChg chg="mod">
          <ac:chgData name="Cao Tianyue" userId="002e49554a3b1526" providerId="LiveId" clId="{AB94867C-7F1F-4F52-A7CC-1BBF41B9F577}" dt="2020-11-20T02:42:53.069" v="67721" actId="947"/>
          <ac:spMkLst>
            <pc:docMk/>
            <pc:sldMk cId="0" sldId="264"/>
            <ac:spMk id="436" creationId="{00000000-0000-0000-0000-000000000000}"/>
          </ac:spMkLst>
        </pc:spChg>
        <pc:spChg chg="mod">
          <ac:chgData name="Cao Tianyue" userId="002e49554a3b1526" providerId="LiveId" clId="{AB94867C-7F1F-4F52-A7CC-1BBF41B9F577}" dt="2020-11-20T02:42:53.068" v="67717" actId="947"/>
          <ac:spMkLst>
            <pc:docMk/>
            <pc:sldMk cId="0" sldId="264"/>
            <ac:spMk id="437" creationId="{00000000-0000-0000-0000-000000000000}"/>
          </ac:spMkLst>
        </pc:spChg>
        <pc:spChg chg="mod">
          <ac:chgData name="Cao Tianyue" userId="002e49554a3b1526" providerId="LiveId" clId="{AB94867C-7F1F-4F52-A7CC-1BBF41B9F577}" dt="2020-11-20T02:42:53.068" v="67700" actId="947"/>
          <ac:spMkLst>
            <pc:docMk/>
            <pc:sldMk cId="0" sldId="264"/>
            <ac:spMk id="438" creationId="{00000000-0000-0000-0000-000000000000}"/>
          </ac:spMkLst>
        </pc:spChg>
        <pc:spChg chg="mod">
          <ac:chgData name="Cao Tianyue" userId="002e49554a3b1526" providerId="LiveId" clId="{AB94867C-7F1F-4F52-A7CC-1BBF41B9F577}" dt="2020-11-20T02:42:53.067" v="67694" actId="947"/>
          <ac:spMkLst>
            <pc:docMk/>
            <pc:sldMk cId="0" sldId="264"/>
            <ac:spMk id="439" creationId="{00000000-0000-0000-0000-000000000000}"/>
          </ac:spMkLst>
        </pc:spChg>
        <pc:spChg chg="mod">
          <ac:chgData name="Cao Tianyue" userId="002e49554a3b1526" providerId="LiveId" clId="{AB94867C-7F1F-4F52-A7CC-1BBF41B9F577}" dt="2020-11-20T02:42:53.066" v="67684" actId="947"/>
          <ac:spMkLst>
            <pc:docMk/>
            <pc:sldMk cId="0" sldId="264"/>
            <ac:spMk id="440" creationId="{00000000-0000-0000-0000-000000000000}"/>
          </ac:spMkLst>
        </pc:spChg>
        <pc:spChg chg="mod">
          <ac:chgData name="Cao Tianyue" userId="002e49554a3b1526" providerId="LiveId" clId="{AB94867C-7F1F-4F52-A7CC-1BBF41B9F577}" dt="2020-11-20T02:42:53.066" v="67683" actId="947"/>
          <ac:spMkLst>
            <pc:docMk/>
            <pc:sldMk cId="0" sldId="264"/>
            <ac:spMk id="441" creationId="{00000000-0000-0000-0000-000000000000}"/>
          </ac:spMkLst>
        </pc:spChg>
        <pc:spChg chg="mod">
          <ac:chgData name="Cao Tianyue" userId="002e49554a3b1526" providerId="LiveId" clId="{AB94867C-7F1F-4F52-A7CC-1BBF41B9F577}" dt="2020-11-20T02:42:53.066" v="67678" actId="947"/>
          <ac:spMkLst>
            <pc:docMk/>
            <pc:sldMk cId="0" sldId="264"/>
            <ac:spMk id="442" creationId="{00000000-0000-0000-0000-000000000000}"/>
          </ac:spMkLst>
        </pc:spChg>
        <pc:spChg chg="mod">
          <ac:chgData name="Cao Tianyue" userId="002e49554a3b1526" providerId="LiveId" clId="{AB94867C-7F1F-4F52-A7CC-1BBF41B9F577}" dt="2020-11-20T02:42:53.067" v="67697" actId="947"/>
          <ac:spMkLst>
            <pc:docMk/>
            <pc:sldMk cId="0" sldId="264"/>
            <ac:spMk id="443" creationId="{00000000-0000-0000-0000-000000000000}"/>
          </ac:spMkLst>
        </pc:spChg>
        <pc:spChg chg="mod">
          <ac:chgData name="Cao Tianyue" userId="002e49554a3b1526" providerId="LiveId" clId="{AB94867C-7F1F-4F52-A7CC-1BBF41B9F577}" dt="2020-11-20T02:42:53.066" v="67688" actId="947"/>
          <ac:spMkLst>
            <pc:docMk/>
            <pc:sldMk cId="0" sldId="264"/>
            <ac:spMk id="444" creationId="{00000000-0000-0000-0000-000000000000}"/>
          </ac:spMkLst>
        </pc:spChg>
        <pc:spChg chg="mod">
          <ac:chgData name="Cao Tianyue" userId="002e49554a3b1526" providerId="LiveId" clId="{AB94867C-7F1F-4F52-A7CC-1BBF41B9F577}" dt="2020-11-20T02:42:53.068" v="67703" actId="947"/>
          <ac:spMkLst>
            <pc:docMk/>
            <pc:sldMk cId="0" sldId="264"/>
            <ac:spMk id="445" creationId="{00000000-0000-0000-0000-000000000000}"/>
          </ac:spMkLst>
        </pc:spChg>
        <pc:spChg chg="mod">
          <ac:chgData name="Cao Tianyue" userId="002e49554a3b1526" providerId="LiveId" clId="{AB94867C-7F1F-4F52-A7CC-1BBF41B9F577}" dt="2020-11-20T02:42:53.065" v="67672" actId="947"/>
          <ac:spMkLst>
            <pc:docMk/>
            <pc:sldMk cId="0" sldId="264"/>
            <ac:spMk id="446" creationId="{00000000-0000-0000-0000-000000000000}"/>
          </ac:spMkLst>
        </pc:spChg>
        <pc:spChg chg="mod">
          <ac:chgData name="Cao Tianyue" userId="002e49554a3b1526" providerId="LiveId" clId="{AB94867C-7F1F-4F52-A7CC-1BBF41B9F577}" dt="2020-11-20T02:42:53.065" v="67677" actId="947"/>
          <ac:spMkLst>
            <pc:docMk/>
            <pc:sldMk cId="0" sldId="264"/>
            <ac:spMk id="447" creationId="{00000000-0000-0000-0000-000000000000}"/>
          </ac:spMkLst>
        </pc:spChg>
        <pc:spChg chg="mod">
          <ac:chgData name="Cao Tianyue" userId="002e49554a3b1526" providerId="LiveId" clId="{AB94867C-7F1F-4F52-A7CC-1BBF41B9F577}" dt="2020-11-20T02:42:53.065" v="67674" actId="947"/>
          <ac:spMkLst>
            <pc:docMk/>
            <pc:sldMk cId="0" sldId="264"/>
            <ac:spMk id="448" creationId="{00000000-0000-0000-0000-000000000000}"/>
          </ac:spMkLst>
        </pc:spChg>
        <pc:spChg chg="mod">
          <ac:chgData name="Cao Tianyue" userId="002e49554a3b1526" providerId="LiveId" clId="{AB94867C-7F1F-4F52-A7CC-1BBF41B9F577}" dt="2020-11-20T02:42:53.068" v="67713" actId="947"/>
          <ac:spMkLst>
            <pc:docMk/>
            <pc:sldMk cId="0" sldId="264"/>
            <ac:spMk id="449" creationId="{00000000-0000-0000-0000-000000000000}"/>
          </ac:spMkLst>
        </pc:spChg>
        <pc:spChg chg="mod">
          <ac:chgData name="Cao Tianyue" userId="002e49554a3b1526" providerId="LiveId" clId="{AB94867C-7F1F-4F52-A7CC-1BBF41B9F577}" dt="2020-11-20T02:42:53.065" v="67676" actId="947"/>
          <ac:spMkLst>
            <pc:docMk/>
            <pc:sldMk cId="0" sldId="264"/>
            <ac:spMk id="450" creationId="{00000000-0000-0000-0000-000000000000}"/>
          </ac:spMkLst>
        </pc:spChg>
        <pc:spChg chg="mod">
          <ac:chgData name="Cao Tianyue" userId="002e49554a3b1526" providerId="LiveId" clId="{AB94867C-7F1F-4F52-A7CC-1BBF41B9F577}" dt="2020-11-20T02:42:53.068" v="67709" actId="947"/>
          <ac:spMkLst>
            <pc:docMk/>
            <pc:sldMk cId="0" sldId="264"/>
            <ac:spMk id="451" creationId="{00000000-0000-0000-0000-000000000000}"/>
          </ac:spMkLst>
        </pc:spChg>
        <pc:spChg chg="mod">
          <ac:chgData name="Cao Tianyue" userId="002e49554a3b1526" providerId="LiveId" clId="{AB94867C-7F1F-4F52-A7CC-1BBF41B9F577}" dt="2020-11-20T02:42:53.067" v="67696" actId="947"/>
          <ac:spMkLst>
            <pc:docMk/>
            <pc:sldMk cId="0" sldId="264"/>
            <ac:spMk id="452" creationId="{00000000-0000-0000-0000-000000000000}"/>
          </ac:spMkLst>
        </pc:spChg>
      </pc:sldChg>
      <pc:sldChg chg="modSp mod">
        <pc:chgData name="Cao Tianyue" userId="002e49554a3b1526" providerId="LiveId" clId="{AB94867C-7F1F-4F52-A7CC-1BBF41B9F577}" dt="2020-11-20T02:42:53.063" v="67653" actId="947"/>
        <pc:sldMkLst>
          <pc:docMk/>
          <pc:sldMk cId="0" sldId="265"/>
        </pc:sldMkLst>
        <pc:spChg chg="mod">
          <ac:chgData name="Cao Tianyue" userId="002e49554a3b1526" providerId="LiveId" clId="{AB94867C-7F1F-4F52-A7CC-1BBF41B9F577}" dt="2020-11-20T02:42:53.063" v="67653" actId="947"/>
          <ac:spMkLst>
            <pc:docMk/>
            <pc:sldMk cId="0" sldId="265"/>
            <ac:spMk id="462" creationId="{00000000-0000-0000-0000-000000000000}"/>
          </ac:spMkLst>
        </pc:spChg>
      </pc:sldChg>
      <pc:sldChg chg="modSp mod">
        <pc:chgData name="Cao Tianyue" userId="002e49554a3b1526" providerId="LiveId" clId="{AB94867C-7F1F-4F52-A7CC-1BBF41B9F577}" dt="2020-11-20T02:42:53.063" v="67649" actId="947"/>
        <pc:sldMkLst>
          <pc:docMk/>
          <pc:sldMk cId="0" sldId="266"/>
        </pc:sldMkLst>
        <pc:spChg chg="mod">
          <ac:chgData name="Cao Tianyue" userId="002e49554a3b1526" providerId="LiveId" clId="{AB94867C-7F1F-4F52-A7CC-1BBF41B9F577}" dt="2020-11-20T02:42:53.063" v="67649" actId="947"/>
          <ac:spMkLst>
            <pc:docMk/>
            <pc:sldMk cId="0" sldId="266"/>
            <ac:spMk id="467" creationId="{00000000-0000-0000-0000-000000000000}"/>
          </ac:spMkLst>
        </pc:spChg>
        <pc:spChg chg="mod">
          <ac:chgData name="Cao Tianyue" userId="002e49554a3b1526" providerId="LiveId" clId="{AB94867C-7F1F-4F52-A7CC-1BBF41B9F577}" dt="2020-11-20T02:42:53.063" v="67645" actId="947"/>
          <ac:spMkLst>
            <pc:docMk/>
            <pc:sldMk cId="0" sldId="266"/>
            <ac:spMk id="469" creationId="{00000000-0000-0000-0000-000000000000}"/>
          </ac:spMkLst>
        </pc:spChg>
        <pc:spChg chg="mod">
          <ac:chgData name="Cao Tianyue" userId="002e49554a3b1526" providerId="LiveId" clId="{AB94867C-7F1F-4F52-A7CC-1BBF41B9F577}" dt="2020-11-20T02:42:53.063" v="67641" actId="947"/>
          <ac:spMkLst>
            <pc:docMk/>
            <pc:sldMk cId="0" sldId="266"/>
            <ac:spMk id="470" creationId="{00000000-0000-0000-0000-000000000000}"/>
          </ac:spMkLst>
        </pc:spChg>
        <pc:spChg chg="mod">
          <ac:chgData name="Cao Tianyue" userId="002e49554a3b1526" providerId="LiveId" clId="{AB94867C-7F1F-4F52-A7CC-1BBF41B9F577}" dt="2020-11-20T02:42:53.062" v="67637" actId="947"/>
          <ac:spMkLst>
            <pc:docMk/>
            <pc:sldMk cId="0" sldId="266"/>
            <ac:spMk id="471" creationId="{00000000-0000-0000-0000-000000000000}"/>
          </ac:spMkLst>
        </pc:spChg>
        <pc:spChg chg="mod">
          <ac:chgData name="Cao Tianyue" userId="002e49554a3b1526" providerId="LiveId" clId="{AB94867C-7F1F-4F52-A7CC-1BBF41B9F577}" dt="2020-11-20T02:42:53.062" v="67633" actId="947"/>
          <ac:spMkLst>
            <pc:docMk/>
            <pc:sldMk cId="0" sldId="266"/>
            <ac:spMk id="472" creationId="{00000000-0000-0000-0000-000000000000}"/>
          </ac:spMkLst>
        </pc:spChg>
        <pc:spChg chg="mod">
          <ac:chgData name="Cao Tianyue" userId="002e49554a3b1526" providerId="LiveId" clId="{AB94867C-7F1F-4F52-A7CC-1BBF41B9F577}" dt="2020-11-20T02:42:53.062" v="67629" actId="947"/>
          <ac:spMkLst>
            <pc:docMk/>
            <pc:sldMk cId="0" sldId="266"/>
            <ac:spMk id="473" creationId="{00000000-0000-0000-0000-000000000000}"/>
          </ac:spMkLst>
        </pc:spChg>
        <pc:spChg chg="mod">
          <ac:chgData name="Cao Tianyue" userId="002e49554a3b1526" providerId="LiveId" clId="{AB94867C-7F1F-4F52-A7CC-1BBF41B9F577}" dt="2020-11-20T02:42:53.062" v="67625" actId="947"/>
          <ac:spMkLst>
            <pc:docMk/>
            <pc:sldMk cId="0" sldId="266"/>
            <ac:spMk id="474" creationId="{00000000-0000-0000-0000-000000000000}"/>
          </ac:spMkLst>
        </pc:spChg>
        <pc:spChg chg="mod">
          <ac:chgData name="Cao Tianyue" userId="002e49554a3b1526" providerId="LiveId" clId="{AB94867C-7F1F-4F52-A7CC-1BBF41B9F577}" dt="2020-11-20T02:42:53.061" v="67621" actId="947"/>
          <ac:spMkLst>
            <pc:docMk/>
            <pc:sldMk cId="0" sldId="266"/>
            <ac:spMk id="475" creationId="{00000000-0000-0000-0000-000000000000}"/>
          </ac:spMkLst>
        </pc:spChg>
        <pc:spChg chg="mod">
          <ac:chgData name="Cao Tianyue" userId="002e49554a3b1526" providerId="LiveId" clId="{AB94867C-7F1F-4F52-A7CC-1BBF41B9F577}" dt="2020-11-20T02:42:53.061" v="67617" actId="947"/>
          <ac:spMkLst>
            <pc:docMk/>
            <pc:sldMk cId="0" sldId="266"/>
            <ac:spMk id="476" creationId="{00000000-0000-0000-0000-000000000000}"/>
          </ac:spMkLst>
        </pc:spChg>
        <pc:spChg chg="mod">
          <ac:chgData name="Cao Tianyue" userId="002e49554a3b1526" providerId="LiveId" clId="{AB94867C-7F1F-4F52-A7CC-1BBF41B9F577}" dt="2020-11-20T02:42:53.061" v="67613" actId="947"/>
          <ac:spMkLst>
            <pc:docMk/>
            <pc:sldMk cId="0" sldId="266"/>
            <ac:spMk id="477" creationId="{00000000-0000-0000-0000-000000000000}"/>
          </ac:spMkLst>
        </pc:spChg>
        <pc:spChg chg="mod">
          <ac:chgData name="Cao Tianyue" userId="002e49554a3b1526" providerId="LiveId" clId="{AB94867C-7F1F-4F52-A7CC-1BBF41B9F577}" dt="2020-11-20T02:42:53.061" v="67609" actId="947"/>
          <ac:spMkLst>
            <pc:docMk/>
            <pc:sldMk cId="0" sldId="266"/>
            <ac:spMk id="478" creationId="{00000000-0000-0000-0000-000000000000}"/>
          </ac:spMkLst>
        </pc:spChg>
        <pc:spChg chg="mod">
          <ac:chgData name="Cao Tianyue" userId="002e49554a3b1526" providerId="LiveId" clId="{AB94867C-7F1F-4F52-A7CC-1BBF41B9F577}" dt="2020-11-20T02:42:53.060" v="67605" actId="947"/>
          <ac:spMkLst>
            <pc:docMk/>
            <pc:sldMk cId="0" sldId="266"/>
            <ac:spMk id="479" creationId="{00000000-0000-0000-0000-000000000000}"/>
          </ac:spMkLst>
        </pc:spChg>
        <pc:spChg chg="mod">
          <ac:chgData name="Cao Tianyue" userId="002e49554a3b1526" providerId="LiveId" clId="{AB94867C-7F1F-4F52-A7CC-1BBF41B9F577}" dt="2020-11-20T02:42:53.060" v="67601" actId="947"/>
          <ac:spMkLst>
            <pc:docMk/>
            <pc:sldMk cId="0" sldId="266"/>
            <ac:spMk id="480" creationId="{00000000-0000-0000-0000-000000000000}"/>
          </ac:spMkLst>
        </pc:spChg>
        <pc:spChg chg="mod">
          <ac:chgData name="Cao Tianyue" userId="002e49554a3b1526" providerId="LiveId" clId="{AB94867C-7F1F-4F52-A7CC-1BBF41B9F577}" dt="2020-11-20T02:42:53.060" v="67597" actId="947"/>
          <ac:spMkLst>
            <pc:docMk/>
            <pc:sldMk cId="0" sldId="266"/>
            <ac:spMk id="481" creationId="{00000000-0000-0000-0000-000000000000}"/>
          </ac:spMkLst>
        </pc:spChg>
        <pc:spChg chg="mod">
          <ac:chgData name="Cao Tianyue" userId="002e49554a3b1526" providerId="LiveId" clId="{AB94867C-7F1F-4F52-A7CC-1BBF41B9F577}" dt="2020-11-20T02:42:53.060" v="67593" actId="947"/>
          <ac:spMkLst>
            <pc:docMk/>
            <pc:sldMk cId="0" sldId="266"/>
            <ac:spMk id="482" creationId="{00000000-0000-0000-0000-000000000000}"/>
          </ac:spMkLst>
        </pc:spChg>
        <pc:spChg chg="mod">
          <ac:chgData name="Cao Tianyue" userId="002e49554a3b1526" providerId="LiveId" clId="{AB94867C-7F1F-4F52-A7CC-1BBF41B9F577}" dt="2020-11-20T02:42:53.059" v="67589" actId="947"/>
          <ac:spMkLst>
            <pc:docMk/>
            <pc:sldMk cId="0" sldId="266"/>
            <ac:spMk id="483" creationId="{00000000-0000-0000-0000-000000000000}"/>
          </ac:spMkLst>
        </pc:spChg>
        <pc:spChg chg="mod">
          <ac:chgData name="Cao Tianyue" userId="002e49554a3b1526" providerId="LiveId" clId="{AB94867C-7F1F-4F52-A7CC-1BBF41B9F577}" dt="2020-11-20T02:42:53.059" v="67585" actId="947"/>
          <ac:spMkLst>
            <pc:docMk/>
            <pc:sldMk cId="0" sldId="266"/>
            <ac:spMk id="484" creationId="{00000000-0000-0000-0000-000000000000}"/>
          </ac:spMkLst>
        </pc:spChg>
        <pc:spChg chg="mod">
          <ac:chgData name="Cao Tianyue" userId="002e49554a3b1526" providerId="LiveId" clId="{AB94867C-7F1F-4F52-A7CC-1BBF41B9F577}" dt="2020-11-20T02:42:53.059" v="67581" actId="947"/>
          <ac:spMkLst>
            <pc:docMk/>
            <pc:sldMk cId="0" sldId="266"/>
            <ac:spMk id="485" creationId="{00000000-0000-0000-0000-000000000000}"/>
          </ac:spMkLst>
        </pc:spChg>
        <pc:spChg chg="mod">
          <ac:chgData name="Cao Tianyue" userId="002e49554a3b1526" providerId="LiveId" clId="{AB94867C-7F1F-4F52-A7CC-1BBF41B9F577}" dt="2020-11-20T02:42:53.059" v="67577" actId="947"/>
          <ac:spMkLst>
            <pc:docMk/>
            <pc:sldMk cId="0" sldId="266"/>
            <ac:spMk id="486" creationId="{00000000-0000-0000-0000-000000000000}"/>
          </ac:spMkLst>
        </pc:spChg>
        <pc:spChg chg="mod">
          <ac:chgData name="Cao Tianyue" userId="002e49554a3b1526" providerId="LiveId" clId="{AB94867C-7F1F-4F52-A7CC-1BBF41B9F577}" dt="2020-11-20T02:42:53.058" v="67573" actId="947"/>
          <ac:spMkLst>
            <pc:docMk/>
            <pc:sldMk cId="0" sldId="266"/>
            <ac:spMk id="487" creationId="{00000000-0000-0000-0000-000000000000}"/>
          </ac:spMkLst>
        </pc:spChg>
        <pc:spChg chg="mod">
          <ac:chgData name="Cao Tianyue" userId="002e49554a3b1526" providerId="LiveId" clId="{AB94867C-7F1F-4F52-A7CC-1BBF41B9F577}" dt="2020-11-20T02:42:53.058" v="67569" actId="947"/>
          <ac:spMkLst>
            <pc:docMk/>
            <pc:sldMk cId="0" sldId="266"/>
            <ac:spMk id="488" creationId="{00000000-0000-0000-0000-000000000000}"/>
          </ac:spMkLst>
        </pc:spChg>
        <pc:spChg chg="mod">
          <ac:chgData name="Cao Tianyue" userId="002e49554a3b1526" providerId="LiveId" clId="{AB94867C-7F1F-4F52-A7CC-1BBF41B9F577}" dt="2020-11-20T02:42:53.058" v="67565" actId="947"/>
          <ac:spMkLst>
            <pc:docMk/>
            <pc:sldMk cId="0" sldId="266"/>
            <ac:spMk id="489" creationId="{00000000-0000-0000-0000-000000000000}"/>
          </ac:spMkLst>
        </pc:spChg>
        <pc:spChg chg="mod">
          <ac:chgData name="Cao Tianyue" userId="002e49554a3b1526" providerId="LiveId" clId="{AB94867C-7F1F-4F52-A7CC-1BBF41B9F577}" dt="2020-11-20T02:42:53.058" v="67561" actId="947"/>
          <ac:spMkLst>
            <pc:docMk/>
            <pc:sldMk cId="0" sldId="266"/>
            <ac:spMk id="490" creationId="{00000000-0000-0000-0000-000000000000}"/>
          </ac:spMkLst>
        </pc:spChg>
        <pc:spChg chg="mod">
          <ac:chgData name="Cao Tianyue" userId="002e49554a3b1526" providerId="LiveId" clId="{AB94867C-7F1F-4F52-A7CC-1BBF41B9F577}" dt="2020-11-20T02:42:53.057" v="67557" actId="947"/>
          <ac:spMkLst>
            <pc:docMk/>
            <pc:sldMk cId="0" sldId="266"/>
            <ac:spMk id="491" creationId="{00000000-0000-0000-0000-000000000000}"/>
          </ac:spMkLst>
        </pc:spChg>
        <pc:spChg chg="mod">
          <ac:chgData name="Cao Tianyue" userId="002e49554a3b1526" providerId="LiveId" clId="{AB94867C-7F1F-4F52-A7CC-1BBF41B9F577}" dt="2020-11-20T02:42:53.057" v="67553" actId="947"/>
          <ac:spMkLst>
            <pc:docMk/>
            <pc:sldMk cId="0" sldId="266"/>
            <ac:spMk id="492" creationId="{00000000-0000-0000-0000-000000000000}"/>
          </ac:spMkLst>
        </pc:spChg>
        <pc:spChg chg="mod">
          <ac:chgData name="Cao Tianyue" userId="002e49554a3b1526" providerId="LiveId" clId="{AB94867C-7F1F-4F52-A7CC-1BBF41B9F577}" dt="2020-11-20T02:42:53.057" v="67549" actId="947"/>
          <ac:spMkLst>
            <pc:docMk/>
            <pc:sldMk cId="0" sldId="266"/>
            <ac:spMk id="493" creationId="{00000000-0000-0000-0000-000000000000}"/>
          </ac:spMkLst>
        </pc:spChg>
        <pc:spChg chg="mod">
          <ac:chgData name="Cao Tianyue" userId="002e49554a3b1526" providerId="LiveId" clId="{AB94867C-7F1F-4F52-A7CC-1BBF41B9F577}" dt="2020-11-20T02:42:53.057" v="67545" actId="947"/>
          <ac:spMkLst>
            <pc:docMk/>
            <pc:sldMk cId="0" sldId="266"/>
            <ac:spMk id="494" creationId="{00000000-0000-0000-0000-000000000000}"/>
          </ac:spMkLst>
        </pc:spChg>
        <pc:spChg chg="mod">
          <ac:chgData name="Cao Tianyue" userId="002e49554a3b1526" providerId="LiveId" clId="{AB94867C-7F1F-4F52-A7CC-1BBF41B9F577}" dt="2020-11-20T02:42:53.056" v="67541" actId="947"/>
          <ac:spMkLst>
            <pc:docMk/>
            <pc:sldMk cId="0" sldId="266"/>
            <ac:spMk id="495" creationId="{00000000-0000-0000-0000-000000000000}"/>
          </ac:spMkLst>
        </pc:spChg>
        <pc:spChg chg="mod">
          <ac:chgData name="Cao Tianyue" userId="002e49554a3b1526" providerId="LiveId" clId="{AB94867C-7F1F-4F52-A7CC-1BBF41B9F577}" dt="2020-11-20T02:42:53.056" v="67537" actId="947"/>
          <ac:spMkLst>
            <pc:docMk/>
            <pc:sldMk cId="0" sldId="266"/>
            <ac:spMk id="496" creationId="{00000000-0000-0000-0000-000000000000}"/>
          </ac:spMkLst>
        </pc:spChg>
        <pc:spChg chg="mod">
          <ac:chgData name="Cao Tianyue" userId="002e49554a3b1526" providerId="LiveId" clId="{AB94867C-7F1F-4F52-A7CC-1BBF41B9F577}" dt="2020-11-20T02:42:53.056" v="67533" actId="947"/>
          <ac:spMkLst>
            <pc:docMk/>
            <pc:sldMk cId="0" sldId="266"/>
            <ac:spMk id="497" creationId="{00000000-0000-0000-0000-000000000000}"/>
          </ac:spMkLst>
        </pc:spChg>
        <pc:spChg chg="mod">
          <ac:chgData name="Cao Tianyue" userId="002e49554a3b1526" providerId="LiveId" clId="{AB94867C-7F1F-4F52-A7CC-1BBF41B9F577}" dt="2020-11-20T02:42:53.056" v="67529" actId="947"/>
          <ac:spMkLst>
            <pc:docMk/>
            <pc:sldMk cId="0" sldId="266"/>
            <ac:spMk id="498" creationId="{00000000-0000-0000-0000-000000000000}"/>
          </ac:spMkLst>
        </pc:spChg>
        <pc:spChg chg="mod">
          <ac:chgData name="Cao Tianyue" userId="002e49554a3b1526" providerId="LiveId" clId="{AB94867C-7F1F-4F52-A7CC-1BBF41B9F577}" dt="2020-11-20T02:42:53.055" v="67525" actId="947"/>
          <ac:spMkLst>
            <pc:docMk/>
            <pc:sldMk cId="0" sldId="266"/>
            <ac:spMk id="499" creationId="{00000000-0000-0000-0000-000000000000}"/>
          </ac:spMkLst>
        </pc:spChg>
        <pc:spChg chg="mod">
          <ac:chgData name="Cao Tianyue" userId="002e49554a3b1526" providerId="LiveId" clId="{AB94867C-7F1F-4F52-A7CC-1BBF41B9F577}" dt="2020-11-20T02:42:53.055" v="67521" actId="947"/>
          <ac:spMkLst>
            <pc:docMk/>
            <pc:sldMk cId="0" sldId="266"/>
            <ac:spMk id="500" creationId="{00000000-0000-0000-0000-000000000000}"/>
          </ac:spMkLst>
        </pc:spChg>
        <pc:spChg chg="mod">
          <ac:chgData name="Cao Tianyue" userId="002e49554a3b1526" providerId="LiveId" clId="{AB94867C-7F1F-4F52-A7CC-1BBF41B9F577}" dt="2020-11-20T02:42:53.055" v="67517" actId="947"/>
          <ac:spMkLst>
            <pc:docMk/>
            <pc:sldMk cId="0" sldId="266"/>
            <ac:spMk id="501" creationId="{00000000-0000-0000-0000-000000000000}"/>
          </ac:spMkLst>
        </pc:spChg>
        <pc:spChg chg="mod">
          <ac:chgData name="Cao Tianyue" userId="002e49554a3b1526" providerId="LiveId" clId="{AB94867C-7F1F-4F52-A7CC-1BBF41B9F577}" dt="2020-11-20T02:42:53.055" v="67513" actId="947"/>
          <ac:spMkLst>
            <pc:docMk/>
            <pc:sldMk cId="0" sldId="266"/>
            <ac:spMk id="502" creationId="{00000000-0000-0000-0000-000000000000}"/>
          </ac:spMkLst>
        </pc:spChg>
        <pc:spChg chg="mod">
          <ac:chgData name="Cao Tianyue" userId="002e49554a3b1526" providerId="LiveId" clId="{AB94867C-7F1F-4F52-A7CC-1BBF41B9F577}" dt="2020-11-20T02:42:53.054" v="67509" actId="947"/>
          <ac:spMkLst>
            <pc:docMk/>
            <pc:sldMk cId="0" sldId="266"/>
            <ac:spMk id="503" creationId="{00000000-0000-0000-0000-000000000000}"/>
          </ac:spMkLst>
        </pc:spChg>
        <pc:spChg chg="mod">
          <ac:chgData name="Cao Tianyue" userId="002e49554a3b1526" providerId="LiveId" clId="{AB94867C-7F1F-4F52-A7CC-1BBF41B9F577}" dt="2020-11-20T02:42:53.054" v="67505" actId="947"/>
          <ac:spMkLst>
            <pc:docMk/>
            <pc:sldMk cId="0" sldId="266"/>
            <ac:spMk id="504" creationId="{00000000-0000-0000-0000-000000000000}"/>
          </ac:spMkLst>
        </pc:spChg>
        <pc:spChg chg="mod">
          <ac:chgData name="Cao Tianyue" userId="002e49554a3b1526" providerId="LiveId" clId="{AB94867C-7F1F-4F52-A7CC-1BBF41B9F577}" dt="2020-11-20T02:42:53.054" v="67501" actId="947"/>
          <ac:spMkLst>
            <pc:docMk/>
            <pc:sldMk cId="0" sldId="266"/>
            <ac:spMk id="505" creationId="{00000000-0000-0000-0000-000000000000}"/>
          </ac:spMkLst>
        </pc:spChg>
        <pc:spChg chg="mod">
          <ac:chgData name="Cao Tianyue" userId="002e49554a3b1526" providerId="LiveId" clId="{AB94867C-7F1F-4F52-A7CC-1BBF41B9F577}" dt="2020-11-20T02:42:53.054" v="67497" actId="947"/>
          <ac:spMkLst>
            <pc:docMk/>
            <pc:sldMk cId="0" sldId="266"/>
            <ac:spMk id="506" creationId="{00000000-0000-0000-0000-000000000000}"/>
          </ac:spMkLst>
        </pc:spChg>
        <pc:spChg chg="mod">
          <ac:chgData name="Cao Tianyue" userId="002e49554a3b1526" providerId="LiveId" clId="{AB94867C-7F1F-4F52-A7CC-1BBF41B9F577}" dt="2020-11-20T02:42:53.054" v="67493" actId="947"/>
          <ac:spMkLst>
            <pc:docMk/>
            <pc:sldMk cId="0" sldId="266"/>
            <ac:spMk id="507" creationId="{00000000-0000-0000-0000-000000000000}"/>
          </ac:spMkLst>
        </pc:spChg>
        <pc:spChg chg="mod">
          <ac:chgData name="Cao Tianyue" userId="002e49554a3b1526" providerId="LiveId" clId="{AB94867C-7F1F-4F52-A7CC-1BBF41B9F577}" dt="2020-11-20T02:42:53.053" v="67489" actId="947"/>
          <ac:spMkLst>
            <pc:docMk/>
            <pc:sldMk cId="0" sldId="266"/>
            <ac:spMk id="508" creationId="{00000000-0000-0000-0000-000000000000}"/>
          </ac:spMkLst>
        </pc:spChg>
        <pc:spChg chg="mod">
          <ac:chgData name="Cao Tianyue" userId="002e49554a3b1526" providerId="LiveId" clId="{AB94867C-7F1F-4F52-A7CC-1BBF41B9F577}" dt="2020-11-20T02:42:53.053" v="67485" actId="947"/>
          <ac:spMkLst>
            <pc:docMk/>
            <pc:sldMk cId="0" sldId="266"/>
            <ac:spMk id="509" creationId="{00000000-0000-0000-0000-000000000000}"/>
          </ac:spMkLst>
        </pc:spChg>
        <pc:spChg chg="mod">
          <ac:chgData name="Cao Tianyue" userId="002e49554a3b1526" providerId="LiveId" clId="{AB94867C-7F1F-4F52-A7CC-1BBF41B9F577}" dt="2020-11-20T02:42:53.053" v="67481" actId="947"/>
          <ac:spMkLst>
            <pc:docMk/>
            <pc:sldMk cId="0" sldId="266"/>
            <ac:spMk id="510" creationId="{00000000-0000-0000-0000-000000000000}"/>
          </ac:spMkLst>
        </pc:spChg>
        <pc:spChg chg="mod">
          <ac:chgData name="Cao Tianyue" userId="002e49554a3b1526" providerId="LiveId" clId="{AB94867C-7F1F-4F52-A7CC-1BBF41B9F577}" dt="2020-11-20T02:42:53.053" v="67477" actId="947"/>
          <ac:spMkLst>
            <pc:docMk/>
            <pc:sldMk cId="0" sldId="266"/>
            <ac:spMk id="511" creationId="{00000000-0000-0000-0000-000000000000}"/>
          </ac:spMkLst>
        </pc:spChg>
        <pc:spChg chg="mod">
          <ac:chgData name="Cao Tianyue" userId="002e49554a3b1526" providerId="LiveId" clId="{AB94867C-7F1F-4F52-A7CC-1BBF41B9F577}" dt="2020-11-20T02:42:53.052" v="67473" actId="947"/>
          <ac:spMkLst>
            <pc:docMk/>
            <pc:sldMk cId="0" sldId="266"/>
            <ac:spMk id="512" creationId="{00000000-0000-0000-0000-000000000000}"/>
          </ac:spMkLst>
        </pc:spChg>
        <pc:spChg chg="mod">
          <ac:chgData name="Cao Tianyue" userId="002e49554a3b1526" providerId="LiveId" clId="{AB94867C-7F1F-4F52-A7CC-1BBF41B9F577}" dt="2020-11-20T02:42:53.052" v="67469" actId="947"/>
          <ac:spMkLst>
            <pc:docMk/>
            <pc:sldMk cId="0" sldId="266"/>
            <ac:spMk id="513" creationId="{00000000-0000-0000-0000-000000000000}"/>
          </ac:spMkLst>
        </pc:spChg>
        <pc:spChg chg="mod">
          <ac:chgData name="Cao Tianyue" userId="002e49554a3b1526" providerId="LiveId" clId="{AB94867C-7F1F-4F52-A7CC-1BBF41B9F577}" dt="2020-11-20T02:42:53.052" v="67465" actId="947"/>
          <ac:spMkLst>
            <pc:docMk/>
            <pc:sldMk cId="0" sldId="266"/>
            <ac:spMk id="514" creationId="{00000000-0000-0000-0000-000000000000}"/>
          </ac:spMkLst>
        </pc:spChg>
        <pc:spChg chg="mod">
          <ac:chgData name="Cao Tianyue" userId="002e49554a3b1526" providerId="LiveId" clId="{AB94867C-7F1F-4F52-A7CC-1BBF41B9F577}" dt="2020-11-20T02:42:53.051" v="67461" actId="947"/>
          <ac:spMkLst>
            <pc:docMk/>
            <pc:sldMk cId="0" sldId="266"/>
            <ac:spMk id="515" creationId="{00000000-0000-0000-0000-000000000000}"/>
          </ac:spMkLst>
        </pc:spChg>
        <pc:spChg chg="mod">
          <ac:chgData name="Cao Tianyue" userId="002e49554a3b1526" providerId="LiveId" clId="{AB94867C-7F1F-4F52-A7CC-1BBF41B9F577}" dt="2020-11-20T02:42:53.051" v="67457" actId="947"/>
          <ac:spMkLst>
            <pc:docMk/>
            <pc:sldMk cId="0" sldId="266"/>
            <ac:spMk id="516" creationId="{00000000-0000-0000-0000-000000000000}"/>
          </ac:spMkLst>
        </pc:spChg>
        <pc:spChg chg="mod">
          <ac:chgData name="Cao Tianyue" userId="002e49554a3b1526" providerId="LiveId" clId="{AB94867C-7F1F-4F52-A7CC-1BBF41B9F577}" dt="2020-11-20T02:42:53.051" v="67453" actId="947"/>
          <ac:spMkLst>
            <pc:docMk/>
            <pc:sldMk cId="0" sldId="266"/>
            <ac:spMk id="517" creationId="{00000000-0000-0000-0000-000000000000}"/>
          </ac:spMkLst>
        </pc:spChg>
        <pc:spChg chg="mod">
          <ac:chgData name="Cao Tianyue" userId="002e49554a3b1526" providerId="LiveId" clId="{AB94867C-7F1F-4F52-A7CC-1BBF41B9F577}" dt="2020-11-20T02:42:53.051" v="67449" actId="947"/>
          <ac:spMkLst>
            <pc:docMk/>
            <pc:sldMk cId="0" sldId="266"/>
            <ac:spMk id="518" creationId="{00000000-0000-0000-0000-000000000000}"/>
          </ac:spMkLst>
        </pc:spChg>
        <pc:spChg chg="mod">
          <ac:chgData name="Cao Tianyue" userId="002e49554a3b1526" providerId="LiveId" clId="{AB94867C-7F1F-4F52-A7CC-1BBF41B9F577}" dt="2020-11-20T02:42:53.050" v="67445" actId="947"/>
          <ac:spMkLst>
            <pc:docMk/>
            <pc:sldMk cId="0" sldId="266"/>
            <ac:spMk id="519" creationId="{00000000-0000-0000-0000-000000000000}"/>
          </ac:spMkLst>
        </pc:spChg>
        <pc:spChg chg="mod">
          <ac:chgData name="Cao Tianyue" userId="002e49554a3b1526" providerId="LiveId" clId="{AB94867C-7F1F-4F52-A7CC-1BBF41B9F577}" dt="2020-11-20T02:42:53.047" v="67393" actId="947"/>
          <ac:spMkLst>
            <pc:docMk/>
            <pc:sldMk cId="0" sldId="266"/>
            <ac:spMk id="520" creationId="{00000000-0000-0000-0000-000000000000}"/>
          </ac:spMkLst>
        </pc:spChg>
        <pc:spChg chg="mod">
          <ac:chgData name="Cao Tianyue" userId="002e49554a3b1526" providerId="LiveId" clId="{AB94867C-7F1F-4F52-A7CC-1BBF41B9F577}" dt="2020-11-20T02:42:53.050" v="67441" actId="947"/>
          <ac:spMkLst>
            <pc:docMk/>
            <pc:sldMk cId="0" sldId="266"/>
            <ac:spMk id="521" creationId="{00000000-0000-0000-0000-000000000000}"/>
          </ac:spMkLst>
        </pc:spChg>
        <pc:spChg chg="mod">
          <ac:chgData name="Cao Tianyue" userId="002e49554a3b1526" providerId="LiveId" clId="{AB94867C-7F1F-4F52-A7CC-1BBF41B9F577}" dt="2020-11-20T02:42:53.049" v="67414" actId="947"/>
          <ac:spMkLst>
            <pc:docMk/>
            <pc:sldMk cId="0" sldId="266"/>
            <ac:spMk id="522" creationId="{00000000-0000-0000-0000-000000000000}"/>
          </ac:spMkLst>
        </pc:spChg>
        <pc:spChg chg="mod">
          <ac:chgData name="Cao Tianyue" userId="002e49554a3b1526" providerId="LiveId" clId="{AB94867C-7F1F-4F52-A7CC-1BBF41B9F577}" dt="2020-11-20T02:42:53.050" v="67437" actId="947"/>
          <ac:spMkLst>
            <pc:docMk/>
            <pc:sldMk cId="0" sldId="266"/>
            <ac:spMk id="523" creationId="{00000000-0000-0000-0000-000000000000}"/>
          </ac:spMkLst>
        </pc:spChg>
        <pc:spChg chg="mod">
          <ac:chgData name="Cao Tianyue" userId="002e49554a3b1526" providerId="LiveId" clId="{AB94867C-7F1F-4F52-A7CC-1BBF41B9F577}" dt="2020-11-20T02:42:53.048" v="67398" actId="947"/>
          <ac:spMkLst>
            <pc:docMk/>
            <pc:sldMk cId="0" sldId="266"/>
            <ac:spMk id="524" creationId="{00000000-0000-0000-0000-000000000000}"/>
          </ac:spMkLst>
        </pc:spChg>
        <pc:spChg chg="mod">
          <ac:chgData name="Cao Tianyue" userId="002e49554a3b1526" providerId="LiveId" clId="{AB94867C-7F1F-4F52-A7CC-1BBF41B9F577}" dt="2020-11-20T02:42:53.050" v="67433" actId="947"/>
          <ac:spMkLst>
            <pc:docMk/>
            <pc:sldMk cId="0" sldId="266"/>
            <ac:spMk id="525" creationId="{00000000-0000-0000-0000-000000000000}"/>
          </ac:spMkLst>
        </pc:spChg>
        <pc:spChg chg="mod">
          <ac:chgData name="Cao Tianyue" userId="002e49554a3b1526" providerId="LiveId" clId="{AB94867C-7F1F-4F52-A7CC-1BBF41B9F577}" dt="2020-11-20T02:42:53.048" v="67396" actId="947"/>
          <ac:spMkLst>
            <pc:docMk/>
            <pc:sldMk cId="0" sldId="266"/>
            <ac:spMk id="526" creationId="{00000000-0000-0000-0000-000000000000}"/>
          </ac:spMkLst>
        </pc:spChg>
        <pc:spChg chg="mod">
          <ac:chgData name="Cao Tianyue" userId="002e49554a3b1526" providerId="LiveId" clId="{AB94867C-7F1F-4F52-A7CC-1BBF41B9F577}" dt="2020-11-20T02:42:53.049" v="67429" actId="947"/>
          <ac:spMkLst>
            <pc:docMk/>
            <pc:sldMk cId="0" sldId="266"/>
            <ac:spMk id="527" creationId="{00000000-0000-0000-0000-000000000000}"/>
          </ac:spMkLst>
        </pc:spChg>
        <pc:spChg chg="mod">
          <ac:chgData name="Cao Tianyue" userId="002e49554a3b1526" providerId="LiveId" clId="{AB94867C-7F1F-4F52-A7CC-1BBF41B9F577}" dt="2020-11-20T02:42:53.048" v="67403" actId="947"/>
          <ac:spMkLst>
            <pc:docMk/>
            <pc:sldMk cId="0" sldId="266"/>
            <ac:spMk id="528" creationId="{00000000-0000-0000-0000-000000000000}"/>
          </ac:spMkLst>
        </pc:spChg>
        <pc:spChg chg="mod">
          <ac:chgData name="Cao Tianyue" userId="002e49554a3b1526" providerId="LiveId" clId="{AB94867C-7F1F-4F52-A7CC-1BBF41B9F577}" dt="2020-11-20T02:42:53.049" v="67412" actId="947"/>
          <ac:spMkLst>
            <pc:docMk/>
            <pc:sldMk cId="0" sldId="266"/>
            <ac:spMk id="529" creationId="{00000000-0000-0000-0000-000000000000}"/>
          </ac:spMkLst>
        </pc:spChg>
        <pc:spChg chg="mod">
          <ac:chgData name="Cao Tianyue" userId="002e49554a3b1526" providerId="LiveId" clId="{AB94867C-7F1F-4F52-A7CC-1BBF41B9F577}" dt="2020-11-20T02:42:53.049" v="67419" actId="947"/>
          <ac:spMkLst>
            <pc:docMk/>
            <pc:sldMk cId="0" sldId="266"/>
            <ac:spMk id="530" creationId="{00000000-0000-0000-0000-000000000000}"/>
          </ac:spMkLst>
        </pc:spChg>
        <pc:spChg chg="mod">
          <ac:chgData name="Cao Tianyue" userId="002e49554a3b1526" providerId="LiveId" clId="{AB94867C-7F1F-4F52-A7CC-1BBF41B9F577}" dt="2020-11-20T02:42:53.049" v="67420" actId="947"/>
          <ac:spMkLst>
            <pc:docMk/>
            <pc:sldMk cId="0" sldId="266"/>
            <ac:spMk id="531" creationId="{00000000-0000-0000-0000-000000000000}"/>
          </ac:spMkLst>
        </pc:spChg>
        <pc:spChg chg="mod">
          <ac:chgData name="Cao Tianyue" userId="002e49554a3b1526" providerId="LiveId" clId="{AB94867C-7F1F-4F52-A7CC-1BBF41B9F577}" dt="2020-11-20T02:42:53.048" v="67399" actId="947"/>
          <ac:spMkLst>
            <pc:docMk/>
            <pc:sldMk cId="0" sldId="266"/>
            <ac:spMk id="532" creationId="{00000000-0000-0000-0000-000000000000}"/>
          </ac:spMkLst>
        </pc:spChg>
        <pc:spChg chg="mod">
          <ac:chgData name="Cao Tianyue" userId="002e49554a3b1526" providerId="LiveId" clId="{AB94867C-7F1F-4F52-A7CC-1BBF41B9F577}" dt="2020-11-20T02:42:53.047" v="67387" actId="947"/>
          <ac:spMkLst>
            <pc:docMk/>
            <pc:sldMk cId="0" sldId="266"/>
            <ac:spMk id="534" creationId="{00000000-0000-0000-0000-000000000000}"/>
          </ac:spMkLst>
        </pc:spChg>
        <pc:spChg chg="mod">
          <ac:chgData name="Cao Tianyue" userId="002e49554a3b1526" providerId="LiveId" clId="{AB94867C-7F1F-4F52-A7CC-1BBF41B9F577}" dt="2020-11-20T02:42:53.049" v="67415" actId="947"/>
          <ac:spMkLst>
            <pc:docMk/>
            <pc:sldMk cId="0" sldId="266"/>
            <ac:spMk id="535" creationId="{00000000-0000-0000-0000-000000000000}"/>
          </ac:spMkLst>
        </pc:spChg>
        <pc:spChg chg="mod">
          <ac:chgData name="Cao Tianyue" userId="002e49554a3b1526" providerId="LiveId" clId="{AB94867C-7F1F-4F52-A7CC-1BBF41B9F577}" dt="2020-11-20T02:42:53.049" v="67408" actId="947"/>
          <ac:spMkLst>
            <pc:docMk/>
            <pc:sldMk cId="0" sldId="266"/>
            <ac:spMk id="536" creationId="{00000000-0000-0000-0000-000000000000}"/>
          </ac:spMkLst>
        </pc:spChg>
        <pc:spChg chg="mod">
          <ac:chgData name="Cao Tianyue" userId="002e49554a3b1526" providerId="LiveId" clId="{AB94867C-7F1F-4F52-A7CC-1BBF41B9F577}" dt="2020-11-20T02:42:53.048" v="67406" actId="947"/>
          <ac:spMkLst>
            <pc:docMk/>
            <pc:sldMk cId="0" sldId="266"/>
            <ac:spMk id="537" creationId="{00000000-0000-0000-0000-000000000000}"/>
          </ac:spMkLst>
        </pc:spChg>
      </pc:sldChg>
      <pc:sldChg chg="modSp mod">
        <pc:chgData name="Cao Tianyue" userId="002e49554a3b1526" providerId="LiveId" clId="{AB94867C-7F1F-4F52-A7CC-1BBF41B9F577}" dt="2020-11-20T02:42:53.046" v="67373" actId="947"/>
        <pc:sldMkLst>
          <pc:docMk/>
          <pc:sldMk cId="0" sldId="267"/>
        </pc:sldMkLst>
        <pc:spChg chg="mod">
          <ac:chgData name="Cao Tianyue" userId="002e49554a3b1526" providerId="LiveId" clId="{AB94867C-7F1F-4F52-A7CC-1BBF41B9F577}" dt="2020-11-20T02:42:53.046" v="67373" actId="947"/>
          <ac:spMkLst>
            <pc:docMk/>
            <pc:sldMk cId="0" sldId="267"/>
            <ac:spMk id="545" creationId="{00000000-0000-0000-0000-000000000000}"/>
          </ac:spMkLst>
        </pc:spChg>
        <pc:spChg chg="mod">
          <ac:chgData name="Cao Tianyue" userId="002e49554a3b1526" providerId="LiveId" clId="{AB94867C-7F1F-4F52-A7CC-1BBF41B9F577}" dt="2020-11-20T02:42:53.045" v="67356" actId="947"/>
          <ac:spMkLst>
            <pc:docMk/>
            <pc:sldMk cId="0" sldId="267"/>
            <ac:spMk id="546" creationId="{00000000-0000-0000-0000-000000000000}"/>
          </ac:spMkLst>
        </pc:spChg>
        <pc:spChg chg="mod">
          <ac:chgData name="Cao Tianyue" userId="002e49554a3b1526" providerId="LiveId" clId="{AB94867C-7F1F-4F52-A7CC-1BBF41B9F577}" dt="2020-11-20T02:42:53.045" v="67358" actId="947"/>
          <ac:spMkLst>
            <pc:docMk/>
            <pc:sldMk cId="0" sldId="267"/>
            <ac:spMk id="547" creationId="{00000000-0000-0000-0000-000000000000}"/>
          </ac:spMkLst>
        </pc:spChg>
        <pc:spChg chg="mod">
          <ac:chgData name="Cao Tianyue" userId="002e49554a3b1526" providerId="LiveId" clId="{AB94867C-7F1F-4F52-A7CC-1BBF41B9F577}" dt="2020-11-20T02:42:53.045" v="67355" actId="947"/>
          <ac:spMkLst>
            <pc:docMk/>
            <pc:sldMk cId="0" sldId="267"/>
            <ac:spMk id="548" creationId="{00000000-0000-0000-0000-000000000000}"/>
          </ac:spMkLst>
        </pc:spChg>
        <pc:spChg chg="mod">
          <ac:chgData name="Cao Tianyue" userId="002e49554a3b1526" providerId="LiveId" clId="{AB94867C-7F1F-4F52-A7CC-1BBF41B9F577}" dt="2020-11-20T02:42:53.045" v="67357" actId="947"/>
          <ac:spMkLst>
            <pc:docMk/>
            <pc:sldMk cId="0" sldId="267"/>
            <ac:spMk id="549" creationId="{00000000-0000-0000-0000-000000000000}"/>
          </ac:spMkLst>
        </pc:spChg>
        <pc:spChg chg="mod">
          <ac:chgData name="Cao Tianyue" userId="002e49554a3b1526" providerId="LiveId" clId="{AB94867C-7F1F-4F52-A7CC-1BBF41B9F577}" dt="2020-11-20T02:42:53.045" v="67367" actId="947"/>
          <ac:spMkLst>
            <pc:docMk/>
            <pc:sldMk cId="0" sldId="267"/>
            <ac:spMk id="551" creationId="{00000000-0000-0000-0000-000000000000}"/>
          </ac:spMkLst>
        </pc:spChg>
        <pc:spChg chg="mod">
          <ac:chgData name="Cao Tianyue" userId="002e49554a3b1526" providerId="LiveId" clId="{AB94867C-7F1F-4F52-A7CC-1BBF41B9F577}" dt="2020-11-20T02:42:53.044" v="67344" actId="947"/>
          <ac:spMkLst>
            <pc:docMk/>
            <pc:sldMk cId="0" sldId="267"/>
            <ac:spMk id="552" creationId="{00000000-0000-0000-0000-000000000000}"/>
          </ac:spMkLst>
        </pc:spChg>
        <pc:spChg chg="mod">
          <ac:chgData name="Cao Tianyue" userId="002e49554a3b1526" providerId="LiveId" clId="{AB94867C-7F1F-4F52-A7CC-1BBF41B9F577}" dt="2020-11-20T02:42:53.043" v="67336" actId="947"/>
          <ac:spMkLst>
            <pc:docMk/>
            <pc:sldMk cId="0" sldId="267"/>
            <ac:spMk id="553" creationId="{00000000-0000-0000-0000-000000000000}"/>
          </ac:spMkLst>
        </pc:spChg>
        <pc:spChg chg="mod">
          <ac:chgData name="Cao Tianyue" userId="002e49554a3b1526" providerId="LiveId" clId="{AB94867C-7F1F-4F52-A7CC-1BBF41B9F577}" dt="2020-11-20T02:42:53.043" v="67328" actId="947"/>
          <ac:spMkLst>
            <pc:docMk/>
            <pc:sldMk cId="0" sldId="267"/>
            <ac:spMk id="554" creationId="{00000000-0000-0000-0000-000000000000}"/>
          </ac:spMkLst>
        </pc:spChg>
        <pc:spChg chg="mod">
          <ac:chgData name="Cao Tianyue" userId="002e49554a3b1526" providerId="LiveId" clId="{AB94867C-7F1F-4F52-A7CC-1BBF41B9F577}" dt="2020-11-20T02:42:53.042" v="67320" actId="947"/>
          <ac:spMkLst>
            <pc:docMk/>
            <pc:sldMk cId="0" sldId="267"/>
            <ac:spMk id="555" creationId="{00000000-0000-0000-0000-000000000000}"/>
          </ac:spMkLst>
        </pc:spChg>
        <pc:spChg chg="mod">
          <ac:chgData name="Cao Tianyue" userId="002e49554a3b1526" providerId="LiveId" clId="{AB94867C-7F1F-4F52-A7CC-1BBF41B9F577}" dt="2020-11-20T02:42:53.042" v="67312" actId="947"/>
          <ac:spMkLst>
            <pc:docMk/>
            <pc:sldMk cId="0" sldId="267"/>
            <ac:spMk id="556" creationId="{00000000-0000-0000-0000-000000000000}"/>
          </ac:spMkLst>
        </pc:spChg>
        <pc:spChg chg="mod">
          <ac:chgData name="Cao Tianyue" userId="002e49554a3b1526" providerId="LiveId" clId="{AB94867C-7F1F-4F52-A7CC-1BBF41B9F577}" dt="2020-11-20T02:42:53.041" v="67304" actId="947"/>
          <ac:spMkLst>
            <pc:docMk/>
            <pc:sldMk cId="0" sldId="267"/>
            <ac:spMk id="557" creationId="{00000000-0000-0000-0000-000000000000}"/>
          </ac:spMkLst>
        </pc:spChg>
        <pc:spChg chg="mod">
          <ac:chgData name="Cao Tianyue" userId="002e49554a3b1526" providerId="LiveId" clId="{AB94867C-7F1F-4F52-A7CC-1BBF41B9F577}" dt="2020-11-20T02:42:53.040" v="67296" actId="947"/>
          <ac:spMkLst>
            <pc:docMk/>
            <pc:sldMk cId="0" sldId="267"/>
            <ac:spMk id="558" creationId="{00000000-0000-0000-0000-000000000000}"/>
          </ac:spMkLst>
        </pc:spChg>
        <pc:spChg chg="mod">
          <ac:chgData name="Cao Tianyue" userId="002e49554a3b1526" providerId="LiveId" clId="{AB94867C-7F1F-4F52-A7CC-1BBF41B9F577}" dt="2020-11-20T02:42:53.040" v="67288" actId="947"/>
          <ac:spMkLst>
            <pc:docMk/>
            <pc:sldMk cId="0" sldId="267"/>
            <ac:spMk id="559" creationId="{00000000-0000-0000-0000-000000000000}"/>
          </ac:spMkLst>
        </pc:spChg>
        <pc:spChg chg="mod">
          <ac:chgData name="Cao Tianyue" userId="002e49554a3b1526" providerId="LiveId" clId="{AB94867C-7F1F-4F52-A7CC-1BBF41B9F577}" dt="2020-11-20T02:42:53.039" v="67280" actId="947"/>
          <ac:spMkLst>
            <pc:docMk/>
            <pc:sldMk cId="0" sldId="267"/>
            <ac:spMk id="560" creationId="{00000000-0000-0000-0000-000000000000}"/>
          </ac:spMkLst>
        </pc:spChg>
        <pc:spChg chg="mod">
          <ac:chgData name="Cao Tianyue" userId="002e49554a3b1526" providerId="LiveId" clId="{AB94867C-7F1F-4F52-A7CC-1BBF41B9F577}" dt="2020-11-20T02:42:53.039" v="67271" actId="947"/>
          <ac:spMkLst>
            <pc:docMk/>
            <pc:sldMk cId="0" sldId="267"/>
            <ac:spMk id="561" creationId="{00000000-0000-0000-0000-000000000000}"/>
          </ac:spMkLst>
        </pc:spChg>
        <pc:spChg chg="mod">
          <ac:chgData name="Cao Tianyue" userId="002e49554a3b1526" providerId="LiveId" clId="{AB94867C-7F1F-4F52-A7CC-1BBF41B9F577}" dt="2020-11-20T02:42:53.038" v="67264" actId="947"/>
          <ac:spMkLst>
            <pc:docMk/>
            <pc:sldMk cId="0" sldId="267"/>
            <ac:spMk id="562" creationId="{00000000-0000-0000-0000-000000000000}"/>
          </ac:spMkLst>
        </pc:spChg>
        <pc:spChg chg="mod">
          <ac:chgData name="Cao Tianyue" userId="002e49554a3b1526" providerId="LiveId" clId="{AB94867C-7F1F-4F52-A7CC-1BBF41B9F577}" dt="2020-11-20T02:42:53.038" v="67255" actId="947"/>
          <ac:spMkLst>
            <pc:docMk/>
            <pc:sldMk cId="0" sldId="267"/>
            <ac:spMk id="563" creationId="{00000000-0000-0000-0000-000000000000}"/>
          </ac:spMkLst>
        </pc:spChg>
        <pc:spChg chg="mod">
          <ac:chgData name="Cao Tianyue" userId="002e49554a3b1526" providerId="LiveId" clId="{AB94867C-7F1F-4F52-A7CC-1BBF41B9F577}" dt="2020-11-20T02:42:53.037" v="67247" actId="947"/>
          <ac:spMkLst>
            <pc:docMk/>
            <pc:sldMk cId="0" sldId="267"/>
            <ac:spMk id="564" creationId="{00000000-0000-0000-0000-000000000000}"/>
          </ac:spMkLst>
        </pc:spChg>
        <pc:spChg chg="mod">
          <ac:chgData name="Cao Tianyue" userId="002e49554a3b1526" providerId="LiveId" clId="{AB94867C-7F1F-4F52-A7CC-1BBF41B9F577}" dt="2020-11-20T02:42:53.037" v="67239" actId="947"/>
          <ac:spMkLst>
            <pc:docMk/>
            <pc:sldMk cId="0" sldId="267"/>
            <ac:spMk id="565" creationId="{00000000-0000-0000-0000-000000000000}"/>
          </ac:spMkLst>
        </pc:spChg>
        <pc:spChg chg="mod">
          <ac:chgData name="Cao Tianyue" userId="002e49554a3b1526" providerId="LiveId" clId="{AB94867C-7F1F-4F52-A7CC-1BBF41B9F577}" dt="2020-11-20T02:42:53.036" v="67230" actId="947"/>
          <ac:spMkLst>
            <pc:docMk/>
            <pc:sldMk cId="0" sldId="267"/>
            <ac:spMk id="566" creationId="{00000000-0000-0000-0000-000000000000}"/>
          </ac:spMkLst>
        </pc:spChg>
        <pc:spChg chg="mod">
          <ac:chgData name="Cao Tianyue" userId="002e49554a3b1526" providerId="LiveId" clId="{AB94867C-7F1F-4F52-A7CC-1BBF41B9F577}" dt="2020-11-20T02:42:53.036" v="67221" actId="947"/>
          <ac:spMkLst>
            <pc:docMk/>
            <pc:sldMk cId="0" sldId="267"/>
            <ac:spMk id="567" creationId="{00000000-0000-0000-0000-000000000000}"/>
          </ac:spMkLst>
        </pc:spChg>
        <pc:spChg chg="mod">
          <ac:chgData name="Cao Tianyue" userId="002e49554a3b1526" providerId="LiveId" clId="{AB94867C-7F1F-4F52-A7CC-1BBF41B9F577}" dt="2020-11-20T02:42:53.036" v="67217" actId="947"/>
          <ac:spMkLst>
            <pc:docMk/>
            <pc:sldMk cId="0" sldId="267"/>
            <ac:spMk id="568" creationId="{00000000-0000-0000-0000-000000000000}"/>
          </ac:spMkLst>
        </pc:spChg>
        <pc:spChg chg="mod">
          <ac:chgData name="Cao Tianyue" userId="002e49554a3b1526" providerId="LiveId" clId="{AB94867C-7F1F-4F52-A7CC-1BBF41B9F577}" dt="2020-11-20T02:42:53.035" v="67213" actId="947"/>
          <ac:spMkLst>
            <pc:docMk/>
            <pc:sldMk cId="0" sldId="267"/>
            <ac:spMk id="569" creationId="{00000000-0000-0000-0000-000000000000}"/>
          </ac:spMkLst>
        </pc:spChg>
        <pc:spChg chg="mod">
          <ac:chgData name="Cao Tianyue" userId="002e49554a3b1526" providerId="LiveId" clId="{AB94867C-7F1F-4F52-A7CC-1BBF41B9F577}" dt="2020-11-20T02:42:53.035" v="67209" actId="947"/>
          <ac:spMkLst>
            <pc:docMk/>
            <pc:sldMk cId="0" sldId="267"/>
            <ac:spMk id="570" creationId="{00000000-0000-0000-0000-000000000000}"/>
          </ac:spMkLst>
        </pc:spChg>
        <pc:spChg chg="mod">
          <ac:chgData name="Cao Tianyue" userId="002e49554a3b1526" providerId="LiveId" clId="{AB94867C-7F1F-4F52-A7CC-1BBF41B9F577}" dt="2020-11-20T02:42:53.035" v="67205" actId="947"/>
          <ac:spMkLst>
            <pc:docMk/>
            <pc:sldMk cId="0" sldId="267"/>
            <ac:spMk id="571" creationId="{00000000-0000-0000-0000-000000000000}"/>
          </ac:spMkLst>
        </pc:spChg>
        <pc:spChg chg="mod">
          <ac:chgData name="Cao Tianyue" userId="002e49554a3b1526" providerId="LiveId" clId="{AB94867C-7F1F-4F52-A7CC-1BBF41B9F577}" dt="2020-11-20T02:42:53.035" v="67201" actId="947"/>
          <ac:spMkLst>
            <pc:docMk/>
            <pc:sldMk cId="0" sldId="267"/>
            <ac:spMk id="572" creationId="{00000000-0000-0000-0000-000000000000}"/>
          </ac:spMkLst>
        </pc:spChg>
        <pc:spChg chg="mod">
          <ac:chgData name="Cao Tianyue" userId="002e49554a3b1526" providerId="LiveId" clId="{AB94867C-7F1F-4F52-A7CC-1BBF41B9F577}" dt="2020-11-20T02:42:53.034" v="67197" actId="947"/>
          <ac:spMkLst>
            <pc:docMk/>
            <pc:sldMk cId="0" sldId="267"/>
            <ac:spMk id="573" creationId="{00000000-0000-0000-0000-000000000000}"/>
          </ac:spMkLst>
        </pc:spChg>
        <pc:spChg chg="mod">
          <ac:chgData name="Cao Tianyue" userId="002e49554a3b1526" providerId="LiveId" clId="{AB94867C-7F1F-4F52-A7CC-1BBF41B9F577}" dt="2020-11-20T02:42:53.034" v="67193" actId="947"/>
          <ac:spMkLst>
            <pc:docMk/>
            <pc:sldMk cId="0" sldId="267"/>
            <ac:spMk id="574" creationId="{00000000-0000-0000-0000-000000000000}"/>
          </ac:spMkLst>
        </pc:spChg>
        <pc:spChg chg="mod">
          <ac:chgData name="Cao Tianyue" userId="002e49554a3b1526" providerId="LiveId" clId="{AB94867C-7F1F-4F52-A7CC-1BBF41B9F577}" dt="2020-11-20T02:42:53.045" v="67368" actId="947"/>
          <ac:spMkLst>
            <pc:docMk/>
            <pc:sldMk cId="0" sldId="267"/>
            <ac:spMk id="576" creationId="{00000000-0000-0000-0000-000000000000}"/>
          </ac:spMkLst>
        </pc:spChg>
        <pc:spChg chg="mod">
          <ac:chgData name="Cao Tianyue" userId="002e49554a3b1526" providerId="LiveId" clId="{AB94867C-7F1F-4F52-A7CC-1BBF41B9F577}" dt="2020-11-20T02:42:53.044" v="67343" actId="947"/>
          <ac:spMkLst>
            <pc:docMk/>
            <pc:sldMk cId="0" sldId="267"/>
            <ac:spMk id="577" creationId="{00000000-0000-0000-0000-000000000000}"/>
          </ac:spMkLst>
        </pc:spChg>
        <pc:spChg chg="mod">
          <ac:chgData name="Cao Tianyue" userId="002e49554a3b1526" providerId="LiveId" clId="{AB94867C-7F1F-4F52-A7CC-1BBF41B9F577}" dt="2020-11-20T02:42:53.043" v="67335" actId="947"/>
          <ac:spMkLst>
            <pc:docMk/>
            <pc:sldMk cId="0" sldId="267"/>
            <ac:spMk id="578" creationId="{00000000-0000-0000-0000-000000000000}"/>
          </ac:spMkLst>
        </pc:spChg>
        <pc:spChg chg="mod">
          <ac:chgData name="Cao Tianyue" userId="002e49554a3b1526" providerId="LiveId" clId="{AB94867C-7F1F-4F52-A7CC-1BBF41B9F577}" dt="2020-11-20T02:42:53.043" v="67327" actId="947"/>
          <ac:spMkLst>
            <pc:docMk/>
            <pc:sldMk cId="0" sldId="267"/>
            <ac:spMk id="579" creationId="{00000000-0000-0000-0000-000000000000}"/>
          </ac:spMkLst>
        </pc:spChg>
        <pc:spChg chg="mod">
          <ac:chgData name="Cao Tianyue" userId="002e49554a3b1526" providerId="LiveId" clId="{AB94867C-7F1F-4F52-A7CC-1BBF41B9F577}" dt="2020-11-20T02:42:53.042" v="67319" actId="947"/>
          <ac:spMkLst>
            <pc:docMk/>
            <pc:sldMk cId="0" sldId="267"/>
            <ac:spMk id="580" creationId="{00000000-0000-0000-0000-000000000000}"/>
          </ac:spMkLst>
        </pc:spChg>
        <pc:spChg chg="mod">
          <ac:chgData name="Cao Tianyue" userId="002e49554a3b1526" providerId="LiveId" clId="{AB94867C-7F1F-4F52-A7CC-1BBF41B9F577}" dt="2020-11-20T02:42:53.042" v="67311" actId="947"/>
          <ac:spMkLst>
            <pc:docMk/>
            <pc:sldMk cId="0" sldId="267"/>
            <ac:spMk id="581" creationId="{00000000-0000-0000-0000-000000000000}"/>
          </ac:spMkLst>
        </pc:spChg>
        <pc:spChg chg="mod">
          <ac:chgData name="Cao Tianyue" userId="002e49554a3b1526" providerId="LiveId" clId="{AB94867C-7F1F-4F52-A7CC-1BBF41B9F577}" dt="2020-11-20T02:42:53.041" v="67303" actId="947"/>
          <ac:spMkLst>
            <pc:docMk/>
            <pc:sldMk cId="0" sldId="267"/>
            <ac:spMk id="582" creationId="{00000000-0000-0000-0000-000000000000}"/>
          </ac:spMkLst>
        </pc:spChg>
        <pc:spChg chg="mod">
          <ac:chgData name="Cao Tianyue" userId="002e49554a3b1526" providerId="LiveId" clId="{AB94867C-7F1F-4F52-A7CC-1BBF41B9F577}" dt="2020-11-20T02:42:53.040" v="67295" actId="947"/>
          <ac:spMkLst>
            <pc:docMk/>
            <pc:sldMk cId="0" sldId="267"/>
            <ac:spMk id="583" creationId="{00000000-0000-0000-0000-000000000000}"/>
          </ac:spMkLst>
        </pc:spChg>
        <pc:spChg chg="mod">
          <ac:chgData name="Cao Tianyue" userId="002e49554a3b1526" providerId="LiveId" clId="{AB94867C-7F1F-4F52-A7CC-1BBF41B9F577}" dt="2020-11-20T02:42:53.040" v="67287" actId="947"/>
          <ac:spMkLst>
            <pc:docMk/>
            <pc:sldMk cId="0" sldId="267"/>
            <ac:spMk id="584" creationId="{00000000-0000-0000-0000-000000000000}"/>
          </ac:spMkLst>
        </pc:spChg>
        <pc:spChg chg="mod">
          <ac:chgData name="Cao Tianyue" userId="002e49554a3b1526" providerId="LiveId" clId="{AB94867C-7F1F-4F52-A7CC-1BBF41B9F577}" dt="2020-11-20T02:42:53.039" v="67279" actId="947"/>
          <ac:spMkLst>
            <pc:docMk/>
            <pc:sldMk cId="0" sldId="267"/>
            <ac:spMk id="585" creationId="{00000000-0000-0000-0000-000000000000}"/>
          </ac:spMkLst>
        </pc:spChg>
        <pc:spChg chg="mod">
          <ac:chgData name="Cao Tianyue" userId="002e49554a3b1526" providerId="LiveId" clId="{AB94867C-7F1F-4F52-A7CC-1BBF41B9F577}" dt="2020-11-20T02:42:53.039" v="67272" actId="947"/>
          <ac:spMkLst>
            <pc:docMk/>
            <pc:sldMk cId="0" sldId="267"/>
            <ac:spMk id="586" creationId="{00000000-0000-0000-0000-000000000000}"/>
          </ac:spMkLst>
        </pc:spChg>
        <pc:spChg chg="mod">
          <ac:chgData name="Cao Tianyue" userId="002e49554a3b1526" providerId="LiveId" clId="{AB94867C-7F1F-4F52-A7CC-1BBF41B9F577}" dt="2020-11-20T02:42:53.038" v="67263" actId="947"/>
          <ac:spMkLst>
            <pc:docMk/>
            <pc:sldMk cId="0" sldId="267"/>
            <ac:spMk id="587" creationId="{00000000-0000-0000-0000-000000000000}"/>
          </ac:spMkLst>
        </pc:spChg>
        <pc:spChg chg="mod">
          <ac:chgData name="Cao Tianyue" userId="002e49554a3b1526" providerId="LiveId" clId="{AB94867C-7F1F-4F52-A7CC-1BBF41B9F577}" dt="2020-11-20T02:42:53.038" v="67256" actId="947"/>
          <ac:spMkLst>
            <pc:docMk/>
            <pc:sldMk cId="0" sldId="267"/>
            <ac:spMk id="588" creationId="{00000000-0000-0000-0000-000000000000}"/>
          </ac:spMkLst>
        </pc:spChg>
        <pc:spChg chg="mod">
          <ac:chgData name="Cao Tianyue" userId="002e49554a3b1526" providerId="LiveId" clId="{AB94867C-7F1F-4F52-A7CC-1BBF41B9F577}" dt="2020-11-20T02:42:53.038" v="67248" actId="947"/>
          <ac:spMkLst>
            <pc:docMk/>
            <pc:sldMk cId="0" sldId="267"/>
            <ac:spMk id="589" creationId="{00000000-0000-0000-0000-000000000000}"/>
          </ac:spMkLst>
        </pc:spChg>
        <pc:spChg chg="mod">
          <ac:chgData name="Cao Tianyue" userId="002e49554a3b1526" providerId="LiveId" clId="{AB94867C-7F1F-4F52-A7CC-1BBF41B9F577}" dt="2020-11-20T02:42:53.037" v="67240" actId="947"/>
          <ac:spMkLst>
            <pc:docMk/>
            <pc:sldMk cId="0" sldId="267"/>
            <ac:spMk id="590" creationId="{00000000-0000-0000-0000-000000000000}"/>
          </ac:spMkLst>
        </pc:spChg>
        <pc:spChg chg="mod">
          <ac:chgData name="Cao Tianyue" userId="002e49554a3b1526" providerId="LiveId" clId="{AB94867C-7F1F-4F52-A7CC-1BBF41B9F577}" dt="2020-11-20T02:42:53.037" v="67233" actId="947"/>
          <ac:spMkLst>
            <pc:docMk/>
            <pc:sldMk cId="0" sldId="267"/>
            <ac:spMk id="591" creationId="{00000000-0000-0000-0000-000000000000}"/>
          </ac:spMkLst>
        </pc:spChg>
        <pc:spChg chg="mod">
          <ac:chgData name="Cao Tianyue" userId="002e49554a3b1526" providerId="LiveId" clId="{AB94867C-7F1F-4F52-A7CC-1BBF41B9F577}" dt="2020-11-20T02:42:53.036" v="67225" actId="947"/>
          <ac:spMkLst>
            <pc:docMk/>
            <pc:sldMk cId="0" sldId="267"/>
            <ac:spMk id="592" creationId="{00000000-0000-0000-0000-000000000000}"/>
          </ac:spMkLst>
        </pc:spChg>
      </pc:sldChg>
      <pc:sldChg chg="modSp mod">
        <pc:chgData name="Cao Tianyue" userId="002e49554a3b1526" providerId="LiveId" clId="{AB94867C-7F1F-4F52-A7CC-1BBF41B9F577}" dt="2020-11-20T02:42:53.034" v="67189" actId="947"/>
        <pc:sldMkLst>
          <pc:docMk/>
          <pc:sldMk cId="0" sldId="268"/>
        </pc:sldMkLst>
        <pc:spChg chg="mod">
          <ac:chgData name="Cao Tianyue" userId="002e49554a3b1526" providerId="LiveId" clId="{AB94867C-7F1F-4F52-A7CC-1BBF41B9F577}" dt="2020-11-20T02:42:53.034" v="67189" actId="947"/>
          <ac:spMkLst>
            <pc:docMk/>
            <pc:sldMk cId="0" sldId="268"/>
            <ac:spMk id="597" creationId="{00000000-0000-0000-0000-000000000000}"/>
          </ac:spMkLst>
        </pc:spChg>
        <pc:spChg chg="mod">
          <ac:chgData name="Cao Tianyue" userId="002e49554a3b1526" providerId="LiveId" clId="{AB94867C-7F1F-4F52-A7CC-1BBF41B9F577}" dt="2020-11-20T02:42:53.034" v="67183" actId="947"/>
          <ac:spMkLst>
            <pc:docMk/>
            <pc:sldMk cId="0" sldId="268"/>
            <ac:spMk id="598" creationId="{00000000-0000-0000-0000-000000000000}"/>
          </ac:spMkLst>
        </pc:spChg>
        <pc:spChg chg="mod">
          <ac:chgData name="Cao Tianyue" userId="002e49554a3b1526" providerId="LiveId" clId="{AB94867C-7F1F-4F52-A7CC-1BBF41B9F577}" dt="2020-11-20T02:42:53.034" v="67184" actId="947"/>
          <ac:spMkLst>
            <pc:docMk/>
            <pc:sldMk cId="0" sldId="268"/>
            <ac:spMk id="600" creationId="{00000000-0000-0000-0000-000000000000}"/>
          </ac:spMkLst>
        </pc:spChg>
      </pc:sldChg>
      <pc:sldChg chg="modSp mod">
        <pc:chgData name="Cao Tianyue" userId="002e49554a3b1526" providerId="LiveId" clId="{AB94867C-7F1F-4F52-A7CC-1BBF41B9F577}" dt="2020-11-20T02:42:53.033" v="67177" actId="947"/>
        <pc:sldMkLst>
          <pc:docMk/>
          <pc:sldMk cId="0" sldId="269"/>
        </pc:sldMkLst>
        <pc:spChg chg="mod">
          <ac:chgData name="Cao Tianyue" userId="002e49554a3b1526" providerId="LiveId" clId="{AB94867C-7F1F-4F52-A7CC-1BBF41B9F577}" dt="2020-11-20T02:42:53.033" v="67177" actId="947"/>
          <ac:spMkLst>
            <pc:docMk/>
            <pc:sldMk cId="0" sldId="269"/>
            <ac:spMk id="605" creationId="{00000000-0000-0000-0000-000000000000}"/>
          </ac:spMkLst>
        </pc:spChg>
        <pc:spChg chg="mod">
          <ac:chgData name="Cao Tianyue" userId="002e49554a3b1526" providerId="LiveId" clId="{AB94867C-7F1F-4F52-A7CC-1BBF41B9F577}" dt="2020-11-20T02:42:53.031" v="67141" actId="947"/>
          <ac:spMkLst>
            <pc:docMk/>
            <pc:sldMk cId="0" sldId="269"/>
            <ac:spMk id="607" creationId="{00000000-0000-0000-0000-000000000000}"/>
          </ac:spMkLst>
        </pc:spChg>
        <pc:spChg chg="mod">
          <ac:chgData name="Cao Tianyue" userId="002e49554a3b1526" providerId="LiveId" clId="{AB94867C-7F1F-4F52-A7CC-1BBF41B9F577}" dt="2020-11-20T02:42:53.030" v="67115" actId="947"/>
          <ac:spMkLst>
            <pc:docMk/>
            <pc:sldMk cId="0" sldId="269"/>
            <ac:spMk id="608" creationId="{00000000-0000-0000-0000-000000000000}"/>
          </ac:spMkLst>
        </pc:spChg>
        <pc:spChg chg="mod">
          <ac:chgData name="Cao Tianyue" userId="002e49554a3b1526" providerId="LiveId" clId="{AB94867C-7F1F-4F52-A7CC-1BBF41B9F577}" dt="2020-11-20T02:42:53.030" v="67112" actId="947"/>
          <ac:spMkLst>
            <pc:docMk/>
            <pc:sldMk cId="0" sldId="269"/>
            <ac:spMk id="609" creationId="{00000000-0000-0000-0000-000000000000}"/>
          </ac:spMkLst>
        </pc:spChg>
        <pc:spChg chg="mod">
          <ac:chgData name="Cao Tianyue" userId="002e49554a3b1526" providerId="LiveId" clId="{AB94867C-7F1F-4F52-A7CC-1BBF41B9F577}" dt="2020-11-20T02:42:53.032" v="67154" actId="947"/>
          <ac:spMkLst>
            <pc:docMk/>
            <pc:sldMk cId="0" sldId="269"/>
            <ac:spMk id="611" creationId="{00000000-0000-0000-0000-000000000000}"/>
          </ac:spMkLst>
        </pc:spChg>
        <pc:spChg chg="mod">
          <ac:chgData name="Cao Tianyue" userId="002e49554a3b1526" providerId="LiveId" clId="{AB94867C-7F1F-4F52-A7CC-1BBF41B9F577}" dt="2020-11-20T02:42:53.028" v="67094" actId="947"/>
          <ac:spMkLst>
            <pc:docMk/>
            <pc:sldMk cId="0" sldId="269"/>
            <ac:spMk id="612" creationId="{00000000-0000-0000-0000-000000000000}"/>
          </ac:spMkLst>
        </pc:spChg>
        <pc:spChg chg="mod">
          <ac:chgData name="Cao Tianyue" userId="002e49554a3b1526" providerId="LiveId" clId="{AB94867C-7F1F-4F52-A7CC-1BBF41B9F577}" dt="2020-11-20T02:42:53.027" v="67077" actId="947"/>
          <ac:spMkLst>
            <pc:docMk/>
            <pc:sldMk cId="0" sldId="269"/>
            <ac:spMk id="613" creationId="{00000000-0000-0000-0000-000000000000}"/>
          </ac:spMkLst>
        </pc:spChg>
        <pc:spChg chg="mod">
          <ac:chgData name="Cao Tianyue" userId="002e49554a3b1526" providerId="LiveId" clId="{AB94867C-7F1F-4F52-A7CC-1BBF41B9F577}" dt="2020-11-20T02:42:53.032" v="67153" actId="947"/>
          <ac:spMkLst>
            <pc:docMk/>
            <pc:sldMk cId="0" sldId="269"/>
            <ac:spMk id="615" creationId="{00000000-0000-0000-0000-000000000000}"/>
          </ac:spMkLst>
        </pc:spChg>
        <pc:spChg chg="mod">
          <ac:chgData name="Cao Tianyue" userId="002e49554a3b1526" providerId="LiveId" clId="{AB94867C-7F1F-4F52-A7CC-1BBF41B9F577}" dt="2020-11-20T02:42:53.028" v="67091" actId="947"/>
          <ac:spMkLst>
            <pc:docMk/>
            <pc:sldMk cId="0" sldId="269"/>
            <ac:spMk id="616" creationId="{00000000-0000-0000-0000-000000000000}"/>
          </ac:spMkLst>
        </pc:spChg>
        <pc:spChg chg="mod">
          <ac:chgData name="Cao Tianyue" userId="002e49554a3b1526" providerId="LiveId" clId="{AB94867C-7F1F-4F52-A7CC-1BBF41B9F577}" dt="2020-11-20T02:42:53.032" v="67155" actId="947"/>
          <ac:spMkLst>
            <pc:docMk/>
            <pc:sldMk cId="0" sldId="269"/>
            <ac:spMk id="618" creationId="{00000000-0000-0000-0000-000000000000}"/>
          </ac:spMkLst>
        </pc:spChg>
        <pc:spChg chg="mod">
          <ac:chgData name="Cao Tianyue" userId="002e49554a3b1526" providerId="LiveId" clId="{AB94867C-7F1F-4F52-A7CC-1BBF41B9F577}" dt="2020-11-20T02:42:53.030" v="67122" actId="947"/>
          <ac:spMkLst>
            <pc:docMk/>
            <pc:sldMk cId="0" sldId="269"/>
            <ac:spMk id="619" creationId="{00000000-0000-0000-0000-000000000000}"/>
          </ac:spMkLst>
        </pc:spChg>
        <pc:spChg chg="mod">
          <ac:chgData name="Cao Tianyue" userId="002e49554a3b1526" providerId="LiveId" clId="{AB94867C-7F1F-4F52-A7CC-1BBF41B9F577}" dt="2020-11-20T02:42:53.027" v="67081" actId="947"/>
          <ac:spMkLst>
            <pc:docMk/>
            <pc:sldMk cId="0" sldId="269"/>
            <ac:spMk id="620" creationId="{00000000-0000-0000-0000-000000000000}"/>
          </ac:spMkLst>
        </pc:spChg>
        <pc:spChg chg="mod">
          <ac:chgData name="Cao Tianyue" userId="002e49554a3b1526" providerId="LiveId" clId="{AB94867C-7F1F-4F52-A7CC-1BBF41B9F577}" dt="2020-11-20T02:42:53.031" v="67131" actId="947"/>
          <ac:spMkLst>
            <pc:docMk/>
            <pc:sldMk cId="0" sldId="269"/>
            <ac:spMk id="621" creationId="{00000000-0000-0000-0000-000000000000}"/>
          </ac:spMkLst>
        </pc:spChg>
        <pc:spChg chg="mod">
          <ac:chgData name="Cao Tianyue" userId="002e49554a3b1526" providerId="LiveId" clId="{AB94867C-7F1F-4F52-A7CC-1BBF41B9F577}" dt="2020-11-20T02:42:53.030" v="67116" actId="947"/>
          <ac:spMkLst>
            <pc:docMk/>
            <pc:sldMk cId="0" sldId="269"/>
            <ac:spMk id="622" creationId="{00000000-0000-0000-0000-000000000000}"/>
          </ac:spMkLst>
        </pc:spChg>
        <pc:spChg chg="mod">
          <ac:chgData name="Cao Tianyue" userId="002e49554a3b1526" providerId="LiveId" clId="{AB94867C-7F1F-4F52-A7CC-1BBF41B9F577}" dt="2020-11-20T02:42:53.031" v="67142" actId="947"/>
          <ac:spMkLst>
            <pc:docMk/>
            <pc:sldMk cId="0" sldId="269"/>
            <ac:spMk id="623" creationId="{00000000-0000-0000-0000-000000000000}"/>
          </ac:spMkLst>
        </pc:spChg>
        <pc:spChg chg="mod">
          <ac:chgData name="Cao Tianyue" userId="002e49554a3b1526" providerId="LiveId" clId="{AB94867C-7F1F-4F52-A7CC-1BBF41B9F577}" dt="2020-11-20T02:42:53.030" v="67119" actId="947"/>
          <ac:spMkLst>
            <pc:docMk/>
            <pc:sldMk cId="0" sldId="269"/>
            <ac:spMk id="624" creationId="{00000000-0000-0000-0000-000000000000}"/>
          </ac:spMkLst>
        </pc:spChg>
        <pc:spChg chg="mod">
          <ac:chgData name="Cao Tianyue" userId="002e49554a3b1526" providerId="LiveId" clId="{AB94867C-7F1F-4F52-A7CC-1BBF41B9F577}" dt="2020-11-20T02:42:53.030" v="67125" actId="947"/>
          <ac:spMkLst>
            <pc:docMk/>
            <pc:sldMk cId="0" sldId="269"/>
            <ac:spMk id="625" creationId="{00000000-0000-0000-0000-000000000000}"/>
          </ac:spMkLst>
        </pc:spChg>
        <pc:spChg chg="mod">
          <ac:chgData name="Cao Tianyue" userId="002e49554a3b1526" providerId="LiveId" clId="{AB94867C-7F1F-4F52-A7CC-1BBF41B9F577}" dt="2020-11-20T02:42:53.033" v="67173" actId="947"/>
          <ac:spMkLst>
            <pc:docMk/>
            <pc:sldMk cId="0" sldId="269"/>
            <ac:spMk id="626" creationId="{00000000-0000-0000-0000-000000000000}"/>
          </ac:spMkLst>
        </pc:spChg>
        <pc:spChg chg="mod">
          <ac:chgData name="Cao Tianyue" userId="002e49554a3b1526" providerId="LiveId" clId="{AB94867C-7F1F-4F52-A7CC-1BBF41B9F577}" dt="2020-11-20T02:42:53.031" v="67137" actId="947"/>
          <ac:spMkLst>
            <pc:docMk/>
            <pc:sldMk cId="0" sldId="269"/>
            <ac:spMk id="627" creationId="{00000000-0000-0000-0000-000000000000}"/>
          </ac:spMkLst>
        </pc:spChg>
        <pc:spChg chg="mod">
          <ac:chgData name="Cao Tianyue" userId="002e49554a3b1526" providerId="LiveId" clId="{AB94867C-7F1F-4F52-A7CC-1BBF41B9F577}" dt="2020-11-20T02:42:53.033" v="67169" actId="947"/>
          <ac:spMkLst>
            <pc:docMk/>
            <pc:sldMk cId="0" sldId="269"/>
            <ac:spMk id="628" creationId="{00000000-0000-0000-0000-000000000000}"/>
          </ac:spMkLst>
        </pc:spChg>
        <pc:spChg chg="mod">
          <ac:chgData name="Cao Tianyue" userId="002e49554a3b1526" providerId="LiveId" clId="{AB94867C-7F1F-4F52-A7CC-1BBF41B9F577}" dt="2020-11-20T02:42:53.030" v="67123" actId="947"/>
          <ac:spMkLst>
            <pc:docMk/>
            <pc:sldMk cId="0" sldId="269"/>
            <ac:spMk id="629" creationId="{00000000-0000-0000-0000-000000000000}"/>
          </ac:spMkLst>
        </pc:spChg>
        <pc:spChg chg="mod">
          <ac:chgData name="Cao Tianyue" userId="002e49554a3b1526" providerId="LiveId" clId="{AB94867C-7F1F-4F52-A7CC-1BBF41B9F577}" dt="2020-11-20T02:42:53.032" v="67165" actId="947"/>
          <ac:spMkLst>
            <pc:docMk/>
            <pc:sldMk cId="0" sldId="269"/>
            <ac:spMk id="630" creationId="{00000000-0000-0000-0000-000000000000}"/>
          </ac:spMkLst>
        </pc:spChg>
        <pc:spChg chg="mod">
          <ac:chgData name="Cao Tianyue" userId="002e49554a3b1526" providerId="LiveId" clId="{AB94867C-7F1F-4F52-A7CC-1BBF41B9F577}" dt="2020-11-20T02:42:53.031" v="67146" actId="947"/>
          <ac:spMkLst>
            <pc:docMk/>
            <pc:sldMk cId="0" sldId="269"/>
            <ac:spMk id="631" creationId="{00000000-0000-0000-0000-000000000000}"/>
          </ac:spMkLst>
        </pc:spChg>
        <pc:spChg chg="mod">
          <ac:chgData name="Cao Tianyue" userId="002e49554a3b1526" providerId="LiveId" clId="{AB94867C-7F1F-4F52-A7CC-1BBF41B9F577}" dt="2020-11-20T02:42:53.032" v="67161" actId="947"/>
          <ac:spMkLst>
            <pc:docMk/>
            <pc:sldMk cId="0" sldId="269"/>
            <ac:spMk id="632" creationId="{00000000-0000-0000-0000-000000000000}"/>
          </ac:spMkLst>
        </pc:spChg>
        <pc:graphicFrameChg chg="modGraphic">
          <ac:chgData name="Cao Tianyue" userId="002e49554a3b1526" providerId="LiveId" clId="{AB94867C-7F1F-4F52-A7CC-1BBF41B9F577}" dt="2020-11-20T02:42:53.030" v="67117" actId="947"/>
          <ac:graphicFrameMkLst>
            <pc:docMk/>
            <pc:sldMk cId="0" sldId="269"/>
            <ac:graphicFrameMk id="606" creationId="{00000000-0000-0000-0000-000000000000}"/>
          </ac:graphicFrameMkLst>
        </pc:graphicFrameChg>
      </pc:sldChg>
      <pc:sldChg chg="modSp mod">
        <pc:chgData name="Cao Tianyue" userId="002e49554a3b1526" providerId="LiveId" clId="{AB94867C-7F1F-4F52-A7CC-1BBF41B9F577}" dt="2020-11-20T02:42:53.023" v="67017" actId="947"/>
        <pc:sldMkLst>
          <pc:docMk/>
          <pc:sldMk cId="0" sldId="270"/>
        </pc:sldMkLst>
        <pc:spChg chg="mod">
          <ac:chgData name="Cao Tianyue" userId="002e49554a3b1526" providerId="LiveId" clId="{AB94867C-7F1F-4F52-A7CC-1BBF41B9F577}" dt="2020-11-20T02:42:53.023" v="67017" actId="947"/>
          <ac:spMkLst>
            <pc:docMk/>
            <pc:sldMk cId="0" sldId="270"/>
            <ac:spMk id="637" creationId="{00000000-0000-0000-0000-000000000000}"/>
          </ac:spMkLst>
        </pc:spChg>
        <pc:spChg chg="mod">
          <ac:chgData name="Cao Tianyue" userId="002e49554a3b1526" providerId="LiveId" clId="{AB94867C-7F1F-4F52-A7CC-1BBF41B9F577}" dt="2020-11-20T02:42:53.018" v="66925" actId="947"/>
          <ac:spMkLst>
            <pc:docMk/>
            <pc:sldMk cId="0" sldId="270"/>
            <ac:spMk id="638" creationId="{00000000-0000-0000-0000-000000000000}"/>
          </ac:spMkLst>
        </pc:spChg>
        <pc:spChg chg="mod">
          <ac:chgData name="Cao Tianyue" userId="002e49554a3b1526" providerId="LiveId" clId="{AB94867C-7F1F-4F52-A7CC-1BBF41B9F577}" dt="2020-11-20T02:42:53.023" v="67013" actId="947"/>
          <ac:spMkLst>
            <pc:docMk/>
            <pc:sldMk cId="0" sldId="270"/>
            <ac:spMk id="639" creationId="{00000000-0000-0000-0000-000000000000}"/>
          </ac:spMkLst>
        </pc:spChg>
        <pc:spChg chg="mod">
          <ac:chgData name="Cao Tianyue" userId="002e49554a3b1526" providerId="LiveId" clId="{AB94867C-7F1F-4F52-A7CC-1BBF41B9F577}" dt="2020-11-20T02:42:53.019" v="66947" actId="947"/>
          <ac:spMkLst>
            <pc:docMk/>
            <pc:sldMk cId="0" sldId="270"/>
            <ac:spMk id="640" creationId="{00000000-0000-0000-0000-000000000000}"/>
          </ac:spMkLst>
        </pc:spChg>
        <pc:spChg chg="mod">
          <ac:chgData name="Cao Tianyue" userId="002e49554a3b1526" providerId="LiveId" clId="{AB94867C-7F1F-4F52-A7CC-1BBF41B9F577}" dt="2020-11-20T02:42:53.019" v="66952" actId="947"/>
          <ac:spMkLst>
            <pc:docMk/>
            <pc:sldMk cId="0" sldId="270"/>
            <ac:spMk id="641" creationId="{00000000-0000-0000-0000-000000000000}"/>
          </ac:spMkLst>
        </pc:spChg>
        <pc:spChg chg="mod">
          <ac:chgData name="Cao Tianyue" userId="002e49554a3b1526" providerId="LiveId" clId="{AB94867C-7F1F-4F52-A7CC-1BBF41B9F577}" dt="2020-11-20T02:42:53.023" v="67009" actId="947"/>
          <ac:spMkLst>
            <pc:docMk/>
            <pc:sldMk cId="0" sldId="270"/>
            <ac:spMk id="642" creationId="{00000000-0000-0000-0000-000000000000}"/>
          </ac:spMkLst>
        </pc:spChg>
        <pc:spChg chg="mod">
          <ac:chgData name="Cao Tianyue" userId="002e49554a3b1526" providerId="LiveId" clId="{AB94867C-7F1F-4F52-A7CC-1BBF41B9F577}" dt="2020-11-20T02:42:53.018" v="66926" actId="947"/>
          <ac:spMkLst>
            <pc:docMk/>
            <pc:sldMk cId="0" sldId="270"/>
            <ac:spMk id="643" creationId="{00000000-0000-0000-0000-000000000000}"/>
          </ac:spMkLst>
        </pc:spChg>
        <pc:spChg chg="mod">
          <ac:chgData name="Cao Tianyue" userId="002e49554a3b1526" providerId="LiveId" clId="{AB94867C-7F1F-4F52-A7CC-1BBF41B9F577}" dt="2020-11-20T02:42:53.018" v="66931" actId="947"/>
          <ac:spMkLst>
            <pc:docMk/>
            <pc:sldMk cId="0" sldId="270"/>
            <ac:spMk id="644" creationId="{00000000-0000-0000-0000-000000000000}"/>
          </ac:spMkLst>
        </pc:spChg>
        <pc:spChg chg="mod">
          <ac:chgData name="Cao Tianyue" userId="002e49554a3b1526" providerId="LiveId" clId="{AB94867C-7F1F-4F52-A7CC-1BBF41B9F577}" dt="2020-11-20T02:42:53.022" v="67005" actId="947"/>
          <ac:spMkLst>
            <pc:docMk/>
            <pc:sldMk cId="0" sldId="270"/>
            <ac:spMk id="645" creationId="{00000000-0000-0000-0000-000000000000}"/>
          </ac:spMkLst>
        </pc:spChg>
        <pc:spChg chg="mod">
          <ac:chgData name="Cao Tianyue" userId="002e49554a3b1526" providerId="LiveId" clId="{AB94867C-7F1F-4F52-A7CC-1BBF41B9F577}" dt="2020-11-20T02:42:53.019" v="66948" actId="947"/>
          <ac:spMkLst>
            <pc:docMk/>
            <pc:sldMk cId="0" sldId="270"/>
            <ac:spMk id="646" creationId="{00000000-0000-0000-0000-000000000000}"/>
          </ac:spMkLst>
        </pc:spChg>
        <pc:spChg chg="mod">
          <ac:chgData name="Cao Tianyue" userId="002e49554a3b1526" providerId="LiveId" clId="{AB94867C-7F1F-4F52-A7CC-1BBF41B9F577}" dt="2020-11-20T02:42:53.019" v="66941" actId="947"/>
          <ac:spMkLst>
            <pc:docMk/>
            <pc:sldMk cId="0" sldId="270"/>
            <ac:spMk id="647" creationId="{00000000-0000-0000-0000-000000000000}"/>
          </ac:spMkLst>
        </pc:spChg>
        <pc:spChg chg="mod">
          <ac:chgData name="Cao Tianyue" userId="002e49554a3b1526" providerId="LiveId" clId="{AB94867C-7F1F-4F52-A7CC-1BBF41B9F577}" dt="2020-11-20T02:42:53.022" v="67001" actId="947"/>
          <ac:spMkLst>
            <pc:docMk/>
            <pc:sldMk cId="0" sldId="270"/>
            <ac:spMk id="648" creationId="{00000000-0000-0000-0000-000000000000}"/>
          </ac:spMkLst>
        </pc:spChg>
        <pc:spChg chg="mod">
          <ac:chgData name="Cao Tianyue" userId="002e49554a3b1526" providerId="LiveId" clId="{AB94867C-7F1F-4F52-A7CC-1BBF41B9F577}" dt="2020-11-20T02:42:53.018" v="66930" actId="947"/>
          <ac:spMkLst>
            <pc:docMk/>
            <pc:sldMk cId="0" sldId="270"/>
            <ac:spMk id="649" creationId="{00000000-0000-0000-0000-000000000000}"/>
          </ac:spMkLst>
        </pc:spChg>
        <pc:spChg chg="mod">
          <ac:chgData name="Cao Tianyue" userId="002e49554a3b1526" providerId="LiveId" clId="{AB94867C-7F1F-4F52-A7CC-1BBF41B9F577}" dt="2020-11-20T02:42:53.018" v="66928" actId="947"/>
          <ac:spMkLst>
            <pc:docMk/>
            <pc:sldMk cId="0" sldId="270"/>
            <ac:spMk id="650" creationId="{00000000-0000-0000-0000-000000000000}"/>
          </ac:spMkLst>
        </pc:spChg>
        <pc:spChg chg="mod">
          <ac:chgData name="Cao Tianyue" userId="002e49554a3b1526" providerId="LiveId" clId="{AB94867C-7F1F-4F52-A7CC-1BBF41B9F577}" dt="2020-11-20T02:42:53.022" v="66997" actId="947"/>
          <ac:spMkLst>
            <pc:docMk/>
            <pc:sldMk cId="0" sldId="270"/>
            <ac:spMk id="651" creationId="{00000000-0000-0000-0000-000000000000}"/>
          </ac:spMkLst>
        </pc:spChg>
        <pc:spChg chg="mod">
          <ac:chgData name="Cao Tianyue" userId="002e49554a3b1526" providerId="LiveId" clId="{AB94867C-7F1F-4F52-A7CC-1BBF41B9F577}" dt="2020-11-20T02:42:53.018" v="66924" actId="947"/>
          <ac:spMkLst>
            <pc:docMk/>
            <pc:sldMk cId="0" sldId="270"/>
            <ac:spMk id="652" creationId="{00000000-0000-0000-0000-000000000000}"/>
          </ac:spMkLst>
        </pc:spChg>
        <pc:spChg chg="mod">
          <ac:chgData name="Cao Tianyue" userId="002e49554a3b1526" providerId="LiveId" clId="{AB94867C-7F1F-4F52-A7CC-1BBF41B9F577}" dt="2020-11-20T02:42:53.019" v="66949" actId="947"/>
          <ac:spMkLst>
            <pc:docMk/>
            <pc:sldMk cId="0" sldId="270"/>
            <ac:spMk id="653" creationId="{00000000-0000-0000-0000-000000000000}"/>
          </ac:spMkLst>
        </pc:spChg>
        <pc:spChg chg="mod">
          <ac:chgData name="Cao Tianyue" userId="002e49554a3b1526" providerId="LiveId" clId="{AB94867C-7F1F-4F52-A7CC-1BBF41B9F577}" dt="2020-11-20T02:42:53.022" v="66993" actId="947"/>
          <ac:spMkLst>
            <pc:docMk/>
            <pc:sldMk cId="0" sldId="270"/>
            <ac:spMk id="654" creationId="{00000000-0000-0000-0000-000000000000}"/>
          </ac:spMkLst>
        </pc:spChg>
        <pc:spChg chg="mod">
          <ac:chgData name="Cao Tianyue" userId="002e49554a3b1526" providerId="LiveId" clId="{AB94867C-7F1F-4F52-A7CC-1BBF41B9F577}" dt="2020-11-20T02:42:53.019" v="66946" actId="947"/>
          <ac:spMkLst>
            <pc:docMk/>
            <pc:sldMk cId="0" sldId="270"/>
            <ac:spMk id="655" creationId="{00000000-0000-0000-0000-000000000000}"/>
          </ac:spMkLst>
        </pc:spChg>
        <pc:spChg chg="mod">
          <ac:chgData name="Cao Tianyue" userId="002e49554a3b1526" providerId="LiveId" clId="{AB94867C-7F1F-4F52-A7CC-1BBF41B9F577}" dt="2020-11-20T02:42:53.019" v="66936" actId="947"/>
          <ac:spMkLst>
            <pc:docMk/>
            <pc:sldMk cId="0" sldId="270"/>
            <ac:spMk id="657" creationId="{00000000-0000-0000-0000-000000000000}"/>
          </ac:spMkLst>
        </pc:spChg>
        <pc:spChg chg="mod">
          <ac:chgData name="Cao Tianyue" userId="002e49554a3b1526" providerId="LiveId" clId="{AB94867C-7F1F-4F52-A7CC-1BBF41B9F577}" dt="2020-11-20T02:42:53.016" v="66897" actId="947"/>
          <ac:spMkLst>
            <pc:docMk/>
            <pc:sldMk cId="0" sldId="270"/>
            <ac:spMk id="658" creationId="{00000000-0000-0000-0000-000000000000}"/>
          </ac:spMkLst>
        </pc:spChg>
        <pc:spChg chg="mod">
          <ac:chgData name="Cao Tianyue" userId="002e49554a3b1526" providerId="LiveId" clId="{AB94867C-7F1F-4F52-A7CC-1BBF41B9F577}" dt="2020-11-20T02:42:53.021" v="66989" actId="947"/>
          <ac:spMkLst>
            <pc:docMk/>
            <pc:sldMk cId="0" sldId="270"/>
            <ac:spMk id="660" creationId="{00000000-0000-0000-0000-000000000000}"/>
          </ac:spMkLst>
        </pc:spChg>
        <pc:spChg chg="mod">
          <ac:chgData name="Cao Tianyue" userId="002e49554a3b1526" providerId="LiveId" clId="{AB94867C-7F1F-4F52-A7CC-1BBF41B9F577}" dt="2020-11-20T02:42:53.021" v="66985" actId="947"/>
          <ac:spMkLst>
            <pc:docMk/>
            <pc:sldMk cId="0" sldId="270"/>
            <ac:spMk id="661" creationId="{00000000-0000-0000-0000-000000000000}"/>
          </ac:spMkLst>
        </pc:spChg>
        <pc:spChg chg="mod">
          <ac:chgData name="Cao Tianyue" userId="002e49554a3b1526" providerId="LiveId" clId="{AB94867C-7F1F-4F52-A7CC-1BBF41B9F577}" dt="2020-11-20T02:42:53.020" v="66961" actId="947"/>
          <ac:spMkLst>
            <pc:docMk/>
            <pc:sldMk cId="0" sldId="270"/>
            <ac:spMk id="663" creationId="{00000000-0000-0000-0000-000000000000}"/>
          </ac:spMkLst>
        </pc:spChg>
        <pc:spChg chg="mod">
          <ac:chgData name="Cao Tianyue" userId="002e49554a3b1526" providerId="LiveId" clId="{AB94867C-7F1F-4F52-A7CC-1BBF41B9F577}" dt="2020-11-20T02:42:53.016" v="66908" actId="947"/>
          <ac:spMkLst>
            <pc:docMk/>
            <pc:sldMk cId="0" sldId="270"/>
            <ac:spMk id="664" creationId="{00000000-0000-0000-0000-000000000000}"/>
          </ac:spMkLst>
        </pc:spChg>
        <pc:spChg chg="mod">
          <ac:chgData name="Cao Tianyue" userId="002e49554a3b1526" providerId="LiveId" clId="{AB94867C-7F1F-4F52-A7CC-1BBF41B9F577}" dt="2020-11-20T02:42:53.015" v="66893" actId="947"/>
          <ac:spMkLst>
            <pc:docMk/>
            <pc:sldMk cId="0" sldId="270"/>
            <ac:spMk id="665" creationId="{00000000-0000-0000-0000-000000000000}"/>
          </ac:spMkLst>
        </pc:spChg>
        <pc:spChg chg="mod">
          <ac:chgData name="Cao Tianyue" userId="002e49554a3b1526" providerId="LiveId" clId="{AB94867C-7F1F-4F52-A7CC-1BBF41B9F577}" dt="2020-11-20T02:42:53.015" v="66889" actId="947"/>
          <ac:spMkLst>
            <pc:docMk/>
            <pc:sldMk cId="0" sldId="270"/>
            <ac:spMk id="666" creationId="{00000000-0000-0000-0000-000000000000}"/>
          </ac:spMkLst>
        </pc:spChg>
        <pc:spChg chg="mod">
          <ac:chgData name="Cao Tianyue" userId="002e49554a3b1526" providerId="LiveId" clId="{AB94867C-7F1F-4F52-A7CC-1BBF41B9F577}" dt="2020-11-20T02:42:53.015" v="66885" actId="947"/>
          <ac:spMkLst>
            <pc:docMk/>
            <pc:sldMk cId="0" sldId="270"/>
            <ac:spMk id="667" creationId="{00000000-0000-0000-0000-000000000000}"/>
          </ac:spMkLst>
        </pc:spChg>
        <pc:spChg chg="mod">
          <ac:chgData name="Cao Tianyue" userId="002e49554a3b1526" providerId="LiveId" clId="{AB94867C-7F1F-4F52-A7CC-1BBF41B9F577}" dt="2020-11-20T02:42:53.014" v="66881" actId="947"/>
          <ac:spMkLst>
            <pc:docMk/>
            <pc:sldMk cId="0" sldId="270"/>
            <ac:spMk id="668" creationId="{00000000-0000-0000-0000-000000000000}"/>
          </ac:spMkLst>
        </pc:spChg>
        <pc:spChg chg="mod">
          <ac:chgData name="Cao Tianyue" userId="002e49554a3b1526" providerId="LiveId" clId="{AB94867C-7F1F-4F52-A7CC-1BBF41B9F577}" dt="2020-11-20T02:42:53.021" v="66981" actId="947"/>
          <ac:spMkLst>
            <pc:docMk/>
            <pc:sldMk cId="0" sldId="270"/>
            <ac:spMk id="670" creationId="{00000000-0000-0000-0000-000000000000}"/>
          </ac:spMkLst>
        </pc:spChg>
        <pc:spChg chg="mod">
          <ac:chgData name="Cao Tianyue" userId="002e49554a3b1526" providerId="LiveId" clId="{AB94867C-7F1F-4F52-A7CC-1BBF41B9F577}" dt="2020-11-20T02:42:53.021" v="66977" actId="947"/>
          <ac:spMkLst>
            <pc:docMk/>
            <pc:sldMk cId="0" sldId="270"/>
            <ac:spMk id="671" creationId="{00000000-0000-0000-0000-000000000000}"/>
          </ac:spMkLst>
        </pc:spChg>
        <pc:spChg chg="mod">
          <ac:chgData name="Cao Tianyue" userId="002e49554a3b1526" providerId="LiveId" clId="{AB94867C-7F1F-4F52-A7CC-1BBF41B9F577}" dt="2020-11-20T02:42:53.020" v="66973" actId="947"/>
          <ac:spMkLst>
            <pc:docMk/>
            <pc:sldMk cId="0" sldId="270"/>
            <ac:spMk id="672" creationId="{00000000-0000-0000-0000-000000000000}"/>
          </ac:spMkLst>
        </pc:spChg>
        <pc:spChg chg="mod">
          <ac:chgData name="Cao Tianyue" userId="002e49554a3b1526" providerId="LiveId" clId="{AB94867C-7F1F-4F52-A7CC-1BBF41B9F577}" dt="2020-11-20T02:42:53.020" v="66969" actId="947"/>
          <ac:spMkLst>
            <pc:docMk/>
            <pc:sldMk cId="0" sldId="270"/>
            <ac:spMk id="674" creationId="{00000000-0000-0000-0000-000000000000}"/>
          </ac:spMkLst>
        </pc:spChg>
        <pc:spChg chg="mod">
          <ac:chgData name="Cao Tianyue" userId="002e49554a3b1526" providerId="LiveId" clId="{AB94867C-7F1F-4F52-A7CC-1BBF41B9F577}" dt="2020-11-20T02:42:53.020" v="66965" actId="947"/>
          <ac:spMkLst>
            <pc:docMk/>
            <pc:sldMk cId="0" sldId="270"/>
            <ac:spMk id="675" creationId="{00000000-0000-0000-0000-000000000000}"/>
          </ac:spMkLst>
        </pc:spChg>
        <pc:spChg chg="mod">
          <ac:chgData name="Cao Tianyue" userId="002e49554a3b1526" providerId="LiveId" clId="{AB94867C-7F1F-4F52-A7CC-1BBF41B9F577}" dt="2020-11-20T02:42:53.018" v="66935" actId="947"/>
          <ac:spMkLst>
            <pc:docMk/>
            <pc:sldMk cId="0" sldId="270"/>
            <ac:spMk id="676" creationId="{00000000-0000-0000-0000-000000000000}"/>
          </ac:spMkLst>
        </pc:spChg>
      </pc:sldChg>
      <pc:sldChg chg="modSp mod">
        <pc:chgData name="Cao Tianyue" userId="002e49554a3b1526" providerId="LiveId" clId="{AB94867C-7F1F-4F52-A7CC-1BBF41B9F577}" dt="2020-11-20T02:42:53.014" v="66877" actId="947"/>
        <pc:sldMkLst>
          <pc:docMk/>
          <pc:sldMk cId="0" sldId="271"/>
        </pc:sldMkLst>
        <pc:spChg chg="mod">
          <ac:chgData name="Cao Tianyue" userId="002e49554a3b1526" providerId="LiveId" clId="{AB94867C-7F1F-4F52-A7CC-1BBF41B9F577}" dt="2020-11-20T02:42:53.014" v="66877" actId="947"/>
          <ac:spMkLst>
            <pc:docMk/>
            <pc:sldMk cId="0" sldId="271"/>
            <ac:spMk id="681" creationId="{00000000-0000-0000-0000-000000000000}"/>
          </ac:spMkLst>
        </pc:spChg>
        <pc:spChg chg="mod">
          <ac:chgData name="Cao Tianyue" userId="002e49554a3b1526" providerId="LiveId" clId="{AB94867C-7F1F-4F52-A7CC-1BBF41B9F577}" dt="2020-11-20T02:42:53.014" v="66865" actId="947"/>
          <ac:spMkLst>
            <pc:docMk/>
            <pc:sldMk cId="0" sldId="271"/>
            <ac:spMk id="682" creationId="{00000000-0000-0000-0000-000000000000}"/>
          </ac:spMkLst>
        </pc:spChg>
        <pc:spChg chg="mod">
          <ac:chgData name="Cao Tianyue" userId="002e49554a3b1526" providerId="LiveId" clId="{AB94867C-7F1F-4F52-A7CC-1BBF41B9F577}" dt="2020-11-20T02:42:53.012" v="66849" actId="947"/>
          <ac:spMkLst>
            <pc:docMk/>
            <pc:sldMk cId="0" sldId="271"/>
            <ac:spMk id="683" creationId="{00000000-0000-0000-0000-000000000000}"/>
          </ac:spMkLst>
        </pc:spChg>
        <pc:spChg chg="mod">
          <ac:chgData name="Cao Tianyue" userId="002e49554a3b1526" providerId="LiveId" clId="{AB94867C-7F1F-4F52-A7CC-1BBF41B9F577}" dt="2020-11-20T02:42:53.013" v="66856" actId="947"/>
          <ac:spMkLst>
            <pc:docMk/>
            <pc:sldMk cId="0" sldId="271"/>
            <ac:spMk id="684" creationId="{00000000-0000-0000-0000-000000000000}"/>
          </ac:spMkLst>
        </pc:spChg>
        <pc:spChg chg="mod">
          <ac:chgData name="Cao Tianyue" userId="002e49554a3b1526" providerId="LiveId" clId="{AB94867C-7F1F-4F52-A7CC-1BBF41B9F577}" dt="2020-11-20T02:42:53.013" v="66851" actId="947"/>
          <ac:spMkLst>
            <pc:docMk/>
            <pc:sldMk cId="0" sldId="271"/>
            <ac:spMk id="685" creationId="{00000000-0000-0000-0000-000000000000}"/>
          </ac:spMkLst>
        </pc:spChg>
        <pc:spChg chg="mod">
          <ac:chgData name="Cao Tianyue" userId="002e49554a3b1526" providerId="LiveId" clId="{AB94867C-7F1F-4F52-A7CC-1BBF41B9F577}" dt="2020-11-20T02:42:53.014" v="66867" actId="947"/>
          <ac:spMkLst>
            <pc:docMk/>
            <pc:sldMk cId="0" sldId="271"/>
            <ac:spMk id="686" creationId="{00000000-0000-0000-0000-000000000000}"/>
          </ac:spMkLst>
        </pc:spChg>
        <pc:spChg chg="mod">
          <ac:chgData name="Cao Tianyue" userId="002e49554a3b1526" providerId="LiveId" clId="{AB94867C-7F1F-4F52-A7CC-1BBF41B9F577}" dt="2020-11-20T02:42:53.013" v="66858" actId="947"/>
          <ac:spMkLst>
            <pc:docMk/>
            <pc:sldMk cId="0" sldId="271"/>
            <ac:spMk id="687" creationId="{00000000-0000-0000-0000-000000000000}"/>
          </ac:spMkLst>
        </pc:spChg>
        <pc:spChg chg="mod">
          <ac:chgData name="Cao Tianyue" userId="002e49554a3b1526" providerId="LiveId" clId="{AB94867C-7F1F-4F52-A7CC-1BBF41B9F577}" dt="2020-11-20T02:42:53.012" v="66844" actId="947"/>
          <ac:spMkLst>
            <pc:docMk/>
            <pc:sldMk cId="0" sldId="271"/>
            <ac:spMk id="688" creationId="{00000000-0000-0000-0000-000000000000}"/>
          </ac:spMkLst>
        </pc:spChg>
        <pc:spChg chg="mod">
          <ac:chgData name="Cao Tianyue" userId="002e49554a3b1526" providerId="LiveId" clId="{AB94867C-7F1F-4F52-A7CC-1BBF41B9F577}" dt="2020-11-20T02:42:53.013" v="66861" actId="947"/>
          <ac:spMkLst>
            <pc:docMk/>
            <pc:sldMk cId="0" sldId="271"/>
            <ac:spMk id="689" creationId="{00000000-0000-0000-0000-000000000000}"/>
          </ac:spMkLst>
        </pc:spChg>
        <pc:spChg chg="mod">
          <ac:chgData name="Cao Tianyue" userId="002e49554a3b1526" providerId="LiveId" clId="{AB94867C-7F1F-4F52-A7CC-1BBF41B9F577}" dt="2020-11-20T02:42:53.013" v="66854" actId="947"/>
          <ac:spMkLst>
            <pc:docMk/>
            <pc:sldMk cId="0" sldId="271"/>
            <ac:spMk id="690" creationId="{00000000-0000-0000-0000-000000000000}"/>
          </ac:spMkLst>
        </pc:spChg>
        <pc:spChg chg="mod">
          <ac:chgData name="Cao Tianyue" userId="002e49554a3b1526" providerId="LiveId" clId="{AB94867C-7F1F-4F52-A7CC-1BBF41B9F577}" dt="2020-11-20T02:42:53.014" v="66873" actId="947"/>
          <ac:spMkLst>
            <pc:docMk/>
            <pc:sldMk cId="0" sldId="271"/>
            <ac:spMk id="692" creationId="{00000000-0000-0000-0000-000000000000}"/>
          </ac:spMkLst>
        </pc:spChg>
        <pc:spChg chg="mod">
          <ac:chgData name="Cao Tianyue" userId="002e49554a3b1526" providerId="LiveId" clId="{AB94867C-7F1F-4F52-A7CC-1BBF41B9F577}" dt="2020-11-20T02:42:53.011" v="66834" actId="947"/>
          <ac:spMkLst>
            <pc:docMk/>
            <pc:sldMk cId="0" sldId="271"/>
            <ac:spMk id="693" creationId="{00000000-0000-0000-0000-000000000000}"/>
          </ac:spMkLst>
        </pc:spChg>
      </pc:sldChg>
      <pc:sldChg chg="modSp mod">
        <pc:chgData name="Cao Tianyue" userId="002e49554a3b1526" providerId="LiveId" clId="{AB94867C-7F1F-4F52-A7CC-1BBF41B9F577}" dt="2020-11-20T02:42:53.011" v="66829" actId="947"/>
        <pc:sldMkLst>
          <pc:docMk/>
          <pc:sldMk cId="0" sldId="272"/>
        </pc:sldMkLst>
        <pc:spChg chg="mod">
          <ac:chgData name="Cao Tianyue" userId="002e49554a3b1526" providerId="LiveId" clId="{AB94867C-7F1F-4F52-A7CC-1BBF41B9F577}" dt="2020-11-20T02:42:53.011" v="66829" actId="947"/>
          <ac:spMkLst>
            <pc:docMk/>
            <pc:sldMk cId="0" sldId="272"/>
            <ac:spMk id="698" creationId="{00000000-0000-0000-0000-000000000000}"/>
          </ac:spMkLst>
        </pc:spChg>
        <pc:spChg chg="mod">
          <ac:chgData name="Cao Tianyue" userId="002e49554a3b1526" providerId="LiveId" clId="{AB94867C-7F1F-4F52-A7CC-1BBF41B9F577}" dt="2020-11-20T02:42:53.010" v="66813" actId="947"/>
          <ac:spMkLst>
            <pc:docMk/>
            <pc:sldMk cId="0" sldId="272"/>
            <ac:spMk id="700" creationId="{00000000-0000-0000-0000-000000000000}"/>
          </ac:spMkLst>
        </pc:spChg>
        <pc:spChg chg="mod">
          <ac:chgData name="Cao Tianyue" userId="002e49554a3b1526" providerId="LiveId" clId="{AB94867C-7F1F-4F52-A7CC-1BBF41B9F577}" dt="2020-11-20T02:42:53.010" v="66809" actId="947"/>
          <ac:spMkLst>
            <pc:docMk/>
            <pc:sldMk cId="0" sldId="272"/>
            <ac:spMk id="701" creationId="{00000000-0000-0000-0000-000000000000}"/>
          </ac:spMkLst>
        </pc:spChg>
        <pc:spChg chg="mod">
          <ac:chgData name="Cao Tianyue" userId="002e49554a3b1526" providerId="LiveId" clId="{AB94867C-7F1F-4F52-A7CC-1BBF41B9F577}" dt="2020-11-20T02:42:53.007" v="66760" actId="947"/>
          <ac:spMkLst>
            <pc:docMk/>
            <pc:sldMk cId="0" sldId="272"/>
            <ac:spMk id="703" creationId="{00000000-0000-0000-0000-000000000000}"/>
          </ac:spMkLst>
        </pc:spChg>
        <pc:spChg chg="mod">
          <ac:chgData name="Cao Tianyue" userId="002e49554a3b1526" providerId="LiveId" clId="{AB94867C-7F1F-4F52-A7CC-1BBF41B9F577}" dt="2020-11-20T02:42:53.003" v="66702" actId="947"/>
          <ac:spMkLst>
            <pc:docMk/>
            <pc:sldMk cId="0" sldId="272"/>
            <ac:spMk id="704" creationId="{00000000-0000-0000-0000-000000000000}"/>
          </ac:spMkLst>
        </pc:spChg>
        <pc:spChg chg="mod">
          <ac:chgData name="Cao Tianyue" userId="002e49554a3b1526" providerId="LiveId" clId="{AB94867C-7F1F-4F52-A7CC-1BBF41B9F577}" dt="2020-11-20T02:42:53.006" v="66738" actId="947"/>
          <ac:spMkLst>
            <pc:docMk/>
            <pc:sldMk cId="0" sldId="272"/>
            <ac:spMk id="705" creationId="{00000000-0000-0000-0000-000000000000}"/>
          </ac:spMkLst>
        </pc:spChg>
        <pc:spChg chg="mod">
          <ac:chgData name="Cao Tianyue" userId="002e49554a3b1526" providerId="LiveId" clId="{AB94867C-7F1F-4F52-A7CC-1BBF41B9F577}" dt="2020-11-20T02:42:53.011" v="66825" actId="947"/>
          <ac:spMkLst>
            <pc:docMk/>
            <pc:sldMk cId="0" sldId="272"/>
            <ac:spMk id="706" creationId="{00000000-0000-0000-0000-000000000000}"/>
          </ac:spMkLst>
        </pc:spChg>
        <pc:spChg chg="mod">
          <ac:chgData name="Cao Tianyue" userId="002e49554a3b1526" providerId="LiveId" clId="{AB94867C-7F1F-4F52-A7CC-1BBF41B9F577}" dt="2020-11-20T02:42:53.005" v="66734" actId="947"/>
          <ac:spMkLst>
            <pc:docMk/>
            <pc:sldMk cId="0" sldId="272"/>
            <ac:spMk id="707" creationId="{00000000-0000-0000-0000-000000000000}"/>
          </ac:spMkLst>
        </pc:spChg>
        <pc:spChg chg="mod">
          <ac:chgData name="Cao Tianyue" userId="002e49554a3b1526" providerId="LiveId" clId="{AB94867C-7F1F-4F52-A7CC-1BBF41B9F577}" dt="2020-11-20T02:42:53.004" v="66727" actId="947"/>
          <ac:spMkLst>
            <pc:docMk/>
            <pc:sldMk cId="0" sldId="272"/>
            <ac:spMk id="708" creationId="{00000000-0000-0000-0000-000000000000}"/>
          </ac:spMkLst>
        </pc:spChg>
        <pc:spChg chg="mod">
          <ac:chgData name="Cao Tianyue" userId="002e49554a3b1526" providerId="LiveId" clId="{AB94867C-7F1F-4F52-A7CC-1BBF41B9F577}" dt="2020-11-20T02:42:53.010" v="66821" actId="947"/>
          <ac:spMkLst>
            <pc:docMk/>
            <pc:sldMk cId="0" sldId="272"/>
            <ac:spMk id="709" creationId="{00000000-0000-0000-0000-000000000000}"/>
          </ac:spMkLst>
        </pc:spChg>
        <pc:spChg chg="mod">
          <ac:chgData name="Cao Tianyue" userId="002e49554a3b1526" providerId="LiveId" clId="{AB94867C-7F1F-4F52-A7CC-1BBF41B9F577}" dt="2020-11-20T02:42:53.004" v="66726" actId="947"/>
          <ac:spMkLst>
            <pc:docMk/>
            <pc:sldMk cId="0" sldId="272"/>
            <ac:spMk id="710" creationId="{00000000-0000-0000-0000-000000000000}"/>
          </ac:spMkLst>
        </pc:spChg>
        <pc:spChg chg="mod">
          <ac:chgData name="Cao Tianyue" userId="002e49554a3b1526" providerId="LiveId" clId="{AB94867C-7F1F-4F52-A7CC-1BBF41B9F577}" dt="2020-11-20T02:42:53.005" v="66730" actId="947"/>
          <ac:spMkLst>
            <pc:docMk/>
            <pc:sldMk cId="0" sldId="272"/>
            <ac:spMk id="711" creationId="{00000000-0000-0000-0000-000000000000}"/>
          </ac:spMkLst>
        </pc:spChg>
        <pc:spChg chg="mod">
          <ac:chgData name="Cao Tianyue" userId="002e49554a3b1526" providerId="LiveId" clId="{AB94867C-7F1F-4F52-A7CC-1BBF41B9F577}" dt="2020-11-20T02:42:53.010" v="66817" actId="947"/>
          <ac:spMkLst>
            <pc:docMk/>
            <pc:sldMk cId="0" sldId="272"/>
            <ac:spMk id="712" creationId="{00000000-0000-0000-0000-000000000000}"/>
          </ac:spMkLst>
        </pc:spChg>
        <pc:spChg chg="mod">
          <ac:chgData name="Cao Tianyue" userId="002e49554a3b1526" providerId="LiveId" clId="{AB94867C-7F1F-4F52-A7CC-1BBF41B9F577}" dt="2020-11-20T02:42:53.006" v="66736" actId="947"/>
          <ac:spMkLst>
            <pc:docMk/>
            <pc:sldMk cId="0" sldId="272"/>
            <ac:spMk id="714" creationId="{00000000-0000-0000-0000-000000000000}"/>
          </ac:spMkLst>
        </pc:spChg>
        <pc:spChg chg="mod">
          <ac:chgData name="Cao Tianyue" userId="002e49554a3b1526" providerId="LiveId" clId="{AB94867C-7F1F-4F52-A7CC-1BBF41B9F577}" dt="2020-11-20T02:42:53.002" v="66685" actId="947"/>
          <ac:spMkLst>
            <pc:docMk/>
            <pc:sldMk cId="0" sldId="272"/>
            <ac:spMk id="715" creationId="{00000000-0000-0000-0000-000000000000}"/>
          </ac:spMkLst>
        </pc:spChg>
        <pc:spChg chg="mod">
          <ac:chgData name="Cao Tianyue" userId="002e49554a3b1526" providerId="LiveId" clId="{AB94867C-7F1F-4F52-A7CC-1BBF41B9F577}" dt="2020-11-20T02:42:53.009" v="66805" actId="947"/>
          <ac:spMkLst>
            <pc:docMk/>
            <pc:sldMk cId="0" sldId="272"/>
            <ac:spMk id="717" creationId="{00000000-0000-0000-0000-000000000000}"/>
          </ac:spMkLst>
        </pc:spChg>
        <pc:spChg chg="mod">
          <ac:chgData name="Cao Tianyue" userId="002e49554a3b1526" providerId="LiveId" clId="{AB94867C-7F1F-4F52-A7CC-1BBF41B9F577}" dt="2020-11-20T02:42:53.009" v="66801" actId="947"/>
          <ac:spMkLst>
            <pc:docMk/>
            <pc:sldMk cId="0" sldId="272"/>
            <ac:spMk id="718" creationId="{00000000-0000-0000-0000-000000000000}"/>
          </ac:spMkLst>
        </pc:spChg>
        <pc:spChg chg="mod">
          <ac:chgData name="Cao Tianyue" userId="002e49554a3b1526" providerId="LiveId" clId="{AB94867C-7F1F-4F52-A7CC-1BBF41B9F577}" dt="2020-11-20T02:42:53.007" v="66761" actId="947"/>
          <ac:spMkLst>
            <pc:docMk/>
            <pc:sldMk cId="0" sldId="272"/>
            <ac:spMk id="720" creationId="{00000000-0000-0000-0000-000000000000}"/>
          </ac:spMkLst>
        </pc:spChg>
        <pc:spChg chg="mod">
          <ac:chgData name="Cao Tianyue" userId="002e49554a3b1526" providerId="LiveId" clId="{AB94867C-7F1F-4F52-A7CC-1BBF41B9F577}" dt="2020-11-20T02:42:53.003" v="66699" actId="947"/>
          <ac:spMkLst>
            <pc:docMk/>
            <pc:sldMk cId="0" sldId="272"/>
            <ac:spMk id="721" creationId="{00000000-0000-0000-0000-000000000000}"/>
          </ac:spMkLst>
        </pc:spChg>
        <pc:spChg chg="mod">
          <ac:chgData name="Cao Tianyue" userId="002e49554a3b1526" providerId="LiveId" clId="{AB94867C-7F1F-4F52-A7CC-1BBF41B9F577}" dt="2020-11-20T02:42:53.007" v="66757" actId="947"/>
          <ac:spMkLst>
            <pc:docMk/>
            <pc:sldMk cId="0" sldId="272"/>
            <ac:spMk id="723" creationId="{00000000-0000-0000-0000-000000000000}"/>
          </ac:spMkLst>
        </pc:spChg>
        <pc:spChg chg="mod">
          <ac:chgData name="Cao Tianyue" userId="002e49554a3b1526" providerId="LiveId" clId="{AB94867C-7F1F-4F52-A7CC-1BBF41B9F577}" dt="2020-11-20T02:42:53.003" v="66704" actId="947"/>
          <ac:spMkLst>
            <pc:docMk/>
            <pc:sldMk cId="0" sldId="272"/>
            <ac:spMk id="724" creationId="{00000000-0000-0000-0000-000000000000}"/>
          </ac:spMkLst>
        </pc:spChg>
        <pc:spChg chg="mod">
          <ac:chgData name="Cao Tianyue" userId="002e49554a3b1526" providerId="LiveId" clId="{AB94867C-7F1F-4F52-A7CC-1BBF41B9F577}" dt="2020-11-20T02:42:53.009" v="66797" actId="947"/>
          <ac:spMkLst>
            <pc:docMk/>
            <pc:sldMk cId="0" sldId="272"/>
            <ac:spMk id="726" creationId="{00000000-0000-0000-0000-000000000000}"/>
          </ac:spMkLst>
        </pc:spChg>
        <pc:spChg chg="mod">
          <ac:chgData name="Cao Tianyue" userId="002e49554a3b1526" providerId="LiveId" clId="{AB94867C-7F1F-4F52-A7CC-1BBF41B9F577}" dt="2020-11-20T02:42:53.009" v="66793" actId="947"/>
          <ac:spMkLst>
            <pc:docMk/>
            <pc:sldMk cId="0" sldId="272"/>
            <ac:spMk id="727" creationId="{00000000-0000-0000-0000-000000000000}"/>
          </ac:spMkLst>
        </pc:spChg>
        <pc:spChg chg="mod">
          <ac:chgData name="Cao Tianyue" userId="002e49554a3b1526" providerId="LiveId" clId="{AB94867C-7F1F-4F52-A7CC-1BBF41B9F577}" dt="2020-11-20T02:42:53.007" v="66758" actId="947"/>
          <ac:spMkLst>
            <pc:docMk/>
            <pc:sldMk cId="0" sldId="272"/>
            <ac:spMk id="729" creationId="{00000000-0000-0000-0000-000000000000}"/>
          </ac:spMkLst>
        </pc:spChg>
        <pc:spChg chg="mod">
          <ac:chgData name="Cao Tianyue" userId="002e49554a3b1526" providerId="LiveId" clId="{AB94867C-7F1F-4F52-A7CC-1BBF41B9F577}" dt="2020-11-20T02:42:53.003" v="66700" actId="947"/>
          <ac:spMkLst>
            <pc:docMk/>
            <pc:sldMk cId="0" sldId="272"/>
            <ac:spMk id="730" creationId="{00000000-0000-0000-0000-000000000000}"/>
          </ac:spMkLst>
        </pc:spChg>
        <pc:spChg chg="mod">
          <ac:chgData name="Cao Tianyue" userId="002e49554a3b1526" providerId="LiveId" clId="{AB94867C-7F1F-4F52-A7CC-1BBF41B9F577}" dt="2020-11-20T02:42:53.007" v="66759" actId="947"/>
          <ac:spMkLst>
            <pc:docMk/>
            <pc:sldMk cId="0" sldId="272"/>
            <ac:spMk id="732" creationId="{00000000-0000-0000-0000-000000000000}"/>
          </ac:spMkLst>
        </pc:spChg>
        <pc:spChg chg="mod">
          <ac:chgData name="Cao Tianyue" userId="002e49554a3b1526" providerId="LiveId" clId="{AB94867C-7F1F-4F52-A7CC-1BBF41B9F577}" dt="2020-11-20T02:42:53.002" v="66696" actId="947"/>
          <ac:spMkLst>
            <pc:docMk/>
            <pc:sldMk cId="0" sldId="272"/>
            <ac:spMk id="733" creationId="{00000000-0000-0000-0000-000000000000}"/>
          </ac:spMkLst>
        </pc:spChg>
        <pc:spChg chg="mod">
          <ac:chgData name="Cao Tianyue" userId="002e49554a3b1526" providerId="LiveId" clId="{AB94867C-7F1F-4F52-A7CC-1BBF41B9F577}" dt="2020-11-20T02:42:53.001" v="66681" actId="947"/>
          <ac:spMkLst>
            <pc:docMk/>
            <pc:sldMk cId="0" sldId="272"/>
            <ac:spMk id="734" creationId="{00000000-0000-0000-0000-000000000000}"/>
          </ac:spMkLst>
        </pc:spChg>
        <pc:spChg chg="mod">
          <ac:chgData name="Cao Tianyue" userId="002e49554a3b1526" providerId="LiveId" clId="{AB94867C-7F1F-4F52-A7CC-1BBF41B9F577}" dt="2020-11-20T02:42:53.008" v="66789" actId="947"/>
          <ac:spMkLst>
            <pc:docMk/>
            <pc:sldMk cId="0" sldId="272"/>
            <ac:spMk id="736" creationId="{00000000-0000-0000-0000-000000000000}"/>
          </ac:spMkLst>
        </pc:spChg>
        <pc:spChg chg="mod">
          <ac:chgData name="Cao Tianyue" userId="002e49554a3b1526" providerId="LiveId" clId="{AB94867C-7F1F-4F52-A7CC-1BBF41B9F577}" dt="2020-11-20T02:42:53.008" v="66785" actId="947"/>
          <ac:spMkLst>
            <pc:docMk/>
            <pc:sldMk cId="0" sldId="272"/>
            <ac:spMk id="737" creationId="{00000000-0000-0000-0000-000000000000}"/>
          </ac:spMkLst>
        </pc:spChg>
        <pc:spChg chg="mod">
          <ac:chgData name="Cao Tianyue" userId="002e49554a3b1526" providerId="LiveId" clId="{AB94867C-7F1F-4F52-A7CC-1BBF41B9F577}" dt="2020-11-20T02:42:53.008" v="66781" actId="947"/>
          <ac:spMkLst>
            <pc:docMk/>
            <pc:sldMk cId="0" sldId="272"/>
            <ac:spMk id="738" creationId="{00000000-0000-0000-0000-000000000000}"/>
          </ac:spMkLst>
        </pc:spChg>
        <pc:spChg chg="mod">
          <ac:chgData name="Cao Tianyue" userId="002e49554a3b1526" providerId="LiveId" clId="{AB94867C-7F1F-4F52-A7CC-1BBF41B9F577}" dt="2020-11-20T02:42:53.008" v="66777" actId="947"/>
          <ac:spMkLst>
            <pc:docMk/>
            <pc:sldMk cId="0" sldId="272"/>
            <ac:spMk id="739" creationId="{00000000-0000-0000-0000-000000000000}"/>
          </ac:spMkLst>
        </pc:spChg>
        <pc:spChg chg="mod">
          <ac:chgData name="Cao Tianyue" userId="002e49554a3b1526" providerId="LiveId" clId="{AB94867C-7F1F-4F52-A7CC-1BBF41B9F577}" dt="2020-11-20T02:42:53.004" v="66718" actId="947"/>
          <ac:spMkLst>
            <pc:docMk/>
            <pc:sldMk cId="0" sldId="272"/>
            <ac:spMk id="740" creationId="{00000000-0000-0000-0000-000000000000}"/>
          </ac:spMkLst>
        </pc:spChg>
        <pc:spChg chg="mod">
          <ac:chgData name="Cao Tianyue" userId="002e49554a3b1526" providerId="LiveId" clId="{AB94867C-7F1F-4F52-A7CC-1BBF41B9F577}" dt="2020-11-20T02:42:53.008" v="66773" actId="947"/>
          <ac:spMkLst>
            <pc:docMk/>
            <pc:sldMk cId="0" sldId="272"/>
            <ac:spMk id="741" creationId="{00000000-0000-0000-0000-000000000000}"/>
          </ac:spMkLst>
        </pc:spChg>
        <pc:spChg chg="mod">
          <ac:chgData name="Cao Tianyue" userId="002e49554a3b1526" providerId="LiveId" clId="{AB94867C-7F1F-4F52-A7CC-1BBF41B9F577}" dt="2020-11-20T02:42:53.006" v="66740" actId="947"/>
          <ac:spMkLst>
            <pc:docMk/>
            <pc:sldMk cId="0" sldId="272"/>
            <ac:spMk id="742" creationId="{00000000-0000-0000-0000-000000000000}"/>
          </ac:spMkLst>
        </pc:spChg>
        <pc:spChg chg="mod">
          <ac:chgData name="Cao Tianyue" userId="002e49554a3b1526" providerId="LiveId" clId="{AB94867C-7F1F-4F52-A7CC-1BBF41B9F577}" dt="2020-11-20T02:42:53.006" v="66741" actId="947"/>
          <ac:spMkLst>
            <pc:docMk/>
            <pc:sldMk cId="0" sldId="272"/>
            <ac:spMk id="743" creationId="{00000000-0000-0000-0000-000000000000}"/>
          </ac:spMkLst>
        </pc:spChg>
        <pc:spChg chg="mod">
          <ac:chgData name="Cao Tianyue" userId="002e49554a3b1526" providerId="LiveId" clId="{AB94867C-7F1F-4F52-A7CC-1BBF41B9F577}" dt="2020-11-20T02:42:53.007" v="66769" actId="947"/>
          <ac:spMkLst>
            <pc:docMk/>
            <pc:sldMk cId="0" sldId="272"/>
            <ac:spMk id="744" creationId="{00000000-0000-0000-0000-000000000000}"/>
          </ac:spMkLst>
        </pc:spChg>
        <pc:spChg chg="mod">
          <ac:chgData name="Cao Tianyue" userId="002e49554a3b1526" providerId="LiveId" clId="{AB94867C-7F1F-4F52-A7CC-1BBF41B9F577}" dt="2020-11-20T02:42:53.004" v="66728" actId="947"/>
          <ac:spMkLst>
            <pc:docMk/>
            <pc:sldMk cId="0" sldId="272"/>
            <ac:spMk id="745" creationId="{00000000-0000-0000-0000-000000000000}"/>
          </ac:spMkLst>
        </pc:spChg>
      </pc:sldChg>
      <pc:sldChg chg="modSp mod">
        <pc:chgData name="Cao Tianyue" userId="002e49554a3b1526" providerId="LiveId" clId="{AB94867C-7F1F-4F52-A7CC-1BBF41B9F577}" dt="2020-11-20T02:42:53.001" v="66677" actId="947"/>
        <pc:sldMkLst>
          <pc:docMk/>
          <pc:sldMk cId="0" sldId="273"/>
        </pc:sldMkLst>
        <pc:spChg chg="mod">
          <ac:chgData name="Cao Tianyue" userId="002e49554a3b1526" providerId="LiveId" clId="{AB94867C-7F1F-4F52-A7CC-1BBF41B9F577}" dt="2020-11-20T02:42:53.001" v="66677" actId="947"/>
          <ac:spMkLst>
            <pc:docMk/>
            <pc:sldMk cId="0" sldId="273"/>
            <ac:spMk id="750" creationId="{00000000-0000-0000-0000-000000000000}"/>
          </ac:spMkLst>
        </pc:spChg>
        <pc:spChg chg="mod">
          <ac:chgData name="Cao Tianyue" userId="002e49554a3b1526" providerId="LiveId" clId="{AB94867C-7F1F-4F52-A7CC-1BBF41B9F577}" dt="2020-11-20T02:42:53.001" v="66673" actId="947"/>
          <ac:spMkLst>
            <pc:docMk/>
            <pc:sldMk cId="0" sldId="273"/>
            <ac:spMk id="751" creationId="{00000000-0000-0000-0000-000000000000}"/>
          </ac:spMkLst>
        </pc:spChg>
      </pc:sldChg>
      <pc:sldChg chg="modSp mod">
        <pc:chgData name="Cao Tianyue" userId="002e49554a3b1526" providerId="LiveId" clId="{AB94867C-7F1F-4F52-A7CC-1BBF41B9F577}" dt="2020-11-20T02:42:53" v="66669" actId="947"/>
        <pc:sldMkLst>
          <pc:docMk/>
          <pc:sldMk cId="0" sldId="274"/>
        </pc:sldMkLst>
        <pc:spChg chg="mod">
          <ac:chgData name="Cao Tianyue" userId="002e49554a3b1526" providerId="LiveId" clId="{AB94867C-7F1F-4F52-A7CC-1BBF41B9F577}" dt="2020-11-20T02:42:53" v="66669" actId="947"/>
          <ac:spMkLst>
            <pc:docMk/>
            <pc:sldMk cId="0" sldId="274"/>
            <ac:spMk id="756" creationId="{00000000-0000-0000-0000-000000000000}"/>
          </ac:spMkLst>
        </pc:spChg>
        <pc:spChg chg="mod">
          <ac:chgData name="Cao Tianyue" userId="002e49554a3b1526" providerId="LiveId" clId="{AB94867C-7F1F-4F52-A7CC-1BBF41B9F577}" dt="2020-11-20T02:42:53" v="66656" actId="947"/>
          <ac:spMkLst>
            <pc:docMk/>
            <pc:sldMk cId="0" sldId="274"/>
            <ac:spMk id="757" creationId="{00000000-0000-0000-0000-000000000000}"/>
          </ac:spMkLst>
        </pc:spChg>
        <pc:spChg chg="mod">
          <ac:chgData name="Cao Tianyue" userId="002e49554a3b1526" providerId="LiveId" clId="{AB94867C-7F1F-4F52-A7CC-1BBF41B9F577}" dt="2020-11-20T02:42:53" v="66655" actId="947"/>
          <ac:spMkLst>
            <pc:docMk/>
            <pc:sldMk cId="0" sldId="274"/>
            <ac:spMk id="758" creationId="{00000000-0000-0000-0000-000000000000}"/>
          </ac:spMkLst>
        </pc:spChg>
        <pc:spChg chg="mod">
          <ac:chgData name="Cao Tianyue" userId="002e49554a3b1526" providerId="LiveId" clId="{AB94867C-7F1F-4F52-A7CC-1BBF41B9F577}" dt="2020-11-20T02:42:53" v="66663" actId="947"/>
          <ac:spMkLst>
            <pc:docMk/>
            <pc:sldMk cId="0" sldId="274"/>
            <ac:spMk id="760" creationId="{00000000-0000-0000-0000-000000000000}"/>
          </ac:spMkLst>
        </pc:spChg>
        <pc:spChg chg="mod">
          <ac:chgData name="Cao Tianyue" userId="002e49554a3b1526" providerId="LiveId" clId="{AB94867C-7F1F-4F52-A7CC-1BBF41B9F577}" dt="2020-11-20T02:42:52.999" v="66646" actId="947"/>
          <ac:spMkLst>
            <pc:docMk/>
            <pc:sldMk cId="0" sldId="274"/>
            <ac:spMk id="761" creationId="{00000000-0000-0000-0000-000000000000}"/>
          </ac:spMkLst>
        </pc:spChg>
        <pc:spChg chg="mod">
          <ac:chgData name="Cao Tianyue" userId="002e49554a3b1526" providerId="LiveId" clId="{AB94867C-7F1F-4F52-A7CC-1BBF41B9F577}" dt="2020-11-20T02:42:53" v="66664" actId="947"/>
          <ac:spMkLst>
            <pc:docMk/>
            <pc:sldMk cId="0" sldId="274"/>
            <ac:spMk id="763" creationId="{00000000-0000-0000-0000-000000000000}"/>
          </ac:spMkLst>
        </pc:spChg>
        <pc:spChg chg="mod">
          <ac:chgData name="Cao Tianyue" userId="002e49554a3b1526" providerId="LiveId" clId="{AB94867C-7F1F-4F52-A7CC-1BBF41B9F577}" dt="2020-11-20T02:42:52.999" v="66649" actId="947"/>
          <ac:spMkLst>
            <pc:docMk/>
            <pc:sldMk cId="0" sldId="274"/>
            <ac:spMk id="764" creationId="{00000000-0000-0000-0000-000000000000}"/>
          </ac:spMkLst>
        </pc:spChg>
      </pc:sldChg>
      <pc:sldChg chg="modSp mod">
        <pc:chgData name="Cao Tianyue" userId="002e49554a3b1526" providerId="LiveId" clId="{AB94867C-7F1F-4F52-A7CC-1BBF41B9F577}" dt="2020-11-20T02:42:52.998" v="66641" actId="947"/>
        <pc:sldMkLst>
          <pc:docMk/>
          <pc:sldMk cId="0" sldId="275"/>
        </pc:sldMkLst>
        <pc:spChg chg="mod">
          <ac:chgData name="Cao Tianyue" userId="002e49554a3b1526" providerId="LiveId" clId="{AB94867C-7F1F-4F52-A7CC-1BBF41B9F577}" dt="2020-11-20T02:42:52.998" v="66641" actId="947"/>
          <ac:spMkLst>
            <pc:docMk/>
            <pc:sldMk cId="0" sldId="275"/>
            <ac:spMk id="769" creationId="{00000000-0000-0000-0000-000000000000}"/>
          </ac:spMkLst>
        </pc:spChg>
        <pc:spChg chg="mod">
          <ac:chgData name="Cao Tianyue" userId="002e49554a3b1526" providerId="LiveId" clId="{AB94867C-7F1F-4F52-A7CC-1BBF41B9F577}" dt="2020-11-20T02:42:52.996" v="66602" actId="947"/>
          <ac:spMkLst>
            <pc:docMk/>
            <pc:sldMk cId="0" sldId="275"/>
            <ac:spMk id="770" creationId="{00000000-0000-0000-0000-000000000000}"/>
          </ac:spMkLst>
        </pc:spChg>
        <pc:spChg chg="mod">
          <ac:chgData name="Cao Tianyue" userId="002e49554a3b1526" providerId="LiveId" clId="{AB94867C-7F1F-4F52-A7CC-1BBF41B9F577}" dt="2020-11-20T02:42:52.997" v="66611" actId="947"/>
          <ac:spMkLst>
            <pc:docMk/>
            <pc:sldMk cId="0" sldId="275"/>
            <ac:spMk id="771" creationId="{00000000-0000-0000-0000-000000000000}"/>
          </ac:spMkLst>
        </pc:spChg>
        <pc:spChg chg="mod">
          <ac:chgData name="Cao Tianyue" userId="002e49554a3b1526" providerId="LiveId" clId="{AB94867C-7F1F-4F52-A7CC-1BBF41B9F577}" dt="2020-11-20T02:42:52.996" v="66594" actId="947"/>
          <ac:spMkLst>
            <pc:docMk/>
            <pc:sldMk cId="0" sldId="275"/>
            <ac:spMk id="772" creationId="{00000000-0000-0000-0000-000000000000}"/>
          </ac:spMkLst>
        </pc:spChg>
        <pc:spChg chg="mod">
          <ac:chgData name="Cao Tianyue" userId="002e49554a3b1526" providerId="LiveId" clId="{AB94867C-7F1F-4F52-A7CC-1BBF41B9F577}" dt="2020-11-20T02:42:52.996" v="66590" actId="947"/>
          <ac:spMkLst>
            <pc:docMk/>
            <pc:sldMk cId="0" sldId="275"/>
            <ac:spMk id="773" creationId="{00000000-0000-0000-0000-000000000000}"/>
          </ac:spMkLst>
        </pc:spChg>
        <pc:spChg chg="mod">
          <ac:chgData name="Cao Tianyue" userId="002e49554a3b1526" providerId="LiveId" clId="{AB94867C-7F1F-4F52-A7CC-1BBF41B9F577}" dt="2020-11-20T02:42:52.997" v="66615" actId="947"/>
          <ac:spMkLst>
            <pc:docMk/>
            <pc:sldMk cId="0" sldId="275"/>
            <ac:spMk id="774" creationId="{00000000-0000-0000-0000-000000000000}"/>
          </ac:spMkLst>
        </pc:spChg>
        <pc:spChg chg="mod">
          <ac:chgData name="Cao Tianyue" userId="002e49554a3b1526" providerId="LiveId" clId="{AB94867C-7F1F-4F52-A7CC-1BBF41B9F577}" dt="2020-11-20T02:42:52.997" v="66609" actId="947"/>
          <ac:spMkLst>
            <pc:docMk/>
            <pc:sldMk cId="0" sldId="275"/>
            <ac:spMk id="775" creationId="{00000000-0000-0000-0000-000000000000}"/>
          </ac:spMkLst>
        </pc:spChg>
        <pc:spChg chg="mod">
          <ac:chgData name="Cao Tianyue" userId="002e49554a3b1526" providerId="LiveId" clId="{AB94867C-7F1F-4F52-A7CC-1BBF41B9F577}" dt="2020-11-20T02:42:52.996" v="66597" actId="947"/>
          <ac:spMkLst>
            <pc:docMk/>
            <pc:sldMk cId="0" sldId="275"/>
            <ac:spMk id="776" creationId="{00000000-0000-0000-0000-000000000000}"/>
          </ac:spMkLst>
        </pc:spChg>
        <pc:spChg chg="mod">
          <ac:chgData name="Cao Tianyue" userId="002e49554a3b1526" providerId="LiveId" clId="{AB94867C-7F1F-4F52-A7CC-1BBF41B9F577}" dt="2020-11-20T02:42:52.996" v="66600" actId="947"/>
          <ac:spMkLst>
            <pc:docMk/>
            <pc:sldMk cId="0" sldId="275"/>
            <ac:spMk id="777" creationId="{00000000-0000-0000-0000-000000000000}"/>
          </ac:spMkLst>
        </pc:spChg>
        <pc:spChg chg="mod">
          <ac:chgData name="Cao Tianyue" userId="002e49554a3b1526" providerId="LiveId" clId="{AB94867C-7F1F-4F52-A7CC-1BBF41B9F577}" dt="2020-11-20T02:42:52.997" v="66605" actId="947"/>
          <ac:spMkLst>
            <pc:docMk/>
            <pc:sldMk cId="0" sldId="275"/>
            <ac:spMk id="778" creationId="{00000000-0000-0000-0000-000000000000}"/>
          </ac:spMkLst>
        </pc:spChg>
        <pc:spChg chg="mod">
          <ac:chgData name="Cao Tianyue" userId="002e49554a3b1526" providerId="LiveId" clId="{AB94867C-7F1F-4F52-A7CC-1BBF41B9F577}" dt="2020-11-20T02:42:52.997" v="66619" actId="947"/>
          <ac:spMkLst>
            <pc:docMk/>
            <pc:sldMk cId="0" sldId="275"/>
            <ac:spMk id="779" creationId="{00000000-0000-0000-0000-000000000000}"/>
          </ac:spMkLst>
        </pc:spChg>
        <pc:spChg chg="mod">
          <ac:chgData name="Cao Tianyue" userId="002e49554a3b1526" providerId="LiveId" clId="{AB94867C-7F1F-4F52-A7CC-1BBF41B9F577}" dt="2020-11-20T02:42:52.996" v="66598" actId="947"/>
          <ac:spMkLst>
            <pc:docMk/>
            <pc:sldMk cId="0" sldId="275"/>
            <ac:spMk id="780" creationId="{00000000-0000-0000-0000-000000000000}"/>
          </ac:spMkLst>
        </pc:spChg>
        <pc:spChg chg="mod">
          <ac:chgData name="Cao Tianyue" userId="002e49554a3b1526" providerId="LiveId" clId="{AB94867C-7F1F-4F52-A7CC-1BBF41B9F577}" dt="2020-11-20T02:42:52.998" v="66623" actId="947"/>
          <ac:spMkLst>
            <pc:docMk/>
            <pc:sldMk cId="0" sldId="275"/>
            <ac:spMk id="781" creationId="{00000000-0000-0000-0000-000000000000}"/>
          </ac:spMkLst>
        </pc:spChg>
        <pc:spChg chg="mod">
          <ac:chgData name="Cao Tianyue" userId="002e49554a3b1526" providerId="LiveId" clId="{AB94867C-7F1F-4F52-A7CC-1BBF41B9F577}" dt="2020-11-20T02:42:52.998" v="66630" actId="947"/>
          <ac:spMkLst>
            <pc:docMk/>
            <pc:sldMk cId="0" sldId="275"/>
            <ac:spMk id="783" creationId="{00000000-0000-0000-0000-000000000000}"/>
          </ac:spMkLst>
        </pc:spChg>
        <pc:spChg chg="mod">
          <ac:chgData name="Cao Tianyue" userId="002e49554a3b1526" providerId="LiveId" clId="{AB94867C-7F1F-4F52-A7CC-1BBF41B9F577}" dt="2020-11-20T02:42:52.994" v="66573" actId="947"/>
          <ac:spMkLst>
            <pc:docMk/>
            <pc:sldMk cId="0" sldId="275"/>
            <ac:spMk id="784" creationId="{00000000-0000-0000-0000-000000000000}"/>
          </ac:spMkLst>
        </pc:spChg>
        <pc:spChg chg="mod">
          <ac:chgData name="Cao Tianyue" userId="002e49554a3b1526" providerId="LiveId" clId="{AB94867C-7F1F-4F52-A7CC-1BBF41B9F577}" dt="2020-11-20T02:42:52.994" v="66563" actId="947"/>
          <ac:spMkLst>
            <pc:docMk/>
            <pc:sldMk cId="0" sldId="275"/>
            <ac:spMk id="785" creationId="{00000000-0000-0000-0000-000000000000}"/>
          </ac:spMkLst>
        </pc:spChg>
        <pc:spChg chg="mod">
          <ac:chgData name="Cao Tianyue" userId="002e49554a3b1526" providerId="LiveId" clId="{AB94867C-7F1F-4F52-A7CC-1BBF41B9F577}" dt="2020-11-20T02:42:52.993" v="66556" actId="947"/>
          <ac:spMkLst>
            <pc:docMk/>
            <pc:sldMk cId="0" sldId="275"/>
            <ac:spMk id="786" creationId="{00000000-0000-0000-0000-000000000000}"/>
          </ac:spMkLst>
        </pc:spChg>
        <pc:spChg chg="mod">
          <ac:chgData name="Cao Tianyue" userId="002e49554a3b1526" providerId="LiveId" clId="{AB94867C-7F1F-4F52-A7CC-1BBF41B9F577}" dt="2020-11-20T02:42:52.997" v="66622" actId="947"/>
          <ac:spMkLst>
            <pc:docMk/>
            <pc:sldMk cId="0" sldId="275"/>
            <ac:spMk id="787" creationId="{00000000-0000-0000-0000-000000000000}"/>
          </ac:spMkLst>
        </pc:spChg>
        <pc:spChg chg="mod">
          <ac:chgData name="Cao Tianyue" userId="002e49554a3b1526" providerId="LiveId" clId="{AB94867C-7F1F-4F52-A7CC-1BBF41B9F577}" dt="2020-11-20T02:42:52.998" v="66637" actId="947"/>
          <ac:spMkLst>
            <pc:docMk/>
            <pc:sldMk cId="0" sldId="275"/>
            <ac:spMk id="788" creationId="{00000000-0000-0000-0000-000000000000}"/>
          </ac:spMkLst>
        </pc:spChg>
        <pc:spChg chg="mod">
          <ac:chgData name="Cao Tianyue" userId="002e49554a3b1526" providerId="LiveId" clId="{AB94867C-7F1F-4F52-A7CC-1BBF41B9F577}" dt="2020-11-20T02:42:52.998" v="66633" actId="947"/>
          <ac:spMkLst>
            <pc:docMk/>
            <pc:sldMk cId="0" sldId="275"/>
            <ac:spMk id="790" creationId="{00000000-0000-0000-0000-000000000000}"/>
          </ac:spMkLst>
        </pc:spChg>
        <pc:spChg chg="mod">
          <ac:chgData name="Cao Tianyue" userId="002e49554a3b1526" providerId="LiveId" clId="{AB94867C-7F1F-4F52-A7CC-1BBF41B9F577}" dt="2020-11-20T02:42:52.995" v="66580" actId="947"/>
          <ac:spMkLst>
            <pc:docMk/>
            <pc:sldMk cId="0" sldId="275"/>
            <ac:spMk id="791" creationId="{00000000-0000-0000-0000-000000000000}"/>
          </ac:spMkLst>
        </pc:spChg>
        <pc:spChg chg="mod">
          <ac:chgData name="Cao Tianyue" userId="002e49554a3b1526" providerId="LiveId" clId="{AB94867C-7F1F-4F52-A7CC-1BBF41B9F577}" dt="2020-11-20T02:42:52.994" v="66564" actId="947"/>
          <ac:spMkLst>
            <pc:docMk/>
            <pc:sldMk cId="0" sldId="275"/>
            <ac:spMk id="792" creationId="{00000000-0000-0000-0000-000000000000}"/>
          </ac:spMkLst>
        </pc:spChg>
        <pc:spChg chg="mod">
          <ac:chgData name="Cao Tianyue" userId="002e49554a3b1526" providerId="LiveId" clId="{AB94867C-7F1F-4F52-A7CC-1BBF41B9F577}" dt="2020-11-20T02:42:52.993" v="66555" actId="947"/>
          <ac:spMkLst>
            <pc:docMk/>
            <pc:sldMk cId="0" sldId="275"/>
            <ac:spMk id="793" creationId="{00000000-0000-0000-0000-000000000000}"/>
          </ac:spMkLst>
        </pc:spChg>
        <pc:spChg chg="mod">
          <ac:chgData name="Cao Tianyue" userId="002e49554a3b1526" providerId="LiveId" clId="{AB94867C-7F1F-4F52-A7CC-1BBF41B9F577}" dt="2020-11-20T02:42:52.993" v="66549" actId="947"/>
          <ac:spMkLst>
            <pc:docMk/>
            <pc:sldMk cId="0" sldId="275"/>
            <ac:spMk id="794" creationId="{00000000-0000-0000-0000-000000000000}"/>
          </ac:spMkLst>
        </pc:spChg>
        <pc:spChg chg="mod">
          <ac:chgData name="Cao Tianyue" userId="002e49554a3b1526" providerId="LiveId" clId="{AB94867C-7F1F-4F52-A7CC-1BBF41B9F577}" dt="2020-11-20T02:42:52.992" v="66545" actId="947"/>
          <ac:spMkLst>
            <pc:docMk/>
            <pc:sldMk cId="0" sldId="275"/>
            <ac:spMk id="795" creationId="{00000000-0000-0000-0000-000000000000}"/>
          </ac:spMkLst>
        </pc:spChg>
        <pc:spChg chg="mod">
          <ac:chgData name="Cao Tianyue" userId="002e49554a3b1526" providerId="LiveId" clId="{AB94867C-7F1F-4F52-A7CC-1BBF41B9F577}" dt="2020-11-20T02:42:52.992" v="66541" actId="947"/>
          <ac:spMkLst>
            <pc:docMk/>
            <pc:sldMk cId="0" sldId="275"/>
            <ac:spMk id="796" creationId="{00000000-0000-0000-0000-000000000000}"/>
          </ac:spMkLst>
        </pc:spChg>
        <pc:spChg chg="mod">
          <ac:chgData name="Cao Tianyue" userId="002e49554a3b1526" providerId="LiveId" clId="{AB94867C-7F1F-4F52-A7CC-1BBF41B9F577}" dt="2020-11-20T02:42:52.992" v="66537" actId="947"/>
          <ac:spMkLst>
            <pc:docMk/>
            <pc:sldMk cId="0" sldId="275"/>
            <ac:spMk id="797" creationId="{00000000-0000-0000-0000-000000000000}"/>
          </ac:spMkLst>
        </pc:spChg>
      </pc:sldChg>
      <pc:sldChg chg="modSp mod">
        <pc:chgData name="Cao Tianyue" userId="002e49554a3b1526" providerId="LiveId" clId="{AB94867C-7F1F-4F52-A7CC-1BBF41B9F577}" dt="2020-11-20T02:42:52.992" v="66533" actId="947"/>
        <pc:sldMkLst>
          <pc:docMk/>
          <pc:sldMk cId="0" sldId="276"/>
        </pc:sldMkLst>
        <pc:spChg chg="mod">
          <ac:chgData name="Cao Tianyue" userId="002e49554a3b1526" providerId="LiveId" clId="{AB94867C-7F1F-4F52-A7CC-1BBF41B9F577}" dt="2020-11-20T02:42:52.992" v="66533" actId="947"/>
          <ac:spMkLst>
            <pc:docMk/>
            <pc:sldMk cId="0" sldId="276"/>
            <ac:spMk id="802" creationId="{00000000-0000-0000-0000-000000000000}"/>
          </ac:spMkLst>
        </pc:spChg>
        <pc:spChg chg="mod">
          <ac:chgData name="Cao Tianyue" userId="002e49554a3b1526" providerId="LiveId" clId="{AB94867C-7F1F-4F52-A7CC-1BBF41B9F577}" dt="2020-11-20T02:42:52.990" v="66507" actId="947"/>
          <ac:spMkLst>
            <pc:docMk/>
            <pc:sldMk cId="0" sldId="276"/>
            <ac:spMk id="803" creationId="{00000000-0000-0000-0000-000000000000}"/>
          </ac:spMkLst>
        </pc:spChg>
        <pc:spChg chg="mod">
          <ac:chgData name="Cao Tianyue" userId="002e49554a3b1526" providerId="LiveId" clId="{AB94867C-7F1F-4F52-A7CC-1BBF41B9F577}" dt="2020-11-20T02:42:52.991" v="66525" actId="947"/>
          <ac:spMkLst>
            <pc:docMk/>
            <pc:sldMk cId="0" sldId="276"/>
            <ac:spMk id="805" creationId="{00000000-0000-0000-0000-000000000000}"/>
          </ac:spMkLst>
        </pc:spChg>
        <pc:spChg chg="mod">
          <ac:chgData name="Cao Tianyue" userId="002e49554a3b1526" providerId="LiveId" clId="{AB94867C-7F1F-4F52-A7CC-1BBF41B9F577}" dt="2020-11-20T02:42:52.988" v="66473" actId="947"/>
          <ac:spMkLst>
            <pc:docMk/>
            <pc:sldMk cId="0" sldId="276"/>
            <ac:spMk id="806" creationId="{00000000-0000-0000-0000-000000000000}"/>
          </ac:spMkLst>
        </pc:spChg>
        <pc:spChg chg="mod">
          <ac:chgData name="Cao Tianyue" userId="002e49554a3b1526" providerId="LiveId" clId="{AB94867C-7F1F-4F52-A7CC-1BBF41B9F577}" dt="2020-11-20T02:42:52.988" v="66469" actId="947"/>
          <ac:spMkLst>
            <pc:docMk/>
            <pc:sldMk cId="0" sldId="276"/>
            <ac:spMk id="807" creationId="{00000000-0000-0000-0000-000000000000}"/>
          </ac:spMkLst>
        </pc:spChg>
        <pc:spChg chg="mod">
          <ac:chgData name="Cao Tianyue" userId="002e49554a3b1526" providerId="LiveId" clId="{AB94867C-7F1F-4F52-A7CC-1BBF41B9F577}" dt="2020-11-20T02:42:52.987" v="66465" actId="947"/>
          <ac:spMkLst>
            <pc:docMk/>
            <pc:sldMk cId="0" sldId="276"/>
            <ac:spMk id="808" creationId="{00000000-0000-0000-0000-000000000000}"/>
          </ac:spMkLst>
        </pc:spChg>
        <pc:spChg chg="mod">
          <ac:chgData name="Cao Tianyue" userId="002e49554a3b1526" providerId="LiveId" clId="{AB94867C-7F1F-4F52-A7CC-1BBF41B9F577}" dt="2020-11-20T02:42:52.987" v="66461" actId="947"/>
          <ac:spMkLst>
            <pc:docMk/>
            <pc:sldMk cId="0" sldId="276"/>
            <ac:spMk id="809" creationId="{00000000-0000-0000-0000-000000000000}"/>
          </ac:spMkLst>
        </pc:spChg>
        <pc:spChg chg="mod">
          <ac:chgData name="Cao Tianyue" userId="002e49554a3b1526" providerId="LiveId" clId="{AB94867C-7F1F-4F52-A7CC-1BBF41B9F577}" dt="2020-11-20T02:42:52.987" v="66457" actId="947"/>
          <ac:spMkLst>
            <pc:docMk/>
            <pc:sldMk cId="0" sldId="276"/>
            <ac:spMk id="810" creationId="{00000000-0000-0000-0000-000000000000}"/>
          </ac:spMkLst>
        </pc:spChg>
        <pc:spChg chg="mod">
          <ac:chgData name="Cao Tianyue" userId="002e49554a3b1526" providerId="LiveId" clId="{AB94867C-7F1F-4F52-A7CC-1BBF41B9F577}" dt="2020-11-20T02:42:52.987" v="66453" actId="947"/>
          <ac:spMkLst>
            <pc:docMk/>
            <pc:sldMk cId="0" sldId="276"/>
            <ac:spMk id="811" creationId="{00000000-0000-0000-0000-000000000000}"/>
          </ac:spMkLst>
        </pc:spChg>
        <pc:spChg chg="mod">
          <ac:chgData name="Cao Tianyue" userId="002e49554a3b1526" providerId="LiveId" clId="{AB94867C-7F1F-4F52-A7CC-1BBF41B9F577}" dt="2020-11-20T02:42:52.986" v="66449" actId="947"/>
          <ac:spMkLst>
            <pc:docMk/>
            <pc:sldMk cId="0" sldId="276"/>
            <ac:spMk id="812" creationId="{00000000-0000-0000-0000-000000000000}"/>
          </ac:spMkLst>
        </pc:spChg>
        <pc:spChg chg="mod">
          <ac:chgData name="Cao Tianyue" userId="002e49554a3b1526" providerId="LiveId" clId="{AB94867C-7F1F-4F52-A7CC-1BBF41B9F577}" dt="2020-11-20T02:42:52.991" v="66511" actId="947"/>
          <ac:spMkLst>
            <pc:docMk/>
            <pc:sldMk cId="0" sldId="276"/>
            <ac:spMk id="813" creationId="{00000000-0000-0000-0000-000000000000}"/>
          </ac:spMkLst>
        </pc:spChg>
        <pc:spChg chg="mod">
          <ac:chgData name="Cao Tianyue" userId="002e49554a3b1526" providerId="LiveId" clId="{AB94867C-7F1F-4F52-A7CC-1BBF41B9F577}" dt="2020-11-20T02:42:52.989" v="66494" actId="947"/>
          <ac:spMkLst>
            <pc:docMk/>
            <pc:sldMk cId="0" sldId="276"/>
            <ac:spMk id="814" creationId="{00000000-0000-0000-0000-000000000000}"/>
          </ac:spMkLst>
        </pc:spChg>
        <pc:spChg chg="mod">
          <ac:chgData name="Cao Tianyue" userId="002e49554a3b1526" providerId="LiveId" clId="{AB94867C-7F1F-4F52-A7CC-1BBF41B9F577}" dt="2020-11-20T02:42:52.991" v="66529" actId="947"/>
          <ac:spMkLst>
            <pc:docMk/>
            <pc:sldMk cId="0" sldId="276"/>
            <ac:spMk id="815" creationId="{00000000-0000-0000-0000-000000000000}"/>
          </ac:spMkLst>
        </pc:spChg>
        <pc:spChg chg="mod">
          <ac:chgData name="Cao Tianyue" userId="002e49554a3b1526" providerId="LiveId" clId="{AB94867C-7F1F-4F52-A7CC-1BBF41B9F577}" dt="2020-11-20T02:42:52.990" v="66509" actId="947"/>
          <ac:spMkLst>
            <pc:docMk/>
            <pc:sldMk cId="0" sldId="276"/>
            <ac:spMk id="816" creationId="{00000000-0000-0000-0000-000000000000}"/>
          </ac:spMkLst>
        </pc:spChg>
        <pc:spChg chg="mod">
          <ac:chgData name="Cao Tianyue" userId="002e49554a3b1526" providerId="LiveId" clId="{AB94867C-7F1F-4F52-A7CC-1BBF41B9F577}" dt="2020-11-20T02:42:52.989" v="66491" actId="947"/>
          <ac:spMkLst>
            <pc:docMk/>
            <pc:sldMk cId="0" sldId="276"/>
            <ac:spMk id="817" creationId="{00000000-0000-0000-0000-000000000000}"/>
          </ac:spMkLst>
        </pc:spChg>
        <pc:spChg chg="mod">
          <ac:chgData name="Cao Tianyue" userId="002e49554a3b1526" providerId="LiveId" clId="{AB94867C-7F1F-4F52-A7CC-1BBF41B9F577}" dt="2020-11-20T02:42:52.990" v="66503" actId="947"/>
          <ac:spMkLst>
            <pc:docMk/>
            <pc:sldMk cId="0" sldId="276"/>
            <ac:spMk id="818" creationId="{00000000-0000-0000-0000-000000000000}"/>
          </ac:spMkLst>
        </pc:spChg>
        <pc:spChg chg="mod">
          <ac:chgData name="Cao Tianyue" userId="002e49554a3b1526" providerId="LiveId" clId="{AB94867C-7F1F-4F52-A7CC-1BBF41B9F577}" dt="2020-11-20T02:42:52.991" v="66521" actId="947"/>
          <ac:spMkLst>
            <pc:docMk/>
            <pc:sldMk cId="0" sldId="276"/>
            <ac:spMk id="819" creationId="{00000000-0000-0000-0000-000000000000}"/>
          </ac:spMkLst>
        </pc:spChg>
        <pc:spChg chg="mod">
          <ac:chgData name="Cao Tianyue" userId="002e49554a3b1526" providerId="LiveId" clId="{AB94867C-7F1F-4F52-A7CC-1BBF41B9F577}" dt="2020-11-20T02:42:52.991" v="66512" actId="947"/>
          <ac:spMkLst>
            <pc:docMk/>
            <pc:sldMk cId="0" sldId="276"/>
            <ac:spMk id="820" creationId="{00000000-0000-0000-0000-000000000000}"/>
          </ac:spMkLst>
        </pc:spChg>
        <pc:spChg chg="mod">
          <ac:chgData name="Cao Tianyue" userId="002e49554a3b1526" providerId="LiveId" clId="{AB94867C-7F1F-4F52-A7CC-1BBF41B9F577}" dt="2020-11-20T02:42:52.990" v="66505" actId="947"/>
          <ac:spMkLst>
            <pc:docMk/>
            <pc:sldMk cId="0" sldId="276"/>
            <ac:spMk id="821" creationId="{00000000-0000-0000-0000-000000000000}"/>
          </ac:spMkLst>
        </pc:spChg>
        <pc:spChg chg="mod">
          <ac:chgData name="Cao Tianyue" userId="002e49554a3b1526" providerId="LiveId" clId="{AB94867C-7F1F-4F52-A7CC-1BBF41B9F577}" dt="2020-11-20T02:42:52.990" v="66497" actId="947"/>
          <ac:spMkLst>
            <pc:docMk/>
            <pc:sldMk cId="0" sldId="276"/>
            <ac:spMk id="822" creationId="{00000000-0000-0000-0000-000000000000}"/>
          </ac:spMkLst>
        </pc:spChg>
        <pc:spChg chg="mod">
          <ac:chgData name="Cao Tianyue" userId="002e49554a3b1526" providerId="LiveId" clId="{AB94867C-7F1F-4F52-A7CC-1BBF41B9F577}" dt="2020-11-20T02:42:52.991" v="66515" actId="947"/>
          <ac:spMkLst>
            <pc:docMk/>
            <pc:sldMk cId="0" sldId="276"/>
            <ac:spMk id="823" creationId="{00000000-0000-0000-0000-000000000000}"/>
          </ac:spMkLst>
        </pc:spChg>
        <pc:spChg chg="mod">
          <ac:chgData name="Cao Tianyue" userId="002e49554a3b1526" providerId="LiveId" clId="{AB94867C-7F1F-4F52-A7CC-1BBF41B9F577}" dt="2020-11-20T02:42:52.989" v="66490" actId="947"/>
          <ac:spMkLst>
            <pc:docMk/>
            <pc:sldMk cId="0" sldId="276"/>
            <ac:spMk id="824" creationId="{00000000-0000-0000-0000-000000000000}"/>
          </ac:spMkLst>
        </pc:spChg>
      </pc:sldChg>
      <pc:sldChg chg="modSp mod">
        <pc:chgData name="Cao Tianyue" userId="002e49554a3b1526" providerId="LiveId" clId="{AB94867C-7F1F-4F52-A7CC-1BBF41B9F577}" dt="2020-11-20T02:42:52.986" v="66445" actId="947"/>
        <pc:sldMkLst>
          <pc:docMk/>
          <pc:sldMk cId="0" sldId="277"/>
        </pc:sldMkLst>
        <pc:spChg chg="mod">
          <ac:chgData name="Cao Tianyue" userId="002e49554a3b1526" providerId="LiveId" clId="{AB94867C-7F1F-4F52-A7CC-1BBF41B9F577}" dt="2020-11-20T02:42:52.986" v="66445" actId="947"/>
          <ac:spMkLst>
            <pc:docMk/>
            <pc:sldMk cId="0" sldId="277"/>
            <ac:spMk id="833" creationId="{00000000-0000-0000-0000-000000000000}"/>
          </ac:spMkLst>
        </pc:spChg>
        <pc:spChg chg="mod">
          <ac:chgData name="Cao Tianyue" userId="002e49554a3b1526" providerId="LiveId" clId="{AB94867C-7F1F-4F52-A7CC-1BBF41B9F577}" dt="2020-11-20T02:42:52.986" v="66441" actId="947"/>
          <ac:spMkLst>
            <pc:docMk/>
            <pc:sldMk cId="0" sldId="277"/>
            <ac:spMk id="834" creationId="{00000000-0000-0000-0000-000000000000}"/>
          </ac:spMkLst>
        </pc:spChg>
        <pc:spChg chg="mod">
          <ac:chgData name="Cao Tianyue" userId="002e49554a3b1526" providerId="LiveId" clId="{AB94867C-7F1F-4F52-A7CC-1BBF41B9F577}" dt="2020-11-20T02:42:52.986" v="66438" actId="947"/>
          <ac:spMkLst>
            <pc:docMk/>
            <pc:sldMk cId="0" sldId="277"/>
            <ac:spMk id="835" creationId="{00000000-0000-0000-0000-000000000000}"/>
          </ac:spMkLst>
        </pc:spChg>
      </pc:sldChg>
      <pc:sldChg chg="modSp mod">
        <pc:chgData name="Cao Tianyue" userId="002e49554a3b1526" providerId="LiveId" clId="{AB94867C-7F1F-4F52-A7CC-1BBF41B9F577}" dt="2020-11-20T02:42:52.985" v="66433" actId="947"/>
        <pc:sldMkLst>
          <pc:docMk/>
          <pc:sldMk cId="0" sldId="278"/>
        </pc:sldMkLst>
        <pc:spChg chg="mod">
          <ac:chgData name="Cao Tianyue" userId="002e49554a3b1526" providerId="LiveId" clId="{AB94867C-7F1F-4F52-A7CC-1BBF41B9F577}" dt="2020-11-20T02:42:52.985" v="66433" actId="947"/>
          <ac:spMkLst>
            <pc:docMk/>
            <pc:sldMk cId="0" sldId="278"/>
            <ac:spMk id="840" creationId="{00000000-0000-0000-0000-000000000000}"/>
          </ac:spMkLst>
        </pc:spChg>
        <pc:spChg chg="mod">
          <ac:chgData name="Cao Tianyue" userId="002e49554a3b1526" providerId="LiveId" clId="{AB94867C-7F1F-4F52-A7CC-1BBF41B9F577}" dt="2020-11-20T02:42:52.984" v="66429" actId="947"/>
          <ac:spMkLst>
            <pc:docMk/>
            <pc:sldMk cId="0" sldId="278"/>
            <ac:spMk id="841" creationId="{00000000-0000-0000-0000-000000000000}"/>
          </ac:spMkLst>
        </pc:spChg>
      </pc:sldChg>
      <pc:sldChg chg="modSp mod">
        <pc:chgData name="Cao Tianyue" userId="002e49554a3b1526" providerId="LiveId" clId="{AB94867C-7F1F-4F52-A7CC-1BBF41B9F577}" dt="2020-11-20T02:42:52.984" v="66425" actId="947"/>
        <pc:sldMkLst>
          <pc:docMk/>
          <pc:sldMk cId="0" sldId="279"/>
        </pc:sldMkLst>
        <pc:spChg chg="mod">
          <ac:chgData name="Cao Tianyue" userId="002e49554a3b1526" providerId="LiveId" clId="{AB94867C-7F1F-4F52-A7CC-1BBF41B9F577}" dt="2020-11-20T02:42:52.984" v="66425" actId="947"/>
          <ac:spMkLst>
            <pc:docMk/>
            <pc:sldMk cId="0" sldId="279"/>
            <ac:spMk id="846" creationId="{00000000-0000-0000-0000-000000000000}"/>
          </ac:spMkLst>
        </pc:spChg>
        <pc:spChg chg="mod">
          <ac:chgData name="Cao Tianyue" userId="002e49554a3b1526" providerId="LiveId" clId="{AB94867C-7F1F-4F52-A7CC-1BBF41B9F577}" dt="2020-11-20T02:42:52.984" v="66421" actId="947"/>
          <ac:spMkLst>
            <pc:docMk/>
            <pc:sldMk cId="0" sldId="279"/>
            <ac:spMk id="848" creationId="{00000000-0000-0000-0000-000000000000}"/>
          </ac:spMkLst>
        </pc:spChg>
        <pc:spChg chg="mod">
          <ac:chgData name="Cao Tianyue" userId="002e49554a3b1526" providerId="LiveId" clId="{AB94867C-7F1F-4F52-A7CC-1BBF41B9F577}" dt="2020-11-20T02:42:52.982" v="66397" actId="947"/>
          <ac:spMkLst>
            <pc:docMk/>
            <pc:sldMk cId="0" sldId="279"/>
            <ac:spMk id="849" creationId="{00000000-0000-0000-0000-000000000000}"/>
          </ac:spMkLst>
        </pc:spChg>
        <pc:spChg chg="mod">
          <ac:chgData name="Cao Tianyue" userId="002e49554a3b1526" providerId="LiveId" clId="{AB94867C-7F1F-4F52-A7CC-1BBF41B9F577}" dt="2020-11-20T02:42:52.982" v="66389" actId="947"/>
          <ac:spMkLst>
            <pc:docMk/>
            <pc:sldMk cId="0" sldId="279"/>
            <ac:spMk id="850" creationId="{00000000-0000-0000-0000-000000000000}"/>
          </ac:spMkLst>
        </pc:spChg>
        <pc:spChg chg="mod">
          <ac:chgData name="Cao Tianyue" userId="002e49554a3b1526" providerId="LiveId" clId="{AB94867C-7F1F-4F52-A7CC-1BBF41B9F577}" dt="2020-11-20T02:42:52.981" v="66381" actId="947"/>
          <ac:spMkLst>
            <pc:docMk/>
            <pc:sldMk cId="0" sldId="279"/>
            <ac:spMk id="851" creationId="{00000000-0000-0000-0000-000000000000}"/>
          </ac:spMkLst>
        </pc:spChg>
        <pc:spChg chg="mod">
          <ac:chgData name="Cao Tianyue" userId="002e49554a3b1526" providerId="LiveId" clId="{AB94867C-7F1F-4F52-A7CC-1BBF41B9F577}" dt="2020-11-20T02:42:52.981" v="66373" actId="947"/>
          <ac:spMkLst>
            <pc:docMk/>
            <pc:sldMk cId="0" sldId="279"/>
            <ac:spMk id="852" creationId="{00000000-0000-0000-0000-000000000000}"/>
          </ac:spMkLst>
        </pc:spChg>
        <pc:spChg chg="mod">
          <ac:chgData name="Cao Tianyue" userId="002e49554a3b1526" providerId="LiveId" clId="{AB94867C-7F1F-4F52-A7CC-1BBF41B9F577}" dt="2020-11-20T02:42:52.980" v="66365" actId="947"/>
          <ac:spMkLst>
            <pc:docMk/>
            <pc:sldMk cId="0" sldId="279"/>
            <ac:spMk id="853" creationId="{00000000-0000-0000-0000-000000000000}"/>
          </ac:spMkLst>
        </pc:spChg>
        <pc:spChg chg="mod">
          <ac:chgData name="Cao Tianyue" userId="002e49554a3b1526" providerId="LiveId" clId="{AB94867C-7F1F-4F52-A7CC-1BBF41B9F577}" dt="2020-11-20T02:42:52.980" v="66357" actId="947"/>
          <ac:spMkLst>
            <pc:docMk/>
            <pc:sldMk cId="0" sldId="279"/>
            <ac:spMk id="854" creationId="{00000000-0000-0000-0000-000000000000}"/>
          </ac:spMkLst>
        </pc:spChg>
        <pc:spChg chg="mod">
          <ac:chgData name="Cao Tianyue" userId="002e49554a3b1526" providerId="LiveId" clId="{AB94867C-7F1F-4F52-A7CC-1BBF41B9F577}" dt="2020-11-20T02:42:52.979" v="66349" actId="947"/>
          <ac:spMkLst>
            <pc:docMk/>
            <pc:sldMk cId="0" sldId="279"/>
            <ac:spMk id="855" creationId="{00000000-0000-0000-0000-000000000000}"/>
          </ac:spMkLst>
        </pc:spChg>
        <pc:spChg chg="mod">
          <ac:chgData name="Cao Tianyue" userId="002e49554a3b1526" providerId="LiveId" clId="{AB94867C-7F1F-4F52-A7CC-1BBF41B9F577}" dt="2020-11-20T02:42:52.979" v="66341" actId="947"/>
          <ac:spMkLst>
            <pc:docMk/>
            <pc:sldMk cId="0" sldId="279"/>
            <ac:spMk id="856" creationId="{00000000-0000-0000-0000-000000000000}"/>
          </ac:spMkLst>
        </pc:spChg>
        <pc:spChg chg="mod">
          <ac:chgData name="Cao Tianyue" userId="002e49554a3b1526" providerId="LiveId" clId="{AB94867C-7F1F-4F52-A7CC-1BBF41B9F577}" dt="2020-11-20T02:42:52.978" v="66333" actId="947"/>
          <ac:spMkLst>
            <pc:docMk/>
            <pc:sldMk cId="0" sldId="279"/>
            <ac:spMk id="857" creationId="{00000000-0000-0000-0000-000000000000}"/>
          </ac:spMkLst>
        </pc:spChg>
        <pc:spChg chg="mod">
          <ac:chgData name="Cao Tianyue" userId="002e49554a3b1526" providerId="LiveId" clId="{AB94867C-7F1F-4F52-A7CC-1BBF41B9F577}" dt="2020-11-20T02:42:52.977" v="66325" actId="947"/>
          <ac:spMkLst>
            <pc:docMk/>
            <pc:sldMk cId="0" sldId="279"/>
            <ac:spMk id="858" creationId="{00000000-0000-0000-0000-000000000000}"/>
          </ac:spMkLst>
        </pc:spChg>
        <pc:spChg chg="mod">
          <ac:chgData name="Cao Tianyue" userId="002e49554a3b1526" providerId="LiveId" clId="{AB94867C-7F1F-4F52-A7CC-1BBF41B9F577}" dt="2020-11-20T02:42:52.977" v="66317" actId="947"/>
          <ac:spMkLst>
            <pc:docMk/>
            <pc:sldMk cId="0" sldId="279"/>
            <ac:spMk id="859" creationId="{00000000-0000-0000-0000-000000000000}"/>
          </ac:spMkLst>
        </pc:spChg>
        <pc:spChg chg="mod">
          <ac:chgData name="Cao Tianyue" userId="002e49554a3b1526" providerId="LiveId" clId="{AB94867C-7F1F-4F52-A7CC-1BBF41B9F577}" dt="2020-11-20T02:42:52.976" v="66309" actId="947"/>
          <ac:spMkLst>
            <pc:docMk/>
            <pc:sldMk cId="0" sldId="279"/>
            <ac:spMk id="860" creationId="{00000000-0000-0000-0000-000000000000}"/>
          </ac:spMkLst>
        </pc:spChg>
        <pc:spChg chg="mod">
          <ac:chgData name="Cao Tianyue" userId="002e49554a3b1526" providerId="LiveId" clId="{AB94867C-7F1F-4F52-A7CC-1BBF41B9F577}" dt="2020-11-20T02:42:52.983" v="66418" actId="947"/>
          <ac:spMkLst>
            <pc:docMk/>
            <pc:sldMk cId="0" sldId="279"/>
            <ac:spMk id="862" creationId="{00000000-0000-0000-0000-000000000000}"/>
          </ac:spMkLst>
        </pc:spChg>
        <pc:spChg chg="mod">
          <ac:chgData name="Cao Tianyue" userId="002e49554a3b1526" providerId="LiveId" clId="{AB94867C-7F1F-4F52-A7CC-1BBF41B9F577}" dt="2020-11-20T02:42:52.982" v="66394" actId="947"/>
          <ac:spMkLst>
            <pc:docMk/>
            <pc:sldMk cId="0" sldId="279"/>
            <ac:spMk id="863" creationId="{00000000-0000-0000-0000-000000000000}"/>
          </ac:spMkLst>
        </pc:spChg>
        <pc:spChg chg="mod">
          <ac:chgData name="Cao Tianyue" userId="002e49554a3b1526" providerId="LiveId" clId="{AB94867C-7F1F-4F52-A7CC-1BBF41B9F577}" dt="2020-11-20T02:42:52.981" v="66385" actId="947"/>
          <ac:spMkLst>
            <pc:docMk/>
            <pc:sldMk cId="0" sldId="279"/>
            <ac:spMk id="864" creationId="{00000000-0000-0000-0000-000000000000}"/>
          </ac:spMkLst>
        </pc:spChg>
        <pc:spChg chg="mod">
          <ac:chgData name="Cao Tianyue" userId="002e49554a3b1526" providerId="LiveId" clId="{AB94867C-7F1F-4F52-A7CC-1BBF41B9F577}" dt="2020-11-20T02:42:52.981" v="66377" actId="947"/>
          <ac:spMkLst>
            <pc:docMk/>
            <pc:sldMk cId="0" sldId="279"/>
            <ac:spMk id="865" creationId="{00000000-0000-0000-0000-000000000000}"/>
          </ac:spMkLst>
        </pc:spChg>
        <pc:spChg chg="mod">
          <ac:chgData name="Cao Tianyue" userId="002e49554a3b1526" providerId="LiveId" clId="{AB94867C-7F1F-4F52-A7CC-1BBF41B9F577}" dt="2020-11-20T02:42:52.980" v="66369" actId="947"/>
          <ac:spMkLst>
            <pc:docMk/>
            <pc:sldMk cId="0" sldId="279"/>
            <ac:spMk id="866" creationId="{00000000-0000-0000-0000-000000000000}"/>
          </ac:spMkLst>
        </pc:spChg>
        <pc:spChg chg="mod">
          <ac:chgData name="Cao Tianyue" userId="002e49554a3b1526" providerId="LiveId" clId="{AB94867C-7F1F-4F52-A7CC-1BBF41B9F577}" dt="2020-11-20T02:42:52.980" v="66361" actId="947"/>
          <ac:spMkLst>
            <pc:docMk/>
            <pc:sldMk cId="0" sldId="279"/>
            <ac:spMk id="867" creationId="{00000000-0000-0000-0000-000000000000}"/>
          </ac:spMkLst>
        </pc:spChg>
        <pc:spChg chg="mod">
          <ac:chgData name="Cao Tianyue" userId="002e49554a3b1526" providerId="LiveId" clId="{AB94867C-7F1F-4F52-A7CC-1BBF41B9F577}" dt="2020-11-20T02:42:52.979" v="66353" actId="947"/>
          <ac:spMkLst>
            <pc:docMk/>
            <pc:sldMk cId="0" sldId="279"/>
            <ac:spMk id="868" creationId="{00000000-0000-0000-0000-000000000000}"/>
          </ac:spMkLst>
        </pc:spChg>
        <pc:spChg chg="mod">
          <ac:chgData name="Cao Tianyue" userId="002e49554a3b1526" providerId="LiveId" clId="{AB94867C-7F1F-4F52-A7CC-1BBF41B9F577}" dt="2020-11-20T02:42:52.979" v="66345" actId="947"/>
          <ac:spMkLst>
            <pc:docMk/>
            <pc:sldMk cId="0" sldId="279"/>
            <ac:spMk id="869" creationId="{00000000-0000-0000-0000-000000000000}"/>
          </ac:spMkLst>
        </pc:spChg>
        <pc:spChg chg="mod">
          <ac:chgData name="Cao Tianyue" userId="002e49554a3b1526" providerId="LiveId" clId="{AB94867C-7F1F-4F52-A7CC-1BBF41B9F577}" dt="2020-11-20T02:42:52.978" v="66337" actId="947"/>
          <ac:spMkLst>
            <pc:docMk/>
            <pc:sldMk cId="0" sldId="279"/>
            <ac:spMk id="870" creationId="{00000000-0000-0000-0000-000000000000}"/>
          </ac:spMkLst>
        </pc:spChg>
        <pc:spChg chg="mod">
          <ac:chgData name="Cao Tianyue" userId="002e49554a3b1526" providerId="LiveId" clId="{AB94867C-7F1F-4F52-A7CC-1BBF41B9F577}" dt="2020-11-20T02:42:52.977" v="66329" actId="947"/>
          <ac:spMkLst>
            <pc:docMk/>
            <pc:sldMk cId="0" sldId="279"/>
            <ac:spMk id="871" creationId="{00000000-0000-0000-0000-000000000000}"/>
          </ac:spMkLst>
        </pc:spChg>
        <pc:spChg chg="mod">
          <ac:chgData name="Cao Tianyue" userId="002e49554a3b1526" providerId="LiveId" clId="{AB94867C-7F1F-4F52-A7CC-1BBF41B9F577}" dt="2020-11-20T02:42:52.977" v="66321" actId="947"/>
          <ac:spMkLst>
            <pc:docMk/>
            <pc:sldMk cId="0" sldId="279"/>
            <ac:spMk id="872" creationId="{00000000-0000-0000-0000-000000000000}"/>
          </ac:spMkLst>
        </pc:spChg>
        <pc:spChg chg="mod">
          <ac:chgData name="Cao Tianyue" userId="002e49554a3b1526" providerId="LiveId" clId="{AB94867C-7F1F-4F52-A7CC-1BBF41B9F577}" dt="2020-11-20T02:42:52.976" v="66313" actId="947"/>
          <ac:spMkLst>
            <pc:docMk/>
            <pc:sldMk cId="0" sldId="279"/>
            <ac:spMk id="873" creationId="{00000000-0000-0000-0000-000000000000}"/>
          </ac:spMkLst>
        </pc:spChg>
        <pc:spChg chg="mod">
          <ac:chgData name="Cao Tianyue" userId="002e49554a3b1526" providerId="LiveId" clId="{AB94867C-7F1F-4F52-A7CC-1BBF41B9F577}" dt="2020-11-20T02:42:52.976" v="66305" actId="947"/>
          <ac:spMkLst>
            <pc:docMk/>
            <pc:sldMk cId="0" sldId="279"/>
            <ac:spMk id="874" creationId="{00000000-0000-0000-0000-000000000000}"/>
          </ac:spMkLst>
        </pc:spChg>
        <pc:spChg chg="mod">
          <ac:chgData name="Cao Tianyue" userId="002e49554a3b1526" providerId="LiveId" clId="{AB94867C-7F1F-4F52-A7CC-1BBF41B9F577}" dt="2020-11-20T02:42:52.976" v="66301" actId="947"/>
          <ac:spMkLst>
            <pc:docMk/>
            <pc:sldMk cId="0" sldId="279"/>
            <ac:spMk id="875" creationId="{00000000-0000-0000-0000-000000000000}"/>
          </ac:spMkLst>
        </pc:spChg>
        <pc:spChg chg="mod">
          <ac:chgData name="Cao Tianyue" userId="002e49554a3b1526" providerId="LiveId" clId="{AB94867C-7F1F-4F52-A7CC-1BBF41B9F577}" dt="2020-11-20T02:42:52.975" v="66297" actId="947"/>
          <ac:spMkLst>
            <pc:docMk/>
            <pc:sldMk cId="0" sldId="279"/>
            <ac:spMk id="876" creationId="{00000000-0000-0000-0000-000000000000}"/>
          </ac:spMkLst>
        </pc:spChg>
        <pc:spChg chg="mod">
          <ac:chgData name="Cao Tianyue" userId="002e49554a3b1526" providerId="LiveId" clId="{AB94867C-7F1F-4F52-A7CC-1BBF41B9F577}" dt="2020-11-20T02:42:52.975" v="66293" actId="947"/>
          <ac:spMkLst>
            <pc:docMk/>
            <pc:sldMk cId="0" sldId="279"/>
            <ac:spMk id="877" creationId="{00000000-0000-0000-0000-000000000000}"/>
          </ac:spMkLst>
        </pc:spChg>
        <pc:spChg chg="mod">
          <ac:chgData name="Cao Tianyue" userId="002e49554a3b1526" providerId="LiveId" clId="{AB94867C-7F1F-4F52-A7CC-1BBF41B9F577}" dt="2020-11-20T02:42:52.975" v="66289" actId="947"/>
          <ac:spMkLst>
            <pc:docMk/>
            <pc:sldMk cId="0" sldId="279"/>
            <ac:spMk id="878" creationId="{00000000-0000-0000-0000-000000000000}"/>
          </ac:spMkLst>
        </pc:spChg>
        <pc:spChg chg="mod">
          <ac:chgData name="Cao Tianyue" userId="002e49554a3b1526" providerId="LiveId" clId="{AB94867C-7F1F-4F52-A7CC-1BBF41B9F577}" dt="2020-11-20T02:42:52.975" v="66285" actId="947"/>
          <ac:spMkLst>
            <pc:docMk/>
            <pc:sldMk cId="0" sldId="279"/>
            <ac:spMk id="879" creationId="{00000000-0000-0000-0000-000000000000}"/>
          </ac:spMkLst>
        </pc:spChg>
        <pc:spChg chg="mod">
          <ac:chgData name="Cao Tianyue" userId="002e49554a3b1526" providerId="LiveId" clId="{AB94867C-7F1F-4F52-A7CC-1BBF41B9F577}" dt="2020-11-20T02:42:52.974" v="66281" actId="947"/>
          <ac:spMkLst>
            <pc:docMk/>
            <pc:sldMk cId="0" sldId="279"/>
            <ac:spMk id="880" creationId="{00000000-0000-0000-0000-000000000000}"/>
          </ac:spMkLst>
        </pc:spChg>
        <pc:spChg chg="mod">
          <ac:chgData name="Cao Tianyue" userId="002e49554a3b1526" providerId="LiveId" clId="{AB94867C-7F1F-4F52-A7CC-1BBF41B9F577}" dt="2020-11-20T02:42:52.974" v="66277" actId="947"/>
          <ac:spMkLst>
            <pc:docMk/>
            <pc:sldMk cId="0" sldId="279"/>
            <ac:spMk id="881" creationId="{00000000-0000-0000-0000-000000000000}"/>
          </ac:spMkLst>
        </pc:spChg>
        <pc:spChg chg="mod">
          <ac:chgData name="Cao Tianyue" userId="002e49554a3b1526" providerId="LiveId" clId="{AB94867C-7F1F-4F52-A7CC-1BBF41B9F577}" dt="2020-11-20T02:42:52.974" v="66273" actId="947"/>
          <ac:spMkLst>
            <pc:docMk/>
            <pc:sldMk cId="0" sldId="279"/>
            <ac:spMk id="882" creationId="{00000000-0000-0000-0000-000000000000}"/>
          </ac:spMkLst>
        </pc:spChg>
        <pc:spChg chg="mod">
          <ac:chgData name="Cao Tianyue" userId="002e49554a3b1526" providerId="LiveId" clId="{AB94867C-7F1F-4F52-A7CC-1BBF41B9F577}" dt="2020-11-20T02:42:52.974" v="66269" actId="947"/>
          <ac:spMkLst>
            <pc:docMk/>
            <pc:sldMk cId="0" sldId="279"/>
            <ac:spMk id="883" creationId="{00000000-0000-0000-0000-000000000000}"/>
          </ac:spMkLst>
        </pc:spChg>
        <pc:spChg chg="mod">
          <ac:chgData name="Cao Tianyue" userId="002e49554a3b1526" providerId="LiveId" clId="{AB94867C-7F1F-4F52-A7CC-1BBF41B9F577}" dt="2020-11-20T02:42:52.974" v="66265" actId="947"/>
          <ac:spMkLst>
            <pc:docMk/>
            <pc:sldMk cId="0" sldId="279"/>
            <ac:spMk id="884" creationId="{00000000-0000-0000-0000-000000000000}"/>
          </ac:spMkLst>
        </pc:spChg>
        <pc:spChg chg="mod">
          <ac:chgData name="Cao Tianyue" userId="002e49554a3b1526" providerId="LiveId" clId="{AB94867C-7F1F-4F52-A7CC-1BBF41B9F577}" dt="2020-11-20T02:42:52.973" v="66261" actId="947"/>
          <ac:spMkLst>
            <pc:docMk/>
            <pc:sldMk cId="0" sldId="279"/>
            <ac:spMk id="885" creationId="{00000000-0000-0000-0000-000000000000}"/>
          </ac:spMkLst>
        </pc:spChg>
        <pc:spChg chg="mod">
          <ac:chgData name="Cao Tianyue" userId="002e49554a3b1526" providerId="LiveId" clId="{AB94867C-7F1F-4F52-A7CC-1BBF41B9F577}" dt="2020-11-20T02:42:52.973" v="66257" actId="947"/>
          <ac:spMkLst>
            <pc:docMk/>
            <pc:sldMk cId="0" sldId="279"/>
            <ac:spMk id="886" creationId="{00000000-0000-0000-0000-000000000000}"/>
          </ac:spMkLst>
        </pc:spChg>
        <pc:spChg chg="mod">
          <ac:chgData name="Cao Tianyue" userId="002e49554a3b1526" providerId="LiveId" clId="{AB94867C-7F1F-4F52-A7CC-1BBF41B9F577}" dt="2020-11-20T02:42:52.973" v="66253" actId="947"/>
          <ac:spMkLst>
            <pc:docMk/>
            <pc:sldMk cId="0" sldId="279"/>
            <ac:spMk id="887" creationId="{00000000-0000-0000-0000-000000000000}"/>
          </ac:spMkLst>
        </pc:spChg>
        <pc:spChg chg="mod">
          <ac:chgData name="Cao Tianyue" userId="002e49554a3b1526" providerId="LiveId" clId="{AB94867C-7F1F-4F52-A7CC-1BBF41B9F577}" dt="2020-11-20T02:42:52.983" v="66408" actId="947"/>
          <ac:spMkLst>
            <pc:docMk/>
            <pc:sldMk cId="0" sldId="279"/>
            <ac:spMk id="888" creationId="{00000000-0000-0000-0000-000000000000}"/>
          </ac:spMkLst>
        </pc:spChg>
        <pc:spChg chg="mod">
          <ac:chgData name="Cao Tianyue" userId="002e49554a3b1526" providerId="LiveId" clId="{AB94867C-7F1F-4F52-A7CC-1BBF41B9F577}" dt="2020-11-20T02:42:52.983" v="66406" actId="947"/>
          <ac:spMkLst>
            <pc:docMk/>
            <pc:sldMk cId="0" sldId="279"/>
            <ac:spMk id="889" creationId="{00000000-0000-0000-0000-000000000000}"/>
          </ac:spMkLst>
        </pc:spChg>
        <pc:spChg chg="mod">
          <ac:chgData name="Cao Tianyue" userId="002e49554a3b1526" providerId="LiveId" clId="{AB94867C-7F1F-4F52-A7CC-1BBF41B9F577}" dt="2020-11-20T02:42:52.983" v="66410" actId="947"/>
          <ac:spMkLst>
            <pc:docMk/>
            <pc:sldMk cId="0" sldId="279"/>
            <ac:spMk id="890" creationId="{00000000-0000-0000-0000-000000000000}"/>
          </ac:spMkLst>
        </pc:spChg>
        <pc:spChg chg="mod">
          <ac:chgData name="Cao Tianyue" userId="002e49554a3b1526" providerId="LiveId" clId="{AB94867C-7F1F-4F52-A7CC-1BBF41B9F577}" dt="2020-11-20T02:42:52.983" v="66412" actId="947"/>
          <ac:spMkLst>
            <pc:docMk/>
            <pc:sldMk cId="0" sldId="279"/>
            <ac:spMk id="891" creationId="{00000000-0000-0000-0000-000000000000}"/>
          </ac:spMkLst>
        </pc:spChg>
      </pc:sldChg>
      <pc:sldChg chg="modSp mod">
        <pc:chgData name="Cao Tianyue" userId="002e49554a3b1526" providerId="LiveId" clId="{AB94867C-7F1F-4F52-A7CC-1BBF41B9F577}" dt="2020-11-20T02:42:52.973" v="66249" actId="947"/>
        <pc:sldMkLst>
          <pc:docMk/>
          <pc:sldMk cId="0" sldId="280"/>
        </pc:sldMkLst>
        <pc:spChg chg="mod">
          <ac:chgData name="Cao Tianyue" userId="002e49554a3b1526" providerId="LiveId" clId="{AB94867C-7F1F-4F52-A7CC-1BBF41B9F577}" dt="2020-11-20T02:42:52.973" v="66249" actId="947"/>
          <ac:spMkLst>
            <pc:docMk/>
            <pc:sldMk cId="0" sldId="280"/>
            <ac:spMk id="896" creationId="{00000000-0000-0000-0000-000000000000}"/>
          </ac:spMkLst>
        </pc:spChg>
        <pc:spChg chg="mod">
          <ac:chgData name="Cao Tianyue" userId="002e49554a3b1526" providerId="LiveId" clId="{AB94867C-7F1F-4F52-A7CC-1BBF41B9F577}" dt="2020-11-20T02:42:52.971" v="66229" actId="947"/>
          <ac:spMkLst>
            <pc:docMk/>
            <pc:sldMk cId="0" sldId="280"/>
            <ac:spMk id="897" creationId="{00000000-0000-0000-0000-000000000000}"/>
          </ac:spMkLst>
        </pc:spChg>
        <pc:spChg chg="mod">
          <ac:chgData name="Cao Tianyue" userId="002e49554a3b1526" providerId="LiveId" clId="{AB94867C-7F1F-4F52-A7CC-1BBF41B9F577}" dt="2020-11-20T02:42:52.972" v="66234" actId="947"/>
          <ac:spMkLst>
            <pc:docMk/>
            <pc:sldMk cId="0" sldId="280"/>
            <ac:spMk id="898" creationId="{00000000-0000-0000-0000-000000000000}"/>
          </ac:spMkLst>
        </pc:spChg>
        <pc:spChg chg="mod">
          <ac:chgData name="Cao Tianyue" userId="002e49554a3b1526" providerId="LiveId" clId="{AB94867C-7F1F-4F52-A7CC-1BBF41B9F577}" dt="2020-11-20T02:42:52.971" v="66230" actId="947"/>
          <ac:spMkLst>
            <pc:docMk/>
            <pc:sldMk cId="0" sldId="280"/>
            <ac:spMk id="899" creationId="{00000000-0000-0000-0000-000000000000}"/>
          </ac:spMkLst>
        </pc:spChg>
        <pc:spChg chg="mod">
          <ac:chgData name="Cao Tianyue" userId="002e49554a3b1526" providerId="LiveId" clId="{AB94867C-7F1F-4F52-A7CC-1BBF41B9F577}" dt="2020-11-20T02:42:52.971" v="66232" actId="947"/>
          <ac:spMkLst>
            <pc:docMk/>
            <pc:sldMk cId="0" sldId="280"/>
            <ac:spMk id="900" creationId="{00000000-0000-0000-0000-000000000000}"/>
          </ac:spMkLst>
        </pc:spChg>
        <pc:spChg chg="mod">
          <ac:chgData name="Cao Tianyue" userId="002e49554a3b1526" providerId="LiveId" clId="{AB94867C-7F1F-4F52-A7CC-1BBF41B9F577}" dt="2020-11-20T02:42:52.971" v="66227" actId="947"/>
          <ac:spMkLst>
            <pc:docMk/>
            <pc:sldMk cId="0" sldId="280"/>
            <ac:spMk id="901" creationId="{00000000-0000-0000-0000-000000000000}"/>
          </ac:spMkLst>
        </pc:spChg>
        <pc:spChg chg="mod">
          <ac:chgData name="Cao Tianyue" userId="002e49554a3b1526" providerId="LiveId" clId="{AB94867C-7F1F-4F52-A7CC-1BBF41B9F577}" dt="2020-11-20T02:42:52.972" v="66241" actId="947"/>
          <ac:spMkLst>
            <pc:docMk/>
            <pc:sldMk cId="0" sldId="280"/>
            <ac:spMk id="903" creationId="{00000000-0000-0000-0000-000000000000}"/>
          </ac:spMkLst>
        </pc:spChg>
        <pc:spChg chg="mod">
          <ac:chgData name="Cao Tianyue" userId="002e49554a3b1526" providerId="LiveId" clId="{AB94867C-7F1F-4F52-A7CC-1BBF41B9F577}" dt="2020-11-20T02:42:52.970" v="66213" actId="947"/>
          <ac:spMkLst>
            <pc:docMk/>
            <pc:sldMk cId="0" sldId="280"/>
            <ac:spMk id="904" creationId="{00000000-0000-0000-0000-000000000000}"/>
          </ac:spMkLst>
        </pc:spChg>
        <pc:spChg chg="mod">
          <ac:chgData name="Cao Tianyue" userId="002e49554a3b1526" providerId="LiveId" clId="{AB94867C-7F1F-4F52-A7CC-1BBF41B9F577}" dt="2020-11-20T02:42:52.971" v="66228" actId="947"/>
          <ac:spMkLst>
            <pc:docMk/>
            <pc:sldMk cId="0" sldId="280"/>
            <ac:spMk id="905" creationId="{00000000-0000-0000-0000-000000000000}"/>
          </ac:spMkLst>
        </pc:spChg>
        <pc:spChg chg="mod">
          <ac:chgData name="Cao Tianyue" userId="002e49554a3b1526" providerId="LiveId" clId="{AB94867C-7F1F-4F52-A7CC-1BBF41B9F577}" dt="2020-11-20T02:42:52.972" v="66245" actId="947"/>
          <ac:spMkLst>
            <pc:docMk/>
            <pc:sldMk cId="0" sldId="280"/>
            <ac:spMk id="906" creationId="{00000000-0000-0000-0000-000000000000}"/>
          </ac:spMkLst>
        </pc:spChg>
      </pc:sldChg>
      <pc:sldChg chg="modSp mod">
        <pc:chgData name="Cao Tianyue" userId="002e49554a3b1526" providerId="LiveId" clId="{AB94867C-7F1F-4F52-A7CC-1BBF41B9F577}" dt="2020-11-20T02:42:52.970" v="66209" actId="947"/>
        <pc:sldMkLst>
          <pc:docMk/>
          <pc:sldMk cId="0" sldId="281"/>
        </pc:sldMkLst>
        <pc:spChg chg="mod">
          <ac:chgData name="Cao Tianyue" userId="002e49554a3b1526" providerId="LiveId" clId="{AB94867C-7F1F-4F52-A7CC-1BBF41B9F577}" dt="2020-11-20T02:42:52.970" v="66209" actId="947"/>
          <ac:spMkLst>
            <pc:docMk/>
            <pc:sldMk cId="0" sldId="281"/>
            <ac:spMk id="911" creationId="{00000000-0000-0000-0000-000000000000}"/>
          </ac:spMkLst>
        </pc:spChg>
        <pc:spChg chg="mod">
          <ac:chgData name="Cao Tianyue" userId="002e49554a3b1526" providerId="LiveId" clId="{AB94867C-7F1F-4F52-A7CC-1BBF41B9F577}" dt="2020-11-20T02:42:52.968" v="66183" actId="947"/>
          <ac:spMkLst>
            <pc:docMk/>
            <pc:sldMk cId="0" sldId="281"/>
            <ac:spMk id="913" creationId="{00000000-0000-0000-0000-000000000000}"/>
          </ac:spMkLst>
        </pc:spChg>
        <pc:spChg chg="mod">
          <ac:chgData name="Cao Tianyue" userId="002e49554a3b1526" providerId="LiveId" clId="{AB94867C-7F1F-4F52-A7CC-1BBF41B9F577}" dt="2020-11-20T02:42:52.967" v="66157" actId="947"/>
          <ac:spMkLst>
            <pc:docMk/>
            <pc:sldMk cId="0" sldId="281"/>
            <ac:spMk id="914" creationId="{00000000-0000-0000-0000-000000000000}"/>
          </ac:spMkLst>
        </pc:spChg>
        <pc:spChg chg="mod">
          <ac:chgData name="Cao Tianyue" userId="002e49554a3b1526" providerId="LiveId" clId="{AB94867C-7F1F-4F52-A7CC-1BBF41B9F577}" dt="2020-11-20T02:42:52.965" v="66127" actId="947"/>
          <ac:spMkLst>
            <pc:docMk/>
            <pc:sldMk cId="0" sldId="281"/>
            <ac:spMk id="915" creationId="{00000000-0000-0000-0000-000000000000}"/>
          </ac:spMkLst>
        </pc:spChg>
        <pc:spChg chg="mod">
          <ac:chgData name="Cao Tianyue" userId="002e49554a3b1526" providerId="LiveId" clId="{AB94867C-7F1F-4F52-A7CC-1BBF41B9F577}" dt="2020-11-20T02:42:52.963" v="66101" actId="947"/>
          <ac:spMkLst>
            <pc:docMk/>
            <pc:sldMk cId="0" sldId="281"/>
            <ac:spMk id="916" creationId="{00000000-0000-0000-0000-000000000000}"/>
          </ac:spMkLst>
        </pc:spChg>
        <pc:spChg chg="mod">
          <ac:chgData name="Cao Tianyue" userId="002e49554a3b1526" providerId="LiveId" clId="{AB94867C-7F1F-4F52-A7CC-1BBF41B9F577}" dt="2020-11-20T02:42:52.962" v="66072" actId="947"/>
          <ac:spMkLst>
            <pc:docMk/>
            <pc:sldMk cId="0" sldId="281"/>
            <ac:spMk id="917" creationId="{00000000-0000-0000-0000-000000000000}"/>
          </ac:spMkLst>
        </pc:spChg>
        <pc:spChg chg="mod">
          <ac:chgData name="Cao Tianyue" userId="002e49554a3b1526" providerId="LiveId" clId="{AB94867C-7F1F-4F52-A7CC-1BBF41B9F577}" dt="2020-11-20T02:42:52.960" v="66045" actId="947"/>
          <ac:spMkLst>
            <pc:docMk/>
            <pc:sldMk cId="0" sldId="281"/>
            <ac:spMk id="918" creationId="{00000000-0000-0000-0000-000000000000}"/>
          </ac:spMkLst>
        </pc:spChg>
        <pc:spChg chg="mod">
          <ac:chgData name="Cao Tianyue" userId="002e49554a3b1526" providerId="LiveId" clId="{AB94867C-7F1F-4F52-A7CC-1BBF41B9F577}" dt="2020-11-20T02:42:52.959" v="66023" actId="947"/>
          <ac:spMkLst>
            <pc:docMk/>
            <pc:sldMk cId="0" sldId="281"/>
            <ac:spMk id="919" creationId="{00000000-0000-0000-0000-000000000000}"/>
          </ac:spMkLst>
        </pc:spChg>
        <pc:spChg chg="mod">
          <ac:chgData name="Cao Tianyue" userId="002e49554a3b1526" providerId="LiveId" clId="{AB94867C-7F1F-4F52-A7CC-1BBF41B9F577}" dt="2020-11-20T02:42:52.958" v="66007" actId="947"/>
          <ac:spMkLst>
            <pc:docMk/>
            <pc:sldMk cId="0" sldId="281"/>
            <ac:spMk id="920" creationId="{00000000-0000-0000-0000-000000000000}"/>
          </ac:spMkLst>
        </pc:spChg>
        <pc:spChg chg="mod">
          <ac:chgData name="Cao Tianyue" userId="002e49554a3b1526" providerId="LiveId" clId="{AB94867C-7F1F-4F52-A7CC-1BBF41B9F577}" dt="2020-11-20T02:42:52.957" v="65990" actId="947"/>
          <ac:spMkLst>
            <pc:docMk/>
            <pc:sldMk cId="0" sldId="281"/>
            <ac:spMk id="921" creationId="{00000000-0000-0000-0000-000000000000}"/>
          </ac:spMkLst>
        </pc:spChg>
        <pc:spChg chg="mod">
          <ac:chgData name="Cao Tianyue" userId="002e49554a3b1526" providerId="LiveId" clId="{AB94867C-7F1F-4F52-A7CC-1BBF41B9F577}" dt="2020-11-20T02:42:52.956" v="65973" actId="947"/>
          <ac:spMkLst>
            <pc:docMk/>
            <pc:sldMk cId="0" sldId="281"/>
            <ac:spMk id="922" creationId="{00000000-0000-0000-0000-000000000000}"/>
          </ac:spMkLst>
        </pc:spChg>
        <pc:spChg chg="mod">
          <ac:chgData name="Cao Tianyue" userId="002e49554a3b1526" providerId="LiveId" clId="{AB94867C-7F1F-4F52-A7CC-1BBF41B9F577}" dt="2020-11-20T02:42:52.955" v="65958" actId="947"/>
          <ac:spMkLst>
            <pc:docMk/>
            <pc:sldMk cId="0" sldId="281"/>
            <ac:spMk id="923" creationId="{00000000-0000-0000-0000-000000000000}"/>
          </ac:spMkLst>
        </pc:spChg>
        <pc:spChg chg="mod">
          <ac:chgData name="Cao Tianyue" userId="002e49554a3b1526" providerId="LiveId" clId="{AB94867C-7F1F-4F52-A7CC-1BBF41B9F577}" dt="2020-11-20T02:42:52.954" v="65941" actId="947"/>
          <ac:spMkLst>
            <pc:docMk/>
            <pc:sldMk cId="0" sldId="281"/>
            <ac:spMk id="924" creationId="{00000000-0000-0000-0000-000000000000}"/>
          </ac:spMkLst>
        </pc:spChg>
        <pc:spChg chg="mod">
          <ac:chgData name="Cao Tianyue" userId="002e49554a3b1526" providerId="LiveId" clId="{AB94867C-7F1F-4F52-A7CC-1BBF41B9F577}" dt="2020-11-20T02:42:52.953" v="65926" actId="947"/>
          <ac:spMkLst>
            <pc:docMk/>
            <pc:sldMk cId="0" sldId="281"/>
            <ac:spMk id="925" creationId="{00000000-0000-0000-0000-000000000000}"/>
          </ac:spMkLst>
        </pc:spChg>
        <pc:spChg chg="mod">
          <ac:chgData name="Cao Tianyue" userId="002e49554a3b1526" providerId="LiveId" clId="{AB94867C-7F1F-4F52-A7CC-1BBF41B9F577}" dt="2020-11-20T02:42:52.969" v="66185" actId="947"/>
          <ac:spMkLst>
            <pc:docMk/>
            <pc:sldMk cId="0" sldId="281"/>
            <ac:spMk id="927" creationId="{00000000-0000-0000-0000-000000000000}"/>
          </ac:spMkLst>
        </pc:spChg>
        <pc:spChg chg="mod">
          <ac:chgData name="Cao Tianyue" userId="002e49554a3b1526" providerId="LiveId" clId="{AB94867C-7F1F-4F52-A7CC-1BBF41B9F577}" dt="2020-11-20T02:42:52.966" v="66154" actId="947"/>
          <ac:spMkLst>
            <pc:docMk/>
            <pc:sldMk cId="0" sldId="281"/>
            <ac:spMk id="928" creationId="{00000000-0000-0000-0000-000000000000}"/>
          </ac:spMkLst>
        </pc:spChg>
        <pc:spChg chg="mod">
          <ac:chgData name="Cao Tianyue" userId="002e49554a3b1526" providerId="LiveId" clId="{AB94867C-7F1F-4F52-A7CC-1BBF41B9F577}" dt="2020-11-20T02:42:52.965" v="66124" actId="947"/>
          <ac:spMkLst>
            <pc:docMk/>
            <pc:sldMk cId="0" sldId="281"/>
            <ac:spMk id="929" creationId="{00000000-0000-0000-0000-000000000000}"/>
          </ac:spMkLst>
        </pc:spChg>
        <pc:spChg chg="mod">
          <ac:chgData name="Cao Tianyue" userId="002e49554a3b1526" providerId="LiveId" clId="{AB94867C-7F1F-4F52-A7CC-1BBF41B9F577}" dt="2020-11-20T02:42:52.963" v="66094" actId="947"/>
          <ac:spMkLst>
            <pc:docMk/>
            <pc:sldMk cId="0" sldId="281"/>
            <ac:spMk id="930" creationId="{00000000-0000-0000-0000-000000000000}"/>
          </ac:spMkLst>
        </pc:spChg>
        <pc:spChg chg="mod">
          <ac:chgData name="Cao Tianyue" userId="002e49554a3b1526" providerId="LiveId" clId="{AB94867C-7F1F-4F52-A7CC-1BBF41B9F577}" dt="2020-11-20T02:42:52.961" v="66065" actId="947"/>
          <ac:spMkLst>
            <pc:docMk/>
            <pc:sldMk cId="0" sldId="281"/>
            <ac:spMk id="931" creationId="{00000000-0000-0000-0000-000000000000}"/>
          </ac:spMkLst>
        </pc:spChg>
        <pc:spChg chg="mod">
          <ac:chgData name="Cao Tianyue" userId="002e49554a3b1526" providerId="LiveId" clId="{AB94867C-7F1F-4F52-A7CC-1BBF41B9F577}" dt="2020-11-20T02:42:52.960" v="66037" actId="947"/>
          <ac:spMkLst>
            <pc:docMk/>
            <pc:sldMk cId="0" sldId="281"/>
            <ac:spMk id="932" creationId="{00000000-0000-0000-0000-000000000000}"/>
          </ac:spMkLst>
        </pc:spChg>
        <pc:spChg chg="mod">
          <ac:chgData name="Cao Tianyue" userId="002e49554a3b1526" providerId="LiveId" clId="{AB94867C-7F1F-4F52-A7CC-1BBF41B9F577}" dt="2020-11-20T02:42:52.958" v="66014" actId="947"/>
          <ac:spMkLst>
            <pc:docMk/>
            <pc:sldMk cId="0" sldId="281"/>
            <ac:spMk id="933" creationId="{00000000-0000-0000-0000-000000000000}"/>
          </ac:spMkLst>
        </pc:spChg>
        <pc:spChg chg="mod">
          <ac:chgData name="Cao Tianyue" userId="002e49554a3b1526" providerId="LiveId" clId="{AB94867C-7F1F-4F52-A7CC-1BBF41B9F577}" dt="2020-11-20T02:42:52.957" v="65998" actId="947"/>
          <ac:spMkLst>
            <pc:docMk/>
            <pc:sldMk cId="0" sldId="281"/>
            <ac:spMk id="934" creationId="{00000000-0000-0000-0000-000000000000}"/>
          </ac:spMkLst>
        </pc:spChg>
        <pc:spChg chg="mod">
          <ac:chgData name="Cao Tianyue" userId="002e49554a3b1526" providerId="LiveId" clId="{AB94867C-7F1F-4F52-A7CC-1BBF41B9F577}" dt="2020-11-20T02:42:52.956" v="65983" actId="947"/>
          <ac:spMkLst>
            <pc:docMk/>
            <pc:sldMk cId="0" sldId="281"/>
            <ac:spMk id="935" creationId="{00000000-0000-0000-0000-000000000000}"/>
          </ac:spMkLst>
        </pc:spChg>
        <pc:spChg chg="mod">
          <ac:chgData name="Cao Tianyue" userId="002e49554a3b1526" providerId="LiveId" clId="{AB94867C-7F1F-4F52-A7CC-1BBF41B9F577}" dt="2020-11-20T02:42:52.955" v="65967" actId="947"/>
          <ac:spMkLst>
            <pc:docMk/>
            <pc:sldMk cId="0" sldId="281"/>
            <ac:spMk id="936" creationId="{00000000-0000-0000-0000-000000000000}"/>
          </ac:spMkLst>
        </pc:spChg>
        <pc:spChg chg="mod">
          <ac:chgData name="Cao Tianyue" userId="002e49554a3b1526" providerId="LiveId" clId="{AB94867C-7F1F-4F52-A7CC-1BBF41B9F577}" dt="2020-11-20T02:42:52.954" v="65951" actId="947"/>
          <ac:spMkLst>
            <pc:docMk/>
            <pc:sldMk cId="0" sldId="281"/>
            <ac:spMk id="937" creationId="{00000000-0000-0000-0000-000000000000}"/>
          </ac:spMkLst>
        </pc:spChg>
        <pc:spChg chg="mod">
          <ac:chgData name="Cao Tianyue" userId="002e49554a3b1526" providerId="LiveId" clId="{AB94867C-7F1F-4F52-A7CC-1BBF41B9F577}" dt="2020-11-20T02:42:52.954" v="65936" actId="947"/>
          <ac:spMkLst>
            <pc:docMk/>
            <pc:sldMk cId="0" sldId="281"/>
            <ac:spMk id="938" creationId="{00000000-0000-0000-0000-000000000000}"/>
          </ac:spMkLst>
        </pc:spChg>
        <pc:spChg chg="mod">
          <ac:chgData name="Cao Tianyue" userId="002e49554a3b1526" providerId="LiveId" clId="{AB94867C-7F1F-4F52-A7CC-1BBF41B9F577}" dt="2020-11-20T02:42:52.953" v="65920" actId="947"/>
          <ac:spMkLst>
            <pc:docMk/>
            <pc:sldMk cId="0" sldId="281"/>
            <ac:spMk id="939" creationId="{00000000-0000-0000-0000-000000000000}"/>
          </ac:spMkLst>
        </pc:spChg>
        <pc:spChg chg="mod">
          <ac:chgData name="Cao Tianyue" userId="002e49554a3b1526" providerId="LiveId" clId="{AB94867C-7F1F-4F52-A7CC-1BBF41B9F577}" dt="2020-11-20T02:42:52.952" v="65909" actId="947"/>
          <ac:spMkLst>
            <pc:docMk/>
            <pc:sldMk cId="0" sldId="281"/>
            <ac:spMk id="940" creationId="{00000000-0000-0000-0000-000000000000}"/>
          </ac:spMkLst>
        </pc:spChg>
        <pc:spChg chg="mod">
          <ac:chgData name="Cao Tianyue" userId="002e49554a3b1526" providerId="LiveId" clId="{AB94867C-7F1F-4F52-A7CC-1BBF41B9F577}" dt="2020-11-20T02:42:52.951" v="65897" actId="947"/>
          <ac:spMkLst>
            <pc:docMk/>
            <pc:sldMk cId="0" sldId="281"/>
            <ac:spMk id="941" creationId="{00000000-0000-0000-0000-000000000000}"/>
          </ac:spMkLst>
        </pc:spChg>
        <pc:spChg chg="mod">
          <ac:chgData name="Cao Tianyue" userId="002e49554a3b1526" providerId="LiveId" clId="{AB94867C-7F1F-4F52-A7CC-1BBF41B9F577}" dt="2020-11-20T02:42:52.951" v="65885" actId="947"/>
          <ac:spMkLst>
            <pc:docMk/>
            <pc:sldMk cId="0" sldId="281"/>
            <ac:spMk id="942" creationId="{00000000-0000-0000-0000-000000000000}"/>
          </ac:spMkLst>
        </pc:spChg>
        <pc:spChg chg="mod">
          <ac:chgData name="Cao Tianyue" userId="002e49554a3b1526" providerId="LiveId" clId="{AB94867C-7F1F-4F52-A7CC-1BBF41B9F577}" dt="2020-11-20T02:42:52.950" v="65873" actId="947"/>
          <ac:spMkLst>
            <pc:docMk/>
            <pc:sldMk cId="0" sldId="281"/>
            <ac:spMk id="943" creationId="{00000000-0000-0000-0000-000000000000}"/>
          </ac:spMkLst>
        </pc:spChg>
        <pc:spChg chg="mod">
          <ac:chgData name="Cao Tianyue" userId="002e49554a3b1526" providerId="LiveId" clId="{AB94867C-7F1F-4F52-A7CC-1BBF41B9F577}" dt="2020-11-20T02:42:52.949" v="65865" actId="947"/>
          <ac:spMkLst>
            <pc:docMk/>
            <pc:sldMk cId="0" sldId="281"/>
            <ac:spMk id="944" creationId="{00000000-0000-0000-0000-000000000000}"/>
          </ac:spMkLst>
        </pc:spChg>
        <pc:spChg chg="mod">
          <ac:chgData name="Cao Tianyue" userId="002e49554a3b1526" providerId="LiveId" clId="{AB94867C-7F1F-4F52-A7CC-1BBF41B9F577}" dt="2020-11-20T02:42:52.949" v="65857" actId="947"/>
          <ac:spMkLst>
            <pc:docMk/>
            <pc:sldMk cId="0" sldId="281"/>
            <ac:spMk id="945" creationId="{00000000-0000-0000-0000-000000000000}"/>
          </ac:spMkLst>
        </pc:spChg>
        <pc:spChg chg="mod">
          <ac:chgData name="Cao Tianyue" userId="002e49554a3b1526" providerId="LiveId" clId="{AB94867C-7F1F-4F52-A7CC-1BBF41B9F577}" dt="2020-11-20T02:42:52.969" v="66186" actId="947"/>
          <ac:spMkLst>
            <pc:docMk/>
            <pc:sldMk cId="0" sldId="281"/>
            <ac:spMk id="947" creationId="{00000000-0000-0000-0000-000000000000}"/>
          </ac:spMkLst>
        </pc:spChg>
        <pc:spChg chg="mod">
          <ac:chgData name="Cao Tianyue" userId="002e49554a3b1526" providerId="LiveId" clId="{AB94867C-7F1F-4F52-A7CC-1BBF41B9F577}" dt="2020-11-20T02:42:52.967" v="66156" actId="947"/>
          <ac:spMkLst>
            <pc:docMk/>
            <pc:sldMk cId="0" sldId="281"/>
            <ac:spMk id="948" creationId="{00000000-0000-0000-0000-000000000000}"/>
          </ac:spMkLst>
        </pc:spChg>
        <pc:spChg chg="mod">
          <ac:chgData name="Cao Tianyue" userId="002e49554a3b1526" providerId="LiveId" clId="{AB94867C-7F1F-4F52-A7CC-1BBF41B9F577}" dt="2020-11-20T02:42:52.965" v="66131" actId="947"/>
          <ac:spMkLst>
            <pc:docMk/>
            <pc:sldMk cId="0" sldId="281"/>
            <ac:spMk id="949" creationId="{00000000-0000-0000-0000-000000000000}"/>
          </ac:spMkLst>
        </pc:spChg>
        <pc:spChg chg="mod">
          <ac:chgData name="Cao Tianyue" userId="002e49554a3b1526" providerId="LiveId" clId="{AB94867C-7F1F-4F52-A7CC-1BBF41B9F577}" dt="2020-11-20T02:42:52.963" v="66100" actId="947"/>
          <ac:spMkLst>
            <pc:docMk/>
            <pc:sldMk cId="0" sldId="281"/>
            <ac:spMk id="950" creationId="{00000000-0000-0000-0000-000000000000}"/>
          </ac:spMkLst>
        </pc:spChg>
        <pc:spChg chg="mod">
          <ac:chgData name="Cao Tianyue" userId="002e49554a3b1526" providerId="LiveId" clId="{AB94867C-7F1F-4F52-A7CC-1BBF41B9F577}" dt="2020-11-20T02:42:52.962" v="66073" actId="947"/>
          <ac:spMkLst>
            <pc:docMk/>
            <pc:sldMk cId="0" sldId="281"/>
            <ac:spMk id="951" creationId="{00000000-0000-0000-0000-000000000000}"/>
          </ac:spMkLst>
        </pc:spChg>
        <pc:spChg chg="mod">
          <ac:chgData name="Cao Tianyue" userId="002e49554a3b1526" providerId="LiveId" clId="{AB94867C-7F1F-4F52-A7CC-1BBF41B9F577}" dt="2020-11-20T02:42:52.960" v="66044" actId="947"/>
          <ac:spMkLst>
            <pc:docMk/>
            <pc:sldMk cId="0" sldId="281"/>
            <ac:spMk id="952" creationId="{00000000-0000-0000-0000-000000000000}"/>
          </ac:spMkLst>
        </pc:spChg>
        <pc:spChg chg="mod">
          <ac:chgData name="Cao Tianyue" userId="002e49554a3b1526" providerId="LiveId" clId="{AB94867C-7F1F-4F52-A7CC-1BBF41B9F577}" dt="2020-11-20T02:42:52.959" v="66019" actId="947"/>
          <ac:spMkLst>
            <pc:docMk/>
            <pc:sldMk cId="0" sldId="281"/>
            <ac:spMk id="953" creationId="{00000000-0000-0000-0000-000000000000}"/>
          </ac:spMkLst>
        </pc:spChg>
        <pc:spChg chg="mod">
          <ac:chgData name="Cao Tianyue" userId="002e49554a3b1526" providerId="LiveId" clId="{AB94867C-7F1F-4F52-A7CC-1BBF41B9F577}" dt="2020-11-20T02:42:52.957" v="66001" actId="947"/>
          <ac:spMkLst>
            <pc:docMk/>
            <pc:sldMk cId="0" sldId="281"/>
            <ac:spMk id="954" creationId="{00000000-0000-0000-0000-000000000000}"/>
          </ac:spMkLst>
        </pc:spChg>
        <pc:spChg chg="mod">
          <ac:chgData name="Cao Tianyue" userId="002e49554a3b1526" providerId="LiveId" clId="{AB94867C-7F1F-4F52-A7CC-1BBF41B9F577}" dt="2020-11-20T02:42:52.956" v="65984" actId="947"/>
          <ac:spMkLst>
            <pc:docMk/>
            <pc:sldMk cId="0" sldId="281"/>
            <ac:spMk id="955" creationId="{00000000-0000-0000-0000-000000000000}"/>
          </ac:spMkLst>
        </pc:spChg>
        <pc:spChg chg="mod">
          <ac:chgData name="Cao Tianyue" userId="002e49554a3b1526" providerId="LiveId" clId="{AB94867C-7F1F-4F52-A7CC-1BBF41B9F577}" dt="2020-11-20T02:42:52.955" v="65968" actId="947"/>
          <ac:spMkLst>
            <pc:docMk/>
            <pc:sldMk cId="0" sldId="281"/>
            <ac:spMk id="956" creationId="{00000000-0000-0000-0000-000000000000}"/>
          </ac:spMkLst>
        </pc:spChg>
        <pc:spChg chg="mod">
          <ac:chgData name="Cao Tianyue" userId="002e49554a3b1526" providerId="LiveId" clId="{AB94867C-7F1F-4F52-A7CC-1BBF41B9F577}" dt="2020-11-20T02:42:52.955" v="65952" actId="947"/>
          <ac:spMkLst>
            <pc:docMk/>
            <pc:sldMk cId="0" sldId="281"/>
            <ac:spMk id="957" creationId="{00000000-0000-0000-0000-000000000000}"/>
          </ac:spMkLst>
        </pc:spChg>
        <pc:spChg chg="mod">
          <ac:chgData name="Cao Tianyue" userId="002e49554a3b1526" providerId="LiveId" clId="{AB94867C-7F1F-4F52-A7CC-1BBF41B9F577}" dt="2020-11-20T02:42:52.954" v="65935" actId="947"/>
          <ac:spMkLst>
            <pc:docMk/>
            <pc:sldMk cId="0" sldId="281"/>
            <ac:spMk id="958" creationId="{00000000-0000-0000-0000-000000000000}"/>
          </ac:spMkLst>
        </pc:spChg>
        <pc:spChg chg="mod">
          <ac:chgData name="Cao Tianyue" userId="002e49554a3b1526" providerId="LiveId" clId="{AB94867C-7F1F-4F52-A7CC-1BBF41B9F577}" dt="2020-11-20T02:42:52.953" v="65919" actId="947"/>
          <ac:spMkLst>
            <pc:docMk/>
            <pc:sldMk cId="0" sldId="281"/>
            <ac:spMk id="959" creationId="{00000000-0000-0000-0000-000000000000}"/>
          </ac:spMkLst>
        </pc:spChg>
        <pc:spChg chg="mod">
          <ac:chgData name="Cao Tianyue" userId="002e49554a3b1526" providerId="LiveId" clId="{AB94867C-7F1F-4F52-A7CC-1BBF41B9F577}" dt="2020-11-20T02:42:52.952" v="65906" actId="947"/>
          <ac:spMkLst>
            <pc:docMk/>
            <pc:sldMk cId="0" sldId="281"/>
            <ac:spMk id="960" creationId="{00000000-0000-0000-0000-000000000000}"/>
          </ac:spMkLst>
        </pc:spChg>
        <pc:spChg chg="mod">
          <ac:chgData name="Cao Tianyue" userId="002e49554a3b1526" providerId="LiveId" clId="{AB94867C-7F1F-4F52-A7CC-1BBF41B9F577}" dt="2020-11-20T02:42:52.951" v="65893" actId="947"/>
          <ac:spMkLst>
            <pc:docMk/>
            <pc:sldMk cId="0" sldId="281"/>
            <ac:spMk id="961" creationId="{00000000-0000-0000-0000-000000000000}"/>
          </ac:spMkLst>
        </pc:spChg>
        <pc:spChg chg="mod">
          <ac:chgData name="Cao Tianyue" userId="002e49554a3b1526" providerId="LiveId" clId="{AB94867C-7F1F-4F52-A7CC-1BBF41B9F577}" dt="2020-11-20T02:42:52.950" v="65881" actId="947"/>
          <ac:spMkLst>
            <pc:docMk/>
            <pc:sldMk cId="0" sldId="281"/>
            <ac:spMk id="962" creationId="{00000000-0000-0000-0000-000000000000}"/>
          </ac:spMkLst>
        </pc:spChg>
        <pc:spChg chg="mod">
          <ac:chgData name="Cao Tianyue" userId="002e49554a3b1526" providerId="LiveId" clId="{AB94867C-7F1F-4F52-A7CC-1BBF41B9F577}" dt="2020-11-20T02:42:52.969" v="66191" actId="947"/>
          <ac:spMkLst>
            <pc:docMk/>
            <pc:sldMk cId="0" sldId="281"/>
            <ac:spMk id="964" creationId="{00000000-0000-0000-0000-000000000000}"/>
          </ac:spMkLst>
        </pc:spChg>
        <pc:spChg chg="mod">
          <ac:chgData name="Cao Tianyue" userId="002e49554a3b1526" providerId="LiveId" clId="{AB94867C-7F1F-4F52-A7CC-1BBF41B9F577}" dt="2020-11-20T02:42:52.967" v="66164" actId="947"/>
          <ac:spMkLst>
            <pc:docMk/>
            <pc:sldMk cId="0" sldId="281"/>
            <ac:spMk id="965" creationId="{00000000-0000-0000-0000-000000000000}"/>
          </ac:spMkLst>
        </pc:spChg>
        <pc:spChg chg="mod">
          <ac:chgData name="Cao Tianyue" userId="002e49554a3b1526" providerId="LiveId" clId="{AB94867C-7F1F-4F52-A7CC-1BBF41B9F577}" dt="2020-11-20T02:42:52.965" v="66135" actId="947"/>
          <ac:spMkLst>
            <pc:docMk/>
            <pc:sldMk cId="0" sldId="281"/>
            <ac:spMk id="966" creationId="{00000000-0000-0000-0000-000000000000}"/>
          </ac:spMkLst>
        </pc:spChg>
        <pc:spChg chg="mod">
          <ac:chgData name="Cao Tianyue" userId="002e49554a3b1526" providerId="LiveId" clId="{AB94867C-7F1F-4F52-A7CC-1BBF41B9F577}" dt="2020-11-20T02:42:52.964" v="66108" actId="947"/>
          <ac:spMkLst>
            <pc:docMk/>
            <pc:sldMk cId="0" sldId="281"/>
            <ac:spMk id="967" creationId="{00000000-0000-0000-0000-000000000000}"/>
          </ac:spMkLst>
        </pc:spChg>
        <pc:spChg chg="mod">
          <ac:chgData name="Cao Tianyue" userId="002e49554a3b1526" providerId="LiveId" clId="{AB94867C-7F1F-4F52-A7CC-1BBF41B9F577}" dt="2020-11-20T02:42:52.962" v="66079" actId="947"/>
          <ac:spMkLst>
            <pc:docMk/>
            <pc:sldMk cId="0" sldId="281"/>
            <ac:spMk id="968" creationId="{00000000-0000-0000-0000-000000000000}"/>
          </ac:spMkLst>
        </pc:spChg>
        <pc:spChg chg="mod">
          <ac:chgData name="Cao Tianyue" userId="002e49554a3b1526" providerId="LiveId" clId="{AB94867C-7F1F-4F52-A7CC-1BBF41B9F577}" dt="2020-11-20T02:42:52.960" v="66050" actId="947"/>
          <ac:spMkLst>
            <pc:docMk/>
            <pc:sldMk cId="0" sldId="281"/>
            <ac:spMk id="969" creationId="{00000000-0000-0000-0000-000000000000}"/>
          </ac:spMkLst>
        </pc:spChg>
        <pc:spChg chg="mod">
          <ac:chgData name="Cao Tianyue" userId="002e49554a3b1526" providerId="LiveId" clId="{AB94867C-7F1F-4F52-A7CC-1BBF41B9F577}" dt="2020-11-20T02:42:52.959" v="66024" actId="947"/>
          <ac:spMkLst>
            <pc:docMk/>
            <pc:sldMk cId="0" sldId="281"/>
            <ac:spMk id="970" creationId="{00000000-0000-0000-0000-000000000000}"/>
          </ac:spMkLst>
        </pc:spChg>
        <pc:spChg chg="mod">
          <ac:chgData name="Cao Tianyue" userId="002e49554a3b1526" providerId="LiveId" clId="{AB94867C-7F1F-4F52-A7CC-1BBF41B9F577}" dt="2020-11-20T02:42:52.958" v="66008" actId="947"/>
          <ac:spMkLst>
            <pc:docMk/>
            <pc:sldMk cId="0" sldId="281"/>
            <ac:spMk id="971" creationId="{00000000-0000-0000-0000-000000000000}"/>
          </ac:spMkLst>
        </pc:spChg>
        <pc:spChg chg="mod">
          <ac:chgData name="Cao Tianyue" userId="002e49554a3b1526" providerId="LiveId" clId="{AB94867C-7F1F-4F52-A7CC-1BBF41B9F577}" dt="2020-11-20T02:42:52.957" v="65993" actId="947"/>
          <ac:spMkLst>
            <pc:docMk/>
            <pc:sldMk cId="0" sldId="281"/>
            <ac:spMk id="972" creationId="{00000000-0000-0000-0000-000000000000}"/>
          </ac:spMkLst>
        </pc:spChg>
        <pc:spChg chg="mod">
          <ac:chgData name="Cao Tianyue" userId="002e49554a3b1526" providerId="LiveId" clId="{AB94867C-7F1F-4F52-A7CC-1BBF41B9F577}" dt="2020-11-20T02:42:52.956" v="65977" actId="947"/>
          <ac:spMkLst>
            <pc:docMk/>
            <pc:sldMk cId="0" sldId="281"/>
            <ac:spMk id="973" creationId="{00000000-0000-0000-0000-000000000000}"/>
          </ac:spMkLst>
        </pc:spChg>
        <pc:spChg chg="mod">
          <ac:chgData name="Cao Tianyue" userId="002e49554a3b1526" providerId="LiveId" clId="{AB94867C-7F1F-4F52-A7CC-1BBF41B9F577}" dt="2020-11-20T02:42:52.955" v="65961" actId="947"/>
          <ac:spMkLst>
            <pc:docMk/>
            <pc:sldMk cId="0" sldId="281"/>
            <ac:spMk id="974" creationId="{00000000-0000-0000-0000-000000000000}"/>
          </ac:spMkLst>
        </pc:spChg>
        <pc:spChg chg="mod">
          <ac:chgData name="Cao Tianyue" userId="002e49554a3b1526" providerId="LiveId" clId="{AB94867C-7F1F-4F52-A7CC-1BBF41B9F577}" dt="2020-11-20T02:42:52.954" v="65945" actId="947"/>
          <ac:spMkLst>
            <pc:docMk/>
            <pc:sldMk cId="0" sldId="281"/>
            <ac:spMk id="975" creationId="{00000000-0000-0000-0000-000000000000}"/>
          </ac:spMkLst>
        </pc:spChg>
        <pc:spChg chg="mod">
          <ac:chgData name="Cao Tianyue" userId="002e49554a3b1526" providerId="LiveId" clId="{AB94867C-7F1F-4F52-A7CC-1BBF41B9F577}" dt="2020-11-20T02:42:52.953" v="65929" actId="947"/>
          <ac:spMkLst>
            <pc:docMk/>
            <pc:sldMk cId="0" sldId="281"/>
            <ac:spMk id="976" creationId="{00000000-0000-0000-0000-000000000000}"/>
          </ac:spMkLst>
        </pc:spChg>
        <pc:spChg chg="mod">
          <ac:chgData name="Cao Tianyue" userId="002e49554a3b1526" providerId="LiveId" clId="{AB94867C-7F1F-4F52-A7CC-1BBF41B9F577}" dt="2020-11-20T02:42:52.952" v="65913" actId="947"/>
          <ac:spMkLst>
            <pc:docMk/>
            <pc:sldMk cId="0" sldId="281"/>
            <ac:spMk id="977" creationId="{00000000-0000-0000-0000-000000000000}"/>
          </ac:spMkLst>
        </pc:spChg>
        <pc:spChg chg="mod">
          <ac:chgData name="Cao Tianyue" userId="002e49554a3b1526" providerId="LiveId" clId="{AB94867C-7F1F-4F52-A7CC-1BBF41B9F577}" dt="2020-11-20T02:42:52.951" v="65901" actId="947"/>
          <ac:spMkLst>
            <pc:docMk/>
            <pc:sldMk cId="0" sldId="281"/>
            <ac:spMk id="978" creationId="{00000000-0000-0000-0000-000000000000}"/>
          </ac:spMkLst>
        </pc:spChg>
        <pc:spChg chg="mod">
          <ac:chgData name="Cao Tianyue" userId="002e49554a3b1526" providerId="LiveId" clId="{AB94867C-7F1F-4F52-A7CC-1BBF41B9F577}" dt="2020-11-20T02:42:52.951" v="65890" actId="947"/>
          <ac:spMkLst>
            <pc:docMk/>
            <pc:sldMk cId="0" sldId="281"/>
            <ac:spMk id="979" creationId="{00000000-0000-0000-0000-000000000000}"/>
          </ac:spMkLst>
        </pc:spChg>
        <pc:spChg chg="mod">
          <ac:chgData name="Cao Tianyue" userId="002e49554a3b1526" providerId="LiveId" clId="{AB94867C-7F1F-4F52-A7CC-1BBF41B9F577}" dt="2020-11-20T02:42:52.950" v="65877" actId="947"/>
          <ac:spMkLst>
            <pc:docMk/>
            <pc:sldMk cId="0" sldId="281"/>
            <ac:spMk id="980" creationId="{00000000-0000-0000-0000-000000000000}"/>
          </ac:spMkLst>
        </pc:spChg>
        <pc:spChg chg="mod">
          <ac:chgData name="Cao Tianyue" userId="002e49554a3b1526" providerId="LiveId" clId="{AB94867C-7F1F-4F52-A7CC-1BBF41B9F577}" dt="2020-11-20T02:42:52.950" v="65869" actId="947"/>
          <ac:spMkLst>
            <pc:docMk/>
            <pc:sldMk cId="0" sldId="281"/>
            <ac:spMk id="981" creationId="{00000000-0000-0000-0000-000000000000}"/>
          </ac:spMkLst>
        </pc:spChg>
        <pc:spChg chg="mod">
          <ac:chgData name="Cao Tianyue" userId="002e49554a3b1526" providerId="LiveId" clId="{AB94867C-7F1F-4F52-A7CC-1BBF41B9F577}" dt="2020-11-20T02:42:52.949" v="65861" actId="947"/>
          <ac:spMkLst>
            <pc:docMk/>
            <pc:sldMk cId="0" sldId="281"/>
            <ac:spMk id="982" creationId="{00000000-0000-0000-0000-000000000000}"/>
          </ac:spMkLst>
        </pc:spChg>
        <pc:spChg chg="mod">
          <ac:chgData name="Cao Tianyue" userId="002e49554a3b1526" providerId="LiveId" clId="{AB94867C-7F1F-4F52-A7CC-1BBF41B9F577}" dt="2020-11-20T02:42:52.949" v="65853" actId="947"/>
          <ac:spMkLst>
            <pc:docMk/>
            <pc:sldMk cId="0" sldId="281"/>
            <ac:spMk id="983" creationId="{00000000-0000-0000-0000-000000000000}"/>
          </ac:spMkLst>
        </pc:spChg>
        <pc:spChg chg="mod">
          <ac:chgData name="Cao Tianyue" userId="002e49554a3b1526" providerId="LiveId" clId="{AB94867C-7F1F-4F52-A7CC-1BBF41B9F577}" dt="2020-11-20T02:42:52.948" v="65849" actId="947"/>
          <ac:spMkLst>
            <pc:docMk/>
            <pc:sldMk cId="0" sldId="281"/>
            <ac:spMk id="984" creationId="{00000000-0000-0000-0000-000000000000}"/>
          </ac:spMkLst>
        </pc:spChg>
        <pc:spChg chg="mod">
          <ac:chgData name="Cao Tianyue" userId="002e49554a3b1526" providerId="LiveId" clId="{AB94867C-7F1F-4F52-A7CC-1BBF41B9F577}" dt="2020-11-20T02:42:52.948" v="65845" actId="947"/>
          <ac:spMkLst>
            <pc:docMk/>
            <pc:sldMk cId="0" sldId="281"/>
            <ac:spMk id="985" creationId="{00000000-0000-0000-0000-000000000000}"/>
          </ac:spMkLst>
        </pc:spChg>
        <pc:spChg chg="mod">
          <ac:chgData name="Cao Tianyue" userId="002e49554a3b1526" providerId="LiveId" clId="{AB94867C-7F1F-4F52-A7CC-1BBF41B9F577}" dt="2020-11-20T02:42:52.948" v="65841" actId="947"/>
          <ac:spMkLst>
            <pc:docMk/>
            <pc:sldMk cId="0" sldId="281"/>
            <ac:spMk id="986" creationId="{00000000-0000-0000-0000-000000000000}"/>
          </ac:spMkLst>
        </pc:spChg>
        <pc:spChg chg="mod">
          <ac:chgData name="Cao Tianyue" userId="002e49554a3b1526" providerId="LiveId" clId="{AB94867C-7F1F-4F52-A7CC-1BBF41B9F577}" dt="2020-11-20T02:42:52.948" v="65837" actId="947"/>
          <ac:spMkLst>
            <pc:docMk/>
            <pc:sldMk cId="0" sldId="281"/>
            <ac:spMk id="987" creationId="{00000000-0000-0000-0000-000000000000}"/>
          </ac:spMkLst>
        </pc:spChg>
        <pc:spChg chg="mod">
          <ac:chgData name="Cao Tianyue" userId="002e49554a3b1526" providerId="LiveId" clId="{AB94867C-7F1F-4F52-A7CC-1BBF41B9F577}" dt="2020-11-20T02:42:52.947" v="65833" actId="947"/>
          <ac:spMkLst>
            <pc:docMk/>
            <pc:sldMk cId="0" sldId="281"/>
            <ac:spMk id="988" creationId="{00000000-0000-0000-0000-000000000000}"/>
          </ac:spMkLst>
        </pc:spChg>
        <pc:spChg chg="mod">
          <ac:chgData name="Cao Tianyue" userId="002e49554a3b1526" providerId="LiveId" clId="{AB94867C-7F1F-4F52-A7CC-1BBF41B9F577}" dt="2020-11-20T02:42:52.947" v="65829" actId="947"/>
          <ac:spMkLst>
            <pc:docMk/>
            <pc:sldMk cId="0" sldId="281"/>
            <ac:spMk id="989" creationId="{00000000-0000-0000-0000-000000000000}"/>
          </ac:spMkLst>
        </pc:spChg>
        <pc:spChg chg="mod">
          <ac:chgData name="Cao Tianyue" userId="002e49554a3b1526" providerId="LiveId" clId="{AB94867C-7F1F-4F52-A7CC-1BBF41B9F577}" dt="2020-11-20T02:42:52.947" v="65825" actId="947"/>
          <ac:spMkLst>
            <pc:docMk/>
            <pc:sldMk cId="0" sldId="281"/>
            <ac:spMk id="990" creationId="{00000000-0000-0000-0000-000000000000}"/>
          </ac:spMkLst>
        </pc:spChg>
        <pc:spChg chg="mod">
          <ac:chgData name="Cao Tianyue" userId="002e49554a3b1526" providerId="LiveId" clId="{AB94867C-7F1F-4F52-A7CC-1BBF41B9F577}" dt="2020-11-20T02:42:52.947" v="65821" actId="947"/>
          <ac:spMkLst>
            <pc:docMk/>
            <pc:sldMk cId="0" sldId="281"/>
            <ac:spMk id="991" creationId="{00000000-0000-0000-0000-000000000000}"/>
          </ac:spMkLst>
        </pc:spChg>
        <pc:spChg chg="mod">
          <ac:chgData name="Cao Tianyue" userId="002e49554a3b1526" providerId="LiveId" clId="{AB94867C-7F1F-4F52-A7CC-1BBF41B9F577}" dt="2020-11-20T02:42:52.969" v="66199" actId="947"/>
          <ac:spMkLst>
            <pc:docMk/>
            <pc:sldMk cId="0" sldId="281"/>
            <ac:spMk id="993" creationId="{00000000-0000-0000-0000-000000000000}"/>
          </ac:spMkLst>
        </pc:spChg>
        <pc:spChg chg="mod">
          <ac:chgData name="Cao Tianyue" userId="002e49554a3b1526" providerId="LiveId" clId="{AB94867C-7F1F-4F52-A7CC-1BBF41B9F577}" dt="2020-11-20T02:42:52.967" v="66171" actId="947"/>
          <ac:spMkLst>
            <pc:docMk/>
            <pc:sldMk cId="0" sldId="281"/>
            <ac:spMk id="994" creationId="{00000000-0000-0000-0000-000000000000}"/>
          </ac:spMkLst>
        </pc:spChg>
        <pc:spChg chg="mod">
          <ac:chgData name="Cao Tianyue" userId="002e49554a3b1526" providerId="LiveId" clId="{AB94867C-7F1F-4F52-A7CC-1BBF41B9F577}" dt="2020-11-20T02:42:52.966" v="66142" actId="947"/>
          <ac:spMkLst>
            <pc:docMk/>
            <pc:sldMk cId="0" sldId="281"/>
            <ac:spMk id="995" creationId="{00000000-0000-0000-0000-000000000000}"/>
          </ac:spMkLst>
        </pc:spChg>
        <pc:spChg chg="mod">
          <ac:chgData name="Cao Tianyue" userId="002e49554a3b1526" providerId="LiveId" clId="{AB94867C-7F1F-4F52-A7CC-1BBF41B9F577}" dt="2020-11-20T02:42:52.964" v="66113" actId="947"/>
          <ac:spMkLst>
            <pc:docMk/>
            <pc:sldMk cId="0" sldId="281"/>
            <ac:spMk id="996" creationId="{00000000-0000-0000-0000-000000000000}"/>
          </ac:spMkLst>
        </pc:spChg>
        <pc:spChg chg="mod">
          <ac:chgData name="Cao Tianyue" userId="002e49554a3b1526" providerId="LiveId" clId="{AB94867C-7F1F-4F52-A7CC-1BBF41B9F577}" dt="2020-11-20T02:42:52.962" v="66083" actId="947"/>
          <ac:spMkLst>
            <pc:docMk/>
            <pc:sldMk cId="0" sldId="281"/>
            <ac:spMk id="997" creationId="{00000000-0000-0000-0000-000000000000}"/>
          </ac:spMkLst>
        </pc:spChg>
        <pc:spChg chg="mod">
          <ac:chgData name="Cao Tianyue" userId="002e49554a3b1526" providerId="LiveId" clId="{AB94867C-7F1F-4F52-A7CC-1BBF41B9F577}" dt="2020-11-20T02:42:52.961" v="66058" actId="947"/>
          <ac:spMkLst>
            <pc:docMk/>
            <pc:sldMk cId="0" sldId="281"/>
            <ac:spMk id="998" creationId="{00000000-0000-0000-0000-000000000000}"/>
          </ac:spMkLst>
        </pc:spChg>
        <pc:spChg chg="mod">
          <ac:chgData name="Cao Tianyue" userId="002e49554a3b1526" providerId="LiveId" clId="{AB94867C-7F1F-4F52-A7CC-1BBF41B9F577}" dt="2020-11-20T02:42:52.959" v="66033" actId="947"/>
          <ac:spMkLst>
            <pc:docMk/>
            <pc:sldMk cId="0" sldId="281"/>
            <ac:spMk id="999" creationId="{00000000-0000-0000-0000-000000000000}"/>
          </ac:spMkLst>
        </pc:spChg>
        <pc:spChg chg="mod">
          <ac:chgData name="Cao Tianyue" userId="002e49554a3b1526" providerId="LiveId" clId="{AB94867C-7F1F-4F52-A7CC-1BBF41B9F577}" dt="2020-11-20T02:42:52.969" v="66193" actId="947"/>
          <ac:spMkLst>
            <pc:docMk/>
            <pc:sldMk cId="0" sldId="281"/>
            <ac:spMk id="1001" creationId="{00000000-0000-0000-0000-000000000000}"/>
          </ac:spMkLst>
        </pc:spChg>
        <pc:spChg chg="mod">
          <ac:chgData name="Cao Tianyue" userId="002e49554a3b1526" providerId="LiveId" clId="{AB94867C-7F1F-4F52-A7CC-1BBF41B9F577}" dt="2020-11-20T02:42:52.967" v="66167" actId="947"/>
          <ac:spMkLst>
            <pc:docMk/>
            <pc:sldMk cId="0" sldId="281"/>
            <ac:spMk id="1002" creationId="{00000000-0000-0000-0000-000000000000}"/>
          </ac:spMkLst>
        </pc:spChg>
        <pc:spChg chg="mod">
          <ac:chgData name="Cao Tianyue" userId="002e49554a3b1526" providerId="LiveId" clId="{AB94867C-7F1F-4F52-A7CC-1BBF41B9F577}" dt="2020-11-20T02:42:52.965" v="66137" actId="947"/>
          <ac:spMkLst>
            <pc:docMk/>
            <pc:sldMk cId="0" sldId="281"/>
            <ac:spMk id="1003" creationId="{00000000-0000-0000-0000-000000000000}"/>
          </ac:spMkLst>
        </pc:spChg>
        <pc:spChg chg="mod">
          <ac:chgData name="Cao Tianyue" userId="002e49554a3b1526" providerId="LiveId" clId="{AB94867C-7F1F-4F52-A7CC-1BBF41B9F577}" dt="2020-11-20T02:42:52.964" v="66110" actId="947"/>
          <ac:spMkLst>
            <pc:docMk/>
            <pc:sldMk cId="0" sldId="281"/>
            <ac:spMk id="1004" creationId="{00000000-0000-0000-0000-000000000000}"/>
          </ac:spMkLst>
        </pc:spChg>
        <pc:spChg chg="mod">
          <ac:chgData name="Cao Tianyue" userId="002e49554a3b1526" providerId="LiveId" clId="{AB94867C-7F1F-4F52-A7CC-1BBF41B9F577}" dt="2020-11-20T02:42:52.962" v="66084" actId="947"/>
          <ac:spMkLst>
            <pc:docMk/>
            <pc:sldMk cId="0" sldId="281"/>
            <ac:spMk id="1005" creationId="{00000000-0000-0000-0000-000000000000}"/>
          </ac:spMkLst>
        </pc:spChg>
        <pc:spChg chg="mod">
          <ac:chgData name="Cao Tianyue" userId="002e49554a3b1526" providerId="LiveId" clId="{AB94867C-7F1F-4F52-A7CC-1BBF41B9F577}" dt="2020-11-20T02:42:52.961" v="66055" actId="947"/>
          <ac:spMkLst>
            <pc:docMk/>
            <pc:sldMk cId="0" sldId="281"/>
            <ac:spMk id="1006" creationId="{00000000-0000-0000-0000-000000000000}"/>
          </ac:spMkLst>
        </pc:spChg>
        <pc:spChg chg="mod">
          <ac:chgData name="Cao Tianyue" userId="002e49554a3b1526" providerId="LiveId" clId="{AB94867C-7F1F-4F52-A7CC-1BBF41B9F577}" dt="2020-11-20T02:42:52.959" v="66032" actId="947"/>
          <ac:spMkLst>
            <pc:docMk/>
            <pc:sldMk cId="0" sldId="281"/>
            <ac:spMk id="1007" creationId="{00000000-0000-0000-0000-000000000000}"/>
          </ac:spMkLst>
        </pc:spChg>
        <pc:spChg chg="mod">
          <ac:chgData name="Cao Tianyue" userId="002e49554a3b1526" providerId="LiveId" clId="{AB94867C-7F1F-4F52-A7CC-1BBF41B9F577}" dt="2020-11-20T02:42:52.969" v="66200" actId="947"/>
          <ac:spMkLst>
            <pc:docMk/>
            <pc:sldMk cId="0" sldId="281"/>
            <ac:spMk id="1009" creationId="{00000000-0000-0000-0000-000000000000}"/>
          </ac:spMkLst>
        </pc:spChg>
        <pc:spChg chg="mod">
          <ac:chgData name="Cao Tianyue" userId="002e49554a3b1526" providerId="LiveId" clId="{AB94867C-7F1F-4F52-A7CC-1BBF41B9F577}" dt="2020-11-20T02:42:52.967" v="66172" actId="947"/>
          <ac:spMkLst>
            <pc:docMk/>
            <pc:sldMk cId="0" sldId="281"/>
            <ac:spMk id="1010" creationId="{00000000-0000-0000-0000-000000000000}"/>
          </ac:spMkLst>
        </pc:spChg>
        <pc:spChg chg="mod">
          <ac:chgData name="Cao Tianyue" userId="002e49554a3b1526" providerId="LiveId" clId="{AB94867C-7F1F-4F52-A7CC-1BBF41B9F577}" dt="2020-11-20T02:42:52.966" v="66145" actId="947"/>
          <ac:spMkLst>
            <pc:docMk/>
            <pc:sldMk cId="0" sldId="281"/>
            <ac:spMk id="1011" creationId="{00000000-0000-0000-0000-000000000000}"/>
          </ac:spMkLst>
        </pc:spChg>
        <pc:spChg chg="mod">
          <ac:chgData name="Cao Tianyue" userId="002e49554a3b1526" providerId="LiveId" clId="{AB94867C-7F1F-4F52-A7CC-1BBF41B9F577}" dt="2020-11-20T02:42:52.964" v="66118" actId="947"/>
          <ac:spMkLst>
            <pc:docMk/>
            <pc:sldMk cId="0" sldId="281"/>
            <ac:spMk id="1012" creationId="{00000000-0000-0000-0000-000000000000}"/>
          </ac:spMkLst>
        </pc:spChg>
        <pc:spChg chg="mod">
          <ac:chgData name="Cao Tianyue" userId="002e49554a3b1526" providerId="LiveId" clId="{AB94867C-7F1F-4F52-A7CC-1BBF41B9F577}" dt="2020-11-20T02:42:52.963" v="66092" actId="947"/>
          <ac:spMkLst>
            <pc:docMk/>
            <pc:sldMk cId="0" sldId="281"/>
            <ac:spMk id="1013" creationId="{00000000-0000-0000-0000-000000000000}"/>
          </ac:spMkLst>
        </pc:spChg>
        <pc:spChg chg="mod">
          <ac:chgData name="Cao Tianyue" userId="002e49554a3b1526" providerId="LiveId" clId="{AB94867C-7F1F-4F52-A7CC-1BBF41B9F577}" dt="2020-11-20T02:42:52.961" v="66066" actId="947"/>
          <ac:spMkLst>
            <pc:docMk/>
            <pc:sldMk cId="0" sldId="281"/>
            <ac:spMk id="1014" creationId="{00000000-0000-0000-0000-000000000000}"/>
          </ac:spMkLst>
        </pc:spChg>
        <pc:spChg chg="mod">
          <ac:chgData name="Cao Tianyue" userId="002e49554a3b1526" providerId="LiveId" clId="{AB94867C-7F1F-4F52-A7CC-1BBF41B9F577}" dt="2020-11-20T02:42:52.970" v="66205" actId="947"/>
          <ac:spMkLst>
            <pc:docMk/>
            <pc:sldMk cId="0" sldId="281"/>
            <ac:spMk id="1015" creationId="{00000000-0000-0000-0000-000000000000}"/>
          </ac:spMkLst>
        </pc:spChg>
      </pc:sldChg>
      <pc:sldChg chg="modSp mod">
        <pc:chgData name="Cao Tianyue" userId="002e49554a3b1526" providerId="LiveId" clId="{AB94867C-7F1F-4F52-A7CC-1BBF41B9F577}" dt="2020-11-20T02:42:52.946" v="65817" actId="947"/>
        <pc:sldMkLst>
          <pc:docMk/>
          <pc:sldMk cId="0" sldId="282"/>
        </pc:sldMkLst>
        <pc:spChg chg="mod">
          <ac:chgData name="Cao Tianyue" userId="002e49554a3b1526" providerId="LiveId" clId="{AB94867C-7F1F-4F52-A7CC-1BBF41B9F577}" dt="2020-11-20T02:42:52.946" v="65817" actId="947"/>
          <ac:spMkLst>
            <pc:docMk/>
            <pc:sldMk cId="0" sldId="282"/>
            <ac:spMk id="1020" creationId="{00000000-0000-0000-0000-000000000000}"/>
          </ac:spMkLst>
        </pc:spChg>
        <pc:spChg chg="mod">
          <ac:chgData name="Cao Tianyue" userId="002e49554a3b1526" providerId="LiveId" clId="{AB94867C-7F1F-4F52-A7CC-1BBF41B9F577}" dt="2020-11-20T02:42:52.946" v="65812" actId="947"/>
          <ac:spMkLst>
            <pc:docMk/>
            <pc:sldMk cId="0" sldId="282"/>
            <ac:spMk id="1021" creationId="{00000000-0000-0000-0000-000000000000}"/>
          </ac:spMkLst>
        </pc:spChg>
        <pc:spChg chg="mod">
          <ac:chgData name="Cao Tianyue" userId="002e49554a3b1526" providerId="LiveId" clId="{AB94867C-7F1F-4F52-A7CC-1BBF41B9F577}" dt="2020-11-20T02:42:52.946" v="65811" actId="947"/>
          <ac:spMkLst>
            <pc:docMk/>
            <pc:sldMk cId="0" sldId="282"/>
            <ac:spMk id="1022" creationId="{00000000-0000-0000-0000-000000000000}"/>
          </ac:spMkLst>
        </pc:spChg>
      </pc:sldChg>
      <pc:sldChg chg="modSp mod">
        <pc:chgData name="Cao Tianyue" userId="002e49554a3b1526" providerId="LiveId" clId="{AB94867C-7F1F-4F52-A7CC-1BBF41B9F577}" dt="2020-11-20T02:42:52.945" v="65805" actId="947"/>
        <pc:sldMkLst>
          <pc:docMk/>
          <pc:sldMk cId="0" sldId="283"/>
        </pc:sldMkLst>
        <pc:spChg chg="mod">
          <ac:chgData name="Cao Tianyue" userId="002e49554a3b1526" providerId="LiveId" clId="{AB94867C-7F1F-4F52-A7CC-1BBF41B9F577}" dt="2020-11-20T02:42:52.945" v="65805" actId="947"/>
          <ac:spMkLst>
            <pc:docMk/>
            <pc:sldMk cId="0" sldId="283"/>
            <ac:spMk id="1027" creationId="{00000000-0000-0000-0000-000000000000}"/>
          </ac:spMkLst>
        </pc:spChg>
        <pc:spChg chg="mod">
          <ac:chgData name="Cao Tianyue" userId="002e49554a3b1526" providerId="LiveId" clId="{AB94867C-7F1F-4F52-A7CC-1BBF41B9F577}" dt="2020-11-20T02:42:52.944" v="65799" actId="947"/>
          <ac:spMkLst>
            <pc:docMk/>
            <pc:sldMk cId="0" sldId="283"/>
            <ac:spMk id="1028" creationId="{00000000-0000-0000-0000-000000000000}"/>
          </ac:spMkLst>
        </pc:spChg>
        <pc:spChg chg="mod">
          <ac:chgData name="Cao Tianyue" userId="002e49554a3b1526" providerId="LiveId" clId="{AB94867C-7F1F-4F52-A7CC-1BBF41B9F577}" dt="2020-11-20T02:42:52.945" v="65800" actId="947"/>
          <ac:spMkLst>
            <pc:docMk/>
            <pc:sldMk cId="0" sldId="283"/>
            <ac:spMk id="1029" creationId="{00000000-0000-0000-0000-000000000000}"/>
          </ac:spMkLst>
        </pc:spChg>
      </pc:sldChg>
      <pc:sldChg chg="modSp mod">
        <pc:chgData name="Cao Tianyue" userId="002e49554a3b1526" providerId="LiveId" clId="{AB94867C-7F1F-4F52-A7CC-1BBF41B9F577}" dt="2020-11-20T02:42:52.939" v="65793" actId="947"/>
        <pc:sldMkLst>
          <pc:docMk/>
          <pc:sldMk cId="0" sldId="284"/>
        </pc:sldMkLst>
        <pc:spChg chg="mod">
          <ac:chgData name="Cao Tianyue" userId="002e49554a3b1526" providerId="LiveId" clId="{AB94867C-7F1F-4F52-A7CC-1BBF41B9F577}" dt="2020-11-20T02:42:52.939" v="65793" actId="947"/>
          <ac:spMkLst>
            <pc:docMk/>
            <pc:sldMk cId="0" sldId="284"/>
            <ac:spMk id="1034" creationId="{00000000-0000-0000-0000-000000000000}"/>
          </ac:spMkLst>
        </pc:spChg>
        <pc:spChg chg="mod">
          <ac:chgData name="Cao Tianyue" userId="002e49554a3b1526" providerId="LiveId" clId="{AB94867C-7F1F-4F52-A7CC-1BBF41B9F577}" dt="2020-11-20T02:42:52.938" v="65780" actId="947"/>
          <ac:spMkLst>
            <pc:docMk/>
            <pc:sldMk cId="0" sldId="284"/>
            <ac:spMk id="1035" creationId="{00000000-0000-0000-0000-000000000000}"/>
          </ac:spMkLst>
        </pc:spChg>
        <pc:spChg chg="mod">
          <ac:chgData name="Cao Tianyue" userId="002e49554a3b1526" providerId="LiveId" clId="{AB94867C-7F1F-4F52-A7CC-1BBF41B9F577}" dt="2020-11-20T02:42:52.938" v="65779" actId="947"/>
          <ac:spMkLst>
            <pc:docMk/>
            <pc:sldMk cId="0" sldId="284"/>
            <ac:spMk id="1036" creationId="{00000000-0000-0000-0000-000000000000}"/>
          </ac:spMkLst>
        </pc:spChg>
        <pc:spChg chg="mod">
          <ac:chgData name="Cao Tianyue" userId="002e49554a3b1526" providerId="LiveId" clId="{AB94867C-7F1F-4F52-A7CC-1BBF41B9F577}" dt="2020-11-20T02:42:52.938" v="65788" actId="947"/>
          <ac:spMkLst>
            <pc:docMk/>
            <pc:sldMk cId="0" sldId="284"/>
            <ac:spMk id="1038" creationId="{00000000-0000-0000-0000-000000000000}"/>
          </ac:spMkLst>
        </pc:spChg>
        <pc:spChg chg="mod">
          <ac:chgData name="Cao Tianyue" userId="002e49554a3b1526" providerId="LiveId" clId="{AB94867C-7F1F-4F52-A7CC-1BBF41B9F577}" dt="2020-11-20T02:42:52.937" v="65773" actId="947"/>
          <ac:spMkLst>
            <pc:docMk/>
            <pc:sldMk cId="0" sldId="284"/>
            <ac:spMk id="1039" creationId="{00000000-0000-0000-0000-000000000000}"/>
          </ac:spMkLst>
        </pc:spChg>
        <pc:spChg chg="mod">
          <ac:chgData name="Cao Tianyue" userId="002e49554a3b1526" providerId="LiveId" clId="{AB94867C-7F1F-4F52-A7CC-1BBF41B9F577}" dt="2020-11-20T02:42:52.936" v="65765" actId="947"/>
          <ac:spMkLst>
            <pc:docMk/>
            <pc:sldMk cId="0" sldId="284"/>
            <ac:spMk id="1040" creationId="{00000000-0000-0000-0000-000000000000}"/>
          </ac:spMkLst>
        </pc:spChg>
        <pc:spChg chg="mod">
          <ac:chgData name="Cao Tianyue" userId="002e49554a3b1526" providerId="LiveId" clId="{AB94867C-7F1F-4F52-A7CC-1BBF41B9F577}" dt="2020-11-20T02:42:52.936" v="65761" actId="947"/>
          <ac:spMkLst>
            <pc:docMk/>
            <pc:sldMk cId="0" sldId="284"/>
            <ac:spMk id="1041" creationId="{00000000-0000-0000-0000-000000000000}"/>
          </ac:spMkLst>
        </pc:spChg>
        <pc:spChg chg="mod">
          <ac:chgData name="Cao Tianyue" userId="002e49554a3b1526" providerId="LiveId" clId="{AB94867C-7F1F-4F52-A7CC-1BBF41B9F577}" dt="2020-11-20T02:42:52.936" v="65757" actId="947"/>
          <ac:spMkLst>
            <pc:docMk/>
            <pc:sldMk cId="0" sldId="284"/>
            <ac:spMk id="1042" creationId="{00000000-0000-0000-0000-000000000000}"/>
          </ac:spMkLst>
        </pc:spChg>
        <pc:spChg chg="mod">
          <ac:chgData name="Cao Tianyue" userId="002e49554a3b1526" providerId="LiveId" clId="{AB94867C-7F1F-4F52-A7CC-1BBF41B9F577}" dt="2020-11-20T02:42:52.935" v="65753" actId="947"/>
          <ac:spMkLst>
            <pc:docMk/>
            <pc:sldMk cId="0" sldId="284"/>
            <ac:spMk id="1043" creationId="{00000000-0000-0000-0000-000000000000}"/>
          </ac:spMkLst>
        </pc:spChg>
        <pc:spChg chg="mod">
          <ac:chgData name="Cao Tianyue" userId="002e49554a3b1526" providerId="LiveId" clId="{AB94867C-7F1F-4F52-A7CC-1BBF41B9F577}" dt="2020-11-20T02:42:52.935" v="65749" actId="947"/>
          <ac:spMkLst>
            <pc:docMk/>
            <pc:sldMk cId="0" sldId="284"/>
            <ac:spMk id="1044" creationId="{00000000-0000-0000-0000-000000000000}"/>
          </ac:spMkLst>
        </pc:spChg>
        <pc:spChg chg="mod">
          <ac:chgData name="Cao Tianyue" userId="002e49554a3b1526" providerId="LiveId" clId="{AB94867C-7F1F-4F52-A7CC-1BBF41B9F577}" dt="2020-11-20T02:42:52.935" v="65745" actId="947"/>
          <ac:spMkLst>
            <pc:docMk/>
            <pc:sldMk cId="0" sldId="284"/>
            <ac:spMk id="1045" creationId="{00000000-0000-0000-0000-000000000000}"/>
          </ac:spMkLst>
        </pc:spChg>
        <pc:spChg chg="mod">
          <ac:chgData name="Cao Tianyue" userId="002e49554a3b1526" providerId="LiveId" clId="{AB94867C-7F1F-4F52-A7CC-1BBF41B9F577}" dt="2020-11-20T02:42:52.938" v="65787" actId="947"/>
          <ac:spMkLst>
            <pc:docMk/>
            <pc:sldMk cId="0" sldId="284"/>
            <ac:spMk id="1047" creationId="{00000000-0000-0000-0000-000000000000}"/>
          </ac:spMkLst>
        </pc:spChg>
        <pc:spChg chg="mod">
          <ac:chgData name="Cao Tianyue" userId="002e49554a3b1526" providerId="LiveId" clId="{AB94867C-7F1F-4F52-A7CC-1BBF41B9F577}" dt="2020-11-20T02:42:52.936" v="65770" actId="947"/>
          <ac:spMkLst>
            <pc:docMk/>
            <pc:sldMk cId="0" sldId="284"/>
            <ac:spMk id="1048" creationId="{00000000-0000-0000-0000-000000000000}"/>
          </ac:spMkLst>
        </pc:spChg>
      </pc:sldChg>
      <pc:sldChg chg="modSp mod">
        <pc:chgData name="Cao Tianyue" userId="002e49554a3b1526" providerId="LiveId" clId="{AB94867C-7F1F-4F52-A7CC-1BBF41B9F577}" dt="2020-11-20T02:42:52.934" v="65741" actId="947"/>
        <pc:sldMkLst>
          <pc:docMk/>
          <pc:sldMk cId="0" sldId="285"/>
        </pc:sldMkLst>
        <pc:spChg chg="mod">
          <ac:chgData name="Cao Tianyue" userId="002e49554a3b1526" providerId="LiveId" clId="{AB94867C-7F1F-4F52-A7CC-1BBF41B9F577}" dt="2020-11-20T02:42:52.934" v="65741" actId="947"/>
          <ac:spMkLst>
            <pc:docMk/>
            <pc:sldMk cId="0" sldId="285"/>
            <ac:spMk id="1053" creationId="{00000000-0000-0000-0000-000000000000}"/>
          </ac:spMkLst>
        </pc:spChg>
        <pc:spChg chg="mod">
          <ac:chgData name="Cao Tianyue" userId="002e49554a3b1526" providerId="LiveId" clId="{AB94867C-7F1F-4F52-A7CC-1BBF41B9F577}" dt="2020-11-20T02:42:52.934" v="65737" actId="947"/>
          <ac:spMkLst>
            <pc:docMk/>
            <pc:sldMk cId="0" sldId="285"/>
            <ac:spMk id="1054" creationId="{00000000-0000-0000-0000-000000000000}"/>
          </ac:spMkLst>
        </pc:spChg>
        <pc:spChg chg="mod">
          <ac:chgData name="Cao Tianyue" userId="002e49554a3b1526" providerId="LiveId" clId="{AB94867C-7F1F-4F52-A7CC-1BBF41B9F577}" dt="2020-11-20T02:42:52.932" v="65733" actId="947"/>
          <ac:spMkLst>
            <pc:docMk/>
            <pc:sldMk cId="0" sldId="285"/>
            <ac:spMk id="1056" creationId="{00000000-0000-0000-0000-000000000000}"/>
          </ac:spMkLst>
        </pc:spChg>
        <pc:spChg chg="mod">
          <ac:chgData name="Cao Tianyue" userId="002e49554a3b1526" providerId="LiveId" clId="{AB94867C-7F1F-4F52-A7CC-1BBF41B9F577}" dt="2020-11-20T02:42:52.932" v="65729" actId="947"/>
          <ac:spMkLst>
            <pc:docMk/>
            <pc:sldMk cId="0" sldId="285"/>
            <ac:spMk id="1057" creationId="{00000000-0000-0000-0000-000000000000}"/>
          </ac:spMkLst>
        </pc:spChg>
        <pc:spChg chg="mod">
          <ac:chgData name="Cao Tianyue" userId="002e49554a3b1526" providerId="LiveId" clId="{AB94867C-7F1F-4F52-A7CC-1BBF41B9F577}" dt="2020-11-20T02:42:52.932" v="65725" actId="947"/>
          <ac:spMkLst>
            <pc:docMk/>
            <pc:sldMk cId="0" sldId="285"/>
            <ac:spMk id="1059" creationId="{00000000-0000-0000-0000-000000000000}"/>
          </ac:spMkLst>
        </pc:spChg>
        <pc:spChg chg="mod">
          <ac:chgData name="Cao Tianyue" userId="002e49554a3b1526" providerId="LiveId" clId="{AB94867C-7F1F-4F52-A7CC-1BBF41B9F577}" dt="2020-11-20T02:42:52.931" v="65721" actId="947"/>
          <ac:spMkLst>
            <pc:docMk/>
            <pc:sldMk cId="0" sldId="285"/>
            <ac:spMk id="1060" creationId="{00000000-0000-0000-0000-000000000000}"/>
          </ac:spMkLst>
        </pc:spChg>
        <pc:spChg chg="mod">
          <ac:chgData name="Cao Tianyue" userId="002e49554a3b1526" providerId="LiveId" clId="{AB94867C-7F1F-4F52-A7CC-1BBF41B9F577}" dt="2020-11-20T02:42:52.931" v="65717" actId="947"/>
          <ac:spMkLst>
            <pc:docMk/>
            <pc:sldMk cId="0" sldId="285"/>
            <ac:spMk id="1061" creationId="{00000000-0000-0000-0000-000000000000}"/>
          </ac:spMkLst>
        </pc:spChg>
        <pc:spChg chg="mod">
          <ac:chgData name="Cao Tianyue" userId="002e49554a3b1526" providerId="LiveId" clId="{AB94867C-7F1F-4F52-A7CC-1BBF41B9F577}" dt="2020-11-20T02:42:52.931" v="65713" actId="947"/>
          <ac:spMkLst>
            <pc:docMk/>
            <pc:sldMk cId="0" sldId="285"/>
            <ac:spMk id="1062" creationId="{00000000-0000-0000-0000-000000000000}"/>
          </ac:spMkLst>
        </pc:spChg>
        <pc:spChg chg="mod">
          <ac:chgData name="Cao Tianyue" userId="002e49554a3b1526" providerId="LiveId" clId="{AB94867C-7F1F-4F52-A7CC-1BBF41B9F577}" dt="2020-11-20T02:42:52.931" v="65709" actId="947"/>
          <ac:spMkLst>
            <pc:docMk/>
            <pc:sldMk cId="0" sldId="285"/>
            <ac:spMk id="1064" creationId="{00000000-0000-0000-0000-000000000000}"/>
          </ac:spMkLst>
        </pc:spChg>
        <pc:spChg chg="mod">
          <ac:chgData name="Cao Tianyue" userId="002e49554a3b1526" providerId="LiveId" clId="{AB94867C-7F1F-4F52-A7CC-1BBF41B9F577}" dt="2020-11-20T02:42:52.930" v="65705" actId="947"/>
          <ac:spMkLst>
            <pc:docMk/>
            <pc:sldMk cId="0" sldId="285"/>
            <ac:spMk id="1065" creationId="{00000000-0000-0000-0000-000000000000}"/>
          </ac:spMkLst>
        </pc:spChg>
        <pc:spChg chg="mod">
          <ac:chgData name="Cao Tianyue" userId="002e49554a3b1526" providerId="LiveId" clId="{AB94867C-7F1F-4F52-A7CC-1BBF41B9F577}" dt="2020-11-20T02:42:52.930" v="65701" actId="947"/>
          <ac:spMkLst>
            <pc:docMk/>
            <pc:sldMk cId="0" sldId="285"/>
            <ac:spMk id="1067" creationId="{00000000-0000-0000-0000-000000000000}"/>
          </ac:spMkLst>
        </pc:spChg>
        <pc:spChg chg="mod">
          <ac:chgData name="Cao Tianyue" userId="002e49554a3b1526" providerId="LiveId" clId="{AB94867C-7F1F-4F52-A7CC-1BBF41B9F577}" dt="2020-11-20T02:42:52.930" v="65697" actId="947"/>
          <ac:spMkLst>
            <pc:docMk/>
            <pc:sldMk cId="0" sldId="285"/>
            <ac:spMk id="1068" creationId="{00000000-0000-0000-0000-000000000000}"/>
          </ac:spMkLst>
        </pc:spChg>
        <pc:spChg chg="mod">
          <ac:chgData name="Cao Tianyue" userId="002e49554a3b1526" providerId="LiveId" clId="{AB94867C-7F1F-4F52-A7CC-1BBF41B9F577}" dt="2020-11-20T02:42:52.930" v="65693" actId="947"/>
          <ac:spMkLst>
            <pc:docMk/>
            <pc:sldMk cId="0" sldId="285"/>
            <ac:spMk id="1069" creationId="{00000000-0000-0000-0000-000000000000}"/>
          </ac:spMkLst>
        </pc:spChg>
        <pc:spChg chg="mod">
          <ac:chgData name="Cao Tianyue" userId="002e49554a3b1526" providerId="LiveId" clId="{AB94867C-7F1F-4F52-A7CC-1BBF41B9F577}" dt="2020-11-20T02:42:52.929" v="65689" actId="947"/>
          <ac:spMkLst>
            <pc:docMk/>
            <pc:sldMk cId="0" sldId="285"/>
            <ac:spMk id="1071" creationId="{00000000-0000-0000-0000-000000000000}"/>
          </ac:spMkLst>
        </pc:spChg>
        <pc:spChg chg="mod">
          <ac:chgData name="Cao Tianyue" userId="002e49554a3b1526" providerId="LiveId" clId="{AB94867C-7F1F-4F52-A7CC-1BBF41B9F577}" dt="2020-11-20T02:42:52.929" v="65685" actId="947"/>
          <ac:spMkLst>
            <pc:docMk/>
            <pc:sldMk cId="0" sldId="285"/>
            <ac:spMk id="1072" creationId="{00000000-0000-0000-0000-000000000000}"/>
          </ac:spMkLst>
        </pc:spChg>
        <pc:spChg chg="mod">
          <ac:chgData name="Cao Tianyue" userId="002e49554a3b1526" providerId="LiveId" clId="{AB94867C-7F1F-4F52-A7CC-1BBF41B9F577}" dt="2020-11-20T02:42:52.929" v="65681" actId="947"/>
          <ac:spMkLst>
            <pc:docMk/>
            <pc:sldMk cId="0" sldId="285"/>
            <ac:spMk id="1074" creationId="{00000000-0000-0000-0000-000000000000}"/>
          </ac:spMkLst>
        </pc:spChg>
        <pc:spChg chg="mod">
          <ac:chgData name="Cao Tianyue" userId="002e49554a3b1526" providerId="LiveId" clId="{AB94867C-7F1F-4F52-A7CC-1BBF41B9F577}" dt="2020-11-20T02:42:52.929" v="65677" actId="947"/>
          <ac:spMkLst>
            <pc:docMk/>
            <pc:sldMk cId="0" sldId="285"/>
            <ac:spMk id="1075" creationId="{00000000-0000-0000-0000-000000000000}"/>
          </ac:spMkLst>
        </pc:spChg>
        <pc:spChg chg="mod">
          <ac:chgData name="Cao Tianyue" userId="002e49554a3b1526" providerId="LiveId" clId="{AB94867C-7F1F-4F52-A7CC-1BBF41B9F577}" dt="2020-11-20T02:42:52.929" v="65673" actId="947"/>
          <ac:spMkLst>
            <pc:docMk/>
            <pc:sldMk cId="0" sldId="285"/>
            <ac:spMk id="1076" creationId="{00000000-0000-0000-0000-000000000000}"/>
          </ac:spMkLst>
        </pc:spChg>
        <pc:spChg chg="mod">
          <ac:chgData name="Cao Tianyue" userId="002e49554a3b1526" providerId="LiveId" clId="{AB94867C-7F1F-4F52-A7CC-1BBF41B9F577}" dt="2020-11-20T02:42:52.928" v="65669" actId="947"/>
          <ac:spMkLst>
            <pc:docMk/>
            <pc:sldMk cId="0" sldId="285"/>
            <ac:spMk id="1077" creationId="{00000000-0000-0000-0000-000000000000}"/>
          </ac:spMkLst>
        </pc:spChg>
        <pc:spChg chg="mod">
          <ac:chgData name="Cao Tianyue" userId="002e49554a3b1526" providerId="LiveId" clId="{AB94867C-7F1F-4F52-A7CC-1BBF41B9F577}" dt="2020-11-20T02:42:52.867" v="64646" actId="947"/>
          <ac:spMkLst>
            <pc:docMk/>
            <pc:sldMk cId="0" sldId="285"/>
            <ac:spMk id="1079" creationId="{00000000-0000-0000-0000-000000000000}"/>
          </ac:spMkLst>
        </pc:spChg>
        <pc:spChg chg="mod">
          <ac:chgData name="Cao Tianyue" userId="002e49554a3b1526" providerId="LiveId" clId="{AB94867C-7F1F-4F52-A7CC-1BBF41B9F577}" dt="2020-11-20T02:42:52.865" v="64612" actId="947"/>
          <ac:spMkLst>
            <pc:docMk/>
            <pc:sldMk cId="0" sldId="285"/>
            <ac:spMk id="1080" creationId="{00000000-0000-0000-0000-000000000000}"/>
          </ac:spMkLst>
        </pc:spChg>
        <pc:spChg chg="mod">
          <ac:chgData name="Cao Tianyue" userId="002e49554a3b1526" providerId="LiveId" clId="{AB94867C-7F1F-4F52-A7CC-1BBF41B9F577}" dt="2020-11-20T02:42:52.864" v="64599" actId="947"/>
          <ac:spMkLst>
            <pc:docMk/>
            <pc:sldMk cId="0" sldId="285"/>
            <ac:spMk id="1081" creationId="{00000000-0000-0000-0000-000000000000}"/>
          </ac:spMkLst>
        </pc:spChg>
        <pc:spChg chg="mod">
          <ac:chgData name="Cao Tianyue" userId="002e49554a3b1526" providerId="LiveId" clId="{AB94867C-7F1F-4F52-A7CC-1BBF41B9F577}" dt="2020-11-20T02:42:52.863" v="64593" actId="947"/>
          <ac:spMkLst>
            <pc:docMk/>
            <pc:sldMk cId="0" sldId="285"/>
            <ac:spMk id="1082" creationId="{00000000-0000-0000-0000-000000000000}"/>
          </ac:spMkLst>
        </pc:spChg>
        <pc:spChg chg="mod">
          <ac:chgData name="Cao Tianyue" userId="002e49554a3b1526" providerId="LiveId" clId="{AB94867C-7F1F-4F52-A7CC-1BBF41B9F577}" dt="2020-11-20T02:42:52.928" v="65665" actId="947"/>
          <ac:spMkLst>
            <pc:docMk/>
            <pc:sldMk cId="0" sldId="285"/>
            <ac:spMk id="1084" creationId="{00000000-0000-0000-0000-000000000000}"/>
          </ac:spMkLst>
        </pc:spChg>
        <pc:spChg chg="mod">
          <ac:chgData name="Cao Tianyue" userId="002e49554a3b1526" providerId="LiveId" clId="{AB94867C-7F1F-4F52-A7CC-1BBF41B9F577}" dt="2020-11-20T02:42:52.928" v="65661" actId="947"/>
          <ac:spMkLst>
            <pc:docMk/>
            <pc:sldMk cId="0" sldId="285"/>
            <ac:spMk id="1085" creationId="{00000000-0000-0000-0000-000000000000}"/>
          </ac:spMkLst>
        </pc:spChg>
        <pc:spChg chg="mod">
          <ac:chgData name="Cao Tianyue" userId="002e49554a3b1526" providerId="LiveId" clId="{AB94867C-7F1F-4F52-A7CC-1BBF41B9F577}" dt="2020-11-20T02:42:52.927" v="65657" actId="947"/>
          <ac:spMkLst>
            <pc:docMk/>
            <pc:sldMk cId="0" sldId="285"/>
            <ac:spMk id="1086" creationId="{00000000-0000-0000-0000-000000000000}"/>
          </ac:spMkLst>
        </pc:spChg>
        <pc:spChg chg="mod">
          <ac:chgData name="Cao Tianyue" userId="002e49554a3b1526" providerId="LiveId" clId="{AB94867C-7F1F-4F52-A7CC-1BBF41B9F577}" dt="2020-11-20T02:42:52.927" v="65653" actId="947"/>
          <ac:spMkLst>
            <pc:docMk/>
            <pc:sldMk cId="0" sldId="285"/>
            <ac:spMk id="1087" creationId="{00000000-0000-0000-0000-000000000000}"/>
          </ac:spMkLst>
        </pc:spChg>
        <pc:spChg chg="mod">
          <ac:chgData name="Cao Tianyue" userId="002e49554a3b1526" providerId="LiveId" clId="{AB94867C-7F1F-4F52-A7CC-1BBF41B9F577}" dt="2020-11-20T02:42:52.927" v="65649" actId="947"/>
          <ac:spMkLst>
            <pc:docMk/>
            <pc:sldMk cId="0" sldId="285"/>
            <ac:spMk id="1088" creationId="{00000000-0000-0000-0000-000000000000}"/>
          </ac:spMkLst>
        </pc:spChg>
        <pc:spChg chg="mod">
          <ac:chgData name="Cao Tianyue" userId="002e49554a3b1526" providerId="LiveId" clId="{AB94867C-7F1F-4F52-A7CC-1BBF41B9F577}" dt="2020-11-20T02:42:52.927" v="65645" actId="947"/>
          <ac:spMkLst>
            <pc:docMk/>
            <pc:sldMk cId="0" sldId="285"/>
            <ac:spMk id="1090" creationId="{00000000-0000-0000-0000-000000000000}"/>
          </ac:spMkLst>
        </pc:spChg>
        <pc:spChg chg="mod">
          <ac:chgData name="Cao Tianyue" userId="002e49554a3b1526" providerId="LiveId" clId="{AB94867C-7F1F-4F52-A7CC-1BBF41B9F577}" dt="2020-11-20T02:42:52.926" v="65641" actId="947"/>
          <ac:spMkLst>
            <pc:docMk/>
            <pc:sldMk cId="0" sldId="285"/>
            <ac:spMk id="1091" creationId="{00000000-0000-0000-0000-000000000000}"/>
          </ac:spMkLst>
        </pc:spChg>
        <pc:spChg chg="mod">
          <ac:chgData name="Cao Tianyue" userId="002e49554a3b1526" providerId="LiveId" clId="{AB94867C-7F1F-4F52-A7CC-1BBF41B9F577}" dt="2020-11-20T02:42:52.926" v="65637" actId="947"/>
          <ac:spMkLst>
            <pc:docMk/>
            <pc:sldMk cId="0" sldId="285"/>
            <ac:spMk id="1092" creationId="{00000000-0000-0000-0000-000000000000}"/>
          </ac:spMkLst>
        </pc:spChg>
        <pc:spChg chg="mod">
          <ac:chgData name="Cao Tianyue" userId="002e49554a3b1526" providerId="LiveId" clId="{AB94867C-7F1F-4F52-A7CC-1BBF41B9F577}" dt="2020-11-20T02:42:52.926" v="65633" actId="947"/>
          <ac:spMkLst>
            <pc:docMk/>
            <pc:sldMk cId="0" sldId="285"/>
            <ac:spMk id="1093" creationId="{00000000-0000-0000-0000-000000000000}"/>
          </ac:spMkLst>
        </pc:spChg>
        <pc:spChg chg="mod">
          <ac:chgData name="Cao Tianyue" userId="002e49554a3b1526" providerId="LiveId" clId="{AB94867C-7F1F-4F52-A7CC-1BBF41B9F577}" dt="2020-11-20T02:42:52.926" v="65629" actId="947"/>
          <ac:spMkLst>
            <pc:docMk/>
            <pc:sldMk cId="0" sldId="285"/>
            <ac:spMk id="1095" creationId="{00000000-0000-0000-0000-000000000000}"/>
          </ac:spMkLst>
        </pc:spChg>
        <pc:spChg chg="mod">
          <ac:chgData name="Cao Tianyue" userId="002e49554a3b1526" providerId="LiveId" clId="{AB94867C-7F1F-4F52-A7CC-1BBF41B9F577}" dt="2020-11-20T02:42:52.925" v="65625" actId="947"/>
          <ac:spMkLst>
            <pc:docMk/>
            <pc:sldMk cId="0" sldId="285"/>
            <ac:spMk id="1096" creationId="{00000000-0000-0000-0000-000000000000}"/>
          </ac:spMkLst>
        </pc:spChg>
        <pc:spChg chg="mod">
          <ac:chgData name="Cao Tianyue" userId="002e49554a3b1526" providerId="LiveId" clId="{AB94867C-7F1F-4F52-A7CC-1BBF41B9F577}" dt="2020-11-20T02:42:52.925" v="65621" actId="947"/>
          <ac:spMkLst>
            <pc:docMk/>
            <pc:sldMk cId="0" sldId="285"/>
            <ac:spMk id="1097" creationId="{00000000-0000-0000-0000-000000000000}"/>
          </ac:spMkLst>
        </pc:spChg>
        <pc:spChg chg="mod">
          <ac:chgData name="Cao Tianyue" userId="002e49554a3b1526" providerId="LiveId" clId="{AB94867C-7F1F-4F52-A7CC-1BBF41B9F577}" dt="2020-11-20T02:42:52.925" v="65617" actId="947"/>
          <ac:spMkLst>
            <pc:docMk/>
            <pc:sldMk cId="0" sldId="285"/>
            <ac:spMk id="1099" creationId="{00000000-0000-0000-0000-000000000000}"/>
          </ac:spMkLst>
        </pc:spChg>
        <pc:spChg chg="mod">
          <ac:chgData name="Cao Tianyue" userId="002e49554a3b1526" providerId="LiveId" clId="{AB94867C-7F1F-4F52-A7CC-1BBF41B9F577}" dt="2020-11-20T02:42:52.925" v="65613" actId="947"/>
          <ac:spMkLst>
            <pc:docMk/>
            <pc:sldMk cId="0" sldId="285"/>
            <ac:spMk id="1100" creationId="{00000000-0000-0000-0000-000000000000}"/>
          </ac:spMkLst>
        </pc:spChg>
        <pc:spChg chg="mod">
          <ac:chgData name="Cao Tianyue" userId="002e49554a3b1526" providerId="LiveId" clId="{AB94867C-7F1F-4F52-A7CC-1BBF41B9F577}" dt="2020-11-20T02:42:52.924" v="65609" actId="947"/>
          <ac:spMkLst>
            <pc:docMk/>
            <pc:sldMk cId="0" sldId="285"/>
            <ac:spMk id="1101" creationId="{00000000-0000-0000-0000-000000000000}"/>
          </ac:spMkLst>
        </pc:spChg>
        <pc:spChg chg="mod">
          <ac:chgData name="Cao Tianyue" userId="002e49554a3b1526" providerId="LiveId" clId="{AB94867C-7F1F-4F52-A7CC-1BBF41B9F577}" dt="2020-11-20T02:42:52.924" v="65605" actId="947"/>
          <ac:spMkLst>
            <pc:docMk/>
            <pc:sldMk cId="0" sldId="285"/>
            <ac:spMk id="1102" creationId="{00000000-0000-0000-0000-000000000000}"/>
          </ac:spMkLst>
        </pc:spChg>
        <pc:spChg chg="mod">
          <ac:chgData name="Cao Tianyue" userId="002e49554a3b1526" providerId="LiveId" clId="{AB94867C-7F1F-4F52-A7CC-1BBF41B9F577}" dt="2020-11-20T02:42:52.924" v="65601" actId="947"/>
          <ac:spMkLst>
            <pc:docMk/>
            <pc:sldMk cId="0" sldId="285"/>
            <ac:spMk id="1103" creationId="{00000000-0000-0000-0000-000000000000}"/>
          </ac:spMkLst>
        </pc:spChg>
        <pc:spChg chg="mod">
          <ac:chgData name="Cao Tianyue" userId="002e49554a3b1526" providerId="LiveId" clId="{AB94867C-7F1F-4F52-A7CC-1BBF41B9F577}" dt="2020-11-20T02:42:52.924" v="65597" actId="947"/>
          <ac:spMkLst>
            <pc:docMk/>
            <pc:sldMk cId="0" sldId="285"/>
            <ac:spMk id="1104" creationId="{00000000-0000-0000-0000-000000000000}"/>
          </ac:spMkLst>
        </pc:spChg>
        <pc:spChg chg="mod">
          <ac:chgData name="Cao Tianyue" userId="002e49554a3b1526" providerId="LiveId" clId="{AB94867C-7F1F-4F52-A7CC-1BBF41B9F577}" dt="2020-11-20T02:42:52.923" v="65593" actId="947"/>
          <ac:spMkLst>
            <pc:docMk/>
            <pc:sldMk cId="0" sldId="285"/>
            <ac:spMk id="1106" creationId="{00000000-0000-0000-0000-000000000000}"/>
          </ac:spMkLst>
        </pc:spChg>
        <pc:spChg chg="mod">
          <ac:chgData name="Cao Tianyue" userId="002e49554a3b1526" providerId="LiveId" clId="{AB94867C-7F1F-4F52-A7CC-1BBF41B9F577}" dt="2020-11-20T02:42:52.923" v="65589" actId="947"/>
          <ac:spMkLst>
            <pc:docMk/>
            <pc:sldMk cId="0" sldId="285"/>
            <ac:spMk id="1107" creationId="{00000000-0000-0000-0000-000000000000}"/>
          </ac:spMkLst>
        </pc:spChg>
        <pc:spChg chg="mod">
          <ac:chgData name="Cao Tianyue" userId="002e49554a3b1526" providerId="LiveId" clId="{AB94867C-7F1F-4F52-A7CC-1BBF41B9F577}" dt="2020-11-20T02:42:52.923" v="65585" actId="947"/>
          <ac:spMkLst>
            <pc:docMk/>
            <pc:sldMk cId="0" sldId="285"/>
            <ac:spMk id="1108" creationId="{00000000-0000-0000-0000-000000000000}"/>
          </ac:spMkLst>
        </pc:spChg>
        <pc:spChg chg="mod">
          <ac:chgData name="Cao Tianyue" userId="002e49554a3b1526" providerId="LiveId" clId="{AB94867C-7F1F-4F52-A7CC-1BBF41B9F577}" dt="2020-11-20T02:42:52.923" v="65581" actId="947"/>
          <ac:spMkLst>
            <pc:docMk/>
            <pc:sldMk cId="0" sldId="285"/>
            <ac:spMk id="1109" creationId="{00000000-0000-0000-0000-000000000000}"/>
          </ac:spMkLst>
        </pc:spChg>
        <pc:spChg chg="mod">
          <ac:chgData name="Cao Tianyue" userId="002e49554a3b1526" providerId="LiveId" clId="{AB94867C-7F1F-4F52-A7CC-1BBF41B9F577}" dt="2020-11-20T02:42:52.922" v="65577" actId="947"/>
          <ac:spMkLst>
            <pc:docMk/>
            <pc:sldMk cId="0" sldId="285"/>
            <ac:spMk id="1110" creationId="{00000000-0000-0000-0000-000000000000}"/>
          </ac:spMkLst>
        </pc:spChg>
        <pc:spChg chg="mod">
          <ac:chgData name="Cao Tianyue" userId="002e49554a3b1526" providerId="LiveId" clId="{AB94867C-7F1F-4F52-A7CC-1BBF41B9F577}" dt="2020-11-20T02:42:52.922" v="65573" actId="947"/>
          <ac:spMkLst>
            <pc:docMk/>
            <pc:sldMk cId="0" sldId="285"/>
            <ac:spMk id="1111" creationId="{00000000-0000-0000-0000-000000000000}"/>
          </ac:spMkLst>
        </pc:spChg>
        <pc:spChg chg="mod">
          <ac:chgData name="Cao Tianyue" userId="002e49554a3b1526" providerId="LiveId" clId="{AB94867C-7F1F-4F52-A7CC-1BBF41B9F577}" dt="2020-11-20T02:42:52.922" v="65569" actId="947"/>
          <ac:spMkLst>
            <pc:docMk/>
            <pc:sldMk cId="0" sldId="285"/>
            <ac:spMk id="1112" creationId="{00000000-0000-0000-0000-000000000000}"/>
          </ac:spMkLst>
        </pc:spChg>
        <pc:spChg chg="mod">
          <ac:chgData name="Cao Tianyue" userId="002e49554a3b1526" providerId="LiveId" clId="{AB94867C-7F1F-4F52-A7CC-1BBF41B9F577}" dt="2020-11-20T02:42:52.922" v="65565" actId="947"/>
          <ac:spMkLst>
            <pc:docMk/>
            <pc:sldMk cId="0" sldId="285"/>
            <ac:spMk id="1113" creationId="{00000000-0000-0000-0000-000000000000}"/>
          </ac:spMkLst>
        </pc:spChg>
        <pc:spChg chg="mod">
          <ac:chgData name="Cao Tianyue" userId="002e49554a3b1526" providerId="LiveId" clId="{AB94867C-7F1F-4F52-A7CC-1BBF41B9F577}" dt="2020-11-20T02:42:52.922" v="65561" actId="947"/>
          <ac:spMkLst>
            <pc:docMk/>
            <pc:sldMk cId="0" sldId="285"/>
            <ac:spMk id="1114" creationId="{00000000-0000-0000-0000-000000000000}"/>
          </ac:spMkLst>
        </pc:spChg>
        <pc:spChg chg="mod">
          <ac:chgData name="Cao Tianyue" userId="002e49554a3b1526" providerId="LiveId" clId="{AB94867C-7F1F-4F52-A7CC-1BBF41B9F577}" dt="2020-11-20T02:42:52.866" v="64630" actId="947"/>
          <ac:spMkLst>
            <pc:docMk/>
            <pc:sldMk cId="0" sldId="285"/>
            <ac:spMk id="1115" creationId="{00000000-0000-0000-0000-000000000000}"/>
          </ac:spMkLst>
        </pc:spChg>
        <pc:spChg chg="mod">
          <ac:chgData name="Cao Tianyue" userId="002e49554a3b1526" providerId="LiveId" clId="{AB94867C-7F1F-4F52-A7CC-1BBF41B9F577}" dt="2020-11-20T02:42:52.922" v="65557" actId="947"/>
          <ac:spMkLst>
            <pc:docMk/>
            <pc:sldMk cId="0" sldId="285"/>
            <ac:spMk id="1116" creationId="{00000000-0000-0000-0000-000000000000}"/>
          </ac:spMkLst>
        </pc:spChg>
        <pc:spChg chg="mod">
          <ac:chgData name="Cao Tianyue" userId="002e49554a3b1526" providerId="LiveId" clId="{AB94867C-7F1F-4F52-A7CC-1BBF41B9F577}" dt="2020-11-20T02:42:52.922" v="65553" actId="947"/>
          <ac:spMkLst>
            <pc:docMk/>
            <pc:sldMk cId="0" sldId="285"/>
            <ac:spMk id="1118" creationId="{00000000-0000-0000-0000-000000000000}"/>
          </ac:spMkLst>
        </pc:spChg>
        <pc:spChg chg="mod">
          <ac:chgData name="Cao Tianyue" userId="002e49554a3b1526" providerId="LiveId" clId="{AB94867C-7F1F-4F52-A7CC-1BBF41B9F577}" dt="2020-11-20T02:42:52.922" v="65549" actId="947"/>
          <ac:spMkLst>
            <pc:docMk/>
            <pc:sldMk cId="0" sldId="285"/>
            <ac:spMk id="1119" creationId="{00000000-0000-0000-0000-000000000000}"/>
          </ac:spMkLst>
        </pc:spChg>
        <pc:spChg chg="mod">
          <ac:chgData name="Cao Tianyue" userId="002e49554a3b1526" providerId="LiveId" clId="{AB94867C-7F1F-4F52-A7CC-1BBF41B9F577}" dt="2020-11-20T02:42:52.922" v="65545" actId="947"/>
          <ac:spMkLst>
            <pc:docMk/>
            <pc:sldMk cId="0" sldId="285"/>
            <ac:spMk id="1121" creationId="{00000000-0000-0000-0000-000000000000}"/>
          </ac:spMkLst>
        </pc:spChg>
        <pc:spChg chg="mod">
          <ac:chgData name="Cao Tianyue" userId="002e49554a3b1526" providerId="LiveId" clId="{AB94867C-7F1F-4F52-A7CC-1BBF41B9F577}" dt="2020-11-20T02:42:52.920" v="65541" actId="947"/>
          <ac:spMkLst>
            <pc:docMk/>
            <pc:sldMk cId="0" sldId="285"/>
            <ac:spMk id="1122" creationId="{00000000-0000-0000-0000-000000000000}"/>
          </ac:spMkLst>
        </pc:spChg>
        <pc:spChg chg="mod">
          <ac:chgData name="Cao Tianyue" userId="002e49554a3b1526" providerId="LiveId" clId="{AB94867C-7F1F-4F52-A7CC-1BBF41B9F577}" dt="2020-11-20T02:42:52.920" v="65537" actId="947"/>
          <ac:spMkLst>
            <pc:docMk/>
            <pc:sldMk cId="0" sldId="285"/>
            <ac:spMk id="1124" creationId="{00000000-0000-0000-0000-000000000000}"/>
          </ac:spMkLst>
        </pc:spChg>
        <pc:spChg chg="mod">
          <ac:chgData name="Cao Tianyue" userId="002e49554a3b1526" providerId="LiveId" clId="{AB94867C-7F1F-4F52-A7CC-1BBF41B9F577}" dt="2020-11-20T02:42:52.920" v="65533" actId="947"/>
          <ac:spMkLst>
            <pc:docMk/>
            <pc:sldMk cId="0" sldId="285"/>
            <ac:spMk id="1125" creationId="{00000000-0000-0000-0000-000000000000}"/>
          </ac:spMkLst>
        </pc:spChg>
        <pc:spChg chg="mod">
          <ac:chgData name="Cao Tianyue" userId="002e49554a3b1526" providerId="LiveId" clId="{AB94867C-7F1F-4F52-A7CC-1BBF41B9F577}" dt="2020-11-20T02:42:52.920" v="65529" actId="947"/>
          <ac:spMkLst>
            <pc:docMk/>
            <pc:sldMk cId="0" sldId="285"/>
            <ac:spMk id="1127" creationId="{00000000-0000-0000-0000-000000000000}"/>
          </ac:spMkLst>
        </pc:spChg>
        <pc:spChg chg="mod">
          <ac:chgData name="Cao Tianyue" userId="002e49554a3b1526" providerId="LiveId" clId="{AB94867C-7F1F-4F52-A7CC-1BBF41B9F577}" dt="2020-11-20T02:42:52.920" v="65525" actId="947"/>
          <ac:spMkLst>
            <pc:docMk/>
            <pc:sldMk cId="0" sldId="285"/>
            <ac:spMk id="1128" creationId="{00000000-0000-0000-0000-000000000000}"/>
          </ac:spMkLst>
        </pc:spChg>
        <pc:spChg chg="mod">
          <ac:chgData name="Cao Tianyue" userId="002e49554a3b1526" providerId="LiveId" clId="{AB94867C-7F1F-4F52-A7CC-1BBF41B9F577}" dt="2020-11-20T02:42:52.920" v="65521" actId="947"/>
          <ac:spMkLst>
            <pc:docMk/>
            <pc:sldMk cId="0" sldId="285"/>
            <ac:spMk id="1130" creationId="{00000000-0000-0000-0000-000000000000}"/>
          </ac:spMkLst>
        </pc:spChg>
        <pc:spChg chg="mod">
          <ac:chgData name="Cao Tianyue" userId="002e49554a3b1526" providerId="LiveId" clId="{AB94867C-7F1F-4F52-A7CC-1BBF41B9F577}" dt="2020-11-20T02:42:52.920" v="65517" actId="947"/>
          <ac:spMkLst>
            <pc:docMk/>
            <pc:sldMk cId="0" sldId="285"/>
            <ac:spMk id="1131" creationId="{00000000-0000-0000-0000-000000000000}"/>
          </ac:spMkLst>
        </pc:spChg>
        <pc:spChg chg="mod">
          <ac:chgData name="Cao Tianyue" userId="002e49554a3b1526" providerId="LiveId" clId="{AB94867C-7F1F-4F52-A7CC-1BBF41B9F577}" dt="2020-11-20T02:42:52.920" v="65513" actId="947"/>
          <ac:spMkLst>
            <pc:docMk/>
            <pc:sldMk cId="0" sldId="285"/>
            <ac:spMk id="1133" creationId="{00000000-0000-0000-0000-000000000000}"/>
          </ac:spMkLst>
        </pc:spChg>
        <pc:spChg chg="mod">
          <ac:chgData name="Cao Tianyue" userId="002e49554a3b1526" providerId="LiveId" clId="{AB94867C-7F1F-4F52-A7CC-1BBF41B9F577}" dt="2020-11-20T02:42:52.918" v="65509" actId="947"/>
          <ac:spMkLst>
            <pc:docMk/>
            <pc:sldMk cId="0" sldId="285"/>
            <ac:spMk id="1134" creationId="{00000000-0000-0000-0000-000000000000}"/>
          </ac:spMkLst>
        </pc:spChg>
        <pc:spChg chg="mod">
          <ac:chgData name="Cao Tianyue" userId="002e49554a3b1526" providerId="LiveId" clId="{AB94867C-7F1F-4F52-A7CC-1BBF41B9F577}" dt="2020-11-20T02:42:52.866" v="64642" actId="947"/>
          <ac:spMkLst>
            <pc:docMk/>
            <pc:sldMk cId="0" sldId="285"/>
            <ac:spMk id="1136" creationId="{00000000-0000-0000-0000-000000000000}"/>
          </ac:spMkLst>
        </pc:spChg>
        <pc:spChg chg="mod">
          <ac:chgData name="Cao Tianyue" userId="002e49554a3b1526" providerId="LiveId" clId="{AB94867C-7F1F-4F52-A7CC-1BBF41B9F577}" dt="2020-11-20T02:42:52.865" v="64613" actId="947"/>
          <ac:spMkLst>
            <pc:docMk/>
            <pc:sldMk cId="0" sldId="285"/>
            <ac:spMk id="1137" creationId="{00000000-0000-0000-0000-000000000000}"/>
          </ac:spMkLst>
        </pc:spChg>
        <pc:spChg chg="mod">
          <ac:chgData name="Cao Tianyue" userId="002e49554a3b1526" providerId="LiveId" clId="{AB94867C-7F1F-4F52-A7CC-1BBF41B9F577}" dt="2020-11-20T02:42:52.918" v="65505" actId="947"/>
          <ac:spMkLst>
            <pc:docMk/>
            <pc:sldMk cId="0" sldId="285"/>
            <ac:spMk id="1139" creationId="{00000000-0000-0000-0000-000000000000}"/>
          </ac:spMkLst>
        </pc:spChg>
        <pc:spChg chg="mod">
          <ac:chgData name="Cao Tianyue" userId="002e49554a3b1526" providerId="LiveId" clId="{AB94867C-7F1F-4F52-A7CC-1BBF41B9F577}" dt="2020-11-20T02:42:52.918" v="65501" actId="947"/>
          <ac:spMkLst>
            <pc:docMk/>
            <pc:sldMk cId="0" sldId="285"/>
            <ac:spMk id="1140" creationId="{00000000-0000-0000-0000-000000000000}"/>
          </ac:spMkLst>
        </pc:spChg>
        <pc:spChg chg="mod">
          <ac:chgData name="Cao Tianyue" userId="002e49554a3b1526" providerId="LiveId" clId="{AB94867C-7F1F-4F52-A7CC-1BBF41B9F577}" dt="2020-11-20T02:42:52.918" v="65497" actId="947"/>
          <ac:spMkLst>
            <pc:docMk/>
            <pc:sldMk cId="0" sldId="285"/>
            <ac:spMk id="1141" creationId="{00000000-0000-0000-0000-000000000000}"/>
          </ac:spMkLst>
        </pc:spChg>
        <pc:spChg chg="mod">
          <ac:chgData name="Cao Tianyue" userId="002e49554a3b1526" providerId="LiveId" clId="{AB94867C-7F1F-4F52-A7CC-1BBF41B9F577}" dt="2020-11-20T02:42:52.918" v="65493" actId="947"/>
          <ac:spMkLst>
            <pc:docMk/>
            <pc:sldMk cId="0" sldId="285"/>
            <ac:spMk id="1143" creationId="{00000000-0000-0000-0000-000000000000}"/>
          </ac:spMkLst>
        </pc:spChg>
        <pc:spChg chg="mod">
          <ac:chgData name="Cao Tianyue" userId="002e49554a3b1526" providerId="LiveId" clId="{AB94867C-7F1F-4F52-A7CC-1BBF41B9F577}" dt="2020-11-20T02:42:52.918" v="65489" actId="947"/>
          <ac:spMkLst>
            <pc:docMk/>
            <pc:sldMk cId="0" sldId="285"/>
            <ac:spMk id="1144" creationId="{00000000-0000-0000-0000-000000000000}"/>
          </ac:spMkLst>
        </pc:spChg>
        <pc:spChg chg="mod">
          <ac:chgData name="Cao Tianyue" userId="002e49554a3b1526" providerId="LiveId" clId="{AB94867C-7F1F-4F52-A7CC-1BBF41B9F577}" dt="2020-11-20T02:42:52.918" v="65485" actId="947"/>
          <ac:spMkLst>
            <pc:docMk/>
            <pc:sldMk cId="0" sldId="285"/>
            <ac:spMk id="1145" creationId="{00000000-0000-0000-0000-000000000000}"/>
          </ac:spMkLst>
        </pc:spChg>
        <pc:spChg chg="mod">
          <ac:chgData name="Cao Tianyue" userId="002e49554a3b1526" providerId="LiveId" clId="{AB94867C-7F1F-4F52-A7CC-1BBF41B9F577}" dt="2020-11-20T02:42:52.918" v="65481" actId="947"/>
          <ac:spMkLst>
            <pc:docMk/>
            <pc:sldMk cId="0" sldId="285"/>
            <ac:spMk id="1147" creationId="{00000000-0000-0000-0000-000000000000}"/>
          </ac:spMkLst>
        </pc:spChg>
        <pc:spChg chg="mod">
          <ac:chgData name="Cao Tianyue" userId="002e49554a3b1526" providerId="LiveId" clId="{AB94867C-7F1F-4F52-A7CC-1BBF41B9F577}" dt="2020-11-20T02:42:52.918" v="65477" actId="947"/>
          <ac:spMkLst>
            <pc:docMk/>
            <pc:sldMk cId="0" sldId="285"/>
            <ac:spMk id="1148" creationId="{00000000-0000-0000-0000-000000000000}"/>
          </ac:spMkLst>
        </pc:spChg>
        <pc:spChg chg="mod">
          <ac:chgData name="Cao Tianyue" userId="002e49554a3b1526" providerId="LiveId" clId="{AB94867C-7F1F-4F52-A7CC-1BBF41B9F577}" dt="2020-11-20T02:42:52.916" v="65473" actId="947"/>
          <ac:spMkLst>
            <pc:docMk/>
            <pc:sldMk cId="0" sldId="285"/>
            <ac:spMk id="1149" creationId="{00000000-0000-0000-0000-000000000000}"/>
          </ac:spMkLst>
        </pc:spChg>
        <pc:spChg chg="mod">
          <ac:chgData name="Cao Tianyue" userId="002e49554a3b1526" providerId="LiveId" clId="{AB94867C-7F1F-4F52-A7CC-1BBF41B9F577}" dt="2020-11-20T02:42:52.916" v="65469" actId="947"/>
          <ac:spMkLst>
            <pc:docMk/>
            <pc:sldMk cId="0" sldId="285"/>
            <ac:spMk id="1151" creationId="{00000000-0000-0000-0000-000000000000}"/>
          </ac:spMkLst>
        </pc:spChg>
        <pc:spChg chg="mod">
          <ac:chgData name="Cao Tianyue" userId="002e49554a3b1526" providerId="LiveId" clId="{AB94867C-7F1F-4F52-A7CC-1BBF41B9F577}" dt="2020-11-20T02:42:52.916" v="65465" actId="947"/>
          <ac:spMkLst>
            <pc:docMk/>
            <pc:sldMk cId="0" sldId="285"/>
            <ac:spMk id="1152" creationId="{00000000-0000-0000-0000-000000000000}"/>
          </ac:spMkLst>
        </pc:spChg>
        <pc:spChg chg="mod">
          <ac:chgData name="Cao Tianyue" userId="002e49554a3b1526" providerId="LiveId" clId="{AB94867C-7F1F-4F52-A7CC-1BBF41B9F577}" dt="2020-11-20T02:42:52.916" v="65461" actId="947"/>
          <ac:spMkLst>
            <pc:docMk/>
            <pc:sldMk cId="0" sldId="285"/>
            <ac:spMk id="1153" creationId="{00000000-0000-0000-0000-000000000000}"/>
          </ac:spMkLst>
        </pc:spChg>
        <pc:spChg chg="mod">
          <ac:chgData name="Cao Tianyue" userId="002e49554a3b1526" providerId="LiveId" clId="{AB94867C-7F1F-4F52-A7CC-1BBF41B9F577}" dt="2020-11-20T02:42:52.916" v="65457" actId="947"/>
          <ac:spMkLst>
            <pc:docMk/>
            <pc:sldMk cId="0" sldId="285"/>
            <ac:spMk id="1155" creationId="{00000000-0000-0000-0000-000000000000}"/>
          </ac:spMkLst>
        </pc:spChg>
        <pc:spChg chg="mod">
          <ac:chgData name="Cao Tianyue" userId="002e49554a3b1526" providerId="LiveId" clId="{AB94867C-7F1F-4F52-A7CC-1BBF41B9F577}" dt="2020-11-20T02:42:52.916" v="65453" actId="947"/>
          <ac:spMkLst>
            <pc:docMk/>
            <pc:sldMk cId="0" sldId="285"/>
            <ac:spMk id="1156" creationId="{00000000-0000-0000-0000-000000000000}"/>
          </ac:spMkLst>
        </pc:spChg>
        <pc:spChg chg="mod">
          <ac:chgData name="Cao Tianyue" userId="002e49554a3b1526" providerId="LiveId" clId="{AB94867C-7F1F-4F52-A7CC-1BBF41B9F577}" dt="2020-11-20T02:42:52.915" v="65449" actId="947"/>
          <ac:spMkLst>
            <pc:docMk/>
            <pc:sldMk cId="0" sldId="285"/>
            <ac:spMk id="1157" creationId="{00000000-0000-0000-0000-000000000000}"/>
          </ac:spMkLst>
        </pc:spChg>
        <pc:spChg chg="mod">
          <ac:chgData name="Cao Tianyue" userId="002e49554a3b1526" providerId="LiveId" clId="{AB94867C-7F1F-4F52-A7CC-1BBF41B9F577}" dt="2020-11-20T02:42:52.915" v="65445" actId="947"/>
          <ac:spMkLst>
            <pc:docMk/>
            <pc:sldMk cId="0" sldId="285"/>
            <ac:spMk id="1158" creationId="{00000000-0000-0000-0000-000000000000}"/>
          </ac:spMkLst>
        </pc:spChg>
        <pc:spChg chg="mod">
          <ac:chgData name="Cao Tianyue" userId="002e49554a3b1526" providerId="LiveId" clId="{AB94867C-7F1F-4F52-A7CC-1BBF41B9F577}" dt="2020-11-20T02:42:52.866" v="64636" actId="947"/>
          <ac:spMkLst>
            <pc:docMk/>
            <pc:sldMk cId="0" sldId="285"/>
            <ac:spMk id="1159" creationId="{00000000-0000-0000-0000-000000000000}"/>
          </ac:spMkLst>
        </pc:spChg>
        <pc:spChg chg="mod">
          <ac:chgData name="Cao Tianyue" userId="002e49554a3b1526" providerId="LiveId" clId="{AB94867C-7F1F-4F52-A7CC-1BBF41B9F577}" dt="2020-11-20T02:42:52.915" v="65441" actId="947"/>
          <ac:spMkLst>
            <pc:docMk/>
            <pc:sldMk cId="0" sldId="285"/>
            <ac:spMk id="1160" creationId="{00000000-0000-0000-0000-000000000000}"/>
          </ac:spMkLst>
        </pc:spChg>
        <pc:spChg chg="mod">
          <ac:chgData name="Cao Tianyue" userId="002e49554a3b1526" providerId="LiveId" clId="{AB94867C-7F1F-4F52-A7CC-1BBF41B9F577}" dt="2020-11-20T02:42:52.915" v="65437" actId="947"/>
          <ac:spMkLst>
            <pc:docMk/>
            <pc:sldMk cId="0" sldId="285"/>
            <ac:spMk id="1161" creationId="{00000000-0000-0000-0000-000000000000}"/>
          </ac:spMkLst>
        </pc:spChg>
        <pc:spChg chg="mod">
          <ac:chgData name="Cao Tianyue" userId="002e49554a3b1526" providerId="LiveId" clId="{AB94867C-7F1F-4F52-A7CC-1BBF41B9F577}" dt="2020-11-20T02:42:52.915" v="65433" actId="947"/>
          <ac:spMkLst>
            <pc:docMk/>
            <pc:sldMk cId="0" sldId="285"/>
            <ac:spMk id="1162" creationId="{00000000-0000-0000-0000-000000000000}"/>
          </ac:spMkLst>
        </pc:spChg>
        <pc:spChg chg="mod">
          <ac:chgData name="Cao Tianyue" userId="002e49554a3b1526" providerId="LiveId" clId="{AB94867C-7F1F-4F52-A7CC-1BBF41B9F577}" dt="2020-11-20T02:42:52.914" v="65429" actId="947"/>
          <ac:spMkLst>
            <pc:docMk/>
            <pc:sldMk cId="0" sldId="285"/>
            <ac:spMk id="1164" creationId="{00000000-0000-0000-0000-000000000000}"/>
          </ac:spMkLst>
        </pc:spChg>
        <pc:spChg chg="mod">
          <ac:chgData name="Cao Tianyue" userId="002e49554a3b1526" providerId="LiveId" clId="{AB94867C-7F1F-4F52-A7CC-1BBF41B9F577}" dt="2020-11-20T02:42:52.914" v="65425" actId="947"/>
          <ac:spMkLst>
            <pc:docMk/>
            <pc:sldMk cId="0" sldId="285"/>
            <ac:spMk id="1165" creationId="{00000000-0000-0000-0000-000000000000}"/>
          </ac:spMkLst>
        </pc:spChg>
        <pc:spChg chg="mod">
          <ac:chgData name="Cao Tianyue" userId="002e49554a3b1526" providerId="LiveId" clId="{AB94867C-7F1F-4F52-A7CC-1BBF41B9F577}" dt="2020-11-20T02:42:52.914" v="65421" actId="947"/>
          <ac:spMkLst>
            <pc:docMk/>
            <pc:sldMk cId="0" sldId="285"/>
            <ac:spMk id="1167" creationId="{00000000-0000-0000-0000-000000000000}"/>
          </ac:spMkLst>
        </pc:spChg>
        <pc:spChg chg="mod">
          <ac:chgData name="Cao Tianyue" userId="002e49554a3b1526" providerId="LiveId" clId="{AB94867C-7F1F-4F52-A7CC-1BBF41B9F577}" dt="2020-11-20T02:42:52.914" v="65417" actId="947"/>
          <ac:spMkLst>
            <pc:docMk/>
            <pc:sldMk cId="0" sldId="285"/>
            <ac:spMk id="1168" creationId="{00000000-0000-0000-0000-000000000000}"/>
          </ac:spMkLst>
        </pc:spChg>
        <pc:spChg chg="mod">
          <ac:chgData name="Cao Tianyue" userId="002e49554a3b1526" providerId="LiveId" clId="{AB94867C-7F1F-4F52-A7CC-1BBF41B9F577}" dt="2020-11-20T02:42:52.913" v="65413" actId="947"/>
          <ac:spMkLst>
            <pc:docMk/>
            <pc:sldMk cId="0" sldId="285"/>
            <ac:spMk id="1170" creationId="{00000000-0000-0000-0000-000000000000}"/>
          </ac:spMkLst>
        </pc:spChg>
        <pc:spChg chg="mod">
          <ac:chgData name="Cao Tianyue" userId="002e49554a3b1526" providerId="LiveId" clId="{AB94867C-7F1F-4F52-A7CC-1BBF41B9F577}" dt="2020-11-20T02:42:52.913" v="65409" actId="947"/>
          <ac:spMkLst>
            <pc:docMk/>
            <pc:sldMk cId="0" sldId="285"/>
            <ac:spMk id="1171" creationId="{00000000-0000-0000-0000-000000000000}"/>
          </ac:spMkLst>
        </pc:spChg>
        <pc:spChg chg="mod">
          <ac:chgData name="Cao Tianyue" userId="002e49554a3b1526" providerId="LiveId" clId="{AB94867C-7F1F-4F52-A7CC-1BBF41B9F577}" dt="2020-11-20T02:42:52.913" v="65405" actId="947"/>
          <ac:spMkLst>
            <pc:docMk/>
            <pc:sldMk cId="0" sldId="285"/>
            <ac:spMk id="1172" creationId="{00000000-0000-0000-0000-000000000000}"/>
          </ac:spMkLst>
        </pc:spChg>
        <pc:spChg chg="mod">
          <ac:chgData name="Cao Tianyue" userId="002e49554a3b1526" providerId="LiveId" clId="{AB94867C-7F1F-4F52-A7CC-1BBF41B9F577}" dt="2020-11-20T02:42:52.866" v="64633" actId="947"/>
          <ac:spMkLst>
            <pc:docMk/>
            <pc:sldMk cId="0" sldId="285"/>
            <ac:spMk id="1173" creationId="{00000000-0000-0000-0000-000000000000}"/>
          </ac:spMkLst>
        </pc:spChg>
        <pc:spChg chg="mod">
          <ac:chgData name="Cao Tianyue" userId="002e49554a3b1526" providerId="LiveId" clId="{AB94867C-7F1F-4F52-A7CC-1BBF41B9F577}" dt="2020-11-20T02:42:52.913" v="65401" actId="947"/>
          <ac:spMkLst>
            <pc:docMk/>
            <pc:sldMk cId="0" sldId="285"/>
            <ac:spMk id="1174" creationId="{00000000-0000-0000-0000-000000000000}"/>
          </ac:spMkLst>
        </pc:spChg>
        <pc:spChg chg="mod">
          <ac:chgData name="Cao Tianyue" userId="002e49554a3b1526" providerId="LiveId" clId="{AB94867C-7F1F-4F52-A7CC-1BBF41B9F577}" dt="2020-11-20T02:42:52.912" v="65397" actId="947"/>
          <ac:spMkLst>
            <pc:docMk/>
            <pc:sldMk cId="0" sldId="285"/>
            <ac:spMk id="1176" creationId="{00000000-0000-0000-0000-000000000000}"/>
          </ac:spMkLst>
        </pc:spChg>
        <pc:spChg chg="mod">
          <ac:chgData name="Cao Tianyue" userId="002e49554a3b1526" providerId="LiveId" clId="{AB94867C-7F1F-4F52-A7CC-1BBF41B9F577}" dt="2020-11-20T02:42:52.912" v="65393" actId="947"/>
          <ac:spMkLst>
            <pc:docMk/>
            <pc:sldMk cId="0" sldId="285"/>
            <ac:spMk id="1177" creationId="{00000000-0000-0000-0000-000000000000}"/>
          </ac:spMkLst>
        </pc:spChg>
        <pc:spChg chg="mod">
          <ac:chgData name="Cao Tianyue" userId="002e49554a3b1526" providerId="LiveId" clId="{AB94867C-7F1F-4F52-A7CC-1BBF41B9F577}" dt="2020-11-20T02:42:52.912" v="65389" actId="947"/>
          <ac:spMkLst>
            <pc:docMk/>
            <pc:sldMk cId="0" sldId="285"/>
            <ac:spMk id="1178" creationId="{00000000-0000-0000-0000-000000000000}"/>
          </ac:spMkLst>
        </pc:spChg>
        <pc:spChg chg="mod">
          <ac:chgData name="Cao Tianyue" userId="002e49554a3b1526" providerId="LiveId" clId="{AB94867C-7F1F-4F52-A7CC-1BBF41B9F577}" dt="2020-11-20T02:42:52.912" v="65385" actId="947"/>
          <ac:spMkLst>
            <pc:docMk/>
            <pc:sldMk cId="0" sldId="285"/>
            <ac:spMk id="1179" creationId="{00000000-0000-0000-0000-000000000000}"/>
          </ac:spMkLst>
        </pc:spChg>
        <pc:spChg chg="mod">
          <ac:chgData name="Cao Tianyue" userId="002e49554a3b1526" providerId="LiveId" clId="{AB94867C-7F1F-4F52-A7CC-1BBF41B9F577}" dt="2020-11-20T02:42:52.912" v="65381" actId="947"/>
          <ac:spMkLst>
            <pc:docMk/>
            <pc:sldMk cId="0" sldId="285"/>
            <ac:spMk id="1180" creationId="{00000000-0000-0000-0000-000000000000}"/>
          </ac:spMkLst>
        </pc:spChg>
        <pc:spChg chg="mod">
          <ac:chgData name="Cao Tianyue" userId="002e49554a3b1526" providerId="LiveId" clId="{AB94867C-7F1F-4F52-A7CC-1BBF41B9F577}" dt="2020-11-20T02:42:52.911" v="65377" actId="947"/>
          <ac:spMkLst>
            <pc:docMk/>
            <pc:sldMk cId="0" sldId="285"/>
            <ac:spMk id="1181" creationId="{00000000-0000-0000-0000-000000000000}"/>
          </ac:spMkLst>
        </pc:spChg>
        <pc:spChg chg="mod">
          <ac:chgData name="Cao Tianyue" userId="002e49554a3b1526" providerId="LiveId" clId="{AB94867C-7F1F-4F52-A7CC-1BBF41B9F577}" dt="2020-11-20T02:42:52.911" v="65373" actId="947"/>
          <ac:spMkLst>
            <pc:docMk/>
            <pc:sldMk cId="0" sldId="285"/>
            <ac:spMk id="1182" creationId="{00000000-0000-0000-0000-000000000000}"/>
          </ac:spMkLst>
        </pc:spChg>
        <pc:spChg chg="mod">
          <ac:chgData name="Cao Tianyue" userId="002e49554a3b1526" providerId="LiveId" clId="{AB94867C-7F1F-4F52-A7CC-1BBF41B9F577}" dt="2020-11-20T02:42:52.911" v="65369" actId="947"/>
          <ac:spMkLst>
            <pc:docMk/>
            <pc:sldMk cId="0" sldId="285"/>
            <ac:spMk id="1183" creationId="{00000000-0000-0000-0000-000000000000}"/>
          </ac:spMkLst>
        </pc:spChg>
        <pc:spChg chg="mod">
          <ac:chgData name="Cao Tianyue" userId="002e49554a3b1526" providerId="LiveId" clId="{AB94867C-7F1F-4F52-A7CC-1BBF41B9F577}" dt="2020-11-20T02:42:52.911" v="65365" actId="947"/>
          <ac:spMkLst>
            <pc:docMk/>
            <pc:sldMk cId="0" sldId="285"/>
            <ac:spMk id="1184" creationId="{00000000-0000-0000-0000-000000000000}"/>
          </ac:spMkLst>
        </pc:spChg>
        <pc:spChg chg="mod">
          <ac:chgData name="Cao Tianyue" userId="002e49554a3b1526" providerId="LiveId" clId="{AB94867C-7F1F-4F52-A7CC-1BBF41B9F577}" dt="2020-11-20T02:42:52.910" v="65361" actId="947"/>
          <ac:spMkLst>
            <pc:docMk/>
            <pc:sldMk cId="0" sldId="285"/>
            <ac:spMk id="1186" creationId="{00000000-0000-0000-0000-000000000000}"/>
          </ac:spMkLst>
        </pc:spChg>
        <pc:spChg chg="mod">
          <ac:chgData name="Cao Tianyue" userId="002e49554a3b1526" providerId="LiveId" clId="{AB94867C-7F1F-4F52-A7CC-1BBF41B9F577}" dt="2020-11-20T02:42:52.910" v="65357" actId="947"/>
          <ac:spMkLst>
            <pc:docMk/>
            <pc:sldMk cId="0" sldId="285"/>
            <ac:spMk id="1187" creationId="{00000000-0000-0000-0000-000000000000}"/>
          </ac:spMkLst>
        </pc:spChg>
        <pc:spChg chg="mod">
          <ac:chgData name="Cao Tianyue" userId="002e49554a3b1526" providerId="LiveId" clId="{AB94867C-7F1F-4F52-A7CC-1BBF41B9F577}" dt="2020-11-20T02:42:52.910" v="65353" actId="947"/>
          <ac:spMkLst>
            <pc:docMk/>
            <pc:sldMk cId="0" sldId="285"/>
            <ac:spMk id="1189" creationId="{00000000-0000-0000-0000-000000000000}"/>
          </ac:spMkLst>
        </pc:spChg>
        <pc:spChg chg="mod">
          <ac:chgData name="Cao Tianyue" userId="002e49554a3b1526" providerId="LiveId" clId="{AB94867C-7F1F-4F52-A7CC-1BBF41B9F577}" dt="2020-11-20T02:42:52.910" v="65349" actId="947"/>
          <ac:spMkLst>
            <pc:docMk/>
            <pc:sldMk cId="0" sldId="285"/>
            <ac:spMk id="1190" creationId="{00000000-0000-0000-0000-000000000000}"/>
          </ac:spMkLst>
        </pc:spChg>
        <pc:spChg chg="mod">
          <ac:chgData name="Cao Tianyue" userId="002e49554a3b1526" providerId="LiveId" clId="{AB94867C-7F1F-4F52-A7CC-1BBF41B9F577}" dt="2020-11-20T02:42:52.909" v="65345" actId="947"/>
          <ac:spMkLst>
            <pc:docMk/>
            <pc:sldMk cId="0" sldId="285"/>
            <ac:spMk id="1191" creationId="{00000000-0000-0000-0000-000000000000}"/>
          </ac:spMkLst>
        </pc:spChg>
        <pc:spChg chg="mod">
          <ac:chgData name="Cao Tianyue" userId="002e49554a3b1526" providerId="LiveId" clId="{AB94867C-7F1F-4F52-A7CC-1BBF41B9F577}" dt="2020-11-20T02:42:52.909" v="65341" actId="947"/>
          <ac:spMkLst>
            <pc:docMk/>
            <pc:sldMk cId="0" sldId="285"/>
            <ac:spMk id="1192" creationId="{00000000-0000-0000-0000-000000000000}"/>
          </ac:spMkLst>
        </pc:spChg>
        <pc:spChg chg="mod">
          <ac:chgData name="Cao Tianyue" userId="002e49554a3b1526" providerId="LiveId" clId="{AB94867C-7F1F-4F52-A7CC-1BBF41B9F577}" dt="2020-11-20T02:42:52.909" v="65337" actId="947"/>
          <ac:spMkLst>
            <pc:docMk/>
            <pc:sldMk cId="0" sldId="285"/>
            <ac:spMk id="1193" creationId="{00000000-0000-0000-0000-000000000000}"/>
          </ac:spMkLst>
        </pc:spChg>
        <pc:spChg chg="mod">
          <ac:chgData name="Cao Tianyue" userId="002e49554a3b1526" providerId="LiveId" clId="{AB94867C-7F1F-4F52-A7CC-1BBF41B9F577}" dt="2020-11-20T02:42:52.909" v="65333" actId="947"/>
          <ac:spMkLst>
            <pc:docMk/>
            <pc:sldMk cId="0" sldId="285"/>
            <ac:spMk id="1194" creationId="{00000000-0000-0000-0000-000000000000}"/>
          </ac:spMkLst>
        </pc:spChg>
        <pc:spChg chg="mod">
          <ac:chgData name="Cao Tianyue" userId="002e49554a3b1526" providerId="LiveId" clId="{AB94867C-7F1F-4F52-A7CC-1BBF41B9F577}" dt="2020-11-20T02:42:52.908" v="65329" actId="947"/>
          <ac:spMkLst>
            <pc:docMk/>
            <pc:sldMk cId="0" sldId="285"/>
            <ac:spMk id="1195" creationId="{00000000-0000-0000-0000-000000000000}"/>
          </ac:spMkLst>
        </pc:spChg>
        <pc:spChg chg="mod">
          <ac:chgData name="Cao Tianyue" userId="002e49554a3b1526" providerId="LiveId" clId="{AB94867C-7F1F-4F52-A7CC-1BBF41B9F577}" dt="2020-11-20T02:42:52.908" v="65325" actId="947"/>
          <ac:spMkLst>
            <pc:docMk/>
            <pc:sldMk cId="0" sldId="285"/>
            <ac:spMk id="1196" creationId="{00000000-0000-0000-0000-000000000000}"/>
          </ac:spMkLst>
        </pc:spChg>
        <pc:spChg chg="mod">
          <ac:chgData name="Cao Tianyue" userId="002e49554a3b1526" providerId="LiveId" clId="{AB94867C-7F1F-4F52-A7CC-1BBF41B9F577}" dt="2020-11-20T02:42:52.908" v="65321" actId="947"/>
          <ac:spMkLst>
            <pc:docMk/>
            <pc:sldMk cId="0" sldId="285"/>
            <ac:spMk id="1197" creationId="{00000000-0000-0000-0000-000000000000}"/>
          </ac:spMkLst>
        </pc:spChg>
        <pc:spChg chg="mod">
          <ac:chgData name="Cao Tianyue" userId="002e49554a3b1526" providerId="LiveId" clId="{AB94867C-7F1F-4F52-A7CC-1BBF41B9F577}" dt="2020-11-20T02:42:52.908" v="65317" actId="947"/>
          <ac:spMkLst>
            <pc:docMk/>
            <pc:sldMk cId="0" sldId="285"/>
            <ac:spMk id="1198" creationId="{00000000-0000-0000-0000-000000000000}"/>
          </ac:spMkLst>
        </pc:spChg>
        <pc:spChg chg="mod">
          <ac:chgData name="Cao Tianyue" userId="002e49554a3b1526" providerId="LiveId" clId="{AB94867C-7F1F-4F52-A7CC-1BBF41B9F577}" dt="2020-11-20T02:42:52.907" v="65313" actId="947"/>
          <ac:spMkLst>
            <pc:docMk/>
            <pc:sldMk cId="0" sldId="285"/>
            <ac:spMk id="1199" creationId="{00000000-0000-0000-0000-000000000000}"/>
          </ac:spMkLst>
        </pc:spChg>
        <pc:spChg chg="mod">
          <ac:chgData name="Cao Tianyue" userId="002e49554a3b1526" providerId="LiveId" clId="{AB94867C-7F1F-4F52-A7CC-1BBF41B9F577}" dt="2020-11-20T02:42:52.907" v="65309" actId="947"/>
          <ac:spMkLst>
            <pc:docMk/>
            <pc:sldMk cId="0" sldId="285"/>
            <ac:spMk id="1200" creationId="{00000000-0000-0000-0000-000000000000}"/>
          </ac:spMkLst>
        </pc:spChg>
        <pc:spChg chg="mod">
          <ac:chgData name="Cao Tianyue" userId="002e49554a3b1526" providerId="LiveId" clId="{AB94867C-7F1F-4F52-A7CC-1BBF41B9F577}" dt="2020-11-20T02:42:52.907" v="65305" actId="947"/>
          <ac:spMkLst>
            <pc:docMk/>
            <pc:sldMk cId="0" sldId="285"/>
            <ac:spMk id="1201" creationId="{00000000-0000-0000-0000-000000000000}"/>
          </ac:spMkLst>
        </pc:spChg>
        <pc:spChg chg="mod">
          <ac:chgData name="Cao Tianyue" userId="002e49554a3b1526" providerId="LiveId" clId="{AB94867C-7F1F-4F52-A7CC-1BBF41B9F577}" dt="2020-11-20T02:42:52.907" v="65301" actId="947"/>
          <ac:spMkLst>
            <pc:docMk/>
            <pc:sldMk cId="0" sldId="285"/>
            <ac:spMk id="1202" creationId="{00000000-0000-0000-0000-000000000000}"/>
          </ac:spMkLst>
        </pc:spChg>
        <pc:spChg chg="mod">
          <ac:chgData name="Cao Tianyue" userId="002e49554a3b1526" providerId="LiveId" clId="{AB94867C-7F1F-4F52-A7CC-1BBF41B9F577}" dt="2020-11-20T02:42:52.907" v="65297" actId="947"/>
          <ac:spMkLst>
            <pc:docMk/>
            <pc:sldMk cId="0" sldId="285"/>
            <ac:spMk id="1203" creationId="{00000000-0000-0000-0000-000000000000}"/>
          </ac:spMkLst>
        </pc:spChg>
        <pc:spChg chg="mod">
          <ac:chgData name="Cao Tianyue" userId="002e49554a3b1526" providerId="LiveId" clId="{AB94867C-7F1F-4F52-A7CC-1BBF41B9F577}" dt="2020-11-20T02:42:52.906" v="65293" actId="947"/>
          <ac:spMkLst>
            <pc:docMk/>
            <pc:sldMk cId="0" sldId="285"/>
            <ac:spMk id="1204" creationId="{00000000-0000-0000-0000-000000000000}"/>
          </ac:spMkLst>
        </pc:spChg>
        <pc:spChg chg="mod">
          <ac:chgData name="Cao Tianyue" userId="002e49554a3b1526" providerId="LiveId" clId="{AB94867C-7F1F-4F52-A7CC-1BBF41B9F577}" dt="2020-11-20T02:42:52.906" v="65289" actId="947"/>
          <ac:spMkLst>
            <pc:docMk/>
            <pc:sldMk cId="0" sldId="285"/>
            <ac:spMk id="1205" creationId="{00000000-0000-0000-0000-000000000000}"/>
          </ac:spMkLst>
        </pc:spChg>
        <pc:spChg chg="mod">
          <ac:chgData name="Cao Tianyue" userId="002e49554a3b1526" providerId="LiveId" clId="{AB94867C-7F1F-4F52-A7CC-1BBF41B9F577}" dt="2020-11-20T02:42:52.906" v="65285" actId="947"/>
          <ac:spMkLst>
            <pc:docMk/>
            <pc:sldMk cId="0" sldId="285"/>
            <ac:spMk id="1206" creationId="{00000000-0000-0000-0000-000000000000}"/>
          </ac:spMkLst>
        </pc:spChg>
        <pc:spChg chg="mod">
          <ac:chgData name="Cao Tianyue" userId="002e49554a3b1526" providerId="LiveId" clId="{AB94867C-7F1F-4F52-A7CC-1BBF41B9F577}" dt="2020-11-20T02:42:52.906" v="65281" actId="947"/>
          <ac:spMkLst>
            <pc:docMk/>
            <pc:sldMk cId="0" sldId="285"/>
            <ac:spMk id="1207" creationId="{00000000-0000-0000-0000-000000000000}"/>
          </ac:spMkLst>
        </pc:spChg>
        <pc:spChg chg="mod">
          <ac:chgData name="Cao Tianyue" userId="002e49554a3b1526" providerId="LiveId" clId="{AB94867C-7F1F-4F52-A7CC-1BBF41B9F577}" dt="2020-11-20T02:42:52.905" v="65277" actId="947"/>
          <ac:spMkLst>
            <pc:docMk/>
            <pc:sldMk cId="0" sldId="285"/>
            <ac:spMk id="1208" creationId="{00000000-0000-0000-0000-000000000000}"/>
          </ac:spMkLst>
        </pc:spChg>
        <pc:spChg chg="mod">
          <ac:chgData name="Cao Tianyue" userId="002e49554a3b1526" providerId="LiveId" clId="{AB94867C-7F1F-4F52-A7CC-1BBF41B9F577}" dt="2020-11-20T02:42:52.905" v="65273" actId="947"/>
          <ac:spMkLst>
            <pc:docMk/>
            <pc:sldMk cId="0" sldId="285"/>
            <ac:spMk id="1210" creationId="{00000000-0000-0000-0000-000000000000}"/>
          </ac:spMkLst>
        </pc:spChg>
        <pc:spChg chg="mod">
          <ac:chgData name="Cao Tianyue" userId="002e49554a3b1526" providerId="LiveId" clId="{AB94867C-7F1F-4F52-A7CC-1BBF41B9F577}" dt="2020-11-20T02:42:52.905" v="65269" actId="947"/>
          <ac:spMkLst>
            <pc:docMk/>
            <pc:sldMk cId="0" sldId="285"/>
            <ac:spMk id="1211" creationId="{00000000-0000-0000-0000-000000000000}"/>
          </ac:spMkLst>
        </pc:spChg>
        <pc:spChg chg="mod">
          <ac:chgData name="Cao Tianyue" userId="002e49554a3b1526" providerId="LiveId" clId="{AB94867C-7F1F-4F52-A7CC-1BBF41B9F577}" dt="2020-11-20T02:42:52.905" v="65265" actId="947"/>
          <ac:spMkLst>
            <pc:docMk/>
            <pc:sldMk cId="0" sldId="285"/>
            <ac:spMk id="1212" creationId="{00000000-0000-0000-0000-000000000000}"/>
          </ac:spMkLst>
        </pc:spChg>
        <pc:spChg chg="mod">
          <ac:chgData name="Cao Tianyue" userId="002e49554a3b1526" providerId="LiveId" clId="{AB94867C-7F1F-4F52-A7CC-1BBF41B9F577}" dt="2020-11-20T02:42:52.904" v="65261" actId="947"/>
          <ac:spMkLst>
            <pc:docMk/>
            <pc:sldMk cId="0" sldId="285"/>
            <ac:spMk id="1213" creationId="{00000000-0000-0000-0000-000000000000}"/>
          </ac:spMkLst>
        </pc:spChg>
        <pc:spChg chg="mod">
          <ac:chgData name="Cao Tianyue" userId="002e49554a3b1526" providerId="LiveId" clId="{AB94867C-7F1F-4F52-A7CC-1BBF41B9F577}" dt="2020-11-20T02:42:52.904" v="65257" actId="947"/>
          <ac:spMkLst>
            <pc:docMk/>
            <pc:sldMk cId="0" sldId="285"/>
            <ac:spMk id="1214" creationId="{00000000-0000-0000-0000-000000000000}"/>
          </ac:spMkLst>
        </pc:spChg>
        <pc:spChg chg="mod">
          <ac:chgData name="Cao Tianyue" userId="002e49554a3b1526" providerId="LiveId" clId="{AB94867C-7F1F-4F52-A7CC-1BBF41B9F577}" dt="2020-11-20T02:42:52.904" v="65253" actId="947"/>
          <ac:spMkLst>
            <pc:docMk/>
            <pc:sldMk cId="0" sldId="285"/>
            <ac:spMk id="1215" creationId="{00000000-0000-0000-0000-000000000000}"/>
          </ac:spMkLst>
        </pc:spChg>
        <pc:spChg chg="mod">
          <ac:chgData name="Cao Tianyue" userId="002e49554a3b1526" providerId="LiveId" clId="{AB94867C-7F1F-4F52-A7CC-1BBF41B9F577}" dt="2020-11-20T02:42:52.904" v="65249" actId="947"/>
          <ac:spMkLst>
            <pc:docMk/>
            <pc:sldMk cId="0" sldId="285"/>
            <ac:spMk id="1216" creationId="{00000000-0000-0000-0000-000000000000}"/>
          </ac:spMkLst>
        </pc:spChg>
        <pc:spChg chg="mod">
          <ac:chgData name="Cao Tianyue" userId="002e49554a3b1526" providerId="LiveId" clId="{AB94867C-7F1F-4F52-A7CC-1BBF41B9F577}" dt="2020-11-20T02:42:52.903" v="65245" actId="947"/>
          <ac:spMkLst>
            <pc:docMk/>
            <pc:sldMk cId="0" sldId="285"/>
            <ac:spMk id="1217" creationId="{00000000-0000-0000-0000-000000000000}"/>
          </ac:spMkLst>
        </pc:spChg>
        <pc:spChg chg="mod">
          <ac:chgData name="Cao Tianyue" userId="002e49554a3b1526" providerId="LiveId" clId="{AB94867C-7F1F-4F52-A7CC-1BBF41B9F577}" dt="2020-11-20T02:42:52.903" v="65241" actId="947"/>
          <ac:spMkLst>
            <pc:docMk/>
            <pc:sldMk cId="0" sldId="285"/>
            <ac:spMk id="1218" creationId="{00000000-0000-0000-0000-000000000000}"/>
          </ac:spMkLst>
        </pc:spChg>
        <pc:spChg chg="mod">
          <ac:chgData name="Cao Tianyue" userId="002e49554a3b1526" providerId="LiveId" clId="{AB94867C-7F1F-4F52-A7CC-1BBF41B9F577}" dt="2020-11-20T02:42:52.903" v="65237" actId="947"/>
          <ac:spMkLst>
            <pc:docMk/>
            <pc:sldMk cId="0" sldId="285"/>
            <ac:spMk id="1219" creationId="{00000000-0000-0000-0000-000000000000}"/>
          </ac:spMkLst>
        </pc:spChg>
        <pc:spChg chg="mod">
          <ac:chgData name="Cao Tianyue" userId="002e49554a3b1526" providerId="LiveId" clId="{AB94867C-7F1F-4F52-A7CC-1BBF41B9F577}" dt="2020-11-20T02:42:52.903" v="65233" actId="947"/>
          <ac:spMkLst>
            <pc:docMk/>
            <pc:sldMk cId="0" sldId="285"/>
            <ac:spMk id="1220" creationId="{00000000-0000-0000-0000-000000000000}"/>
          </ac:spMkLst>
        </pc:spChg>
        <pc:spChg chg="mod">
          <ac:chgData name="Cao Tianyue" userId="002e49554a3b1526" providerId="LiveId" clId="{AB94867C-7F1F-4F52-A7CC-1BBF41B9F577}" dt="2020-11-20T02:42:52.902" v="65229" actId="947"/>
          <ac:spMkLst>
            <pc:docMk/>
            <pc:sldMk cId="0" sldId="285"/>
            <ac:spMk id="1221" creationId="{00000000-0000-0000-0000-000000000000}"/>
          </ac:spMkLst>
        </pc:spChg>
        <pc:spChg chg="mod">
          <ac:chgData name="Cao Tianyue" userId="002e49554a3b1526" providerId="LiveId" clId="{AB94867C-7F1F-4F52-A7CC-1BBF41B9F577}" dt="2020-11-20T02:42:52.902" v="65225" actId="947"/>
          <ac:spMkLst>
            <pc:docMk/>
            <pc:sldMk cId="0" sldId="285"/>
            <ac:spMk id="1222" creationId="{00000000-0000-0000-0000-000000000000}"/>
          </ac:spMkLst>
        </pc:spChg>
        <pc:spChg chg="mod">
          <ac:chgData name="Cao Tianyue" userId="002e49554a3b1526" providerId="LiveId" clId="{AB94867C-7F1F-4F52-A7CC-1BBF41B9F577}" dt="2020-11-20T02:42:52.902" v="65221" actId="947"/>
          <ac:spMkLst>
            <pc:docMk/>
            <pc:sldMk cId="0" sldId="285"/>
            <ac:spMk id="1223" creationId="{00000000-0000-0000-0000-000000000000}"/>
          </ac:spMkLst>
        </pc:spChg>
        <pc:spChg chg="mod">
          <ac:chgData name="Cao Tianyue" userId="002e49554a3b1526" providerId="LiveId" clId="{AB94867C-7F1F-4F52-A7CC-1BBF41B9F577}" dt="2020-11-20T02:42:52.902" v="65217" actId="947"/>
          <ac:spMkLst>
            <pc:docMk/>
            <pc:sldMk cId="0" sldId="285"/>
            <ac:spMk id="1224" creationId="{00000000-0000-0000-0000-000000000000}"/>
          </ac:spMkLst>
        </pc:spChg>
        <pc:spChg chg="mod">
          <ac:chgData name="Cao Tianyue" userId="002e49554a3b1526" providerId="LiveId" clId="{AB94867C-7F1F-4F52-A7CC-1BBF41B9F577}" dt="2020-11-20T02:42:52.901" v="65213" actId="947"/>
          <ac:spMkLst>
            <pc:docMk/>
            <pc:sldMk cId="0" sldId="285"/>
            <ac:spMk id="1225" creationId="{00000000-0000-0000-0000-000000000000}"/>
          </ac:spMkLst>
        </pc:spChg>
        <pc:spChg chg="mod">
          <ac:chgData name="Cao Tianyue" userId="002e49554a3b1526" providerId="LiveId" clId="{AB94867C-7F1F-4F52-A7CC-1BBF41B9F577}" dt="2020-11-20T02:42:52.901" v="65209" actId="947"/>
          <ac:spMkLst>
            <pc:docMk/>
            <pc:sldMk cId="0" sldId="285"/>
            <ac:spMk id="1226" creationId="{00000000-0000-0000-0000-000000000000}"/>
          </ac:spMkLst>
        </pc:spChg>
        <pc:spChg chg="mod">
          <ac:chgData name="Cao Tianyue" userId="002e49554a3b1526" providerId="LiveId" clId="{AB94867C-7F1F-4F52-A7CC-1BBF41B9F577}" dt="2020-11-20T02:42:52.901" v="65205" actId="947"/>
          <ac:spMkLst>
            <pc:docMk/>
            <pc:sldMk cId="0" sldId="285"/>
            <ac:spMk id="1227" creationId="{00000000-0000-0000-0000-000000000000}"/>
          </ac:spMkLst>
        </pc:spChg>
        <pc:spChg chg="mod">
          <ac:chgData name="Cao Tianyue" userId="002e49554a3b1526" providerId="LiveId" clId="{AB94867C-7F1F-4F52-A7CC-1BBF41B9F577}" dt="2020-11-20T02:42:52.901" v="65201" actId="947"/>
          <ac:spMkLst>
            <pc:docMk/>
            <pc:sldMk cId="0" sldId="285"/>
            <ac:spMk id="1228" creationId="{00000000-0000-0000-0000-000000000000}"/>
          </ac:spMkLst>
        </pc:spChg>
        <pc:spChg chg="mod">
          <ac:chgData name="Cao Tianyue" userId="002e49554a3b1526" providerId="LiveId" clId="{AB94867C-7F1F-4F52-A7CC-1BBF41B9F577}" dt="2020-11-20T02:42:52.900" v="65197" actId="947"/>
          <ac:spMkLst>
            <pc:docMk/>
            <pc:sldMk cId="0" sldId="285"/>
            <ac:spMk id="1229" creationId="{00000000-0000-0000-0000-000000000000}"/>
          </ac:spMkLst>
        </pc:spChg>
        <pc:spChg chg="mod">
          <ac:chgData name="Cao Tianyue" userId="002e49554a3b1526" providerId="LiveId" clId="{AB94867C-7F1F-4F52-A7CC-1BBF41B9F577}" dt="2020-11-20T02:42:52.900" v="65193" actId="947"/>
          <ac:spMkLst>
            <pc:docMk/>
            <pc:sldMk cId="0" sldId="285"/>
            <ac:spMk id="1230" creationId="{00000000-0000-0000-0000-000000000000}"/>
          </ac:spMkLst>
        </pc:spChg>
        <pc:spChg chg="mod">
          <ac:chgData name="Cao Tianyue" userId="002e49554a3b1526" providerId="LiveId" clId="{AB94867C-7F1F-4F52-A7CC-1BBF41B9F577}" dt="2020-11-20T02:42:52.900" v="65189" actId="947"/>
          <ac:spMkLst>
            <pc:docMk/>
            <pc:sldMk cId="0" sldId="285"/>
            <ac:spMk id="1231" creationId="{00000000-0000-0000-0000-000000000000}"/>
          </ac:spMkLst>
        </pc:spChg>
        <pc:spChg chg="mod">
          <ac:chgData name="Cao Tianyue" userId="002e49554a3b1526" providerId="LiveId" clId="{AB94867C-7F1F-4F52-A7CC-1BBF41B9F577}" dt="2020-11-20T02:42:52.900" v="65185" actId="947"/>
          <ac:spMkLst>
            <pc:docMk/>
            <pc:sldMk cId="0" sldId="285"/>
            <ac:spMk id="1232" creationId="{00000000-0000-0000-0000-000000000000}"/>
          </ac:spMkLst>
        </pc:spChg>
        <pc:spChg chg="mod">
          <ac:chgData name="Cao Tianyue" userId="002e49554a3b1526" providerId="LiveId" clId="{AB94867C-7F1F-4F52-A7CC-1BBF41B9F577}" dt="2020-11-20T02:42:52.899" v="65181" actId="947"/>
          <ac:spMkLst>
            <pc:docMk/>
            <pc:sldMk cId="0" sldId="285"/>
            <ac:spMk id="1233" creationId="{00000000-0000-0000-0000-000000000000}"/>
          </ac:spMkLst>
        </pc:spChg>
        <pc:spChg chg="mod">
          <ac:chgData name="Cao Tianyue" userId="002e49554a3b1526" providerId="LiveId" clId="{AB94867C-7F1F-4F52-A7CC-1BBF41B9F577}" dt="2020-11-20T02:42:52.899" v="65177" actId="947"/>
          <ac:spMkLst>
            <pc:docMk/>
            <pc:sldMk cId="0" sldId="285"/>
            <ac:spMk id="1234" creationId="{00000000-0000-0000-0000-000000000000}"/>
          </ac:spMkLst>
        </pc:spChg>
        <pc:spChg chg="mod">
          <ac:chgData name="Cao Tianyue" userId="002e49554a3b1526" providerId="LiveId" clId="{AB94867C-7F1F-4F52-A7CC-1BBF41B9F577}" dt="2020-11-20T02:42:52.899" v="65173" actId="947"/>
          <ac:spMkLst>
            <pc:docMk/>
            <pc:sldMk cId="0" sldId="285"/>
            <ac:spMk id="1235" creationId="{00000000-0000-0000-0000-000000000000}"/>
          </ac:spMkLst>
        </pc:spChg>
        <pc:spChg chg="mod">
          <ac:chgData name="Cao Tianyue" userId="002e49554a3b1526" providerId="LiveId" clId="{AB94867C-7F1F-4F52-A7CC-1BBF41B9F577}" dt="2020-11-20T02:42:52.899" v="65169" actId="947"/>
          <ac:spMkLst>
            <pc:docMk/>
            <pc:sldMk cId="0" sldId="285"/>
            <ac:spMk id="1236" creationId="{00000000-0000-0000-0000-000000000000}"/>
          </ac:spMkLst>
        </pc:spChg>
        <pc:spChg chg="mod">
          <ac:chgData name="Cao Tianyue" userId="002e49554a3b1526" providerId="LiveId" clId="{AB94867C-7F1F-4F52-A7CC-1BBF41B9F577}" dt="2020-11-20T02:42:52.898" v="65165" actId="947"/>
          <ac:spMkLst>
            <pc:docMk/>
            <pc:sldMk cId="0" sldId="285"/>
            <ac:spMk id="1237" creationId="{00000000-0000-0000-0000-000000000000}"/>
          </ac:spMkLst>
        </pc:spChg>
        <pc:spChg chg="mod">
          <ac:chgData name="Cao Tianyue" userId="002e49554a3b1526" providerId="LiveId" clId="{AB94867C-7F1F-4F52-A7CC-1BBF41B9F577}" dt="2020-11-20T02:42:52.898" v="65161" actId="947"/>
          <ac:spMkLst>
            <pc:docMk/>
            <pc:sldMk cId="0" sldId="285"/>
            <ac:spMk id="1238" creationId="{00000000-0000-0000-0000-000000000000}"/>
          </ac:spMkLst>
        </pc:spChg>
        <pc:spChg chg="mod">
          <ac:chgData name="Cao Tianyue" userId="002e49554a3b1526" providerId="LiveId" clId="{AB94867C-7F1F-4F52-A7CC-1BBF41B9F577}" dt="2020-11-20T02:42:52.898" v="65157" actId="947"/>
          <ac:spMkLst>
            <pc:docMk/>
            <pc:sldMk cId="0" sldId="285"/>
            <ac:spMk id="1239" creationId="{00000000-0000-0000-0000-000000000000}"/>
          </ac:spMkLst>
        </pc:spChg>
        <pc:spChg chg="mod">
          <ac:chgData name="Cao Tianyue" userId="002e49554a3b1526" providerId="LiveId" clId="{AB94867C-7F1F-4F52-A7CC-1BBF41B9F577}" dt="2020-11-20T02:42:52.898" v="65153" actId="947"/>
          <ac:spMkLst>
            <pc:docMk/>
            <pc:sldMk cId="0" sldId="285"/>
            <ac:spMk id="1240" creationId="{00000000-0000-0000-0000-000000000000}"/>
          </ac:spMkLst>
        </pc:spChg>
        <pc:spChg chg="mod">
          <ac:chgData name="Cao Tianyue" userId="002e49554a3b1526" providerId="LiveId" clId="{AB94867C-7F1F-4F52-A7CC-1BBF41B9F577}" dt="2020-11-20T02:42:52.898" v="65149" actId="947"/>
          <ac:spMkLst>
            <pc:docMk/>
            <pc:sldMk cId="0" sldId="285"/>
            <ac:spMk id="1241" creationId="{00000000-0000-0000-0000-000000000000}"/>
          </ac:spMkLst>
        </pc:spChg>
        <pc:spChg chg="mod">
          <ac:chgData name="Cao Tianyue" userId="002e49554a3b1526" providerId="LiveId" clId="{AB94867C-7F1F-4F52-A7CC-1BBF41B9F577}" dt="2020-11-20T02:42:52.897" v="65145" actId="947"/>
          <ac:spMkLst>
            <pc:docMk/>
            <pc:sldMk cId="0" sldId="285"/>
            <ac:spMk id="1242" creationId="{00000000-0000-0000-0000-000000000000}"/>
          </ac:spMkLst>
        </pc:spChg>
        <pc:spChg chg="mod">
          <ac:chgData name="Cao Tianyue" userId="002e49554a3b1526" providerId="LiveId" clId="{AB94867C-7F1F-4F52-A7CC-1BBF41B9F577}" dt="2020-11-20T02:42:52.897" v="65141" actId="947"/>
          <ac:spMkLst>
            <pc:docMk/>
            <pc:sldMk cId="0" sldId="285"/>
            <ac:spMk id="1243" creationId="{00000000-0000-0000-0000-000000000000}"/>
          </ac:spMkLst>
        </pc:spChg>
        <pc:spChg chg="mod">
          <ac:chgData name="Cao Tianyue" userId="002e49554a3b1526" providerId="LiveId" clId="{AB94867C-7F1F-4F52-A7CC-1BBF41B9F577}" dt="2020-11-20T02:42:52.897" v="65137" actId="947"/>
          <ac:spMkLst>
            <pc:docMk/>
            <pc:sldMk cId="0" sldId="285"/>
            <ac:spMk id="1244" creationId="{00000000-0000-0000-0000-000000000000}"/>
          </ac:spMkLst>
        </pc:spChg>
        <pc:spChg chg="mod">
          <ac:chgData name="Cao Tianyue" userId="002e49554a3b1526" providerId="LiveId" clId="{AB94867C-7F1F-4F52-A7CC-1BBF41B9F577}" dt="2020-11-20T02:42:52.897" v="65133" actId="947"/>
          <ac:spMkLst>
            <pc:docMk/>
            <pc:sldMk cId="0" sldId="285"/>
            <ac:spMk id="1245" creationId="{00000000-0000-0000-0000-000000000000}"/>
          </ac:spMkLst>
        </pc:spChg>
        <pc:spChg chg="mod">
          <ac:chgData name="Cao Tianyue" userId="002e49554a3b1526" providerId="LiveId" clId="{AB94867C-7F1F-4F52-A7CC-1BBF41B9F577}" dt="2020-11-20T02:42:52.896" v="65129" actId="947"/>
          <ac:spMkLst>
            <pc:docMk/>
            <pc:sldMk cId="0" sldId="285"/>
            <ac:spMk id="1246" creationId="{00000000-0000-0000-0000-000000000000}"/>
          </ac:spMkLst>
        </pc:spChg>
        <pc:spChg chg="mod">
          <ac:chgData name="Cao Tianyue" userId="002e49554a3b1526" providerId="LiveId" clId="{AB94867C-7F1F-4F52-A7CC-1BBF41B9F577}" dt="2020-11-20T02:42:52.896" v="65125" actId="947"/>
          <ac:spMkLst>
            <pc:docMk/>
            <pc:sldMk cId="0" sldId="285"/>
            <ac:spMk id="1247" creationId="{00000000-0000-0000-0000-000000000000}"/>
          </ac:spMkLst>
        </pc:spChg>
        <pc:spChg chg="mod">
          <ac:chgData name="Cao Tianyue" userId="002e49554a3b1526" providerId="LiveId" clId="{AB94867C-7F1F-4F52-A7CC-1BBF41B9F577}" dt="2020-11-20T02:42:52.896" v="65121" actId="947"/>
          <ac:spMkLst>
            <pc:docMk/>
            <pc:sldMk cId="0" sldId="285"/>
            <ac:spMk id="1248" creationId="{00000000-0000-0000-0000-000000000000}"/>
          </ac:spMkLst>
        </pc:spChg>
        <pc:spChg chg="mod">
          <ac:chgData name="Cao Tianyue" userId="002e49554a3b1526" providerId="LiveId" clId="{AB94867C-7F1F-4F52-A7CC-1BBF41B9F577}" dt="2020-11-20T02:42:52.896" v="65117" actId="947"/>
          <ac:spMkLst>
            <pc:docMk/>
            <pc:sldMk cId="0" sldId="285"/>
            <ac:spMk id="1249" creationId="{00000000-0000-0000-0000-000000000000}"/>
          </ac:spMkLst>
        </pc:spChg>
        <pc:spChg chg="mod">
          <ac:chgData name="Cao Tianyue" userId="002e49554a3b1526" providerId="LiveId" clId="{AB94867C-7F1F-4F52-A7CC-1BBF41B9F577}" dt="2020-11-20T02:42:52.895" v="65113" actId="947"/>
          <ac:spMkLst>
            <pc:docMk/>
            <pc:sldMk cId="0" sldId="285"/>
            <ac:spMk id="1250" creationId="{00000000-0000-0000-0000-000000000000}"/>
          </ac:spMkLst>
        </pc:spChg>
        <pc:spChg chg="mod">
          <ac:chgData name="Cao Tianyue" userId="002e49554a3b1526" providerId="LiveId" clId="{AB94867C-7F1F-4F52-A7CC-1BBF41B9F577}" dt="2020-11-20T02:42:52.895" v="65109" actId="947"/>
          <ac:spMkLst>
            <pc:docMk/>
            <pc:sldMk cId="0" sldId="285"/>
            <ac:spMk id="1251" creationId="{00000000-0000-0000-0000-000000000000}"/>
          </ac:spMkLst>
        </pc:spChg>
        <pc:spChg chg="mod">
          <ac:chgData name="Cao Tianyue" userId="002e49554a3b1526" providerId="LiveId" clId="{AB94867C-7F1F-4F52-A7CC-1BBF41B9F577}" dt="2020-11-20T02:42:52.895" v="65105" actId="947"/>
          <ac:spMkLst>
            <pc:docMk/>
            <pc:sldMk cId="0" sldId="285"/>
            <ac:spMk id="1252" creationId="{00000000-0000-0000-0000-000000000000}"/>
          </ac:spMkLst>
        </pc:spChg>
        <pc:spChg chg="mod">
          <ac:chgData name="Cao Tianyue" userId="002e49554a3b1526" providerId="LiveId" clId="{AB94867C-7F1F-4F52-A7CC-1BBF41B9F577}" dt="2020-11-20T02:42:52.895" v="65101" actId="947"/>
          <ac:spMkLst>
            <pc:docMk/>
            <pc:sldMk cId="0" sldId="285"/>
            <ac:spMk id="1253" creationId="{00000000-0000-0000-0000-000000000000}"/>
          </ac:spMkLst>
        </pc:spChg>
        <pc:spChg chg="mod">
          <ac:chgData name="Cao Tianyue" userId="002e49554a3b1526" providerId="LiveId" clId="{AB94867C-7F1F-4F52-A7CC-1BBF41B9F577}" dt="2020-11-20T02:42:52.894" v="65097" actId="947"/>
          <ac:spMkLst>
            <pc:docMk/>
            <pc:sldMk cId="0" sldId="285"/>
            <ac:spMk id="1254" creationId="{00000000-0000-0000-0000-000000000000}"/>
          </ac:spMkLst>
        </pc:spChg>
        <pc:spChg chg="mod">
          <ac:chgData name="Cao Tianyue" userId="002e49554a3b1526" providerId="LiveId" clId="{AB94867C-7F1F-4F52-A7CC-1BBF41B9F577}" dt="2020-11-20T02:42:52.894" v="65093" actId="947"/>
          <ac:spMkLst>
            <pc:docMk/>
            <pc:sldMk cId="0" sldId="285"/>
            <ac:spMk id="1255" creationId="{00000000-0000-0000-0000-000000000000}"/>
          </ac:spMkLst>
        </pc:spChg>
        <pc:spChg chg="mod">
          <ac:chgData name="Cao Tianyue" userId="002e49554a3b1526" providerId="LiveId" clId="{AB94867C-7F1F-4F52-A7CC-1BBF41B9F577}" dt="2020-11-20T02:42:52.894" v="65089" actId="947"/>
          <ac:spMkLst>
            <pc:docMk/>
            <pc:sldMk cId="0" sldId="285"/>
            <ac:spMk id="1256" creationId="{00000000-0000-0000-0000-000000000000}"/>
          </ac:spMkLst>
        </pc:spChg>
        <pc:spChg chg="mod">
          <ac:chgData name="Cao Tianyue" userId="002e49554a3b1526" providerId="LiveId" clId="{AB94867C-7F1F-4F52-A7CC-1BBF41B9F577}" dt="2020-11-20T02:42:52.894" v="65085" actId="947"/>
          <ac:spMkLst>
            <pc:docMk/>
            <pc:sldMk cId="0" sldId="285"/>
            <ac:spMk id="1257" creationId="{00000000-0000-0000-0000-000000000000}"/>
          </ac:spMkLst>
        </pc:spChg>
        <pc:spChg chg="mod">
          <ac:chgData name="Cao Tianyue" userId="002e49554a3b1526" providerId="LiveId" clId="{AB94867C-7F1F-4F52-A7CC-1BBF41B9F577}" dt="2020-11-20T02:42:52.893" v="65081" actId="947"/>
          <ac:spMkLst>
            <pc:docMk/>
            <pc:sldMk cId="0" sldId="285"/>
            <ac:spMk id="1258" creationId="{00000000-0000-0000-0000-000000000000}"/>
          </ac:spMkLst>
        </pc:spChg>
        <pc:spChg chg="mod">
          <ac:chgData name="Cao Tianyue" userId="002e49554a3b1526" providerId="LiveId" clId="{AB94867C-7F1F-4F52-A7CC-1BBF41B9F577}" dt="2020-11-20T02:42:52.893" v="65077" actId="947"/>
          <ac:spMkLst>
            <pc:docMk/>
            <pc:sldMk cId="0" sldId="285"/>
            <ac:spMk id="1259" creationId="{00000000-0000-0000-0000-000000000000}"/>
          </ac:spMkLst>
        </pc:spChg>
        <pc:spChg chg="mod">
          <ac:chgData name="Cao Tianyue" userId="002e49554a3b1526" providerId="LiveId" clId="{AB94867C-7F1F-4F52-A7CC-1BBF41B9F577}" dt="2020-11-20T02:42:52.893" v="65073" actId="947"/>
          <ac:spMkLst>
            <pc:docMk/>
            <pc:sldMk cId="0" sldId="285"/>
            <ac:spMk id="1260" creationId="{00000000-0000-0000-0000-000000000000}"/>
          </ac:spMkLst>
        </pc:spChg>
        <pc:spChg chg="mod">
          <ac:chgData name="Cao Tianyue" userId="002e49554a3b1526" providerId="LiveId" clId="{AB94867C-7F1F-4F52-A7CC-1BBF41B9F577}" dt="2020-11-20T02:42:52.893" v="65069" actId="947"/>
          <ac:spMkLst>
            <pc:docMk/>
            <pc:sldMk cId="0" sldId="285"/>
            <ac:spMk id="1261" creationId="{00000000-0000-0000-0000-000000000000}"/>
          </ac:spMkLst>
        </pc:spChg>
        <pc:spChg chg="mod">
          <ac:chgData name="Cao Tianyue" userId="002e49554a3b1526" providerId="LiveId" clId="{AB94867C-7F1F-4F52-A7CC-1BBF41B9F577}" dt="2020-11-20T02:42:52.892" v="65065" actId="947"/>
          <ac:spMkLst>
            <pc:docMk/>
            <pc:sldMk cId="0" sldId="285"/>
            <ac:spMk id="1262" creationId="{00000000-0000-0000-0000-000000000000}"/>
          </ac:spMkLst>
        </pc:spChg>
        <pc:spChg chg="mod">
          <ac:chgData name="Cao Tianyue" userId="002e49554a3b1526" providerId="LiveId" clId="{AB94867C-7F1F-4F52-A7CC-1BBF41B9F577}" dt="2020-11-20T02:42:52.892" v="65061" actId="947"/>
          <ac:spMkLst>
            <pc:docMk/>
            <pc:sldMk cId="0" sldId="285"/>
            <ac:spMk id="1263" creationId="{00000000-0000-0000-0000-000000000000}"/>
          </ac:spMkLst>
        </pc:spChg>
        <pc:spChg chg="mod">
          <ac:chgData name="Cao Tianyue" userId="002e49554a3b1526" providerId="LiveId" clId="{AB94867C-7F1F-4F52-A7CC-1BBF41B9F577}" dt="2020-11-20T02:42:52.892" v="65057" actId="947"/>
          <ac:spMkLst>
            <pc:docMk/>
            <pc:sldMk cId="0" sldId="285"/>
            <ac:spMk id="1264" creationId="{00000000-0000-0000-0000-000000000000}"/>
          </ac:spMkLst>
        </pc:spChg>
        <pc:spChg chg="mod">
          <ac:chgData name="Cao Tianyue" userId="002e49554a3b1526" providerId="LiveId" clId="{AB94867C-7F1F-4F52-A7CC-1BBF41B9F577}" dt="2020-11-20T02:42:52.892" v="65053" actId="947"/>
          <ac:spMkLst>
            <pc:docMk/>
            <pc:sldMk cId="0" sldId="285"/>
            <ac:spMk id="1265" creationId="{00000000-0000-0000-0000-000000000000}"/>
          </ac:spMkLst>
        </pc:spChg>
        <pc:spChg chg="mod">
          <ac:chgData name="Cao Tianyue" userId="002e49554a3b1526" providerId="LiveId" clId="{AB94867C-7F1F-4F52-A7CC-1BBF41B9F577}" dt="2020-11-20T02:42:52.891" v="65049" actId="947"/>
          <ac:spMkLst>
            <pc:docMk/>
            <pc:sldMk cId="0" sldId="285"/>
            <ac:spMk id="1266" creationId="{00000000-0000-0000-0000-000000000000}"/>
          </ac:spMkLst>
        </pc:spChg>
        <pc:spChg chg="mod">
          <ac:chgData name="Cao Tianyue" userId="002e49554a3b1526" providerId="LiveId" clId="{AB94867C-7F1F-4F52-A7CC-1BBF41B9F577}" dt="2020-11-20T02:42:52.891" v="65045" actId="947"/>
          <ac:spMkLst>
            <pc:docMk/>
            <pc:sldMk cId="0" sldId="285"/>
            <ac:spMk id="1267" creationId="{00000000-0000-0000-0000-000000000000}"/>
          </ac:spMkLst>
        </pc:spChg>
        <pc:spChg chg="mod">
          <ac:chgData name="Cao Tianyue" userId="002e49554a3b1526" providerId="LiveId" clId="{AB94867C-7F1F-4F52-A7CC-1BBF41B9F577}" dt="2020-11-20T02:42:52.891" v="65041" actId="947"/>
          <ac:spMkLst>
            <pc:docMk/>
            <pc:sldMk cId="0" sldId="285"/>
            <ac:spMk id="1268" creationId="{00000000-0000-0000-0000-000000000000}"/>
          </ac:spMkLst>
        </pc:spChg>
        <pc:spChg chg="mod">
          <ac:chgData name="Cao Tianyue" userId="002e49554a3b1526" providerId="LiveId" clId="{AB94867C-7F1F-4F52-A7CC-1BBF41B9F577}" dt="2020-11-20T02:42:52.891" v="65037" actId="947"/>
          <ac:spMkLst>
            <pc:docMk/>
            <pc:sldMk cId="0" sldId="285"/>
            <ac:spMk id="1269" creationId="{00000000-0000-0000-0000-000000000000}"/>
          </ac:spMkLst>
        </pc:spChg>
        <pc:spChg chg="mod">
          <ac:chgData name="Cao Tianyue" userId="002e49554a3b1526" providerId="LiveId" clId="{AB94867C-7F1F-4F52-A7CC-1BBF41B9F577}" dt="2020-11-20T02:42:52.890" v="65033" actId="947"/>
          <ac:spMkLst>
            <pc:docMk/>
            <pc:sldMk cId="0" sldId="285"/>
            <ac:spMk id="1270" creationId="{00000000-0000-0000-0000-000000000000}"/>
          </ac:spMkLst>
        </pc:spChg>
        <pc:spChg chg="mod">
          <ac:chgData name="Cao Tianyue" userId="002e49554a3b1526" providerId="LiveId" clId="{AB94867C-7F1F-4F52-A7CC-1BBF41B9F577}" dt="2020-11-20T02:42:52.890" v="65029" actId="947"/>
          <ac:spMkLst>
            <pc:docMk/>
            <pc:sldMk cId="0" sldId="285"/>
            <ac:spMk id="1271" creationId="{00000000-0000-0000-0000-000000000000}"/>
          </ac:spMkLst>
        </pc:spChg>
        <pc:spChg chg="mod">
          <ac:chgData name="Cao Tianyue" userId="002e49554a3b1526" providerId="LiveId" clId="{AB94867C-7F1F-4F52-A7CC-1BBF41B9F577}" dt="2020-11-20T02:42:52.890" v="65025" actId="947"/>
          <ac:spMkLst>
            <pc:docMk/>
            <pc:sldMk cId="0" sldId="285"/>
            <ac:spMk id="1272" creationId="{00000000-0000-0000-0000-000000000000}"/>
          </ac:spMkLst>
        </pc:spChg>
        <pc:spChg chg="mod">
          <ac:chgData name="Cao Tianyue" userId="002e49554a3b1526" providerId="LiveId" clId="{AB94867C-7F1F-4F52-A7CC-1BBF41B9F577}" dt="2020-11-20T02:42:52.890" v="65021" actId="947"/>
          <ac:spMkLst>
            <pc:docMk/>
            <pc:sldMk cId="0" sldId="285"/>
            <ac:spMk id="1273" creationId="{00000000-0000-0000-0000-000000000000}"/>
          </ac:spMkLst>
        </pc:spChg>
        <pc:spChg chg="mod">
          <ac:chgData name="Cao Tianyue" userId="002e49554a3b1526" providerId="LiveId" clId="{AB94867C-7F1F-4F52-A7CC-1BBF41B9F577}" dt="2020-11-20T02:42:52.889" v="65017" actId="947"/>
          <ac:spMkLst>
            <pc:docMk/>
            <pc:sldMk cId="0" sldId="285"/>
            <ac:spMk id="1274" creationId="{00000000-0000-0000-0000-000000000000}"/>
          </ac:spMkLst>
        </pc:spChg>
        <pc:spChg chg="mod">
          <ac:chgData name="Cao Tianyue" userId="002e49554a3b1526" providerId="LiveId" clId="{AB94867C-7F1F-4F52-A7CC-1BBF41B9F577}" dt="2020-11-20T02:42:52.889" v="65013" actId="947"/>
          <ac:spMkLst>
            <pc:docMk/>
            <pc:sldMk cId="0" sldId="285"/>
            <ac:spMk id="1275" creationId="{00000000-0000-0000-0000-000000000000}"/>
          </ac:spMkLst>
        </pc:spChg>
        <pc:spChg chg="mod">
          <ac:chgData name="Cao Tianyue" userId="002e49554a3b1526" providerId="LiveId" clId="{AB94867C-7F1F-4F52-A7CC-1BBF41B9F577}" dt="2020-11-20T02:42:52.889" v="65009" actId="947"/>
          <ac:spMkLst>
            <pc:docMk/>
            <pc:sldMk cId="0" sldId="285"/>
            <ac:spMk id="1276" creationId="{00000000-0000-0000-0000-000000000000}"/>
          </ac:spMkLst>
        </pc:spChg>
        <pc:spChg chg="mod">
          <ac:chgData name="Cao Tianyue" userId="002e49554a3b1526" providerId="LiveId" clId="{AB94867C-7F1F-4F52-A7CC-1BBF41B9F577}" dt="2020-11-20T02:42:52.889" v="65005" actId="947"/>
          <ac:spMkLst>
            <pc:docMk/>
            <pc:sldMk cId="0" sldId="285"/>
            <ac:spMk id="1277" creationId="{00000000-0000-0000-0000-000000000000}"/>
          </ac:spMkLst>
        </pc:spChg>
        <pc:spChg chg="mod">
          <ac:chgData name="Cao Tianyue" userId="002e49554a3b1526" providerId="LiveId" clId="{AB94867C-7F1F-4F52-A7CC-1BBF41B9F577}" dt="2020-11-20T02:42:52.888" v="65001" actId="947"/>
          <ac:spMkLst>
            <pc:docMk/>
            <pc:sldMk cId="0" sldId="285"/>
            <ac:spMk id="1278" creationId="{00000000-0000-0000-0000-000000000000}"/>
          </ac:spMkLst>
        </pc:spChg>
        <pc:spChg chg="mod">
          <ac:chgData name="Cao Tianyue" userId="002e49554a3b1526" providerId="LiveId" clId="{AB94867C-7F1F-4F52-A7CC-1BBF41B9F577}" dt="2020-11-20T02:42:52.888" v="64997" actId="947"/>
          <ac:spMkLst>
            <pc:docMk/>
            <pc:sldMk cId="0" sldId="285"/>
            <ac:spMk id="1279" creationId="{00000000-0000-0000-0000-000000000000}"/>
          </ac:spMkLst>
        </pc:spChg>
        <pc:spChg chg="mod">
          <ac:chgData name="Cao Tianyue" userId="002e49554a3b1526" providerId="LiveId" clId="{AB94867C-7F1F-4F52-A7CC-1BBF41B9F577}" dt="2020-11-20T02:42:52.888" v="64993" actId="947"/>
          <ac:spMkLst>
            <pc:docMk/>
            <pc:sldMk cId="0" sldId="285"/>
            <ac:spMk id="1280" creationId="{00000000-0000-0000-0000-000000000000}"/>
          </ac:spMkLst>
        </pc:spChg>
        <pc:spChg chg="mod">
          <ac:chgData name="Cao Tianyue" userId="002e49554a3b1526" providerId="LiveId" clId="{AB94867C-7F1F-4F52-A7CC-1BBF41B9F577}" dt="2020-11-20T02:42:52.887" v="64989" actId="947"/>
          <ac:spMkLst>
            <pc:docMk/>
            <pc:sldMk cId="0" sldId="285"/>
            <ac:spMk id="1281" creationId="{00000000-0000-0000-0000-000000000000}"/>
          </ac:spMkLst>
        </pc:spChg>
        <pc:spChg chg="mod">
          <ac:chgData name="Cao Tianyue" userId="002e49554a3b1526" providerId="LiveId" clId="{AB94867C-7F1F-4F52-A7CC-1BBF41B9F577}" dt="2020-11-20T02:42:52.887" v="64985" actId="947"/>
          <ac:spMkLst>
            <pc:docMk/>
            <pc:sldMk cId="0" sldId="285"/>
            <ac:spMk id="1282" creationId="{00000000-0000-0000-0000-000000000000}"/>
          </ac:spMkLst>
        </pc:spChg>
        <pc:spChg chg="mod">
          <ac:chgData name="Cao Tianyue" userId="002e49554a3b1526" providerId="LiveId" clId="{AB94867C-7F1F-4F52-A7CC-1BBF41B9F577}" dt="2020-11-20T02:42:52.887" v="64981" actId="947"/>
          <ac:spMkLst>
            <pc:docMk/>
            <pc:sldMk cId="0" sldId="285"/>
            <ac:spMk id="1283" creationId="{00000000-0000-0000-0000-000000000000}"/>
          </ac:spMkLst>
        </pc:spChg>
        <pc:spChg chg="mod">
          <ac:chgData name="Cao Tianyue" userId="002e49554a3b1526" providerId="LiveId" clId="{AB94867C-7F1F-4F52-A7CC-1BBF41B9F577}" dt="2020-11-20T02:42:52.887" v="64977" actId="947"/>
          <ac:spMkLst>
            <pc:docMk/>
            <pc:sldMk cId="0" sldId="285"/>
            <ac:spMk id="1284" creationId="{00000000-0000-0000-0000-000000000000}"/>
          </ac:spMkLst>
        </pc:spChg>
        <pc:spChg chg="mod">
          <ac:chgData name="Cao Tianyue" userId="002e49554a3b1526" providerId="LiveId" clId="{AB94867C-7F1F-4F52-A7CC-1BBF41B9F577}" dt="2020-11-20T02:42:52.886" v="64973" actId="947"/>
          <ac:spMkLst>
            <pc:docMk/>
            <pc:sldMk cId="0" sldId="285"/>
            <ac:spMk id="1285" creationId="{00000000-0000-0000-0000-000000000000}"/>
          </ac:spMkLst>
        </pc:spChg>
        <pc:spChg chg="mod">
          <ac:chgData name="Cao Tianyue" userId="002e49554a3b1526" providerId="LiveId" clId="{AB94867C-7F1F-4F52-A7CC-1BBF41B9F577}" dt="2020-11-20T02:42:52.886" v="64969" actId="947"/>
          <ac:spMkLst>
            <pc:docMk/>
            <pc:sldMk cId="0" sldId="285"/>
            <ac:spMk id="1286" creationId="{00000000-0000-0000-0000-000000000000}"/>
          </ac:spMkLst>
        </pc:spChg>
        <pc:spChg chg="mod">
          <ac:chgData name="Cao Tianyue" userId="002e49554a3b1526" providerId="LiveId" clId="{AB94867C-7F1F-4F52-A7CC-1BBF41B9F577}" dt="2020-11-20T02:42:52.886" v="64965" actId="947"/>
          <ac:spMkLst>
            <pc:docMk/>
            <pc:sldMk cId="0" sldId="285"/>
            <ac:spMk id="1287" creationId="{00000000-0000-0000-0000-000000000000}"/>
          </ac:spMkLst>
        </pc:spChg>
        <pc:spChg chg="mod">
          <ac:chgData name="Cao Tianyue" userId="002e49554a3b1526" providerId="LiveId" clId="{AB94867C-7F1F-4F52-A7CC-1BBF41B9F577}" dt="2020-11-20T02:42:52.886" v="64961" actId="947"/>
          <ac:spMkLst>
            <pc:docMk/>
            <pc:sldMk cId="0" sldId="285"/>
            <ac:spMk id="1289" creationId="{00000000-0000-0000-0000-000000000000}"/>
          </ac:spMkLst>
        </pc:spChg>
        <pc:spChg chg="mod">
          <ac:chgData name="Cao Tianyue" userId="002e49554a3b1526" providerId="LiveId" clId="{AB94867C-7F1F-4F52-A7CC-1BBF41B9F577}" dt="2020-11-20T02:42:52.885" v="64957" actId="947"/>
          <ac:spMkLst>
            <pc:docMk/>
            <pc:sldMk cId="0" sldId="285"/>
            <ac:spMk id="1290" creationId="{00000000-0000-0000-0000-000000000000}"/>
          </ac:spMkLst>
        </pc:spChg>
        <pc:spChg chg="mod">
          <ac:chgData name="Cao Tianyue" userId="002e49554a3b1526" providerId="LiveId" clId="{AB94867C-7F1F-4F52-A7CC-1BBF41B9F577}" dt="2020-11-20T02:42:52.885" v="64953" actId="947"/>
          <ac:spMkLst>
            <pc:docMk/>
            <pc:sldMk cId="0" sldId="285"/>
            <ac:spMk id="1291" creationId="{00000000-0000-0000-0000-000000000000}"/>
          </ac:spMkLst>
        </pc:spChg>
        <pc:spChg chg="mod">
          <ac:chgData name="Cao Tianyue" userId="002e49554a3b1526" providerId="LiveId" clId="{AB94867C-7F1F-4F52-A7CC-1BBF41B9F577}" dt="2020-11-20T02:42:52.885" v="64949" actId="947"/>
          <ac:spMkLst>
            <pc:docMk/>
            <pc:sldMk cId="0" sldId="285"/>
            <ac:spMk id="1292" creationId="{00000000-0000-0000-0000-000000000000}"/>
          </ac:spMkLst>
        </pc:spChg>
        <pc:spChg chg="mod">
          <ac:chgData name="Cao Tianyue" userId="002e49554a3b1526" providerId="LiveId" clId="{AB94867C-7F1F-4F52-A7CC-1BBF41B9F577}" dt="2020-11-20T02:42:52.885" v="64945" actId="947"/>
          <ac:spMkLst>
            <pc:docMk/>
            <pc:sldMk cId="0" sldId="285"/>
            <ac:spMk id="1294" creationId="{00000000-0000-0000-0000-000000000000}"/>
          </ac:spMkLst>
        </pc:spChg>
        <pc:spChg chg="mod">
          <ac:chgData name="Cao Tianyue" userId="002e49554a3b1526" providerId="LiveId" clId="{AB94867C-7F1F-4F52-A7CC-1BBF41B9F577}" dt="2020-11-20T02:42:52.884" v="64941" actId="947"/>
          <ac:spMkLst>
            <pc:docMk/>
            <pc:sldMk cId="0" sldId="285"/>
            <ac:spMk id="1295" creationId="{00000000-0000-0000-0000-000000000000}"/>
          </ac:spMkLst>
        </pc:spChg>
        <pc:spChg chg="mod">
          <ac:chgData name="Cao Tianyue" userId="002e49554a3b1526" providerId="LiveId" clId="{AB94867C-7F1F-4F52-A7CC-1BBF41B9F577}" dt="2020-11-20T02:42:52.884" v="64937" actId="947"/>
          <ac:spMkLst>
            <pc:docMk/>
            <pc:sldMk cId="0" sldId="285"/>
            <ac:spMk id="1296" creationId="{00000000-0000-0000-0000-000000000000}"/>
          </ac:spMkLst>
        </pc:spChg>
        <pc:spChg chg="mod">
          <ac:chgData name="Cao Tianyue" userId="002e49554a3b1526" providerId="LiveId" clId="{AB94867C-7F1F-4F52-A7CC-1BBF41B9F577}" dt="2020-11-20T02:42:52.866" v="64645" actId="947"/>
          <ac:spMkLst>
            <pc:docMk/>
            <pc:sldMk cId="0" sldId="285"/>
            <ac:spMk id="1298" creationId="{00000000-0000-0000-0000-000000000000}"/>
          </ac:spMkLst>
        </pc:spChg>
        <pc:spChg chg="mod">
          <ac:chgData name="Cao Tianyue" userId="002e49554a3b1526" providerId="LiveId" clId="{AB94867C-7F1F-4F52-A7CC-1BBF41B9F577}" dt="2020-11-20T02:42:52.865" v="64614" actId="947"/>
          <ac:spMkLst>
            <pc:docMk/>
            <pc:sldMk cId="0" sldId="285"/>
            <ac:spMk id="1299" creationId="{00000000-0000-0000-0000-000000000000}"/>
          </ac:spMkLst>
        </pc:spChg>
        <pc:spChg chg="mod">
          <ac:chgData name="Cao Tianyue" userId="002e49554a3b1526" providerId="LiveId" clId="{AB94867C-7F1F-4F52-A7CC-1BBF41B9F577}" dt="2020-11-20T02:42:52.864" v="64600" actId="947"/>
          <ac:spMkLst>
            <pc:docMk/>
            <pc:sldMk cId="0" sldId="285"/>
            <ac:spMk id="1300" creationId="{00000000-0000-0000-0000-000000000000}"/>
          </ac:spMkLst>
        </pc:spChg>
        <pc:spChg chg="mod">
          <ac:chgData name="Cao Tianyue" userId="002e49554a3b1526" providerId="LiveId" clId="{AB94867C-7F1F-4F52-A7CC-1BBF41B9F577}" dt="2020-11-20T02:42:52.884" v="64933" actId="947"/>
          <ac:spMkLst>
            <pc:docMk/>
            <pc:sldMk cId="0" sldId="285"/>
            <ac:spMk id="1302" creationId="{00000000-0000-0000-0000-000000000000}"/>
          </ac:spMkLst>
        </pc:spChg>
        <pc:spChg chg="mod">
          <ac:chgData name="Cao Tianyue" userId="002e49554a3b1526" providerId="LiveId" clId="{AB94867C-7F1F-4F52-A7CC-1BBF41B9F577}" dt="2020-11-20T02:42:52.884" v="64929" actId="947"/>
          <ac:spMkLst>
            <pc:docMk/>
            <pc:sldMk cId="0" sldId="285"/>
            <ac:spMk id="1303" creationId="{00000000-0000-0000-0000-000000000000}"/>
          </ac:spMkLst>
        </pc:spChg>
        <pc:spChg chg="mod">
          <ac:chgData name="Cao Tianyue" userId="002e49554a3b1526" providerId="LiveId" clId="{AB94867C-7F1F-4F52-A7CC-1BBF41B9F577}" dt="2020-11-20T02:42:52.884" v="64925" actId="947"/>
          <ac:spMkLst>
            <pc:docMk/>
            <pc:sldMk cId="0" sldId="285"/>
            <ac:spMk id="1305" creationId="{00000000-0000-0000-0000-000000000000}"/>
          </ac:spMkLst>
        </pc:spChg>
        <pc:spChg chg="mod">
          <ac:chgData name="Cao Tianyue" userId="002e49554a3b1526" providerId="LiveId" clId="{AB94867C-7F1F-4F52-A7CC-1BBF41B9F577}" dt="2020-11-20T02:42:52.883" v="64921" actId="947"/>
          <ac:spMkLst>
            <pc:docMk/>
            <pc:sldMk cId="0" sldId="285"/>
            <ac:spMk id="1306" creationId="{00000000-0000-0000-0000-000000000000}"/>
          </ac:spMkLst>
        </pc:spChg>
        <pc:spChg chg="mod">
          <ac:chgData name="Cao Tianyue" userId="002e49554a3b1526" providerId="LiveId" clId="{AB94867C-7F1F-4F52-A7CC-1BBF41B9F577}" dt="2020-11-20T02:42:52.883" v="64917" actId="947"/>
          <ac:spMkLst>
            <pc:docMk/>
            <pc:sldMk cId="0" sldId="285"/>
            <ac:spMk id="1307" creationId="{00000000-0000-0000-0000-000000000000}"/>
          </ac:spMkLst>
        </pc:spChg>
        <pc:spChg chg="mod">
          <ac:chgData name="Cao Tianyue" userId="002e49554a3b1526" providerId="LiveId" clId="{AB94867C-7F1F-4F52-A7CC-1BBF41B9F577}" dt="2020-11-20T02:42:52.883" v="64913" actId="947"/>
          <ac:spMkLst>
            <pc:docMk/>
            <pc:sldMk cId="0" sldId="285"/>
            <ac:spMk id="1308" creationId="{00000000-0000-0000-0000-000000000000}"/>
          </ac:spMkLst>
        </pc:spChg>
        <pc:spChg chg="mod">
          <ac:chgData name="Cao Tianyue" userId="002e49554a3b1526" providerId="LiveId" clId="{AB94867C-7F1F-4F52-A7CC-1BBF41B9F577}" dt="2020-11-20T02:42:52.883" v="64909" actId="947"/>
          <ac:spMkLst>
            <pc:docMk/>
            <pc:sldMk cId="0" sldId="285"/>
            <ac:spMk id="1309" creationId="{00000000-0000-0000-0000-000000000000}"/>
          </ac:spMkLst>
        </pc:spChg>
        <pc:spChg chg="mod">
          <ac:chgData name="Cao Tianyue" userId="002e49554a3b1526" providerId="LiveId" clId="{AB94867C-7F1F-4F52-A7CC-1BBF41B9F577}" dt="2020-11-20T02:42:52.882" v="64905" actId="947"/>
          <ac:spMkLst>
            <pc:docMk/>
            <pc:sldMk cId="0" sldId="285"/>
            <ac:spMk id="1310" creationId="{00000000-0000-0000-0000-000000000000}"/>
          </ac:spMkLst>
        </pc:spChg>
        <pc:spChg chg="mod">
          <ac:chgData name="Cao Tianyue" userId="002e49554a3b1526" providerId="LiveId" clId="{AB94867C-7F1F-4F52-A7CC-1BBF41B9F577}" dt="2020-11-20T02:42:52.882" v="64901" actId="947"/>
          <ac:spMkLst>
            <pc:docMk/>
            <pc:sldMk cId="0" sldId="285"/>
            <ac:spMk id="1312" creationId="{00000000-0000-0000-0000-000000000000}"/>
          </ac:spMkLst>
        </pc:spChg>
        <pc:spChg chg="mod">
          <ac:chgData name="Cao Tianyue" userId="002e49554a3b1526" providerId="LiveId" clId="{AB94867C-7F1F-4F52-A7CC-1BBF41B9F577}" dt="2020-11-20T02:42:52.882" v="64897" actId="947"/>
          <ac:spMkLst>
            <pc:docMk/>
            <pc:sldMk cId="0" sldId="285"/>
            <ac:spMk id="1313" creationId="{00000000-0000-0000-0000-000000000000}"/>
          </ac:spMkLst>
        </pc:spChg>
        <pc:spChg chg="mod">
          <ac:chgData name="Cao Tianyue" userId="002e49554a3b1526" providerId="LiveId" clId="{AB94867C-7F1F-4F52-A7CC-1BBF41B9F577}" dt="2020-11-20T02:42:52.882" v="64893" actId="947"/>
          <ac:spMkLst>
            <pc:docMk/>
            <pc:sldMk cId="0" sldId="285"/>
            <ac:spMk id="1314" creationId="{00000000-0000-0000-0000-000000000000}"/>
          </ac:spMkLst>
        </pc:spChg>
        <pc:spChg chg="mod">
          <ac:chgData name="Cao Tianyue" userId="002e49554a3b1526" providerId="LiveId" clId="{AB94867C-7F1F-4F52-A7CC-1BBF41B9F577}" dt="2020-11-20T02:42:52.881" v="64889" actId="947"/>
          <ac:spMkLst>
            <pc:docMk/>
            <pc:sldMk cId="0" sldId="285"/>
            <ac:spMk id="1315" creationId="{00000000-0000-0000-0000-000000000000}"/>
          </ac:spMkLst>
        </pc:spChg>
        <pc:spChg chg="mod">
          <ac:chgData name="Cao Tianyue" userId="002e49554a3b1526" providerId="LiveId" clId="{AB94867C-7F1F-4F52-A7CC-1BBF41B9F577}" dt="2020-11-20T02:42:52.881" v="64885" actId="947"/>
          <ac:spMkLst>
            <pc:docMk/>
            <pc:sldMk cId="0" sldId="285"/>
            <ac:spMk id="1317" creationId="{00000000-0000-0000-0000-000000000000}"/>
          </ac:spMkLst>
        </pc:spChg>
        <pc:spChg chg="mod">
          <ac:chgData name="Cao Tianyue" userId="002e49554a3b1526" providerId="LiveId" clId="{AB94867C-7F1F-4F52-A7CC-1BBF41B9F577}" dt="2020-11-20T02:42:52.881" v="64881" actId="947"/>
          <ac:spMkLst>
            <pc:docMk/>
            <pc:sldMk cId="0" sldId="285"/>
            <ac:spMk id="1318" creationId="{00000000-0000-0000-0000-000000000000}"/>
          </ac:spMkLst>
        </pc:spChg>
        <pc:spChg chg="mod">
          <ac:chgData name="Cao Tianyue" userId="002e49554a3b1526" providerId="LiveId" clId="{AB94867C-7F1F-4F52-A7CC-1BBF41B9F577}" dt="2020-11-20T02:42:52.881" v="64877" actId="947"/>
          <ac:spMkLst>
            <pc:docMk/>
            <pc:sldMk cId="0" sldId="285"/>
            <ac:spMk id="1320" creationId="{00000000-0000-0000-0000-000000000000}"/>
          </ac:spMkLst>
        </pc:spChg>
        <pc:spChg chg="mod">
          <ac:chgData name="Cao Tianyue" userId="002e49554a3b1526" providerId="LiveId" clId="{AB94867C-7F1F-4F52-A7CC-1BBF41B9F577}" dt="2020-11-20T02:42:52.880" v="64873" actId="947"/>
          <ac:spMkLst>
            <pc:docMk/>
            <pc:sldMk cId="0" sldId="285"/>
            <ac:spMk id="1321" creationId="{00000000-0000-0000-0000-000000000000}"/>
          </ac:spMkLst>
        </pc:spChg>
        <pc:spChg chg="mod">
          <ac:chgData name="Cao Tianyue" userId="002e49554a3b1526" providerId="LiveId" clId="{AB94867C-7F1F-4F52-A7CC-1BBF41B9F577}" dt="2020-11-20T02:42:52.880" v="64869" actId="947"/>
          <ac:spMkLst>
            <pc:docMk/>
            <pc:sldMk cId="0" sldId="285"/>
            <ac:spMk id="1322" creationId="{00000000-0000-0000-0000-000000000000}"/>
          </ac:spMkLst>
        </pc:spChg>
        <pc:spChg chg="mod">
          <ac:chgData name="Cao Tianyue" userId="002e49554a3b1526" providerId="LiveId" clId="{AB94867C-7F1F-4F52-A7CC-1BBF41B9F577}" dt="2020-11-20T02:42:52.866" v="64641" actId="947"/>
          <ac:spMkLst>
            <pc:docMk/>
            <pc:sldMk cId="0" sldId="285"/>
            <ac:spMk id="1324" creationId="{00000000-0000-0000-0000-000000000000}"/>
          </ac:spMkLst>
        </pc:spChg>
        <pc:spChg chg="mod">
          <ac:chgData name="Cao Tianyue" userId="002e49554a3b1526" providerId="LiveId" clId="{AB94867C-7F1F-4F52-A7CC-1BBF41B9F577}" dt="2020-11-20T02:42:52.865" v="64611" actId="947"/>
          <ac:spMkLst>
            <pc:docMk/>
            <pc:sldMk cId="0" sldId="285"/>
            <ac:spMk id="1325" creationId="{00000000-0000-0000-0000-000000000000}"/>
          </ac:spMkLst>
        </pc:spChg>
        <pc:spChg chg="mod">
          <ac:chgData name="Cao Tianyue" userId="002e49554a3b1526" providerId="LiveId" clId="{AB94867C-7F1F-4F52-A7CC-1BBF41B9F577}" dt="2020-11-20T02:42:52.879" v="64865" actId="947"/>
          <ac:spMkLst>
            <pc:docMk/>
            <pc:sldMk cId="0" sldId="285"/>
            <ac:spMk id="1327" creationId="{00000000-0000-0000-0000-000000000000}"/>
          </ac:spMkLst>
        </pc:spChg>
        <pc:spChg chg="mod">
          <ac:chgData name="Cao Tianyue" userId="002e49554a3b1526" providerId="LiveId" clId="{AB94867C-7F1F-4F52-A7CC-1BBF41B9F577}" dt="2020-11-20T02:42:52.879" v="64861" actId="947"/>
          <ac:spMkLst>
            <pc:docMk/>
            <pc:sldMk cId="0" sldId="285"/>
            <ac:spMk id="1328" creationId="{00000000-0000-0000-0000-000000000000}"/>
          </ac:spMkLst>
        </pc:spChg>
        <pc:spChg chg="mod">
          <ac:chgData name="Cao Tianyue" userId="002e49554a3b1526" providerId="LiveId" clId="{AB94867C-7F1F-4F52-A7CC-1BBF41B9F577}" dt="2020-11-20T02:42:52.879" v="64857" actId="947"/>
          <ac:spMkLst>
            <pc:docMk/>
            <pc:sldMk cId="0" sldId="285"/>
            <ac:spMk id="1330" creationId="{00000000-0000-0000-0000-000000000000}"/>
          </ac:spMkLst>
        </pc:spChg>
        <pc:spChg chg="mod">
          <ac:chgData name="Cao Tianyue" userId="002e49554a3b1526" providerId="LiveId" clId="{AB94867C-7F1F-4F52-A7CC-1BBF41B9F577}" dt="2020-11-20T02:42:52.879" v="64853" actId="947"/>
          <ac:spMkLst>
            <pc:docMk/>
            <pc:sldMk cId="0" sldId="285"/>
            <ac:spMk id="1331" creationId="{00000000-0000-0000-0000-000000000000}"/>
          </ac:spMkLst>
        </pc:spChg>
        <pc:spChg chg="mod">
          <ac:chgData name="Cao Tianyue" userId="002e49554a3b1526" providerId="LiveId" clId="{AB94867C-7F1F-4F52-A7CC-1BBF41B9F577}" dt="2020-11-20T02:42:52.878" v="64849" actId="947"/>
          <ac:spMkLst>
            <pc:docMk/>
            <pc:sldMk cId="0" sldId="285"/>
            <ac:spMk id="1333" creationId="{00000000-0000-0000-0000-000000000000}"/>
          </ac:spMkLst>
        </pc:spChg>
        <pc:spChg chg="mod">
          <ac:chgData name="Cao Tianyue" userId="002e49554a3b1526" providerId="LiveId" clId="{AB94867C-7F1F-4F52-A7CC-1BBF41B9F577}" dt="2020-11-20T02:42:52.878" v="64845" actId="947"/>
          <ac:spMkLst>
            <pc:docMk/>
            <pc:sldMk cId="0" sldId="285"/>
            <ac:spMk id="1334" creationId="{00000000-0000-0000-0000-000000000000}"/>
          </ac:spMkLst>
        </pc:spChg>
        <pc:spChg chg="mod">
          <ac:chgData name="Cao Tianyue" userId="002e49554a3b1526" providerId="LiveId" clId="{AB94867C-7F1F-4F52-A7CC-1BBF41B9F577}" dt="2020-11-20T02:42:52.878" v="64841" actId="947"/>
          <ac:spMkLst>
            <pc:docMk/>
            <pc:sldMk cId="0" sldId="285"/>
            <ac:spMk id="1336" creationId="{00000000-0000-0000-0000-000000000000}"/>
          </ac:spMkLst>
        </pc:spChg>
        <pc:spChg chg="mod">
          <ac:chgData name="Cao Tianyue" userId="002e49554a3b1526" providerId="LiveId" clId="{AB94867C-7F1F-4F52-A7CC-1BBF41B9F577}" dt="2020-11-20T02:42:52.878" v="64837" actId="947"/>
          <ac:spMkLst>
            <pc:docMk/>
            <pc:sldMk cId="0" sldId="285"/>
            <ac:spMk id="1337" creationId="{00000000-0000-0000-0000-000000000000}"/>
          </ac:spMkLst>
        </pc:spChg>
        <pc:spChg chg="mod">
          <ac:chgData name="Cao Tianyue" userId="002e49554a3b1526" providerId="LiveId" clId="{AB94867C-7F1F-4F52-A7CC-1BBF41B9F577}" dt="2020-11-20T02:42:52.878" v="64833" actId="947"/>
          <ac:spMkLst>
            <pc:docMk/>
            <pc:sldMk cId="0" sldId="285"/>
            <ac:spMk id="1338" creationId="{00000000-0000-0000-0000-000000000000}"/>
          </ac:spMkLst>
        </pc:spChg>
        <pc:spChg chg="mod">
          <ac:chgData name="Cao Tianyue" userId="002e49554a3b1526" providerId="LiveId" clId="{AB94867C-7F1F-4F52-A7CC-1BBF41B9F577}" dt="2020-11-20T02:42:52.877" v="64829" actId="947"/>
          <ac:spMkLst>
            <pc:docMk/>
            <pc:sldMk cId="0" sldId="285"/>
            <ac:spMk id="1339" creationId="{00000000-0000-0000-0000-000000000000}"/>
          </ac:spMkLst>
        </pc:spChg>
        <pc:spChg chg="mod">
          <ac:chgData name="Cao Tianyue" userId="002e49554a3b1526" providerId="LiveId" clId="{AB94867C-7F1F-4F52-A7CC-1BBF41B9F577}" dt="2020-11-20T02:42:52.877" v="64825" actId="947"/>
          <ac:spMkLst>
            <pc:docMk/>
            <pc:sldMk cId="0" sldId="285"/>
            <ac:spMk id="1340" creationId="{00000000-0000-0000-0000-000000000000}"/>
          </ac:spMkLst>
        </pc:spChg>
        <pc:spChg chg="mod">
          <ac:chgData name="Cao Tianyue" userId="002e49554a3b1526" providerId="LiveId" clId="{AB94867C-7F1F-4F52-A7CC-1BBF41B9F577}" dt="2020-11-20T02:42:52.877" v="64821" actId="947"/>
          <ac:spMkLst>
            <pc:docMk/>
            <pc:sldMk cId="0" sldId="285"/>
            <ac:spMk id="1341" creationId="{00000000-0000-0000-0000-000000000000}"/>
          </ac:spMkLst>
        </pc:spChg>
        <pc:spChg chg="mod">
          <ac:chgData name="Cao Tianyue" userId="002e49554a3b1526" providerId="LiveId" clId="{AB94867C-7F1F-4F52-A7CC-1BBF41B9F577}" dt="2020-11-20T02:42:52.877" v="64817" actId="947"/>
          <ac:spMkLst>
            <pc:docMk/>
            <pc:sldMk cId="0" sldId="285"/>
            <ac:spMk id="1342" creationId="{00000000-0000-0000-0000-000000000000}"/>
          </ac:spMkLst>
        </pc:spChg>
        <pc:spChg chg="mod">
          <ac:chgData name="Cao Tianyue" userId="002e49554a3b1526" providerId="LiveId" clId="{AB94867C-7F1F-4F52-A7CC-1BBF41B9F577}" dt="2020-11-20T02:42:52.876" v="64813" actId="947"/>
          <ac:spMkLst>
            <pc:docMk/>
            <pc:sldMk cId="0" sldId="285"/>
            <ac:spMk id="1343" creationId="{00000000-0000-0000-0000-000000000000}"/>
          </ac:spMkLst>
        </pc:spChg>
        <pc:spChg chg="mod">
          <ac:chgData name="Cao Tianyue" userId="002e49554a3b1526" providerId="LiveId" clId="{AB94867C-7F1F-4F52-A7CC-1BBF41B9F577}" dt="2020-11-20T02:42:52.876" v="64809" actId="947"/>
          <ac:spMkLst>
            <pc:docMk/>
            <pc:sldMk cId="0" sldId="285"/>
            <ac:spMk id="1345" creationId="{00000000-0000-0000-0000-000000000000}"/>
          </ac:spMkLst>
        </pc:spChg>
        <pc:spChg chg="mod">
          <ac:chgData name="Cao Tianyue" userId="002e49554a3b1526" providerId="LiveId" clId="{AB94867C-7F1F-4F52-A7CC-1BBF41B9F577}" dt="2020-11-20T02:42:52.876" v="64805" actId="947"/>
          <ac:spMkLst>
            <pc:docMk/>
            <pc:sldMk cId="0" sldId="285"/>
            <ac:spMk id="1346" creationId="{00000000-0000-0000-0000-000000000000}"/>
          </ac:spMkLst>
        </pc:spChg>
        <pc:spChg chg="mod">
          <ac:chgData name="Cao Tianyue" userId="002e49554a3b1526" providerId="LiveId" clId="{AB94867C-7F1F-4F52-A7CC-1BBF41B9F577}" dt="2020-11-20T02:42:52.876" v="64801" actId="947"/>
          <ac:spMkLst>
            <pc:docMk/>
            <pc:sldMk cId="0" sldId="285"/>
            <ac:spMk id="1347" creationId="{00000000-0000-0000-0000-000000000000}"/>
          </ac:spMkLst>
        </pc:spChg>
        <pc:spChg chg="mod">
          <ac:chgData name="Cao Tianyue" userId="002e49554a3b1526" providerId="LiveId" clId="{AB94867C-7F1F-4F52-A7CC-1BBF41B9F577}" dt="2020-11-20T02:42:52.875" v="64797" actId="947"/>
          <ac:spMkLst>
            <pc:docMk/>
            <pc:sldMk cId="0" sldId="285"/>
            <ac:spMk id="1348" creationId="{00000000-0000-0000-0000-000000000000}"/>
          </ac:spMkLst>
        </pc:spChg>
        <pc:spChg chg="mod">
          <ac:chgData name="Cao Tianyue" userId="002e49554a3b1526" providerId="LiveId" clId="{AB94867C-7F1F-4F52-A7CC-1BBF41B9F577}" dt="2020-11-20T02:42:52.875" v="64793" actId="947"/>
          <ac:spMkLst>
            <pc:docMk/>
            <pc:sldMk cId="0" sldId="285"/>
            <ac:spMk id="1349" creationId="{00000000-0000-0000-0000-000000000000}"/>
          </ac:spMkLst>
        </pc:spChg>
        <pc:spChg chg="mod">
          <ac:chgData name="Cao Tianyue" userId="002e49554a3b1526" providerId="LiveId" clId="{AB94867C-7F1F-4F52-A7CC-1BBF41B9F577}" dt="2020-11-20T02:42:52.875" v="64789" actId="947"/>
          <ac:spMkLst>
            <pc:docMk/>
            <pc:sldMk cId="0" sldId="285"/>
            <ac:spMk id="1350" creationId="{00000000-0000-0000-0000-000000000000}"/>
          </ac:spMkLst>
        </pc:spChg>
        <pc:spChg chg="mod">
          <ac:chgData name="Cao Tianyue" userId="002e49554a3b1526" providerId="LiveId" clId="{AB94867C-7F1F-4F52-A7CC-1BBF41B9F577}" dt="2020-11-20T02:42:52.875" v="64785" actId="947"/>
          <ac:spMkLst>
            <pc:docMk/>
            <pc:sldMk cId="0" sldId="285"/>
            <ac:spMk id="1351" creationId="{00000000-0000-0000-0000-000000000000}"/>
          </ac:spMkLst>
        </pc:spChg>
        <pc:spChg chg="mod">
          <ac:chgData name="Cao Tianyue" userId="002e49554a3b1526" providerId="LiveId" clId="{AB94867C-7F1F-4F52-A7CC-1BBF41B9F577}" dt="2020-11-20T02:42:52.874" v="64781" actId="947"/>
          <ac:spMkLst>
            <pc:docMk/>
            <pc:sldMk cId="0" sldId="285"/>
            <ac:spMk id="1352" creationId="{00000000-0000-0000-0000-000000000000}"/>
          </ac:spMkLst>
        </pc:spChg>
        <pc:spChg chg="mod">
          <ac:chgData name="Cao Tianyue" userId="002e49554a3b1526" providerId="LiveId" clId="{AB94867C-7F1F-4F52-A7CC-1BBF41B9F577}" dt="2020-11-20T02:42:52.874" v="64777" actId="947"/>
          <ac:spMkLst>
            <pc:docMk/>
            <pc:sldMk cId="0" sldId="285"/>
            <ac:spMk id="1353" creationId="{00000000-0000-0000-0000-000000000000}"/>
          </ac:spMkLst>
        </pc:spChg>
        <pc:spChg chg="mod">
          <ac:chgData name="Cao Tianyue" userId="002e49554a3b1526" providerId="LiveId" clId="{AB94867C-7F1F-4F52-A7CC-1BBF41B9F577}" dt="2020-11-20T02:42:52.874" v="64773" actId="947"/>
          <ac:spMkLst>
            <pc:docMk/>
            <pc:sldMk cId="0" sldId="285"/>
            <ac:spMk id="1354" creationId="{00000000-0000-0000-0000-000000000000}"/>
          </ac:spMkLst>
        </pc:spChg>
        <pc:spChg chg="mod">
          <ac:chgData name="Cao Tianyue" userId="002e49554a3b1526" providerId="LiveId" clId="{AB94867C-7F1F-4F52-A7CC-1BBF41B9F577}" dt="2020-11-20T02:42:52.874" v="64769" actId="947"/>
          <ac:spMkLst>
            <pc:docMk/>
            <pc:sldMk cId="0" sldId="285"/>
            <ac:spMk id="1356" creationId="{00000000-0000-0000-0000-000000000000}"/>
          </ac:spMkLst>
        </pc:spChg>
        <pc:spChg chg="mod">
          <ac:chgData name="Cao Tianyue" userId="002e49554a3b1526" providerId="LiveId" clId="{AB94867C-7F1F-4F52-A7CC-1BBF41B9F577}" dt="2020-11-20T02:42:52.873" v="64765" actId="947"/>
          <ac:spMkLst>
            <pc:docMk/>
            <pc:sldMk cId="0" sldId="285"/>
            <ac:spMk id="1357" creationId="{00000000-0000-0000-0000-000000000000}"/>
          </ac:spMkLst>
        </pc:spChg>
        <pc:spChg chg="mod">
          <ac:chgData name="Cao Tianyue" userId="002e49554a3b1526" providerId="LiveId" clId="{AB94867C-7F1F-4F52-A7CC-1BBF41B9F577}" dt="2020-11-20T02:42:52.873" v="64761" actId="947"/>
          <ac:spMkLst>
            <pc:docMk/>
            <pc:sldMk cId="0" sldId="285"/>
            <ac:spMk id="1358" creationId="{00000000-0000-0000-0000-000000000000}"/>
          </ac:spMkLst>
        </pc:spChg>
        <pc:spChg chg="mod">
          <ac:chgData name="Cao Tianyue" userId="002e49554a3b1526" providerId="LiveId" clId="{AB94867C-7F1F-4F52-A7CC-1BBF41B9F577}" dt="2020-11-20T02:42:52.873" v="64757" actId="947"/>
          <ac:spMkLst>
            <pc:docMk/>
            <pc:sldMk cId="0" sldId="285"/>
            <ac:spMk id="1359" creationId="{00000000-0000-0000-0000-000000000000}"/>
          </ac:spMkLst>
        </pc:spChg>
        <pc:spChg chg="mod">
          <ac:chgData name="Cao Tianyue" userId="002e49554a3b1526" providerId="LiveId" clId="{AB94867C-7F1F-4F52-A7CC-1BBF41B9F577}" dt="2020-11-20T02:42:52.873" v="64753" actId="947"/>
          <ac:spMkLst>
            <pc:docMk/>
            <pc:sldMk cId="0" sldId="285"/>
            <ac:spMk id="1360" creationId="{00000000-0000-0000-0000-000000000000}"/>
          </ac:spMkLst>
        </pc:spChg>
        <pc:spChg chg="mod">
          <ac:chgData name="Cao Tianyue" userId="002e49554a3b1526" providerId="LiveId" clId="{AB94867C-7F1F-4F52-A7CC-1BBF41B9F577}" dt="2020-11-20T02:42:52.873" v="64749" actId="947"/>
          <ac:spMkLst>
            <pc:docMk/>
            <pc:sldMk cId="0" sldId="285"/>
            <ac:spMk id="1361" creationId="{00000000-0000-0000-0000-000000000000}"/>
          </ac:spMkLst>
        </pc:spChg>
        <pc:spChg chg="mod">
          <ac:chgData name="Cao Tianyue" userId="002e49554a3b1526" providerId="LiveId" clId="{AB94867C-7F1F-4F52-A7CC-1BBF41B9F577}" dt="2020-11-20T02:42:52.872" v="64745" actId="947"/>
          <ac:spMkLst>
            <pc:docMk/>
            <pc:sldMk cId="0" sldId="285"/>
            <ac:spMk id="1362" creationId="{00000000-0000-0000-0000-000000000000}"/>
          </ac:spMkLst>
        </pc:spChg>
        <pc:spChg chg="mod">
          <ac:chgData name="Cao Tianyue" userId="002e49554a3b1526" providerId="LiveId" clId="{AB94867C-7F1F-4F52-A7CC-1BBF41B9F577}" dt="2020-11-20T02:42:52.872" v="64741" actId="947"/>
          <ac:spMkLst>
            <pc:docMk/>
            <pc:sldMk cId="0" sldId="285"/>
            <ac:spMk id="1363" creationId="{00000000-0000-0000-0000-000000000000}"/>
          </ac:spMkLst>
        </pc:spChg>
        <pc:spChg chg="mod">
          <ac:chgData name="Cao Tianyue" userId="002e49554a3b1526" providerId="LiveId" clId="{AB94867C-7F1F-4F52-A7CC-1BBF41B9F577}" dt="2020-11-20T02:42:52.872" v="64737" actId="947"/>
          <ac:spMkLst>
            <pc:docMk/>
            <pc:sldMk cId="0" sldId="285"/>
            <ac:spMk id="1364" creationId="{00000000-0000-0000-0000-000000000000}"/>
          </ac:spMkLst>
        </pc:spChg>
        <pc:spChg chg="mod">
          <ac:chgData name="Cao Tianyue" userId="002e49554a3b1526" providerId="LiveId" clId="{AB94867C-7F1F-4F52-A7CC-1BBF41B9F577}" dt="2020-11-20T02:42:52.872" v="64733" actId="947"/>
          <ac:spMkLst>
            <pc:docMk/>
            <pc:sldMk cId="0" sldId="285"/>
            <ac:spMk id="1365" creationId="{00000000-0000-0000-0000-000000000000}"/>
          </ac:spMkLst>
        </pc:spChg>
        <pc:spChg chg="mod">
          <ac:chgData name="Cao Tianyue" userId="002e49554a3b1526" providerId="LiveId" clId="{AB94867C-7F1F-4F52-A7CC-1BBF41B9F577}" dt="2020-11-20T02:42:52.871" v="64729" actId="947"/>
          <ac:spMkLst>
            <pc:docMk/>
            <pc:sldMk cId="0" sldId="285"/>
            <ac:spMk id="1366" creationId="{00000000-0000-0000-0000-000000000000}"/>
          </ac:spMkLst>
        </pc:spChg>
        <pc:spChg chg="mod">
          <ac:chgData name="Cao Tianyue" userId="002e49554a3b1526" providerId="LiveId" clId="{AB94867C-7F1F-4F52-A7CC-1BBF41B9F577}" dt="2020-11-20T02:42:52.871" v="64725" actId="947"/>
          <ac:spMkLst>
            <pc:docMk/>
            <pc:sldMk cId="0" sldId="285"/>
            <ac:spMk id="1367" creationId="{00000000-0000-0000-0000-000000000000}"/>
          </ac:spMkLst>
        </pc:spChg>
        <pc:spChg chg="mod">
          <ac:chgData name="Cao Tianyue" userId="002e49554a3b1526" providerId="LiveId" clId="{AB94867C-7F1F-4F52-A7CC-1BBF41B9F577}" dt="2020-11-20T02:42:52.871" v="64721" actId="947"/>
          <ac:spMkLst>
            <pc:docMk/>
            <pc:sldMk cId="0" sldId="285"/>
            <ac:spMk id="1368" creationId="{00000000-0000-0000-0000-000000000000}"/>
          </ac:spMkLst>
        </pc:spChg>
        <pc:spChg chg="mod">
          <ac:chgData name="Cao Tianyue" userId="002e49554a3b1526" providerId="LiveId" clId="{AB94867C-7F1F-4F52-A7CC-1BBF41B9F577}" dt="2020-11-20T02:42:52.871" v="64717" actId="947"/>
          <ac:spMkLst>
            <pc:docMk/>
            <pc:sldMk cId="0" sldId="285"/>
            <ac:spMk id="1369" creationId="{00000000-0000-0000-0000-000000000000}"/>
          </ac:spMkLst>
        </pc:spChg>
        <pc:spChg chg="mod">
          <ac:chgData name="Cao Tianyue" userId="002e49554a3b1526" providerId="LiveId" clId="{AB94867C-7F1F-4F52-A7CC-1BBF41B9F577}" dt="2020-11-20T02:42:52.870" v="64713" actId="947"/>
          <ac:spMkLst>
            <pc:docMk/>
            <pc:sldMk cId="0" sldId="285"/>
            <ac:spMk id="1370" creationId="{00000000-0000-0000-0000-000000000000}"/>
          </ac:spMkLst>
        </pc:spChg>
        <pc:spChg chg="mod">
          <ac:chgData name="Cao Tianyue" userId="002e49554a3b1526" providerId="LiveId" clId="{AB94867C-7F1F-4F52-A7CC-1BBF41B9F577}" dt="2020-11-20T02:42:52.870" v="64709" actId="947"/>
          <ac:spMkLst>
            <pc:docMk/>
            <pc:sldMk cId="0" sldId="285"/>
            <ac:spMk id="1371" creationId="{00000000-0000-0000-0000-000000000000}"/>
          </ac:spMkLst>
        </pc:spChg>
        <pc:spChg chg="mod">
          <ac:chgData name="Cao Tianyue" userId="002e49554a3b1526" providerId="LiveId" clId="{AB94867C-7F1F-4F52-A7CC-1BBF41B9F577}" dt="2020-11-20T02:42:52.870" v="64705" actId="947"/>
          <ac:spMkLst>
            <pc:docMk/>
            <pc:sldMk cId="0" sldId="285"/>
            <ac:spMk id="1372" creationId="{00000000-0000-0000-0000-000000000000}"/>
          </ac:spMkLst>
        </pc:spChg>
        <pc:spChg chg="mod">
          <ac:chgData name="Cao Tianyue" userId="002e49554a3b1526" providerId="LiveId" clId="{AB94867C-7F1F-4F52-A7CC-1BBF41B9F577}" dt="2020-11-20T02:42:52.870" v="64701" actId="947"/>
          <ac:spMkLst>
            <pc:docMk/>
            <pc:sldMk cId="0" sldId="285"/>
            <ac:spMk id="1373" creationId="{00000000-0000-0000-0000-000000000000}"/>
          </ac:spMkLst>
        </pc:spChg>
        <pc:spChg chg="mod">
          <ac:chgData name="Cao Tianyue" userId="002e49554a3b1526" providerId="LiveId" clId="{AB94867C-7F1F-4F52-A7CC-1BBF41B9F577}" dt="2020-11-20T02:42:52.869" v="64697" actId="947"/>
          <ac:spMkLst>
            <pc:docMk/>
            <pc:sldMk cId="0" sldId="285"/>
            <ac:spMk id="1374" creationId="{00000000-0000-0000-0000-000000000000}"/>
          </ac:spMkLst>
        </pc:spChg>
        <pc:spChg chg="mod">
          <ac:chgData name="Cao Tianyue" userId="002e49554a3b1526" providerId="LiveId" clId="{AB94867C-7F1F-4F52-A7CC-1BBF41B9F577}" dt="2020-11-20T02:42:52.869" v="64693" actId="947"/>
          <ac:spMkLst>
            <pc:docMk/>
            <pc:sldMk cId="0" sldId="285"/>
            <ac:spMk id="1375" creationId="{00000000-0000-0000-0000-000000000000}"/>
          </ac:spMkLst>
        </pc:spChg>
        <pc:spChg chg="mod">
          <ac:chgData name="Cao Tianyue" userId="002e49554a3b1526" providerId="LiveId" clId="{AB94867C-7F1F-4F52-A7CC-1BBF41B9F577}" dt="2020-11-20T02:42:52.869" v="64689" actId="947"/>
          <ac:spMkLst>
            <pc:docMk/>
            <pc:sldMk cId="0" sldId="285"/>
            <ac:spMk id="1376" creationId="{00000000-0000-0000-0000-000000000000}"/>
          </ac:spMkLst>
        </pc:spChg>
        <pc:spChg chg="mod">
          <ac:chgData name="Cao Tianyue" userId="002e49554a3b1526" providerId="LiveId" clId="{AB94867C-7F1F-4F52-A7CC-1BBF41B9F577}" dt="2020-11-20T02:42:52.869" v="64685" actId="947"/>
          <ac:spMkLst>
            <pc:docMk/>
            <pc:sldMk cId="0" sldId="285"/>
            <ac:spMk id="1378" creationId="{00000000-0000-0000-0000-000000000000}"/>
          </ac:spMkLst>
        </pc:spChg>
        <pc:spChg chg="mod">
          <ac:chgData name="Cao Tianyue" userId="002e49554a3b1526" providerId="LiveId" clId="{AB94867C-7F1F-4F52-A7CC-1BBF41B9F577}" dt="2020-11-20T02:42:52.868" v="64681" actId="947"/>
          <ac:spMkLst>
            <pc:docMk/>
            <pc:sldMk cId="0" sldId="285"/>
            <ac:spMk id="1379" creationId="{00000000-0000-0000-0000-000000000000}"/>
          </ac:spMkLst>
        </pc:spChg>
        <pc:spChg chg="mod">
          <ac:chgData name="Cao Tianyue" userId="002e49554a3b1526" providerId="LiveId" clId="{AB94867C-7F1F-4F52-A7CC-1BBF41B9F577}" dt="2020-11-20T02:42:52.868" v="64677" actId="947"/>
          <ac:spMkLst>
            <pc:docMk/>
            <pc:sldMk cId="0" sldId="285"/>
            <ac:spMk id="1380" creationId="{00000000-0000-0000-0000-000000000000}"/>
          </ac:spMkLst>
        </pc:spChg>
        <pc:spChg chg="mod">
          <ac:chgData name="Cao Tianyue" userId="002e49554a3b1526" providerId="LiveId" clId="{AB94867C-7F1F-4F52-A7CC-1BBF41B9F577}" dt="2020-11-20T02:42:52.868" v="64673" actId="947"/>
          <ac:spMkLst>
            <pc:docMk/>
            <pc:sldMk cId="0" sldId="285"/>
            <ac:spMk id="1381" creationId="{00000000-0000-0000-0000-000000000000}"/>
          </ac:spMkLst>
        </pc:spChg>
        <pc:spChg chg="mod">
          <ac:chgData name="Cao Tianyue" userId="002e49554a3b1526" providerId="LiveId" clId="{AB94867C-7F1F-4F52-A7CC-1BBF41B9F577}" dt="2020-11-20T02:42:52.868" v="64669" actId="947"/>
          <ac:spMkLst>
            <pc:docMk/>
            <pc:sldMk cId="0" sldId="285"/>
            <ac:spMk id="1382" creationId="{00000000-0000-0000-0000-000000000000}"/>
          </ac:spMkLst>
        </pc:spChg>
        <pc:spChg chg="mod">
          <ac:chgData name="Cao Tianyue" userId="002e49554a3b1526" providerId="LiveId" clId="{AB94867C-7F1F-4F52-A7CC-1BBF41B9F577}" dt="2020-11-20T02:42:52.868" v="64665" actId="947"/>
          <ac:spMkLst>
            <pc:docMk/>
            <pc:sldMk cId="0" sldId="285"/>
            <ac:spMk id="1383" creationId="{00000000-0000-0000-0000-000000000000}"/>
          </ac:spMkLst>
        </pc:spChg>
        <pc:spChg chg="mod">
          <ac:chgData name="Cao Tianyue" userId="002e49554a3b1526" providerId="LiveId" clId="{AB94867C-7F1F-4F52-A7CC-1BBF41B9F577}" dt="2020-11-20T02:42:52.866" v="64631" actId="947"/>
          <ac:spMkLst>
            <pc:docMk/>
            <pc:sldMk cId="0" sldId="285"/>
            <ac:spMk id="1384" creationId="{00000000-0000-0000-0000-000000000000}"/>
          </ac:spMkLst>
        </pc:spChg>
        <pc:spChg chg="mod">
          <ac:chgData name="Cao Tianyue" userId="002e49554a3b1526" providerId="LiveId" clId="{AB94867C-7F1F-4F52-A7CC-1BBF41B9F577}" dt="2020-11-20T02:42:52.867" v="64661" actId="947"/>
          <ac:spMkLst>
            <pc:docMk/>
            <pc:sldMk cId="0" sldId="285"/>
            <ac:spMk id="1385" creationId="{00000000-0000-0000-0000-000000000000}"/>
          </ac:spMkLst>
        </pc:spChg>
        <pc:spChg chg="mod">
          <ac:chgData name="Cao Tianyue" userId="002e49554a3b1526" providerId="LiveId" clId="{AB94867C-7F1F-4F52-A7CC-1BBF41B9F577}" dt="2020-11-20T02:42:52.867" v="64657" actId="947"/>
          <ac:spMkLst>
            <pc:docMk/>
            <pc:sldMk cId="0" sldId="285"/>
            <ac:spMk id="1386" creationId="{00000000-0000-0000-0000-000000000000}"/>
          </ac:spMkLst>
        </pc:spChg>
        <pc:spChg chg="mod">
          <ac:chgData name="Cao Tianyue" userId="002e49554a3b1526" providerId="LiveId" clId="{AB94867C-7F1F-4F52-A7CC-1BBF41B9F577}" dt="2020-11-20T02:42:52.867" v="64653" actId="947"/>
          <ac:spMkLst>
            <pc:docMk/>
            <pc:sldMk cId="0" sldId="285"/>
            <ac:spMk id="1387" creationId="{00000000-0000-0000-0000-000000000000}"/>
          </ac:spMkLst>
        </pc:spChg>
      </pc:sldChg>
      <pc:sldChg chg="modSp mod">
        <pc:chgData name="Cao Tianyue" userId="002e49554a3b1526" providerId="LiveId" clId="{AB94867C-7F1F-4F52-A7CC-1BBF41B9F577}" dt="2020-11-20T02:42:52.863" v="64590" actId="20577"/>
        <pc:sldMkLst>
          <pc:docMk/>
          <pc:sldMk cId="0" sldId="286"/>
        </pc:sldMkLst>
        <pc:spChg chg="mod">
          <ac:chgData name="Cao Tianyue" userId="002e49554a3b1526" providerId="LiveId" clId="{AB94867C-7F1F-4F52-A7CC-1BBF41B9F577}" dt="2020-11-20T02:42:52.863" v="64590" actId="20577"/>
          <ac:spMkLst>
            <pc:docMk/>
            <pc:sldMk cId="0" sldId="286"/>
            <ac:spMk id="1394" creationId="{00000000-0000-0000-0000-000000000000}"/>
          </ac:spMkLst>
        </pc:spChg>
        <pc:spChg chg="mod">
          <ac:chgData name="Cao Tianyue" userId="002e49554a3b1526" providerId="LiveId" clId="{AB94867C-7F1F-4F52-A7CC-1BBF41B9F577}" dt="2020-11-20T02:42:52.862" v="64584" actId="947"/>
          <ac:spMkLst>
            <pc:docMk/>
            <pc:sldMk cId="0" sldId="286"/>
            <ac:spMk id="1395" creationId="{00000000-0000-0000-0000-000000000000}"/>
          </ac:spMkLst>
        </pc:spChg>
        <pc:spChg chg="mod">
          <ac:chgData name="Cao Tianyue" userId="002e49554a3b1526" providerId="LiveId" clId="{AB94867C-7F1F-4F52-A7CC-1BBF41B9F577}" dt="2020-11-20T02:42:52.862" v="64581" actId="20577"/>
          <ac:spMkLst>
            <pc:docMk/>
            <pc:sldMk cId="0" sldId="286"/>
            <ac:spMk id="1397" creationId="{00000000-0000-0000-0000-000000000000}"/>
          </ac:spMkLst>
        </pc:spChg>
        <pc:spChg chg="mod">
          <ac:chgData name="Cao Tianyue" userId="002e49554a3b1526" providerId="LiveId" clId="{AB94867C-7F1F-4F52-A7CC-1BBF41B9F577}" dt="2020-11-20T02:42:52.861" v="64576" actId="20577"/>
          <ac:spMkLst>
            <pc:docMk/>
            <pc:sldMk cId="0" sldId="286"/>
            <ac:spMk id="1399" creationId="{00000000-0000-0000-0000-000000000000}"/>
          </ac:spMkLst>
        </pc:spChg>
        <pc:spChg chg="mod">
          <ac:chgData name="Cao Tianyue" userId="002e49554a3b1526" providerId="LiveId" clId="{AB94867C-7F1F-4F52-A7CC-1BBF41B9F577}" dt="2020-11-20T02:42:52.860" v="64570" actId="947"/>
          <ac:spMkLst>
            <pc:docMk/>
            <pc:sldMk cId="0" sldId="286"/>
            <ac:spMk id="1400" creationId="{00000000-0000-0000-0000-000000000000}"/>
          </ac:spMkLst>
        </pc:spChg>
        <pc:spChg chg="mod">
          <ac:chgData name="Cao Tianyue" userId="002e49554a3b1526" providerId="LiveId" clId="{AB94867C-7F1F-4F52-A7CC-1BBF41B9F577}" dt="2020-11-20T02:42:52.860" v="64566" actId="947"/>
          <ac:spMkLst>
            <pc:docMk/>
            <pc:sldMk cId="0" sldId="286"/>
            <ac:spMk id="1401" creationId="{00000000-0000-0000-0000-000000000000}"/>
          </ac:spMkLst>
        </pc:spChg>
        <pc:spChg chg="mod">
          <ac:chgData name="Cao Tianyue" userId="002e49554a3b1526" providerId="LiveId" clId="{AB94867C-7F1F-4F52-A7CC-1BBF41B9F577}" dt="2020-11-20T02:42:52.860" v="64562" actId="947"/>
          <ac:spMkLst>
            <pc:docMk/>
            <pc:sldMk cId="0" sldId="286"/>
            <ac:spMk id="1402" creationId="{00000000-0000-0000-0000-000000000000}"/>
          </ac:spMkLst>
        </pc:spChg>
        <pc:spChg chg="mod">
          <ac:chgData name="Cao Tianyue" userId="002e49554a3b1526" providerId="LiveId" clId="{AB94867C-7F1F-4F52-A7CC-1BBF41B9F577}" dt="2020-11-20T02:42:52.859" v="64558" actId="947"/>
          <ac:spMkLst>
            <pc:docMk/>
            <pc:sldMk cId="0" sldId="286"/>
            <ac:spMk id="1403" creationId="{00000000-0000-0000-0000-000000000000}"/>
          </ac:spMkLst>
        </pc:spChg>
        <pc:spChg chg="mod">
          <ac:chgData name="Cao Tianyue" userId="002e49554a3b1526" providerId="LiveId" clId="{AB94867C-7F1F-4F52-A7CC-1BBF41B9F577}" dt="2020-11-20T02:42:52.859" v="64554" actId="947"/>
          <ac:spMkLst>
            <pc:docMk/>
            <pc:sldMk cId="0" sldId="286"/>
            <ac:spMk id="1404" creationId="{00000000-0000-0000-0000-000000000000}"/>
          </ac:spMkLst>
        </pc:spChg>
        <pc:spChg chg="mod">
          <ac:chgData name="Cao Tianyue" userId="002e49554a3b1526" providerId="LiveId" clId="{AB94867C-7F1F-4F52-A7CC-1BBF41B9F577}" dt="2020-11-20T02:42:52.859" v="64551" actId="20577"/>
          <ac:spMkLst>
            <pc:docMk/>
            <pc:sldMk cId="0" sldId="286"/>
            <ac:spMk id="1406" creationId="{00000000-0000-0000-0000-000000000000}"/>
          </ac:spMkLst>
        </pc:spChg>
        <pc:spChg chg="mod">
          <ac:chgData name="Cao Tianyue" userId="002e49554a3b1526" providerId="LiveId" clId="{AB94867C-7F1F-4F52-A7CC-1BBF41B9F577}" dt="2020-11-20T02:42:52.858" v="64545" actId="947"/>
          <ac:spMkLst>
            <pc:docMk/>
            <pc:sldMk cId="0" sldId="286"/>
            <ac:spMk id="1407" creationId="{00000000-0000-0000-0000-000000000000}"/>
          </ac:spMkLst>
        </pc:spChg>
        <pc:spChg chg="mod">
          <ac:chgData name="Cao Tianyue" userId="002e49554a3b1526" providerId="LiveId" clId="{AB94867C-7F1F-4F52-A7CC-1BBF41B9F577}" dt="2020-11-20T02:42:52.857" v="64542" actId="20577"/>
          <ac:spMkLst>
            <pc:docMk/>
            <pc:sldMk cId="0" sldId="286"/>
            <ac:spMk id="1409" creationId="{00000000-0000-0000-0000-000000000000}"/>
          </ac:spMkLst>
        </pc:spChg>
        <pc:spChg chg="mod">
          <ac:chgData name="Cao Tianyue" userId="002e49554a3b1526" providerId="LiveId" clId="{AB94867C-7F1F-4F52-A7CC-1BBF41B9F577}" dt="2020-11-20T02:42:52.857" v="64536" actId="947"/>
          <ac:spMkLst>
            <pc:docMk/>
            <pc:sldMk cId="0" sldId="286"/>
            <ac:spMk id="1410" creationId="{00000000-0000-0000-0000-000000000000}"/>
          </ac:spMkLst>
        </pc:spChg>
        <pc:spChg chg="mod">
          <ac:chgData name="Cao Tianyue" userId="002e49554a3b1526" providerId="LiveId" clId="{AB94867C-7F1F-4F52-A7CC-1BBF41B9F577}" dt="2020-11-20T02:42:52.856" v="64532" actId="947"/>
          <ac:spMkLst>
            <pc:docMk/>
            <pc:sldMk cId="0" sldId="286"/>
            <ac:spMk id="1411" creationId="{00000000-0000-0000-0000-000000000000}"/>
          </ac:spMkLst>
        </pc:spChg>
        <pc:spChg chg="mod">
          <ac:chgData name="Cao Tianyue" userId="002e49554a3b1526" providerId="LiveId" clId="{AB94867C-7F1F-4F52-A7CC-1BBF41B9F577}" dt="2020-11-20T02:42:52.856" v="64528" actId="947"/>
          <ac:spMkLst>
            <pc:docMk/>
            <pc:sldMk cId="0" sldId="286"/>
            <ac:spMk id="1412" creationId="{00000000-0000-0000-0000-000000000000}"/>
          </ac:spMkLst>
        </pc:spChg>
        <pc:spChg chg="mod">
          <ac:chgData name="Cao Tianyue" userId="002e49554a3b1526" providerId="LiveId" clId="{AB94867C-7F1F-4F52-A7CC-1BBF41B9F577}" dt="2020-11-20T02:42:52.856" v="64524" actId="947"/>
          <ac:spMkLst>
            <pc:docMk/>
            <pc:sldMk cId="0" sldId="286"/>
            <ac:spMk id="1413" creationId="{00000000-0000-0000-0000-000000000000}"/>
          </ac:spMkLst>
        </pc:spChg>
        <pc:spChg chg="mod">
          <ac:chgData name="Cao Tianyue" userId="002e49554a3b1526" providerId="LiveId" clId="{AB94867C-7F1F-4F52-A7CC-1BBF41B9F577}" dt="2020-11-20T02:42:52.855" v="64520" actId="947"/>
          <ac:spMkLst>
            <pc:docMk/>
            <pc:sldMk cId="0" sldId="286"/>
            <ac:spMk id="1414" creationId="{00000000-0000-0000-0000-000000000000}"/>
          </ac:spMkLst>
        </pc:spChg>
        <pc:spChg chg="mod">
          <ac:chgData name="Cao Tianyue" userId="002e49554a3b1526" providerId="LiveId" clId="{AB94867C-7F1F-4F52-A7CC-1BBF41B9F577}" dt="2020-11-20T02:42:52.855" v="64516" actId="947"/>
          <ac:spMkLst>
            <pc:docMk/>
            <pc:sldMk cId="0" sldId="286"/>
            <ac:spMk id="1416" creationId="{00000000-0000-0000-0000-000000000000}"/>
          </ac:spMkLst>
        </pc:spChg>
        <pc:spChg chg="mod">
          <ac:chgData name="Cao Tianyue" userId="002e49554a3b1526" providerId="LiveId" clId="{AB94867C-7F1F-4F52-A7CC-1BBF41B9F577}" dt="2020-11-20T02:42:52.855" v="64513" actId="20577"/>
          <ac:spMkLst>
            <pc:docMk/>
            <pc:sldMk cId="0" sldId="286"/>
            <ac:spMk id="1417" creationId="{00000000-0000-0000-0000-000000000000}"/>
          </ac:spMkLst>
        </pc:spChg>
        <pc:spChg chg="mod">
          <ac:chgData name="Cao Tianyue" userId="002e49554a3b1526" providerId="LiveId" clId="{AB94867C-7F1F-4F52-A7CC-1BBF41B9F577}" dt="2020-11-20T02:42:52.853" v="64507" actId="947"/>
          <ac:spMkLst>
            <pc:docMk/>
            <pc:sldMk cId="0" sldId="286"/>
            <ac:spMk id="1419" creationId="{00000000-0000-0000-0000-000000000000}"/>
          </ac:spMkLst>
        </pc:spChg>
        <pc:spChg chg="mod">
          <ac:chgData name="Cao Tianyue" userId="002e49554a3b1526" providerId="LiveId" clId="{AB94867C-7F1F-4F52-A7CC-1BBF41B9F577}" dt="2020-11-20T02:42:52.853" v="64504" actId="20577"/>
          <ac:spMkLst>
            <pc:docMk/>
            <pc:sldMk cId="0" sldId="286"/>
            <ac:spMk id="1420" creationId="{00000000-0000-0000-0000-000000000000}"/>
          </ac:spMkLst>
        </pc:spChg>
        <pc:spChg chg="mod">
          <ac:chgData name="Cao Tianyue" userId="002e49554a3b1526" providerId="LiveId" clId="{AB94867C-7F1F-4F52-A7CC-1BBF41B9F577}" dt="2020-11-20T02:42:52.852" v="64499" actId="20577"/>
          <ac:spMkLst>
            <pc:docMk/>
            <pc:sldMk cId="0" sldId="286"/>
            <ac:spMk id="1421" creationId="{00000000-0000-0000-0000-000000000000}"/>
          </ac:spMkLst>
        </pc:spChg>
        <pc:spChg chg="mod">
          <ac:chgData name="Cao Tianyue" userId="002e49554a3b1526" providerId="LiveId" clId="{AB94867C-7F1F-4F52-A7CC-1BBF41B9F577}" dt="2020-11-20T02:42:52.851" v="64493" actId="947"/>
          <ac:spMkLst>
            <pc:docMk/>
            <pc:sldMk cId="0" sldId="286"/>
            <ac:spMk id="1423" creationId="{00000000-0000-0000-0000-000000000000}"/>
          </ac:spMkLst>
        </pc:spChg>
        <pc:spChg chg="mod">
          <ac:chgData name="Cao Tianyue" userId="002e49554a3b1526" providerId="LiveId" clId="{AB94867C-7F1F-4F52-A7CC-1BBF41B9F577}" dt="2020-11-20T02:42:52.851" v="64490" actId="20577"/>
          <ac:spMkLst>
            <pc:docMk/>
            <pc:sldMk cId="0" sldId="286"/>
            <ac:spMk id="1424" creationId="{00000000-0000-0000-0000-000000000000}"/>
          </ac:spMkLst>
        </pc:spChg>
        <pc:spChg chg="mod">
          <ac:chgData name="Cao Tianyue" userId="002e49554a3b1526" providerId="LiveId" clId="{AB94867C-7F1F-4F52-A7CC-1BBF41B9F577}" dt="2020-11-20T02:42:52.850" v="64485" actId="20577"/>
          <ac:spMkLst>
            <pc:docMk/>
            <pc:sldMk cId="0" sldId="286"/>
            <ac:spMk id="1426" creationId="{00000000-0000-0000-0000-000000000000}"/>
          </ac:spMkLst>
        </pc:spChg>
        <pc:spChg chg="mod">
          <ac:chgData name="Cao Tianyue" userId="002e49554a3b1526" providerId="LiveId" clId="{AB94867C-7F1F-4F52-A7CC-1BBF41B9F577}" dt="2020-11-20T02:42:52.849" v="64479" actId="947"/>
          <ac:spMkLst>
            <pc:docMk/>
            <pc:sldMk cId="0" sldId="286"/>
            <ac:spMk id="1427" creationId="{00000000-0000-0000-0000-000000000000}"/>
          </ac:spMkLst>
        </pc:spChg>
        <pc:spChg chg="mod">
          <ac:chgData name="Cao Tianyue" userId="002e49554a3b1526" providerId="LiveId" clId="{AB94867C-7F1F-4F52-A7CC-1BBF41B9F577}" dt="2020-11-20T02:42:52.849" v="64476" actId="20577"/>
          <ac:spMkLst>
            <pc:docMk/>
            <pc:sldMk cId="0" sldId="286"/>
            <ac:spMk id="1429" creationId="{00000000-0000-0000-0000-000000000000}"/>
          </ac:spMkLst>
        </pc:spChg>
        <pc:spChg chg="mod">
          <ac:chgData name="Cao Tianyue" userId="002e49554a3b1526" providerId="LiveId" clId="{AB94867C-7F1F-4F52-A7CC-1BBF41B9F577}" dt="2020-11-20T02:42:52.848" v="64470" actId="947"/>
          <ac:spMkLst>
            <pc:docMk/>
            <pc:sldMk cId="0" sldId="286"/>
            <ac:spMk id="1431" creationId="{00000000-0000-0000-0000-000000000000}"/>
          </ac:spMkLst>
        </pc:spChg>
        <pc:spChg chg="mod">
          <ac:chgData name="Cao Tianyue" userId="002e49554a3b1526" providerId="LiveId" clId="{AB94867C-7F1F-4F52-A7CC-1BBF41B9F577}" dt="2020-11-20T02:42:52.848" v="64466" actId="947"/>
          <ac:spMkLst>
            <pc:docMk/>
            <pc:sldMk cId="0" sldId="286"/>
            <ac:spMk id="1432" creationId="{00000000-0000-0000-0000-000000000000}"/>
          </ac:spMkLst>
        </pc:spChg>
        <pc:spChg chg="mod">
          <ac:chgData name="Cao Tianyue" userId="002e49554a3b1526" providerId="LiveId" clId="{AB94867C-7F1F-4F52-A7CC-1BBF41B9F577}" dt="2020-11-20T02:42:52.848" v="64463" actId="20577"/>
          <ac:spMkLst>
            <pc:docMk/>
            <pc:sldMk cId="0" sldId="286"/>
            <ac:spMk id="1434" creationId="{00000000-0000-0000-0000-000000000000}"/>
          </ac:spMkLst>
        </pc:spChg>
        <pc:spChg chg="mod">
          <ac:chgData name="Cao Tianyue" userId="002e49554a3b1526" providerId="LiveId" clId="{AB94867C-7F1F-4F52-A7CC-1BBF41B9F577}" dt="2020-11-20T02:42:52.847" v="64457" actId="947"/>
          <ac:spMkLst>
            <pc:docMk/>
            <pc:sldMk cId="0" sldId="286"/>
            <ac:spMk id="1435" creationId="{00000000-0000-0000-0000-000000000000}"/>
          </ac:spMkLst>
        </pc:spChg>
        <pc:spChg chg="mod">
          <ac:chgData name="Cao Tianyue" userId="002e49554a3b1526" providerId="LiveId" clId="{AB94867C-7F1F-4F52-A7CC-1BBF41B9F577}" dt="2020-11-20T02:42:52.846" v="64454" actId="20577"/>
          <ac:spMkLst>
            <pc:docMk/>
            <pc:sldMk cId="0" sldId="286"/>
            <ac:spMk id="1437" creationId="{00000000-0000-0000-0000-000000000000}"/>
          </ac:spMkLst>
        </pc:spChg>
        <pc:spChg chg="mod">
          <ac:chgData name="Cao Tianyue" userId="002e49554a3b1526" providerId="LiveId" clId="{AB94867C-7F1F-4F52-A7CC-1BBF41B9F577}" dt="2020-11-20T02:42:52.846" v="64448" actId="947"/>
          <ac:spMkLst>
            <pc:docMk/>
            <pc:sldMk cId="0" sldId="286"/>
            <ac:spMk id="1438" creationId="{00000000-0000-0000-0000-000000000000}"/>
          </ac:spMkLst>
        </pc:spChg>
        <pc:spChg chg="mod">
          <ac:chgData name="Cao Tianyue" userId="002e49554a3b1526" providerId="LiveId" clId="{AB94867C-7F1F-4F52-A7CC-1BBF41B9F577}" dt="2020-11-20T02:42:52.845" v="64445" actId="20577"/>
          <ac:spMkLst>
            <pc:docMk/>
            <pc:sldMk cId="0" sldId="286"/>
            <ac:spMk id="1440" creationId="{00000000-0000-0000-0000-000000000000}"/>
          </ac:spMkLst>
        </pc:spChg>
        <pc:spChg chg="mod">
          <ac:chgData name="Cao Tianyue" userId="002e49554a3b1526" providerId="LiveId" clId="{AB94867C-7F1F-4F52-A7CC-1BBF41B9F577}" dt="2020-11-20T02:42:52.844" v="64439" actId="947"/>
          <ac:spMkLst>
            <pc:docMk/>
            <pc:sldMk cId="0" sldId="286"/>
            <ac:spMk id="1441" creationId="{00000000-0000-0000-0000-000000000000}"/>
          </ac:spMkLst>
        </pc:spChg>
        <pc:spChg chg="mod">
          <ac:chgData name="Cao Tianyue" userId="002e49554a3b1526" providerId="LiveId" clId="{AB94867C-7F1F-4F52-A7CC-1BBF41B9F577}" dt="2020-11-20T02:42:52.844" v="64435" actId="947"/>
          <ac:spMkLst>
            <pc:docMk/>
            <pc:sldMk cId="0" sldId="286"/>
            <ac:spMk id="1442" creationId="{00000000-0000-0000-0000-000000000000}"/>
          </ac:spMkLst>
        </pc:spChg>
        <pc:spChg chg="mod">
          <ac:chgData name="Cao Tianyue" userId="002e49554a3b1526" providerId="LiveId" clId="{AB94867C-7F1F-4F52-A7CC-1BBF41B9F577}" dt="2020-11-20T02:42:52.843" v="64431" actId="947"/>
          <ac:spMkLst>
            <pc:docMk/>
            <pc:sldMk cId="0" sldId="286"/>
            <ac:spMk id="1443" creationId="{00000000-0000-0000-0000-000000000000}"/>
          </ac:spMkLst>
        </pc:spChg>
        <pc:spChg chg="mod">
          <ac:chgData name="Cao Tianyue" userId="002e49554a3b1526" providerId="LiveId" clId="{AB94867C-7F1F-4F52-A7CC-1BBF41B9F577}" dt="2020-11-20T02:42:52.843" v="64427" actId="947"/>
          <ac:spMkLst>
            <pc:docMk/>
            <pc:sldMk cId="0" sldId="286"/>
            <ac:spMk id="1444" creationId="{00000000-0000-0000-0000-000000000000}"/>
          </ac:spMkLst>
        </pc:spChg>
        <pc:spChg chg="mod">
          <ac:chgData name="Cao Tianyue" userId="002e49554a3b1526" providerId="LiveId" clId="{AB94867C-7F1F-4F52-A7CC-1BBF41B9F577}" dt="2020-11-20T02:42:52.843" v="64423" actId="947"/>
          <ac:spMkLst>
            <pc:docMk/>
            <pc:sldMk cId="0" sldId="286"/>
            <ac:spMk id="1446" creationId="{00000000-0000-0000-0000-000000000000}"/>
          </ac:spMkLst>
        </pc:spChg>
        <pc:spChg chg="mod">
          <ac:chgData name="Cao Tianyue" userId="002e49554a3b1526" providerId="LiveId" clId="{AB94867C-7F1F-4F52-A7CC-1BBF41B9F577}" dt="2020-11-20T02:42:52.842" v="64419" actId="947"/>
          <ac:spMkLst>
            <pc:docMk/>
            <pc:sldMk cId="0" sldId="286"/>
            <ac:spMk id="1447" creationId="{00000000-0000-0000-0000-000000000000}"/>
          </ac:spMkLst>
        </pc:spChg>
        <pc:spChg chg="mod">
          <ac:chgData name="Cao Tianyue" userId="002e49554a3b1526" providerId="LiveId" clId="{AB94867C-7F1F-4F52-A7CC-1BBF41B9F577}" dt="2020-11-20T02:42:52.842" v="64415" actId="947"/>
          <ac:spMkLst>
            <pc:docMk/>
            <pc:sldMk cId="0" sldId="286"/>
            <ac:spMk id="1448" creationId="{00000000-0000-0000-0000-000000000000}"/>
          </ac:spMkLst>
        </pc:spChg>
        <pc:spChg chg="mod">
          <ac:chgData name="Cao Tianyue" userId="002e49554a3b1526" providerId="LiveId" clId="{AB94867C-7F1F-4F52-A7CC-1BBF41B9F577}" dt="2020-11-20T02:42:52.842" v="64411" actId="947"/>
          <ac:spMkLst>
            <pc:docMk/>
            <pc:sldMk cId="0" sldId="286"/>
            <ac:spMk id="1449" creationId="{00000000-0000-0000-0000-000000000000}"/>
          </ac:spMkLst>
        </pc:spChg>
        <pc:spChg chg="mod">
          <ac:chgData name="Cao Tianyue" userId="002e49554a3b1526" providerId="LiveId" clId="{AB94867C-7F1F-4F52-A7CC-1BBF41B9F577}" dt="2020-11-20T02:42:52.842" v="64407" actId="947"/>
          <ac:spMkLst>
            <pc:docMk/>
            <pc:sldMk cId="0" sldId="286"/>
            <ac:spMk id="1450" creationId="{00000000-0000-0000-0000-000000000000}"/>
          </ac:spMkLst>
        </pc:spChg>
        <pc:spChg chg="mod">
          <ac:chgData name="Cao Tianyue" userId="002e49554a3b1526" providerId="LiveId" clId="{AB94867C-7F1F-4F52-A7CC-1BBF41B9F577}" dt="2020-11-20T02:42:52.841" v="64403" actId="947"/>
          <ac:spMkLst>
            <pc:docMk/>
            <pc:sldMk cId="0" sldId="286"/>
            <ac:spMk id="1451" creationId="{00000000-0000-0000-0000-000000000000}"/>
          </ac:spMkLst>
        </pc:spChg>
        <pc:spChg chg="mod">
          <ac:chgData name="Cao Tianyue" userId="002e49554a3b1526" providerId="LiveId" clId="{AB94867C-7F1F-4F52-A7CC-1BBF41B9F577}" dt="2020-11-20T02:42:52.841" v="64399" actId="947"/>
          <ac:spMkLst>
            <pc:docMk/>
            <pc:sldMk cId="0" sldId="286"/>
            <ac:spMk id="1452" creationId="{00000000-0000-0000-0000-000000000000}"/>
          </ac:spMkLst>
        </pc:spChg>
        <pc:spChg chg="mod">
          <ac:chgData name="Cao Tianyue" userId="002e49554a3b1526" providerId="LiveId" clId="{AB94867C-7F1F-4F52-A7CC-1BBF41B9F577}" dt="2020-11-20T02:42:52.841" v="64395" actId="947"/>
          <ac:spMkLst>
            <pc:docMk/>
            <pc:sldMk cId="0" sldId="286"/>
            <ac:spMk id="1453" creationId="{00000000-0000-0000-0000-000000000000}"/>
          </ac:spMkLst>
        </pc:spChg>
        <pc:spChg chg="mod">
          <ac:chgData name="Cao Tianyue" userId="002e49554a3b1526" providerId="LiveId" clId="{AB94867C-7F1F-4F52-A7CC-1BBF41B9F577}" dt="2020-11-20T02:42:52.840" v="64391" actId="947"/>
          <ac:spMkLst>
            <pc:docMk/>
            <pc:sldMk cId="0" sldId="286"/>
            <ac:spMk id="1454" creationId="{00000000-0000-0000-0000-000000000000}"/>
          </ac:spMkLst>
        </pc:spChg>
        <pc:spChg chg="mod">
          <ac:chgData name="Cao Tianyue" userId="002e49554a3b1526" providerId="LiveId" clId="{AB94867C-7F1F-4F52-A7CC-1BBF41B9F577}" dt="2020-11-20T02:42:52.840" v="64387" actId="947"/>
          <ac:spMkLst>
            <pc:docMk/>
            <pc:sldMk cId="0" sldId="286"/>
            <ac:spMk id="1455" creationId="{00000000-0000-0000-0000-000000000000}"/>
          </ac:spMkLst>
        </pc:spChg>
        <pc:spChg chg="mod">
          <ac:chgData name="Cao Tianyue" userId="002e49554a3b1526" providerId="LiveId" clId="{AB94867C-7F1F-4F52-A7CC-1BBF41B9F577}" dt="2020-11-20T02:42:52.840" v="64383" actId="947"/>
          <ac:spMkLst>
            <pc:docMk/>
            <pc:sldMk cId="0" sldId="286"/>
            <ac:spMk id="1456" creationId="{00000000-0000-0000-0000-000000000000}"/>
          </ac:spMkLst>
        </pc:spChg>
        <pc:spChg chg="mod">
          <ac:chgData name="Cao Tianyue" userId="002e49554a3b1526" providerId="LiveId" clId="{AB94867C-7F1F-4F52-A7CC-1BBF41B9F577}" dt="2020-11-20T02:42:52.839" v="64379" actId="947"/>
          <ac:spMkLst>
            <pc:docMk/>
            <pc:sldMk cId="0" sldId="286"/>
            <ac:spMk id="1457" creationId="{00000000-0000-0000-0000-000000000000}"/>
          </ac:spMkLst>
        </pc:spChg>
        <pc:spChg chg="mod">
          <ac:chgData name="Cao Tianyue" userId="002e49554a3b1526" providerId="LiveId" clId="{AB94867C-7F1F-4F52-A7CC-1BBF41B9F577}" dt="2020-11-20T02:42:52.839" v="64375" actId="947"/>
          <ac:spMkLst>
            <pc:docMk/>
            <pc:sldMk cId="0" sldId="286"/>
            <ac:spMk id="1458" creationId="{00000000-0000-0000-0000-000000000000}"/>
          </ac:spMkLst>
        </pc:spChg>
        <pc:spChg chg="mod">
          <ac:chgData name="Cao Tianyue" userId="002e49554a3b1526" providerId="LiveId" clId="{AB94867C-7F1F-4F52-A7CC-1BBF41B9F577}" dt="2020-11-20T02:42:52.839" v="64371" actId="947"/>
          <ac:spMkLst>
            <pc:docMk/>
            <pc:sldMk cId="0" sldId="286"/>
            <ac:spMk id="1459" creationId="{00000000-0000-0000-0000-000000000000}"/>
          </ac:spMkLst>
        </pc:spChg>
        <pc:spChg chg="mod">
          <ac:chgData name="Cao Tianyue" userId="002e49554a3b1526" providerId="LiveId" clId="{AB94867C-7F1F-4F52-A7CC-1BBF41B9F577}" dt="2020-11-20T02:42:52.839" v="64367" actId="947"/>
          <ac:spMkLst>
            <pc:docMk/>
            <pc:sldMk cId="0" sldId="286"/>
            <ac:spMk id="1460" creationId="{00000000-0000-0000-0000-000000000000}"/>
          </ac:spMkLst>
        </pc:spChg>
        <pc:spChg chg="mod">
          <ac:chgData name="Cao Tianyue" userId="002e49554a3b1526" providerId="LiveId" clId="{AB94867C-7F1F-4F52-A7CC-1BBF41B9F577}" dt="2020-11-20T02:42:52.838" v="64363" actId="947"/>
          <ac:spMkLst>
            <pc:docMk/>
            <pc:sldMk cId="0" sldId="286"/>
            <ac:spMk id="1461" creationId="{00000000-0000-0000-0000-000000000000}"/>
          </ac:spMkLst>
        </pc:spChg>
        <pc:spChg chg="mod">
          <ac:chgData name="Cao Tianyue" userId="002e49554a3b1526" providerId="LiveId" clId="{AB94867C-7F1F-4F52-A7CC-1BBF41B9F577}" dt="2020-11-20T02:42:52.838" v="64359" actId="947"/>
          <ac:spMkLst>
            <pc:docMk/>
            <pc:sldMk cId="0" sldId="286"/>
            <ac:spMk id="1462" creationId="{00000000-0000-0000-0000-000000000000}"/>
          </ac:spMkLst>
        </pc:spChg>
        <pc:spChg chg="mod">
          <ac:chgData name="Cao Tianyue" userId="002e49554a3b1526" providerId="LiveId" clId="{AB94867C-7F1F-4F52-A7CC-1BBF41B9F577}" dt="2020-11-20T02:42:52.838" v="64355" actId="947"/>
          <ac:spMkLst>
            <pc:docMk/>
            <pc:sldMk cId="0" sldId="286"/>
            <ac:spMk id="1463" creationId="{00000000-0000-0000-0000-000000000000}"/>
          </ac:spMkLst>
        </pc:spChg>
        <pc:spChg chg="mod">
          <ac:chgData name="Cao Tianyue" userId="002e49554a3b1526" providerId="LiveId" clId="{AB94867C-7F1F-4F52-A7CC-1BBF41B9F577}" dt="2020-11-20T02:42:52.837" v="64351" actId="947"/>
          <ac:spMkLst>
            <pc:docMk/>
            <pc:sldMk cId="0" sldId="286"/>
            <ac:spMk id="1464" creationId="{00000000-0000-0000-0000-000000000000}"/>
          </ac:spMkLst>
        </pc:spChg>
        <pc:spChg chg="mod">
          <ac:chgData name="Cao Tianyue" userId="002e49554a3b1526" providerId="LiveId" clId="{AB94867C-7F1F-4F52-A7CC-1BBF41B9F577}" dt="2020-11-20T02:42:52.837" v="64347" actId="947"/>
          <ac:spMkLst>
            <pc:docMk/>
            <pc:sldMk cId="0" sldId="286"/>
            <ac:spMk id="1465" creationId="{00000000-0000-0000-0000-000000000000}"/>
          </ac:spMkLst>
        </pc:spChg>
        <pc:spChg chg="mod">
          <ac:chgData name="Cao Tianyue" userId="002e49554a3b1526" providerId="LiveId" clId="{AB94867C-7F1F-4F52-A7CC-1BBF41B9F577}" dt="2020-11-20T02:42:52.837" v="64343" actId="947"/>
          <ac:spMkLst>
            <pc:docMk/>
            <pc:sldMk cId="0" sldId="286"/>
            <ac:spMk id="1466" creationId="{00000000-0000-0000-0000-000000000000}"/>
          </ac:spMkLst>
        </pc:spChg>
        <pc:spChg chg="mod">
          <ac:chgData name="Cao Tianyue" userId="002e49554a3b1526" providerId="LiveId" clId="{AB94867C-7F1F-4F52-A7CC-1BBF41B9F577}" dt="2020-11-20T02:42:52.836" v="64339" actId="947"/>
          <ac:spMkLst>
            <pc:docMk/>
            <pc:sldMk cId="0" sldId="286"/>
            <ac:spMk id="1467" creationId="{00000000-0000-0000-0000-000000000000}"/>
          </ac:spMkLst>
        </pc:spChg>
        <pc:spChg chg="mod">
          <ac:chgData name="Cao Tianyue" userId="002e49554a3b1526" providerId="LiveId" clId="{AB94867C-7F1F-4F52-A7CC-1BBF41B9F577}" dt="2020-11-20T02:42:52.836" v="64335" actId="947"/>
          <ac:spMkLst>
            <pc:docMk/>
            <pc:sldMk cId="0" sldId="286"/>
            <ac:spMk id="1468" creationId="{00000000-0000-0000-0000-000000000000}"/>
          </ac:spMkLst>
        </pc:spChg>
        <pc:spChg chg="mod">
          <ac:chgData name="Cao Tianyue" userId="002e49554a3b1526" providerId="LiveId" clId="{AB94867C-7F1F-4F52-A7CC-1BBF41B9F577}" dt="2020-11-20T02:42:52.836" v="64331" actId="947"/>
          <ac:spMkLst>
            <pc:docMk/>
            <pc:sldMk cId="0" sldId="286"/>
            <ac:spMk id="1469" creationId="{00000000-0000-0000-0000-000000000000}"/>
          </ac:spMkLst>
        </pc:spChg>
        <pc:spChg chg="mod">
          <ac:chgData name="Cao Tianyue" userId="002e49554a3b1526" providerId="LiveId" clId="{AB94867C-7F1F-4F52-A7CC-1BBF41B9F577}" dt="2020-11-20T02:42:52.835" v="64327" actId="947"/>
          <ac:spMkLst>
            <pc:docMk/>
            <pc:sldMk cId="0" sldId="286"/>
            <ac:spMk id="1470" creationId="{00000000-0000-0000-0000-000000000000}"/>
          </ac:spMkLst>
        </pc:spChg>
        <pc:spChg chg="mod">
          <ac:chgData name="Cao Tianyue" userId="002e49554a3b1526" providerId="LiveId" clId="{AB94867C-7F1F-4F52-A7CC-1BBF41B9F577}" dt="2020-11-20T02:42:52.835" v="64323" actId="947"/>
          <ac:spMkLst>
            <pc:docMk/>
            <pc:sldMk cId="0" sldId="286"/>
            <ac:spMk id="1471" creationId="{00000000-0000-0000-0000-000000000000}"/>
          </ac:spMkLst>
        </pc:spChg>
        <pc:spChg chg="mod">
          <ac:chgData name="Cao Tianyue" userId="002e49554a3b1526" providerId="LiveId" clId="{AB94867C-7F1F-4F52-A7CC-1BBF41B9F577}" dt="2020-11-20T02:42:52.835" v="64319" actId="947"/>
          <ac:spMkLst>
            <pc:docMk/>
            <pc:sldMk cId="0" sldId="286"/>
            <ac:spMk id="1472" creationId="{00000000-0000-0000-0000-000000000000}"/>
          </ac:spMkLst>
        </pc:spChg>
        <pc:spChg chg="mod">
          <ac:chgData name="Cao Tianyue" userId="002e49554a3b1526" providerId="LiveId" clId="{AB94867C-7F1F-4F52-A7CC-1BBF41B9F577}" dt="2020-11-20T02:42:52.835" v="64315" actId="947"/>
          <ac:spMkLst>
            <pc:docMk/>
            <pc:sldMk cId="0" sldId="286"/>
            <ac:spMk id="1473" creationId="{00000000-0000-0000-0000-000000000000}"/>
          </ac:spMkLst>
        </pc:spChg>
        <pc:spChg chg="mod">
          <ac:chgData name="Cao Tianyue" userId="002e49554a3b1526" providerId="LiveId" clId="{AB94867C-7F1F-4F52-A7CC-1BBF41B9F577}" dt="2020-11-20T02:42:52.834" v="64311" actId="947"/>
          <ac:spMkLst>
            <pc:docMk/>
            <pc:sldMk cId="0" sldId="286"/>
            <ac:spMk id="1474" creationId="{00000000-0000-0000-0000-000000000000}"/>
          </ac:spMkLst>
        </pc:spChg>
        <pc:spChg chg="mod">
          <ac:chgData name="Cao Tianyue" userId="002e49554a3b1526" providerId="LiveId" clId="{AB94867C-7F1F-4F52-A7CC-1BBF41B9F577}" dt="2020-11-20T02:42:52.834" v="64307" actId="947"/>
          <ac:spMkLst>
            <pc:docMk/>
            <pc:sldMk cId="0" sldId="286"/>
            <ac:spMk id="1475" creationId="{00000000-0000-0000-0000-000000000000}"/>
          </ac:spMkLst>
        </pc:spChg>
        <pc:spChg chg="mod">
          <ac:chgData name="Cao Tianyue" userId="002e49554a3b1526" providerId="LiveId" clId="{AB94867C-7F1F-4F52-A7CC-1BBF41B9F577}" dt="2020-11-20T02:42:52.834" v="64303" actId="947"/>
          <ac:spMkLst>
            <pc:docMk/>
            <pc:sldMk cId="0" sldId="286"/>
            <ac:spMk id="1476" creationId="{00000000-0000-0000-0000-000000000000}"/>
          </ac:spMkLst>
        </pc:spChg>
        <pc:spChg chg="mod">
          <ac:chgData name="Cao Tianyue" userId="002e49554a3b1526" providerId="LiveId" clId="{AB94867C-7F1F-4F52-A7CC-1BBF41B9F577}" dt="2020-11-20T02:42:52.833" v="64299" actId="947"/>
          <ac:spMkLst>
            <pc:docMk/>
            <pc:sldMk cId="0" sldId="286"/>
            <ac:spMk id="1477" creationId="{00000000-0000-0000-0000-000000000000}"/>
          </ac:spMkLst>
        </pc:spChg>
        <pc:spChg chg="mod">
          <ac:chgData name="Cao Tianyue" userId="002e49554a3b1526" providerId="LiveId" clId="{AB94867C-7F1F-4F52-A7CC-1BBF41B9F577}" dt="2020-11-20T02:42:52.833" v="64295" actId="947"/>
          <ac:spMkLst>
            <pc:docMk/>
            <pc:sldMk cId="0" sldId="286"/>
            <ac:spMk id="1478" creationId="{00000000-0000-0000-0000-000000000000}"/>
          </ac:spMkLst>
        </pc:spChg>
        <pc:spChg chg="mod">
          <ac:chgData name="Cao Tianyue" userId="002e49554a3b1526" providerId="LiveId" clId="{AB94867C-7F1F-4F52-A7CC-1BBF41B9F577}" dt="2020-11-20T02:42:52.833" v="64291" actId="947"/>
          <ac:spMkLst>
            <pc:docMk/>
            <pc:sldMk cId="0" sldId="286"/>
            <ac:spMk id="1479" creationId="{00000000-0000-0000-0000-000000000000}"/>
          </ac:spMkLst>
        </pc:spChg>
        <pc:spChg chg="mod">
          <ac:chgData name="Cao Tianyue" userId="002e49554a3b1526" providerId="LiveId" clId="{AB94867C-7F1F-4F52-A7CC-1BBF41B9F577}" dt="2020-11-20T02:42:52.832" v="64287" actId="947"/>
          <ac:spMkLst>
            <pc:docMk/>
            <pc:sldMk cId="0" sldId="286"/>
            <ac:spMk id="1480" creationId="{00000000-0000-0000-0000-000000000000}"/>
          </ac:spMkLst>
        </pc:spChg>
        <pc:spChg chg="mod">
          <ac:chgData name="Cao Tianyue" userId="002e49554a3b1526" providerId="LiveId" clId="{AB94867C-7F1F-4F52-A7CC-1BBF41B9F577}" dt="2020-11-20T02:42:52.832" v="64283" actId="947"/>
          <ac:spMkLst>
            <pc:docMk/>
            <pc:sldMk cId="0" sldId="286"/>
            <ac:spMk id="1481" creationId="{00000000-0000-0000-0000-000000000000}"/>
          </ac:spMkLst>
        </pc:spChg>
        <pc:spChg chg="mod">
          <ac:chgData name="Cao Tianyue" userId="002e49554a3b1526" providerId="LiveId" clId="{AB94867C-7F1F-4F52-A7CC-1BBF41B9F577}" dt="2020-11-20T02:42:52.832" v="64279" actId="947"/>
          <ac:spMkLst>
            <pc:docMk/>
            <pc:sldMk cId="0" sldId="286"/>
            <ac:spMk id="1482" creationId="{00000000-0000-0000-0000-000000000000}"/>
          </ac:spMkLst>
        </pc:spChg>
        <pc:spChg chg="mod">
          <ac:chgData name="Cao Tianyue" userId="002e49554a3b1526" providerId="LiveId" clId="{AB94867C-7F1F-4F52-A7CC-1BBF41B9F577}" dt="2020-11-20T02:42:52.832" v="64275" actId="947"/>
          <ac:spMkLst>
            <pc:docMk/>
            <pc:sldMk cId="0" sldId="286"/>
            <ac:spMk id="1483" creationId="{00000000-0000-0000-0000-000000000000}"/>
          </ac:spMkLst>
        </pc:spChg>
        <pc:spChg chg="mod">
          <ac:chgData name="Cao Tianyue" userId="002e49554a3b1526" providerId="LiveId" clId="{AB94867C-7F1F-4F52-A7CC-1BBF41B9F577}" dt="2020-11-20T02:42:52.831" v="64271" actId="947"/>
          <ac:spMkLst>
            <pc:docMk/>
            <pc:sldMk cId="0" sldId="286"/>
            <ac:spMk id="1485" creationId="{00000000-0000-0000-0000-000000000000}"/>
          </ac:spMkLst>
        </pc:spChg>
        <pc:spChg chg="mod">
          <ac:chgData name="Cao Tianyue" userId="002e49554a3b1526" providerId="LiveId" clId="{AB94867C-7F1F-4F52-A7CC-1BBF41B9F577}" dt="2020-11-20T02:42:52.831" v="64267" actId="947"/>
          <ac:spMkLst>
            <pc:docMk/>
            <pc:sldMk cId="0" sldId="286"/>
            <ac:spMk id="1486" creationId="{00000000-0000-0000-0000-000000000000}"/>
          </ac:spMkLst>
        </pc:spChg>
        <pc:spChg chg="mod">
          <ac:chgData name="Cao Tianyue" userId="002e49554a3b1526" providerId="LiveId" clId="{AB94867C-7F1F-4F52-A7CC-1BBF41B9F577}" dt="2020-11-20T02:42:52.831" v="64263" actId="947"/>
          <ac:spMkLst>
            <pc:docMk/>
            <pc:sldMk cId="0" sldId="286"/>
            <ac:spMk id="1487" creationId="{00000000-0000-0000-0000-000000000000}"/>
          </ac:spMkLst>
        </pc:spChg>
        <pc:spChg chg="mod">
          <ac:chgData name="Cao Tianyue" userId="002e49554a3b1526" providerId="LiveId" clId="{AB94867C-7F1F-4F52-A7CC-1BBF41B9F577}" dt="2020-11-20T02:42:52.830" v="64259" actId="947"/>
          <ac:spMkLst>
            <pc:docMk/>
            <pc:sldMk cId="0" sldId="286"/>
            <ac:spMk id="1489" creationId="{00000000-0000-0000-0000-000000000000}"/>
          </ac:spMkLst>
        </pc:spChg>
        <pc:spChg chg="mod">
          <ac:chgData name="Cao Tianyue" userId="002e49554a3b1526" providerId="LiveId" clId="{AB94867C-7F1F-4F52-A7CC-1BBF41B9F577}" dt="2020-11-20T02:42:52.830" v="64255" actId="947"/>
          <ac:spMkLst>
            <pc:docMk/>
            <pc:sldMk cId="0" sldId="286"/>
            <ac:spMk id="1490" creationId="{00000000-0000-0000-0000-000000000000}"/>
          </ac:spMkLst>
        </pc:spChg>
        <pc:spChg chg="mod">
          <ac:chgData name="Cao Tianyue" userId="002e49554a3b1526" providerId="LiveId" clId="{AB94867C-7F1F-4F52-A7CC-1BBF41B9F577}" dt="2020-11-20T02:42:52.830" v="64251" actId="947"/>
          <ac:spMkLst>
            <pc:docMk/>
            <pc:sldMk cId="0" sldId="286"/>
            <ac:spMk id="1491" creationId="{00000000-0000-0000-0000-000000000000}"/>
          </ac:spMkLst>
        </pc:spChg>
        <pc:spChg chg="mod">
          <ac:chgData name="Cao Tianyue" userId="002e49554a3b1526" providerId="LiveId" clId="{AB94867C-7F1F-4F52-A7CC-1BBF41B9F577}" dt="2020-11-20T02:42:52.830" v="64247" actId="947"/>
          <ac:spMkLst>
            <pc:docMk/>
            <pc:sldMk cId="0" sldId="286"/>
            <ac:spMk id="1492" creationId="{00000000-0000-0000-0000-000000000000}"/>
          </ac:spMkLst>
        </pc:spChg>
        <pc:spChg chg="mod">
          <ac:chgData name="Cao Tianyue" userId="002e49554a3b1526" providerId="LiveId" clId="{AB94867C-7F1F-4F52-A7CC-1BBF41B9F577}" dt="2020-11-20T02:42:52.829" v="64243" actId="947"/>
          <ac:spMkLst>
            <pc:docMk/>
            <pc:sldMk cId="0" sldId="286"/>
            <ac:spMk id="1493" creationId="{00000000-0000-0000-0000-000000000000}"/>
          </ac:spMkLst>
        </pc:spChg>
        <pc:spChg chg="mod">
          <ac:chgData name="Cao Tianyue" userId="002e49554a3b1526" providerId="LiveId" clId="{AB94867C-7F1F-4F52-A7CC-1BBF41B9F577}" dt="2020-11-20T02:42:52.829" v="64239" actId="947"/>
          <ac:spMkLst>
            <pc:docMk/>
            <pc:sldMk cId="0" sldId="286"/>
            <ac:spMk id="1494" creationId="{00000000-0000-0000-0000-000000000000}"/>
          </ac:spMkLst>
        </pc:spChg>
        <pc:spChg chg="mod">
          <ac:chgData name="Cao Tianyue" userId="002e49554a3b1526" providerId="LiveId" clId="{AB94867C-7F1F-4F52-A7CC-1BBF41B9F577}" dt="2020-11-20T02:42:52.829" v="64235" actId="947"/>
          <ac:spMkLst>
            <pc:docMk/>
            <pc:sldMk cId="0" sldId="286"/>
            <ac:spMk id="1495" creationId="{00000000-0000-0000-0000-000000000000}"/>
          </ac:spMkLst>
        </pc:spChg>
        <pc:spChg chg="mod">
          <ac:chgData name="Cao Tianyue" userId="002e49554a3b1526" providerId="LiveId" clId="{AB94867C-7F1F-4F52-A7CC-1BBF41B9F577}" dt="2020-11-20T02:42:52.828" v="64231" actId="947"/>
          <ac:spMkLst>
            <pc:docMk/>
            <pc:sldMk cId="0" sldId="286"/>
            <ac:spMk id="1496" creationId="{00000000-0000-0000-0000-000000000000}"/>
          </ac:spMkLst>
        </pc:spChg>
        <pc:spChg chg="mod">
          <ac:chgData name="Cao Tianyue" userId="002e49554a3b1526" providerId="LiveId" clId="{AB94867C-7F1F-4F52-A7CC-1BBF41B9F577}" dt="2020-11-20T02:42:52.828" v="64227" actId="947"/>
          <ac:spMkLst>
            <pc:docMk/>
            <pc:sldMk cId="0" sldId="286"/>
            <ac:spMk id="1497" creationId="{00000000-0000-0000-0000-000000000000}"/>
          </ac:spMkLst>
        </pc:spChg>
        <pc:spChg chg="mod">
          <ac:chgData name="Cao Tianyue" userId="002e49554a3b1526" providerId="LiveId" clId="{AB94867C-7F1F-4F52-A7CC-1BBF41B9F577}" dt="2020-11-20T02:42:52.828" v="64223" actId="947"/>
          <ac:spMkLst>
            <pc:docMk/>
            <pc:sldMk cId="0" sldId="286"/>
            <ac:spMk id="1498" creationId="{00000000-0000-0000-0000-000000000000}"/>
          </ac:spMkLst>
        </pc:spChg>
        <pc:spChg chg="mod">
          <ac:chgData name="Cao Tianyue" userId="002e49554a3b1526" providerId="LiveId" clId="{AB94867C-7F1F-4F52-A7CC-1BBF41B9F577}" dt="2020-11-20T02:42:52.827" v="64219" actId="947"/>
          <ac:spMkLst>
            <pc:docMk/>
            <pc:sldMk cId="0" sldId="286"/>
            <ac:spMk id="1499" creationId="{00000000-0000-0000-0000-000000000000}"/>
          </ac:spMkLst>
        </pc:spChg>
        <pc:spChg chg="mod">
          <ac:chgData name="Cao Tianyue" userId="002e49554a3b1526" providerId="LiveId" clId="{AB94867C-7F1F-4F52-A7CC-1BBF41B9F577}" dt="2020-11-20T02:42:52.827" v="64215" actId="947"/>
          <ac:spMkLst>
            <pc:docMk/>
            <pc:sldMk cId="0" sldId="286"/>
            <ac:spMk id="1501" creationId="{00000000-0000-0000-0000-000000000000}"/>
          </ac:spMkLst>
        </pc:spChg>
        <pc:spChg chg="mod">
          <ac:chgData name="Cao Tianyue" userId="002e49554a3b1526" providerId="LiveId" clId="{AB94867C-7F1F-4F52-A7CC-1BBF41B9F577}" dt="2020-11-20T02:42:52.827" v="64211" actId="947"/>
          <ac:spMkLst>
            <pc:docMk/>
            <pc:sldMk cId="0" sldId="286"/>
            <ac:spMk id="1502" creationId="{00000000-0000-0000-0000-000000000000}"/>
          </ac:spMkLst>
        </pc:spChg>
        <pc:spChg chg="mod">
          <ac:chgData name="Cao Tianyue" userId="002e49554a3b1526" providerId="LiveId" clId="{AB94867C-7F1F-4F52-A7CC-1BBF41B9F577}" dt="2020-11-20T02:42:52.827" v="64207" actId="947"/>
          <ac:spMkLst>
            <pc:docMk/>
            <pc:sldMk cId="0" sldId="286"/>
            <ac:spMk id="1503" creationId="{00000000-0000-0000-0000-000000000000}"/>
          </ac:spMkLst>
        </pc:spChg>
        <pc:spChg chg="mod">
          <ac:chgData name="Cao Tianyue" userId="002e49554a3b1526" providerId="LiveId" clId="{AB94867C-7F1F-4F52-A7CC-1BBF41B9F577}" dt="2020-11-20T02:42:52.826" v="64203" actId="947"/>
          <ac:spMkLst>
            <pc:docMk/>
            <pc:sldMk cId="0" sldId="286"/>
            <ac:spMk id="1504" creationId="{00000000-0000-0000-0000-000000000000}"/>
          </ac:spMkLst>
        </pc:spChg>
        <pc:spChg chg="mod">
          <ac:chgData name="Cao Tianyue" userId="002e49554a3b1526" providerId="LiveId" clId="{AB94867C-7F1F-4F52-A7CC-1BBF41B9F577}" dt="2020-11-20T02:42:52.826" v="64199" actId="947"/>
          <ac:spMkLst>
            <pc:docMk/>
            <pc:sldMk cId="0" sldId="286"/>
            <ac:spMk id="1505" creationId="{00000000-0000-0000-0000-000000000000}"/>
          </ac:spMkLst>
        </pc:spChg>
        <pc:spChg chg="mod">
          <ac:chgData name="Cao Tianyue" userId="002e49554a3b1526" providerId="LiveId" clId="{AB94867C-7F1F-4F52-A7CC-1BBF41B9F577}" dt="2020-11-20T02:42:52.826" v="64195" actId="947"/>
          <ac:spMkLst>
            <pc:docMk/>
            <pc:sldMk cId="0" sldId="286"/>
            <ac:spMk id="1506" creationId="{00000000-0000-0000-0000-000000000000}"/>
          </ac:spMkLst>
        </pc:spChg>
        <pc:spChg chg="mod">
          <ac:chgData name="Cao Tianyue" userId="002e49554a3b1526" providerId="LiveId" clId="{AB94867C-7F1F-4F52-A7CC-1BBF41B9F577}" dt="2020-11-20T02:42:52.825" v="64191" actId="947"/>
          <ac:spMkLst>
            <pc:docMk/>
            <pc:sldMk cId="0" sldId="286"/>
            <ac:spMk id="1507" creationId="{00000000-0000-0000-0000-000000000000}"/>
          </ac:spMkLst>
        </pc:spChg>
        <pc:spChg chg="mod">
          <ac:chgData name="Cao Tianyue" userId="002e49554a3b1526" providerId="LiveId" clId="{AB94867C-7F1F-4F52-A7CC-1BBF41B9F577}" dt="2020-11-20T02:42:52.825" v="64187" actId="947"/>
          <ac:spMkLst>
            <pc:docMk/>
            <pc:sldMk cId="0" sldId="286"/>
            <ac:spMk id="1508" creationId="{00000000-0000-0000-0000-000000000000}"/>
          </ac:spMkLst>
        </pc:spChg>
        <pc:spChg chg="mod">
          <ac:chgData name="Cao Tianyue" userId="002e49554a3b1526" providerId="LiveId" clId="{AB94867C-7F1F-4F52-A7CC-1BBF41B9F577}" dt="2020-11-20T02:42:52.825" v="64183" actId="947"/>
          <ac:spMkLst>
            <pc:docMk/>
            <pc:sldMk cId="0" sldId="286"/>
            <ac:spMk id="1509" creationId="{00000000-0000-0000-0000-000000000000}"/>
          </ac:spMkLst>
        </pc:spChg>
        <pc:spChg chg="mod">
          <ac:chgData name="Cao Tianyue" userId="002e49554a3b1526" providerId="LiveId" clId="{AB94867C-7F1F-4F52-A7CC-1BBF41B9F577}" dt="2020-11-20T02:42:52.825" v="64179" actId="947"/>
          <ac:spMkLst>
            <pc:docMk/>
            <pc:sldMk cId="0" sldId="286"/>
            <ac:spMk id="1510" creationId="{00000000-0000-0000-0000-000000000000}"/>
          </ac:spMkLst>
        </pc:spChg>
        <pc:spChg chg="mod">
          <ac:chgData name="Cao Tianyue" userId="002e49554a3b1526" providerId="LiveId" clId="{AB94867C-7F1F-4F52-A7CC-1BBF41B9F577}" dt="2020-11-20T02:42:52.824" v="64175" actId="947"/>
          <ac:spMkLst>
            <pc:docMk/>
            <pc:sldMk cId="0" sldId="286"/>
            <ac:spMk id="1511" creationId="{00000000-0000-0000-0000-000000000000}"/>
          </ac:spMkLst>
        </pc:spChg>
        <pc:spChg chg="mod">
          <ac:chgData name="Cao Tianyue" userId="002e49554a3b1526" providerId="LiveId" clId="{AB94867C-7F1F-4F52-A7CC-1BBF41B9F577}" dt="2020-11-20T02:42:52.824" v="64171" actId="947"/>
          <ac:spMkLst>
            <pc:docMk/>
            <pc:sldMk cId="0" sldId="286"/>
            <ac:spMk id="1512" creationId="{00000000-0000-0000-0000-000000000000}"/>
          </ac:spMkLst>
        </pc:spChg>
        <pc:spChg chg="mod">
          <ac:chgData name="Cao Tianyue" userId="002e49554a3b1526" providerId="LiveId" clId="{AB94867C-7F1F-4F52-A7CC-1BBF41B9F577}" dt="2020-11-20T02:42:52.824" v="64167" actId="947"/>
          <ac:spMkLst>
            <pc:docMk/>
            <pc:sldMk cId="0" sldId="286"/>
            <ac:spMk id="1513" creationId="{00000000-0000-0000-0000-000000000000}"/>
          </ac:spMkLst>
        </pc:spChg>
        <pc:spChg chg="mod">
          <ac:chgData name="Cao Tianyue" userId="002e49554a3b1526" providerId="LiveId" clId="{AB94867C-7F1F-4F52-A7CC-1BBF41B9F577}" dt="2020-11-20T02:42:52.823" v="64163" actId="947"/>
          <ac:spMkLst>
            <pc:docMk/>
            <pc:sldMk cId="0" sldId="286"/>
            <ac:spMk id="1514" creationId="{00000000-0000-0000-0000-000000000000}"/>
          </ac:spMkLst>
        </pc:spChg>
        <pc:spChg chg="mod">
          <ac:chgData name="Cao Tianyue" userId="002e49554a3b1526" providerId="LiveId" clId="{AB94867C-7F1F-4F52-A7CC-1BBF41B9F577}" dt="2020-11-20T02:42:52.823" v="64159" actId="947"/>
          <ac:spMkLst>
            <pc:docMk/>
            <pc:sldMk cId="0" sldId="286"/>
            <ac:spMk id="1515" creationId="{00000000-0000-0000-0000-000000000000}"/>
          </ac:spMkLst>
        </pc:spChg>
        <pc:spChg chg="mod">
          <ac:chgData name="Cao Tianyue" userId="002e49554a3b1526" providerId="LiveId" clId="{AB94867C-7F1F-4F52-A7CC-1BBF41B9F577}" dt="2020-11-20T02:42:52.823" v="64155" actId="947"/>
          <ac:spMkLst>
            <pc:docMk/>
            <pc:sldMk cId="0" sldId="286"/>
            <ac:spMk id="1516" creationId="{00000000-0000-0000-0000-000000000000}"/>
          </ac:spMkLst>
        </pc:spChg>
        <pc:spChg chg="mod">
          <ac:chgData name="Cao Tianyue" userId="002e49554a3b1526" providerId="LiveId" clId="{AB94867C-7F1F-4F52-A7CC-1BBF41B9F577}" dt="2020-11-20T02:42:52.822" v="64151" actId="947"/>
          <ac:spMkLst>
            <pc:docMk/>
            <pc:sldMk cId="0" sldId="286"/>
            <ac:spMk id="1517" creationId="{00000000-0000-0000-0000-000000000000}"/>
          </ac:spMkLst>
        </pc:spChg>
        <pc:spChg chg="mod">
          <ac:chgData name="Cao Tianyue" userId="002e49554a3b1526" providerId="LiveId" clId="{AB94867C-7F1F-4F52-A7CC-1BBF41B9F577}" dt="2020-11-20T02:42:52.822" v="64147" actId="947"/>
          <ac:spMkLst>
            <pc:docMk/>
            <pc:sldMk cId="0" sldId="286"/>
            <ac:spMk id="1518" creationId="{00000000-0000-0000-0000-000000000000}"/>
          </ac:spMkLst>
        </pc:spChg>
        <pc:spChg chg="mod">
          <ac:chgData name="Cao Tianyue" userId="002e49554a3b1526" providerId="LiveId" clId="{AB94867C-7F1F-4F52-A7CC-1BBF41B9F577}" dt="2020-11-20T02:42:52.822" v="64143" actId="947"/>
          <ac:spMkLst>
            <pc:docMk/>
            <pc:sldMk cId="0" sldId="286"/>
            <ac:spMk id="1519" creationId="{00000000-0000-0000-0000-000000000000}"/>
          </ac:spMkLst>
        </pc:spChg>
        <pc:spChg chg="mod">
          <ac:chgData name="Cao Tianyue" userId="002e49554a3b1526" providerId="LiveId" clId="{AB94867C-7F1F-4F52-A7CC-1BBF41B9F577}" dt="2020-11-20T02:42:52.822" v="64139" actId="947"/>
          <ac:spMkLst>
            <pc:docMk/>
            <pc:sldMk cId="0" sldId="286"/>
            <ac:spMk id="1520" creationId="{00000000-0000-0000-0000-000000000000}"/>
          </ac:spMkLst>
        </pc:spChg>
        <pc:spChg chg="mod">
          <ac:chgData name="Cao Tianyue" userId="002e49554a3b1526" providerId="LiveId" clId="{AB94867C-7F1F-4F52-A7CC-1BBF41B9F577}" dt="2020-11-20T02:42:52.821" v="64135" actId="947"/>
          <ac:spMkLst>
            <pc:docMk/>
            <pc:sldMk cId="0" sldId="286"/>
            <ac:spMk id="1521" creationId="{00000000-0000-0000-0000-000000000000}"/>
          </ac:spMkLst>
        </pc:spChg>
        <pc:spChg chg="mod">
          <ac:chgData name="Cao Tianyue" userId="002e49554a3b1526" providerId="LiveId" clId="{AB94867C-7F1F-4F52-A7CC-1BBF41B9F577}" dt="2020-11-20T02:42:52.821" v="64131" actId="947"/>
          <ac:spMkLst>
            <pc:docMk/>
            <pc:sldMk cId="0" sldId="286"/>
            <ac:spMk id="1522" creationId="{00000000-0000-0000-0000-000000000000}"/>
          </ac:spMkLst>
        </pc:spChg>
        <pc:spChg chg="mod">
          <ac:chgData name="Cao Tianyue" userId="002e49554a3b1526" providerId="LiveId" clId="{AB94867C-7F1F-4F52-A7CC-1BBF41B9F577}" dt="2020-11-20T02:42:52.821" v="64127" actId="947"/>
          <ac:spMkLst>
            <pc:docMk/>
            <pc:sldMk cId="0" sldId="286"/>
            <ac:spMk id="1523" creationId="{00000000-0000-0000-0000-000000000000}"/>
          </ac:spMkLst>
        </pc:spChg>
        <pc:spChg chg="mod">
          <ac:chgData name="Cao Tianyue" userId="002e49554a3b1526" providerId="LiveId" clId="{AB94867C-7F1F-4F52-A7CC-1BBF41B9F577}" dt="2020-11-20T02:42:52.820" v="64123" actId="947"/>
          <ac:spMkLst>
            <pc:docMk/>
            <pc:sldMk cId="0" sldId="286"/>
            <ac:spMk id="1524" creationId="{00000000-0000-0000-0000-000000000000}"/>
          </ac:spMkLst>
        </pc:spChg>
        <pc:spChg chg="mod">
          <ac:chgData name="Cao Tianyue" userId="002e49554a3b1526" providerId="LiveId" clId="{AB94867C-7F1F-4F52-A7CC-1BBF41B9F577}" dt="2020-11-20T02:42:52.820" v="64119" actId="947"/>
          <ac:spMkLst>
            <pc:docMk/>
            <pc:sldMk cId="0" sldId="286"/>
            <ac:spMk id="1525" creationId="{00000000-0000-0000-0000-000000000000}"/>
          </ac:spMkLst>
        </pc:spChg>
        <pc:spChg chg="mod">
          <ac:chgData name="Cao Tianyue" userId="002e49554a3b1526" providerId="LiveId" clId="{AB94867C-7F1F-4F52-A7CC-1BBF41B9F577}" dt="2020-11-20T02:42:52.820" v="64115" actId="947"/>
          <ac:spMkLst>
            <pc:docMk/>
            <pc:sldMk cId="0" sldId="286"/>
            <ac:spMk id="1526" creationId="{00000000-0000-0000-0000-000000000000}"/>
          </ac:spMkLst>
        </pc:spChg>
        <pc:spChg chg="mod">
          <ac:chgData name="Cao Tianyue" userId="002e49554a3b1526" providerId="LiveId" clId="{AB94867C-7F1F-4F52-A7CC-1BBF41B9F577}" dt="2020-11-20T02:42:52.819" v="64111" actId="947"/>
          <ac:spMkLst>
            <pc:docMk/>
            <pc:sldMk cId="0" sldId="286"/>
            <ac:spMk id="1527" creationId="{00000000-0000-0000-0000-000000000000}"/>
          </ac:spMkLst>
        </pc:spChg>
        <pc:spChg chg="mod">
          <ac:chgData name="Cao Tianyue" userId="002e49554a3b1526" providerId="LiveId" clId="{AB94867C-7F1F-4F52-A7CC-1BBF41B9F577}" dt="2020-11-20T02:42:52.819" v="64107" actId="947"/>
          <ac:spMkLst>
            <pc:docMk/>
            <pc:sldMk cId="0" sldId="286"/>
            <ac:spMk id="1528" creationId="{00000000-0000-0000-0000-000000000000}"/>
          </ac:spMkLst>
        </pc:spChg>
        <pc:spChg chg="mod">
          <ac:chgData name="Cao Tianyue" userId="002e49554a3b1526" providerId="LiveId" clId="{AB94867C-7F1F-4F52-A7CC-1BBF41B9F577}" dt="2020-11-20T02:42:52.819" v="64103" actId="947"/>
          <ac:spMkLst>
            <pc:docMk/>
            <pc:sldMk cId="0" sldId="286"/>
            <ac:spMk id="1529" creationId="{00000000-0000-0000-0000-000000000000}"/>
          </ac:spMkLst>
        </pc:spChg>
        <pc:spChg chg="mod">
          <ac:chgData name="Cao Tianyue" userId="002e49554a3b1526" providerId="LiveId" clId="{AB94867C-7F1F-4F52-A7CC-1BBF41B9F577}" dt="2020-11-20T02:42:52.819" v="64099" actId="947"/>
          <ac:spMkLst>
            <pc:docMk/>
            <pc:sldMk cId="0" sldId="286"/>
            <ac:spMk id="1530" creationId="{00000000-0000-0000-0000-000000000000}"/>
          </ac:spMkLst>
        </pc:spChg>
        <pc:spChg chg="mod">
          <ac:chgData name="Cao Tianyue" userId="002e49554a3b1526" providerId="LiveId" clId="{AB94867C-7F1F-4F52-A7CC-1BBF41B9F577}" dt="2020-11-20T02:42:52.818" v="64095" actId="947"/>
          <ac:spMkLst>
            <pc:docMk/>
            <pc:sldMk cId="0" sldId="286"/>
            <ac:spMk id="1531" creationId="{00000000-0000-0000-0000-000000000000}"/>
          </ac:spMkLst>
        </pc:spChg>
        <pc:spChg chg="mod">
          <ac:chgData name="Cao Tianyue" userId="002e49554a3b1526" providerId="LiveId" clId="{AB94867C-7F1F-4F52-A7CC-1BBF41B9F577}" dt="2020-11-20T02:42:52.818" v="64091" actId="947"/>
          <ac:spMkLst>
            <pc:docMk/>
            <pc:sldMk cId="0" sldId="286"/>
            <ac:spMk id="1532" creationId="{00000000-0000-0000-0000-000000000000}"/>
          </ac:spMkLst>
        </pc:spChg>
        <pc:spChg chg="mod">
          <ac:chgData name="Cao Tianyue" userId="002e49554a3b1526" providerId="LiveId" clId="{AB94867C-7F1F-4F52-A7CC-1BBF41B9F577}" dt="2020-11-20T02:42:52.818" v="64087" actId="947"/>
          <ac:spMkLst>
            <pc:docMk/>
            <pc:sldMk cId="0" sldId="286"/>
            <ac:spMk id="1533" creationId="{00000000-0000-0000-0000-000000000000}"/>
          </ac:spMkLst>
        </pc:spChg>
        <pc:spChg chg="mod">
          <ac:chgData name="Cao Tianyue" userId="002e49554a3b1526" providerId="LiveId" clId="{AB94867C-7F1F-4F52-A7CC-1BBF41B9F577}" dt="2020-11-20T02:42:52.817" v="64083" actId="947"/>
          <ac:spMkLst>
            <pc:docMk/>
            <pc:sldMk cId="0" sldId="286"/>
            <ac:spMk id="1535" creationId="{00000000-0000-0000-0000-000000000000}"/>
          </ac:spMkLst>
        </pc:spChg>
        <pc:spChg chg="mod">
          <ac:chgData name="Cao Tianyue" userId="002e49554a3b1526" providerId="LiveId" clId="{AB94867C-7F1F-4F52-A7CC-1BBF41B9F577}" dt="2020-11-20T02:42:52.817" v="64079" actId="947"/>
          <ac:spMkLst>
            <pc:docMk/>
            <pc:sldMk cId="0" sldId="286"/>
            <ac:spMk id="1536" creationId="{00000000-0000-0000-0000-000000000000}"/>
          </ac:spMkLst>
        </pc:spChg>
        <pc:spChg chg="mod">
          <ac:chgData name="Cao Tianyue" userId="002e49554a3b1526" providerId="LiveId" clId="{AB94867C-7F1F-4F52-A7CC-1BBF41B9F577}" dt="2020-11-20T02:42:52.816" v="64075" actId="947"/>
          <ac:spMkLst>
            <pc:docMk/>
            <pc:sldMk cId="0" sldId="286"/>
            <ac:spMk id="1537" creationId="{00000000-0000-0000-0000-000000000000}"/>
          </ac:spMkLst>
        </pc:spChg>
        <pc:spChg chg="mod">
          <ac:chgData name="Cao Tianyue" userId="002e49554a3b1526" providerId="LiveId" clId="{AB94867C-7F1F-4F52-A7CC-1BBF41B9F577}" dt="2020-11-20T02:42:52.816" v="64071" actId="947"/>
          <ac:spMkLst>
            <pc:docMk/>
            <pc:sldMk cId="0" sldId="286"/>
            <ac:spMk id="1539" creationId="{00000000-0000-0000-0000-000000000000}"/>
          </ac:spMkLst>
        </pc:spChg>
        <pc:spChg chg="mod">
          <ac:chgData name="Cao Tianyue" userId="002e49554a3b1526" providerId="LiveId" clId="{AB94867C-7F1F-4F52-A7CC-1BBF41B9F577}" dt="2020-11-20T02:42:52.816" v="64067" actId="947"/>
          <ac:spMkLst>
            <pc:docMk/>
            <pc:sldMk cId="0" sldId="286"/>
            <ac:spMk id="1540" creationId="{00000000-0000-0000-0000-000000000000}"/>
          </ac:spMkLst>
        </pc:spChg>
        <pc:spChg chg="mod">
          <ac:chgData name="Cao Tianyue" userId="002e49554a3b1526" providerId="LiveId" clId="{AB94867C-7F1F-4F52-A7CC-1BBF41B9F577}" dt="2020-11-20T02:42:52.815" v="64063" actId="947"/>
          <ac:spMkLst>
            <pc:docMk/>
            <pc:sldMk cId="0" sldId="286"/>
            <ac:spMk id="1542" creationId="{00000000-0000-0000-0000-000000000000}"/>
          </ac:spMkLst>
        </pc:spChg>
        <pc:spChg chg="mod">
          <ac:chgData name="Cao Tianyue" userId="002e49554a3b1526" providerId="LiveId" clId="{AB94867C-7F1F-4F52-A7CC-1BBF41B9F577}" dt="2020-11-20T02:42:52.815" v="64059" actId="947"/>
          <ac:spMkLst>
            <pc:docMk/>
            <pc:sldMk cId="0" sldId="286"/>
            <ac:spMk id="1543" creationId="{00000000-0000-0000-0000-000000000000}"/>
          </ac:spMkLst>
        </pc:spChg>
        <pc:spChg chg="mod">
          <ac:chgData name="Cao Tianyue" userId="002e49554a3b1526" providerId="LiveId" clId="{AB94867C-7F1F-4F52-A7CC-1BBF41B9F577}" dt="2020-11-20T02:42:52.815" v="64055" actId="947"/>
          <ac:spMkLst>
            <pc:docMk/>
            <pc:sldMk cId="0" sldId="286"/>
            <ac:spMk id="1544" creationId="{00000000-0000-0000-0000-000000000000}"/>
          </ac:spMkLst>
        </pc:spChg>
        <pc:spChg chg="mod">
          <ac:chgData name="Cao Tianyue" userId="002e49554a3b1526" providerId="LiveId" clId="{AB94867C-7F1F-4F52-A7CC-1BBF41B9F577}" dt="2020-11-20T02:42:52.815" v="64051" actId="947"/>
          <ac:spMkLst>
            <pc:docMk/>
            <pc:sldMk cId="0" sldId="286"/>
            <ac:spMk id="1545" creationId="{00000000-0000-0000-0000-000000000000}"/>
          </ac:spMkLst>
        </pc:spChg>
        <pc:spChg chg="mod">
          <ac:chgData name="Cao Tianyue" userId="002e49554a3b1526" providerId="LiveId" clId="{AB94867C-7F1F-4F52-A7CC-1BBF41B9F577}" dt="2020-11-20T02:42:52.814" v="64047" actId="947"/>
          <ac:spMkLst>
            <pc:docMk/>
            <pc:sldMk cId="0" sldId="286"/>
            <ac:spMk id="1546" creationId="{00000000-0000-0000-0000-000000000000}"/>
          </ac:spMkLst>
        </pc:spChg>
        <pc:spChg chg="mod">
          <ac:chgData name="Cao Tianyue" userId="002e49554a3b1526" providerId="LiveId" clId="{AB94867C-7F1F-4F52-A7CC-1BBF41B9F577}" dt="2020-11-20T02:42:52.814" v="64043" actId="947"/>
          <ac:spMkLst>
            <pc:docMk/>
            <pc:sldMk cId="0" sldId="286"/>
            <ac:spMk id="1547" creationId="{00000000-0000-0000-0000-000000000000}"/>
          </ac:spMkLst>
        </pc:spChg>
        <pc:spChg chg="mod">
          <ac:chgData name="Cao Tianyue" userId="002e49554a3b1526" providerId="LiveId" clId="{AB94867C-7F1F-4F52-A7CC-1BBF41B9F577}" dt="2020-11-20T02:42:52.814" v="64039" actId="947"/>
          <ac:spMkLst>
            <pc:docMk/>
            <pc:sldMk cId="0" sldId="286"/>
            <ac:spMk id="1548" creationId="{00000000-0000-0000-0000-000000000000}"/>
          </ac:spMkLst>
        </pc:spChg>
        <pc:spChg chg="mod">
          <ac:chgData name="Cao Tianyue" userId="002e49554a3b1526" providerId="LiveId" clId="{AB94867C-7F1F-4F52-A7CC-1BBF41B9F577}" dt="2020-11-20T02:42:52.813" v="64035" actId="947"/>
          <ac:spMkLst>
            <pc:docMk/>
            <pc:sldMk cId="0" sldId="286"/>
            <ac:spMk id="1549" creationId="{00000000-0000-0000-0000-000000000000}"/>
          </ac:spMkLst>
        </pc:spChg>
        <pc:spChg chg="mod">
          <ac:chgData name="Cao Tianyue" userId="002e49554a3b1526" providerId="LiveId" clId="{AB94867C-7F1F-4F52-A7CC-1BBF41B9F577}" dt="2020-11-20T02:42:52.813" v="64031" actId="947"/>
          <ac:spMkLst>
            <pc:docMk/>
            <pc:sldMk cId="0" sldId="286"/>
            <ac:spMk id="1550" creationId="{00000000-0000-0000-0000-000000000000}"/>
          </ac:spMkLst>
        </pc:spChg>
        <pc:spChg chg="mod">
          <ac:chgData name="Cao Tianyue" userId="002e49554a3b1526" providerId="LiveId" clId="{AB94867C-7F1F-4F52-A7CC-1BBF41B9F577}" dt="2020-11-20T02:42:52.813" v="64027" actId="947"/>
          <ac:spMkLst>
            <pc:docMk/>
            <pc:sldMk cId="0" sldId="286"/>
            <ac:spMk id="1551" creationId="{00000000-0000-0000-0000-000000000000}"/>
          </ac:spMkLst>
        </pc:spChg>
        <pc:spChg chg="mod">
          <ac:chgData name="Cao Tianyue" userId="002e49554a3b1526" providerId="LiveId" clId="{AB94867C-7F1F-4F52-A7CC-1BBF41B9F577}" dt="2020-11-20T02:42:52.813" v="64023" actId="947"/>
          <ac:spMkLst>
            <pc:docMk/>
            <pc:sldMk cId="0" sldId="286"/>
            <ac:spMk id="1553" creationId="{00000000-0000-0000-0000-000000000000}"/>
          </ac:spMkLst>
        </pc:spChg>
        <pc:spChg chg="mod">
          <ac:chgData name="Cao Tianyue" userId="002e49554a3b1526" providerId="LiveId" clId="{AB94867C-7F1F-4F52-A7CC-1BBF41B9F577}" dt="2020-11-20T02:42:52.812" v="64019" actId="947"/>
          <ac:spMkLst>
            <pc:docMk/>
            <pc:sldMk cId="0" sldId="286"/>
            <ac:spMk id="1554" creationId="{00000000-0000-0000-0000-000000000000}"/>
          </ac:spMkLst>
        </pc:spChg>
        <pc:spChg chg="mod">
          <ac:chgData name="Cao Tianyue" userId="002e49554a3b1526" providerId="LiveId" clId="{AB94867C-7F1F-4F52-A7CC-1BBF41B9F577}" dt="2020-11-20T02:42:52.812" v="64015" actId="947"/>
          <ac:spMkLst>
            <pc:docMk/>
            <pc:sldMk cId="0" sldId="286"/>
            <ac:spMk id="1555" creationId="{00000000-0000-0000-0000-000000000000}"/>
          </ac:spMkLst>
        </pc:spChg>
        <pc:spChg chg="mod">
          <ac:chgData name="Cao Tianyue" userId="002e49554a3b1526" providerId="LiveId" clId="{AB94867C-7F1F-4F52-A7CC-1BBF41B9F577}" dt="2020-11-20T02:42:52.812" v="64011" actId="947"/>
          <ac:spMkLst>
            <pc:docMk/>
            <pc:sldMk cId="0" sldId="286"/>
            <ac:spMk id="1556" creationId="{00000000-0000-0000-0000-000000000000}"/>
          </ac:spMkLst>
        </pc:spChg>
        <pc:spChg chg="mod">
          <ac:chgData name="Cao Tianyue" userId="002e49554a3b1526" providerId="LiveId" clId="{AB94867C-7F1F-4F52-A7CC-1BBF41B9F577}" dt="2020-11-20T02:42:52.811" v="64007" actId="947"/>
          <ac:spMkLst>
            <pc:docMk/>
            <pc:sldMk cId="0" sldId="286"/>
            <ac:spMk id="1557" creationId="{00000000-0000-0000-0000-000000000000}"/>
          </ac:spMkLst>
        </pc:spChg>
        <pc:spChg chg="mod">
          <ac:chgData name="Cao Tianyue" userId="002e49554a3b1526" providerId="LiveId" clId="{AB94867C-7F1F-4F52-A7CC-1BBF41B9F577}" dt="2020-11-20T02:42:52.811" v="64003" actId="947"/>
          <ac:spMkLst>
            <pc:docMk/>
            <pc:sldMk cId="0" sldId="286"/>
            <ac:spMk id="1558" creationId="{00000000-0000-0000-0000-000000000000}"/>
          </ac:spMkLst>
        </pc:spChg>
        <pc:spChg chg="mod">
          <ac:chgData name="Cao Tianyue" userId="002e49554a3b1526" providerId="LiveId" clId="{AB94867C-7F1F-4F52-A7CC-1BBF41B9F577}" dt="2020-11-20T02:42:52.811" v="63999" actId="947"/>
          <ac:spMkLst>
            <pc:docMk/>
            <pc:sldMk cId="0" sldId="286"/>
            <ac:spMk id="1559" creationId="{00000000-0000-0000-0000-000000000000}"/>
          </ac:spMkLst>
        </pc:spChg>
        <pc:spChg chg="mod">
          <ac:chgData name="Cao Tianyue" userId="002e49554a3b1526" providerId="LiveId" clId="{AB94867C-7F1F-4F52-A7CC-1BBF41B9F577}" dt="2020-11-20T02:42:52.810" v="63995" actId="947"/>
          <ac:spMkLst>
            <pc:docMk/>
            <pc:sldMk cId="0" sldId="286"/>
            <ac:spMk id="1560" creationId="{00000000-0000-0000-0000-000000000000}"/>
          </ac:spMkLst>
        </pc:spChg>
        <pc:spChg chg="mod">
          <ac:chgData name="Cao Tianyue" userId="002e49554a3b1526" providerId="LiveId" clId="{AB94867C-7F1F-4F52-A7CC-1BBF41B9F577}" dt="2020-11-20T02:42:52.810" v="63991" actId="947"/>
          <ac:spMkLst>
            <pc:docMk/>
            <pc:sldMk cId="0" sldId="286"/>
            <ac:spMk id="1561" creationId="{00000000-0000-0000-0000-000000000000}"/>
          </ac:spMkLst>
        </pc:spChg>
        <pc:spChg chg="mod">
          <ac:chgData name="Cao Tianyue" userId="002e49554a3b1526" providerId="LiveId" clId="{AB94867C-7F1F-4F52-A7CC-1BBF41B9F577}" dt="2020-11-20T02:42:52.810" v="63987" actId="947"/>
          <ac:spMkLst>
            <pc:docMk/>
            <pc:sldMk cId="0" sldId="286"/>
            <ac:spMk id="1562" creationId="{00000000-0000-0000-0000-000000000000}"/>
          </ac:spMkLst>
        </pc:spChg>
        <pc:spChg chg="mod">
          <ac:chgData name="Cao Tianyue" userId="002e49554a3b1526" providerId="LiveId" clId="{AB94867C-7F1F-4F52-A7CC-1BBF41B9F577}" dt="2020-11-20T02:42:52.810" v="63983" actId="947"/>
          <ac:spMkLst>
            <pc:docMk/>
            <pc:sldMk cId="0" sldId="286"/>
            <ac:spMk id="1563" creationId="{00000000-0000-0000-0000-000000000000}"/>
          </ac:spMkLst>
        </pc:spChg>
        <pc:spChg chg="mod">
          <ac:chgData name="Cao Tianyue" userId="002e49554a3b1526" providerId="LiveId" clId="{AB94867C-7F1F-4F52-A7CC-1BBF41B9F577}" dt="2020-11-20T02:42:52.809" v="63979" actId="947"/>
          <ac:spMkLst>
            <pc:docMk/>
            <pc:sldMk cId="0" sldId="286"/>
            <ac:spMk id="1564" creationId="{00000000-0000-0000-0000-000000000000}"/>
          </ac:spMkLst>
        </pc:spChg>
        <pc:spChg chg="mod">
          <ac:chgData name="Cao Tianyue" userId="002e49554a3b1526" providerId="LiveId" clId="{AB94867C-7F1F-4F52-A7CC-1BBF41B9F577}" dt="2020-11-20T02:42:52.809" v="63975" actId="947"/>
          <ac:spMkLst>
            <pc:docMk/>
            <pc:sldMk cId="0" sldId="286"/>
            <ac:spMk id="1566" creationId="{00000000-0000-0000-0000-000000000000}"/>
          </ac:spMkLst>
        </pc:spChg>
        <pc:spChg chg="mod">
          <ac:chgData name="Cao Tianyue" userId="002e49554a3b1526" providerId="LiveId" clId="{AB94867C-7F1F-4F52-A7CC-1BBF41B9F577}" dt="2020-11-20T02:42:52.809" v="63971" actId="947"/>
          <ac:spMkLst>
            <pc:docMk/>
            <pc:sldMk cId="0" sldId="286"/>
            <ac:spMk id="1567" creationId="{00000000-0000-0000-0000-000000000000}"/>
          </ac:spMkLst>
        </pc:spChg>
        <pc:spChg chg="mod">
          <ac:chgData name="Cao Tianyue" userId="002e49554a3b1526" providerId="LiveId" clId="{AB94867C-7F1F-4F52-A7CC-1BBF41B9F577}" dt="2020-11-20T02:42:52.808" v="63967" actId="947"/>
          <ac:spMkLst>
            <pc:docMk/>
            <pc:sldMk cId="0" sldId="286"/>
            <ac:spMk id="1568" creationId="{00000000-0000-0000-0000-000000000000}"/>
          </ac:spMkLst>
        </pc:spChg>
        <pc:spChg chg="mod">
          <ac:chgData name="Cao Tianyue" userId="002e49554a3b1526" providerId="LiveId" clId="{AB94867C-7F1F-4F52-A7CC-1BBF41B9F577}" dt="2020-11-20T02:42:52.808" v="63963" actId="947"/>
          <ac:spMkLst>
            <pc:docMk/>
            <pc:sldMk cId="0" sldId="286"/>
            <ac:spMk id="1569" creationId="{00000000-0000-0000-0000-000000000000}"/>
          </ac:spMkLst>
        </pc:spChg>
        <pc:spChg chg="mod">
          <ac:chgData name="Cao Tianyue" userId="002e49554a3b1526" providerId="LiveId" clId="{AB94867C-7F1F-4F52-A7CC-1BBF41B9F577}" dt="2020-11-20T02:42:52.808" v="63959" actId="947"/>
          <ac:spMkLst>
            <pc:docMk/>
            <pc:sldMk cId="0" sldId="286"/>
            <ac:spMk id="1570" creationId="{00000000-0000-0000-0000-000000000000}"/>
          </ac:spMkLst>
        </pc:spChg>
        <pc:spChg chg="mod">
          <ac:chgData name="Cao Tianyue" userId="002e49554a3b1526" providerId="LiveId" clId="{AB94867C-7F1F-4F52-A7CC-1BBF41B9F577}" dt="2020-11-20T02:42:52.807" v="63955" actId="947"/>
          <ac:spMkLst>
            <pc:docMk/>
            <pc:sldMk cId="0" sldId="286"/>
            <ac:spMk id="1571" creationId="{00000000-0000-0000-0000-000000000000}"/>
          </ac:spMkLst>
        </pc:spChg>
        <pc:spChg chg="mod">
          <ac:chgData name="Cao Tianyue" userId="002e49554a3b1526" providerId="LiveId" clId="{AB94867C-7F1F-4F52-A7CC-1BBF41B9F577}" dt="2020-11-20T02:42:52.807" v="63951" actId="947"/>
          <ac:spMkLst>
            <pc:docMk/>
            <pc:sldMk cId="0" sldId="286"/>
            <ac:spMk id="1572" creationId="{00000000-0000-0000-0000-000000000000}"/>
          </ac:spMkLst>
        </pc:spChg>
        <pc:spChg chg="mod">
          <ac:chgData name="Cao Tianyue" userId="002e49554a3b1526" providerId="LiveId" clId="{AB94867C-7F1F-4F52-A7CC-1BBF41B9F577}" dt="2020-11-20T02:42:52.807" v="63947" actId="947"/>
          <ac:spMkLst>
            <pc:docMk/>
            <pc:sldMk cId="0" sldId="286"/>
            <ac:spMk id="1573" creationId="{00000000-0000-0000-0000-000000000000}"/>
          </ac:spMkLst>
        </pc:spChg>
        <pc:spChg chg="mod">
          <ac:chgData name="Cao Tianyue" userId="002e49554a3b1526" providerId="LiveId" clId="{AB94867C-7F1F-4F52-A7CC-1BBF41B9F577}" dt="2020-11-20T02:42:52.807" v="63943" actId="947"/>
          <ac:spMkLst>
            <pc:docMk/>
            <pc:sldMk cId="0" sldId="286"/>
            <ac:spMk id="1574" creationId="{00000000-0000-0000-0000-000000000000}"/>
          </ac:spMkLst>
        </pc:spChg>
        <pc:spChg chg="mod">
          <ac:chgData name="Cao Tianyue" userId="002e49554a3b1526" providerId="LiveId" clId="{AB94867C-7F1F-4F52-A7CC-1BBF41B9F577}" dt="2020-11-20T02:42:52.806" v="63939" actId="947"/>
          <ac:spMkLst>
            <pc:docMk/>
            <pc:sldMk cId="0" sldId="286"/>
            <ac:spMk id="1575" creationId="{00000000-0000-0000-0000-000000000000}"/>
          </ac:spMkLst>
        </pc:spChg>
        <pc:spChg chg="mod">
          <ac:chgData name="Cao Tianyue" userId="002e49554a3b1526" providerId="LiveId" clId="{AB94867C-7F1F-4F52-A7CC-1BBF41B9F577}" dt="2020-11-20T02:42:52.806" v="63935" actId="947"/>
          <ac:spMkLst>
            <pc:docMk/>
            <pc:sldMk cId="0" sldId="286"/>
            <ac:spMk id="1576" creationId="{00000000-0000-0000-0000-000000000000}"/>
          </ac:spMkLst>
        </pc:spChg>
        <pc:spChg chg="mod">
          <ac:chgData name="Cao Tianyue" userId="002e49554a3b1526" providerId="LiveId" clId="{AB94867C-7F1F-4F52-A7CC-1BBF41B9F577}" dt="2020-11-20T02:42:52.806" v="63931" actId="947"/>
          <ac:spMkLst>
            <pc:docMk/>
            <pc:sldMk cId="0" sldId="286"/>
            <ac:spMk id="1577" creationId="{00000000-0000-0000-0000-000000000000}"/>
          </ac:spMkLst>
        </pc:spChg>
        <pc:spChg chg="mod">
          <ac:chgData name="Cao Tianyue" userId="002e49554a3b1526" providerId="LiveId" clId="{AB94867C-7F1F-4F52-A7CC-1BBF41B9F577}" dt="2020-11-20T02:42:52.805" v="63927" actId="947"/>
          <ac:spMkLst>
            <pc:docMk/>
            <pc:sldMk cId="0" sldId="286"/>
            <ac:spMk id="1578" creationId="{00000000-0000-0000-0000-000000000000}"/>
          </ac:spMkLst>
        </pc:spChg>
        <pc:spChg chg="mod">
          <ac:chgData name="Cao Tianyue" userId="002e49554a3b1526" providerId="LiveId" clId="{AB94867C-7F1F-4F52-A7CC-1BBF41B9F577}" dt="2020-11-20T02:42:52.805" v="63923" actId="947"/>
          <ac:spMkLst>
            <pc:docMk/>
            <pc:sldMk cId="0" sldId="286"/>
            <ac:spMk id="1579" creationId="{00000000-0000-0000-0000-000000000000}"/>
          </ac:spMkLst>
        </pc:spChg>
        <pc:spChg chg="mod">
          <ac:chgData name="Cao Tianyue" userId="002e49554a3b1526" providerId="LiveId" clId="{AB94867C-7F1F-4F52-A7CC-1BBF41B9F577}" dt="2020-11-20T02:42:52.805" v="63919" actId="947"/>
          <ac:spMkLst>
            <pc:docMk/>
            <pc:sldMk cId="0" sldId="286"/>
            <ac:spMk id="1580" creationId="{00000000-0000-0000-0000-000000000000}"/>
          </ac:spMkLst>
        </pc:spChg>
        <pc:spChg chg="mod">
          <ac:chgData name="Cao Tianyue" userId="002e49554a3b1526" providerId="LiveId" clId="{AB94867C-7F1F-4F52-A7CC-1BBF41B9F577}" dt="2020-11-20T02:42:52.805" v="63915" actId="947"/>
          <ac:spMkLst>
            <pc:docMk/>
            <pc:sldMk cId="0" sldId="286"/>
            <ac:spMk id="1581" creationId="{00000000-0000-0000-0000-000000000000}"/>
          </ac:spMkLst>
        </pc:spChg>
        <pc:spChg chg="mod">
          <ac:chgData name="Cao Tianyue" userId="002e49554a3b1526" providerId="LiveId" clId="{AB94867C-7F1F-4F52-A7CC-1BBF41B9F577}" dt="2020-11-20T02:42:52.804" v="63911" actId="947"/>
          <ac:spMkLst>
            <pc:docMk/>
            <pc:sldMk cId="0" sldId="286"/>
            <ac:spMk id="1582" creationId="{00000000-0000-0000-0000-000000000000}"/>
          </ac:spMkLst>
        </pc:spChg>
        <pc:spChg chg="mod">
          <ac:chgData name="Cao Tianyue" userId="002e49554a3b1526" providerId="LiveId" clId="{AB94867C-7F1F-4F52-A7CC-1BBF41B9F577}" dt="2020-11-20T02:42:52.804" v="63907" actId="947"/>
          <ac:spMkLst>
            <pc:docMk/>
            <pc:sldMk cId="0" sldId="286"/>
            <ac:spMk id="1583" creationId="{00000000-0000-0000-0000-000000000000}"/>
          </ac:spMkLst>
        </pc:spChg>
        <pc:spChg chg="mod">
          <ac:chgData name="Cao Tianyue" userId="002e49554a3b1526" providerId="LiveId" clId="{AB94867C-7F1F-4F52-A7CC-1BBF41B9F577}" dt="2020-11-20T02:42:52.804" v="63903" actId="947"/>
          <ac:spMkLst>
            <pc:docMk/>
            <pc:sldMk cId="0" sldId="286"/>
            <ac:spMk id="1584" creationId="{00000000-0000-0000-0000-000000000000}"/>
          </ac:spMkLst>
        </pc:spChg>
        <pc:spChg chg="mod">
          <ac:chgData name="Cao Tianyue" userId="002e49554a3b1526" providerId="LiveId" clId="{AB94867C-7F1F-4F52-A7CC-1BBF41B9F577}" dt="2020-11-20T02:42:52.803" v="63899" actId="947"/>
          <ac:spMkLst>
            <pc:docMk/>
            <pc:sldMk cId="0" sldId="286"/>
            <ac:spMk id="1585" creationId="{00000000-0000-0000-0000-000000000000}"/>
          </ac:spMkLst>
        </pc:spChg>
        <pc:spChg chg="mod">
          <ac:chgData name="Cao Tianyue" userId="002e49554a3b1526" providerId="LiveId" clId="{AB94867C-7F1F-4F52-A7CC-1BBF41B9F577}" dt="2020-11-20T02:42:52.803" v="63895" actId="947"/>
          <ac:spMkLst>
            <pc:docMk/>
            <pc:sldMk cId="0" sldId="286"/>
            <ac:spMk id="1586" creationId="{00000000-0000-0000-0000-000000000000}"/>
          </ac:spMkLst>
        </pc:spChg>
        <pc:spChg chg="mod">
          <ac:chgData name="Cao Tianyue" userId="002e49554a3b1526" providerId="LiveId" clId="{AB94867C-7F1F-4F52-A7CC-1BBF41B9F577}" dt="2020-11-20T02:42:52.803" v="63891" actId="947"/>
          <ac:spMkLst>
            <pc:docMk/>
            <pc:sldMk cId="0" sldId="286"/>
            <ac:spMk id="1587" creationId="{00000000-0000-0000-0000-000000000000}"/>
          </ac:spMkLst>
        </pc:spChg>
        <pc:spChg chg="mod">
          <ac:chgData name="Cao Tianyue" userId="002e49554a3b1526" providerId="LiveId" clId="{AB94867C-7F1F-4F52-A7CC-1BBF41B9F577}" dt="2020-11-20T02:42:52.802" v="63887" actId="947"/>
          <ac:spMkLst>
            <pc:docMk/>
            <pc:sldMk cId="0" sldId="286"/>
            <ac:spMk id="1588" creationId="{00000000-0000-0000-0000-000000000000}"/>
          </ac:spMkLst>
        </pc:spChg>
        <pc:spChg chg="mod">
          <ac:chgData name="Cao Tianyue" userId="002e49554a3b1526" providerId="LiveId" clId="{AB94867C-7F1F-4F52-A7CC-1BBF41B9F577}" dt="2020-11-20T02:42:52.802" v="63883" actId="947"/>
          <ac:spMkLst>
            <pc:docMk/>
            <pc:sldMk cId="0" sldId="286"/>
            <ac:spMk id="1589" creationId="{00000000-0000-0000-0000-000000000000}"/>
          </ac:spMkLst>
        </pc:spChg>
        <pc:spChg chg="mod">
          <ac:chgData name="Cao Tianyue" userId="002e49554a3b1526" providerId="LiveId" clId="{AB94867C-7F1F-4F52-A7CC-1BBF41B9F577}" dt="2020-11-20T02:42:52.802" v="63879" actId="947"/>
          <ac:spMkLst>
            <pc:docMk/>
            <pc:sldMk cId="0" sldId="286"/>
            <ac:spMk id="1590" creationId="{00000000-0000-0000-0000-000000000000}"/>
          </ac:spMkLst>
        </pc:spChg>
        <pc:spChg chg="mod">
          <ac:chgData name="Cao Tianyue" userId="002e49554a3b1526" providerId="LiveId" clId="{AB94867C-7F1F-4F52-A7CC-1BBF41B9F577}" dt="2020-11-20T02:42:52.802" v="63875" actId="947"/>
          <ac:spMkLst>
            <pc:docMk/>
            <pc:sldMk cId="0" sldId="286"/>
            <ac:spMk id="1591" creationId="{00000000-0000-0000-0000-000000000000}"/>
          </ac:spMkLst>
        </pc:spChg>
        <pc:spChg chg="mod">
          <ac:chgData name="Cao Tianyue" userId="002e49554a3b1526" providerId="LiveId" clId="{AB94867C-7F1F-4F52-A7CC-1BBF41B9F577}" dt="2020-11-20T02:42:52.801" v="63871" actId="947"/>
          <ac:spMkLst>
            <pc:docMk/>
            <pc:sldMk cId="0" sldId="286"/>
            <ac:spMk id="1592" creationId="{00000000-0000-0000-0000-000000000000}"/>
          </ac:spMkLst>
        </pc:spChg>
        <pc:spChg chg="mod">
          <ac:chgData name="Cao Tianyue" userId="002e49554a3b1526" providerId="LiveId" clId="{AB94867C-7F1F-4F52-A7CC-1BBF41B9F577}" dt="2020-11-20T02:42:52.801" v="63867" actId="947"/>
          <ac:spMkLst>
            <pc:docMk/>
            <pc:sldMk cId="0" sldId="286"/>
            <ac:spMk id="1593" creationId="{00000000-0000-0000-0000-000000000000}"/>
          </ac:spMkLst>
        </pc:spChg>
        <pc:spChg chg="mod">
          <ac:chgData name="Cao Tianyue" userId="002e49554a3b1526" providerId="LiveId" clId="{AB94867C-7F1F-4F52-A7CC-1BBF41B9F577}" dt="2020-11-20T02:42:52.801" v="63863" actId="947"/>
          <ac:spMkLst>
            <pc:docMk/>
            <pc:sldMk cId="0" sldId="286"/>
            <ac:spMk id="1594" creationId="{00000000-0000-0000-0000-000000000000}"/>
          </ac:spMkLst>
        </pc:spChg>
        <pc:spChg chg="mod">
          <ac:chgData name="Cao Tianyue" userId="002e49554a3b1526" providerId="LiveId" clId="{AB94867C-7F1F-4F52-A7CC-1BBF41B9F577}" dt="2020-11-20T02:42:52.800" v="63859" actId="947"/>
          <ac:spMkLst>
            <pc:docMk/>
            <pc:sldMk cId="0" sldId="286"/>
            <ac:spMk id="1595" creationId="{00000000-0000-0000-0000-000000000000}"/>
          </ac:spMkLst>
        </pc:spChg>
        <pc:spChg chg="mod">
          <ac:chgData name="Cao Tianyue" userId="002e49554a3b1526" providerId="LiveId" clId="{AB94867C-7F1F-4F52-A7CC-1BBF41B9F577}" dt="2020-11-20T02:42:52.800" v="63855" actId="947"/>
          <ac:spMkLst>
            <pc:docMk/>
            <pc:sldMk cId="0" sldId="286"/>
            <ac:spMk id="1596" creationId="{00000000-0000-0000-0000-000000000000}"/>
          </ac:spMkLst>
        </pc:spChg>
        <pc:spChg chg="mod">
          <ac:chgData name="Cao Tianyue" userId="002e49554a3b1526" providerId="LiveId" clId="{AB94867C-7F1F-4F52-A7CC-1BBF41B9F577}" dt="2020-11-20T02:42:52.800" v="63851" actId="947"/>
          <ac:spMkLst>
            <pc:docMk/>
            <pc:sldMk cId="0" sldId="286"/>
            <ac:spMk id="1597" creationId="{00000000-0000-0000-0000-000000000000}"/>
          </ac:spMkLst>
        </pc:spChg>
        <pc:spChg chg="mod">
          <ac:chgData name="Cao Tianyue" userId="002e49554a3b1526" providerId="LiveId" clId="{AB94867C-7F1F-4F52-A7CC-1BBF41B9F577}" dt="2020-11-20T02:42:52.800" v="63847" actId="947"/>
          <ac:spMkLst>
            <pc:docMk/>
            <pc:sldMk cId="0" sldId="286"/>
            <ac:spMk id="1598" creationId="{00000000-0000-0000-0000-000000000000}"/>
          </ac:spMkLst>
        </pc:spChg>
        <pc:spChg chg="mod">
          <ac:chgData name="Cao Tianyue" userId="002e49554a3b1526" providerId="LiveId" clId="{AB94867C-7F1F-4F52-A7CC-1BBF41B9F577}" dt="2020-11-20T02:42:52.799" v="63843" actId="947"/>
          <ac:spMkLst>
            <pc:docMk/>
            <pc:sldMk cId="0" sldId="286"/>
            <ac:spMk id="1599" creationId="{00000000-0000-0000-0000-000000000000}"/>
          </ac:spMkLst>
        </pc:spChg>
        <pc:spChg chg="mod">
          <ac:chgData name="Cao Tianyue" userId="002e49554a3b1526" providerId="LiveId" clId="{AB94867C-7F1F-4F52-A7CC-1BBF41B9F577}" dt="2020-11-20T02:42:52.799" v="63839" actId="947"/>
          <ac:spMkLst>
            <pc:docMk/>
            <pc:sldMk cId="0" sldId="286"/>
            <ac:spMk id="1600" creationId="{00000000-0000-0000-0000-000000000000}"/>
          </ac:spMkLst>
        </pc:spChg>
        <pc:spChg chg="mod">
          <ac:chgData name="Cao Tianyue" userId="002e49554a3b1526" providerId="LiveId" clId="{AB94867C-7F1F-4F52-A7CC-1BBF41B9F577}" dt="2020-11-20T02:42:52.799" v="63835" actId="947"/>
          <ac:spMkLst>
            <pc:docMk/>
            <pc:sldMk cId="0" sldId="286"/>
            <ac:spMk id="1601" creationId="{00000000-0000-0000-0000-000000000000}"/>
          </ac:spMkLst>
        </pc:spChg>
        <pc:spChg chg="mod">
          <ac:chgData name="Cao Tianyue" userId="002e49554a3b1526" providerId="LiveId" clId="{AB94867C-7F1F-4F52-A7CC-1BBF41B9F577}" dt="2020-11-20T02:42:52.798" v="63831" actId="947"/>
          <ac:spMkLst>
            <pc:docMk/>
            <pc:sldMk cId="0" sldId="286"/>
            <ac:spMk id="1602" creationId="{00000000-0000-0000-0000-000000000000}"/>
          </ac:spMkLst>
        </pc:spChg>
        <pc:spChg chg="mod">
          <ac:chgData name="Cao Tianyue" userId="002e49554a3b1526" providerId="LiveId" clId="{AB94867C-7F1F-4F52-A7CC-1BBF41B9F577}" dt="2020-11-20T02:42:52.798" v="63827" actId="947"/>
          <ac:spMkLst>
            <pc:docMk/>
            <pc:sldMk cId="0" sldId="286"/>
            <ac:spMk id="1603" creationId="{00000000-0000-0000-0000-000000000000}"/>
          </ac:spMkLst>
        </pc:spChg>
        <pc:spChg chg="mod">
          <ac:chgData name="Cao Tianyue" userId="002e49554a3b1526" providerId="LiveId" clId="{AB94867C-7F1F-4F52-A7CC-1BBF41B9F577}" dt="2020-11-20T02:42:52.798" v="63823" actId="947"/>
          <ac:spMkLst>
            <pc:docMk/>
            <pc:sldMk cId="0" sldId="286"/>
            <ac:spMk id="1604" creationId="{00000000-0000-0000-0000-000000000000}"/>
          </ac:spMkLst>
        </pc:spChg>
        <pc:spChg chg="mod">
          <ac:chgData name="Cao Tianyue" userId="002e49554a3b1526" providerId="LiveId" clId="{AB94867C-7F1F-4F52-A7CC-1BBF41B9F577}" dt="2020-11-20T02:42:52.798" v="63819" actId="947"/>
          <ac:spMkLst>
            <pc:docMk/>
            <pc:sldMk cId="0" sldId="286"/>
            <ac:spMk id="1605" creationId="{00000000-0000-0000-0000-000000000000}"/>
          </ac:spMkLst>
        </pc:spChg>
        <pc:spChg chg="mod">
          <ac:chgData name="Cao Tianyue" userId="002e49554a3b1526" providerId="LiveId" clId="{AB94867C-7F1F-4F52-A7CC-1BBF41B9F577}" dt="2020-11-20T02:42:52.797" v="63815" actId="947"/>
          <ac:spMkLst>
            <pc:docMk/>
            <pc:sldMk cId="0" sldId="286"/>
            <ac:spMk id="1606" creationId="{00000000-0000-0000-0000-000000000000}"/>
          </ac:spMkLst>
        </pc:spChg>
        <pc:spChg chg="mod">
          <ac:chgData name="Cao Tianyue" userId="002e49554a3b1526" providerId="LiveId" clId="{AB94867C-7F1F-4F52-A7CC-1BBF41B9F577}" dt="2020-11-20T02:42:52.797" v="63811" actId="947"/>
          <ac:spMkLst>
            <pc:docMk/>
            <pc:sldMk cId="0" sldId="286"/>
            <ac:spMk id="1607" creationId="{00000000-0000-0000-0000-000000000000}"/>
          </ac:spMkLst>
        </pc:spChg>
        <pc:spChg chg="mod">
          <ac:chgData name="Cao Tianyue" userId="002e49554a3b1526" providerId="LiveId" clId="{AB94867C-7F1F-4F52-A7CC-1BBF41B9F577}" dt="2020-11-20T02:42:52.797" v="63807" actId="947"/>
          <ac:spMkLst>
            <pc:docMk/>
            <pc:sldMk cId="0" sldId="286"/>
            <ac:spMk id="1608" creationId="{00000000-0000-0000-0000-000000000000}"/>
          </ac:spMkLst>
        </pc:spChg>
        <pc:spChg chg="mod">
          <ac:chgData name="Cao Tianyue" userId="002e49554a3b1526" providerId="LiveId" clId="{AB94867C-7F1F-4F52-A7CC-1BBF41B9F577}" dt="2020-11-20T02:42:52.796" v="63803" actId="947"/>
          <ac:spMkLst>
            <pc:docMk/>
            <pc:sldMk cId="0" sldId="286"/>
            <ac:spMk id="1609" creationId="{00000000-0000-0000-0000-000000000000}"/>
          </ac:spMkLst>
        </pc:spChg>
        <pc:spChg chg="mod">
          <ac:chgData name="Cao Tianyue" userId="002e49554a3b1526" providerId="LiveId" clId="{AB94867C-7F1F-4F52-A7CC-1BBF41B9F577}" dt="2020-11-20T02:42:52.796" v="63799" actId="947"/>
          <ac:spMkLst>
            <pc:docMk/>
            <pc:sldMk cId="0" sldId="286"/>
            <ac:spMk id="1610" creationId="{00000000-0000-0000-0000-000000000000}"/>
          </ac:spMkLst>
        </pc:spChg>
        <pc:spChg chg="mod">
          <ac:chgData name="Cao Tianyue" userId="002e49554a3b1526" providerId="LiveId" clId="{AB94867C-7F1F-4F52-A7CC-1BBF41B9F577}" dt="2020-11-20T02:42:52.796" v="63795" actId="947"/>
          <ac:spMkLst>
            <pc:docMk/>
            <pc:sldMk cId="0" sldId="286"/>
            <ac:spMk id="1611" creationId="{00000000-0000-0000-0000-000000000000}"/>
          </ac:spMkLst>
        </pc:spChg>
        <pc:spChg chg="mod">
          <ac:chgData name="Cao Tianyue" userId="002e49554a3b1526" providerId="LiveId" clId="{AB94867C-7F1F-4F52-A7CC-1BBF41B9F577}" dt="2020-11-20T02:42:52.795" v="63791" actId="947"/>
          <ac:spMkLst>
            <pc:docMk/>
            <pc:sldMk cId="0" sldId="286"/>
            <ac:spMk id="1613" creationId="{00000000-0000-0000-0000-000000000000}"/>
          </ac:spMkLst>
        </pc:spChg>
        <pc:spChg chg="mod">
          <ac:chgData name="Cao Tianyue" userId="002e49554a3b1526" providerId="LiveId" clId="{AB94867C-7F1F-4F52-A7CC-1BBF41B9F577}" dt="2020-11-20T02:42:52.795" v="63787" actId="947"/>
          <ac:spMkLst>
            <pc:docMk/>
            <pc:sldMk cId="0" sldId="286"/>
            <ac:spMk id="1614" creationId="{00000000-0000-0000-0000-000000000000}"/>
          </ac:spMkLst>
        </pc:spChg>
        <pc:spChg chg="mod">
          <ac:chgData name="Cao Tianyue" userId="002e49554a3b1526" providerId="LiveId" clId="{AB94867C-7F1F-4F52-A7CC-1BBF41B9F577}" dt="2020-11-20T02:42:52.795" v="63783" actId="947"/>
          <ac:spMkLst>
            <pc:docMk/>
            <pc:sldMk cId="0" sldId="286"/>
            <ac:spMk id="1615" creationId="{00000000-0000-0000-0000-000000000000}"/>
          </ac:spMkLst>
        </pc:spChg>
        <pc:spChg chg="mod">
          <ac:chgData name="Cao Tianyue" userId="002e49554a3b1526" providerId="LiveId" clId="{AB94867C-7F1F-4F52-A7CC-1BBF41B9F577}" dt="2020-11-20T02:42:52.795" v="63779" actId="947"/>
          <ac:spMkLst>
            <pc:docMk/>
            <pc:sldMk cId="0" sldId="286"/>
            <ac:spMk id="1616" creationId="{00000000-0000-0000-0000-000000000000}"/>
          </ac:spMkLst>
        </pc:spChg>
        <pc:spChg chg="mod">
          <ac:chgData name="Cao Tianyue" userId="002e49554a3b1526" providerId="LiveId" clId="{AB94867C-7F1F-4F52-A7CC-1BBF41B9F577}" dt="2020-11-20T02:42:52.794" v="63775" actId="947"/>
          <ac:spMkLst>
            <pc:docMk/>
            <pc:sldMk cId="0" sldId="286"/>
            <ac:spMk id="1617" creationId="{00000000-0000-0000-0000-000000000000}"/>
          </ac:spMkLst>
        </pc:spChg>
        <pc:spChg chg="mod">
          <ac:chgData name="Cao Tianyue" userId="002e49554a3b1526" providerId="LiveId" clId="{AB94867C-7F1F-4F52-A7CC-1BBF41B9F577}" dt="2020-11-20T02:42:52.794" v="63771" actId="947"/>
          <ac:spMkLst>
            <pc:docMk/>
            <pc:sldMk cId="0" sldId="286"/>
            <ac:spMk id="1618" creationId="{00000000-0000-0000-0000-000000000000}"/>
          </ac:spMkLst>
        </pc:spChg>
        <pc:spChg chg="mod">
          <ac:chgData name="Cao Tianyue" userId="002e49554a3b1526" providerId="LiveId" clId="{AB94867C-7F1F-4F52-A7CC-1BBF41B9F577}" dt="2020-11-20T02:42:52.794" v="63767" actId="947"/>
          <ac:spMkLst>
            <pc:docMk/>
            <pc:sldMk cId="0" sldId="286"/>
            <ac:spMk id="1619" creationId="{00000000-0000-0000-0000-000000000000}"/>
          </ac:spMkLst>
        </pc:spChg>
        <pc:spChg chg="mod">
          <ac:chgData name="Cao Tianyue" userId="002e49554a3b1526" providerId="LiveId" clId="{AB94867C-7F1F-4F52-A7CC-1BBF41B9F577}" dt="2020-11-20T02:42:52.793" v="63763" actId="947"/>
          <ac:spMkLst>
            <pc:docMk/>
            <pc:sldMk cId="0" sldId="286"/>
            <ac:spMk id="1620" creationId="{00000000-0000-0000-0000-000000000000}"/>
          </ac:spMkLst>
        </pc:spChg>
        <pc:spChg chg="mod">
          <ac:chgData name="Cao Tianyue" userId="002e49554a3b1526" providerId="LiveId" clId="{AB94867C-7F1F-4F52-A7CC-1BBF41B9F577}" dt="2020-11-20T02:42:52.793" v="63759" actId="947"/>
          <ac:spMkLst>
            <pc:docMk/>
            <pc:sldMk cId="0" sldId="286"/>
            <ac:spMk id="1621" creationId="{00000000-0000-0000-0000-000000000000}"/>
          </ac:spMkLst>
        </pc:spChg>
        <pc:spChg chg="mod">
          <ac:chgData name="Cao Tianyue" userId="002e49554a3b1526" providerId="LiveId" clId="{AB94867C-7F1F-4F52-A7CC-1BBF41B9F577}" dt="2020-11-20T02:42:52.793" v="63755" actId="947"/>
          <ac:spMkLst>
            <pc:docMk/>
            <pc:sldMk cId="0" sldId="286"/>
            <ac:spMk id="1622" creationId="{00000000-0000-0000-0000-000000000000}"/>
          </ac:spMkLst>
        </pc:spChg>
        <pc:spChg chg="mod">
          <ac:chgData name="Cao Tianyue" userId="002e49554a3b1526" providerId="LiveId" clId="{AB94867C-7F1F-4F52-A7CC-1BBF41B9F577}" dt="2020-11-20T02:42:52.792" v="63751" actId="947"/>
          <ac:spMkLst>
            <pc:docMk/>
            <pc:sldMk cId="0" sldId="286"/>
            <ac:spMk id="1623" creationId="{00000000-0000-0000-0000-000000000000}"/>
          </ac:spMkLst>
        </pc:spChg>
        <pc:spChg chg="mod">
          <ac:chgData name="Cao Tianyue" userId="002e49554a3b1526" providerId="LiveId" clId="{AB94867C-7F1F-4F52-A7CC-1BBF41B9F577}" dt="2020-11-20T02:42:52.792" v="63747" actId="947"/>
          <ac:spMkLst>
            <pc:docMk/>
            <pc:sldMk cId="0" sldId="286"/>
            <ac:spMk id="1624" creationId="{00000000-0000-0000-0000-000000000000}"/>
          </ac:spMkLst>
        </pc:spChg>
        <pc:spChg chg="mod">
          <ac:chgData name="Cao Tianyue" userId="002e49554a3b1526" providerId="LiveId" clId="{AB94867C-7F1F-4F52-A7CC-1BBF41B9F577}" dt="2020-11-20T02:42:52.792" v="63743" actId="947"/>
          <ac:spMkLst>
            <pc:docMk/>
            <pc:sldMk cId="0" sldId="286"/>
            <ac:spMk id="1625" creationId="{00000000-0000-0000-0000-000000000000}"/>
          </ac:spMkLst>
        </pc:spChg>
        <pc:spChg chg="mod">
          <ac:chgData name="Cao Tianyue" userId="002e49554a3b1526" providerId="LiveId" clId="{AB94867C-7F1F-4F52-A7CC-1BBF41B9F577}" dt="2020-11-20T02:42:52.792" v="63739" actId="947"/>
          <ac:spMkLst>
            <pc:docMk/>
            <pc:sldMk cId="0" sldId="286"/>
            <ac:spMk id="1626" creationId="{00000000-0000-0000-0000-000000000000}"/>
          </ac:spMkLst>
        </pc:spChg>
        <pc:spChg chg="mod">
          <ac:chgData name="Cao Tianyue" userId="002e49554a3b1526" providerId="LiveId" clId="{AB94867C-7F1F-4F52-A7CC-1BBF41B9F577}" dt="2020-11-20T02:42:52.791" v="63735" actId="947"/>
          <ac:spMkLst>
            <pc:docMk/>
            <pc:sldMk cId="0" sldId="286"/>
            <ac:spMk id="1627" creationId="{00000000-0000-0000-0000-000000000000}"/>
          </ac:spMkLst>
        </pc:spChg>
        <pc:spChg chg="mod">
          <ac:chgData name="Cao Tianyue" userId="002e49554a3b1526" providerId="LiveId" clId="{AB94867C-7F1F-4F52-A7CC-1BBF41B9F577}" dt="2020-11-20T02:42:52.790" v="63731" actId="947"/>
          <ac:spMkLst>
            <pc:docMk/>
            <pc:sldMk cId="0" sldId="286"/>
            <ac:spMk id="1628" creationId="{00000000-0000-0000-0000-000000000000}"/>
          </ac:spMkLst>
        </pc:spChg>
        <pc:spChg chg="mod">
          <ac:chgData name="Cao Tianyue" userId="002e49554a3b1526" providerId="LiveId" clId="{AB94867C-7F1F-4F52-A7CC-1BBF41B9F577}" dt="2020-11-20T02:42:52.790" v="63727" actId="947"/>
          <ac:spMkLst>
            <pc:docMk/>
            <pc:sldMk cId="0" sldId="286"/>
            <ac:spMk id="1629" creationId="{00000000-0000-0000-0000-000000000000}"/>
          </ac:spMkLst>
        </pc:spChg>
        <pc:spChg chg="mod">
          <ac:chgData name="Cao Tianyue" userId="002e49554a3b1526" providerId="LiveId" clId="{AB94867C-7F1F-4F52-A7CC-1BBF41B9F577}" dt="2020-11-20T02:42:52.790" v="63723" actId="947"/>
          <ac:spMkLst>
            <pc:docMk/>
            <pc:sldMk cId="0" sldId="286"/>
            <ac:spMk id="1630" creationId="{00000000-0000-0000-0000-000000000000}"/>
          </ac:spMkLst>
        </pc:spChg>
        <pc:spChg chg="mod">
          <ac:chgData name="Cao Tianyue" userId="002e49554a3b1526" providerId="LiveId" clId="{AB94867C-7F1F-4F52-A7CC-1BBF41B9F577}" dt="2020-11-20T02:42:52.789" v="63719" actId="947"/>
          <ac:spMkLst>
            <pc:docMk/>
            <pc:sldMk cId="0" sldId="286"/>
            <ac:spMk id="1631" creationId="{00000000-0000-0000-0000-000000000000}"/>
          </ac:spMkLst>
        </pc:spChg>
        <pc:spChg chg="mod">
          <ac:chgData name="Cao Tianyue" userId="002e49554a3b1526" providerId="LiveId" clId="{AB94867C-7F1F-4F52-A7CC-1BBF41B9F577}" dt="2020-11-20T02:42:52.789" v="63715" actId="947"/>
          <ac:spMkLst>
            <pc:docMk/>
            <pc:sldMk cId="0" sldId="286"/>
            <ac:spMk id="1632" creationId="{00000000-0000-0000-0000-000000000000}"/>
          </ac:spMkLst>
        </pc:spChg>
        <pc:spChg chg="mod">
          <ac:chgData name="Cao Tianyue" userId="002e49554a3b1526" providerId="LiveId" clId="{AB94867C-7F1F-4F52-A7CC-1BBF41B9F577}" dt="2020-11-20T02:42:52.789" v="63711" actId="947"/>
          <ac:spMkLst>
            <pc:docMk/>
            <pc:sldMk cId="0" sldId="286"/>
            <ac:spMk id="1633" creationId="{00000000-0000-0000-0000-000000000000}"/>
          </ac:spMkLst>
        </pc:spChg>
        <pc:spChg chg="mod">
          <ac:chgData name="Cao Tianyue" userId="002e49554a3b1526" providerId="LiveId" clId="{AB94867C-7F1F-4F52-A7CC-1BBF41B9F577}" dt="2020-11-20T02:42:52.789" v="63707" actId="947"/>
          <ac:spMkLst>
            <pc:docMk/>
            <pc:sldMk cId="0" sldId="286"/>
            <ac:spMk id="1634" creationId="{00000000-0000-0000-0000-000000000000}"/>
          </ac:spMkLst>
        </pc:spChg>
        <pc:spChg chg="mod">
          <ac:chgData name="Cao Tianyue" userId="002e49554a3b1526" providerId="LiveId" clId="{AB94867C-7F1F-4F52-A7CC-1BBF41B9F577}" dt="2020-11-20T02:42:52.788" v="63703" actId="947"/>
          <ac:spMkLst>
            <pc:docMk/>
            <pc:sldMk cId="0" sldId="286"/>
            <ac:spMk id="1635" creationId="{00000000-0000-0000-0000-000000000000}"/>
          </ac:spMkLst>
        </pc:spChg>
        <pc:spChg chg="mod">
          <ac:chgData name="Cao Tianyue" userId="002e49554a3b1526" providerId="LiveId" clId="{AB94867C-7F1F-4F52-A7CC-1BBF41B9F577}" dt="2020-11-20T02:42:52.788" v="63699" actId="947"/>
          <ac:spMkLst>
            <pc:docMk/>
            <pc:sldMk cId="0" sldId="286"/>
            <ac:spMk id="1636" creationId="{00000000-0000-0000-0000-000000000000}"/>
          </ac:spMkLst>
        </pc:spChg>
        <pc:spChg chg="mod">
          <ac:chgData name="Cao Tianyue" userId="002e49554a3b1526" providerId="LiveId" clId="{AB94867C-7F1F-4F52-A7CC-1BBF41B9F577}" dt="2020-11-20T02:42:52.788" v="63695" actId="947"/>
          <ac:spMkLst>
            <pc:docMk/>
            <pc:sldMk cId="0" sldId="286"/>
            <ac:spMk id="1637" creationId="{00000000-0000-0000-0000-000000000000}"/>
          </ac:spMkLst>
        </pc:spChg>
        <pc:spChg chg="mod">
          <ac:chgData name="Cao Tianyue" userId="002e49554a3b1526" providerId="LiveId" clId="{AB94867C-7F1F-4F52-A7CC-1BBF41B9F577}" dt="2020-11-20T02:42:52.787" v="63691" actId="947"/>
          <ac:spMkLst>
            <pc:docMk/>
            <pc:sldMk cId="0" sldId="286"/>
            <ac:spMk id="1638" creationId="{00000000-0000-0000-0000-000000000000}"/>
          </ac:spMkLst>
        </pc:spChg>
        <pc:spChg chg="mod">
          <ac:chgData name="Cao Tianyue" userId="002e49554a3b1526" providerId="LiveId" clId="{AB94867C-7F1F-4F52-A7CC-1BBF41B9F577}" dt="2020-11-20T02:42:52.787" v="63687" actId="947"/>
          <ac:spMkLst>
            <pc:docMk/>
            <pc:sldMk cId="0" sldId="286"/>
            <ac:spMk id="1639" creationId="{00000000-0000-0000-0000-000000000000}"/>
          </ac:spMkLst>
        </pc:spChg>
        <pc:spChg chg="mod">
          <ac:chgData name="Cao Tianyue" userId="002e49554a3b1526" providerId="LiveId" clId="{AB94867C-7F1F-4F52-A7CC-1BBF41B9F577}" dt="2020-11-20T02:42:52.787" v="63683" actId="947"/>
          <ac:spMkLst>
            <pc:docMk/>
            <pc:sldMk cId="0" sldId="286"/>
            <ac:spMk id="1640" creationId="{00000000-0000-0000-0000-000000000000}"/>
          </ac:spMkLst>
        </pc:spChg>
        <pc:spChg chg="mod">
          <ac:chgData name="Cao Tianyue" userId="002e49554a3b1526" providerId="LiveId" clId="{AB94867C-7F1F-4F52-A7CC-1BBF41B9F577}" dt="2020-11-20T02:42:52.786" v="63679" actId="947"/>
          <ac:spMkLst>
            <pc:docMk/>
            <pc:sldMk cId="0" sldId="286"/>
            <ac:spMk id="1641" creationId="{00000000-0000-0000-0000-000000000000}"/>
          </ac:spMkLst>
        </pc:spChg>
        <pc:spChg chg="mod">
          <ac:chgData name="Cao Tianyue" userId="002e49554a3b1526" providerId="LiveId" clId="{AB94867C-7F1F-4F52-A7CC-1BBF41B9F577}" dt="2020-11-20T02:42:52.786" v="63675" actId="947"/>
          <ac:spMkLst>
            <pc:docMk/>
            <pc:sldMk cId="0" sldId="286"/>
            <ac:spMk id="1642" creationId="{00000000-0000-0000-0000-000000000000}"/>
          </ac:spMkLst>
        </pc:spChg>
        <pc:spChg chg="mod">
          <ac:chgData name="Cao Tianyue" userId="002e49554a3b1526" providerId="LiveId" clId="{AB94867C-7F1F-4F52-A7CC-1BBF41B9F577}" dt="2020-11-20T02:42:52.786" v="63671" actId="947"/>
          <ac:spMkLst>
            <pc:docMk/>
            <pc:sldMk cId="0" sldId="286"/>
            <ac:spMk id="1643" creationId="{00000000-0000-0000-0000-000000000000}"/>
          </ac:spMkLst>
        </pc:spChg>
        <pc:spChg chg="mod">
          <ac:chgData name="Cao Tianyue" userId="002e49554a3b1526" providerId="LiveId" clId="{AB94867C-7F1F-4F52-A7CC-1BBF41B9F577}" dt="2020-11-20T02:42:52.786" v="63667" actId="947"/>
          <ac:spMkLst>
            <pc:docMk/>
            <pc:sldMk cId="0" sldId="286"/>
            <ac:spMk id="1644" creationId="{00000000-0000-0000-0000-000000000000}"/>
          </ac:spMkLst>
        </pc:spChg>
        <pc:spChg chg="mod">
          <ac:chgData name="Cao Tianyue" userId="002e49554a3b1526" providerId="LiveId" clId="{AB94867C-7F1F-4F52-A7CC-1BBF41B9F577}" dt="2020-11-20T02:42:52.785" v="63663" actId="947"/>
          <ac:spMkLst>
            <pc:docMk/>
            <pc:sldMk cId="0" sldId="286"/>
            <ac:spMk id="1645" creationId="{00000000-0000-0000-0000-000000000000}"/>
          </ac:spMkLst>
        </pc:spChg>
        <pc:spChg chg="mod">
          <ac:chgData name="Cao Tianyue" userId="002e49554a3b1526" providerId="LiveId" clId="{AB94867C-7F1F-4F52-A7CC-1BBF41B9F577}" dt="2020-11-20T02:42:52.785" v="63659" actId="947"/>
          <ac:spMkLst>
            <pc:docMk/>
            <pc:sldMk cId="0" sldId="286"/>
            <ac:spMk id="1646" creationId="{00000000-0000-0000-0000-000000000000}"/>
          </ac:spMkLst>
        </pc:spChg>
        <pc:spChg chg="mod">
          <ac:chgData name="Cao Tianyue" userId="002e49554a3b1526" providerId="LiveId" clId="{AB94867C-7F1F-4F52-A7CC-1BBF41B9F577}" dt="2020-11-20T02:42:52.785" v="63655" actId="947"/>
          <ac:spMkLst>
            <pc:docMk/>
            <pc:sldMk cId="0" sldId="286"/>
            <ac:spMk id="1647" creationId="{00000000-0000-0000-0000-000000000000}"/>
          </ac:spMkLst>
        </pc:spChg>
        <pc:spChg chg="mod">
          <ac:chgData name="Cao Tianyue" userId="002e49554a3b1526" providerId="LiveId" clId="{AB94867C-7F1F-4F52-A7CC-1BBF41B9F577}" dt="2020-11-20T02:42:52.784" v="63651" actId="947"/>
          <ac:spMkLst>
            <pc:docMk/>
            <pc:sldMk cId="0" sldId="286"/>
            <ac:spMk id="1648" creationId="{00000000-0000-0000-0000-000000000000}"/>
          </ac:spMkLst>
        </pc:spChg>
        <pc:spChg chg="mod">
          <ac:chgData name="Cao Tianyue" userId="002e49554a3b1526" providerId="LiveId" clId="{AB94867C-7F1F-4F52-A7CC-1BBF41B9F577}" dt="2020-11-20T02:42:52.784" v="63647" actId="947"/>
          <ac:spMkLst>
            <pc:docMk/>
            <pc:sldMk cId="0" sldId="286"/>
            <ac:spMk id="1649" creationId="{00000000-0000-0000-0000-000000000000}"/>
          </ac:spMkLst>
        </pc:spChg>
        <pc:spChg chg="mod">
          <ac:chgData name="Cao Tianyue" userId="002e49554a3b1526" providerId="LiveId" clId="{AB94867C-7F1F-4F52-A7CC-1BBF41B9F577}" dt="2020-11-20T02:42:52.784" v="63643" actId="947"/>
          <ac:spMkLst>
            <pc:docMk/>
            <pc:sldMk cId="0" sldId="286"/>
            <ac:spMk id="1651" creationId="{00000000-0000-0000-0000-000000000000}"/>
          </ac:spMkLst>
        </pc:spChg>
        <pc:spChg chg="mod">
          <ac:chgData name="Cao Tianyue" userId="002e49554a3b1526" providerId="LiveId" clId="{AB94867C-7F1F-4F52-A7CC-1BBF41B9F577}" dt="2020-11-20T02:42:52.783" v="63639" actId="947"/>
          <ac:spMkLst>
            <pc:docMk/>
            <pc:sldMk cId="0" sldId="286"/>
            <ac:spMk id="1652" creationId="{00000000-0000-0000-0000-000000000000}"/>
          </ac:spMkLst>
        </pc:spChg>
        <pc:spChg chg="mod">
          <ac:chgData name="Cao Tianyue" userId="002e49554a3b1526" providerId="LiveId" clId="{AB94867C-7F1F-4F52-A7CC-1BBF41B9F577}" dt="2020-11-20T02:42:52.783" v="63635" actId="947"/>
          <ac:spMkLst>
            <pc:docMk/>
            <pc:sldMk cId="0" sldId="286"/>
            <ac:spMk id="1653" creationId="{00000000-0000-0000-0000-000000000000}"/>
          </ac:spMkLst>
        </pc:spChg>
        <pc:spChg chg="mod">
          <ac:chgData name="Cao Tianyue" userId="002e49554a3b1526" providerId="LiveId" clId="{AB94867C-7F1F-4F52-A7CC-1BBF41B9F577}" dt="2020-11-20T02:42:52.783" v="63631" actId="947"/>
          <ac:spMkLst>
            <pc:docMk/>
            <pc:sldMk cId="0" sldId="286"/>
            <ac:spMk id="1654" creationId="{00000000-0000-0000-0000-000000000000}"/>
          </ac:spMkLst>
        </pc:spChg>
        <pc:spChg chg="mod">
          <ac:chgData name="Cao Tianyue" userId="002e49554a3b1526" providerId="LiveId" clId="{AB94867C-7F1F-4F52-A7CC-1BBF41B9F577}" dt="2020-11-20T02:42:52.783" v="63627" actId="947"/>
          <ac:spMkLst>
            <pc:docMk/>
            <pc:sldMk cId="0" sldId="286"/>
            <ac:spMk id="1655" creationId="{00000000-0000-0000-0000-000000000000}"/>
          </ac:spMkLst>
        </pc:spChg>
        <pc:spChg chg="mod">
          <ac:chgData name="Cao Tianyue" userId="002e49554a3b1526" providerId="LiveId" clId="{AB94867C-7F1F-4F52-A7CC-1BBF41B9F577}" dt="2020-11-20T02:42:52.782" v="63623" actId="947"/>
          <ac:spMkLst>
            <pc:docMk/>
            <pc:sldMk cId="0" sldId="286"/>
            <ac:spMk id="1656" creationId="{00000000-0000-0000-0000-000000000000}"/>
          </ac:spMkLst>
        </pc:spChg>
        <pc:spChg chg="mod">
          <ac:chgData name="Cao Tianyue" userId="002e49554a3b1526" providerId="LiveId" clId="{AB94867C-7F1F-4F52-A7CC-1BBF41B9F577}" dt="2020-11-20T02:42:52.499" v="60928" actId="947"/>
          <ac:spMkLst>
            <pc:docMk/>
            <pc:sldMk cId="0" sldId="286"/>
            <ac:spMk id="1658" creationId="{00000000-0000-0000-0000-000000000000}"/>
          </ac:spMkLst>
        </pc:spChg>
        <pc:spChg chg="mod">
          <ac:chgData name="Cao Tianyue" userId="002e49554a3b1526" providerId="LiveId" clId="{AB94867C-7F1F-4F52-A7CC-1BBF41B9F577}" dt="2020-11-20T02:42:52.496" v="60897" actId="947"/>
          <ac:spMkLst>
            <pc:docMk/>
            <pc:sldMk cId="0" sldId="286"/>
            <ac:spMk id="1659" creationId="{00000000-0000-0000-0000-000000000000}"/>
          </ac:spMkLst>
        </pc:spChg>
        <pc:spChg chg="mod">
          <ac:chgData name="Cao Tianyue" userId="002e49554a3b1526" providerId="LiveId" clId="{AB94867C-7F1F-4F52-A7CC-1BBF41B9F577}" dt="2020-11-20T02:42:52.494" v="60868" actId="947"/>
          <ac:spMkLst>
            <pc:docMk/>
            <pc:sldMk cId="0" sldId="286"/>
            <ac:spMk id="1660" creationId="{00000000-0000-0000-0000-000000000000}"/>
          </ac:spMkLst>
        </pc:spChg>
        <pc:spChg chg="mod">
          <ac:chgData name="Cao Tianyue" userId="002e49554a3b1526" providerId="LiveId" clId="{AB94867C-7F1F-4F52-A7CC-1BBF41B9F577}" dt="2020-11-20T02:42:52.493" v="60852" actId="947"/>
          <ac:spMkLst>
            <pc:docMk/>
            <pc:sldMk cId="0" sldId="286"/>
            <ac:spMk id="1661" creationId="{00000000-0000-0000-0000-000000000000}"/>
          </ac:spMkLst>
        </pc:spChg>
        <pc:spChg chg="mod">
          <ac:chgData name="Cao Tianyue" userId="002e49554a3b1526" providerId="LiveId" clId="{AB94867C-7F1F-4F52-A7CC-1BBF41B9F577}" dt="2020-11-20T02:42:52.492" v="60840" actId="947"/>
          <ac:spMkLst>
            <pc:docMk/>
            <pc:sldMk cId="0" sldId="286"/>
            <ac:spMk id="1662" creationId="{00000000-0000-0000-0000-000000000000}"/>
          </ac:spMkLst>
        </pc:spChg>
        <pc:spChg chg="mod">
          <ac:chgData name="Cao Tianyue" userId="002e49554a3b1526" providerId="LiveId" clId="{AB94867C-7F1F-4F52-A7CC-1BBF41B9F577}" dt="2020-11-20T02:42:52.490" v="60827" actId="947"/>
          <ac:spMkLst>
            <pc:docMk/>
            <pc:sldMk cId="0" sldId="286"/>
            <ac:spMk id="1663" creationId="{00000000-0000-0000-0000-000000000000}"/>
          </ac:spMkLst>
        </pc:spChg>
        <pc:spChg chg="mod">
          <ac:chgData name="Cao Tianyue" userId="002e49554a3b1526" providerId="LiveId" clId="{AB94867C-7F1F-4F52-A7CC-1BBF41B9F577}" dt="2020-11-20T02:42:52.489" v="60815" actId="947"/>
          <ac:spMkLst>
            <pc:docMk/>
            <pc:sldMk cId="0" sldId="286"/>
            <ac:spMk id="1664" creationId="{00000000-0000-0000-0000-000000000000}"/>
          </ac:spMkLst>
        </pc:spChg>
        <pc:spChg chg="mod">
          <ac:chgData name="Cao Tianyue" userId="002e49554a3b1526" providerId="LiveId" clId="{AB94867C-7F1F-4F52-A7CC-1BBF41B9F577}" dt="2020-11-20T02:42:52.488" v="60804" actId="947"/>
          <ac:spMkLst>
            <pc:docMk/>
            <pc:sldMk cId="0" sldId="286"/>
            <ac:spMk id="1665" creationId="{00000000-0000-0000-0000-000000000000}"/>
          </ac:spMkLst>
        </pc:spChg>
        <pc:spChg chg="mod">
          <ac:chgData name="Cao Tianyue" userId="002e49554a3b1526" providerId="LiveId" clId="{AB94867C-7F1F-4F52-A7CC-1BBF41B9F577}" dt="2020-11-20T02:42:52.487" v="60791" actId="947"/>
          <ac:spMkLst>
            <pc:docMk/>
            <pc:sldMk cId="0" sldId="286"/>
            <ac:spMk id="1666" creationId="{00000000-0000-0000-0000-000000000000}"/>
          </ac:spMkLst>
        </pc:spChg>
        <pc:spChg chg="mod">
          <ac:chgData name="Cao Tianyue" userId="002e49554a3b1526" providerId="LiveId" clId="{AB94867C-7F1F-4F52-A7CC-1BBF41B9F577}" dt="2020-11-20T02:42:52.487" v="60783" actId="947"/>
          <ac:spMkLst>
            <pc:docMk/>
            <pc:sldMk cId="0" sldId="286"/>
            <ac:spMk id="1667" creationId="{00000000-0000-0000-0000-000000000000}"/>
          </ac:spMkLst>
        </pc:spChg>
        <pc:spChg chg="mod">
          <ac:chgData name="Cao Tianyue" userId="002e49554a3b1526" providerId="LiveId" clId="{AB94867C-7F1F-4F52-A7CC-1BBF41B9F577}" dt="2020-11-20T02:42:52.486" v="60775" actId="947"/>
          <ac:spMkLst>
            <pc:docMk/>
            <pc:sldMk cId="0" sldId="286"/>
            <ac:spMk id="1668" creationId="{00000000-0000-0000-0000-000000000000}"/>
          </ac:spMkLst>
        </pc:spChg>
        <pc:spChg chg="mod">
          <ac:chgData name="Cao Tianyue" userId="002e49554a3b1526" providerId="LiveId" clId="{AB94867C-7F1F-4F52-A7CC-1BBF41B9F577}" dt="2020-11-20T02:42:52.485" v="60767" actId="947"/>
          <ac:spMkLst>
            <pc:docMk/>
            <pc:sldMk cId="0" sldId="286"/>
            <ac:spMk id="1669" creationId="{00000000-0000-0000-0000-000000000000}"/>
          </ac:spMkLst>
        </pc:spChg>
        <pc:spChg chg="mod">
          <ac:chgData name="Cao Tianyue" userId="002e49554a3b1526" providerId="LiveId" clId="{AB94867C-7F1F-4F52-A7CC-1BBF41B9F577}" dt="2020-11-20T02:42:52.484" v="60759" actId="947"/>
          <ac:spMkLst>
            <pc:docMk/>
            <pc:sldMk cId="0" sldId="286"/>
            <ac:spMk id="1670" creationId="{00000000-0000-0000-0000-000000000000}"/>
          </ac:spMkLst>
        </pc:spChg>
        <pc:spChg chg="mod">
          <ac:chgData name="Cao Tianyue" userId="002e49554a3b1526" providerId="LiveId" clId="{AB94867C-7F1F-4F52-A7CC-1BBF41B9F577}" dt="2020-11-20T02:42:52.483" v="60751" actId="947"/>
          <ac:spMkLst>
            <pc:docMk/>
            <pc:sldMk cId="0" sldId="286"/>
            <ac:spMk id="1671" creationId="{00000000-0000-0000-0000-000000000000}"/>
          </ac:spMkLst>
        </pc:spChg>
        <pc:spChg chg="mod">
          <ac:chgData name="Cao Tianyue" userId="002e49554a3b1526" providerId="LiveId" clId="{AB94867C-7F1F-4F52-A7CC-1BBF41B9F577}" dt="2020-11-20T02:42:52.483" v="60747" actId="947"/>
          <ac:spMkLst>
            <pc:docMk/>
            <pc:sldMk cId="0" sldId="286"/>
            <ac:spMk id="1672" creationId="{00000000-0000-0000-0000-000000000000}"/>
          </ac:spMkLst>
        </pc:spChg>
        <pc:spChg chg="mod">
          <ac:chgData name="Cao Tianyue" userId="002e49554a3b1526" providerId="LiveId" clId="{AB94867C-7F1F-4F52-A7CC-1BBF41B9F577}" dt="2020-11-20T02:42:52.482" v="60743" actId="947"/>
          <ac:spMkLst>
            <pc:docMk/>
            <pc:sldMk cId="0" sldId="286"/>
            <ac:spMk id="1673" creationId="{00000000-0000-0000-0000-000000000000}"/>
          </ac:spMkLst>
        </pc:spChg>
        <pc:spChg chg="mod">
          <ac:chgData name="Cao Tianyue" userId="002e49554a3b1526" providerId="LiveId" clId="{AB94867C-7F1F-4F52-A7CC-1BBF41B9F577}" dt="2020-11-20T02:42:52.482" v="60739" actId="947"/>
          <ac:spMkLst>
            <pc:docMk/>
            <pc:sldMk cId="0" sldId="286"/>
            <ac:spMk id="1674" creationId="{00000000-0000-0000-0000-000000000000}"/>
          </ac:spMkLst>
        </pc:spChg>
        <pc:spChg chg="mod">
          <ac:chgData name="Cao Tianyue" userId="002e49554a3b1526" providerId="LiveId" clId="{AB94867C-7F1F-4F52-A7CC-1BBF41B9F577}" dt="2020-11-20T02:42:52.481" v="60735" actId="947"/>
          <ac:spMkLst>
            <pc:docMk/>
            <pc:sldMk cId="0" sldId="286"/>
            <ac:spMk id="1675" creationId="{00000000-0000-0000-0000-000000000000}"/>
          </ac:spMkLst>
        </pc:spChg>
        <pc:spChg chg="mod">
          <ac:chgData name="Cao Tianyue" userId="002e49554a3b1526" providerId="LiveId" clId="{AB94867C-7F1F-4F52-A7CC-1BBF41B9F577}" dt="2020-11-20T02:42:52.481" v="60731" actId="947"/>
          <ac:spMkLst>
            <pc:docMk/>
            <pc:sldMk cId="0" sldId="286"/>
            <ac:spMk id="1676" creationId="{00000000-0000-0000-0000-000000000000}"/>
          </ac:spMkLst>
        </pc:spChg>
        <pc:spChg chg="mod">
          <ac:chgData name="Cao Tianyue" userId="002e49554a3b1526" providerId="LiveId" clId="{AB94867C-7F1F-4F52-A7CC-1BBF41B9F577}" dt="2020-11-20T02:42:52.480" v="60727" actId="947"/>
          <ac:spMkLst>
            <pc:docMk/>
            <pc:sldMk cId="0" sldId="286"/>
            <ac:spMk id="1677" creationId="{00000000-0000-0000-0000-000000000000}"/>
          </ac:spMkLst>
        </pc:spChg>
        <pc:spChg chg="mod">
          <ac:chgData name="Cao Tianyue" userId="002e49554a3b1526" providerId="LiveId" clId="{AB94867C-7F1F-4F52-A7CC-1BBF41B9F577}" dt="2020-11-20T02:42:52.479" v="60723" actId="947"/>
          <ac:spMkLst>
            <pc:docMk/>
            <pc:sldMk cId="0" sldId="286"/>
            <ac:spMk id="1678" creationId="{00000000-0000-0000-0000-000000000000}"/>
          </ac:spMkLst>
        </pc:spChg>
        <pc:spChg chg="mod">
          <ac:chgData name="Cao Tianyue" userId="002e49554a3b1526" providerId="LiveId" clId="{AB94867C-7F1F-4F52-A7CC-1BBF41B9F577}" dt="2020-11-20T02:42:52.479" v="60719" actId="947"/>
          <ac:spMkLst>
            <pc:docMk/>
            <pc:sldMk cId="0" sldId="286"/>
            <ac:spMk id="1679" creationId="{00000000-0000-0000-0000-000000000000}"/>
          </ac:spMkLst>
        </pc:spChg>
        <pc:spChg chg="mod">
          <ac:chgData name="Cao Tianyue" userId="002e49554a3b1526" providerId="LiveId" clId="{AB94867C-7F1F-4F52-A7CC-1BBF41B9F577}" dt="2020-11-20T02:42:52.478" v="60715" actId="947"/>
          <ac:spMkLst>
            <pc:docMk/>
            <pc:sldMk cId="0" sldId="286"/>
            <ac:spMk id="1680" creationId="{00000000-0000-0000-0000-000000000000}"/>
          </ac:spMkLst>
        </pc:spChg>
        <pc:spChg chg="mod">
          <ac:chgData name="Cao Tianyue" userId="002e49554a3b1526" providerId="LiveId" clId="{AB94867C-7F1F-4F52-A7CC-1BBF41B9F577}" dt="2020-11-20T02:42:52.478" v="60711" actId="947"/>
          <ac:spMkLst>
            <pc:docMk/>
            <pc:sldMk cId="0" sldId="286"/>
            <ac:spMk id="1681" creationId="{00000000-0000-0000-0000-000000000000}"/>
          </ac:spMkLst>
        </pc:spChg>
        <pc:spChg chg="mod">
          <ac:chgData name="Cao Tianyue" userId="002e49554a3b1526" providerId="LiveId" clId="{AB94867C-7F1F-4F52-A7CC-1BBF41B9F577}" dt="2020-11-20T02:42:52.477" v="60707" actId="947"/>
          <ac:spMkLst>
            <pc:docMk/>
            <pc:sldMk cId="0" sldId="286"/>
            <ac:spMk id="1682" creationId="{00000000-0000-0000-0000-000000000000}"/>
          </ac:spMkLst>
        </pc:spChg>
        <pc:spChg chg="mod">
          <ac:chgData name="Cao Tianyue" userId="002e49554a3b1526" providerId="LiveId" clId="{AB94867C-7F1F-4F52-A7CC-1BBF41B9F577}" dt="2020-11-20T02:42:52.477" v="60703" actId="947"/>
          <ac:spMkLst>
            <pc:docMk/>
            <pc:sldMk cId="0" sldId="286"/>
            <ac:spMk id="1683" creationId="{00000000-0000-0000-0000-000000000000}"/>
          </ac:spMkLst>
        </pc:spChg>
        <pc:spChg chg="mod">
          <ac:chgData name="Cao Tianyue" userId="002e49554a3b1526" providerId="LiveId" clId="{AB94867C-7F1F-4F52-A7CC-1BBF41B9F577}" dt="2020-11-20T02:42:52.475" v="60699" actId="947"/>
          <ac:spMkLst>
            <pc:docMk/>
            <pc:sldMk cId="0" sldId="286"/>
            <ac:spMk id="1684" creationId="{00000000-0000-0000-0000-000000000000}"/>
          </ac:spMkLst>
        </pc:spChg>
        <pc:spChg chg="mod">
          <ac:chgData name="Cao Tianyue" userId="002e49554a3b1526" providerId="LiveId" clId="{AB94867C-7F1F-4F52-A7CC-1BBF41B9F577}" dt="2020-11-20T02:42:52.475" v="60695" actId="947"/>
          <ac:spMkLst>
            <pc:docMk/>
            <pc:sldMk cId="0" sldId="286"/>
            <ac:spMk id="1685" creationId="{00000000-0000-0000-0000-000000000000}"/>
          </ac:spMkLst>
        </pc:spChg>
        <pc:spChg chg="mod">
          <ac:chgData name="Cao Tianyue" userId="002e49554a3b1526" providerId="LiveId" clId="{AB94867C-7F1F-4F52-A7CC-1BBF41B9F577}" dt="2020-11-20T02:42:52.474" v="60691" actId="947"/>
          <ac:spMkLst>
            <pc:docMk/>
            <pc:sldMk cId="0" sldId="286"/>
            <ac:spMk id="1686" creationId="{00000000-0000-0000-0000-000000000000}"/>
          </ac:spMkLst>
        </pc:spChg>
        <pc:spChg chg="mod">
          <ac:chgData name="Cao Tianyue" userId="002e49554a3b1526" providerId="LiveId" clId="{AB94867C-7F1F-4F52-A7CC-1BBF41B9F577}" dt="2020-11-20T02:42:52.474" v="60687" actId="947"/>
          <ac:spMkLst>
            <pc:docMk/>
            <pc:sldMk cId="0" sldId="286"/>
            <ac:spMk id="1687" creationId="{00000000-0000-0000-0000-000000000000}"/>
          </ac:spMkLst>
        </pc:spChg>
        <pc:spChg chg="mod">
          <ac:chgData name="Cao Tianyue" userId="002e49554a3b1526" providerId="LiveId" clId="{AB94867C-7F1F-4F52-A7CC-1BBF41B9F577}" dt="2020-11-20T02:42:52.473" v="60683" actId="947"/>
          <ac:spMkLst>
            <pc:docMk/>
            <pc:sldMk cId="0" sldId="286"/>
            <ac:spMk id="1688" creationId="{00000000-0000-0000-0000-000000000000}"/>
          </ac:spMkLst>
        </pc:spChg>
        <pc:spChg chg="mod">
          <ac:chgData name="Cao Tianyue" userId="002e49554a3b1526" providerId="LiveId" clId="{AB94867C-7F1F-4F52-A7CC-1BBF41B9F577}" dt="2020-11-20T02:42:52.473" v="60679" actId="947"/>
          <ac:spMkLst>
            <pc:docMk/>
            <pc:sldMk cId="0" sldId="286"/>
            <ac:spMk id="1689" creationId="{00000000-0000-0000-0000-000000000000}"/>
          </ac:spMkLst>
        </pc:spChg>
        <pc:spChg chg="mod">
          <ac:chgData name="Cao Tianyue" userId="002e49554a3b1526" providerId="LiveId" clId="{AB94867C-7F1F-4F52-A7CC-1BBF41B9F577}" dt="2020-11-20T02:42:52.472" v="60675" actId="947"/>
          <ac:spMkLst>
            <pc:docMk/>
            <pc:sldMk cId="0" sldId="286"/>
            <ac:spMk id="1690" creationId="{00000000-0000-0000-0000-000000000000}"/>
          </ac:spMkLst>
        </pc:spChg>
        <pc:spChg chg="mod">
          <ac:chgData name="Cao Tianyue" userId="002e49554a3b1526" providerId="LiveId" clId="{AB94867C-7F1F-4F52-A7CC-1BBF41B9F577}" dt="2020-11-20T02:42:52.472" v="60671" actId="947"/>
          <ac:spMkLst>
            <pc:docMk/>
            <pc:sldMk cId="0" sldId="286"/>
            <ac:spMk id="1691" creationId="{00000000-0000-0000-0000-000000000000}"/>
          </ac:spMkLst>
        </pc:spChg>
        <pc:spChg chg="mod">
          <ac:chgData name="Cao Tianyue" userId="002e49554a3b1526" providerId="LiveId" clId="{AB94867C-7F1F-4F52-A7CC-1BBF41B9F577}" dt="2020-11-20T02:42:52.471" v="60667" actId="947"/>
          <ac:spMkLst>
            <pc:docMk/>
            <pc:sldMk cId="0" sldId="286"/>
            <ac:spMk id="1692" creationId="{00000000-0000-0000-0000-000000000000}"/>
          </ac:spMkLst>
        </pc:spChg>
        <pc:spChg chg="mod">
          <ac:chgData name="Cao Tianyue" userId="002e49554a3b1526" providerId="LiveId" clId="{AB94867C-7F1F-4F52-A7CC-1BBF41B9F577}" dt="2020-11-20T02:42:52.471" v="60663" actId="947"/>
          <ac:spMkLst>
            <pc:docMk/>
            <pc:sldMk cId="0" sldId="286"/>
            <ac:spMk id="1693" creationId="{00000000-0000-0000-0000-000000000000}"/>
          </ac:spMkLst>
        </pc:spChg>
        <pc:spChg chg="mod">
          <ac:chgData name="Cao Tianyue" userId="002e49554a3b1526" providerId="LiveId" clId="{AB94867C-7F1F-4F52-A7CC-1BBF41B9F577}" dt="2020-11-20T02:42:52.470" v="60659" actId="947"/>
          <ac:spMkLst>
            <pc:docMk/>
            <pc:sldMk cId="0" sldId="286"/>
            <ac:spMk id="1694" creationId="{00000000-0000-0000-0000-000000000000}"/>
          </ac:spMkLst>
        </pc:spChg>
        <pc:spChg chg="mod">
          <ac:chgData name="Cao Tianyue" userId="002e49554a3b1526" providerId="LiveId" clId="{AB94867C-7F1F-4F52-A7CC-1BBF41B9F577}" dt="2020-11-20T02:42:52.469" v="60655" actId="947"/>
          <ac:spMkLst>
            <pc:docMk/>
            <pc:sldMk cId="0" sldId="286"/>
            <ac:spMk id="1695" creationId="{00000000-0000-0000-0000-000000000000}"/>
          </ac:spMkLst>
        </pc:spChg>
        <pc:spChg chg="mod">
          <ac:chgData name="Cao Tianyue" userId="002e49554a3b1526" providerId="LiveId" clId="{AB94867C-7F1F-4F52-A7CC-1BBF41B9F577}" dt="2020-11-20T02:42:52.469" v="60651" actId="947"/>
          <ac:spMkLst>
            <pc:docMk/>
            <pc:sldMk cId="0" sldId="286"/>
            <ac:spMk id="1696" creationId="{00000000-0000-0000-0000-000000000000}"/>
          </ac:spMkLst>
        </pc:spChg>
        <pc:spChg chg="mod">
          <ac:chgData name="Cao Tianyue" userId="002e49554a3b1526" providerId="LiveId" clId="{AB94867C-7F1F-4F52-A7CC-1BBF41B9F577}" dt="2020-11-20T02:42:52.468" v="60647" actId="947"/>
          <ac:spMkLst>
            <pc:docMk/>
            <pc:sldMk cId="0" sldId="286"/>
            <ac:spMk id="1697" creationId="{00000000-0000-0000-0000-000000000000}"/>
          </ac:spMkLst>
        </pc:spChg>
        <pc:spChg chg="mod">
          <ac:chgData name="Cao Tianyue" userId="002e49554a3b1526" providerId="LiveId" clId="{AB94867C-7F1F-4F52-A7CC-1BBF41B9F577}" dt="2020-11-20T02:42:52.468" v="60643" actId="947"/>
          <ac:spMkLst>
            <pc:docMk/>
            <pc:sldMk cId="0" sldId="286"/>
            <ac:spMk id="1698" creationId="{00000000-0000-0000-0000-000000000000}"/>
          </ac:spMkLst>
        </pc:spChg>
        <pc:spChg chg="mod">
          <ac:chgData name="Cao Tianyue" userId="002e49554a3b1526" providerId="LiveId" clId="{AB94867C-7F1F-4F52-A7CC-1BBF41B9F577}" dt="2020-11-20T02:42:52.467" v="60639" actId="947"/>
          <ac:spMkLst>
            <pc:docMk/>
            <pc:sldMk cId="0" sldId="286"/>
            <ac:spMk id="1699" creationId="{00000000-0000-0000-0000-000000000000}"/>
          </ac:spMkLst>
        </pc:spChg>
        <pc:spChg chg="mod">
          <ac:chgData name="Cao Tianyue" userId="002e49554a3b1526" providerId="LiveId" clId="{AB94867C-7F1F-4F52-A7CC-1BBF41B9F577}" dt="2020-11-20T02:42:52.467" v="60635" actId="947"/>
          <ac:spMkLst>
            <pc:docMk/>
            <pc:sldMk cId="0" sldId="286"/>
            <ac:spMk id="1700" creationId="{00000000-0000-0000-0000-000000000000}"/>
          </ac:spMkLst>
        </pc:spChg>
        <pc:spChg chg="mod">
          <ac:chgData name="Cao Tianyue" userId="002e49554a3b1526" providerId="LiveId" clId="{AB94867C-7F1F-4F52-A7CC-1BBF41B9F577}" dt="2020-11-20T02:42:52.466" v="60631" actId="947"/>
          <ac:spMkLst>
            <pc:docMk/>
            <pc:sldMk cId="0" sldId="286"/>
            <ac:spMk id="1701" creationId="{00000000-0000-0000-0000-000000000000}"/>
          </ac:spMkLst>
        </pc:spChg>
        <pc:spChg chg="mod">
          <ac:chgData name="Cao Tianyue" userId="002e49554a3b1526" providerId="LiveId" clId="{AB94867C-7F1F-4F52-A7CC-1BBF41B9F577}" dt="2020-11-20T02:42:52.466" v="60627" actId="947"/>
          <ac:spMkLst>
            <pc:docMk/>
            <pc:sldMk cId="0" sldId="286"/>
            <ac:spMk id="1702" creationId="{00000000-0000-0000-0000-000000000000}"/>
          </ac:spMkLst>
        </pc:spChg>
        <pc:spChg chg="mod">
          <ac:chgData name="Cao Tianyue" userId="002e49554a3b1526" providerId="LiveId" clId="{AB94867C-7F1F-4F52-A7CC-1BBF41B9F577}" dt="2020-11-20T02:42:52.465" v="60623" actId="947"/>
          <ac:spMkLst>
            <pc:docMk/>
            <pc:sldMk cId="0" sldId="286"/>
            <ac:spMk id="1703" creationId="{00000000-0000-0000-0000-000000000000}"/>
          </ac:spMkLst>
        </pc:spChg>
        <pc:spChg chg="mod">
          <ac:chgData name="Cao Tianyue" userId="002e49554a3b1526" providerId="LiveId" clId="{AB94867C-7F1F-4F52-A7CC-1BBF41B9F577}" dt="2020-11-20T02:42:52.464" v="60619" actId="947"/>
          <ac:spMkLst>
            <pc:docMk/>
            <pc:sldMk cId="0" sldId="286"/>
            <ac:spMk id="1704" creationId="{00000000-0000-0000-0000-000000000000}"/>
          </ac:spMkLst>
        </pc:spChg>
        <pc:spChg chg="mod">
          <ac:chgData name="Cao Tianyue" userId="002e49554a3b1526" providerId="LiveId" clId="{AB94867C-7F1F-4F52-A7CC-1BBF41B9F577}" dt="2020-11-20T02:42:52.464" v="60615" actId="947"/>
          <ac:spMkLst>
            <pc:docMk/>
            <pc:sldMk cId="0" sldId="286"/>
            <ac:spMk id="1705" creationId="{00000000-0000-0000-0000-000000000000}"/>
          </ac:spMkLst>
        </pc:spChg>
        <pc:spChg chg="mod">
          <ac:chgData name="Cao Tianyue" userId="002e49554a3b1526" providerId="LiveId" clId="{AB94867C-7F1F-4F52-A7CC-1BBF41B9F577}" dt="2020-11-20T02:42:52.463" v="60611" actId="947"/>
          <ac:spMkLst>
            <pc:docMk/>
            <pc:sldMk cId="0" sldId="286"/>
            <ac:spMk id="1706" creationId="{00000000-0000-0000-0000-000000000000}"/>
          </ac:spMkLst>
        </pc:spChg>
        <pc:spChg chg="mod">
          <ac:chgData name="Cao Tianyue" userId="002e49554a3b1526" providerId="LiveId" clId="{AB94867C-7F1F-4F52-A7CC-1BBF41B9F577}" dt="2020-11-20T02:42:52.463" v="60607" actId="947"/>
          <ac:spMkLst>
            <pc:docMk/>
            <pc:sldMk cId="0" sldId="286"/>
            <ac:spMk id="1707" creationId="{00000000-0000-0000-0000-000000000000}"/>
          </ac:spMkLst>
        </pc:spChg>
        <pc:spChg chg="mod">
          <ac:chgData name="Cao Tianyue" userId="002e49554a3b1526" providerId="LiveId" clId="{AB94867C-7F1F-4F52-A7CC-1BBF41B9F577}" dt="2020-11-20T02:42:52.462" v="60603" actId="947"/>
          <ac:spMkLst>
            <pc:docMk/>
            <pc:sldMk cId="0" sldId="286"/>
            <ac:spMk id="1708" creationId="{00000000-0000-0000-0000-000000000000}"/>
          </ac:spMkLst>
        </pc:spChg>
        <pc:spChg chg="mod">
          <ac:chgData name="Cao Tianyue" userId="002e49554a3b1526" providerId="LiveId" clId="{AB94867C-7F1F-4F52-A7CC-1BBF41B9F577}" dt="2020-11-20T02:42:52.462" v="60599" actId="947"/>
          <ac:spMkLst>
            <pc:docMk/>
            <pc:sldMk cId="0" sldId="286"/>
            <ac:spMk id="1709" creationId="{00000000-0000-0000-0000-000000000000}"/>
          </ac:spMkLst>
        </pc:spChg>
        <pc:spChg chg="mod">
          <ac:chgData name="Cao Tianyue" userId="002e49554a3b1526" providerId="LiveId" clId="{AB94867C-7F1F-4F52-A7CC-1BBF41B9F577}" dt="2020-11-20T02:42:52.461" v="60595" actId="947"/>
          <ac:spMkLst>
            <pc:docMk/>
            <pc:sldMk cId="0" sldId="286"/>
            <ac:spMk id="1710" creationId="{00000000-0000-0000-0000-000000000000}"/>
          </ac:spMkLst>
        </pc:spChg>
        <pc:spChg chg="mod">
          <ac:chgData name="Cao Tianyue" userId="002e49554a3b1526" providerId="LiveId" clId="{AB94867C-7F1F-4F52-A7CC-1BBF41B9F577}" dt="2020-11-20T02:42:52.460" v="60591" actId="947"/>
          <ac:spMkLst>
            <pc:docMk/>
            <pc:sldMk cId="0" sldId="286"/>
            <ac:spMk id="1711" creationId="{00000000-0000-0000-0000-000000000000}"/>
          </ac:spMkLst>
        </pc:spChg>
        <pc:spChg chg="mod">
          <ac:chgData name="Cao Tianyue" userId="002e49554a3b1526" providerId="LiveId" clId="{AB94867C-7F1F-4F52-A7CC-1BBF41B9F577}" dt="2020-11-20T02:42:52.460" v="60587" actId="947"/>
          <ac:spMkLst>
            <pc:docMk/>
            <pc:sldMk cId="0" sldId="286"/>
            <ac:spMk id="1712" creationId="{00000000-0000-0000-0000-000000000000}"/>
          </ac:spMkLst>
        </pc:spChg>
        <pc:spChg chg="mod">
          <ac:chgData name="Cao Tianyue" userId="002e49554a3b1526" providerId="LiveId" clId="{AB94867C-7F1F-4F52-A7CC-1BBF41B9F577}" dt="2020-11-20T02:42:52.459" v="60583" actId="947"/>
          <ac:spMkLst>
            <pc:docMk/>
            <pc:sldMk cId="0" sldId="286"/>
            <ac:spMk id="1713" creationId="{00000000-0000-0000-0000-000000000000}"/>
          </ac:spMkLst>
        </pc:spChg>
        <pc:spChg chg="mod">
          <ac:chgData name="Cao Tianyue" userId="002e49554a3b1526" providerId="LiveId" clId="{AB94867C-7F1F-4F52-A7CC-1BBF41B9F577}" dt="2020-11-20T02:42:52.459" v="60579" actId="947"/>
          <ac:spMkLst>
            <pc:docMk/>
            <pc:sldMk cId="0" sldId="286"/>
            <ac:spMk id="1714" creationId="{00000000-0000-0000-0000-000000000000}"/>
          </ac:spMkLst>
        </pc:spChg>
        <pc:spChg chg="mod">
          <ac:chgData name="Cao Tianyue" userId="002e49554a3b1526" providerId="LiveId" clId="{AB94867C-7F1F-4F52-A7CC-1BBF41B9F577}" dt="2020-11-20T02:42:52.458" v="60575" actId="947"/>
          <ac:spMkLst>
            <pc:docMk/>
            <pc:sldMk cId="0" sldId="286"/>
            <ac:spMk id="1715" creationId="{00000000-0000-0000-0000-000000000000}"/>
          </ac:spMkLst>
        </pc:spChg>
        <pc:spChg chg="mod">
          <ac:chgData name="Cao Tianyue" userId="002e49554a3b1526" providerId="LiveId" clId="{AB94867C-7F1F-4F52-A7CC-1BBF41B9F577}" dt="2020-11-20T02:42:52.458" v="60571" actId="947"/>
          <ac:spMkLst>
            <pc:docMk/>
            <pc:sldMk cId="0" sldId="286"/>
            <ac:spMk id="1716" creationId="{00000000-0000-0000-0000-000000000000}"/>
          </ac:spMkLst>
        </pc:spChg>
        <pc:spChg chg="mod">
          <ac:chgData name="Cao Tianyue" userId="002e49554a3b1526" providerId="LiveId" clId="{AB94867C-7F1F-4F52-A7CC-1BBF41B9F577}" dt="2020-11-20T02:42:52.457" v="60567" actId="947"/>
          <ac:spMkLst>
            <pc:docMk/>
            <pc:sldMk cId="0" sldId="286"/>
            <ac:spMk id="1717" creationId="{00000000-0000-0000-0000-000000000000}"/>
          </ac:spMkLst>
        </pc:spChg>
        <pc:spChg chg="mod">
          <ac:chgData name="Cao Tianyue" userId="002e49554a3b1526" providerId="LiveId" clId="{AB94867C-7F1F-4F52-A7CC-1BBF41B9F577}" dt="2020-11-20T02:42:52.456" v="60563" actId="947"/>
          <ac:spMkLst>
            <pc:docMk/>
            <pc:sldMk cId="0" sldId="286"/>
            <ac:spMk id="1718" creationId="{00000000-0000-0000-0000-000000000000}"/>
          </ac:spMkLst>
        </pc:spChg>
        <pc:spChg chg="mod">
          <ac:chgData name="Cao Tianyue" userId="002e49554a3b1526" providerId="LiveId" clId="{AB94867C-7F1F-4F52-A7CC-1BBF41B9F577}" dt="2020-11-20T02:42:52.456" v="60559" actId="947"/>
          <ac:spMkLst>
            <pc:docMk/>
            <pc:sldMk cId="0" sldId="286"/>
            <ac:spMk id="1719" creationId="{00000000-0000-0000-0000-000000000000}"/>
          </ac:spMkLst>
        </pc:spChg>
        <pc:spChg chg="mod">
          <ac:chgData name="Cao Tianyue" userId="002e49554a3b1526" providerId="LiveId" clId="{AB94867C-7F1F-4F52-A7CC-1BBF41B9F577}" dt="2020-11-20T02:42:52.455" v="60555" actId="947"/>
          <ac:spMkLst>
            <pc:docMk/>
            <pc:sldMk cId="0" sldId="286"/>
            <ac:spMk id="1720" creationId="{00000000-0000-0000-0000-000000000000}"/>
          </ac:spMkLst>
        </pc:spChg>
        <pc:spChg chg="mod">
          <ac:chgData name="Cao Tianyue" userId="002e49554a3b1526" providerId="LiveId" clId="{AB94867C-7F1F-4F52-A7CC-1BBF41B9F577}" dt="2020-11-20T02:42:52.455" v="60551" actId="947"/>
          <ac:spMkLst>
            <pc:docMk/>
            <pc:sldMk cId="0" sldId="286"/>
            <ac:spMk id="1721" creationId="{00000000-0000-0000-0000-000000000000}"/>
          </ac:spMkLst>
        </pc:spChg>
        <pc:spChg chg="mod">
          <ac:chgData name="Cao Tianyue" userId="002e49554a3b1526" providerId="LiveId" clId="{AB94867C-7F1F-4F52-A7CC-1BBF41B9F577}" dt="2020-11-20T02:42:52.454" v="60547" actId="947"/>
          <ac:spMkLst>
            <pc:docMk/>
            <pc:sldMk cId="0" sldId="286"/>
            <ac:spMk id="1722" creationId="{00000000-0000-0000-0000-000000000000}"/>
          </ac:spMkLst>
        </pc:spChg>
        <pc:spChg chg="mod">
          <ac:chgData name="Cao Tianyue" userId="002e49554a3b1526" providerId="LiveId" clId="{AB94867C-7F1F-4F52-A7CC-1BBF41B9F577}" dt="2020-11-20T02:42:52.453" v="60543" actId="947"/>
          <ac:spMkLst>
            <pc:docMk/>
            <pc:sldMk cId="0" sldId="286"/>
            <ac:spMk id="1723" creationId="{00000000-0000-0000-0000-000000000000}"/>
          </ac:spMkLst>
        </pc:spChg>
        <pc:spChg chg="mod">
          <ac:chgData name="Cao Tianyue" userId="002e49554a3b1526" providerId="LiveId" clId="{AB94867C-7F1F-4F52-A7CC-1BBF41B9F577}" dt="2020-11-20T02:42:52.453" v="60539" actId="947"/>
          <ac:spMkLst>
            <pc:docMk/>
            <pc:sldMk cId="0" sldId="286"/>
            <ac:spMk id="1724" creationId="{00000000-0000-0000-0000-000000000000}"/>
          </ac:spMkLst>
        </pc:spChg>
        <pc:spChg chg="mod">
          <ac:chgData name="Cao Tianyue" userId="002e49554a3b1526" providerId="LiveId" clId="{AB94867C-7F1F-4F52-A7CC-1BBF41B9F577}" dt="2020-11-20T02:42:52.452" v="60535" actId="947"/>
          <ac:spMkLst>
            <pc:docMk/>
            <pc:sldMk cId="0" sldId="286"/>
            <ac:spMk id="1725" creationId="{00000000-0000-0000-0000-000000000000}"/>
          </ac:spMkLst>
        </pc:spChg>
        <pc:spChg chg="mod">
          <ac:chgData name="Cao Tianyue" userId="002e49554a3b1526" providerId="LiveId" clId="{AB94867C-7F1F-4F52-A7CC-1BBF41B9F577}" dt="2020-11-20T02:42:52.452" v="60531" actId="947"/>
          <ac:spMkLst>
            <pc:docMk/>
            <pc:sldMk cId="0" sldId="286"/>
            <ac:spMk id="1726" creationId="{00000000-0000-0000-0000-000000000000}"/>
          </ac:spMkLst>
        </pc:spChg>
        <pc:spChg chg="mod">
          <ac:chgData name="Cao Tianyue" userId="002e49554a3b1526" providerId="LiveId" clId="{AB94867C-7F1F-4F52-A7CC-1BBF41B9F577}" dt="2020-11-20T02:42:52.451" v="60527" actId="947"/>
          <ac:spMkLst>
            <pc:docMk/>
            <pc:sldMk cId="0" sldId="286"/>
            <ac:spMk id="1727" creationId="{00000000-0000-0000-0000-000000000000}"/>
          </ac:spMkLst>
        </pc:spChg>
        <pc:spChg chg="mod">
          <ac:chgData name="Cao Tianyue" userId="002e49554a3b1526" providerId="LiveId" clId="{AB94867C-7F1F-4F52-A7CC-1BBF41B9F577}" dt="2020-11-20T02:42:52.451" v="60523" actId="947"/>
          <ac:spMkLst>
            <pc:docMk/>
            <pc:sldMk cId="0" sldId="286"/>
            <ac:spMk id="1728" creationId="{00000000-0000-0000-0000-000000000000}"/>
          </ac:spMkLst>
        </pc:spChg>
        <pc:spChg chg="mod">
          <ac:chgData name="Cao Tianyue" userId="002e49554a3b1526" providerId="LiveId" clId="{AB94867C-7F1F-4F52-A7CC-1BBF41B9F577}" dt="2020-11-20T02:42:52.450" v="60519" actId="947"/>
          <ac:spMkLst>
            <pc:docMk/>
            <pc:sldMk cId="0" sldId="286"/>
            <ac:spMk id="1729" creationId="{00000000-0000-0000-0000-000000000000}"/>
          </ac:spMkLst>
        </pc:spChg>
        <pc:spChg chg="mod">
          <ac:chgData name="Cao Tianyue" userId="002e49554a3b1526" providerId="LiveId" clId="{AB94867C-7F1F-4F52-A7CC-1BBF41B9F577}" dt="2020-11-20T02:42:52.449" v="60515" actId="947"/>
          <ac:spMkLst>
            <pc:docMk/>
            <pc:sldMk cId="0" sldId="286"/>
            <ac:spMk id="1730" creationId="{00000000-0000-0000-0000-000000000000}"/>
          </ac:spMkLst>
        </pc:spChg>
        <pc:spChg chg="mod">
          <ac:chgData name="Cao Tianyue" userId="002e49554a3b1526" providerId="LiveId" clId="{AB94867C-7F1F-4F52-A7CC-1BBF41B9F577}" dt="2020-11-20T02:42:52.448" v="60511" actId="947"/>
          <ac:spMkLst>
            <pc:docMk/>
            <pc:sldMk cId="0" sldId="286"/>
            <ac:spMk id="1731" creationId="{00000000-0000-0000-0000-000000000000}"/>
          </ac:spMkLst>
        </pc:spChg>
        <pc:spChg chg="mod">
          <ac:chgData name="Cao Tianyue" userId="002e49554a3b1526" providerId="LiveId" clId="{AB94867C-7F1F-4F52-A7CC-1BBF41B9F577}" dt="2020-11-20T02:42:52.448" v="60507" actId="947"/>
          <ac:spMkLst>
            <pc:docMk/>
            <pc:sldMk cId="0" sldId="286"/>
            <ac:spMk id="1732" creationId="{00000000-0000-0000-0000-000000000000}"/>
          </ac:spMkLst>
        </pc:spChg>
        <pc:spChg chg="mod">
          <ac:chgData name="Cao Tianyue" userId="002e49554a3b1526" providerId="LiveId" clId="{AB94867C-7F1F-4F52-A7CC-1BBF41B9F577}" dt="2020-11-20T02:42:52.447" v="60503" actId="947"/>
          <ac:spMkLst>
            <pc:docMk/>
            <pc:sldMk cId="0" sldId="286"/>
            <ac:spMk id="1733" creationId="{00000000-0000-0000-0000-000000000000}"/>
          </ac:spMkLst>
        </pc:spChg>
        <pc:spChg chg="mod">
          <ac:chgData name="Cao Tianyue" userId="002e49554a3b1526" providerId="LiveId" clId="{AB94867C-7F1F-4F52-A7CC-1BBF41B9F577}" dt="2020-11-20T02:42:52.447" v="60499" actId="947"/>
          <ac:spMkLst>
            <pc:docMk/>
            <pc:sldMk cId="0" sldId="286"/>
            <ac:spMk id="1734" creationId="{00000000-0000-0000-0000-000000000000}"/>
          </ac:spMkLst>
        </pc:spChg>
        <pc:spChg chg="mod">
          <ac:chgData name="Cao Tianyue" userId="002e49554a3b1526" providerId="LiveId" clId="{AB94867C-7F1F-4F52-A7CC-1BBF41B9F577}" dt="2020-11-20T02:42:52.446" v="60495" actId="947"/>
          <ac:spMkLst>
            <pc:docMk/>
            <pc:sldMk cId="0" sldId="286"/>
            <ac:spMk id="1735" creationId="{00000000-0000-0000-0000-000000000000}"/>
          </ac:spMkLst>
        </pc:spChg>
        <pc:spChg chg="mod">
          <ac:chgData name="Cao Tianyue" userId="002e49554a3b1526" providerId="LiveId" clId="{AB94867C-7F1F-4F52-A7CC-1BBF41B9F577}" dt="2020-11-20T02:42:52.445" v="60491" actId="947"/>
          <ac:spMkLst>
            <pc:docMk/>
            <pc:sldMk cId="0" sldId="286"/>
            <ac:spMk id="1736" creationId="{00000000-0000-0000-0000-000000000000}"/>
          </ac:spMkLst>
        </pc:spChg>
        <pc:spChg chg="mod">
          <ac:chgData name="Cao Tianyue" userId="002e49554a3b1526" providerId="LiveId" clId="{AB94867C-7F1F-4F52-A7CC-1BBF41B9F577}" dt="2020-11-20T02:42:52.445" v="60487" actId="947"/>
          <ac:spMkLst>
            <pc:docMk/>
            <pc:sldMk cId="0" sldId="286"/>
            <ac:spMk id="1737" creationId="{00000000-0000-0000-0000-000000000000}"/>
          </ac:spMkLst>
        </pc:spChg>
        <pc:spChg chg="mod">
          <ac:chgData name="Cao Tianyue" userId="002e49554a3b1526" providerId="LiveId" clId="{AB94867C-7F1F-4F52-A7CC-1BBF41B9F577}" dt="2020-11-20T02:42:52.444" v="60483" actId="947"/>
          <ac:spMkLst>
            <pc:docMk/>
            <pc:sldMk cId="0" sldId="286"/>
            <ac:spMk id="1738" creationId="{00000000-0000-0000-0000-000000000000}"/>
          </ac:spMkLst>
        </pc:spChg>
        <pc:spChg chg="mod">
          <ac:chgData name="Cao Tianyue" userId="002e49554a3b1526" providerId="LiveId" clId="{AB94867C-7F1F-4F52-A7CC-1BBF41B9F577}" dt="2020-11-20T02:42:52.444" v="60479" actId="947"/>
          <ac:spMkLst>
            <pc:docMk/>
            <pc:sldMk cId="0" sldId="286"/>
            <ac:spMk id="1739" creationId="{00000000-0000-0000-0000-000000000000}"/>
          </ac:spMkLst>
        </pc:spChg>
        <pc:spChg chg="mod">
          <ac:chgData name="Cao Tianyue" userId="002e49554a3b1526" providerId="LiveId" clId="{AB94867C-7F1F-4F52-A7CC-1BBF41B9F577}" dt="2020-11-20T02:42:52.443" v="60475" actId="947"/>
          <ac:spMkLst>
            <pc:docMk/>
            <pc:sldMk cId="0" sldId="286"/>
            <ac:spMk id="1740" creationId="{00000000-0000-0000-0000-000000000000}"/>
          </ac:spMkLst>
        </pc:spChg>
        <pc:spChg chg="mod">
          <ac:chgData name="Cao Tianyue" userId="002e49554a3b1526" providerId="LiveId" clId="{AB94867C-7F1F-4F52-A7CC-1BBF41B9F577}" dt="2020-11-20T02:42:52.442" v="60471" actId="947"/>
          <ac:spMkLst>
            <pc:docMk/>
            <pc:sldMk cId="0" sldId="286"/>
            <ac:spMk id="1741" creationId="{00000000-0000-0000-0000-000000000000}"/>
          </ac:spMkLst>
        </pc:spChg>
        <pc:spChg chg="mod">
          <ac:chgData name="Cao Tianyue" userId="002e49554a3b1526" providerId="LiveId" clId="{AB94867C-7F1F-4F52-A7CC-1BBF41B9F577}" dt="2020-11-20T02:42:52.442" v="60467" actId="947"/>
          <ac:spMkLst>
            <pc:docMk/>
            <pc:sldMk cId="0" sldId="286"/>
            <ac:spMk id="1742" creationId="{00000000-0000-0000-0000-000000000000}"/>
          </ac:spMkLst>
        </pc:spChg>
        <pc:spChg chg="mod">
          <ac:chgData name="Cao Tianyue" userId="002e49554a3b1526" providerId="LiveId" clId="{AB94867C-7F1F-4F52-A7CC-1BBF41B9F577}" dt="2020-11-20T02:42:52.441" v="60463" actId="947"/>
          <ac:spMkLst>
            <pc:docMk/>
            <pc:sldMk cId="0" sldId="286"/>
            <ac:spMk id="1743" creationId="{00000000-0000-0000-0000-000000000000}"/>
          </ac:spMkLst>
        </pc:spChg>
        <pc:spChg chg="mod">
          <ac:chgData name="Cao Tianyue" userId="002e49554a3b1526" providerId="LiveId" clId="{AB94867C-7F1F-4F52-A7CC-1BBF41B9F577}" dt="2020-11-20T02:42:52.441" v="60459" actId="947"/>
          <ac:spMkLst>
            <pc:docMk/>
            <pc:sldMk cId="0" sldId="286"/>
            <ac:spMk id="1744" creationId="{00000000-0000-0000-0000-000000000000}"/>
          </ac:spMkLst>
        </pc:spChg>
        <pc:spChg chg="mod">
          <ac:chgData name="Cao Tianyue" userId="002e49554a3b1526" providerId="LiveId" clId="{AB94867C-7F1F-4F52-A7CC-1BBF41B9F577}" dt="2020-11-20T02:42:52.440" v="60455" actId="947"/>
          <ac:spMkLst>
            <pc:docMk/>
            <pc:sldMk cId="0" sldId="286"/>
            <ac:spMk id="1745" creationId="{00000000-0000-0000-0000-000000000000}"/>
          </ac:spMkLst>
        </pc:spChg>
        <pc:spChg chg="mod">
          <ac:chgData name="Cao Tianyue" userId="002e49554a3b1526" providerId="LiveId" clId="{AB94867C-7F1F-4F52-A7CC-1BBF41B9F577}" dt="2020-11-20T02:42:52.440" v="60451" actId="947"/>
          <ac:spMkLst>
            <pc:docMk/>
            <pc:sldMk cId="0" sldId="286"/>
            <ac:spMk id="1746" creationId="{00000000-0000-0000-0000-000000000000}"/>
          </ac:spMkLst>
        </pc:spChg>
        <pc:spChg chg="mod">
          <ac:chgData name="Cao Tianyue" userId="002e49554a3b1526" providerId="LiveId" clId="{AB94867C-7F1F-4F52-A7CC-1BBF41B9F577}" dt="2020-11-20T02:42:52.439" v="60447" actId="947"/>
          <ac:spMkLst>
            <pc:docMk/>
            <pc:sldMk cId="0" sldId="286"/>
            <ac:spMk id="1747" creationId="{00000000-0000-0000-0000-000000000000}"/>
          </ac:spMkLst>
        </pc:spChg>
        <pc:spChg chg="mod">
          <ac:chgData name="Cao Tianyue" userId="002e49554a3b1526" providerId="LiveId" clId="{AB94867C-7F1F-4F52-A7CC-1BBF41B9F577}" dt="2020-11-20T02:42:52.438" v="60443" actId="947"/>
          <ac:spMkLst>
            <pc:docMk/>
            <pc:sldMk cId="0" sldId="286"/>
            <ac:spMk id="1748" creationId="{00000000-0000-0000-0000-000000000000}"/>
          </ac:spMkLst>
        </pc:spChg>
        <pc:spChg chg="mod">
          <ac:chgData name="Cao Tianyue" userId="002e49554a3b1526" providerId="LiveId" clId="{AB94867C-7F1F-4F52-A7CC-1BBF41B9F577}" dt="2020-11-20T02:42:52.438" v="60439" actId="947"/>
          <ac:spMkLst>
            <pc:docMk/>
            <pc:sldMk cId="0" sldId="286"/>
            <ac:spMk id="1749" creationId="{00000000-0000-0000-0000-000000000000}"/>
          </ac:spMkLst>
        </pc:spChg>
        <pc:spChg chg="mod">
          <ac:chgData name="Cao Tianyue" userId="002e49554a3b1526" providerId="LiveId" clId="{AB94867C-7F1F-4F52-A7CC-1BBF41B9F577}" dt="2020-11-20T02:42:52.437" v="60435" actId="947"/>
          <ac:spMkLst>
            <pc:docMk/>
            <pc:sldMk cId="0" sldId="286"/>
            <ac:spMk id="1750" creationId="{00000000-0000-0000-0000-000000000000}"/>
          </ac:spMkLst>
        </pc:spChg>
        <pc:spChg chg="mod">
          <ac:chgData name="Cao Tianyue" userId="002e49554a3b1526" providerId="LiveId" clId="{AB94867C-7F1F-4F52-A7CC-1BBF41B9F577}" dt="2020-11-20T02:42:52.437" v="60431" actId="947"/>
          <ac:spMkLst>
            <pc:docMk/>
            <pc:sldMk cId="0" sldId="286"/>
            <ac:spMk id="1751" creationId="{00000000-0000-0000-0000-000000000000}"/>
          </ac:spMkLst>
        </pc:spChg>
        <pc:spChg chg="mod">
          <ac:chgData name="Cao Tianyue" userId="002e49554a3b1526" providerId="LiveId" clId="{AB94867C-7F1F-4F52-A7CC-1BBF41B9F577}" dt="2020-11-20T02:42:52.436" v="60427" actId="947"/>
          <ac:spMkLst>
            <pc:docMk/>
            <pc:sldMk cId="0" sldId="286"/>
            <ac:spMk id="1752" creationId="{00000000-0000-0000-0000-000000000000}"/>
          </ac:spMkLst>
        </pc:spChg>
        <pc:spChg chg="mod">
          <ac:chgData name="Cao Tianyue" userId="002e49554a3b1526" providerId="LiveId" clId="{AB94867C-7F1F-4F52-A7CC-1BBF41B9F577}" dt="2020-11-20T02:42:52.435" v="60423" actId="947"/>
          <ac:spMkLst>
            <pc:docMk/>
            <pc:sldMk cId="0" sldId="286"/>
            <ac:spMk id="1753" creationId="{00000000-0000-0000-0000-000000000000}"/>
          </ac:spMkLst>
        </pc:spChg>
        <pc:spChg chg="mod">
          <ac:chgData name="Cao Tianyue" userId="002e49554a3b1526" providerId="LiveId" clId="{AB94867C-7F1F-4F52-A7CC-1BBF41B9F577}" dt="2020-11-20T02:42:52.435" v="60419" actId="947"/>
          <ac:spMkLst>
            <pc:docMk/>
            <pc:sldMk cId="0" sldId="286"/>
            <ac:spMk id="1754" creationId="{00000000-0000-0000-0000-000000000000}"/>
          </ac:spMkLst>
        </pc:spChg>
        <pc:spChg chg="mod">
          <ac:chgData name="Cao Tianyue" userId="002e49554a3b1526" providerId="LiveId" clId="{AB94867C-7F1F-4F52-A7CC-1BBF41B9F577}" dt="2020-11-20T02:42:52.434" v="60415" actId="947"/>
          <ac:spMkLst>
            <pc:docMk/>
            <pc:sldMk cId="0" sldId="286"/>
            <ac:spMk id="1755" creationId="{00000000-0000-0000-0000-000000000000}"/>
          </ac:spMkLst>
        </pc:spChg>
        <pc:spChg chg="mod">
          <ac:chgData name="Cao Tianyue" userId="002e49554a3b1526" providerId="LiveId" clId="{AB94867C-7F1F-4F52-A7CC-1BBF41B9F577}" dt="2020-11-20T02:42:52.434" v="60411" actId="947"/>
          <ac:spMkLst>
            <pc:docMk/>
            <pc:sldMk cId="0" sldId="286"/>
            <ac:spMk id="1756" creationId="{00000000-0000-0000-0000-000000000000}"/>
          </ac:spMkLst>
        </pc:spChg>
        <pc:spChg chg="mod">
          <ac:chgData name="Cao Tianyue" userId="002e49554a3b1526" providerId="LiveId" clId="{AB94867C-7F1F-4F52-A7CC-1BBF41B9F577}" dt="2020-11-20T02:42:52.433" v="60407" actId="947"/>
          <ac:spMkLst>
            <pc:docMk/>
            <pc:sldMk cId="0" sldId="286"/>
            <ac:spMk id="1757" creationId="{00000000-0000-0000-0000-000000000000}"/>
          </ac:spMkLst>
        </pc:spChg>
        <pc:spChg chg="mod">
          <ac:chgData name="Cao Tianyue" userId="002e49554a3b1526" providerId="LiveId" clId="{AB94867C-7F1F-4F52-A7CC-1BBF41B9F577}" dt="2020-11-20T02:42:52.432" v="60403" actId="947"/>
          <ac:spMkLst>
            <pc:docMk/>
            <pc:sldMk cId="0" sldId="286"/>
            <ac:spMk id="1758" creationId="{00000000-0000-0000-0000-000000000000}"/>
          </ac:spMkLst>
        </pc:spChg>
        <pc:spChg chg="mod">
          <ac:chgData name="Cao Tianyue" userId="002e49554a3b1526" providerId="LiveId" clId="{AB94867C-7F1F-4F52-A7CC-1BBF41B9F577}" dt="2020-11-20T02:42:52.432" v="60399" actId="947"/>
          <ac:spMkLst>
            <pc:docMk/>
            <pc:sldMk cId="0" sldId="286"/>
            <ac:spMk id="1759" creationId="{00000000-0000-0000-0000-000000000000}"/>
          </ac:spMkLst>
        </pc:spChg>
        <pc:spChg chg="mod">
          <ac:chgData name="Cao Tianyue" userId="002e49554a3b1526" providerId="LiveId" clId="{AB94867C-7F1F-4F52-A7CC-1BBF41B9F577}" dt="2020-11-20T02:42:52.431" v="60395" actId="947"/>
          <ac:spMkLst>
            <pc:docMk/>
            <pc:sldMk cId="0" sldId="286"/>
            <ac:spMk id="1760" creationId="{00000000-0000-0000-0000-000000000000}"/>
          </ac:spMkLst>
        </pc:spChg>
        <pc:spChg chg="mod">
          <ac:chgData name="Cao Tianyue" userId="002e49554a3b1526" providerId="LiveId" clId="{AB94867C-7F1F-4F52-A7CC-1BBF41B9F577}" dt="2020-11-20T02:42:52.431" v="60391" actId="947"/>
          <ac:spMkLst>
            <pc:docMk/>
            <pc:sldMk cId="0" sldId="286"/>
            <ac:spMk id="1761" creationId="{00000000-0000-0000-0000-000000000000}"/>
          </ac:spMkLst>
        </pc:spChg>
        <pc:spChg chg="mod">
          <ac:chgData name="Cao Tianyue" userId="002e49554a3b1526" providerId="LiveId" clId="{AB94867C-7F1F-4F52-A7CC-1BBF41B9F577}" dt="2020-11-20T02:42:52.430" v="60387" actId="947"/>
          <ac:spMkLst>
            <pc:docMk/>
            <pc:sldMk cId="0" sldId="286"/>
            <ac:spMk id="1762" creationId="{00000000-0000-0000-0000-000000000000}"/>
          </ac:spMkLst>
        </pc:spChg>
        <pc:spChg chg="mod">
          <ac:chgData name="Cao Tianyue" userId="002e49554a3b1526" providerId="LiveId" clId="{AB94867C-7F1F-4F52-A7CC-1BBF41B9F577}" dt="2020-11-20T02:42:52.430" v="60383" actId="947"/>
          <ac:spMkLst>
            <pc:docMk/>
            <pc:sldMk cId="0" sldId="286"/>
            <ac:spMk id="1763" creationId="{00000000-0000-0000-0000-000000000000}"/>
          </ac:spMkLst>
        </pc:spChg>
        <pc:spChg chg="mod">
          <ac:chgData name="Cao Tianyue" userId="002e49554a3b1526" providerId="LiveId" clId="{AB94867C-7F1F-4F52-A7CC-1BBF41B9F577}" dt="2020-11-20T02:42:52.429" v="60379" actId="947"/>
          <ac:spMkLst>
            <pc:docMk/>
            <pc:sldMk cId="0" sldId="286"/>
            <ac:spMk id="1764" creationId="{00000000-0000-0000-0000-000000000000}"/>
          </ac:spMkLst>
        </pc:spChg>
        <pc:spChg chg="mod">
          <ac:chgData name="Cao Tianyue" userId="002e49554a3b1526" providerId="LiveId" clId="{AB94867C-7F1F-4F52-A7CC-1BBF41B9F577}" dt="2020-11-20T02:42:52.428" v="60375" actId="947"/>
          <ac:spMkLst>
            <pc:docMk/>
            <pc:sldMk cId="0" sldId="286"/>
            <ac:spMk id="1765" creationId="{00000000-0000-0000-0000-000000000000}"/>
          </ac:spMkLst>
        </pc:spChg>
        <pc:spChg chg="mod">
          <ac:chgData name="Cao Tianyue" userId="002e49554a3b1526" providerId="LiveId" clId="{AB94867C-7F1F-4F52-A7CC-1BBF41B9F577}" dt="2020-11-20T02:42:52.428" v="60371" actId="947"/>
          <ac:spMkLst>
            <pc:docMk/>
            <pc:sldMk cId="0" sldId="286"/>
            <ac:spMk id="1766" creationId="{00000000-0000-0000-0000-000000000000}"/>
          </ac:spMkLst>
        </pc:spChg>
        <pc:spChg chg="mod">
          <ac:chgData name="Cao Tianyue" userId="002e49554a3b1526" providerId="LiveId" clId="{AB94867C-7F1F-4F52-A7CC-1BBF41B9F577}" dt="2020-11-20T02:42:52.427" v="60367" actId="947"/>
          <ac:spMkLst>
            <pc:docMk/>
            <pc:sldMk cId="0" sldId="286"/>
            <ac:spMk id="1767" creationId="{00000000-0000-0000-0000-000000000000}"/>
          </ac:spMkLst>
        </pc:spChg>
        <pc:spChg chg="mod">
          <ac:chgData name="Cao Tianyue" userId="002e49554a3b1526" providerId="LiveId" clId="{AB94867C-7F1F-4F52-A7CC-1BBF41B9F577}" dt="2020-11-20T02:42:52.427" v="60363" actId="947"/>
          <ac:spMkLst>
            <pc:docMk/>
            <pc:sldMk cId="0" sldId="286"/>
            <ac:spMk id="1768" creationId="{00000000-0000-0000-0000-000000000000}"/>
          </ac:spMkLst>
        </pc:spChg>
        <pc:spChg chg="mod">
          <ac:chgData name="Cao Tianyue" userId="002e49554a3b1526" providerId="LiveId" clId="{AB94867C-7F1F-4F52-A7CC-1BBF41B9F577}" dt="2020-11-20T02:42:52.426" v="60359" actId="947"/>
          <ac:spMkLst>
            <pc:docMk/>
            <pc:sldMk cId="0" sldId="286"/>
            <ac:spMk id="1769" creationId="{00000000-0000-0000-0000-000000000000}"/>
          </ac:spMkLst>
        </pc:spChg>
        <pc:spChg chg="mod">
          <ac:chgData name="Cao Tianyue" userId="002e49554a3b1526" providerId="LiveId" clId="{AB94867C-7F1F-4F52-A7CC-1BBF41B9F577}" dt="2020-11-20T02:42:52.425" v="60355" actId="947"/>
          <ac:spMkLst>
            <pc:docMk/>
            <pc:sldMk cId="0" sldId="286"/>
            <ac:spMk id="1770" creationId="{00000000-0000-0000-0000-000000000000}"/>
          </ac:spMkLst>
        </pc:spChg>
        <pc:spChg chg="mod">
          <ac:chgData name="Cao Tianyue" userId="002e49554a3b1526" providerId="LiveId" clId="{AB94867C-7F1F-4F52-A7CC-1BBF41B9F577}" dt="2020-11-20T02:42:52.425" v="60351" actId="947"/>
          <ac:spMkLst>
            <pc:docMk/>
            <pc:sldMk cId="0" sldId="286"/>
            <ac:spMk id="1771" creationId="{00000000-0000-0000-0000-000000000000}"/>
          </ac:spMkLst>
        </pc:spChg>
        <pc:spChg chg="mod">
          <ac:chgData name="Cao Tianyue" userId="002e49554a3b1526" providerId="LiveId" clId="{AB94867C-7F1F-4F52-A7CC-1BBF41B9F577}" dt="2020-11-20T02:42:52.424" v="60347" actId="947"/>
          <ac:spMkLst>
            <pc:docMk/>
            <pc:sldMk cId="0" sldId="286"/>
            <ac:spMk id="1772" creationId="{00000000-0000-0000-0000-000000000000}"/>
          </ac:spMkLst>
        </pc:spChg>
        <pc:spChg chg="mod">
          <ac:chgData name="Cao Tianyue" userId="002e49554a3b1526" providerId="LiveId" clId="{AB94867C-7F1F-4F52-A7CC-1BBF41B9F577}" dt="2020-11-20T02:42:52.424" v="60343" actId="947"/>
          <ac:spMkLst>
            <pc:docMk/>
            <pc:sldMk cId="0" sldId="286"/>
            <ac:spMk id="1773" creationId="{00000000-0000-0000-0000-000000000000}"/>
          </ac:spMkLst>
        </pc:spChg>
        <pc:spChg chg="mod">
          <ac:chgData name="Cao Tianyue" userId="002e49554a3b1526" providerId="LiveId" clId="{AB94867C-7F1F-4F52-A7CC-1BBF41B9F577}" dt="2020-11-20T02:42:52.423" v="60339" actId="947"/>
          <ac:spMkLst>
            <pc:docMk/>
            <pc:sldMk cId="0" sldId="286"/>
            <ac:spMk id="1774" creationId="{00000000-0000-0000-0000-000000000000}"/>
          </ac:spMkLst>
        </pc:spChg>
        <pc:spChg chg="mod">
          <ac:chgData name="Cao Tianyue" userId="002e49554a3b1526" providerId="LiveId" clId="{AB94867C-7F1F-4F52-A7CC-1BBF41B9F577}" dt="2020-11-20T02:42:52.423" v="60335" actId="947"/>
          <ac:spMkLst>
            <pc:docMk/>
            <pc:sldMk cId="0" sldId="286"/>
            <ac:spMk id="1775" creationId="{00000000-0000-0000-0000-000000000000}"/>
          </ac:spMkLst>
        </pc:spChg>
        <pc:spChg chg="mod">
          <ac:chgData name="Cao Tianyue" userId="002e49554a3b1526" providerId="LiveId" clId="{AB94867C-7F1F-4F52-A7CC-1BBF41B9F577}" dt="2020-11-20T02:42:52.422" v="60331" actId="947"/>
          <ac:spMkLst>
            <pc:docMk/>
            <pc:sldMk cId="0" sldId="286"/>
            <ac:spMk id="1776" creationId="{00000000-0000-0000-0000-000000000000}"/>
          </ac:spMkLst>
        </pc:spChg>
        <pc:spChg chg="mod">
          <ac:chgData name="Cao Tianyue" userId="002e49554a3b1526" providerId="LiveId" clId="{AB94867C-7F1F-4F52-A7CC-1BBF41B9F577}" dt="2020-11-20T02:42:52.421" v="60327" actId="947"/>
          <ac:spMkLst>
            <pc:docMk/>
            <pc:sldMk cId="0" sldId="286"/>
            <ac:spMk id="1777" creationId="{00000000-0000-0000-0000-000000000000}"/>
          </ac:spMkLst>
        </pc:spChg>
        <pc:spChg chg="mod">
          <ac:chgData name="Cao Tianyue" userId="002e49554a3b1526" providerId="LiveId" clId="{AB94867C-7F1F-4F52-A7CC-1BBF41B9F577}" dt="2020-11-20T02:42:52.421" v="60323" actId="947"/>
          <ac:spMkLst>
            <pc:docMk/>
            <pc:sldMk cId="0" sldId="286"/>
            <ac:spMk id="1778" creationId="{00000000-0000-0000-0000-000000000000}"/>
          </ac:spMkLst>
        </pc:spChg>
        <pc:spChg chg="mod">
          <ac:chgData name="Cao Tianyue" userId="002e49554a3b1526" providerId="LiveId" clId="{AB94867C-7F1F-4F52-A7CC-1BBF41B9F577}" dt="2020-11-20T02:42:52.420" v="60319" actId="947"/>
          <ac:spMkLst>
            <pc:docMk/>
            <pc:sldMk cId="0" sldId="286"/>
            <ac:spMk id="1779" creationId="{00000000-0000-0000-0000-000000000000}"/>
          </ac:spMkLst>
        </pc:spChg>
        <pc:spChg chg="mod">
          <ac:chgData name="Cao Tianyue" userId="002e49554a3b1526" providerId="LiveId" clId="{AB94867C-7F1F-4F52-A7CC-1BBF41B9F577}" dt="2020-11-20T02:42:52.420" v="60315" actId="947"/>
          <ac:spMkLst>
            <pc:docMk/>
            <pc:sldMk cId="0" sldId="286"/>
            <ac:spMk id="1780" creationId="{00000000-0000-0000-0000-000000000000}"/>
          </ac:spMkLst>
        </pc:spChg>
        <pc:spChg chg="mod">
          <ac:chgData name="Cao Tianyue" userId="002e49554a3b1526" providerId="LiveId" clId="{AB94867C-7F1F-4F52-A7CC-1BBF41B9F577}" dt="2020-11-20T02:42:52.419" v="60311" actId="947"/>
          <ac:spMkLst>
            <pc:docMk/>
            <pc:sldMk cId="0" sldId="286"/>
            <ac:spMk id="1781" creationId="{00000000-0000-0000-0000-000000000000}"/>
          </ac:spMkLst>
        </pc:spChg>
        <pc:spChg chg="mod">
          <ac:chgData name="Cao Tianyue" userId="002e49554a3b1526" providerId="LiveId" clId="{AB94867C-7F1F-4F52-A7CC-1BBF41B9F577}" dt="2020-11-20T02:42:52.419" v="60307" actId="947"/>
          <ac:spMkLst>
            <pc:docMk/>
            <pc:sldMk cId="0" sldId="286"/>
            <ac:spMk id="1782" creationId="{00000000-0000-0000-0000-000000000000}"/>
          </ac:spMkLst>
        </pc:spChg>
        <pc:spChg chg="mod">
          <ac:chgData name="Cao Tianyue" userId="002e49554a3b1526" providerId="LiveId" clId="{AB94867C-7F1F-4F52-A7CC-1BBF41B9F577}" dt="2020-11-20T02:42:52.418" v="60303" actId="947"/>
          <ac:spMkLst>
            <pc:docMk/>
            <pc:sldMk cId="0" sldId="286"/>
            <ac:spMk id="1783" creationId="{00000000-0000-0000-0000-000000000000}"/>
          </ac:spMkLst>
        </pc:spChg>
        <pc:spChg chg="mod">
          <ac:chgData name="Cao Tianyue" userId="002e49554a3b1526" providerId="LiveId" clId="{AB94867C-7F1F-4F52-A7CC-1BBF41B9F577}" dt="2020-11-20T02:42:52.417" v="60299" actId="947"/>
          <ac:spMkLst>
            <pc:docMk/>
            <pc:sldMk cId="0" sldId="286"/>
            <ac:spMk id="1784" creationId="{00000000-0000-0000-0000-000000000000}"/>
          </ac:spMkLst>
        </pc:spChg>
        <pc:spChg chg="mod">
          <ac:chgData name="Cao Tianyue" userId="002e49554a3b1526" providerId="LiveId" clId="{AB94867C-7F1F-4F52-A7CC-1BBF41B9F577}" dt="2020-11-20T02:42:52.417" v="60295" actId="947"/>
          <ac:spMkLst>
            <pc:docMk/>
            <pc:sldMk cId="0" sldId="286"/>
            <ac:spMk id="1785" creationId="{00000000-0000-0000-0000-000000000000}"/>
          </ac:spMkLst>
        </pc:spChg>
        <pc:spChg chg="mod">
          <ac:chgData name="Cao Tianyue" userId="002e49554a3b1526" providerId="LiveId" clId="{AB94867C-7F1F-4F52-A7CC-1BBF41B9F577}" dt="2020-11-20T02:42:52.416" v="60291" actId="947"/>
          <ac:spMkLst>
            <pc:docMk/>
            <pc:sldMk cId="0" sldId="286"/>
            <ac:spMk id="1786" creationId="{00000000-0000-0000-0000-000000000000}"/>
          </ac:spMkLst>
        </pc:spChg>
        <pc:spChg chg="mod">
          <ac:chgData name="Cao Tianyue" userId="002e49554a3b1526" providerId="LiveId" clId="{AB94867C-7F1F-4F52-A7CC-1BBF41B9F577}" dt="2020-11-20T02:42:52.415" v="60287" actId="947"/>
          <ac:spMkLst>
            <pc:docMk/>
            <pc:sldMk cId="0" sldId="286"/>
            <ac:spMk id="1787" creationId="{00000000-0000-0000-0000-000000000000}"/>
          </ac:spMkLst>
        </pc:spChg>
        <pc:spChg chg="mod">
          <ac:chgData name="Cao Tianyue" userId="002e49554a3b1526" providerId="LiveId" clId="{AB94867C-7F1F-4F52-A7CC-1BBF41B9F577}" dt="2020-11-20T02:42:52.415" v="60283" actId="947"/>
          <ac:spMkLst>
            <pc:docMk/>
            <pc:sldMk cId="0" sldId="286"/>
            <ac:spMk id="1788" creationId="{00000000-0000-0000-0000-000000000000}"/>
          </ac:spMkLst>
        </pc:spChg>
        <pc:spChg chg="mod">
          <ac:chgData name="Cao Tianyue" userId="002e49554a3b1526" providerId="LiveId" clId="{AB94867C-7F1F-4F52-A7CC-1BBF41B9F577}" dt="2020-11-20T02:42:52.414" v="60279" actId="947"/>
          <ac:spMkLst>
            <pc:docMk/>
            <pc:sldMk cId="0" sldId="286"/>
            <ac:spMk id="1789" creationId="{00000000-0000-0000-0000-000000000000}"/>
          </ac:spMkLst>
        </pc:spChg>
        <pc:spChg chg="mod">
          <ac:chgData name="Cao Tianyue" userId="002e49554a3b1526" providerId="LiveId" clId="{AB94867C-7F1F-4F52-A7CC-1BBF41B9F577}" dt="2020-11-20T02:42:52.414" v="60275" actId="947"/>
          <ac:spMkLst>
            <pc:docMk/>
            <pc:sldMk cId="0" sldId="286"/>
            <ac:spMk id="1790" creationId="{00000000-0000-0000-0000-000000000000}"/>
          </ac:spMkLst>
        </pc:spChg>
        <pc:spChg chg="mod">
          <ac:chgData name="Cao Tianyue" userId="002e49554a3b1526" providerId="LiveId" clId="{AB94867C-7F1F-4F52-A7CC-1BBF41B9F577}" dt="2020-11-20T02:42:52.413" v="60271" actId="947"/>
          <ac:spMkLst>
            <pc:docMk/>
            <pc:sldMk cId="0" sldId="286"/>
            <ac:spMk id="1791" creationId="{00000000-0000-0000-0000-000000000000}"/>
          </ac:spMkLst>
        </pc:spChg>
        <pc:spChg chg="mod">
          <ac:chgData name="Cao Tianyue" userId="002e49554a3b1526" providerId="LiveId" clId="{AB94867C-7F1F-4F52-A7CC-1BBF41B9F577}" dt="2020-11-20T02:42:52.412" v="60267" actId="947"/>
          <ac:spMkLst>
            <pc:docMk/>
            <pc:sldMk cId="0" sldId="286"/>
            <ac:spMk id="1792" creationId="{00000000-0000-0000-0000-000000000000}"/>
          </ac:spMkLst>
        </pc:spChg>
        <pc:spChg chg="mod">
          <ac:chgData name="Cao Tianyue" userId="002e49554a3b1526" providerId="LiveId" clId="{AB94867C-7F1F-4F52-A7CC-1BBF41B9F577}" dt="2020-11-20T02:42:52.411" v="60263" actId="947"/>
          <ac:spMkLst>
            <pc:docMk/>
            <pc:sldMk cId="0" sldId="286"/>
            <ac:spMk id="1793" creationId="{00000000-0000-0000-0000-000000000000}"/>
          </ac:spMkLst>
        </pc:spChg>
        <pc:spChg chg="mod">
          <ac:chgData name="Cao Tianyue" userId="002e49554a3b1526" providerId="LiveId" clId="{AB94867C-7F1F-4F52-A7CC-1BBF41B9F577}" dt="2020-11-20T02:42:52.411" v="60259" actId="947"/>
          <ac:spMkLst>
            <pc:docMk/>
            <pc:sldMk cId="0" sldId="286"/>
            <ac:spMk id="1794" creationId="{00000000-0000-0000-0000-000000000000}"/>
          </ac:spMkLst>
        </pc:spChg>
        <pc:spChg chg="mod">
          <ac:chgData name="Cao Tianyue" userId="002e49554a3b1526" providerId="LiveId" clId="{AB94867C-7F1F-4F52-A7CC-1BBF41B9F577}" dt="2020-11-20T02:42:52.410" v="60255" actId="947"/>
          <ac:spMkLst>
            <pc:docMk/>
            <pc:sldMk cId="0" sldId="286"/>
            <ac:spMk id="1795" creationId="{00000000-0000-0000-0000-000000000000}"/>
          </ac:spMkLst>
        </pc:spChg>
        <pc:spChg chg="mod">
          <ac:chgData name="Cao Tianyue" userId="002e49554a3b1526" providerId="LiveId" clId="{AB94867C-7F1F-4F52-A7CC-1BBF41B9F577}" dt="2020-11-20T02:42:52.410" v="60251" actId="947"/>
          <ac:spMkLst>
            <pc:docMk/>
            <pc:sldMk cId="0" sldId="286"/>
            <ac:spMk id="1796" creationId="{00000000-0000-0000-0000-000000000000}"/>
          </ac:spMkLst>
        </pc:spChg>
        <pc:spChg chg="mod">
          <ac:chgData name="Cao Tianyue" userId="002e49554a3b1526" providerId="LiveId" clId="{AB94867C-7F1F-4F52-A7CC-1BBF41B9F577}" dt="2020-11-20T02:42:52.409" v="60247" actId="947"/>
          <ac:spMkLst>
            <pc:docMk/>
            <pc:sldMk cId="0" sldId="286"/>
            <ac:spMk id="1797" creationId="{00000000-0000-0000-0000-000000000000}"/>
          </ac:spMkLst>
        </pc:spChg>
        <pc:spChg chg="mod">
          <ac:chgData name="Cao Tianyue" userId="002e49554a3b1526" providerId="LiveId" clId="{AB94867C-7F1F-4F52-A7CC-1BBF41B9F577}" dt="2020-11-20T02:42:52.408" v="60243" actId="947"/>
          <ac:spMkLst>
            <pc:docMk/>
            <pc:sldMk cId="0" sldId="286"/>
            <ac:spMk id="1798" creationId="{00000000-0000-0000-0000-000000000000}"/>
          </ac:spMkLst>
        </pc:spChg>
        <pc:spChg chg="mod">
          <ac:chgData name="Cao Tianyue" userId="002e49554a3b1526" providerId="LiveId" clId="{AB94867C-7F1F-4F52-A7CC-1BBF41B9F577}" dt="2020-11-20T02:42:52.408" v="60239" actId="947"/>
          <ac:spMkLst>
            <pc:docMk/>
            <pc:sldMk cId="0" sldId="286"/>
            <ac:spMk id="1799" creationId="{00000000-0000-0000-0000-000000000000}"/>
          </ac:spMkLst>
        </pc:spChg>
        <pc:spChg chg="mod">
          <ac:chgData name="Cao Tianyue" userId="002e49554a3b1526" providerId="LiveId" clId="{AB94867C-7F1F-4F52-A7CC-1BBF41B9F577}" dt="2020-11-20T02:42:52.407" v="60235" actId="947"/>
          <ac:spMkLst>
            <pc:docMk/>
            <pc:sldMk cId="0" sldId="286"/>
            <ac:spMk id="1800" creationId="{00000000-0000-0000-0000-000000000000}"/>
          </ac:spMkLst>
        </pc:spChg>
        <pc:spChg chg="mod">
          <ac:chgData name="Cao Tianyue" userId="002e49554a3b1526" providerId="LiveId" clId="{AB94867C-7F1F-4F52-A7CC-1BBF41B9F577}" dt="2020-11-20T02:42:52.406" v="60231" actId="947"/>
          <ac:spMkLst>
            <pc:docMk/>
            <pc:sldMk cId="0" sldId="286"/>
            <ac:spMk id="1801" creationId="{00000000-0000-0000-0000-000000000000}"/>
          </ac:spMkLst>
        </pc:spChg>
        <pc:spChg chg="mod">
          <ac:chgData name="Cao Tianyue" userId="002e49554a3b1526" providerId="LiveId" clId="{AB94867C-7F1F-4F52-A7CC-1BBF41B9F577}" dt="2020-11-20T02:42:52.406" v="60227" actId="947"/>
          <ac:spMkLst>
            <pc:docMk/>
            <pc:sldMk cId="0" sldId="286"/>
            <ac:spMk id="1802" creationId="{00000000-0000-0000-0000-000000000000}"/>
          </ac:spMkLst>
        </pc:spChg>
        <pc:spChg chg="mod">
          <ac:chgData name="Cao Tianyue" userId="002e49554a3b1526" providerId="LiveId" clId="{AB94867C-7F1F-4F52-A7CC-1BBF41B9F577}" dt="2020-11-20T02:42:52.405" v="60223" actId="947"/>
          <ac:spMkLst>
            <pc:docMk/>
            <pc:sldMk cId="0" sldId="286"/>
            <ac:spMk id="1803" creationId="{00000000-0000-0000-0000-000000000000}"/>
          </ac:spMkLst>
        </pc:spChg>
        <pc:spChg chg="mod">
          <ac:chgData name="Cao Tianyue" userId="002e49554a3b1526" providerId="LiveId" clId="{AB94867C-7F1F-4F52-A7CC-1BBF41B9F577}" dt="2020-11-20T02:42:52.405" v="60219" actId="947"/>
          <ac:spMkLst>
            <pc:docMk/>
            <pc:sldMk cId="0" sldId="286"/>
            <ac:spMk id="1804" creationId="{00000000-0000-0000-0000-000000000000}"/>
          </ac:spMkLst>
        </pc:spChg>
        <pc:spChg chg="mod">
          <ac:chgData name="Cao Tianyue" userId="002e49554a3b1526" providerId="LiveId" clId="{AB94867C-7F1F-4F52-A7CC-1BBF41B9F577}" dt="2020-11-20T02:42:52.404" v="60215" actId="947"/>
          <ac:spMkLst>
            <pc:docMk/>
            <pc:sldMk cId="0" sldId="286"/>
            <ac:spMk id="1805" creationId="{00000000-0000-0000-0000-000000000000}"/>
          </ac:spMkLst>
        </pc:spChg>
        <pc:spChg chg="mod">
          <ac:chgData name="Cao Tianyue" userId="002e49554a3b1526" providerId="LiveId" clId="{AB94867C-7F1F-4F52-A7CC-1BBF41B9F577}" dt="2020-11-20T02:42:52.403" v="60211" actId="947"/>
          <ac:spMkLst>
            <pc:docMk/>
            <pc:sldMk cId="0" sldId="286"/>
            <ac:spMk id="1806" creationId="{00000000-0000-0000-0000-000000000000}"/>
          </ac:spMkLst>
        </pc:spChg>
        <pc:spChg chg="mod">
          <ac:chgData name="Cao Tianyue" userId="002e49554a3b1526" providerId="LiveId" clId="{AB94867C-7F1F-4F52-A7CC-1BBF41B9F577}" dt="2020-11-20T02:42:52.403" v="60207" actId="947"/>
          <ac:spMkLst>
            <pc:docMk/>
            <pc:sldMk cId="0" sldId="286"/>
            <ac:spMk id="1807" creationId="{00000000-0000-0000-0000-000000000000}"/>
          </ac:spMkLst>
        </pc:spChg>
        <pc:spChg chg="mod">
          <ac:chgData name="Cao Tianyue" userId="002e49554a3b1526" providerId="LiveId" clId="{AB94867C-7F1F-4F52-A7CC-1BBF41B9F577}" dt="2020-11-20T02:42:52.402" v="60203" actId="947"/>
          <ac:spMkLst>
            <pc:docMk/>
            <pc:sldMk cId="0" sldId="286"/>
            <ac:spMk id="1808" creationId="{00000000-0000-0000-0000-000000000000}"/>
          </ac:spMkLst>
        </pc:spChg>
        <pc:spChg chg="mod">
          <ac:chgData name="Cao Tianyue" userId="002e49554a3b1526" providerId="LiveId" clId="{AB94867C-7F1F-4F52-A7CC-1BBF41B9F577}" dt="2020-11-20T02:42:52.402" v="60199" actId="947"/>
          <ac:spMkLst>
            <pc:docMk/>
            <pc:sldMk cId="0" sldId="286"/>
            <ac:spMk id="1809" creationId="{00000000-0000-0000-0000-000000000000}"/>
          </ac:spMkLst>
        </pc:spChg>
        <pc:spChg chg="mod">
          <ac:chgData name="Cao Tianyue" userId="002e49554a3b1526" providerId="LiveId" clId="{AB94867C-7F1F-4F52-A7CC-1BBF41B9F577}" dt="2020-11-20T02:42:52.401" v="60195" actId="947"/>
          <ac:spMkLst>
            <pc:docMk/>
            <pc:sldMk cId="0" sldId="286"/>
            <ac:spMk id="1810" creationId="{00000000-0000-0000-0000-000000000000}"/>
          </ac:spMkLst>
        </pc:spChg>
        <pc:spChg chg="mod">
          <ac:chgData name="Cao Tianyue" userId="002e49554a3b1526" providerId="LiveId" clId="{AB94867C-7F1F-4F52-A7CC-1BBF41B9F577}" dt="2020-11-20T02:42:52.400" v="60191" actId="947"/>
          <ac:spMkLst>
            <pc:docMk/>
            <pc:sldMk cId="0" sldId="286"/>
            <ac:spMk id="1811" creationId="{00000000-0000-0000-0000-000000000000}"/>
          </ac:spMkLst>
        </pc:spChg>
        <pc:spChg chg="mod">
          <ac:chgData name="Cao Tianyue" userId="002e49554a3b1526" providerId="LiveId" clId="{AB94867C-7F1F-4F52-A7CC-1BBF41B9F577}" dt="2020-11-20T02:42:52.400" v="60187" actId="947"/>
          <ac:spMkLst>
            <pc:docMk/>
            <pc:sldMk cId="0" sldId="286"/>
            <ac:spMk id="1812" creationId="{00000000-0000-0000-0000-000000000000}"/>
          </ac:spMkLst>
        </pc:spChg>
        <pc:spChg chg="mod">
          <ac:chgData name="Cao Tianyue" userId="002e49554a3b1526" providerId="LiveId" clId="{AB94867C-7F1F-4F52-A7CC-1BBF41B9F577}" dt="2020-11-20T02:42:52.399" v="60183" actId="947"/>
          <ac:spMkLst>
            <pc:docMk/>
            <pc:sldMk cId="0" sldId="286"/>
            <ac:spMk id="1813" creationId="{00000000-0000-0000-0000-000000000000}"/>
          </ac:spMkLst>
        </pc:spChg>
        <pc:spChg chg="mod">
          <ac:chgData name="Cao Tianyue" userId="002e49554a3b1526" providerId="LiveId" clId="{AB94867C-7F1F-4F52-A7CC-1BBF41B9F577}" dt="2020-11-20T02:42:52.399" v="60179" actId="947"/>
          <ac:spMkLst>
            <pc:docMk/>
            <pc:sldMk cId="0" sldId="286"/>
            <ac:spMk id="1814" creationId="{00000000-0000-0000-0000-000000000000}"/>
          </ac:spMkLst>
        </pc:spChg>
        <pc:spChg chg="mod">
          <ac:chgData name="Cao Tianyue" userId="002e49554a3b1526" providerId="LiveId" clId="{AB94867C-7F1F-4F52-A7CC-1BBF41B9F577}" dt="2020-11-20T02:42:52.398" v="60175" actId="947"/>
          <ac:spMkLst>
            <pc:docMk/>
            <pc:sldMk cId="0" sldId="286"/>
            <ac:spMk id="1815" creationId="{00000000-0000-0000-0000-000000000000}"/>
          </ac:spMkLst>
        </pc:spChg>
        <pc:spChg chg="mod">
          <ac:chgData name="Cao Tianyue" userId="002e49554a3b1526" providerId="LiveId" clId="{AB94867C-7F1F-4F52-A7CC-1BBF41B9F577}" dt="2020-11-20T02:42:52.397" v="60171" actId="947"/>
          <ac:spMkLst>
            <pc:docMk/>
            <pc:sldMk cId="0" sldId="286"/>
            <ac:spMk id="1816" creationId="{00000000-0000-0000-0000-000000000000}"/>
          </ac:spMkLst>
        </pc:spChg>
        <pc:spChg chg="mod">
          <ac:chgData name="Cao Tianyue" userId="002e49554a3b1526" providerId="LiveId" clId="{AB94867C-7F1F-4F52-A7CC-1BBF41B9F577}" dt="2020-11-20T02:42:52.397" v="60167" actId="947"/>
          <ac:spMkLst>
            <pc:docMk/>
            <pc:sldMk cId="0" sldId="286"/>
            <ac:spMk id="1817" creationId="{00000000-0000-0000-0000-000000000000}"/>
          </ac:spMkLst>
        </pc:spChg>
        <pc:spChg chg="mod">
          <ac:chgData name="Cao Tianyue" userId="002e49554a3b1526" providerId="LiveId" clId="{AB94867C-7F1F-4F52-A7CC-1BBF41B9F577}" dt="2020-11-20T02:42:52.396" v="60163" actId="947"/>
          <ac:spMkLst>
            <pc:docMk/>
            <pc:sldMk cId="0" sldId="286"/>
            <ac:spMk id="1818" creationId="{00000000-0000-0000-0000-000000000000}"/>
          </ac:spMkLst>
        </pc:spChg>
        <pc:spChg chg="mod">
          <ac:chgData name="Cao Tianyue" userId="002e49554a3b1526" providerId="LiveId" clId="{AB94867C-7F1F-4F52-A7CC-1BBF41B9F577}" dt="2020-11-20T02:42:52.395" v="60159" actId="947"/>
          <ac:spMkLst>
            <pc:docMk/>
            <pc:sldMk cId="0" sldId="286"/>
            <ac:spMk id="1819" creationId="{00000000-0000-0000-0000-000000000000}"/>
          </ac:spMkLst>
        </pc:spChg>
        <pc:spChg chg="mod">
          <ac:chgData name="Cao Tianyue" userId="002e49554a3b1526" providerId="LiveId" clId="{AB94867C-7F1F-4F52-A7CC-1BBF41B9F577}" dt="2020-11-20T02:42:52.395" v="60155" actId="947"/>
          <ac:spMkLst>
            <pc:docMk/>
            <pc:sldMk cId="0" sldId="286"/>
            <ac:spMk id="1820" creationId="{00000000-0000-0000-0000-000000000000}"/>
          </ac:spMkLst>
        </pc:spChg>
        <pc:spChg chg="mod">
          <ac:chgData name="Cao Tianyue" userId="002e49554a3b1526" providerId="LiveId" clId="{AB94867C-7F1F-4F52-A7CC-1BBF41B9F577}" dt="2020-11-20T02:42:52.394" v="60151" actId="947"/>
          <ac:spMkLst>
            <pc:docMk/>
            <pc:sldMk cId="0" sldId="286"/>
            <ac:spMk id="1821" creationId="{00000000-0000-0000-0000-000000000000}"/>
          </ac:spMkLst>
        </pc:spChg>
        <pc:spChg chg="mod">
          <ac:chgData name="Cao Tianyue" userId="002e49554a3b1526" providerId="LiveId" clId="{AB94867C-7F1F-4F52-A7CC-1BBF41B9F577}" dt="2020-11-20T02:42:52.394" v="60147" actId="947"/>
          <ac:spMkLst>
            <pc:docMk/>
            <pc:sldMk cId="0" sldId="286"/>
            <ac:spMk id="1822" creationId="{00000000-0000-0000-0000-000000000000}"/>
          </ac:spMkLst>
        </pc:spChg>
        <pc:spChg chg="mod">
          <ac:chgData name="Cao Tianyue" userId="002e49554a3b1526" providerId="LiveId" clId="{AB94867C-7F1F-4F52-A7CC-1BBF41B9F577}" dt="2020-11-20T02:42:52.393" v="60143" actId="947"/>
          <ac:spMkLst>
            <pc:docMk/>
            <pc:sldMk cId="0" sldId="286"/>
            <ac:spMk id="1823" creationId="{00000000-0000-0000-0000-000000000000}"/>
          </ac:spMkLst>
        </pc:spChg>
        <pc:spChg chg="mod">
          <ac:chgData name="Cao Tianyue" userId="002e49554a3b1526" providerId="LiveId" clId="{AB94867C-7F1F-4F52-A7CC-1BBF41B9F577}" dt="2020-11-20T02:42:52.392" v="60139" actId="947"/>
          <ac:spMkLst>
            <pc:docMk/>
            <pc:sldMk cId="0" sldId="286"/>
            <ac:spMk id="1824" creationId="{00000000-0000-0000-0000-000000000000}"/>
          </ac:spMkLst>
        </pc:spChg>
        <pc:spChg chg="mod">
          <ac:chgData name="Cao Tianyue" userId="002e49554a3b1526" providerId="LiveId" clId="{AB94867C-7F1F-4F52-A7CC-1BBF41B9F577}" dt="2020-11-20T02:42:52.392" v="60135" actId="947"/>
          <ac:spMkLst>
            <pc:docMk/>
            <pc:sldMk cId="0" sldId="286"/>
            <ac:spMk id="1825" creationId="{00000000-0000-0000-0000-000000000000}"/>
          </ac:spMkLst>
        </pc:spChg>
        <pc:spChg chg="mod">
          <ac:chgData name="Cao Tianyue" userId="002e49554a3b1526" providerId="LiveId" clId="{AB94867C-7F1F-4F52-A7CC-1BBF41B9F577}" dt="2020-11-20T02:42:52.391" v="60131" actId="947"/>
          <ac:spMkLst>
            <pc:docMk/>
            <pc:sldMk cId="0" sldId="286"/>
            <ac:spMk id="1826" creationId="{00000000-0000-0000-0000-000000000000}"/>
          </ac:spMkLst>
        </pc:spChg>
        <pc:spChg chg="mod">
          <ac:chgData name="Cao Tianyue" userId="002e49554a3b1526" providerId="LiveId" clId="{AB94867C-7F1F-4F52-A7CC-1BBF41B9F577}" dt="2020-11-20T02:42:52.391" v="60127" actId="947"/>
          <ac:spMkLst>
            <pc:docMk/>
            <pc:sldMk cId="0" sldId="286"/>
            <ac:spMk id="1827" creationId="{00000000-0000-0000-0000-000000000000}"/>
          </ac:spMkLst>
        </pc:spChg>
        <pc:spChg chg="mod">
          <ac:chgData name="Cao Tianyue" userId="002e49554a3b1526" providerId="LiveId" clId="{AB94867C-7F1F-4F52-A7CC-1BBF41B9F577}" dt="2020-11-20T02:42:52.390" v="60123" actId="947"/>
          <ac:spMkLst>
            <pc:docMk/>
            <pc:sldMk cId="0" sldId="286"/>
            <ac:spMk id="1828" creationId="{00000000-0000-0000-0000-000000000000}"/>
          </ac:spMkLst>
        </pc:spChg>
        <pc:spChg chg="mod">
          <ac:chgData name="Cao Tianyue" userId="002e49554a3b1526" providerId="LiveId" clId="{AB94867C-7F1F-4F52-A7CC-1BBF41B9F577}" dt="2020-11-20T02:42:52.389" v="60119" actId="947"/>
          <ac:spMkLst>
            <pc:docMk/>
            <pc:sldMk cId="0" sldId="286"/>
            <ac:spMk id="1829" creationId="{00000000-0000-0000-0000-000000000000}"/>
          </ac:spMkLst>
        </pc:spChg>
        <pc:spChg chg="mod">
          <ac:chgData name="Cao Tianyue" userId="002e49554a3b1526" providerId="LiveId" clId="{AB94867C-7F1F-4F52-A7CC-1BBF41B9F577}" dt="2020-11-20T02:42:52.389" v="60115" actId="947"/>
          <ac:spMkLst>
            <pc:docMk/>
            <pc:sldMk cId="0" sldId="286"/>
            <ac:spMk id="1830" creationId="{00000000-0000-0000-0000-000000000000}"/>
          </ac:spMkLst>
        </pc:spChg>
        <pc:spChg chg="mod">
          <ac:chgData name="Cao Tianyue" userId="002e49554a3b1526" providerId="LiveId" clId="{AB94867C-7F1F-4F52-A7CC-1BBF41B9F577}" dt="2020-11-20T02:42:52.388" v="60111" actId="947"/>
          <ac:spMkLst>
            <pc:docMk/>
            <pc:sldMk cId="0" sldId="286"/>
            <ac:spMk id="1831" creationId="{00000000-0000-0000-0000-000000000000}"/>
          </ac:spMkLst>
        </pc:spChg>
        <pc:spChg chg="mod">
          <ac:chgData name="Cao Tianyue" userId="002e49554a3b1526" providerId="LiveId" clId="{AB94867C-7F1F-4F52-A7CC-1BBF41B9F577}" dt="2020-11-20T02:42:52.387" v="60107" actId="947"/>
          <ac:spMkLst>
            <pc:docMk/>
            <pc:sldMk cId="0" sldId="286"/>
            <ac:spMk id="1832" creationId="{00000000-0000-0000-0000-000000000000}"/>
          </ac:spMkLst>
        </pc:spChg>
        <pc:spChg chg="mod">
          <ac:chgData name="Cao Tianyue" userId="002e49554a3b1526" providerId="LiveId" clId="{AB94867C-7F1F-4F52-A7CC-1BBF41B9F577}" dt="2020-11-20T02:42:52.386" v="60103" actId="947"/>
          <ac:spMkLst>
            <pc:docMk/>
            <pc:sldMk cId="0" sldId="286"/>
            <ac:spMk id="1833" creationId="{00000000-0000-0000-0000-000000000000}"/>
          </ac:spMkLst>
        </pc:spChg>
        <pc:spChg chg="mod">
          <ac:chgData name="Cao Tianyue" userId="002e49554a3b1526" providerId="LiveId" clId="{AB94867C-7F1F-4F52-A7CC-1BBF41B9F577}" dt="2020-11-20T02:42:52.386" v="60099" actId="947"/>
          <ac:spMkLst>
            <pc:docMk/>
            <pc:sldMk cId="0" sldId="286"/>
            <ac:spMk id="1834" creationId="{00000000-0000-0000-0000-000000000000}"/>
          </ac:spMkLst>
        </pc:spChg>
        <pc:spChg chg="mod">
          <ac:chgData name="Cao Tianyue" userId="002e49554a3b1526" providerId="LiveId" clId="{AB94867C-7F1F-4F52-A7CC-1BBF41B9F577}" dt="2020-11-20T02:42:52.385" v="60095" actId="947"/>
          <ac:spMkLst>
            <pc:docMk/>
            <pc:sldMk cId="0" sldId="286"/>
            <ac:spMk id="1835" creationId="{00000000-0000-0000-0000-000000000000}"/>
          </ac:spMkLst>
        </pc:spChg>
        <pc:spChg chg="mod">
          <ac:chgData name="Cao Tianyue" userId="002e49554a3b1526" providerId="LiveId" clId="{AB94867C-7F1F-4F52-A7CC-1BBF41B9F577}" dt="2020-11-20T02:42:52.385" v="60091" actId="947"/>
          <ac:spMkLst>
            <pc:docMk/>
            <pc:sldMk cId="0" sldId="286"/>
            <ac:spMk id="1836" creationId="{00000000-0000-0000-0000-000000000000}"/>
          </ac:spMkLst>
        </pc:spChg>
        <pc:spChg chg="mod">
          <ac:chgData name="Cao Tianyue" userId="002e49554a3b1526" providerId="LiveId" clId="{AB94867C-7F1F-4F52-A7CC-1BBF41B9F577}" dt="2020-11-20T02:42:52.384" v="60087" actId="947"/>
          <ac:spMkLst>
            <pc:docMk/>
            <pc:sldMk cId="0" sldId="286"/>
            <ac:spMk id="1837" creationId="{00000000-0000-0000-0000-000000000000}"/>
          </ac:spMkLst>
        </pc:spChg>
        <pc:spChg chg="mod">
          <ac:chgData name="Cao Tianyue" userId="002e49554a3b1526" providerId="LiveId" clId="{AB94867C-7F1F-4F52-A7CC-1BBF41B9F577}" dt="2020-11-20T02:42:52.383" v="60083" actId="947"/>
          <ac:spMkLst>
            <pc:docMk/>
            <pc:sldMk cId="0" sldId="286"/>
            <ac:spMk id="1838" creationId="{00000000-0000-0000-0000-000000000000}"/>
          </ac:spMkLst>
        </pc:spChg>
        <pc:spChg chg="mod">
          <ac:chgData name="Cao Tianyue" userId="002e49554a3b1526" providerId="LiveId" clId="{AB94867C-7F1F-4F52-A7CC-1BBF41B9F577}" dt="2020-11-20T02:42:52.383" v="60079" actId="947"/>
          <ac:spMkLst>
            <pc:docMk/>
            <pc:sldMk cId="0" sldId="286"/>
            <ac:spMk id="1839" creationId="{00000000-0000-0000-0000-000000000000}"/>
          </ac:spMkLst>
        </pc:spChg>
        <pc:spChg chg="mod">
          <ac:chgData name="Cao Tianyue" userId="002e49554a3b1526" providerId="LiveId" clId="{AB94867C-7F1F-4F52-A7CC-1BBF41B9F577}" dt="2020-11-20T02:42:52.382" v="60075" actId="947"/>
          <ac:spMkLst>
            <pc:docMk/>
            <pc:sldMk cId="0" sldId="286"/>
            <ac:spMk id="1840" creationId="{00000000-0000-0000-0000-000000000000}"/>
          </ac:spMkLst>
        </pc:spChg>
        <pc:spChg chg="mod">
          <ac:chgData name="Cao Tianyue" userId="002e49554a3b1526" providerId="LiveId" clId="{AB94867C-7F1F-4F52-A7CC-1BBF41B9F577}" dt="2020-11-20T02:42:52.381" v="60071" actId="947"/>
          <ac:spMkLst>
            <pc:docMk/>
            <pc:sldMk cId="0" sldId="286"/>
            <ac:spMk id="1841" creationId="{00000000-0000-0000-0000-000000000000}"/>
          </ac:spMkLst>
        </pc:spChg>
        <pc:spChg chg="mod">
          <ac:chgData name="Cao Tianyue" userId="002e49554a3b1526" providerId="LiveId" clId="{AB94867C-7F1F-4F52-A7CC-1BBF41B9F577}" dt="2020-11-20T02:42:52.381" v="60067" actId="947"/>
          <ac:spMkLst>
            <pc:docMk/>
            <pc:sldMk cId="0" sldId="286"/>
            <ac:spMk id="1842" creationId="{00000000-0000-0000-0000-000000000000}"/>
          </ac:spMkLst>
        </pc:spChg>
        <pc:spChg chg="mod">
          <ac:chgData name="Cao Tianyue" userId="002e49554a3b1526" providerId="LiveId" clId="{AB94867C-7F1F-4F52-A7CC-1BBF41B9F577}" dt="2020-11-20T02:42:52.380" v="60063" actId="947"/>
          <ac:spMkLst>
            <pc:docMk/>
            <pc:sldMk cId="0" sldId="286"/>
            <ac:spMk id="1843" creationId="{00000000-0000-0000-0000-000000000000}"/>
          </ac:spMkLst>
        </pc:spChg>
        <pc:spChg chg="mod">
          <ac:chgData name="Cao Tianyue" userId="002e49554a3b1526" providerId="LiveId" clId="{AB94867C-7F1F-4F52-A7CC-1BBF41B9F577}" dt="2020-11-20T02:42:52.380" v="60059" actId="947"/>
          <ac:spMkLst>
            <pc:docMk/>
            <pc:sldMk cId="0" sldId="286"/>
            <ac:spMk id="1844" creationId="{00000000-0000-0000-0000-000000000000}"/>
          </ac:spMkLst>
        </pc:spChg>
        <pc:spChg chg="mod">
          <ac:chgData name="Cao Tianyue" userId="002e49554a3b1526" providerId="LiveId" clId="{AB94867C-7F1F-4F52-A7CC-1BBF41B9F577}" dt="2020-11-20T02:42:52.379" v="60055" actId="947"/>
          <ac:spMkLst>
            <pc:docMk/>
            <pc:sldMk cId="0" sldId="286"/>
            <ac:spMk id="1845" creationId="{00000000-0000-0000-0000-000000000000}"/>
          </ac:spMkLst>
        </pc:spChg>
        <pc:spChg chg="mod">
          <ac:chgData name="Cao Tianyue" userId="002e49554a3b1526" providerId="LiveId" clId="{AB94867C-7F1F-4F52-A7CC-1BBF41B9F577}" dt="2020-11-20T02:42:52.379" v="60051" actId="947"/>
          <ac:spMkLst>
            <pc:docMk/>
            <pc:sldMk cId="0" sldId="286"/>
            <ac:spMk id="1846" creationId="{00000000-0000-0000-0000-000000000000}"/>
          </ac:spMkLst>
        </pc:spChg>
        <pc:spChg chg="mod">
          <ac:chgData name="Cao Tianyue" userId="002e49554a3b1526" providerId="LiveId" clId="{AB94867C-7F1F-4F52-A7CC-1BBF41B9F577}" dt="2020-11-20T02:42:52.378" v="60047" actId="947"/>
          <ac:spMkLst>
            <pc:docMk/>
            <pc:sldMk cId="0" sldId="286"/>
            <ac:spMk id="1847" creationId="{00000000-0000-0000-0000-000000000000}"/>
          </ac:spMkLst>
        </pc:spChg>
        <pc:spChg chg="mod">
          <ac:chgData name="Cao Tianyue" userId="002e49554a3b1526" providerId="LiveId" clId="{AB94867C-7F1F-4F52-A7CC-1BBF41B9F577}" dt="2020-11-20T02:42:52.377" v="60043" actId="947"/>
          <ac:spMkLst>
            <pc:docMk/>
            <pc:sldMk cId="0" sldId="286"/>
            <ac:spMk id="1848" creationId="{00000000-0000-0000-0000-000000000000}"/>
          </ac:spMkLst>
        </pc:spChg>
        <pc:spChg chg="mod">
          <ac:chgData name="Cao Tianyue" userId="002e49554a3b1526" providerId="LiveId" clId="{AB94867C-7F1F-4F52-A7CC-1BBF41B9F577}" dt="2020-11-20T02:42:52.377" v="60039" actId="947"/>
          <ac:spMkLst>
            <pc:docMk/>
            <pc:sldMk cId="0" sldId="286"/>
            <ac:spMk id="1849" creationId="{00000000-0000-0000-0000-000000000000}"/>
          </ac:spMkLst>
        </pc:spChg>
        <pc:spChg chg="mod">
          <ac:chgData name="Cao Tianyue" userId="002e49554a3b1526" providerId="LiveId" clId="{AB94867C-7F1F-4F52-A7CC-1BBF41B9F577}" dt="2020-11-20T02:42:52.376" v="60035" actId="947"/>
          <ac:spMkLst>
            <pc:docMk/>
            <pc:sldMk cId="0" sldId="286"/>
            <ac:spMk id="1850" creationId="{00000000-0000-0000-0000-000000000000}"/>
          </ac:spMkLst>
        </pc:spChg>
        <pc:spChg chg="mod">
          <ac:chgData name="Cao Tianyue" userId="002e49554a3b1526" providerId="LiveId" clId="{AB94867C-7F1F-4F52-A7CC-1BBF41B9F577}" dt="2020-11-20T02:42:52.375" v="60031" actId="947"/>
          <ac:spMkLst>
            <pc:docMk/>
            <pc:sldMk cId="0" sldId="286"/>
            <ac:spMk id="1851" creationId="{00000000-0000-0000-0000-000000000000}"/>
          </ac:spMkLst>
        </pc:spChg>
        <pc:spChg chg="mod">
          <ac:chgData name="Cao Tianyue" userId="002e49554a3b1526" providerId="LiveId" clId="{AB94867C-7F1F-4F52-A7CC-1BBF41B9F577}" dt="2020-11-20T02:42:52.375" v="60027" actId="947"/>
          <ac:spMkLst>
            <pc:docMk/>
            <pc:sldMk cId="0" sldId="286"/>
            <ac:spMk id="1852" creationId="{00000000-0000-0000-0000-000000000000}"/>
          </ac:spMkLst>
        </pc:spChg>
        <pc:spChg chg="mod">
          <ac:chgData name="Cao Tianyue" userId="002e49554a3b1526" providerId="LiveId" clId="{AB94867C-7F1F-4F52-A7CC-1BBF41B9F577}" dt="2020-11-20T02:42:52.374" v="60023" actId="947"/>
          <ac:spMkLst>
            <pc:docMk/>
            <pc:sldMk cId="0" sldId="286"/>
            <ac:spMk id="1853" creationId="{00000000-0000-0000-0000-000000000000}"/>
          </ac:spMkLst>
        </pc:spChg>
        <pc:spChg chg="mod">
          <ac:chgData name="Cao Tianyue" userId="002e49554a3b1526" providerId="LiveId" clId="{AB94867C-7F1F-4F52-A7CC-1BBF41B9F577}" dt="2020-11-20T02:42:52.373" v="60019" actId="947"/>
          <ac:spMkLst>
            <pc:docMk/>
            <pc:sldMk cId="0" sldId="286"/>
            <ac:spMk id="1854" creationId="{00000000-0000-0000-0000-000000000000}"/>
          </ac:spMkLst>
        </pc:spChg>
        <pc:spChg chg="mod">
          <ac:chgData name="Cao Tianyue" userId="002e49554a3b1526" providerId="LiveId" clId="{AB94867C-7F1F-4F52-A7CC-1BBF41B9F577}" dt="2020-11-20T02:42:52.373" v="60015" actId="947"/>
          <ac:spMkLst>
            <pc:docMk/>
            <pc:sldMk cId="0" sldId="286"/>
            <ac:spMk id="1855" creationId="{00000000-0000-0000-0000-000000000000}"/>
          </ac:spMkLst>
        </pc:spChg>
        <pc:spChg chg="mod">
          <ac:chgData name="Cao Tianyue" userId="002e49554a3b1526" providerId="LiveId" clId="{AB94867C-7F1F-4F52-A7CC-1BBF41B9F577}" dt="2020-11-20T02:42:52.372" v="60011" actId="947"/>
          <ac:spMkLst>
            <pc:docMk/>
            <pc:sldMk cId="0" sldId="286"/>
            <ac:spMk id="1856" creationId="{00000000-0000-0000-0000-000000000000}"/>
          </ac:spMkLst>
        </pc:spChg>
        <pc:spChg chg="mod">
          <ac:chgData name="Cao Tianyue" userId="002e49554a3b1526" providerId="LiveId" clId="{AB94867C-7F1F-4F52-A7CC-1BBF41B9F577}" dt="2020-11-20T02:42:52.372" v="60007" actId="947"/>
          <ac:spMkLst>
            <pc:docMk/>
            <pc:sldMk cId="0" sldId="286"/>
            <ac:spMk id="1857" creationId="{00000000-0000-0000-0000-000000000000}"/>
          </ac:spMkLst>
        </pc:spChg>
        <pc:spChg chg="mod">
          <ac:chgData name="Cao Tianyue" userId="002e49554a3b1526" providerId="LiveId" clId="{AB94867C-7F1F-4F52-A7CC-1BBF41B9F577}" dt="2020-11-20T02:42:52.371" v="60003" actId="947"/>
          <ac:spMkLst>
            <pc:docMk/>
            <pc:sldMk cId="0" sldId="286"/>
            <ac:spMk id="1858" creationId="{00000000-0000-0000-0000-000000000000}"/>
          </ac:spMkLst>
        </pc:spChg>
        <pc:spChg chg="mod">
          <ac:chgData name="Cao Tianyue" userId="002e49554a3b1526" providerId="LiveId" clId="{AB94867C-7F1F-4F52-A7CC-1BBF41B9F577}" dt="2020-11-20T02:42:52.370" v="59999" actId="947"/>
          <ac:spMkLst>
            <pc:docMk/>
            <pc:sldMk cId="0" sldId="286"/>
            <ac:spMk id="1859" creationId="{00000000-0000-0000-0000-000000000000}"/>
          </ac:spMkLst>
        </pc:spChg>
        <pc:spChg chg="mod">
          <ac:chgData name="Cao Tianyue" userId="002e49554a3b1526" providerId="LiveId" clId="{AB94867C-7F1F-4F52-A7CC-1BBF41B9F577}" dt="2020-11-20T02:42:52.370" v="59995" actId="947"/>
          <ac:spMkLst>
            <pc:docMk/>
            <pc:sldMk cId="0" sldId="286"/>
            <ac:spMk id="1860" creationId="{00000000-0000-0000-0000-000000000000}"/>
          </ac:spMkLst>
        </pc:spChg>
        <pc:spChg chg="mod">
          <ac:chgData name="Cao Tianyue" userId="002e49554a3b1526" providerId="LiveId" clId="{AB94867C-7F1F-4F52-A7CC-1BBF41B9F577}" dt="2020-11-20T02:42:52.369" v="59991" actId="947"/>
          <ac:spMkLst>
            <pc:docMk/>
            <pc:sldMk cId="0" sldId="286"/>
            <ac:spMk id="1861" creationId="{00000000-0000-0000-0000-000000000000}"/>
          </ac:spMkLst>
        </pc:spChg>
        <pc:spChg chg="mod">
          <ac:chgData name="Cao Tianyue" userId="002e49554a3b1526" providerId="LiveId" clId="{AB94867C-7F1F-4F52-A7CC-1BBF41B9F577}" dt="2020-11-20T02:42:52.369" v="59987" actId="947"/>
          <ac:spMkLst>
            <pc:docMk/>
            <pc:sldMk cId="0" sldId="286"/>
            <ac:spMk id="1862" creationId="{00000000-0000-0000-0000-000000000000}"/>
          </ac:spMkLst>
        </pc:spChg>
        <pc:spChg chg="mod">
          <ac:chgData name="Cao Tianyue" userId="002e49554a3b1526" providerId="LiveId" clId="{AB94867C-7F1F-4F52-A7CC-1BBF41B9F577}" dt="2020-11-20T02:42:52.368" v="59983" actId="947"/>
          <ac:spMkLst>
            <pc:docMk/>
            <pc:sldMk cId="0" sldId="286"/>
            <ac:spMk id="1863" creationId="{00000000-0000-0000-0000-000000000000}"/>
          </ac:spMkLst>
        </pc:spChg>
        <pc:spChg chg="mod">
          <ac:chgData name="Cao Tianyue" userId="002e49554a3b1526" providerId="LiveId" clId="{AB94867C-7F1F-4F52-A7CC-1BBF41B9F577}" dt="2020-11-20T02:42:52.367" v="59979" actId="947"/>
          <ac:spMkLst>
            <pc:docMk/>
            <pc:sldMk cId="0" sldId="286"/>
            <ac:spMk id="1864" creationId="{00000000-0000-0000-0000-000000000000}"/>
          </ac:spMkLst>
        </pc:spChg>
        <pc:spChg chg="mod">
          <ac:chgData name="Cao Tianyue" userId="002e49554a3b1526" providerId="LiveId" clId="{AB94867C-7F1F-4F52-A7CC-1BBF41B9F577}" dt="2020-11-20T02:42:52.367" v="59975" actId="947"/>
          <ac:spMkLst>
            <pc:docMk/>
            <pc:sldMk cId="0" sldId="286"/>
            <ac:spMk id="1865" creationId="{00000000-0000-0000-0000-000000000000}"/>
          </ac:spMkLst>
        </pc:spChg>
        <pc:spChg chg="mod">
          <ac:chgData name="Cao Tianyue" userId="002e49554a3b1526" providerId="LiveId" clId="{AB94867C-7F1F-4F52-A7CC-1BBF41B9F577}" dt="2020-11-20T02:42:52.366" v="59971" actId="947"/>
          <ac:spMkLst>
            <pc:docMk/>
            <pc:sldMk cId="0" sldId="286"/>
            <ac:spMk id="1866" creationId="{00000000-0000-0000-0000-000000000000}"/>
          </ac:spMkLst>
        </pc:spChg>
        <pc:spChg chg="mod">
          <ac:chgData name="Cao Tianyue" userId="002e49554a3b1526" providerId="LiveId" clId="{AB94867C-7F1F-4F52-A7CC-1BBF41B9F577}" dt="2020-11-20T02:42:52.365" v="59967" actId="947"/>
          <ac:spMkLst>
            <pc:docMk/>
            <pc:sldMk cId="0" sldId="286"/>
            <ac:spMk id="1867" creationId="{00000000-0000-0000-0000-000000000000}"/>
          </ac:spMkLst>
        </pc:spChg>
        <pc:spChg chg="mod">
          <ac:chgData name="Cao Tianyue" userId="002e49554a3b1526" providerId="LiveId" clId="{AB94867C-7F1F-4F52-A7CC-1BBF41B9F577}" dt="2020-11-20T02:42:52.365" v="59963" actId="947"/>
          <ac:spMkLst>
            <pc:docMk/>
            <pc:sldMk cId="0" sldId="286"/>
            <ac:spMk id="1868" creationId="{00000000-0000-0000-0000-000000000000}"/>
          </ac:spMkLst>
        </pc:spChg>
        <pc:spChg chg="mod">
          <ac:chgData name="Cao Tianyue" userId="002e49554a3b1526" providerId="LiveId" clId="{AB94867C-7F1F-4F52-A7CC-1BBF41B9F577}" dt="2020-11-20T02:42:52.364" v="59959" actId="947"/>
          <ac:spMkLst>
            <pc:docMk/>
            <pc:sldMk cId="0" sldId="286"/>
            <ac:spMk id="1869" creationId="{00000000-0000-0000-0000-000000000000}"/>
          </ac:spMkLst>
        </pc:spChg>
        <pc:spChg chg="mod">
          <ac:chgData name="Cao Tianyue" userId="002e49554a3b1526" providerId="LiveId" clId="{AB94867C-7F1F-4F52-A7CC-1BBF41B9F577}" dt="2020-11-20T02:42:52.364" v="59955" actId="947"/>
          <ac:spMkLst>
            <pc:docMk/>
            <pc:sldMk cId="0" sldId="286"/>
            <ac:spMk id="1870" creationId="{00000000-0000-0000-0000-000000000000}"/>
          </ac:spMkLst>
        </pc:spChg>
        <pc:spChg chg="mod">
          <ac:chgData name="Cao Tianyue" userId="002e49554a3b1526" providerId="LiveId" clId="{AB94867C-7F1F-4F52-A7CC-1BBF41B9F577}" dt="2020-11-20T02:42:52.363" v="59951" actId="947"/>
          <ac:spMkLst>
            <pc:docMk/>
            <pc:sldMk cId="0" sldId="286"/>
            <ac:spMk id="1871" creationId="{00000000-0000-0000-0000-000000000000}"/>
          </ac:spMkLst>
        </pc:spChg>
        <pc:spChg chg="mod">
          <ac:chgData name="Cao Tianyue" userId="002e49554a3b1526" providerId="LiveId" clId="{AB94867C-7F1F-4F52-A7CC-1BBF41B9F577}" dt="2020-11-20T02:42:52.362" v="59947" actId="947"/>
          <ac:spMkLst>
            <pc:docMk/>
            <pc:sldMk cId="0" sldId="286"/>
            <ac:spMk id="1872" creationId="{00000000-0000-0000-0000-000000000000}"/>
          </ac:spMkLst>
        </pc:spChg>
        <pc:spChg chg="mod">
          <ac:chgData name="Cao Tianyue" userId="002e49554a3b1526" providerId="LiveId" clId="{AB94867C-7F1F-4F52-A7CC-1BBF41B9F577}" dt="2020-11-20T02:42:52.362" v="59943" actId="947"/>
          <ac:spMkLst>
            <pc:docMk/>
            <pc:sldMk cId="0" sldId="286"/>
            <ac:spMk id="1873" creationId="{00000000-0000-0000-0000-000000000000}"/>
          </ac:spMkLst>
        </pc:spChg>
        <pc:spChg chg="mod">
          <ac:chgData name="Cao Tianyue" userId="002e49554a3b1526" providerId="LiveId" clId="{AB94867C-7F1F-4F52-A7CC-1BBF41B9F577}" dt="2020-11-20T02:42:52.361" v="59939" actId="947"/>
          <ac:spMkLst>
            <pc:docMk/>
            <pc:sldMk cId="0" sldId="286"/>
            <ac:spMk id="1874" creationId="{00000000-0000-0000-0000-000000000000}"/>
          </ac:spMkLst>
        </pc:spChg>
        <pc:spChg chg="mod">
          <ac:chgData name="Cao Tianyue" userId="002e49554a3b1526" providerId="LiveId" clId="{AB94867C-7F1F-4F52-A7CC-1BBF41B9F577}" dt="2020-11-20T02:42:52.361" v="59935" actId="947"/>
          <ac:spMkLst>
            <pc:docMk/>
            <pc:sldMk cId="0" sldId="286"/>
            <ac:spMk id="1875" creationId="{00000000-0000-0000-0000-000000000000}"/>
          </ac:spMkLst>
        </pc:spChg>
        <pc:spChg chg="mod">
          <ac:chgData name="Cao Tianyue" userId="002e49554a3b1526" providerId="LiveId" clId="{AB94867C-7F1F-4F52-A7CC-1BBF41B9F577}" dt="2020-11-20T02:42:52.360" v="59931" actId="947"/>
          <ac:spMkLst>
            <pc:docMk/>
            <pc:sldMk cId="0" sldId="286"/>
            <ac:spMk id="1876" creationId="{00000000-0000-0000-0000-000000000000}"/>
          </ac:spMkLst>
        </pc:spChg>
        <pc:spChg chg="mod">
          <ac:chgData name="Cao Tianyue" userId="002e49554a3b1526" providerId="LiveId" clId="{AB94867C-7F1F-4F52-A7CC-1BBF41B9F577}" dt="2020-11-20T02:42:52.359" v="59927" actId="947"/>
          <ac:spMkLst>
            <pc:docMk/>
            <pc:sldMk cId="0" sldId="286"/>
            <ac:spMk id="1877" creationId="{00000000-0000-0000-0000-000000000000}"/>
          </ac:spMkLst>
        </pc:spChg>
        <pc:spChg chg="mod">
          <ac:chgData name="Cao Tianyue" userId="002e49554a3b1526" providerId="LiveId" clId="{AB94867C-7F1F-4F52-A7CC-1BBF41B9F577}" dt="2020-11-20T02:42:52.358" v="59923" actId="947"/>
          <ac:spMkLst>
            <pc:docMk/>
            <pc:sldMk cId="0" sldId="286"/>
            <ac:spMk id="1878" creationId="{00000000-0000-0000-0000-000000000000}"/>
          </ac:spMkLst>
        </pc:spChg>
        <pc:spChg chg="mod">
          <ac:chgData name="Cao Tianyue" userId="002e49554a3b1526" providerId="LiveId" clId="{AB94867C-7F1F-4F52-A7CC-1BBF41B9F577}" dt="2020-11-20T02:42:52.358" v="59919" actId="947"/>
          <ac:spMkLst>
            <pc:docMk/>
            <pc:sldMk cId="0" sldId="286"/>
            <ac:spMk id="1879" creationId="{00000000-0000-0000-0000-000000000000}"/>
          </ac:spMkLst>
        </pc:spChg>
        <pc:spChg chg="mod">
          <ac:chgData name="Cao Tianyue" userId="002e49554a3b1526" providerId="LiveId" clId="{AB94867C-7F1F-4F52-A7CC-1BBF41B9F577}" dt="2020-11-20T02:42:52.357" v="59915" actId="947"/>
          <ac:spMkLst>
            <pc:docMk/>
            <pc:sldMk cId="0" sldId="286"/>
            <ac:spMk id="1880" creationId="{00000000-0000-0000-0000-000000000000}"/>
          </ac:spMkLst>
        </pc:spChg>
        <pc:spChg chg="mod">
          <ac:chgData name="Cao Tianyue" userId="002e49554a3b1526" providerId="LiveId" clId="{AB94867C-7F1F-4F52-A7CC-1BBF41B9F577}" dt="2020-11-20T02:42:52.357" v="59911" actId="947"/>
          <ac:spMkLst>
            <pc:docMk/>
            <pc:sldMk cId="0" sldId="286"/>
            <ac:spMk id="1881" creationId="{00000000-0000-0000-0000-000000000000}"/>
          </ac:spMkLst>
        </pc:spChg>
        <pc:spChg chg="mod">
          <ac:chgData name="Cao Tianyue" userId="002e49554a3b1526" providerId="LiveId" clId="{AB94867C-7F1F-4F52-A7CC-1BBF41B9F577}" dt="2020-11-20T02:42:52.356" v="59907" actId="947"/>
          <ac:spMkLst>
            <pc:docMk/>
            <pc:sldMk cId="0" sldId="286"/>
            <ac:spMk id="1882" creationId="{00000000-0000-0000-0000-000000000000}"/>
          </ac:spMkLst>
        </pc:spChg>
        <pc:spChg chg="mod">
          <ac:chgData name="Cao Tianyue" userId="002e49554a3b1526" providerId="LiveId" clId="{AB94867C-7F1F-4F52-A7CC-1BBF41B9F577}" dt="2020-11-20T02:42:52.356" v="59903" actId="947"/>
          <ac:spMkLst>
            <pc:docMk/>
            <pc:sldMk cId="0" sldId="286"/>
            <ac:spMk id="1883" creationId="{00000000-0000-0000-0000-000000000000}"/>
          </ac:spMkLst>
        </pc:spChg>
        <pc:spChg chg="mod">
          <ac:chgData name="Cao Tianyue" userId="002e49554a3b1526" providerId="LiveId" clId="{AB94867C-7F1F-4F52-A7CC-1BBF41B9F577}" dt="2020-11-20T02:42:52.355" v="59899" actId="947"/>
          <ac:spMkLst>
            <pc:docMk/>
            <pc:sldMk cId="0" sldId="286"/>
            <ac:spMk id="1884" creationId="{00000000-0000-0000-0000-000000000000}"/>
          </ac:spMkLst>
        </pc:spChg>
        <pc:spChg chg="mod">
          <ac:chgData name="Cao Tianyue" userId="002e49554a3b1526" providerId="LiveId" clId="{AB94867C-7F1F-4F52-A7CC-1BBF41B9F577}" dt="2020-11-20T02:42:52.354" v="59895" actId="947"/>
          <ac:spMkLst>
            <pc:docMk/>
            <pc:sldMk cId="0" sldId="286"/>
            <ac:spMk id="1885" creationId="{00000000-0000-0000-0000-000000000000}"/>
          </ac:spMkLst>
        </pc:spChg>
        <pc:spChg chg="mod">
          <ac:chgData name="Cao Tianyue" userId="002e49554a3b1526" providerId="LiveId" clId="{AB94867C-7F1F-4F52-A7CC-1BBF41B9F577}" dt="2020-11-20T02:42:52.354" v="59891" actId="947"/>
          <ac:spMkLst>
            <pc:docMk/>
            <pc:sldMk cId="0" sldId="286"/>
            <ac:spMk id="1886" creationId="{00000000-0000-0000-0000-000000000000}"/>
          </ac:spMkLst>
        </pc:spChg>
        <pc:spChg chg="mod">
          <ac:chgData name="Cao Tianyue" userId="002e49554a3b1526" providerId="LiveId" clId="{AB94867C-7F1F-4F52-A7CC-1BBF41B9F577}" dt="2020-11-20T02:42:52.353" v="59887" actId="947"/>
          <ac:spMkLst>
            <pc:docMk/>
            <pc:sldMk cId="0" sldId="286"/>
            <ac:spMk id="1887" creationId="{00000000-0000-0000-0000-000000000000}"/>
          </ac:spMkLst>
        </pc:spChg>
        <pc:spChg chg="mod">
          <ac:chgData name="Cao Tianyue" userId="002e49554a3b1526" providerId="LiveId" clId="{AB94867C-7F1F-4F52-A7CC-1BBF41B9F577}" dt="2020-11-20T02:42:52.353" v="59883" actId="947"/>
          <ac:spMkLst>
            <pc:docMk/>
            <pc:sldMk cId="0" sldId="286"/>
            <ac:spMk id="1888" creationId="{00000000-0000-0000-0000-000000000000}"/>
          </ac:spMkLst>
        </pc:spChg>
        <pc:spChg chg="mod">
          <ac:chgData name="Cao Tianyue" userId="002e49554a3b1526" providerId="LiveId" clId="{AB94867C-7F1F-4F52-A7CC-1BBF41B9F577}" dt="2020-11-20T02:42:52.352" v="59879" actId="947"/>
          <ac:spMkLst>
            <pc:docMk/>
            <pc:sldMk cId="0" sldId="286"/>
            <ac:spMk id="1889" creationId="{00000000-0000-0000-0000-000000000000}"/>
          </ac:spMkLst>
        </pc:spChg>
        <pc:spChg chg="mod">
          <ac:chgData name="Cao Tianyue" userId="002e49554a3b1526" providerId="LiveId" clId="{AB94867C-7F1F-4F52-A7CC-1BBF41B9F577}" dt="2020-11-20T02:42:52.352" v="59875" actId="947"/>
          <ac:spMkLst>
            <pc:docMk/>
            <pc:sldMk cId="0" sldId="286"/>
            <ac:spMk id="1890" creationId="{00000000-0000-0000-0000-000000000000}"/>
          </ac:spMkLst>
        </pc:spChg>
        <pc:spChg chg="mod">
          <ac:chgData name="Cao Tianyue" userId="002e49554a3b1526" providerId="LiveId" clId="{AB94867C-7F1F-4F52-A7CC-1BBF41B9F577}" dt="2020-11-20T02:42:52.351" v="59871" actId="947"/>
          <ac:spMkLst>
            <pc:docMk/>
            <pc:sldMk cId="0" sldId="286"/>
            <ac:spMk id="1891" creationId="{00000000-0000-0000-0000-000000000000}"/>
          </ac:spMkLst>
        </pc:spChg>
        <pc:spChg chg="mod">
          <ac:chgData name="Cao Tianyue" userId="002e49554a3b1526" providerId="LiveId" clId="{AB94867C-7F1F-4F52-A7CC-1BBF41B9F577}" dt="2020-11-20T02:42:52.350" v="59867" actId="947"/>
          <ac:spMkLst>
            <pc:docMk/>
            <pc:sldMk cId="0" sldId="286"/>
            <ac:spMk id="1892" creationId="{00000000-0000-0000-0000-000000000000}"/>
          </ac:spMkLst>
        </pc:spChg>
        <pc:spChg chg="mod">
          <ac:chgData name="Cao Tianyue" userId="002e49554a3b1526" providerId="LiveId" clId="{AB94867C-7F1F-4F52-A7CC-1BBF41B9F577}" dt="2020-11-20T02:42:52.349" v="59863" actId="947"/>
          <ac:spMkLst>
            <pc:docMk/>
            <pc:sldMk cId="0" sldId="286"/>
            <ac:spMk id="1893" creationId="{00000000-0000-0000-0000-000000000000}"/>
          </ac:spMkLst>
        </pc:spChg>
        <pc:spChg chg="mod">
          <ac:chgData name="Cao Tianyue" userId="002e49554a3b1526" providerId="LiveId" clId="{AB94867C-7F1F-4F52-A7CC-1BBF41B9F577}" dt="2020-11-20T02:42:52.349" v="59859" actId="947"/>
          <ac:spMkLst>
            <pc:docMk/>
            <pc:sldMk cId="0" sldId="286"/>
            <ac:spMk id="1894" creationId="{00000000-0000-0000-0000-000000000000}"/>
          </ac:spMkLst>
        </pc:spChg>
        <pc:spChg chg="mod">
          <ac:chgData name="Cao Tianyue" userId="002e49554a3b1526" providerId="LiveId" clId="{AB94867C-7F1F-4F52-A7CC-1BBF41B9F577}" dt="2020-11-20T02:42:52.348" v="59855" actId="947"/>
          <ac:spMkLst>
            <pc:docMk/>
            <pc:sldMk cId="0" sldId="286"/>
            <ac:spMk id="1895" creationId="{00000000-0000-0000-0000-000000000000}"/>
          </ac:spMkLst>
        </pc:spChg>
        <pc:spChg chg="mod">
          <ac:chgData name="Cao Tianyue" userId="002e49554a3b1526" providerId="LiveId" clId="{AB94867C-7F1F-4F52-A7CC-1BBF41B9F577}" dt="2020-11-20T02:42:52.348" v="59851" actId="947"/>
          <ac:spMkLst>
            <pc:docMk/>
            <pc:sldMk cId="0" sldId="286"/>
            <ac:spMk id="1896" creationId="{00000000-0000-0000-0000-000000000000}"/>
          </ac:spMkLst>
        </pc:spChg>
        <pc:spChg chg="mod">
          <ac:chgData name="Cao Tianyue" userId="002e49554a3b1526" providerId="LiveId" clId="{AB94867C-7F1F-4F52-A7CC-1BBF41B9F577}" dt="2020-11-20T02:42:52.347" v="59847" actId="947"/>
          <ac:spMkLst>
            <pc:docMk/>
            <pc:sldMk cId="0" sldId="286"/>
            <ac:spMk id="1897" creationId="{00000000-0000-0000-0000-000000000000}"/>
          </ac:spMkLst>
        </pc:spChg>
        <pc:spChg chg="mod">
          <ac:chgData name="Cao Tianyue" userId="002e49554a3b1526" providerId="LiveId" clId="{AB94867C-7F1F-4F52-A7CC-1BBF41B9F577}" dt="2020-11-20T02:42:52.346" v="59843" actId="947"/>
          <ac:spMkLst>
            <pc:docMk/>
            <pc:sldMk cId="0" sldId="286"/>
            <ac:spMk id="1898" creationId="{00000000-0000-0000-0000-000000000000}"/>
          </ac:spMkLst>
        </pc:spChg>
        <pc:spChg chg="mod">
          <ac:chgData name="Cao Tianyue" userId="002e49554a3b1526" providerId="LiveId" clId="{AB94867C-7F1F-4F52-A7CC-1BBF41B9F577}" dt="2020-11-20T02:42:52.346" v="59839" actId="947"/>
          <ac:spMkLst>
            <pc:docMk/>
            <pc:sldMk cId="0" sldId="286"/>
            <ac:spMk id="1899" creationId="{00000000-0000-0000-0000-000000000000}"/>
          </ac:spMkLst>
        </pc:spChg>
        <pc:spChg chg="mod">
          <ac:chgData name="Cao Tianyue" userId="002e49554a3b1526" providerId="LiveId" clId="{AB94867C-7F1F-4F52-A7CC-1BBF41B9F577}" dt="2020-11-20T02:42:52.345" v="59835" actId="947"/>
          <ac:spMkLst>
            <pc:docMk/>
            <pc:sldMk cId="0" sldId="286"/>
            <ac:spMk id="1900" creationId="{00000000-0000-0000-0000-000000000000}"/>
          </ac:spMkLst>
        </pc:spChg>
        <pc:spChg chg="mod">
          <ac:chgData name="Cao Tianyue" userId="002e49554a3b1526" providerId="LiveId" clId="{AB94867C-7F1F-4F52-A7CC-1BBF41B9F577}" dt="2020-11-20T02:42:52.345" v="59831" actId="947"/>
          <ac:spMkLst>
            <pc:docMk/>
            <pc:sldMk cId="0" sldId="286"/>
            <ac:spMk id="1901" creationId="{00000000-0000-0000-0000-000000000000}"/>
          </ac:spMkLst>
        </pc:spChg>
        <pc:spChg chg="mod">
          <ac:chgData name="Cao Tianyue" userId="002e49554a3b1526" providerId="LiveId" clId="{AB94867C-7F1F-4F52-A7CC-1BBF41B9F577}" dt="2020-11-20T02:42:52.344" v="59827" actId="947"/>
          <ac:spMkLst>
            <pc:docMk/>
            <pc:sldMk cId="0" sldId="286"/>
            <ac:spMk id="1902" creationId="{00000000-0000-0000-0000-000000000000}"/>
          </ac:spMkLst>
        </pc:spChg>
        <pc:spChg chg="mod">
          <ac:chgData name="Cao Tianyue" userId="002e49554a3b1526" providerId="LiveId" clId="{AB94867C-7F1F-4F52-A7CC-1BBF41B9F577}" dt="2020-11-20T02:42:52.343" v="59823" actId="947"/>
          <ac:spMkLst>
            <pc:docMk/>
            <pc:sldMk cId="0" sldId="286"/>
            <ac:spMk id="1903" creationId="{00000000-0000-0000-0000-000000000000}"/>
          </ac:spMkLst>
        </pc:spChg>
        <pc:spChg chg="mod">
          <ac:chgData name="Cao Tianyue" userId="002e49554a3b1526" providerId="LiveId" clId="{AB94867C-7F1F-4F52-A7CC-1BBF41B9F577}" dt="2020-11-20T02:42:52.343" v="59819" actId="947"/>
          <ac:spMkLst>
            <pc:docMk/>
            <pc:sldMk cId="0" sldId="286"/>
            <ac:spMk id="1904" creationId="{00000000-0000-0000-0000-000000000000}"/>
          </ac:spMkLst>
        </pc:spChg>
        <pc:spChg chg="mod">
          <ac:chgData name="Cao Tianyue" userId="002e49554a3b1526" providerId="LiveId" clId="{AB94867C-7F1F-4F52-A7CC-1BBF41B9F577}" dt="2020-11-20T02:42:52.342" v="59815" actId="947"/>
          <ac:spMkLst>
            <pc:docMk/>
            <pc:sldMk cId="0" sldId="286"/>
            <ac:spMk id="1905" creationId="{00000000-0000-0000-0000-000000000000}"/>
          </ac:spMkLst>
        </pc:spChg>
        <pc:spChg chg="mod">
          <ac:chgData name="Cao Tianyue" userId="002e49554a3b1526" providerId="LiveId" clId="{AB94867C-7F1F-4F52-A7CC-1BBF41B9F577}" dt="2020-11-20T02:42:52.342" v="59811" actId="947"/>
          <ac:spMkLst>
            <pc:docMk/>
            <pc:sldMk cId="0" sldId="286"/>
            <ac:spMk id="1906" creationId="{00000000-0000-0000-0000-000000000000}"/>
          </ac:spMkLst>
        </pc:spChg>
        <pc:spChg chg="mod">
          <ac:chgData name="Cao Tianyue" userId="002e49554a3b1526" providerId="LiveId" clId="{AB94867C-7F1F-4F52-A7CC-1BBF41B9F577}" dt="2020-11-20T02:42:52.341" v="59807" actId="947"/>
          <ac:spMkLst>
            <pc:docMk/>
            <pc:sldMk cId="0" sldId="286"/>
            <ac:spMk id="1907" creationId="{00000000-0000-0000-0000-000000000000}"/>
          </ac:spMkLst>
        </pc:spChg>
        <pc:spChg chg="mod">
          <ac:chgData name="Cao Tianyue" userId="002e49554a3b1526" providerId="LiveId" clId="{AB94867C-7F1F-4F52-A7CC-1BBF41B9F577}" dt="2020-11-20T02:42:52.341" v="59803" actId="947"/>
          <ac:spMkLst>
            <pc:docMk/>
            <pc:sldMk cId="0" sldId="286"/>
            <ac:spMk id="1908" creationId="{00000000-0000-0000-0000-000000000000}"/>
          </ac:spMkLst>
        </pc:spChg>
        <pc:spChg chg="mod">
          <ac:chgData name="Cao Tianyue" userId="002e49554a3b1526" providerId="LiveId" clId="{AB94867C-7F1F-4F52-A7CC-1BBF41B9F577}" dt="2020-11-20T02:42:52.340" v="59799" actId="947"/>
          <ac:spMkLst>
            <pc:docMk/>
            <pc:sldMk cId="0" sldId="286"/>
            <ac:spMk id="1909" creationId="{00000000-0000-0000-0000-000000000000}"/>
          </ac:spMkLst>
        </pc:spChg>
        <pc:spChg chg="mod">
          <ac:chgData name="Cao Tianyue" userId="002e49554a3b1526" providerId="LiveId" clId="{AB94867C-7F1F-4F52-A7CC-1BBF41B9F577}" dt="2020-11-20T02:42:52.340" v="59795" actId="947"/>
          <ac:spMkLst>
            <pc:docMk/>
            <pc:sldMk cId="0" sldId="286"/>
            <ac:spMk id="1910" creationId="{00000000-0000-0000-0000-000000000000}"/>
          </ac:spMkLst>
        </pc:spChg>
        <pc:spChg chg="mod">
          <ac:chgData name="Cao Tianyue" userId="002e49554a3b1526" providerId="LiveId" clId="{AB94867C-7F1F-4F52-A7CC-1BBF41B9F577}" dt="2020-11-20T02:42:52.339" v="59791" actId="947"/>
          <ac:spMkLst>
            <pc:docMk/>
            <pc:sldMk cId="0" sldId="286"/>
            <ac:spMk id="1911" creationId="{00000000-0000-0000-0000-000000000000}"/>
          </ac:spMkLst>
        </pc:spChg>
        <pc:spChg chg="mod">
          <ac:chgData name="Cao Tianyue" userId="002e49554a3b1526" providerId="LiveId" clId="{AB94867C-7F1F-4F52-A7CC-1BBF41B9F577}" dt="2020-11-20T02:42:52.338" v="59787" actId="947"/>
          <ac:spMkLst>
            <pc:docMk/>
            <pc:sldMk cId="0" sldId="286"/>
            <ac:spMk id="1912" creationId="{00000000-0000-0000-0000-000000000000}"/>
          </ac:spMkLst>
        </pc:spChg>
        <pc:spChg chg="mod">
          <ac:chgData name="Cao Tianyue" userId="002e49554a3b1526" providerId="LiveId" clId="{AB94867C-7F1F-4F52-A7CC-1BBF41B9F577}" dt="2020-11-20T02:42:52.338" v="59783" actId="947"/>
          <ac:spMkLst>
            <pc:docMk/>
            <pc:sldMk cId="0" sldId="286"/>
            <ac:spMk id="1913" creationId="{00000000-0000-0000-0000-000000000000}"/>
          </ac:spMkLst>
        </pc:spChg>
        <pc:spChg chg="mod">
          <ac:chgData name="Cao Tianyue" userId="002e49554a3b1526" providerId="LiveId" clId="{AB94867C-7F1F-4F52-A7CC-1BBF41B9F577}" dt="2020-11-20T02:42:52.337" v="59779" actId="947"/>
          <ac:spMkLst>
            <pc:docMk/>
            <pc:sldMk cId="0" sldId="286"/>
            <ac:spMk id="1914" creationId="{00000000-0000-0000-0000-000000000000}"/>
          </ac:spMkLst>
        </pc:spChg>
        <pc:spChg chg="mod">
          <ac:chgData name="Cao Tianyue" userId="002e49554a3b1526" providerId="LiveId" clId="{AB94867C-7F1F-4F52-A7CC-1BBF41B9F577}" dt="2020-11-20T02:42:52.337" v="59775" actId="947"/>
          <ac:spMkLst>
            <pc:docMk/>
            <pc:sldMk cId="0" sldId="286"/>
            <ac:spMk id="1915" creationId="{00000000-0000-0000-0000-000000000000}"/>
          </ac:spMkLst>
        </pc:spChg>
        <pc:spChg chg="mod">
          <ac:chgData name="Cao Tianyue" userId="002e49554a3b1526" providerId="LiveId" clId="{AB94867C-7F1F-4F52-A7CC-1BBF41B9F577}" dt="2020-11-20T02:42:52.336" v="59771" actId="947"/>
          <ac:spMkLst>
            <pc:docMk/>
            <pc:sldMk cId="0" sldId="286"/>
            <ac:spMk id="1916" creationId="{00000000-0000-0000-0000-000000000000}"/>
          </ac:spMkLst>
        </pc:spChg>
        <pc:spChg chg="mod">
          <ac:chgData name="Cao Tianyue" userId="002e49554a3b1526" providerId="LiveId" clId="{AB94867C-7F1F-4F52-A7CC-1BBF41B9F577}" dt="2020-11-20T02:42:52.336" v="59767" actId="947"/>
          <ac:spMkLst>
            <pc:docMk/>
            <pc:sldMk cId="0" sldId="286"/>
            <ac:spMk id="1917" creationId="{00000000-0000-0000-0000-000000000000}"/>
          </ac:spMkLst>
        </pc:spChg>
        <pc:spChg chg="mod">
          <ac:chgData name="Cao Tianyue" userId="002e49554a3b1526" providerId="LiveId" clId="{AB94867C-7F1F-4F52-A7CC-1BBF41B9F577}" dt="2020-11-20T02:42:52.335" v="59763" actId="947"/>
          <ac:spMkLst>
            <pc:docMk/>
            <pc:sldMk cId="0" sldId="286"/>
            <ac:spMk id="1918" creationId="{00000000-0000-0000-0000-000000000000}"/>
          </ac:spMkLst>
        </pc:spChg>
        <pc:spChg chg="mod">
          <ac:chgData name="Cao Tianyue" userId="002e49554a3b1526" providerId="LiveId" clId="{AB94867C-7F1F-4F52-A7CC-1BBF41B9F577}" dt="2020-11-20T02:42:52.334" v="59759" actId="947"/>
          <ac:spMkLst>
            <pc:docMk/>
            <pc:sldMk cId="0" sldId="286"/>
            <ac:spMk id="1919" creationId="{00000000-0000-0000-0000-000000000000}"/>
          </ac:spMkLst>
        </pc:spChg>
        <pc:spChg chg="mod">
          <ac:chgData name="Cao Tianyue" userId="002e49554a3b1526" providerId="LiveId" clId="{AB94867C-7F1F-4F52-A7CC-1BBF41B9F577}" dt="2020-11-20T02:42:52.334" v="59755" actId="947"/>
          <ac:spMkLst>
            <pc:docMk/>
            <pc:sldMk cId="0" sldId="286"/>
            <ac:spMk id="1920" creationId="{00000000-0000-0000-0000-000000000000}"/>
          </ac:spMkLst>
        </pc:spChg>
        <pc:spChg chg="mod">
          <ac:chgData name="Cao Tianyue" userId="002e49554a3b1526" providerId="LiveId" clId="{AB94867C-7F1F-4F52-A7CC-1BBF41B9F577}" dt="2020-11-20T02:42:52.333" v="59751" actId="947"/>
          <ac:spMkLst>
            <pc:docMk/>
            <pc:sldMk cId="0" sldId="286"/>
            <ac:spMk id="1921" creationId="{00000000-0000-0000-0000-000000000000}"/>
          </ac:spMkLst>
        </pc:spChg>
        <pc:spChg chg="mod">
          <ac:chgData name="Cao Tianyue" userId="002e49554a3b1526" providerId="LiveId" clId="{AB94867C-7F1F-4F52-A7CC-1BBF41B9F577}" dt="2020-11-20T02:42:52.333" v="59747" actId="947"/>
          <ac:spMkLst>
            <pc:docMk/>
            <pc:sldMk cId="0" sldId="286"/>
            <ac:spMk id="1922" creationId="{00000000-0000-0000-0000-000000000000}"/>
          </ac:spMkLst>
        </pc:spChg>
        <pc:spChg chg="mod">
          <ac:chgData name="Cao Tianyue" userId="002e49554a3b1526" providerId="LiveId" clId="{AB94867C-7F1F-4F52-A7CC-1BBF41B9F577}" dt="2020-11-20T02:42:52.332" v="59743" actId="947"/>
          <ac:spMkLst>
            <pc:docMk/>
            <pc:sldMk cId="0" sldId="286"/>
            <ac:spMk id="1923" creationId="{00000000-0000-0000-0000-000000000000}"/>
          </ac:spMkLst>
        </pc:spChg>
        <pc:spChg chg="mod">
          <ac:chgData name="Cao Tianyue" userId="002e49554a3b1526" providerId="LiveId" clId="{AB94867C-7F1F-4F52-A7CC-1BBF41B9F577}" dt="2020-11-20T02:42:52.331" v="59739" actId="947"/>
          <ac:spMkLst>
            <pc:docMk/>
            <pc:sldMk cId="0" sldId="286"/>
            <ac:spMk id="1924" creationId="{00000000-0000-0000-0000-000000000000}"/>
          </ac:spMkLst>
        </pc:spChg>
        <pc:spChg chg="mod">
          <ac:chgData name="Cao Tianyue" userId="002e49554a3b1526" providerId="LiveId" clId="{AB94867C-7F1F-4F52-A7CC-1BBF41B9F577}" dt="2020-11-20T02:42:52.331" v="59735" actId="947"/>
          <ac:spMkLst>
            <pc:docMk/>
            <pc:sldMk cId="0" sldId="286"/>
            <ac:spMk id="1925" creationId="{00000000-0000-0000-0000-000000000000}"/>
          </ac:spMkLst>
        </pc:spChg>
        <pc:spChg chg="mod">
          <ac:chgData name="Cao Tianyue" userId="002e49554a3b1526" providerId="LiveId" clId="{AB94867C-7F1F-4F52-A7CC-1BBF41B9F577}" dt="2020-11-20T02:42:52.330" v="59731" actId="947"/>
          <ac:spMkLst>
            <pc:docMk/>
            <pc:sldMk cId="0" sldId="286"/>
            <ac:spMk id="1926" creationId="{00000000-0000-0000-0000-000000000000}"/>
          </ac:spMkLst>
        </pc:spChg>
        <pc:spChg chg="mod">
          <ac:chgData name="Cao Tianyue" userId="002e49554a3b1526" providerId="LiveId" clId="{AB94867C-7F1F-4F52-A7CC-1BBF41B9F577}" dt="2020-11-20T02:42:52.329" v="59727" actId="947"/>
          <ac:spMkLst>
            <pc:docMk/>
            <pc:sldMk cId="0" sldId="286"/>
            <ac:spMk id="1927" creationId="{00000000-0000-0000-0000-000000000000}"/>
          </ac:spMkLst>
        </pc:spChg>
        <pc:spChg chg="mod">
          <ac:chgData name="Cao Tianyue" userId="002e49554a3b1526" providerId="LiveId" clId="{AB94867C-7F1F-4F52-A7CC-1BBF41B9F577}" dt="2020-11-20T02:42:52.329" v="59723" actId="947"/>
          <ac:spMkLst>
            <pc:docMk/>
            <pc:sldMk cId="0" sldId="286"/>
            <ac:spMk id="1928" creationId="{00000000-0000-0000-0000-000000000000}"/>
          </ac:spMkLst>
        </pc:spChg>
        <pc:spChg chg="mod">
          <ac:chgData name="Cao Tianyue" userId="002e49554a3b1526" providerId="LiveId" clId="{AB94867C-7F1F-4F52-A7CC-1BBF41B9F577}" dt="2020-11-20T02:42:52.328" v="59719" actId="947"/>
          <ac:spMkLst>
            <pc:docMk/>
            <pc:sldMk cId="0" sldId="286"/>
            <ac:spMk id="1929" creationId="{00000000-0000-0000-0000-000000000000}"/>
          </ac:spMkLst>
        </pc:spChg>
        <pc:spChg chg="mod">
          <ac:chgData name="Cao Tianyue" userId="002e49554a3b1526" providerId="LiveId" clId="{AB94867C-7F1F-4F52-A7CC-1BBF41B9F577}" dt="2020-11-20T02:42:52.327" v="59715" actId="947"/>
          <ac:spMkLst>
            <pc:docMk/>
            <pc:sldMk cId="0" sldId="286"/>
            <ac:spMk id="1930" creationId="{00000000-0000-0000-0000-000000000000}"/>
          </ac:spMkLst>
        </pc:spChg>
        <pc:spChg chg="mod">
          <ac:chgData name="Cao Tianyue" userId="002e49554a3b1526" providerId="LiveId" clId="{AB94867C-7F1F-4F52-A7CC-1BBF41B9F577}" dt="2020-11-20T02:42:52.327" v="59711" actId="947"/>
          <ac:spMkLst>
            <pc:docMk/>
            <pc:sldMk cId="0" sldId="286"/>
            <ac:spMk id="1931" creationId="{00000000-0000-0000-0000-000000000000}"/>
          </ac:spMkLst>
        </pc:spChg>
        <pc:spChg chg="mod">
          <ac:chgData name="Cao Tianyue" userId="002e49554a3b1526" providerId="LiveId" clId="{AB94867C-7F1F-4F52-A7CC-1BBF41B9F577}" dt="2020-11-20T02:42:52.326" v="59707" actId="947"/>
          <ac:spMkLst>
            <pc:docMk/>
            <pc:sldMk cId="0" sldId="286"/>
            <ac:spMk id="1932" creationId="{00000000-0000-0000-0000-000000000000}"/>
          </ac:spMkLst>
        </pc:spChg>
        <pc:spChg chg="mod">
          <ac:chgData name="Cao Tianyue" userId="002e49554a3b1526" providerId="LiveId" clId="{AB94867C-7F1F-4F52-A7CC-1BBF41B9F577}" dt="2020-11-20T02:42:52.326" v="59703" actId="947"/>
          <ac:spMkLst>
            <pc:docMk/>
            <pc:sldMk cId="0" sldId="286"/>
            <ac:spMk id="1933" creationId="{00000000-0000-0000-0000-000000000000}"/>
          </ac:spMkLst>
        </pc:spChg>
        <pc:spChg chg="mod">
          <ac:chgData name="Cao Tianyue" userId="002e49554a3b1526" providerId="LiveId" clId="{AB94867C-7F1F-4F52-A7CC-1BBF41B9F577}" dt="2020-11-20T02:42:52.325" v="59699" actId="947"/>
          <ac:spMkLst>
            <pc:docMk/>
            <pc:sldMk cId="0" sldId="286"/>
            <ac:spMk id="1934" creationId="{00000000-0000-0000-0000-000000000000}"/>
          </ac:spMkLst>
        </pc:spChg>
        <pc:spChg chg="mod">
          <ac:chgData name="Cao Tianyue" userId="002e49554a3b1526" providerId="LiveId" clId="{AB94867C-7F1F-4F52-A7CC-1BBF41B9F577}" dt="2020-11-20T02:42:52.325" v="59695" actId="947"/>
          <ac:spMkLst>
            <pc:docMk/>
            <pc:sldMk cId="0" sldId="286"/>
            <ac:spMk id="1935" creationId="{00000000-0000-0000-0000-000000000000}"/>
          </ac:spMkLst>
        </pc:spChg>
        <pc:spChg chg="mod">
          <ac:chgData name="Cao Tianyue" userId="002e49554a3b1526" providerId="LiveId" clId="{AB94867C-7F1F-4F52-A7CC-1BBF41B9F577}" dt="2020-11-20T02:42:52.324" v="59691" actId="947"/>
          <ac:spMkLst>
            <pc:docMk/>
            <pc:sldMk cId="0" sldId="286"/>
            <ac:spMk id="1936" creationId="{00000000-0000-0000-0000-000000000000}"/>
          </ac:spMkLst>
        </pc:spChg>
        <pc:spChg chg="mod">
          <ac:chgData name="Cao Tianyue" userId="002e49554a3b1526" providerId="LiveId" clId="{AB94867C-7F1F-4F52-A7CC-1BBF41B9F577}" dt="2020-11-20T02:42:52.323" v="59687" actId="947"/>
          <ac:spMkLst>
            <pc:docMk/>
            <pc:sldMk cId="0" sldId="286"/>
            <ac:spMk id="1937" creationId="{00000000-0000-0000-0000-000000000000}"/>
          </ac:spMkLst>
        </pc:spChg>
        <pc:spChg chg="mod">
          <ac:chgData name="Cao Tianyue" userId="002e49554a3b1526" providerId="LiveId" clId="{AB94867C-7F1F-4F52-A7CC-1BBF41B9F577}" dt="2020-11-20T02:42:52.322" v="59683" actId="947"/>
          <ac:spMkLst>
            <pc:docMk/>
            <pc:sldMk cId="0" sldId="286"/>
            <ac:spMk id="1938" creationId="{00000000-0000-0000-0000-000000000000}"/>
          </ac:spMkLst>
        </pc:spChg>
        <pc:spChg chg="mod">
          <ac:chgData name="Cao Tianyue" userId="002e49554a3b1526" providerId="LiveId" clId="{AB94867C-7F1F-4F52-A7CC-1BBF41B9F577}" dt="2020-11-20T02:42:52.322" v="59679" actId="947"/>
          <ac:spMkLst>
            <pc:docMk/>
            <pc:sldMk cId="0" sldId="286"/>
            <ac:spMk id="1939" creationId="{00000000-0000-0000-0000-000000000000}"/>
          </ac:spMkLst>
        </pc:spChg>
        <pc:spChg chg="mod">
          <ac:chgData name="Cao Tianyue" userId="002e49554a3b1526" providerId="LiveId" clId="{AB94867C-7F1F-4F52-A7CC-1BBF41B9F577}" dt="2020-11-20T02:42:52.321" v="59675" actId="947"/>
          <ac:spMkLst>
            <pc:docMk/>
            <pc:sldMk cId="0" sldId="286"/>
            <ac:spMk id="1940" creationId="{00000000-0000-0000-0000-000000000000}"/>
          </ac:spMkLst>
        </pc:spChg>
        <pc:spChg chg="mod">
          <ac:chgData name="Cao Tianyue" userId="002e49554a3b1526" providerId="LiveId" clId="{AB94867C-7F1F-4F52-A7CC-1BBF41B9F577}" dt="2020-11-20T02:42:52.320" v="59671" actId="947"/>
          <ac:spMkLst>
            <pc:docMk/>
            <pc:sldMk cId="0" sldId="286"/>
            <ac:spMk id="1941" creationId="{00000000-0000-0000-0000-000000000000}"/>
          </ac:spMkLst>
        </pc:spChg>
        <pc:spChg chg="mod">
          <ac:chgData name="Cao Tianyue" userId="002e49554a3b1526" providerId="LiveId" clId="{AB94867C-7F1F-4F52-A7CC-1BBF41B9F577}" dt="2020-11-20T02:42:52.320" v="59667" actId="947"/>
          <ac:spMkLst>
            <pc:docMk/>
            <pc:sldMk cId="0" sldId="286"/>
            <ac:spMk id="1942" creationId="{00000000-0000-0000-0000-000000000000}"/>
          </ac:spMkLst>
        </pc:spChg>
        <pc:spChg chg="mod">
          <ac:chgData name="Cao Tianyue" userId="002e49554a3b1526" providerId="LiveId" clId="{AB94867C-7F1F-4F52-A7CC-1BBF41B9F577}" dt="2020-11-20T02:42:52.319" v="59663" actId="947"/>
          <ac:spMkLst>
            <pc:docMk/>
            <pc:sldMk cId="0" sldId="286"/>
            <ac:spMk id="1943" creationId="{00000000-0000-0000-0000-000000000000}"/>
          </ac:spMkLst>
        </pc:spChg>
        <pc:spChg chg="mod">
          <ac:chgData name="Cao Tianyue" userId="002e49554a3b1526" providerId="LiveId" clId="{AB94867C-7F1F-4F52-A7CC-1BBF41B9F577}" dt="2020-11-20T02:42:52.319" v="59659" actId="947"/>
          <ac:spMkLst>
            <pc:docMk/>
            <pc:sldMk cId="0" sldId="286"/>
            <ac:spMk id="1944" creationId="{00000000-0000-0000-0000-000000000000}"/>
          </ac:spMkLst>
        </pc:spChg>
        <pc:spChg chg="mod">
          <ac:chgData name="Cao Tianyue" userId="002e49554a3b1526" providerId="LiveId" clId="{AB94867C-7F1F-4F52-A7CC-1BBF41B9F577}" dt="2020-11-20T02:42:52.318" v="59655" actId="947"/>
          <ac:spMkLst>
            <pc:docMk/>
            <pc:sldMk cId="0" sldId="286"/>
            <ac:spMk id="1945" creationId="{00000000-0000-0000-0000-000000000000}"/>
          </ac:spMkLst>
        </pc:spChg>
        <pc:spChg chg="mod">
          <ac:chgData name="Cao Tianyue" userId="002e49554a3b1526" providerId="LiveId" clId="{AB94867C-7F1F-4F52-A7CC-1BBF41B9F577}" dt="2020-11-20T02:42:52.318" v="59651" actId="947"/>
          <ac:spMkLst>
            <pc:docMk/>
            <pc:sldMk cId="0" sldId="286"/>
            <ac:spMk id="1946" creationId="{00000000-0000-0000-0000-000000000000}"/>
          </ac:spMkLst>
        </pc:spChg>
        <pc:spChg chg="mod">
          <ac:chgData name="Cao Tianyue" userId="002e49554a3b1526" providerId="LiveId" clId="{AB94867C-7F1F-4F52-A7CC-1BBF41B9F577}" dt="2020-11-20T02:42:52.317" v="59647" actId="947"/>
          <ac:spMkLst>
            <pc:docMk/>
            <pc:sldMk cId="0" sldId="286"/>
            <ac:spMk id="1947" creationId="{00000000-0000-0000-0000-000000000000}"/>
          </ac:spMkLst>
        </pc:spChg>
        <pc:spChg chg="mod">
          <ac:chgData name="Cao Tianyue" userId="002e49554a3b1526" providerId="LiveId" clId="{AB94867C-7F1F-4F52-A7CC-1BBF41B9F577}" dt="2020-11-20T02:42:52.316" v="59643" actId="947"/>
          <ac:spMkLst>
            <pc:docMk/>
            <pc:sldMk cId="0" sldId="286"/>
            <ac:spMk id="1948" creationId="{00000000-0000-0000-0000-000000000000}"/>
          </ac:spMkLst>
        </pc:spChg>
        <pc:spChg chg="mod">
          <ac:chgData name="Cao Tianyue" userId="002e49554a3b1526" providerId="LiveId" clId="{AB94867C-7F1F-4F52-A7CC-1BBF41B9F577}" dt="2020-11-20T02:42:52.316" v="59639" actId="947"/>
          <ac:spMkLst>
            <pc:docMk/>
            <pc:sldMk cId="0" sldId="286"/>
            <ac:spMk id="1949" creationId="{00000000-0000-0000-0000-000000000000}"/>
          </ac:spMkLst>
        </pc:spChg>
        <pc:spChg chg="mod">
          <ac:chgData name="Cao Tianyue" userId="002e49554a3b1526" providerId="LiveId" clId="{AB94867C-7F1F-4F52-A7CC-1BBF41B9F577}" dt="2020-11-20T02:42:52.315" v="59635" actId="947"/>
          <ac:spMkLst>
            <pc:docMk/>
            <pc:sldMk cId="0" sldId="286"/>
            <ac:spMk id="1950" creationId="{00000000-0000-0000-0000-000000000000}"/>
          </ac:spMkLst>
        </pc:spChg>
        <pc:spChg chg="mod">
          <ac:chgData name="Cao Tianyue" userId="002e49554a3b1526" providerId="LiveId" clId="{AB94867C-7F1F-4F52-A7CC-1BBF41B9F577}" dt="2020-11-20T02:42:52.314" v="59631" actId="947"/>
          <ac:spMkLst>
            <pc:docMk/>
            <pc:sldMk cId="0" sldId="286"/>
            <ac:spMk id="1951" creationId="{00000000-0000-0000-0000-000000000000}"/>
          </ac:spMkLst>
        </pc:spChg>
        <pc:spChg chg="mod">
          <ac:chgData name="Cao Tianyue" userId="002e49554a3b1526" providerId="LiveId" clId="{AB94867C-7F1F-4F52-A7CC-1BBF41B9F577}" dt="2020-11-20T02:42:52.314" v="59627" actId="947"/>
          <ac:spMkLst>
            <pc:docMk/>
            <pc:sldMk cId="0" sldId="286"/>
            <ac:spMk id="1952" creationId="{00000000-0000-0000-0000-000000000000}"/>
          </ac:spMkLst>
        </pc:spChg>
        <pc:spChg chg="mod">
          <ac:chgData name="Cao Tianyue" userId="002e49554a3b1526" providerId="LiveId" clId="{AB94867C-7F1F-4F52-A7CC-1BBF41B9F577}" dt="2020-11-20T02:42:52.313" v="59623" actId="947"/>
          <ac:spMkLst>
            <pc:docMk/>
            <pc:sldMk cId="0" sldId="286"/>
            <ac:spMk id="1953" creationId="{00000000-0000-0000-0000-000000000000}"/>
          </ac:spMkLst>
        </pc:spChg>
        <pc:spChg chg="mod">
          <ac:chgData name="Cao Tianyue" userId="002e49554a3b1526" providerId="LiveId" clId="{AB94867C-7F1F-4F52-A7CC-1BBF41B9F577}" dt="2020-11-20T02:42:52.313" v="59619" actId="947"/>
          <ac:spMkLst>
            <pc:docMk/>
            <pc:sldMk cId="0" sldId="286"/>
            <ac:spMk id="1954" creationId="{00000000-0000-0000-0000-000000000000}"/>
          </ac:spMkLst>
        </pc:spChg>
        <pc:spChg chg="mod">
          <ac:chgData name="Cao Tianyue" userId="002e49554a3b1526" providerId="LiveId" clId="{AB94867C-7F1F-4F52-A7CC-1BBF41B9F577}" dt="2020-11-20T02:42:52.312" v="59615" actId="947"/>
          <ac:spMkLst>
            <pc:docMk/>
            <pc:sldMk cId="0" sldId="286"/>
            <ac:spMk id="1955" creationId="{00000000-0000-0000-0000-000000000000}"/>
          </ac:spMkLst>
        </pc:spChg>
        <pc:spChg chg="mod">
          <ac:chgData name="Cao Tianyue" userId="002e49554a3b1526" providerId="LiveId" clId="{AB94867C-7F1F-4F52-A7CC-1BBF41B9F577}" dt="2020-11-20T02:42:52.311" v="59611" actId="947"/>
          <ac:spMkLst>
            <pc:docMk/>
            <pc:sldMk cId="0" sldId="286"/>
            <ac:spMk id="1956" creationId="{00000000-0000-0000-0000-000000000000}"/>
          </ac:spMkLst>
        </pc:spChg>
        <pc:spChg chg="mod">
          <ac:chgData name="Cao Tianyue" userId="002e49554a3b1526" providerId="LiveId" clId="{AB94867C-7F1F-4F52-A7CC-1BBF41B9F577}" dt="2020-11-20T02:42:52.311" v="59607" actId="947"/>
          <ac:spMkLst>
            <pc:docMk/>
            <pc:sldMk cId="0" sldId="286"/>
            <ac:spMk id="1957" creationId="{00000000-0000-0000-0000-000000000000}"/>
          </ac:spMkLst>
        </pc:spChg>
        <pc:spChg chg="mod">
          <ac:chgData name="Cao Tianyue" userId="002e49554a3b1526" providerId="LiveId" clId="{AB94867C-7F1F-4F52-A7CC-1BBF41B9F577}" dt="2020-11-20T02:42:52.310" v="59603" actId="947"/>
          <ac:spMkLst>
            <pc:docMk/>
            <pc:sldMk cId="0" sldId="286"/>
            <ac:spMk id="1958" creationId="{00000000-0000-0000-0000-000000000000}"/>
          </ac:spMkLst>
        </pc:spChg>
        <pc:spChg chg="mod">
          <ac:chgData name="Cao Tianyue" userId="002e49554a3b1526" providerId="LiveId" clId="{AB94867C-7F1F-4F52-A7CC-1BBF41B9F577}" dt="2020-11-20T02:42:52.310" v="59599" actId="947"/>
          <ac:spMkLst>
            <pc:docMk/>
            <pc:sldMk cId="0" sldId="286"/>
            <ac:spMk id="1959" creationId="{00000000-0000-0000-0000-000000000000}"/>
          </ac:spMkLst>
        </pc:spChg>
        <pc:spChg chg="mod">
          <ac:chgData name="Cao Tianyue" userId="002e49554a3b1526" providerId="LiveId" clId="{AB94867C-7F1F-4F52-A7CC-1BBF41B9F577}" dt="2020-11-20T02:42:52.309" v="59595" actId="947"/>
          <ac:spMkLst>
            <pc:docMk/>
            <pc:sldMk cId="0" sldId="286"/>
            <ac:spMk id="1960" creationId="{00000000-0000-0000-0000-000000000000}"/>
          </ac:spMkLst>
        </pc:spChg>
        <pc:spChg chg="mod">
          <ac:chgData name="Cao Tianyue" userId="002e49554a3b1526" providerId="LiveId" clId="{AB94867C-7F1F-4F52-A7CC-1BBF41B9F577}" dt="2020-11-20T02:42:52.309" v="59591" actId="947"/>
          <ac:spMkLst>
            <pc:docMk/>
            <pc:sldMk cId="0" sldId="286"/>
            <ac:spMk id="1961" creationId="{00000000-0000-0000-0000-000000000000}"/>
          </ac:spMkLst>
        </pc:spChg>
        <pc:spChg chg="mod">
          <ac:chgData name="Cao Tianyue" userId="002e49554a3b1526" providerId="LiveId" clId="{AB94867C-7F1F-4F52-A7CC-1BBF41B9F577}" dt="2020-11-20T02:42:52.308" v="59587" actId="947"/>
          <ac:spMkLst>
            <pc:docMk/>
            <pc:sldMk cId="0" sldId="286"/>
            <ac:spMk id="1962" creationId="{00000000-0000-0000-0000-000000000000}"/>
          </ac:spMkLst>
        </pc:spChg>
        <pc:spChg chg="mod">
          <ac:chgData name="Cao Tianyue" userId="002e49554a3b1526" providerId="LiveId" clId="{AB94867C-7F1F-4F52-A7CC-1BBF41B9F577}" dt="2020-11-20T02:42:52.307" v="59583" actId="947"/>
          <ac:spMkLst>
            <pc:docMk/>
            <pc:sldMk cId="0" sldId="286"/>
            <ac:spMk id="1963" creationId="{00000000-0000-0000-0000-000000000000}"/>
          </ac:spMkLst>
        </pc:spChg>
        <pc:spChg chg="mod">
          <ac:chgData name="Cao Tianyue" userId="002e49554a3b1526" providerId="LiveId" clId="{AB94867C-7F1F-4F52-A7CC-1BBF41B9F577}" dt="2020-11-20T02:42:52.307" v="59579" actId="947"/>
          <ac:spMkLst>
            <pc:docMk/>
            <pc:sldMk cId="0" sldId="286"/>
            <ac:spMk id="1964" creationId="{00000000-0000-0000-0000-000000000000}"/>
          </ac:spMkLst>
        </pc:spChg>
        <pc:spChg chg="mod">
          <ac:chgData name="Cao Tianyue" userId="002e49554a3b1526" providerId="LiveId" clId="{AB94867C-7F1F-4F52-A7CC-1BBF41B9F577}" dt="2020-11-20T02:42:52.306" v="59575" actId="947"/>
          <ac:spMkLst>
            <pc:docMk/>
            <pc:sldMk cId="0" sldId="286"/>
            <ac:spMk id="1965" creationId="{00000000-0000-0000-0000-000000000000}"/>
          </ac:spMkLst>
        </pc:spChg>
        <pc:spChg chg="mod">
          <ac:chgData name="Cao Tianyue" userId="002e49554a3b1526" providerId="LiveId" clId="{AB94867C-7F1F-4F52-A7CC-1BBF41B9F577}" dt="2020-11-20T02:42:52.305" v="59571" actId="947"/>
          <ac:spMkLst>
            <pc:docMk/>
            <pc:sldMk cId="0" sldId="286"/>
            <ac:spMk id="1966" creationId="{00000000-0000-0000-0000-000000000000}"/>
          </ac:spMkLst>
        </pc:spChg>
        <pc:spChg chg="mod">
          <ac:chgData name="Cao Tianyue" userId="002e49554a3b1526" providerId="LiveId" clId="{AB94867C-7F1F-4F52-A7CC-1BBF41B9F577}" dt="2020-11-20T02:42:52.305" v="59567" actId="947"/>
          <ac:spMkLst>
            <pc:docMk/>
            <pc:sldMk cId="0" sldId="286"/>
            <ac:spMk id="1967" creationId="{00000000-0000-0000-0000-000000000000}"/>
          </ac:spMkLst>
        </pc:spChg>
        <pc:spChg chg="mod">
          <ac:chgData name="Cao Tianyue" userId="002e49554a3b1526" providerId="LiveId" clId="{AB94867C-7F1F-4F52-A7CC-1BBF41B9F577}" dt="2020-11-20T02:42:52.304" v="59563" actId="947"/>
          <ac:spMkLst>
            <pc:docMk/>
            <pc:sldMk cId="0" sldId="286"/>
            <ac:spMk id="1968" creationId="{00000000-0000-0000-0000-000000000000}"/>
          </ac:spMkLst>
        </pc:spChg>
        <pc:spChg chg="mod">
          <ac:chgData name="Cao Tianyue" userId="002e49554a3b1526" providerId="LiveId" clId="{AB94867C-7F1F-4F52-A7CC-1BBF41B9F577}" dt="2020-11-20T02:42:52.304" v="59559" actId="947"/>
          <ac:spMkLst>
            <pc:docMk/>
            <pc:sldMk cId="0" sldId="286"/>
            <ac:spMk id="1969" creationId="{00000000-0000-0000-0000-000000000000}"/>
          </ac:spMkLst>
        </pc:spChg>
        <pc:spChg chg="mod">
          <ac:chgData name="Cao Tianyue" userId="002e49554a3b1526" providerId="LiveId" clId="{AB94867C-7F1F-4F52-A7CC-1BBF41B9F577}" dt="2020-11-20T02:42:52.303" v="59555" actId="947"/>
          <ac:spMkLst>
            <pc:docMk/>
            <pc:sldMk cId="0" sldId="286"/>
            <ac:spMk id="1970" creationId="{00000000-0000-0000-0000-000000000000}"/>
          </ac:spMkLst>
        </pc:spChg>
        <pc:spChg chg="mod">
          <ac:chgData name="Cao Tianyue" userId="002e49554a3b1526" providerId="LiveId" clId="{AB94867C-7F1F-4F52-A7CC-1BBF41B9F577}" dt="2020-11-20T02:42:52.303" v="59551" actId="947"/>
          <ac:spMkLst>
            <pc:docMk/>
            <pc:sldMk cId="0" sldId="286"/>
            <ac:spMk id="1971" creationId="{00000000-0000-0000-0000-000000000000}"/>
          </ac:spMkLst>
        </pc:spChg>
        <pc:spChg chg="mod">
          <ac:chgData name="Cao Tianyue" userId="002e49554a3b1526" providerId="LiveId" clId="{AB94867C-7F1F-4F52-A7CC-1BBF41B9F577}" dt="2020-11-20T02:42:52.302" v="59547" actId="947"/>
          <ac:spMkLst>
            <pc:docMk/>
            <pc:sldMk cId="0" sldId="286"/>
            <ac:spMk id="1972" creationId="{00000000-0000-0000-0000-000000000000}"/>
          </ac:spMkLst>
        </pc:spChg>
        <pc:spChg chg="mod">
          <ac:chgData name="Cao Tianyue" userId="002e49554a3b1526" providerId="LiveId" clId="{AB94867C-7F1F-4F52-A7CC-1BBF41B9F577}" dt="2020-11-20T02:42:52.301" v="59543" actId="947"/>
          <ac:spMkLst>
            <pc:docMk/>
            <pc:sldMk cId="0" sldId="286"/>
            <ac:spMk id="1973" creationId="{00000000-0000-0000-0000-000000000000}"/>
          </ac:spMkLst>
        </pc:spChg>
        <pc:spChg chg="mod">
          <ac:chgData name="Cao Tianyue" userId="002e49554a3b1526" providerId="LiveId" clId="{AB94867C-7F1F-4F52-A7CC-1BBF41B9F577}" dt="2020-11-20T02:42:52.301" v="59539" actId="947"/>
          <ac:spMkLst>
            <pc:docMk/>
            <pc:sldMk cId="0" sldId="286"/>
            <ac:spMk id="1974" creationId="{00000000-0000-0000-0000-000000000000}"/>
          </ac:spMkLst>
        </pc:spChg>
        <pc:spChg chg="mod">
          <ac:chgData name="Cao Tianyue" userId="002e49554a3b1526" providerId="LiveId" clId="{AB94867C-7F1F-4F52-A7CC-1BBF41B9F577}" dt="2020-11-20T02:42:52.300" v="59535" actId="947"/>
          <ac:spMkLst>
            <pc:docMk/>
            <pc:sldMk cId="0" sldId="286"/>
            <ac:spMk id="1975" creationId="{00000000-0000-0000-0000-000000000000}"/>
          </ac:spMkLst>
        </pc:spChg>
        <pc:spChg chg="mod">
          <ac:chgData name="Cao Tianyue" userId="002e49554a3b1526" providerId="LiveId" clId="{AB94867C-7F1F-4F52-A7CC-1BBF41B9F577}" dt="2020-11-20T02:42:52.300" v="59531" actId="947"/>
          <ac:spMkLst>
            <pc:docMk/>
            <pc:sldMk cId="0" sldId="286"/>
            <ac:spMk id="1976" creationId="{00000000-0000-0000-0000-000000000000}"/>
          </ac:spMkLst>
        </pc:spChg>
        <pc:spChg chg="mod">
          <ac:chgData name="Cao Tianyue" userId="002e49554a3b1526" providerId="LiveId" clId="{AB94867C-7F1F-4F52-A7CC-1BBF41B9F577}" dt="2020-11-20T02:42:52.299" v="59527" actId="947"/>
          <ac:spMkLst>
            <pc:docMk/>
            <pc:sldMk cId="0" sldId="286"/>
            <ac:spMk id="1977" creationId="{00000000-0000-0000-0000-000000000000}"/>
          </ac:spMkLst>
        </pc:spChg>
        <pc:spChg chg="mod">
          <ac:chgData name="Cao Tianyue" userId="002e49554a3b1526" providerId="LiveId" clId="{AB94867C-7F1F-4F52-A7CC-1BBF41B9F577}" dt="2020-11-20T02:42:52.299" v="59523" actId="947"/>
          <ac:spMkLst>
            <pc:docMk/>
            <pc:sldMk cId="0" sldId="286"/>
            <ac:spMk id="1978" creationId="{00000000-0000-0000-0000-000000000000}"/>
          </ac:spMkLst>
        </pc:spChg>
        <pc:spChg chg="mod">
          <ac:chgData name="Cao Tianyue" userId="002e49554a3b1526" providerId="LiveId" clId="{AB94867C-7F1F-4F52-A7CC-1BBF41B9F577}" dt="2020-11-20T02:42:52.298" v="59519" actId="947"/>
          <ac:spMkLst>
            <pc:docMk/>
            <pc:sldMk cId="0" sldId="286"/>
            <ac:spMk id="1979" creationId="{00000000-0000-0000-0000-000000000000}"/>
          </ac:spMkLst>
        </pc:spChg>
        <pc:spChg chg="mod">
          <ac:chgData name="Cao Tianyue" userId="002e49554a3b1526" providerId="LiveId" clId="{AB94867C-7F1F-4F52-A7CC-1BBF41B9F577}" dt="2020-11-20T02:42:52.297" v="59515" actId="947"/>
          <ac:spMkLst>
            <pc:docMk/>
            <pc:sldMk cId="0" sldId="286"/>
            <ac:spMk id="1980" creationId="{00000000-0000-0000-0000-000000000000}"/>
          </ac:spMkLst>
        </pc:spChg>
        <pc:spChg chg="mod">
          <ac:chgData name="Cao Tianyue" userId="002e49554a3b1526" providerId="LiveId" clId="{AB94867C-7F1F-4F52-A7CC-1BBF41B9F577}" dt="2020-11-20T02:42:52.297" v="59511" actId="947"/>
          <ac:spMkLst>
            <pc:docMk/>
            <pc:sldMk cId="0" sldId="286"/>
            <ac:spMk id="1981" creationId="{00000000-0000-0000-0000-000000000000}"/>
          </ac:spMkLst>
        </pc:spChg>
        <pc:spChg chg="mod">
          <ac:chgData name="Cao Tianyue" userId="002e49554a3b1526" providerId="LiveId" clId="{AB94867C-7F1F-4F52-A7CC-1BBF41B9F577}" dt="2020-11-20T02:42:52.296" v="59507" actId="947"/>
          <ac:spMkLst>
            <pc:docMk/>
            <pc:sldMk cId="0" sldId="286"/>
            <ac:spMk id="1982" creationId="{00000000-0000-0000-0000-000000000000}"/>
          </ac:spMkLst>
        </pc:spChg>
        <pc:spChg chg="mod">
          <ac:chgData name="Cao Tianyue" userId="002e49554a3b1526" providerId="LiveId" clId="{AB94867C-7F1F-4F52-A7CC-1BBF41B9F577}" dt="2020-11-20T02:42:52.296" v="59503" actId="947"/>
          <ac:spMkLst>
            <pc:docMk/>
            <pc:sldMk cId="0" sldId="286"/>
            <ac:spMk id="1983" creationId="{00000000-0000-0000-0000-000000000000}"/>
          </ac:spMkLst>
        </pc:spChg>
        <pc:spChg chg="mod">
          <ac:chgData name="Cao Tianyue" userId="002e49554a3b1526" providerId="LiveId" clId="{AB94867C-7F1F-4F52-A7CC-1BBF41B9F577}" dt="2020-11-20T02:42:52.295" v="59499" actId="947"/>
          <ac:spMkLst>
            <pc:docMk/>
            <pc:sldMk cId="0" sldId="286"/>
            <ac:spMk id="1984" creationId="{00000000-0000-0000-0000-000000000000}"/>
          </ac:spMkLst>
        </pc:spChg>
        <pc:spChg chg="mod">
          <ac:chgData name="Cao Tianyue" userId="002e49554a3b1526" providerId="LiveId" clId="{AB94867C-7F1F-4F52-A7CC-1BBF41B9F577}" dt="2020-11-20T02:42:52.295" v="59495" actId="947"/>
          <ac:spMkLst>
            <pc:docMk/>
            <pc:sldMk cId="0" sldId="286"/>
            <ac:spMk id="1985" creationId="{00000000-0000-0000-0000-000000000000}"/>
          </ac:spMkLst>
        </pc:spChg>
        <pc:spChg chg="mod">
          <ac:chgData name="Cao Tianyue" userId="002e49554a3b1526" providerId="LiveId" clId="{AB94867C-7F1F-4F52-A7CC-1BBF41B9F577}" dt="2020-11-20T02:42:52.294" v="59491" actId="947"/>
          <ac:spMkLst>
            <pc:docMk/>
            <pc:sldMk cId="0" sldId="286"/>
            <ac:spMk id="1986" creationId="{00000000-0000-0000-0000-000000000000}"/>
          </ac:spMkLst>
        </pc:spChg>
        <pc:spChg chg="mod">
          <ac:chgData name="Cao Tianyue" userId="002e49554a3b1526" providerId="LiveId" clId="{AB94867C-7F1F-4F52-A7CC-1BBF41B9F577}" dt="2020-11-20T02:42:52.293" v="59487" actId="947"/>
          <ac:spMkLst>
            <pc:docMk/>
            <pc:sldMk cId="0" sldId="286"/>
            <ac:spMk id="1987" creationId="{00000000-0000-0000-0000-000000000000}"/>
          </ac:spMkLst>
        </pc:spChg>
        <pc:spChg chg="mod">
          <ac:chgData name="Cao Tianyue" userId="002e49554a3b1526" providerId="LiveId" clId="{AB94867C-7F1F-4F52-A7CC-1BBF41B9F577}" dt="2020-11-20T02:42:52.293" v="59483" actId="947"/>
          <ac:spMkLst>
            <pc:docMk/>
            <pc:sldMk cId="0" sldId="286"/>
            <ac:spMk id="1988" creationId="{00000000-0000-0000-0000-000000000000}"/>
          </ac:spMkLst>
        </pc:spChg>
        <pc:spChg chg="mod">
          <ac:chgData name="Cao Tianyue" userId="002e49554a3b1526" providerId="LiveId" clId="{AB94867C-7F1F-4F52-A7CC-1BBF41B9F577}" dt="2020-11-20T02:42:52.292" v="59479" actId="947"/>
          <ac:spMkLst>
            <pc:docMk/>
            <pc:sldMk cId="0" sldId="286"/>
            <ac:spMk id="1989" creationId="{00000000-0000-0000-0000-000000000000}"/>
          </ac:spMkLst>
        </pc:spChg>
        <pc:spChg chg="mod">
          <ac:chgData name="Cao Tianyue" userId="002e49554a3b1526" providerId="LiveId" clId="{AB94867C-7F1F-4F52-A7CC-1BBF41B9F577}" dt="2020-11-20T02:42:52.292" v="59475" actId="947"/>
          <ac:spMkLst>
            <pc:docMk/>
            <pc:sldMk cId="0" sldId="286"/>
            <ac:spMk id="1990" creationId="{00000000-0000-0000-0000-000000000000}"/>
          </ac:spMkLst>
        </pc:spChg>
        <pc:spChg chg="mod">
          <ac:chgData name="Cao Tianyue" userId="002e49554a3b1526" providerId="LiveId" clId="{AB94867C-7F1F-4F52-A7CC-1BBF41B9F577}" dt="2020-11-20T02:42:52.291" v="59471" actId="947"/>
          <ac:spMkLst>
            <pc:docMk/>
            <pc:sldMk cId="0" sldId="286"/>
            <ac:spMk id="1991" creationId="{00000000-0000-0000-0000-000000000000}"/>
          </ac:spMkLst>
        </pc:spChg>
        <pc:spChg chg="mod">
          <ac:chgData name="Cao Tianyue" userId="002e49554a3b1526" providerId="LiveId" clId="{AB94867C-7F1F-4F52-A7CC-1BBF41B9F577}" dt="2020-11-20T02:42:52.291" v="59467" actId="947"/>
          <ac:spMkLst>
            <pc:docMk/>
            <pc:sldMk cId="0" sldId="286"/>
            <ac:spMk id="1992" creationId="{00000000-0000-0000-0000-000000000000}"/>
          </ac:spMkLst>
        </pc:spChg>
        <pc:spChg chg="mod">
          <ac:chgData name="Cao Tianyue" userId="002e49554a3b1526" providerId="LiveId" clId="{AB94867C-7F1F-4F52-A7CC-1BBF41B9F577}" dt="2020-11-20T02:42:52.290" v="59463" actId="947"/>
          <ac:spMkLst>
            <pc:docMk/>
            <pc:sldMk cId="0" sldId="286"/>
            <ac:spMk id="1993" creationId="{00000000-0000-0000-0000-000000000000}"/>
          </ac:spMkLst>
        </pc:spChg>
        <pc:spChg chg="mod">
          <ac:chgData name="Cao Tianyue" userId="002e49554a3b1526" providerId="LiveId" clId="{AB94867C-7F1F-4F52-A7CC-1BBF41B9F577}" dt="2020-11-20T02:42:52.289" v="59459" actId="947"/>
          <ac:spMkLst>
            <pc:docMk/>
            <pc:sldMk cId="0" sldId="286"/>
            <ac:spMk id="1994" creationId="{00000000-0000-0000-0000-000000000000}"/>
          </ac:spMkLst>
        </pc:spChg>
        <pc:spChg chg="mod">
          <ac:chgData name="Cao Tianyue" userId="002e49554a3b1526" providerId="LiveId" clId="{AB94867C-7F1F-4F52-A7CC-1BBF41B9F577}" dt="2020-11-20T02:42:52.289" v="59455" actId="947"/>
          <ac:spMkLst>
            <pc:docMk/>
            <pc:sldMk cId="0" sldId="286"/>
            <ac:spMk id="1995" creationId="{00000000-0000-0000-0000-000000000000}"/>
          </ac:spMkLst>
        </pc:spChg>
        <pc:spChg chg="mod">
          <ac:chgData name="Cao Tianyue" userId="002e49554a3b1526" providerId="LiveId" clId="{AB94867C-7F1F-4F52-A7CC-1BBF41B9F577}" dt="2020-11-20T02:42:52.288" v="59451" actId="947"/>
          <ac:spMkLst>
            <pc:docMk/>
            <pc:sldMk cId="0" sldId="286"/>
            <ac:spMk id="1996" creationId="{00000000-0000-0000-0000-000000000000}"/>
          </ac:spMkLst>
        </pc:spChg>
        <pc:spChg chg="mod">
          <ac:chgData name="Cao Tianyue" userId="002e49554a3b1526" providerId="LiveId" clId="{AB94867C-7F1F-4F52-A7CC-1BBF41B9F577}" dt="2020-11-20T02:42:52.288" v="59447" actId="947"/>
          <ac:spMkLst>
            <pc:docMk/>
            <pc:sldMk cId="0" sldId="286"/>
            <ac:spMk id="1997" creationId="{00000000-0000-0000-0000-000000000000}"/>
          </ac:spMkLst>
        </pc:spChg>
        <pc:spChg chg="mod">
          <ac:chgData name="Cao Tianyue" userId="002e49554a3b1526" providerId="LiveId" clId="{AB94867C-7F1F-4F52-A7CC-1BBF41B9F577}" dt="2020-11-20T02:42:52.286" v="59443" actId="947"/>
          <ac:spMkLst>
            <pc:docMk/>
            <pc:sldMk cId="0" sldId="286"/>
            <ac:spMk id="1998" creationId="{00000000-0000-0000-0000-000000000000}"/>
          </ac:spMkLst>
        </pc:spChg>
        <pc:spChg chg="mod">
          <ac:chgData name="Cao Tianyue" userId="002e49554a3b1526" providerId="LiveId" clId="{AB94867C-7F1F-4F52-A7CC-1BBF41B9F577}" dt="2020-11-20T02:42:52.286" v="59439" actId="947"/>
          <ac:spMkLst>
            <pc:docMk/>
            <pc:sldMk cId="0" sldId="286"/>
            <ac:spMk id="1999" creationId="{00000000-0000-0000-0000-000000000000}"/>
          </ac:spMkLst>
        </pc:spChg>
        <pc:spChg chg="mod">
          <ac:chgData name="Cao Tianyue" userId="002e49554a3b1526" providerId="LiveId" clId="{AB94867C-7F1F-4F52-A7CC-1BBF41B9F577}" dt="2020-11-20T02:42:52.285" v="59435" actId="947"/>
          <ac:spMkLst>
            <pc:docMk/>
            <pc:sldMk cId="0" sldId="286"/>
            <ac:spMk id="2000" creationId="{00000000-0000-0000-0000-000000000000}"/>
          </ac:spMkLst>
        </pc:spChg>
        <pc:spChg chg="mod">
          <ac:chgData name="Cao Tianyue" userId="002e49554a3b1526" providerId="LiveId" clId="{AB94867C-7F1F-4F52-A7CC-1BBF41B9F577}" dt="2020-11-20T02:42:52.285" v="59431" actId="947"/>
          <ac:spMkLst>
            <pc:docMk/>
            <pc:sldMk cId="0" sldId="286"/>
            <ac:spMk id="2001" creationId="{00000000-0000-0000-0000-000000000000}"/>
          </ac:spMkLst>
        </pc:spChg>
        <pc:spChg chg="mod">
          <ac:chgData name="Cao Tianyue" userId="002e49554a3b1526" providerId="LiveId" clId="{AB94867C-7F1F-4F52-A7CC-1BBF41B9F577}" dt="2020-11-20T02:42:52.284" v="59427" actId="947"/>
          <ac:spMkLst>
            <pc:docMk/>
            <pc:sldMk cId="0" sldId="286"/>
            <ac:spMk id="2002" creationId="{00000000-0000-0000-0000-000000000000}"/>
          </ac:spMkLst>
        </pc:spChg>
        <pc:spChg chg="mod">
          <ac:chgData name="Cao Tianyue" userId="002e49554a3b1526" providerId="LiveId" clId="{AB94867C-7F1F-4F52-A7CC-1BBF41B9F577}" dt="2020-11-20T02:42:52.284" v="59423" actId="947"/>
          <ac:spMkLst>
            <pc:docMk/>
            <pc:sldMk cId="0" sldId="286"/>
            <ac:spMk id="2003" creationId="{00000000-0000-0000-0000-000000000000}"/>
          </ac:spMkLst>
        </pc:spChg>
        <pc:spChg chg="mod">
          <ac:chgData name="Cao Tianyue" userId="002e49554a3b1526" providerId="LiveId" clId="{AB94867C-7F1F-4F52-A7CC-1BBF41B9F577}" dt="2020-11-20T02:42:52.283" v="59419" actId="947"/>
          <ac:spMkLst>
            <pc:docMk/>
            <pc:sldMk cId="0" sldId="286"/>
            <ac:spMk id="2004" creationId="{00000000-0000-0000-0000-000000000000}"/>
          </ac:spMkLst>
        </pc:spChg>
        <pc:spChg chg="mod">
          <ac:chgData name="Cao Tianyue" userId="002e49554a3b1526" providerId="LiveId" clId="{AB94867C-7F1F-4F52-A7CC-1BBF41B9F577}" dt="2020-11-20T02:42:52.282" v="59415" actId="947"/>
          <ac:spMkLst>
            <pc:docMk/>
            <pc:sldMk cId="0" sldId="286"/>
            <ac:spMk id="2005" creationId="{00000000-0000-0000-0000-000000000000}"/>
          </ac:spMkLst>
        </pc:spChg>
        <pc:spChg chg="mod">
          <ac:chgData name="Cao Tianyue" userId="002e49554a3b1526" providerId="LiveId" clId="{AB94867C-7F1F-4F52-A7CC-1BBF41B9F577}" dt="2020-11-20T02:42:52.282" v="59411" actId="947"/>
          <ac:spMkLst>
            <pc:docMk/>
            <pc:sldMk cId="0" sldId="286"/>
            <ac:spMk id="2006" creationId="{00000000-0000-0000-0000-000000000000}"/>
          </ac:spMkLst>
        </pc:spChg>
        <pc:spChg chg="mod">
          <ac:chgData name="Cao Tianyue" userId="002e49554a3b1526" providerId="LiveId" clId="{AB94867C-7F1F-4F52-A7CC-1BBF41B9F577}" dt="2020-11-20T02:42:52.281" v="59407" actId="947"/>
          <ac:spMkLst>
            <pc:docMk/>
            <pc:sldMk cId="0" sldId="286"/>
            <ac:spMk id="2007" creationId="{00000000-0000-0000-0000-000000000000}"/>
          </ac:spMkLst>
        </pc:spChg>
        <pc:spChg chg="mod">
          <ac:chgData name="Cao Tianyue" userId="002e49554a3b1526" providerId="LiveId" clId="{AB94867C-7F1F-4F52-A7CC-1BBF41B9F577}" dt="2020-11-20T02:42:52.281" v="59403" actId="947"/>
          <ac:spMkLst>
            <pc:docMk/>
            <pc:sldMk cId="0" sldId="286"/>
            <ac:spMk id="2008" creationId="{00000000-0000-0000-0000-000000000000}"/>
          </ac:spMkLst>
        </pc:spChg>
        <pc:spChg chg="mod">
          <ac:chgData name="Cao Tianyue" userId="002e49554a3b1526" providerId="LiveId" clId="{AB94867C-7F1F-4F52-A7CC-1BBF41B9F577}" dt="2020-11-20T02:42:52.280" v="59399" actId="947"/>
          <ac:spMkLst>
            <pc:docMk/>
            <pc:sldMk cId="0" sldId="286"/>
            <ac:spMk id="2009" creationId="{00000000-0000-0000-0000-000000000000}"/>
          </ac:spMkLst>
        </pc:spChg>
        <pc:spChg chg="mod">
          <ac:chgData name="Cao Tianyue" userId="002e49554a3b1526" providerId="LiveId" clId="{AB94867C-7F1F-4F52-A7CC-1BBF41B9F577}" dt="2020-11-20T02:42:52.280" v="59395" actId="947"/>
          <ac:spMkLst>
            <pc:docMk/>
            <pc:sldMk cId="0" sldId="286"/>
            <ac:spMk id="2010" creationId="{00000000-0000-0000-0000-000000000000}"/>
          </ac:spMkLst>
        </pc:spChg>
        <pc:spChg chg="mod">
          <ac:chgData name="Cao Tianyue" userId="002e49554a3b1526" providerId="LiveId" clId="{AB94867C-7F1F-4F52-A7CC-1BBF41B9F577}" dt="2020-11-20T02:42:52.279" v="59391" actId="947"/>
          <ac:spMkLst>
            <pc:docMk/>
            <pc:sldMk cId="0" sldId="286"/>
            <ac:spMk id="2011" creationId="{00000000-0000-0000-0000-000000000000}"/>
          </ac:spMkLst>
        </pc:spChg>
        <pc:spChg chg="mod">
          <ac:chgData name="Cao Tianyue" userId="002e49554a3b1526" providerId="LiveId" clId="{AB94867C-7F1F-4F52-A7CC-1BBF41B9F577}" dt="2020-11-20T02:42:52.279" v="59387" actId="947"/>
          <ac:spMkLst>
            <pc:docMk/>
            <pc:sldMk cId="0" sldId="286"/>
            <ac:spMk id="2012" creationId="{00000000-0000-0000-0000-000000000000}"/>
          </ac:spMkLst>
        </pc:spChg>
        <pc:spChg chg="mod">
          <ac:chgData name="Cao Tianyue" userId="002e49554a3b1526" providerId="LiveId" clId="{AB94867C-7F1F-4F52-A7CC-1BBF41B9F577}" dt="2020-11-20T02:42:52.278" v="59383" actId="947"/>
          <ac:spMkLst>
            <pc:docMk/>
            <pc:sldMk cId="0" sldId="286"/>
            <ac:spMk id="2013" creationId="{00000000-0000-0000-0000-000000000000}"/>
          </ac:spMkLst>
        </pc:spChg>
        <pc:spChg chg="mod">
          <ac:chgData name="Cao Tianyue" userId="002e49554a3b1526" providerId="LiveId" clId="{AB94867C-7F1F-4F52-A7CC-1BBF41B9F577}" dt="2020-11-20T02:42:52.277" v="59379" actId="947"/>
          <ac:spMkLst>
            <pc:docMk/>
            <pc:sldMk cId="0" sldId="286"/>
            <ac:spMk id="2014" creationId="{00000000-0000-0000-0000-000000000000}"/>
          </ac:spMkLst>
        </pc:spChg>
        <pc:spChg chg="mod">
          <ac:chgData name="Cao Tianyue" userId="002e49554a3b1526" providerId="LiveId" clId="{AB94867C-7F1F-4F52-A7CC-1BBF41B9F577}" dt="2020-11-20T02:42:52.276" v="59375" actId="947"/>
          <ac:spMkLst>
            <pc:docMk/>
            <pc:sldMk cId="0" sldId="286"/>
            <ac:spMk id="2015" creationId="{00000000-0000-0000-0000-000000000000}"/>
          </ac:spMkLst>
        </pc:spChg>
        <pc:spChg chg="mod">
          <ac:chgData name="Cao Tianyue" userId="002e49554a3b1526" providerId="LiveId" clId="{AB94867C-7F1F-4F52-A7CC-1BBF41B9F577}" dt="2020-11-20T02:42:52.276" v="59371" actId="947"/>
          <ac:spMkLst>
            <pc:docMk/>
            <pc:sldMk cId="0" sldId="286"/>
            <ac:spMk id="2016" creationId="{00000000-0000-0000-0000-000000000000}"/>
          </ac:spMkLst>
        </pc:spChg>
        <pc:spChg chg="mod">
          <ac:chgData name="Cao Tianyue" userId="002e49554a3b1526" providerId="LiveId" clId="{AB94867C-7F1F-4F52-A7CC-1BBF41B9F577}" dt="2020-11-20T02:42:52.275" v="59367" actId="947"/>
          <ac:spMkLst>
            <pc:docMk/>
            <pc:sldMk cId="0" sldId="286"/>
            <ac:spMk id="2017" creationId="{00000000-0000-0000-0000-000000000000}"/>
          </ac:spMkLst>
        </pc:spChg>
        <pc:spChg chg="mod">
          <ac:chgData name="Cao Tianyue" userId="002e49554a3b1526" providerId="LiveId" clId="{AB94867C-7F1F-4F52-A7CC-1BBF41B9F577}" dt="2020-11-20T02:42:52.275" v="59363" actId="947"/>
          <ac:spMkLst>
            <pc:docMk/>
            <pc:sldMk cId="0" sldId="286"/>
            <ac:spMk id="2018" creationId="{00000000-0000-0000-0000-000000000000}"/>
          </ac:spMkLst>
        </pc:spChg>
        <pc:spChg chg="mod">
          <ac:chgData name="Cao Tianyue" userId="002e49554a3b1526" providerId="LiveId" clId="{AB94867C-7F1F-4F52-A7CC-1BBF41B9F577}" dt="2020-11-20T02:42:52.274" v="59359" actId="947"/>
          <ac:spMkLst>
            <pc:docMk/>
            <pc:sldMk cId="0" sldId="286"/>
            <ac:spMk id="2019" creationId="{00000000-0000-0000-0000-000000000000}"/>
          </ac:spMkLst>
        </pc:spChg>
        <pc:spChg chg="mod">
          <ac:chgData name="Cao Tianyue" userId="002e49554a3b1526" providerId="LiveId" clId="{AB94867C-7F1F-4F52-A7CC-1BBF41B9F577}" dt="2020-11-20T02:42:52.274" v="59355" actId="947"/>
          <ac:spMkLst>
            <pc:docMk/>
            <pc:sldMk cId="0" sldId="286"/>
            <ac:spMk id="2020" creationId="{00000000-0000-0000-0000-000000000000}"/>
          </ac:spMkLst>
        </pc:spChg>
        <pc:spChg chg="mod">
          <ac:chgData name="Cao Tianyue" userId="002e49554a3b1526" providerId="LiveId" clId="{AB94867C-7F1F-4F52-A7CC-1BBF41B9F577}" dt="2020-11-20T02:42:52.273" v="59351" actId="947"/>
          <ac:spMkLst>
            <pc:docMk/>
            <pc:sldMk cId="0" sldId="286"/>
            <ac:spMk id="2021" creationId="{00000000-0000-0000-0000-000000000000}"/>
          </ac:spMkLst>
        </pc:spChg>
        <pc:spChg chg="mod">
          <ac:chgData name="Cao Tianyue" userId="002e49554a3b1526" providerId="LiveId" clId="{AB94867C-7F1F-4F52-A7CC-1BBF41B9F577}" dt="2020-11-20T02:42:52.273" v="59347" actId="947"/>
          <ac:spMkLst>
            <pc:docMk/>
            <pc:sldMk cId="0" sldId="286"/>
            <ac:spMk id="2022" creationId="{00000000-0000-0000-0000-000000000000}"/>
          </ac:spMkLst>
        </pc:spChg>
        <pc:spChg chg="mod">
          <ac:chgData name="Cao Tianyue" userId="002e49554a3b1526" providerId="LiveId" clId="{AB94867C-7F1F-4F52-A7CC-1BBF41B9F577}" dt="2020-11-20T02:42:52.272" v="59343" actId="947"/>
          <ac:spMkLst>
            <pc:docMk/>
            <pc:sldMk cId="0" sldId="286"/>
            <ac:spMk id="2023" creationId="{00000000-0000-0000-0000-000000000000}"/>
          </ac:spMkLst>
        </pc:spChg>
        <pc:spChg chg="mod">
          <ac:chgData name="Cao Tianyue" userId="002e49554a3b1526" providerId="LiveId" clId="{AB94867C-7F1F-4F52-A7CC-1BBF41B9F577}" dt="2020-11-20T02:42:52.271" v="59339" actId="947"/>
          <ac:spMkLst>
            <pc:docMk/>
            <pc:sldMk cId="0" sldId="286"/>
            <ac:spMk id="2024" creationId="{00000000-0000-0000-0000-000000000000}"/>
          </ac:spMkLst>
        </pc:spChg>
        <pc:spChg chg="mod">
          <ac:chgData name="Cao Tianyue" userId="002e49554a3b1526" providerId="LiveId" clId="{AB94867C-7F1F-4F52-A7CC-1BBF41B9F577}" dt="2020-11-20T02:42:52.271" v="59335" actId="947"/>
          <ac:spMkLst>
            <pc:docMk/>
            <pc:sldMk cId="0" sldId="286"/>
            <ac:spMk id="2025" creationId="{00000000-0000-0000-0000-000000000000}"/>
          </ac:spMkLst>
        </pc:spChg>
        <pc:spChg chg="mod">
          <ac:chgData name="Cao Tianyue" userId="002e49554a3b1526" providerId="LiveId" clId="{AB94867C-7F1F-4F52-A7CC-1BBF41B9F577}" dt="2020-11-20T02:42:52.270" v="59331" actId="947"/>
          <ac:spMkLst>
            <pc:docMk/>
            <pc:sldMk cId="0" sldId="286"/>
            <ac:spMk id="2026" creationId="{00000000-0000-0000-0000-000000000000}"/>
          </ac:spMkLst>
        </pc:spChg>
        <pc:spChg chg="mod">
          <ac:chgData name="Cao Tianyue" userId="002e49554a3b1526" providerId="LiveId" clId="{AB94867C-7F1F-4F52-A7CC-1BBF41B9F577}" dt="2020-11-20T02:42:52.270" v="59327" actId="947"/>
          <ac:spMkLst>
            <pc:docMk/>
            <pc:sldMk cId="0" sldId="286"/>
            <ac:spMk id="2027" creationId="{00000000-0000-0000-0000-000000000000}"/>
          </ac:spMkLst>
        </pc:spChg>
        <pc:spChg chg="mod">
          <ac:chgData name="Cao Tianyue" userId="002e49554a3b1526" providerId="LiveId" clId="{AB94867C-7F1F-4F52-A7CC-1BBF41B9F577}" dt="2020-11-20T02:42:52.269" v="59323" actId="947"/>
          <ac:spMkLst>
            <pc:docMk/>
            <pc:sldMk cId="0" sldId="286"/>
            <ac:spMk id="2028" creationId="{00000000-0000-0000-0000-000000000000}"/>
          </ac:spMkLst>
        </pc:spChg>
        <pc:spChg chg="mod">
          <ac:chgData name="Cao Tianyue" userId="002e49554a3b1526" providerId="LiveId" clId="{AB94867C-7F1F-4F52-A7CC-1BBF41B9F577}" dt="2020-11-20T02:42:52.269" v="59319" actId="947"/>
          <ac:spMkLst>
            <pc:docMk/>
            <pc:sldMk cId="0" sldId="286"/>
            <ac:spMk id="2029" creationId="{00000000-0000-0000-0000-000000000000}"/>
          </ac:spMkLst>
        </pc:spChg>
        <pc:spChg chg="mod">
          <ac:chgData name="Cao Tianyue" userId="002e49554a3b1526" providerId="LiveId" clId="{AB94867C-7F1F-4F52-A7CC-1BBF41B9F577}" dt="2020-11-20T02:42:52.268" v="59315" actId="947"/>
          <ac:spMkLst>
            <pc:docMk/>
            <pc:sldMk cId="0" sldId="286"/>
            <ac:spMk id="2030" creationId="{00000000-0000-0000-0000-000000000000}"/>
          </ac:spMkLst>
        </pc:spChg>
        <pc:spChg chg="mod">
          <ac:chgData name="Cao Tianyue" userId="002e49554a3b1526" providerId="LiveId" clId="{AB94867C-7F1F-4F52-A7CC-1BBF41B9F577}" dt="2020-11-20T02:42:52.268" v="59311" actId="947"/>
          <ac:spMkLst>
            <pc:docMk/>
            <pc:sldMk cId="0" sldId="286"/>
            <ac:spMk id="2031" creationId="{00000000-0000-0000-0000-000000000000}"/>
          </ac:spMkLst>
        </pc:spChg>
        <pc:spChg chg="mod">
          <ac:chgData name="Cao Tianyue" userId="002e49554a3b1526" providerId="LiveId" clId="{AB94867C-7F1F-4F52-A7CC-1BBF41B9F577}" dt="2020-11-20T02:42:52.267" v="59307" actId="947"/>
          <ac:spMkLst>
            <pc:docMk/>
            <pc:sldMk cId="0" sldId="286"/>
            <ac:spMk id="2032" creationId="{00000000-0000-0000-0000-000000000000}"/>
          </ac:spMkLst>
        </pc:spChg>
        <pc:spChg chg="mod">
          <ac:chgData name="Cao Tianyue" userId="002e49554a3b1526" providerId="LiveId" clId="{AB94867C-7F1F-4F52-A7CC-1BBF41B9F577}" dt="2020-11-20T02:42:52.266" v="59303" actId="947"/>
          <ac:spMkLst>
            <pc:docMk/>
            <pc:sldMk cId="0" sldId="286"/>
            <ac:spMk id="2033" creationId="{00000000-0000-0000-0000-000000000000}"/>
          </ac:spMkLst>
        </pc:spChg>
        <pc:spChg chg="mod">
          <ac:chgData name="Cao Tianyue" userId="002e49554a3b1526" providerId="LiveId" clId="{AB94867C-7F1F-4F52-A7CC-1BBF41B9F577}" dt="2020-11-20T02:42:52.266" v="59299" actId="947"/>
          <ac:spMkLst>
            <pc:docMk/>
            <pc:sldMk cId="0" sldId="286"/>
            <ac:spMk id="2034" creationId="{00000000-0000-0000-0000-000000000000}"/>
          </ac:spMkLst>
        </pc:spChg>
        <pc:spChg chg="mod">
          <ac:chgData name="Cao Tianyue" userId="002e49554a3b1526" providerId="LiveId" clId="{AB94867C-7F1F-4F52-A7CC-1BBF41B9F577}" dt="2020-11-20T02:42:52.265" v="59295" actId="947"/>
          <ac:spMkLst>
            <pc:docMk/>
            <pc:sldMk cId="0" sldId="286"/>
            <ac:spMk id="2035" creationId="{00000000-0000-0000-0000-000000000000}"/>
          </ac:spMkLst>
        </pc:spChg>
        <pc:spChg chg="mod">
          <ac:chgData name="Cao Tianyue" userId="002e49554a3b1526" providerId="LiveId" clId="{AB94867C-7F1F-4F52-A7CC-1BBF41B9F577}" dt="2020-11-20T02:42:52.265" v="59291" actId="947"/>
          <ac:spMkLst>
            <pc:docMk/>
            <pc:sldMk cId="0" sldId="286"/>
            <ac:spMk id="2036" creationId="{00000000-0000-0000-0000-000000000000}"/>
          </ac:spMkLst>
        </pc:spChg>
        <pc:spChg chg="mod">
          <ac:chgData name="Cao Tianyue" userId="002e49554a3b1526" providerId="LiveId" clId="{AB94867C-7F1F-4F52-A7CC-1BBF41B9F577}" dt="2020-11-20T02:42:52.264" v="59287" actId="947"/>
          <ac:spMkLst>
            <pc:docMk/>
            <pc:sldMk cId="0" sldId="286"/>
            <ac:spMk id="2037" creationId="{00000000-0000-0000-0000-000000000000}"/>
          </ac:spMkLst>
        </pc:spChg>
        <pc:spChg chg="mod">
          <ac:chgData name="Cao Tianyue" userId="002e49554a3b1526" providerId="LiveId" clId="{AB94867C-7F1F-4F52-A7CC-1BBF41B9F577}" dt="2020-11-20T02:42:52.264" v="59283" actId="947"/>
          <ac:spMkLst>
            <pc:docMk/>
            <pc:sldMk cId="0" sldId="286"/>
            <ac:spMk id="2038" creationId="{00000000-0000-0000-0000-000000000000}"/>
          </ac:spMkLst>
        </pc:spChg>
        <pc:spChg chg="mod">
          <ac:chgData name="Cao Tianyue" userId="002e49554a3b1526" providerId="LiveId" clId="{AB94867C-7F1F-4F52-A7CC-1BBF41B9F577}" dt="2020-11-20T02:42:52.263" v="59279" actId="947"/>
          <ac:spMkLst>
            <pc:docMk/>
            <pc:sldMk cId="0" sldId="286"/>
            <ac:spMk id="2039" creationId="{00000000-0000-0000-0000-000000000000}"/>
          </ac:spMkLst>
        </pc:spChg>
        <pc:spChg chg="mod">
          <ac:chgData name="Cao Tianyue" userId="002e49554a3b1526" providerId="LiveId" clId="{AB94867C-7F1F-4F52-A7CC-1BBF41B9F577}" dt="2020-11-20T02:42:52.263" v="59275" actId="947"/>
          <ac:spMkLst>
            <pc:docMk/>
            <pc:sldMk cId="0" sldId="286"/>
            <ac:spMk id="2040" creationId="{00000000-0000-0000-0000-000000000000}"/>
          </ac:spMkLst>
        </pc:spChg>
        <pc:spChg chg="mod">
          <ac:chgData name="Cao Tianyue" userId="002e49554a3b1526" providerId="LiveId" clId="{AB94867C-7F1F-4F52-A7CC-1BBF41B9F577}" dt="2020-11-20T02:42:52.261" v="59271" actId="947"/>
          <ac:spMkLst>
            <pc:docMk/>
            <pc:sldMk cId="0" sldId="286"/>
            <ac:spMk id="2041" creationId="{00000000-0000-0000-0000-000000000000}"/>
          </ac:spMkLst>
        </pc:spChg>
        <pc:spChg chg="mod">
          <ac:chgData name="Cao Tianyue" userId="002e49554a3b1526" providerId="LiveId" clId="{AB94867C-7F1F-4F52-A7CC-1BBF41B9F577}" dt="2020-11-20T02:42:52.261" v="59267" actId="947"/>
          <ac:spMkLst>
            <pc:docMk/>
            <pc:sldMk cId="0" sldId="286"/>
            <ac:spMk id="2042" creationId="{00000000-0000-0000-0000-000000000000}"/>
          </ac:spMkLst>
        </pc:spChg>
        <pc:spChg chg="mod">
          <ac:chgData name="Cao Tianyue" userId="002e49554a3b1526" providerId="LiveId" clId="{AB94867C-7F1F-4F52-A7CC-1BBF41B9F577}" dt="2020-11-20T02:42:52.260" v="59263" actId="947"/>
          <ac:spMkLst>
            <pc:docMk/>
            <pc:sldMk cId="0" sldId="286"/>
            <ac:spMk id="2043" creationId="{00000000-0000-0000-0000-000000000000}"/>
          </ac:spMkLst>
        </pc:spChg>
        <pc:spChg chg="mod">
          <ac:chgData name="Cao Tianyue" userId="002e49554a3b1526" providerId="LiveId" clId="{AB94867C-7F1F-4F52-A7CC-1BBF41B9F577}" dt="2020-11-20T02:42:52.260" v="59259" actId="947"/>
          <ac:spMkLst>
            <pc:docMk/>
            <pc:sldMk cId="0" sldId="286"/>
            <ac:spMk id="2044" creationId="{00000000-0000-0000-0000-000000000000}"/>
          </ac:spMkLst>
        </pc:spChg>
        <pc:spChg chg="mod">
          <ac:chgData name="Cao Tianyue" userId="002e49554a3b1526" providerId="LiveId" clId="{AB94867C-7F1F-4F52-A7CC-1BBF41B9F577}" dt="2020-11-20T02:42:52.259" v="59255" actId="947"/>
          <ac:spMkLst>
            <pc:docMk/>
            <pc:sldMk cId="0" sldId="286"/>
            <ac:spMk id="2045" creationId="{00000000-0000-0000-0000-000000000000}"/>
          </ac:spMkLst>
        </pc:spChg>
        <pc:spChg chg="mod">
          <ac:chgData name="Cao Tianyue" userId="002e49554a3b1526" providerId="LiveId" clId="{AB94867C-7F1F-4F52-A7CC-1BBF41B9F577}" dt="2020-11-20T02:42:52.259" v="59251" actId="947"/>
          <ac:spMkLst>
            <pc:docMk/>
            <pc:sldMk cId="0" sldId="286"/>
            <ac:spMk id="2046" creationId="{00000000-0000-0000-0000-000000000000}"/>
          </ac:spMkLst>
        </pc:spChg>
        <pc:spChg chg="mod">
          <ac:chgData name="Cao Tianyue" userId="002e49554a3b1526" providerId="LiveId" clId="{AB94867C-7F1F-4F52-A7CC-1BBF41B9F577}" dt="2020-11-20T02:42:52.258" v="59247" actId="947"/>
          <ac:spMkLst>
            <pc:docMk/>
            <pc:sldMk cId="0" sldId="286"/>
            <ac:spMk id="2047" creationId="{00000000-0000-0000-0000-000000000000}"/>
          </ac:spMkLst>
        </pc:spChg>
        <pc:spChg chg="mod">
          <ac:chgData name="Cao Tianyue" userId="002e49554a3b1526" providerId="LiveId" clId="{AB94867C-7F1F-4F52-A7CC-1BBF41B9F577}" dt="2020-11-20T02:42:52.258" v="59243" actId="947"/>
          <ac:spMkLst>
            <pc:docMk/>
            <pc:sldMk cId="0" sldId="286"/>
            <ac:spMk id="2048" creationId="{00000000-0000-0000-0000-000000000000}"/>
          </ac:spMkLst>
        </pc:spChg>
        <pc:spChg chg="mod">
          <ac:chgData name="Cao Tianyue" userId="002e49554a3b1526" providerId="LiveId" clId="{AB94867C-7F1F-4F52-A7CC-1BBF41B9F577}" dt="2020-11-20T02:42:52.257" v="59239" actId="947"/>
          <ac:spMkLst>
            <pc:docMk/>
            <pc:sldMk cId="0" sldId="286"/>
            <ac:spMk id="2049" creationId="{00000000-0000-0000-0000-000000000000}"/>
          </ac:spMkLst>
        </pc:spChg>
        <pc:spChg chg="mod">
          <ac:chgData name="Cao Tianyue" userId="002e49554a3b1526" providerId="LiveId" clId="{AB94867C-7F1F-4F52-A7CC-1BBF41B9F577}" dt="2020-11-20T02:42:52.257" v="59235" actId="947"/>
          <ac:spMkLst>
            <pc:docMk/>
            <pc:sldMk cId="0" sldId="286"/>
            <ac:spMk id="2050" creationId="{00000000-0000-0000-0000-000000000000}"/>
          </ac:spMkLst>
        </pc:spChg>
        <pc:spChg chg="mod">
          <ac:chgData name="Cao Tianyue" userId="002e49554a3b1526" providerId="LiveId" clId="{AB94867C-7F1F-4F52-A7CC-1BBF41B9F577}" dt="2020-11-20T02:42:52.256" v="59231" actId="947"/>
          <ac:spMkLst>
            <pc:docMk/>
            <pc:sldMk cId="0" sldId="286"/>
            <ac:spMk id="2051" creationId="{00000000-0000-0000-0000-000000000000}"/>
          </ac:spMkLst>
        </pc:spChg>
        <pc:spChg chg="mod">
          <ac:chgData name="Cao Tianyue" userId="002e49554a3b1526" providerId="LiveId" clId="{AB94867C-7F1F-4F52-A7CC-1BBF41B9F577}" dt="2020-11-20T02:42:52.255" v="59227" actId="947"/>
          <ac:spMkLst>
            <pc:docMk/>
            <pc:sldMk cId="0" sldId="286"/>
            <ac:spMk id="2052" creationId="{00000000-0000-0000-0000-000000000000}"/>
          </ac:spMkLst>
        </pc:spChg>
        <pc:spChg chg="mod">
          <ac:chgData name="Cao Tianyue" userId="002e49554a3b1526" providerId="LiveId" clId="{AB94867C-7F1F-4F52-A7CC-1BBF41B9F577}" dt="2020-11-20T02:42:52.255" v="59223" actId="947"/>
          <ac:spMkLst>
            <pc:docMk/>
            <pc:sldMk cId="0" sldId="286"/>
            <ac:spMk id="2053" creationId="{00000000-0000-0000-0000-000000000000}"/>
          </ac:spMkLst>
        </pc:spChg>
        <pc:spChg chg="mod">
          <ac:chgData name="Cao Tianyue" userId="002e49554a3b1526" providerId="LiveId" clId="{AB94867C-7F1F-4F52-A7CC-1BBF41B9F577}" dt="2020-11-20T02:42:52.254" v="59219" actId="947"/>
          <ac:spMkLst>
            <pc:docMk/>
            <pc:sldMk cId="0" sldId="286"/>
            <ac:spMk id="2054" creationId="{00000000-0000-0000-0000-000000000000}"/>
          </ac:spMkLst>
        </pc:spChg>
        <pc:spChg chg="mod">
          <ac:chgData name="Cao Tianyue" userId="002e49554a3b1526" providerId="LiveId" clId="{AB94867C-7F1F-4F52-A7CC-1BBF41B9F577}" dt="2020-11-20T02:42:52.254" v="59215" actId="947"/>
          <ac:spMkLst>
            <pc:docMk/>
            <pc:sldMk cId="0" sldId="286"/>
            <ac:spMk id="2055" creationId="{00000000-0000-0000-0000-000000000000}"/>
          </ac:spMkLst>
        </pc:spChg>
        <pc:spChg chg="mod">
          <ac:chgData name="Cao Tianyue" userId="002e49554a3b1526" providerId="LiveId" clId="{AB94867C-7F1F-4F52-A7CC-1BBF41B9F577}" dt="2020-11-20T02:42:52.253" v="59211" actId="947"/>
          <ac:spMkLst>
            <pc:docMk/>
            <pc:sldMk cId="0" sldId="286"/>
            <ac:spMk id="2056" creationId="{00000000-0000-0000-0000-000000000000}"/>
          </ac:spMkLst>
        </pc:spChg>
        <pc:spChg chg="mod">
          <ac:chgData name="Cao Tianyue" userId="002e49554a3b1526" providerId="LiveId" clId="{AB94867C-7F1F-4F52-A7CC-1BBF41B9F577}" dt="2020-11-20T02:42:52.253" v="59207" actId="947"/>
          <ac:spMkLst>
            <pc:docMk/>
            <pc:sldMk cId="0" sldId="286"/>
            <ac:spMk id="2057" creationId="{00000000-0000-0000-0000-000000000000}"/>
          </ac:spMkLst>
        </pc:spChg>
        <pc:spChg chg="mod">
          <ac:chgData name="Cao Tianyue" userId="002e49554a3b1526" providerId="LiveId" clId="{AB94867C-7F1F-4F52-A7CC-1BBF41B9F577}" dt="2020-11-20T02:42:52.252" v="59203" actId="947"/>
          <ac:spMkLst>
            <pc:docMk/>
            <pc:sldMk cId="0" sldId="286"/>
            <ac:spMk id="2058" creationId="{00000000-0000-0000-0000-000000000000}"/>
          </ac:spMkLst>
        </pc:spChg>
        <pc:spChg chg="mod">
          <ac:chgData name="Cao Tianyue" userId="002e49554a3b1526" providerId="LiveId" clId="{AB94867C-7F1F-4F52-A7CC-1BBF41B9F577}" dt="2020-11-20T02:42:52.252" v="59199" actId="947"/>
          <ac:spMkLst>
            <pc:docMk/>
            <pc:sldMk cId="0" sldId="286"/>
            <ac:spMk id="2059" creationId="{00000000-0000-0000-0000-000000000000}"/>
          </ac:spMkLst>
        </pc:spChg>
        <pc:spChg chg="mod">
          <ac:chgData name="Cao Tianyue" userId="002e49554a3b1526" providerId="LiveId" clId="{AB94867C-7F1F-4F52-A7CC-1BBF41B9F577}" dt="2020-11-20T02:42:52.251" v="59195" actId="947"/>
          <ac:spMkLst>
            <pc:docMk/>
            <pc:sldMk cId="0" sldId="286"/>
            <ac:spMk id="2060" creationId="{00000000-0000-0000-0000-000000000000}"/>
          </ac:spMkLst>
        </pc:spChg>
        <pc:spChg chg="mod">
          <ac:chgData name="Cao Tianyue" userId="002e49554a3b1526" providerId="LiveId" clId="{AB94867C-7F1F-4F52-A7CC-1BBF41B9F577}" dt="2020-11-20T02:42:52.251" v="59191" actId="947"/>
          <ac:spMkLst>
            <pc:docMk/>
            <pc:sldMk cId="0" sldId="286"/>
            <ac:spMk id="2061" creationId="{00000000-0000-0000-0000-000000000000}"/>
          </ac:spMkLst>
        </pc:spChg>
        <pc:spChg chg="mod">
          <ac:chgData name="Cao Tianyue" userId="002e49554a3b1526" providerId="LiveId" clId="{AB94867C-7F1F-4F52-A7CC-1BBF41B9F577}" dt="2020-11-20T02:42:52.250" v="59187" actId="947"/>
          <ac:spMkLst>
            <pc:docMk/>
            <pc:sldMk cId="0" sldId="286"/>
            <ac:spMk id="2062" creationId="{00000000-0000-0000-0000-000000000000}"/>
          </ac:spMkLst>
        </pc:spChg>
        <pc:spChg chg="mod">
          <ac:chgData name="Cao Tianyue" userId="002e49554a3b1526" providerId="LiveId" clId="{AB94867C-7F1F-4F52-A7CC-1BBF41B9F577}" dt="2020-11-20T02:42:52.249" v="59183" actId="947"/>
          <ac:spMkLst>
            <pc:docMk/>
            <pc:sldMk cId="0" sldId="286"/>
            <ac:spMk id="2063" creationId="{00000000-0000-0000-0000-000000000000}"/>
          </ac:spMkLst>
        </pc:spChg>
        <pc:spChg chg="mod">
          <ac:chgData name="Cao Tianyue" userId="002e49554a3b1526" providerId="LiveId" clId="{AB94867C-7F1F-4F52-A7CC-1BBF41B9F577}" dt="2020-11-20T02:42:52.249" v="59179" actId="947"/>
          <ac:spMkLst>
            <pc:docMk/>
            <pc:sldMk cId="0" sldId="286"/>
            <ac:spMk id="2064" creationId="{00000000-0000-0000-0000-000000000000}"/>
          </ac:spMkLst>
        </pc:spChg>
        <pc:spChg chg="mod">
          <ac:chgData name="Cao Tianyue" userId="002e49554a3b1526" providerId="LiveId" clId="{AB94867C-7F1F-4F52-A7CC-1BBF41B9F577}" dt="2020-11-20T02:42:52.248" v="59175" actId="947"/>
          <ac:spMkLst>
            <pc:docMk/>
            <pc:sldMk cId="0" sldId="286"/>
            <ac:spMk id="2065" creationId="{00000000-0000-0000-0000-000000000000}"/>
          </ac:spMkLst>
        </pc:spChg>
        <pc:spChg chg="mod">
          <ac:chgData name="Cao Tianyue" userId="002e49554a3b1526" providerId="LiveId" clId="{AB94867C-7F1F-4F52-A7CC-1BBF41B9F577}" dt="2020-11-20T02:42:52.248" v="59171" actId="947"/>
          <ac:spMkLst>
            <pc:docMk/>
            <pc:sldMk cId="0" sldId="286"/>
            <ac:spMk id="2066" creationId="{00000000-0000-0000-0000-000000000000}"/>
          </ac:spMkLst>
        </pc:spChg>
        <pc:spChg chg="mod">
          <ac:chgData name="Cao Tianyue" userId="002e49554a3b1526" providerId="LiveId" clId="{AB94867C-7F1F-4F52-A7CC-1BBF41B9F577}" dt="2020-11-20T02:42:52.247" v="59167" actId="947"/>
          <ac:spMkLst>
            <pc:docMk/>
            <pc:sldMk cId="0" sldId="286"/>
            <ac:spMk id="2067" creationId="{00000000-0000-0000-0000-000000000000}"/>
          </ac:spMkLst>
        </pc:spChg>
        <pc:spChg chg="mod">
          <ac:chgData name="Cao Tianyue" userId="002e49554a3b1526" providerId="LiveId" clId="{AB94867C-7F1F-4F52-A7CC-1BBF41B9F577}" dt="2020-11-20T02:42:52.247" v="59163" actId="947"/>
          <ac:spMkLst>
            <pc:docMk/>
            <pc:sldMk cId="0" sldId="286"/>
            <ac:spMk id="2068" creationId="{00000000-0000-0000-0000-000000000000}"/>
          </ac:spMkLst>
        </pc:spChg>
        <pc:spChg chg="mod">
          <ac:chgData name="Cao Tianyue" userId="002e49554a3b1526" providerId="LiveId" clId="{AB94867C-7F1F-4F52-A7CC-1BBF41B9F577}" dt="2020-11-20T02:42:52.246" v="59159" actId="947"/>
          <ac:spMkLst>
            <pc:docMk/>
            <pc:sldMk cId="0" sldId="286"/>
            <ac:spMk id="2069" creationId="{00000000-0000-0000-0000-000000000000}"/>
          </ac:spMkLst>
        </pc:spChg>
        <pc:spChg chg="mod">
          <ac:chgData name="Cao Tianyue" userId="002e49554a3b1526" providerId="LiveId" clId="{AB94867C-7F1F-4F52-A7CC-1BBF41B9F577}" dt="2020-11-20T02:42:52.246" v="59155" actId="947"/>
          <ac:spMkLst>
            <pc:docMk/>
            <pc:sldMk cId="0" sldId="286"/>
            <ac:spMk id="2070" creationId="{00000000-0000-0000-0000-000000000000}"/>
          </ac:spMkLst>
        </pc:spChg>
        <pc:spChg chg="mod">
          <ac:chgData name="Cao Tianyue" userId="002e49554a3b1526" providerId="LiveId" clId="{AB94867C-7F1F-4F52-A7CC-1BBF41B9F577}" dt="2020-11-20T02:42:52.245" v="59151" actId="947"/>
          <ac:spMkLst>
            <pc:docMk/>
            <pc:sldMk cId="0" sldId="286"/>
            <ac:spMk id="2071" creationId="{00000000-0000-0000-0000-000000000000}"/>
          </ac:spMkLst>
        </pc:spChg>
        <pc:spChg chg="mod">
          <ac:chgData name="Cao Tianyue" userId="002e49554a3b1526" providerId="LiveId" clId="{AB94867C-7F1F-4F52-A7CC-1BBF41B9F577}" dt="2020-11-20T02:42:52.245" v="59147" actId="947"/>
          <ac:spMkLst>
            <pc:docMk/>
            <pc:sldMk cId="0" sldId="286"/>
            <ac:spMk id="2072" creationId="{00000000-0000-0000-0000-000000000000}"/>
          </ac:spMkLst>
        </pc:spChg>
        <pc:spChg chg="mod">
          <ac:chgData name="Cao Tianyue" userId="002e49554a3b1526" providerId="LiveId" clId="{AB94867C-7F1F-4F52-A7CC-1BBF41B9F577}" dt="2020-11-20T02:42:52.244" v="59143" actId="947"/>
          <ac:spMkLst>
            <pc:docMk/>
            <pc:sldMk cId="0" sldId="286"/>
            <ac:spMk id="2073" creationId="{00000000-0000-0000-0000-000000000000}"/>
          </ac:spMkLst>
        </pc:spChg>
        <pc:spChg chg="mod">
          <ac:chgData name="Cao Tianyue" userId="002e49554a3b1526" providerId="LiveId" clId="{AB94867C-7F1F-4F52-A7CC-1BBF41B9F577}" dt="2020-11-20T02:42:52.243" v="59139" actId="947"/>
          <ac:spMkLst>
            <pc:docMk/>
            <pc:sldMk cId="0" sldId="286"/>
            <ac:spMk id="2074" creationId="{00000000-0000-0000-0000-000000000000}"/>
          </ac:spMkLst>
        </pc:spChg>
        <pc:spChg chg="mod">
          <ac:chgData name="Cao Tianyue" userId="002e49554a3b1526" providerId="LiveId" clId="{AB94867C-7F1F-4F52-A7CC-1BBF41B9F577}" dt="2020-11-20T02:42:52.243" v="59135" actId="947"/>
          <ac:spMkLst>
            <pc:docMk/>
            <pc:sldMk cId="0" sldId="286"/>
            <ac:spMk id="2075" creationId="{00000000-0000-0000-0000-000000000000}"/>
          </ac:spMkLst>
        </pc:spChg>
        <pc:spChg chg="mod">
          <ac:chgData name="Cao Tianyue" userId="002e49554a3b1526" providerId="LiveId" clId="{AB94867C-7F1F-4F52-A7CC-1BBF41B9F577}" dt="2020-11-20T02:42:52.242" v="59131" actId="947"/>
          <ac:spMkLst>
            <pc:docMk/>
            <pc:sldMk cId="0" sldId="286"/>
            <ac:spMk id="2076" creationId="{00000000-0000-0000-0000-000000000000}"/>
          </ac:spMkLst>
        </pc:spChg>
        <pc:spChg chg="mod">
          <ac:chgData name="Cao Tianyue" userId="002e49554a3b1526" providerId="LiveId" clId="{AB94867C-7F1F-4F52-A7CC-1BBF41B9F577}" dt="2020-11-20T02:42:52.242" v="59127" actId="947"/>
          <ac:spMkLst>
            <pc:docMk/>
            <pc:sldMk cId="0" sldId="286"/>
            <ac:spMk id="2077" creationId="{00000000-0000-0000-0000-000000000000}"/>
          </ac:spMkLst>
        </pc:spChg>
        <pc:spChg chg="mod">
          <ac:chgData name="Cao Tianyue" userId="002e49554a3b1526" providerId="LiveId" clId="{AB94867C-7F1F-4F52-A7CC-1BBF41B9F577}" dt="2020-11-20T02:42:52.241" v="59123" actId="947"/>
          <ac:spMkLst>
            <pc:docMk/>
            <pc:sldMk cId="0" sldId="286"/>
            <ac:spMk id="2078" creationId="{00000000-0000-0000-0000-000000000000}"/>
          </ac:spMkLst>
        </pc:spChg>
        <pc:spChg chg="mod">
          <ac:chgData name="Cao Tianyue" userId="002e49554a3b1526" providerId="LiveId" clId="{AB94867C-7F1F-4F52-A7CC-1BBF41B9F577}" dt="2020-11-20T02:42:52.241" v="59119" actId="947"/>
          <ac:spMkLst>
            <pc:docMk/>
            <pc:sldMk cId="0" sldId="286"/>
            <ac:spMk id="2079" creationId="{00000000-0000-0000-0000-000000000000}"/>
          </ac:spMkLst>
        </pc:spChg>
        <pc:spChg chg="mod">
          <ac:chgData name="Cao Tianyue" userId="002e49554a3b1526" providerId="LiveId" clId="{AB94867C-7F1F-4F52-A7CC-1BBF41B9F577}" dt="2020-11-20T02:42:52.240" v="59115" actId="947"/>
          <ac:spMkLst>
            <pc:docMk/>
            <pc:sldMk cId="0" sldId="286"/>
            <ac:spMk id="2080" creationId="{00000000-0000-0000-0000-000000000000}"/>
          </ac:spMkLst>
        </pc:spChg>
        <pc:spChg chg="mod">
          <ac:chgData name="Cao Tianyue" userId="002e49554a3b1526" providerId="LiveId" clId="{AB94867C-7F1F-4F52-A7CC-1BBF41B9F577}" dt="2020-11-20T02:42:52.239" v="59111" actId="947"/>
          <ac:spMkLst>
            <pc:docMk/>
            <pc:sldMk cId="0" sldId="286"/>
            <ac:spMk id="2081" creationId="{00000000-0000-0000-0000-000000000000}"/>
          </ac:spMkLst>
        </pc:spChg>
        <pc:spChg chg="mod">
          <ac:chgData name="Cao Tianyue" userId="002e49554a3b1526" providerId="LiveId" clId="{AB94867C-7F1F-4F52-A7CC-1BBF41B9F577}" dt="2020-11-20T02:42:52.239" v="59107" actId="947"/>
          <ac:spMkLst>
            <pc:docMk/>
            <pc:sldMk cId="0" sldId="286"/>
            <ac:spMk id="2082" creationId="{00000000-0000-0000-0000-000000000000}"/>
          </ac:spMkLst>
        </pc:spChg>
        <pc:spChg chg="mod">
          <ac:chgData name="Cao Tianyue" userId="002e49554a3b1526" providerId="LiveId" clId="{AB94867C-7F1F-4F52-A7CC-1BBF41B9F577}" dt="2020-11-20T02:42:52.238" v="59103" actId="947"/>
          <ac:spMkLst>
            <pc:docMk/>
            <pc:sldMk cId="0" sldId="286"/>
            <ac:spMk id="2083" creationId="{00000000-0000-0000-0000-000000000000}"/>
          </ac:spMkLst>
        </pc:spChg>
        <pc:spChg chg="mod">
          <ac:chgData name="Cao Tianyue" userId="002e49554a3b1526" providerId="LiveId" clId="{AB94867C-7F1F-4F52-A7CC-1BBF41B9F577}" dt="2020-11-20T02:42:52.238" v="59099" actId="947"/>
          <ac:spMkLst>
            <pc:docMk/>
            <pc:sldMk cId="0" sldId="286"/>
            <ac:spMk id="2084" creationId="{00000000-0000-0000-0000-000000000000}"/>
          </ac:spMkLst>
        </pc:spChg>
        <pc:spChg chg="mod">
          <ac:chgData name="Cao Tianyue" userId="002e49554a3b1526" providerId="LiveId" clId="{AB94867C-7F1F-4F52-A7CC-1BBF41B9F577}" dt="2020-11-20T02:42:52.237" v="59095" actId="947"/>
          <ac:spMkLst>
            <pc:docMk/>
            <pc:sldMk cId="0" sldId="286"/>
            <ac:spMk id="2085" creationId="{00000000-0000-0000-0000-000000000000}"/>
          </ac:spMkLst>
        </pc:spChg>
        <pc:spChg chg="mod">
          <ac:chgData name="Cao Tianyue" userId="002e49554a3b1526" providerId="LiveId" clId="{AB94867C-7F1F-4F52-A7CC-1BBF41B9F577}" dt="2020-11-20T02:42:52.236" v="59091" actId="947"/>
          <ac:spMkLst>
            <pc:docMk/>
            <pc:sldMk cId="0" sldId="286"/>
            <ac:spMk id="2086" creationId="{00000000-0000-0000-0000-000000000000}"/>
          </ac:spMkLst>
        </pc:spChg>
        <pc:spChg chg="mod">
          <ac:chgData name="Cao Tianyue" userId="002e49554a3b1526" providerId="LiveId" clId="{AB94867C-7F1F-4F52-A7CC-1BBF41B9F577}" dt="2020-11-20T02:42:52.236" v="59087" actId="947"/>
          <ac:spMkLst>
            <pc:docMk/>
            <pc:sldMk cId="0" sldId="286"/>
            <ac:spMk id="2087" creationId="{00000000-0000-0000-0000-000000000000}"/>
          </ac:spMkLst>
        </pc:spChg>
        <pc:spChg chg="mod">
          <ac:chgData name="Cao Tianyue" userId="002e49554a3b1526" providerId="LiveId" clId="{AB94867C-7F1F-4F52-A7CC-1BBF41B9F577}" dt="2020-11-20T02:42:52.235" v="59083" actId="947"/>
          <ac:spMkLst>
            <pc:docMk/>
            <pc:sldMk cId="0" sldId="286"/>
            <ac:spMk id="2088" creationId="{00000000-0000-0000-0000-000000000000}"/>
          </ac:spMkLst>
        </pc:spChg>
        <pc:spChg chg="mod">
          <ac:chgData name="Cao Tianyue" userId="002e49554a3b1526" providerId="LiveId" clId="{AB94867C-7F1F-4F52-A7CC-1BBF41B9F577}" dt="2020-11-20T02:42:52.235" v="59079" actId="947"/>
          <ac:spMkLst>
            <pc:docMk/>
            <pc:sldMk cId="0" sldId="286"/>
            <ac:spMk id="2089" creationId="{00000000-0000-0000-0000-000000000000}"/>
          </ac:spMkLst>
        </pc:spChg>
        <pc:spChg chg="mod">
          <ac:chgData name="Cao Tianyue" userId="002e49554a3b1526" providerId="LiveId" clId="{AB94867C-7F1F-4F52-A7CC-1BBF41B9F577}" dt="2020-11-20T02:42:52.234" v="59075" actId="947"/>
          <ac:spMkLst>
            <pc:docMk/>
            <pc:sldMk cId="0" sldId="286"/>
            <ac:spMk id="2090" creationId="{00000000-0000-0000-0000-000000000000}"/>
          </ac:spMkLst>
        </pc:spChg>
        <pc:spChg chg="mod">
          <ac:chgData name="Cao Tianyue" userId="002e49554a3b1526" providerId="LiveId" clId="{AB94867C-7F1F-4F52-A7CC-1BBF41B9F577}" dt="2020-11-20T02:42:52.234" v="59071" actId="947"/>
          <ac:spMkLst>
            <pc:docMk/>
            <pc:sldMk cId="0" sldId="286"/>
            <ac:spMk id="2091" creationId="{00000000-0000-0000-0000-000000000000}"/>
          </ac:spMkLst>
        </pc:spChg>
        <pc:spChg chg="mod">
          <ac:chgData name="Cao Tianyue" userId="002e49554a3b1526" providerId="LiveId" clId="{AB94867C-7F1F-4F52-A7CC-1BBF41B9F577}" dt="2020-11-20T02:42:52.233" v="59067" actId="947"/>
          <ac:spMkLst>
            <pc:docMk/>
            <pc:sldMk cId="0" sldId="286"/>
            <ac:spMk id="2092" creationId="{00000000-0000-0000-0000-000000000000}"/>
          </ac:spMkLst>
        </pc:spChg>
        <pc:spChg chg="mod">
          <ac:chgData name="Cao Tianyue" userId="002e49554a3b1526" providerId="LiveId" clId="{AB94867C-7F1F-4F52-A7CC-1BBF41B9F577}" dt="2020-11-20T02:42:52.232" v="59063" actId="947"/>
          <ac:spMkLst>
            <pc:docMk/>
            <pc:sldMk cId="0" sldId="286"/>
            <ac:spMk id="2093" creationId="{00000000-0000-0000-0000-000000000000}"/>
          </ac:spMkLst>
        </pc:spChg>
        <pc:spChg chg="mod">
          <ac:chgData name="Cao Tianyue" userId="002e49554a3b1526" providerId="LiveId" clId="{AB94867C-7F1F-4F52-A7CC-1BBF41B9F577}" dt="2020-11-20T02:42:52.232" v="59059" actId="947"/>
          <ac:spMkLst>
            <pc:docMk/>
            <pc:sldMk cId="0" sldId="286"/>
            <ac:spMk id="2094" creationId="{00000000-0000-0000-0000-000000000000}"/>
          </ac:spMkLst>
        </pc:spChg>
        <pc:spChg chg="mod">
          <ac:chgData name="Cao Tianyue" userId="002e49554a3b1526" providerId="LiveId" clId="{AB94867C-7F1F-4F52-A7CC-1BBF41B9F577}" dt="2020-11-20T02:42:52.231" v="59055" actId="947"/>
          <ac:spMkLst>
            <pc:docMk/>
            <pc:sldMk cId="0" sldId="286"/>
            <ac:spMk id="2095" creationId="{00000000-0000-0000-0000-000000000000}"/>
          </ac:spMkLst>
        </pc:spChg>
        <pc:spChg chg="mod">
          <ac:chgData name="Cao Tianyue" userId="002e49554a3b1526" providerId="LiveId" clId="{AB94867C-7F1F-4F52-A7CC-1BBF41B9F577}" dt="2020-11-20T02:42:52.231" v="59051" actId="947"/>
          <ac:spMkLst>
            <pc:docMk/>
            <pc:sldMk cId="0" sldId="286"/>
            <ac:spMk id="2096" creationId="{00000000-0000-0000-0000-000000000000}"/>
          </ac:spMkLst>
        </pc:spChg>
        <pc:spChg chg="mod">
          <ac:chgData name="Cao Tianyue" userId="002e49554a3b1526" providerId="LiveId" clId="{AB94867C-7F1F-4F52-A7CC-1BBF41B9F577}" dt="2020-11-20T02:42:52.230" v="59047" actId="947"/>
          <ac:spMkLst>
            <pc:docMk/>
            <pc:sldMk cId="0" sldId="286"/>
            <ac:spMk id="2097" creationId="{00000000-0000-0000-0000-000000000000}"/>
          </ac:spMkLst>
        </pc:spChg>
        <pc:spChg chg="mod">
          <ac:chgData name="Cao Tianyue" userId="002e49554a3b1526" providerId="LiveId" clId="{AB94867C-7F1F-4F52-A7CC-1BBF41B9F577}" dt="2020-11-20T02:42:52.230" v="59043" actId="947"/>
          <ac:spMkLst>
            <pc:docMk/>
            <pc:sldMk cId="0" sldId="286"/>
            <ac:spMk id="2098" creationId="{00000000-0000-0000-0000-000000000000}"/>
          </ac:spMkLst>
        </pc:spChg>
        <pc:spChg chg="mod">
          <ac:chgData name="Cao Tianyue" userId="002e49554a3b1526" providerId="LiveId" clId="{AB94867C-7F1F-4F52-A7CC-1BBF41B9F577}" dt="2020-11-20T02:42:52.229" v="59039" actId="947"/>
          <ac:spMkLst>
            <pc:docMk/>
            <pc:sldMk cId="0" sldId="286"/>
            <ac:spMk id="2099" creationId="{00000000-0000-0000-0000-000000000000}"/>
          </ac:spMkLst>
        </pc:spChg>
        <pc:spChg chg="mod">
          <ac:chgData name="Cao Tianyue" userId="002e49554a3b1526" providerId="LiveId" clId="{AB94867C-7F1F-4F52-A7CC-1BBF41B9F577}" dt="2020-11-20T02:42:52.229" v="59035" actId="947"/>
          <ac:spMkLst>
            <pc:docMk/>
            <pc:sldMk cId="0" sldId="286"/>
            <ac:spMk id="2100" creationId="{00000000-0000-0000-0000-000000000000}"/>
          </ac:spMkLst>
        </pc:spChg>
        <pc:spChg chg="mod">
          <ac:chgData name="Cao Tianyue" userId="002e49554a3b1526" providerId="LiveId" clId="{AB94867C-7F1F-4F52-A7CC-1BBF41B9F577}" dt="2020-11-20T02:42:52.228" v="59031" actId="947"/>
          <ac:spMkLst>
            <pc:docMk/>
            <pc:sldMk cId="0" sldId="286"/>
            <ac:spMk id="2101" creationId="{00000000-0000-0000-0000-000000000000}"/>
          </ac:spMkLst>
        </pc:spChg>
        <pc:spChg chg="mod">
          <ac:chgData name="Cao Tianyue" userId="002e49554a3b1526" providerId="LiveId" clId="{AB94867C-7F1F-4F52-A7CC-1BBF41B9F577}" dt="2020-11-20T02:42:52.227" v="59027" actId="947"/>
          <ac:spMkLst>
            <pc:docMk/>
            <pc:sldMk cId="0" sldId="286"/>
            <ac:spMk id="2102" creationId="{00000000-0000-0000-0000-000000000000}"/>
          </ac:spMkLst>
        </pc:spChg>
        <pc:spChg chg="mod">
          <ac:chgData name="Cao Tianyue" userId="002e49554a3b1526" providerId="LiveId" clId="{AB94867C-7F1F-4F52-A7CC-1BBF41B9F577}" dt="2020-11-20T02:42:52.227" v="59023" actId="947"/>
          <ac:spMkLst>
            <pc:docMk/>
            <pc:sldMk cId="0" sldId="286"/>
            <ac:spMk id="2103" creationId="{00000000-0000-0000-0000-000000000000}"/>
          </ac:spMkLst>
        </pc:spChg>
        <pc:spChg chg="mod">
          <ac:chgData name="Cao Tianyue" userId="002e49554a3b1526" providerId="LiveId" clId="{AB94867C-7F1F-4F52-A7CC-1BBF41B9F577}" dt="2020-11-20T02:42:52.226" v="59019" actId="947"/>
          <ac:spMkLst>
            <pc:docMk/>
            <pc:sldMk cId="0" sldId="286"/>
            <ac:spMk id="2104" creationId="{00000000-0000-0000-0000-000000000000}"/>
          </ac:spMkLst>
        </pc:spChg>
        <pc:spChg chg="mod">
          <ac:chgData name="Cao Tianyue" userId="002e49554a3b1526" providerId="LiveId" clId="{AB94867C-7F1F-4F52-A7CC-1BBF41B9F577}" dt="2020-11-20T02:42:52.226" v="59015" actId="947"/>
          <ac:spMkLst>
            <pc:docMk/>
            <pc:sldMk cId="0" sldId="286"/>
            <ac:spMk id="2105" creationId="{00000000-0000-0000-0000-000000000000}"/>
          </ac:spMkLst>
        </pc:spChg>
        <pc:spChg chg="mod">
          <ac:chgData name="Cao Tianyue" userId="002e49554a3b1526" providerId="LiveId" clId="{AB94867C-7F1F-4F52-A7CC-1BBF41B9F577}" dt="2020-11-20T02:42:52.225" v="59011" actId="947"/>
          <ac:spMkLst>
            <pc:docMk/>
            <pc:sldMk cId="0" sldId="286"/>
            <ac:spMk id="2106" creationId="{00000000-0000-0000-0000-000000000000}"/>
          </ac:spMkLst>
        </pc:spChg>
        <pc:spChg chg="mod">
          <ac:chgData name="Cao Tianyue" userId="002e49554a3b1526" providerId="LiveId" clId="{AB94867C-7F1F-4F52-A7CC-1BBF41B9F577}" dt="2020-11-20T02:42:52.224" v="59007" actId="947"/>
          <ac:spMkLst>
            <pc:docMk/>
            <pc:sldMk cId="0" sldId="286"/>
            <ac:spMk id="2107" creationId="{00000000-0000-0000-0000-000000000000}"/>
          </ac:spMkLst>
        </pc:spChg>
        <pc:spChg chg="mod">
          <ac:chgData name="Cao Tianyue" userId="002e49554a3b1526" providerId="LiveId" clId="{AB94867C-7F1F-4F52-A7CC-1BBF41B9F577}" dt="2020-11-20T02:42:52.224" v="59003" actId="947"/>
          <ac:spMkLst>
            <pc:docMk/>
            <pc:sldMk cId="0" sldId="286"/>
            <ac:spMk id="2108" creationId="{00000000-0000-0000-0000-000000000000}"/>
          </ac:spMkLst>
        </pc:spChg>
        <pc:spChg chg="mod">
          <ac:chgData name="Cao Tianyue" userId="002e49554a3b1526" providerId="LiveId" clId="{AB94867C-7F1F-4F52-A7CC-1BBF41B9F577}" dt="2020-11-20T02:42:52.223" v="58999" actId="947"/>
          <ac:spMkLst>
            <pc:docMk/>
            <pc:sldMk cId="0" sldId="286"/>
            <ac:spMk id="2109" creationId="{00000000-0000-0000-0000-000000000000}"/>
          </ac:spMkLst>
        </pc:spChg>
        <pc:spChg chg="mod">
          <ac:chgData name="Cao Tianyue" userId="002e49554a3b1526" providerId="LiveId" clId="{AB94867C-7F1F-4F52-A7CC-1BBF41B9F577}" dt="2020-11-20T02:42:52.222" v="58995" actId="947"/>
          <ac:spMkLst>
            <pc:docMk/>
            <pc:sldMk cId="0" sldId="286"/>
            <ac:spMk id="2110" creationId="{00000000-0000-0000-0000-000000000000}"/>
          </ac:spMkLst>
        </pc:spChg>
        <pc:spChg chg="mod">
          <ac:chgData name="Cao Tianyue" userId="002e49554a3b1526" providerId="LiveId" clId="{AB94867C-7F1F-4F52-A7CC-1BBF41B9F577}" dt="2020-11-20T02:42:52.222" v="58991" actId="947"/>
          <ac:spMkLst>
            <pc:docMk/>
            <pc:sldMk cId="0" sldId="286"/>
            <ac:spMk id="2111" creationId="{00000000-0000-0000-0000-000000000000}"/>
          </ac:spMkLst>
        </pc:spChg>
        <pc:spChg chg="mod">
          <ac:chgData name="Cao Tianyue" userId="002e49554a3b1526" providerId="LiveId" clId="{AB94867C-7F1F-4F52-A7CC-1BBF41B9F577}" dt="2020-11-20T02:42:52.221" v="58987" actId="947"/>
          <ac:spMkLst>
            <pc:docMk/>
            <pc:sldMk cId="0" sldId="286"/>
            <ac:spMk id="2112" creationId="{00000000-0000-0000-0000-000000000000}"/>
          </ac:spMkLst>
        </pc:spChg>
        <pc:spChg chg="mod">
          <ac:chgData name="Cao Tianyue" userId="002e49554a3b1526" providerId="LiveId" clId="{AB94867C-7F1F-4F52-A7CC-1BBF41B9F577}" dt="2020-11-20T02:42:52.221" v="58983" actId="947"/>
          <ac:spMkLst>
            <pc:docMk/>
            <pc:sldMk cId="0" sldId="286"/>
            <ac:spMk id="2113" creationId="{00000000-0000-0000-0000-000000000000}"/>
          </ac:spMkLst>
        </pc:spChg>
        <pc:spChg chg="mod">
          <ac:chgData name="Cao Tianyue" userId="002e49554a3b1526" providerId="LiveId" clId="{AB94867C-7F1F-4F52-A7CC-1BBF41B9F577}" dt="2020-11-20T02:42:52.220" v="58979" actId="947"/>
          <ac:spMkLst>
            <pc:docMk/>
            <pc:sldMk cId="0" sldId="286"/>
            <ac:spMk id="2114" creationId="{00000000-0000-0000-0000-000000000000}"/>
          </ac:spMkLst>
        </pc:spChg>
        <pc:spChg chg="mod">
          <ac:chgData name="Cao Tianyue" userId="002e49554a3b1526" providerId="LiveId" clId="{AB94867C-7F1F-4F52-A7CC-1BBF41B9F577}" dt="2020-11-20T02:42:52.220" v="58975" actId="947"/>
          <ac:spMkLst>
            <pc:docMk/>
            <pc:sldMk cId="0" sldId="286"/>
            <ac:spMk id="2115" creationId="{00000000-0000-0000-0000-000000000000}"/>
          </ac:spMkLst>
        </pc:spChg>
        <pc:spChg chg="mod">
          <ac:chgData name="Cao Tianyue" userId="002e49554a3b1526" providerId="LiveId" clId="{AB94867C-7F1F-4F52-A7CC-1BBF41B9F577}" dt="2020-11-20T02:42:52.219" v="58971" actId="947"/>
          <ac:spMkLst>
            <pc:docMk/>
            <pc:sldMk cId="0" sldId="286"/>
            <ac:spMk id="2116" creationId="{00000000-0000-0000-0000-000000000000}"/>
          </ac:spMkLst>
        </pc:spChg>
        <pc:spChg chg="mod">
          <ac:chgData name="Cao Tianyue" userId="002e49554a3b1526" providerId="LiveId" clId="{AB94867C-7F1F-4F52-A7CC-1BBF41B9F577}" dt="2020-11-20T02:42:52.218" v="58967" actId="947"/>
          <ac:spMkLst>
            <pc:docMk/>
            <pc:sldMk cId="0" sldId="286"/>
            <ac:spMk id="2117" creationId="{00000000-0000-0000-0000-000000000000}"/>
          </ac:spMkLst>
        </pc:spChg>
        <pc:spChg chg="mod">
          <ac:chgData name="Cao Tianyue" userId="002e49554a3b1526" providerId="LiveId" clId="{AB94867C-7F1F-4F52-A7CC-1BBF41B9F577}" dt="2020-11-20T02:42:52.218" v="58963" actId="947"/>
          <ac:spMkLst>
            <pc:docMk/>
            <pc:sldMk cId="0" sldId="286"/>
            <ac:spMk id="2118" creationId="{00000000-0000-0000-0000-000000000000}"/>
          </ac:spMkLst>
        </pc:spChg>
        <pc:spChg chg="mod">
          <ac:chgData name="Cao Tianyue" userId="002e49554a3b1526" providerId="LiveId" clId="{AB94867C-7F1F-4F52-A7CC-1BBF41B9F577}" dt="2020-11-20T02:42:52.217" v="58959" actId="947"/>
          <ac:spMkLst>
            <pc:docMk/>
            <pc:sldMk cId="0" sldId="286"/>
            <ac:spMk id="2119" creationId="{00000000-0000-0000-0000-000000000000}"/>
          </ac:spMkLst>
        </pc:spChg>
        <pc:spChg chg="mod">
          <ac:chgData name="Cao Tianyue" userId="002e49554a3b1526" providerId="LiveId" clId="{AB94867C-7F1F-4F52-A7CC-1BBF41B9F577}" dt="2020-11-20T02:42:52.217" v="58955" actId="947"/>
          <ac:spMkLst>
            <pc:docMk/>
            <pc:sldMk cId="0" sldId="286"/>
            <ac:spMk id="2120" creationId="{00000000-0000-0000-0000-000000000000}"/>
          </ac:spMkLst>
        </pc:spChg>
        <pc:spChg chg="mod">
          <ac:chgData name="Cao Tianyue" userId="002e49554a3b1526" providerId="LiveId" clId="{AB94867C-7F1F-4F52-A7CC-1BBF41B9F577}" dt="2020-11-20T02:42:52.216" v="58951" actId="947"/>
          <ac:spMkLst>
            <pc:docMk/>
            <pc:sldMk cId="0" sldId="286"/>
            <ac:spMk id="2121" creationId="{00000000-0000-0000-0000-000000000000}"/>
          </ac:spMkLst>
        </pc:spChg>
        <pc:spChg chg="mod">
          <ac:chgData name="Cao Tianyue" userId="002e49554a3b1526" providerId="LiveId" clId="{AB94867C-7F1F-4F52-A7CC-1BBF41B9F577}" dt="2020-11-20T02:42:52.215" v="58947" actId="947"/>
          <ac:spMkLst>
            <pc:docMk/>
            <pc:sldMk cId="0" sldId="286"/>
            <ac:spMk id="2122" creationId="{00000000-0000-0000-0000-000000000000}"/>
          </ac:spMkLst>
        </pc:spChg>
        <pc:spChg chg="mod">
          <ac:chgData name="Cao Tianyue" userId="002e49554a3b1526" providerId="LiveId" clId="{AB94867C-7F1F-4F52-A7CC-1BBF41B9F577}" dt="2020-11-20T02:42:52.215" v="58943" actId="947"/>
          <ac:spMkLst>
            <pc:docMk/>
            <pc:sldMk cId="0" sldId="286"/>
            <ac:spMk id="2123" creationId="{00000000-0000-0000-0000-000000000000}"/>
          </ac:spMkLst>
        </pc:spChg>
        <pc:spChg chg="mod">
          <ac:chgData name="Cao Tianyue" userId="002e49554a3b1526" providerId="LiveId" clId="{AB94867C-7F1F-4F52-A7CC-1BBF41B9F577}" dt="2020-11-20T02:42:52.214" v="58939" actId="947"/>
          <ac:spMkLst>
            <pc:docMk/>
            <pc:sldMk cId="0" sldId="286"/>
            <ac:spMk id="2124" creationId="{00000000-0000-0000-0000-000000000000}"/>
          </ac:spMkLst>
        </pc:spChg>
        <pc:spChg chg="mod">
          <ac:chgData name="Cao Tianyue" userId="002e49554a3b1526" providerId="LiveId" clId="{AB94867C-7F1F-4F52-A7CC-1BBF41B9F577}" dt="2020-11-20T02:42:52.214" v="58935" actId="947"/>
          <ac:spMkLst>
            <pc:docMk/>
            <pc:sldMk cId="0" sldId="286"/>
            <ac:spMk id="2125" creationId="{00000000-0000-0000-0000-000000000000}"/>
          </ac:spMkLst>
        </pc:spChg>
        <pc:spChg chg="mod">
          <ac:chgData name="Cao Tianyue" userId="002e49554a3b1526" providerId="LiveId" clId="{AB94867C-7F1F-4F52-A7CC-1BBF41B9F577}" dt="2020-11-20T02:42:52.213" v="58931" actId="947"/>
          <ac:spMkLst>
            <pc:docMk/>
            <pc:sldMk cId="0" sldId="286"/>
            <ac:spMk id="2126" creationId="{00000000-0000-0000-0000-000000000000}"/>
          </ac:spMkLst>
        </pc:spChg>
        <pc:spChg chg="mod">
          <ac:chgData name="Cao Tianyue" userId="002e49554a3b1526" providerId="LiveId" clId="{AB94867C-7F1F-4F52-A7CC-1BBF41B9F577}" dt="2020-11-20T02:42:52.213" v="58927" actId="947"/>
          <ac:spMkLst>
            <pc:docMk/>
            <pc:sldMk cId="0" sldId="286"/>
            <ac:spMk id="2127" creationId="{00000000-0000-0000-0000-000000000000}"/>
          </ac:spMkLst>
        </pc:spChg>
        <pc:spChg chg="mod">
          <ac:chgData name="Cao Tianyue" userId="002e49554a3b1526" providerId="LiveId" clId="{AB94867C-7F1F-4F52-A7CC-1BBF41B9F577}" dt="2020-11-20T02:42:52.212" v="58923" actId="947"/>
          <ac:spMkLst>
            <pc:docMk/>
            <pc:sldMk cId="0" sldId="286"/>
            <ac:spMk id="2128" creationId="{00000000-0000-0000-0000-000000000000}"/>
          </ac:spMkLst>
        </pc:spChg>
        <pc:spChg chg="mod">
          <ac:chgData name="Cao Tianyue" userId="002e49554a3b1526" providerId="LiveId" clId="{AB94867C-7F1F-4F52-A7CC-1BBF41B9F577}" dt="2020-11-20T02:42:52.212" v="58919" actId="947"/>
          <ac:spMkLst>
            <pc:docMk/>
            <pc:sldMk cId="0" sldId="286"/>
            <ac:spMk id="2129" creationId="{00000000-0000-0000-0000-000000000000}"/>
          </ac:spMkLst>
        </pc:spChg>
        <pc:spChg chg="mod">
          <ac:chgData name="Cao Tianyue" userId="002e49554a3b1526" providerId="LiveId" clId="{AB94867C-7F1F-4F52-A7CC-1BBF41B9F577}" dt="2020-11-20T02:42:52.211" v="58915" actId="947"/>
          <ac:spMkLst>
            <pc:docMk/>
            <pc:sldMk cId="0" sldId="286"/>
            <ac:spMk id="2130" creationId="{00000000-0000-0000-0000-000000000000}"/>
          </ac:spMkLst>
        </pc:spChg>
        <pc:spChg chg="mod">
          <ac:chgData name="Cao Tianyue" userId="002e49554a3b1526" providerId="LiveId" clId="{AB94867C-7F1F-4F52-A7CC-1BBF41B9F577}" dt="2020-11-20T02:42:52.210" v="58911" actId="947"/>
          <ac:spMkLst>
            <pc:docMk/>
            <pc:sldMk cId="0" sldId="286"/>
            <ac:spMk id="2131" creationId="{00000000-0000-0000-0000-000000000000}"/>
          </ac:spMkLst>
        </pc:spChg>
        <pc:spChg chg="mod">
          <ac:chgData name="Cao Tianyue" userId="002e49554a3b1526" providerId="LiveId" clId="{AB94867C-7F1F-4F52-A7CC-1BBF41B9F577}" dt="2020-11-20T02:42:52.210" v="58907" actId="947"/>
          <ac:spMkLst>
            <pc:docMk/>
            <pc:sldMk cId="0" sldId="286"/>
            <ac:spMk id="2132" creationId="{00000000-0000-0000-0000-000000000000}"/>
          </ac:spMkLst>
        </pc:spChg>
        <pc:spChg chg="mod">
          <ac:chgData name="Cao Tianyue" userId="002e49554a3b1526" providerId="LiveId" clId="{AB94867C-7F1F-4F52-A7CC-1BBF41B9F577}" dt="2020-11-20T02:42:52.209" v="58903" actId="947"/>
          <ac:spMkLst>
            <pc:docMk/>
            <pc:sldMk cId="0" sldId="286"/>
            <ac:spMk id="2133" creationId="{00000000-0000-0000-0000-000000000000}"/>
          </ac:spMkLst>
        </pc:spChg>
        <pc:spChg chg="mod">
          <ac:chgData name="Cao Tianyue" userId="002e49554a3b1526" providerId="LiveId" clId="{AB94867C-7F1F-4F52-A7CC-1BBF41B9F577}" dt="2020-11-20T02:42:52.209" v="58899" actId="947"/>
          <ac:spMkLst>
            <pc:docMk/>
            <pc:sldMk cId="0" sldId="286"/>
            <ac:spMk id="2134" creationId="{00000000-0000-0000-0000-000000000000}"/>
          </ac:spMkLst>
        </pc:spChg>
        <pc:spChg chg="mod">
          <ac:chgData name="Cao Tianyue" userId="002e49554a3b1526" providerId="LiveId" clId="{AB94867C-7F1F-4F52-A7CC-1BBF41B9F577}" dt="2020-11-20T02:42:52.208" v="58895" actId="947"/>
          <ac:spMkLst>
            <pc:docMk/>
            <pc:sldMk cId="0" sldId="286"/>
            <ac:spMk id="2135" creationId="{00000000-0000-0000-0000-000000000000}"/>
          </ac:spMkLst>
        </pc:spChg>
        <pc:spChg chg="mod">
          <ac:chgData name="Cao Tianyue" userId="002e49554a3b1526" providerId="LiveId" clId="{AB94867C-7F1F-4F52-A7CC-1BBF41B9F577}" dt="2020-11-20T02:42:52.207" v="58891" actId="947"/>
          <ac:spMkLst>
            <pc:docMk/>
            <pc:sldMk cId="0" sldId="286"/>
            <ac:spMk id="2136" creationId="{00000000-0000-0000-0000-000000000000}"/>
          </ac:spMkLst>
        </pc:spChg>
        <pc:spChg chg="mod">
          <ac:chgData name="Cao Tianyue" userId="002e49554a3b1526" providerId="LiveId" clId="{AB94867C-7F1F-4F52-A7CC-1BBF41B9F577}" dt="2020-11-20T02:42:52.207" v="58887" actId="947"/>
          <ac:spMkLst>
            <pc:docMk/>
            <pc:sldMk cId="0" sldId="286"/>
            <ac:spMk id="2137" creationId="{00000000-0000-0000-0000-000000000000}"/>
          </ac:spMkLst>
        </pc:spChg>
        <pc:spChg chg="mod">
          <ac:chgData name="Cao Tianyue" userId="002e49554a3b1526" providerId="LiveId" clId="{AB94867C-7F1F-4F52-A7CC-1BBF41B9F577}" dt="2020-11-20T02:42:52.206" v="58883" actId="947"/>
          <ac:spMkLst>
            <pc:docMk/>
            <pc:sldMk cId="0" sldId="286"/>
            <ac:spMk id="2138" creationId="{00000000-0000-0000-0000-000000000000}"/>
          </ac:spMkLst>
        </pc:spChg>
        <pc:spChg chg="mod">
          <ac:chgData name="Cao Tianyue" userId="002e49554a3b1526" providerId="LiveId" clId="{AB94867C-7F1F-4F52-A7CC-1BBF41B9F577}" dt="2020-11-20T02:42:52.206" v="58879" actId="947"/>
          <ac:spMkLst>
            <pc:docMk/>
            <pc:sldMk cId="0" sldId="286"/>
            <ac:spMk id="2139" creationId="{00000000-0000-0000-0000-000000000000}"/>
          </ac:spMkLst>
        </pc:spChg>
        <pc:spChg chg="mod">
          <ac:chgData name="Cao Tianyue" userId="002e49554a3b1526" providerId="LiveId" clId="{AB94867C-7F1F-4F52-A7CC-1BBF41B9F577}" dt="2020-11-20T02:42:52.205" v="58875" actId="947"/>
          <ac:spMkLst>
            <pc:docMk/>
            <pc:sldMk cId="0" sldId="286"/>
            <ac:spMk id="2140" creationId="{00000000-0000-0000-0000-000000000000}"/>
          </ac:spMkLst>
        </pc:spChg>
        <pc:spChg chg="mod">
          <ac:chgData name="Cao Tianyue" userId="002e49554a3b1526" providerId="LiveId" clId="{AB94867C-7F1F-4F52-A7CC-1BBF41B9F577}" dt="2020-11-20T02:42:52.205" v="58871" actId="947"/>
          <ac:spMkLst>
            <pc:docMk/>
            <pc:sldMk cId="0" sldId="286"/>
            <ac:spMk id="2141" creationId="{00000000-0000-0000-0000-000000000000}"/>
          </ac:spMkLst>
        </pc:spChg>
        <pc:spChg chg="mod">
          <ac:chgData name="Cao Tianyue" userId="002e49554a3b1526" providerId="LiveId" clId="{AB94867C-7F1F-4F52-A7CC-1BBF41B9F577}" dt="2020-11-20T02:42:52.204" v="58867" actId="947"/>
          <ac:spMkLst>
            <pc:docMk/>
            <pc:sldMk cId="0" sldId="286"/>
            <ac:spMk id="2142" creationId="{00000000-0000-0000-0000-000000000000}"/>
          </ac:spMkLst>
        </pc:spChg>
        <pc:spChg chg="mod">
          <ac:chgData name="Cao Tianyue" userId="002e49554a3b1526" providerId="LiveId" clId="{AB94867C-7F1F-4F52-A7CC-1BBF41B9F577}" dt="2020-11-20T02:42:52.203" v="58863" actId="947"/>
          <ac:spMkLst>
            <pc:docMk/>
            <pc:sldMk cId="0" sldId="286"/>
            <ac:spMk id="2143" creationId="{00000000-0000-0000-0000-000000000000}"/>
          </ac:spMkLst>
        </pc:spChg>
        <pc:spChg chg="mod">
          <ac:chgData name="Cao Tianyue" userId="002e49554a3b1526" providerId="LiveId" clId="{AB94867C-7F1F-4F52-A7CC-1BBF41B9F577}" dt="2020-11-20T02:42:52.203" v="58859" actId="947"/>
          <ac:spMkLst>
            <pc:docMk/>
            <pc:sldMk cId="0" sldId="286"/>
            <ac:spMk id="2144" creationId="{00000000-0000-0000-0000-000000000000}"/>
          </ac:spMkLst>
        </pc:spChg>
        <pc:spChg chg="mod">
          <ac:chgData name="Cao Tianyue" userId="002e49554a3b1526" providerId="LiveId" clId="{AB94867C-7F1F-4F52-A7CC-1BBF41B9F577}" dt="2020-11-20T02:42:52.202" v="58855" actId="947"/>
          <ac:spMkLst>
            <pc:docMk/>
            <pc:sldMk cId="0" sldId="286"/>
            <ac:spMk id="2145" creationId="{00000000-0000-0000-0000-000000000000}"/>
          </ac:spMkLst>
        </pc:spChg>
        <pc:spChg chg="mod">
          <ac:chgData name="Cao Tianyue" userId="002e49554a3b1526" providerId="LiveId" clId="{AB94867C-7F1F-4F52-A7CC-1BBF41B9F577}" dt="2020-11-20T02:42:52.202" v="58851" actId="947"/>
          <ac:spMkLst>
            <pc:docMk/>
            <pc:sldMk cId="0" sldId="286"/>
            <ac:spMk id="2146" creationId="{00000000-0000-0000-0000-000000000000}"/>
          </ac:spMkLst>
        </pc:spChg>
        <pc:spChg chg="mod">
          <ac:chgData name="Cao Tianyue" userId="002e49554a3b1526" providerId="LiveId" clId="{AB94867C-7F1F-4F52-A7CC-1BBF41B9F577}" dt="2020-11-20T02:42:52.201" v="58847" actId="947"/>
          <ac:spMkLst>
            <pc:docMk/>
            <pc:sldMk cId="0" sldId="286"/>
            <ac:spMk id="2147" creationId="{00000000-0000-0000-0000-000000000000}"/>
          </ac:spMkLst>
        </pc:spChg>
        <pc:spChg chg="mod">
          <ac:chgData name="Cao Tianyue" userId="002e49554a3b1526" providerId="LiveId" clId="{AB94867C-7F1F-4F52-A7CC-1BBF41B9F577}" dt="2020-11-20T02:42:52.200" v="58843" actId="947"/>
          <ac:spMkLst>
            <pc:docMk/>
            <pc:sldMk cId="0" sldId="286"/>
            <ac:spMk id="2148" creationId="{00000000-0000-0000-0000-000000000000}"/>
          </ac:spMkLst>
        </pc:spChg>
        <pc:spChg chg="mod">
          <ac:chgData name="Cao Tianyue" userId="002e49554a3b1526" providerId="LiveId" clId="{AB94867C-7F1F-4F52-A7CC-1BBF41B9F577}" dt="2020-11-20T02:42:52.200" v="58839" actId="947"/>
          <ac:spMkLst>
            <pc:docMk/>
            <pc:sldMk cId="0" sldId="286"/>
            <ac:spMk id="2149" creationId="{00000000-0000-0000-0000-000000000000}"/>
          </ac:spMkLst>
        </pc:spChg>
        <pc:spChg chg="mod">
          <ac:chgData name="Cao Tianyue" userId="002e49554a3b1526" providerId="LiveId" clId="{AB94867C-7F1F-4F52-A7CC-1BBF41B9F577}" dt="2020-11-20T02:42:52.199" v="58835" actId="947"/>
          <ac:spMkLst>
            <pc:docMk/>
            <pc:sldMk cId="0" sldId="286"/>
            <ac:spMk id="2150" creationId="{00000000-0000-0000-0000-000000000000}"/>
          </ac:spMkLst>
        </pc:spChg>
        <pc:spChg chg="mod">
          <ac:chgData name="Cao Tianyue" userId="002e49554a3b1526" providerId="LiveId" clId="{AB94867C-7F1F-4F52-A7CC-1BBF41B9F577}" dt="2020-11-20T02:42:52.198" v="58831" actId="947"/>
          <ac:spMkLst>
            <pc:docMk/>
            <pc:sldMk cId="0" sldId="286"/>
            <ac:spMk id="2151" creationId="{00000000-0000-0000-0000-000000000000}"/>
          </ac:spMkLst>
        </pc:spChg>
        <pc:spChg chg="mod">
          <ac:chgData name="Cao Tianyue" userId="002e49554a3b1526" providerId="LiveId" clId="{AB94867C-7F1F-4F52-A7CC-1BBF41B9F577}" dt="2020-11-20T02:42:52.198" v="58827" actId="947"/>
          <ac:spMkLst>
            <pc:docMk/>
            <pc:sldMk cId="0" sldId="286"/>
            <ac:spMk id="2152" creationId="{00000000-0000-0000-0000-000000000000}"/>
          </ac:spMkLst>
        </pc:spChg>
        <pc:spChg chg="mod">
          <ac:chgData name="Cao Tianyue" userId="002e49554a3b1526" providerId="LiveId" clId="{AB94867C-7F1F-4F52-A7CC-1BBF41B9F577}" dt="2020-11-20T02:42:52.197" v="58823" actId="947"/>
          <ac:spMkLst>
            <pc:docMk/>
            <pc:sldMk cId="0" sldId="286"/>
            <ac:spMk id="2153" creationId="{00000000-0000-0000-0000-000000000000}"/>
          </ac:spMkLst>
        </pc:spChg>
        <pc:spChg chg="mod">
          <ac:chgData name="Cao Tianyue" userId="002e49554a3b1526" providerId="LiveId" clId="{AB94867C-7F1F-4F52-A7CC-1BBF41B9F577}" dt="2020-11-20T02:42:52.196" v="58819" actId="947"/>
          <ac:spMkLst>
            <pc:docMk/>
            <pc:sldMk cId="0" sldId="286"/>
            <ac:spMk id="2154" creationId="{00000000-0000-0000-0000-000000000000}"/>
          </ac:spMkLst>
        </pc:spChg>
        <pc:spChg chg="mod">
          <ac:chgData name="Cao Tianyue" userId="002e49554a3b1526" providerId="LiveId" clId="{AB94867C-7F1F-4F52-A7CC-1BBF41B9F577}" dt="2020-11-20T02:42:52.196" v="58815" actId="947"/>
          <ac:spMkLst>
            <pc:docMk/>
            <pc:sldMk cId="0" sldId="286"/>
            <ac:spMk id="2155" creationId="{00000000-0000-0000-0000-000000000000}"/>
          </ac:spMkLst>
        </pc:spChg>
        <pc:spChg chg="mod">
          <ac:chgData name="Cao Tianyue" userId="002e49554a3b1526" providerId="LiveId" clId="{AB94867C-7F1F-4F52-A7CC-1BBF41B9F577}" dt="2020-11-20T02:42:52.195" v="58811" actId="947"/>
          <ac:spMkLst>
            <pc:docMk/>
            <pc:sldMk cId="0" sldId="286"/>
            <ac:spMk id="2156" creationId="{00000000-0000-0000-0000-000000000000}"/>
          </ac:spMkLst>
        </pc:spChg>
        <pc:spChg chg="mod">
          <ac:chgData name="Cao Tianyue" userId="002e49554a3b1526" providerId="LiveId" clId="{AB94867C-7F1F-4F52-A7CC-1BBF41B9F577}" dt="2020-11-20T02:42:52.195" v="58807" actId="947"/>
          <ac:spMkLst>
            <pc:docMk/>
            <pc:sldMk cId="0" sldId="286"/>
            <ac:spMk id="2157" creationId="{00000000-0000-0000-0000-000000000000}"/>
          </ac:spMkLst>
        </pc:spChg>
        <pc:spChg chg="mod">
          <ac:chgData name="Cao Tianyue" userId="002e49554a3b1526" providerId="LiveId" clId="{AB94867C-7F1F-4F52-A7CC-1BBF41B9F577}" dt="2020-11-20T02:42:52.194" v="58803" actId="947"/>
          <ac:spMkLst>
            <pc:docMk/>
            <pc:sldMk cId="0" sldId="286"/>
            <ac:spMk id="2158" creationId="{00000000-0000-0000-0000-000000000000}"/>
          </ac:spMkLst>
        </pc:spChg>
        <pc:spChg chg="mod">
          <ac:chgData name="Cao Tianyue" userId="002e49554a3b1526" providerId="LiveId" clId="{AB94867C-7F1F-4F52-A7CC-1BBF41B9F577}" dt="2020-11-20T02:42:52.193" v="58799" actId="947"/>
          <ac:spMkLst>
            <pc:docMk/>
            <pc:sldMk cId="0" sldId="286"/>
            <ac:spMk id="2159" creationId="{00000000-0000-0000-0000-000000000000}"/>
          </ac:spMkLst>
        </pc:spChg>
        <pc:spChg chg="mod">
          <ac:chgData name="Cao Tianyue" userId="002e49554a3b1526" providerId="LiveId" clId="{AB94867C-7F1F-4F52-A7CC-1BBF41B9F577}" dt="2020-11-20T02:42:52.193" v="58795" actId="947"/>
          <ac:spMkLst>
            <pc:docMk/>
            <pc:sldMk cId="0" sldId="286"/>
            <ac:spMk id="2160" creationId="{00000000-0000-0000-0000-000000000000}"/>
          </ac:spMkLst>
        </pc:spChg>
        <pc:spChg chg="mod">
          <ac:chgData name="Cao Tianyue" userId="002e49554a3b1526" providerId="LiveId" clId="{AB94867C-7F1F-4F52-A7CC-1BBF41B9F577}" dt="2020-11-20T02:42:52.192" v="58791" actId="947"/>
          <ac:spMkLst>
            <pc:docMk/>
            <pc:sldMk cId="0" sldId="286"/>
            <ac:spMk id="2161" creationId="{00000000-0000-0000-0000-000000000000}"/>
          </ac:spMkLst>
        </pc:spChg>
        <pc:spChg chg="mod">
          <ac:chgData name="Cao Tianyue" userId="002e49554a3b1526" providerId="LiveId" clId="{AB94867C-7F1F-4F52-A7CC-1BBF41B9F577}" dt="2020-11-20T02:42:52.192" v="58787" actId="947"/>
          <ac:spMkLst>
            <pc:docMk/>
            <pc:sldMk cId="0" sldId="286"/>
            <ac:spMk id="2162" creationId="{00000000-0000-0000-0000-000000000000}"/>
          </ac:spMkLst>
        </pc:spChg>
        <pc:spChg chg="mod">
          <ac:chgData name="Cao Tianyue" userId="002e49554a3b1526" providerId="LiveId" clId="{AB94867C-7F1F-4F52-A7CC-1BBF41B9F577}" dt="2020-11-20T02:42:52.191" v="58783" actId="947"/>
          <ac:spMkLst>
            <pc:docMk/>
            <pc:sldMk cId="0" sldId="286"/>
            <ac:spMk id="2163" creationId="{00000000-0000-0000-0000-000000000000}"/>
          </ac:spMkLst>
        </pc:spChg>
        <pc:spChg chg="mod">
          <ac:chgData name="Cao Tianyue" userId="002e49554a3b1526" providerId="LiveId" clId="{AB94867C-7F1F-4F52-A7CC-1BBF41B9F577}" dt="2020-11-20T02:42:52.191" v="58779" actId="947"/>
          <ac:spMkLst>
            <pc:docMk/>
            <pc:sldMk cId="0" sldId="286"/>
            <ac:spMk id="2164" creationId="{00000000-0000-0000-0000-000000000000}"/>
          </ac:spMkLst>
        </pc:spChg>
        <pc:spChg chg="mod">
          <ac:chgData name="Cao Tianyue" userId="002e49554a3b1526" providerId="LiveId" clId="{AB94867C-7F1F-4F52-A7CC-1BBF41B9F577}" dt="2020-11-20T02:42:52.190" v="58775" actId="947"/>
          <ac:spMkLst>
            <pc:docMk/>
            <pc:sldMk cId="0" sldId="286"/>
            <ac:spMk id="2165" creationId="{00000000-0000-0000-0000-000000000000}"/>
          </ac:spMkLst>
        </pc:spChg>
        <pc:spChg chg="mod">
          <ac:chgData name="Cao Tianyue" userId="002e49554a3b1526" providerId="LiveId" clId="{AB94867C-7F1F-4F52-A7CC-1BBF41B9F577}" dt="2020-11-20T02:42:52.190" v="58771" actId="947"/>
          <ac:spMkLst>
            <pc:docMk/>
            <pc:sldMk cId="0" sldId="286"/>
            <ac:spMk id="2166" creationId="{00000000-0000-0000-0000-000000000000}"/>
          </ac:spMkLst>
        </pc:spChg>
        <pc:spChg chg="mod">
          <ac:chgData name="Cao Tianyue" userId="002e49554a3b1526" providerId="LiveId" clId="{AB94867C-7F1F-4F52-A7CC-1BBF41B9F577}" dt="2020-11-20T02:42:52.189" v="58767" actId="947"/>
          <ac:spMkLst>
            <pc:docMk/>
            <pc:sldMk cId="0" sldId="286"/>
            <ac:spMk id="2167" creationId="{00000000-0000-0000-0000-000000000000}"/>
          </ac:spMkLst>
        </pc:spChg>
        <pc:spChg chg="mod">
          <ac:chgData name="Cao Tianyue" userId="002e49554a3b1526" providerId="LiveId" clId="{AB94867C-7F1F-4F52-A7CC-1BBF41B9F577}" dt="2020-11-20T02:42:52.188" v="58763" actId="947"/>
          <ac:spMkLst>
            <pc:docMk/>
            <pc:sldMk cId="0" sldId="286"/>
            <ac:spMk id="2168" creationId="{00000000-0000-0000-0000-000000000000}"/>
          </ac:spMkLst>
        </pc:spChg>
        <pc:spChg chg="mod">
          <ac:chgData name="Cao Tianyue" userId="002e49554a3b1526" providerId="LiveId" clId="{AB94867C-7F1F-4F52-A7CC-1BBF41B9F577}" dt="2020-11-20T02:42:52.188" v="58759" actId="947"/>
          <ac:spMkLst>
            <pc:docMk/>
            <pc:sldMk cId="0" sldId="286"/>
            <ac:spMk id="2169" creationId="{00000000-0000-0000-0000-000000000000}"/>
          </ac:spMkLst>
        </pc:spChg>
        <pc:spChg chg="mod">
          <ac:chgData name="Cao Tianyue" userId="002e49554a3b1526" providerId="LiveId" clId="{AB94867C-7F1F-4F52-A7CC-1BBF41B9F577}" dt="2020-11-20T02:42:52.187" v="58755" actId="947"/>
          <ac:spMkLst>
            <pc:docMk/>
            <pc:sldMk cId="0" sldId="286"/>
            <ac:spMk id="2170" creationId="{00000000-0000-0000-0000-000000000000}"/>
          </ac:spMkLst>
        </pc:spChg>
        <pc:spChg chg="mod">
          <ac:chgData name="Cao Tianyue" userId="002e49554a3b1526" providerId="LiveId" clId="{AB94867C-7F1F-4F52-A7CC-1BBF41B9F577}" dt="2020-11-20T02:42:52.187" v="58751" actId="947"/>
          <ac:spMkLst>
            <pc:docMk/>
            <pc:sldMk cId="0" sldId="286"/>
            <ac:spMk id="2171" creationId="{00000000-0000-0000-0000-000000000000}"/>
          </ac:spMkLst>
        </pc:spChg>
        <pc:spChg chg="mod">
          <ac:chgData name="Cao Tianyue" userId="002e49554a3b1526" providerId="LiveId" clId="{AB94867C-7F1F-4F52-A7CC-1BBF41B9F577}" dt="2020-11-20T02:42:52.186" v="58747" actId="947"/>
          <ac:spMkLst>
            <pc:docMk/>
            <pc:sldMk cId="0" sldId="286"/>
            <ac:spMk id="2172" creationId="{00000000-0000-0000-0000-000000000000}"/>
          </ac:spMkLst>
        </pc:spChg>
        <pc:spChg chg="mod">
          <ac:chgData name="Cao Tianyue" userId="002e49554a3b1526" providerId="LiveId" clId="{AB94867C-7F1F-4F52-A7CC-1BBF41B9F577}" dt="2020-11-20T02:42:52.185" v="58743" actId="947"/>
          <ac:spMkLst>
            <pc:docMk/>
            <pc:sldMk cId="0" sldId="286"/>
            <ac:spMk id="2173" creationId="{00000000-0000-0000-0000-000000000000}"/>
          </ac:spMkLst>
        </pc:spChg>
        <pc:spChg chg="mod">
          <ac:chgData name="Cao Tianyue" userId="002e49554a3b1526" providerId="LiveId" clId="{AB94867C-7F1F-4F52-A7CC-1BBF41B9F577}" dt="2020-11-20T02:42:52.185" v="58739" actId="947"/>
          <ac:spMkLst>
            <pc:docMk/>
            <pc:sldMk cId="0" sldId="286"/>
            <ac:spMk id="2174" creationId="{00000000-0000-0000-0000-000000000000}"/>
          </ac:spMkLst>
        </pc:spChg>
        <pc:spChg chg="mod">
          <ac:chgData name="Cao Tianyue" userId="002e49554a3b1526" providerId="LiveId" clId="{AB94867C-7F1F-4F52-A7CC-1BBF41B9F577}" dt="2020-11-20T02:42:52.184" v="58735" actId="947"/>
          <ac:spMkLst>
            <pc:docMk/>
            <pc:sldMk cId="0" sldId="286"/>
            <ac:spMk id="2175" creationId="{00000000-0000-0000-0000-000000000000}"/>
          </ac:spMkLst>
        </pc:spChg>
        <pc:spChg chg="mod">
          <ac:chgData name="Cao Tianyue" userId="002e49554a3b1526" providerId="LiveId" clId="{AB94867C-7F1F-4F52-A7CC-1BBF41B9F577}" dt="2020-11-20T02:42:52.184" v="58731" actId="947"/>
          <ac:spMkLst>
            <pc:docMk/>
            <pc:sldMk cId="0" sldId="286"/>
            <ac:spMk id="2176" creationId="{00000000-0000-0000-0000-000000000000}"/>
          </ac:spMkLst>
        </pc:spChg>
        <pc:spChg chg="mod">
          <ac:chgData name="Cao Tianyue" userId="002e49554a3b1526" providerId="LiveId" clId="{AB94867C-7F1F-4F52-A7CC-1BBF41B9F577}" dt="2020-11-20T02:42:52.183" v="58727" actId="947"/>
          <ac:spMkLst>
            <pc:docMk/>
            <pc:sldMk cId="0" sldId="286"/>
            <ac:spMk id="2177" creationId="{00000000-0000-0000-0000-000000000000}"/>
          </ac:spMkLst>
        </pc:spChg>
        <pc:spChg chg="mod">
          <ac:chgData name="Cao Tianyue" userId="002e49554a3b1526" providerId="LiveId" clId="{AB94867C-7F1F-4F52-A7CC-1BBF41B9F577}" dt="2020-11-20T02:42:52.183" v="58723" actId="947"/>
          <ac:spMkLst>
            <pc:docMk/>
            <pc:sldMk cId="0" sldId="286"/>
            <ac:spMk id="2178" creationId="{00000000-0000-0000-0000-000000000000}"/>
          </ac:spMkLst>
        </pc:spChg>
        <pc:spChg chg="mod">
          <ac:chgData name="Cao Tianyue" userId="002e49554a3b1526" providerId="LiveId" clId="{AB94867C-7F1F-4F52-A7CC-1BBF41B9F577}" dt="2020-11-20T02:42:52.182" v="58719" actId="947"/>
          <ac:spMkLst>
            <pc:docMk/>
            <pc:sldMk cId="0" sldId="286"/>
            <ac:spMk id="2179" creationId="{00000000-0000-0000-0000-000000000000}"/>
          </ac:spMkLst>
        </pc:spChg>
        <pc:spChg chg="mod">
          <ac:chgData name="Cao Tianyue" userId="002e49554a3b1526" providerId="LiveId" clId="{AB94867C-7F1F-4F52-A7CC-1BBF41B9F577}" dt="2020-11-20T02:42:52.182" v="58715" actId="947"/>
          <ac:spMkLst>
            <pc:docMk/>
            <pc:sldMk cId="0" sldId="286"/>
            <ac:spMk id="2180" creationId="{00000000-0000-0000-0000-000000000000}"/>
          </ac:spMkLst>
        </pc:spChg>
        <pc:spChg chg="mod">
          <ac:chgData name="Cao Tianyue" userId="002e49554a3b1526" providerId="LiveId" clId="{AB94867C-7F1F-4F52-A7CC-1BBF41B9F577}" dt="2020-11-20T02:42:52.181" v="58711" actId="947"/>
          <ac:spMkLst>
            <pc:docMk/>
            <pc:sldMk cId="0" sldId="286"/>
            <ac:spMk id="2181" creationId="{00000000-0000-0000-0000-000000000000}"/>
          </ac:spMkLst>
        </pc:spChg>
        <pc:spChg chg="mod">
          <ac:chgData name="Cao Tianyue" userId="002e49554a3b1526" providerId="LiveId" clId="{AB94867C-7F1F-4F52-A7CC-1BBF41B9F577}" dt="2020-11-20T02:42:52.180" v="58707" actId="947"/>
          <ac:spMkLst>
            <pc:docMk/>
            <pc:sldMk cId="0" sldId="286"/>
            <ac:spMk id="2182" creationId="{00000000-0000-0000-0000-000000000000}"/>
          </ac:spMkLst>
        </pc:spChg>
        <pc:spChg chg="mod">
          <ac:chgData name="Cao Tianyue" userId="002e49554a3b1526" providerId="LiveId" clId="{AB94867C-7F1F-4F52-A7CC-1BBF41B9F577}" dt="2020-11-20T02:42:52.180" v="58703" actId="947"/>
          <ac:spMkLst>
            <pc:docMk/>
            <pc:sldMk cId="0" sldId="286"/>
            <ac:spMk id="2183" creationId="{00000000-0000-0000-0000-000000000000}"/>
          </ac:spMkLst>
        </pc:spChg>
        <pc:spChg chg="mod">
          <ac:chgData name="Cao Tianyue" userId="002e49554a3b1526" providerId="LiveId" clId="{AB94867C-7F1F-4F52-A7CC-1BBF41B9F577}" dt="2020-11-20T02:42:52.179" v="58699" actId="947"/>
          <ac:spMkLst>
            <pc:docMk/>
            <pc:sldMk cId="0" sldId="286"/>
            <ac:spMk id="2184" creationId="{00000000-0000-0000-0000-000000000000}"/>
          </ac:spMkLst>
        </pc:spChg>
        <pc:spChg chg="mod">
          <ac:chgData name="Cao Tianyue" userId="002e49554a3b1526" providerId="LiveId" clId="{AB94867C-7F1F-4F52-A7CC-1BBF41B9F577}" dt="2020-11-20T02:42:52.178" v="58695" actId="947"/>
          <ac:spMkLst>
            <pc:docMk/>
            <pc:sldMk cId="0" sldId="286"/>
            <ac:spMk id="2185" creationId="{00000000-0000-0000-0000-000000000000}"/>
          </ac:spMkLst>
        </pc:spChg>
        <pc:spChg chg="mod">
          <ac:chgData name="Cao Tianyue" userId="002e49554a3b1526" providerId="LiveId" clId="{AB94867C-7F1F-4F52-A7CC-1BBF41B9F577}" dt="2020-11-20T02:42:52.178" v="58691" actId="947"/>
          <ac:spMkLst>
            <pc:docMk/>
            <pc:sldMk cId="0" sldId="286"/>
            <ac:spMk id="2186" creationId="{00000000-0000-0000-0000-000000000000}"/>
          </ac:spMkLst>
        </pc:spChg>
        <pc:spChg chg="mod">
          <ac:chgData name="Cao Tianyue" userId="002e49554a3b1526" providerId="LiveId" clId="{AB94867C-7F1F-4F52-A7CC-1BBF41B9F577}" dt="2020-11-20T02:42:52.177" v="58687" actId="947"/>
          <ac:spMkLst>
            <pc:docMk/>
            <pc:sldMk cId="0" sldId="286"/>
            <ac:spMk id="2187" creationId="{00000000-0000-0000-0000-000000000000}"/>
          </ac:spMkLst>
        </pc:spChg>
        <pc:spChg chg="mod">
          <ac:chgData name="Cao Tianyue" userId="002e49554a3b1526" providerId="LiveId" clId="{AB94867C-7F1F-4F52-A7CC-1BBF41B9F577}" dt="2020-11-20T02:42:52.177" v="58683" actId="947"/>
          <ac:spMkLst>
            <pc:docMk/>
            <pc:sldMk cId="0" sldId="286"/>
            <ac:spMk id="2188" creationId="{00000000-0000-0000-0000-000000000000}"/>
          </ac:spMkLst>
        </pc:spChg>
        <pc:spChg chg="mod">
          <ac:chgData name="Cao Tianyue" userId="002e49554a3b1526" providerId="LiveId" clId="{AB94867C-7F1F-4F52-A7CC-1BBF41B9F577}" dt="2020-11-20T02:42:52.176" v="58679" actId="947"/>
          <ac:spMkLst>
            <pc:docMk/>
            <pc:sldMk cId="0" sldId="286"/>
            <ac:spMk id="2189" creationId="{00000000-0000-0000-0000-000000000000}"/>
          </ac:spMkLst>
        </pc:spChg>
        <pc:spChg chg="mod">
          <ac:chgData name="Cao Tianyue" userId="002e49554a3b1526" providerId="LiveId" clId="{AB94867C-7F1F-4F52-A7CC-1BBF41B9F577}" dt="2020-11-20T02:42:52.175" v="58675" actId="947"/>
          <ac:spMkLst>
            <pc:docMk/>
            <pc:sldMk cId="0" sldId="286"/>
            <ac:spMk id="2190" creationId="{00000000-0000-0000-0000-000000000000}"/>
          </ac:spMkLst>
        </pc:spChg>
        <pc:spChg chg="mod">
          <ac:chgData name="Cao Tianyue" userId="002e49554a3b1526" providerId="LiveId" clId="{AB94867C-7F1F-4F52-A7CC-1BBF41B9F577}" dt="2020-11-20T02:42:52.175" v="58671" actId="947"/>
          <ac:spMkLst>
            <pc:docMk/>
            <pc:sldMk cId="0" sldId="286"/>
            <ac:spMk id="2191" creationId="{00000000-0000-0000-0000-000000000000}"/>
          </ac:spMkLst>
        </pc:spChg>
        <pc:spChg chg="mod">
          <ac:chgData name="Cao Tianyue" userId="002e49554a3b1526" providerId="LiveId" clId="{AB94867C-7F1F-4F52-A7CC-1BBF41B9F577}" dt="2020-11-20T02:42:52.174" v="58667" actId="947"/>
          <ac:spMkLst>
            <pc:docMk/>
            <pc:sldMk cId="0" sldId="286"/>
            <ac:spMk id="2192" creationId="{00000000-0000-0000-0000-000000000000}"/>
          </ac:spMkLst>
        </pc:spChg>
        <pc:spChg chg="mod">
          <ac:chgData name="Cao Tianyue" userId="002e49554a3b1526" providerId="LiveId" clId="{AB94867C-7F1F-4F52-A7CC-1BBF41B9F577}" dt="2020-11-20T02:42:52.174" v="58663" actId="947"/>
          <ac:spMkLst>
            <pc:docMk/>
            <pc:sldMk cId="0" sldId="286"/>
            <ac:spMk id="2193" creationId="{00000000-0000-0000-0000-000000000000}"/>
          </ac:spMkLst>
        </pc:spChg>
        <pc:spChg chg="mod">
          <ac:chgData name="Cao Tianyue" userId="002e49554a3b1526" providerId="LiveId" clId="{AB94867C-7F1F-4F52-A7CC-1BBF41B9F577}" dt="2020-11-20T02:42:52.173" v="58659" actId="947"/>
          <ac:spMkLst>
            <pc:docMk/>
            <pc:sldMk cId="0" sldId="286"/>
            <ac:spMk id="2194" creationId="{00000000-0000-0000-0000-000000000000}"/>
          </ac:spMkLst>
        </pc:spChg>
        <pc:spChg chg="mod">
          <ac:chgData name="Cao Tianyue" userId="002e49554a3b1526" providerId="LiveId" clId="{AB94867C-7F1F-4F52-A7CC-1BBF41B9F577}" dt="2020-11-20T02:42:52.173" v="58655" actId="947"/>
          <ac:spMkLst>
            <pc:docMk/>
            <pc:sldMk cId="0" sldId="286"/>
            <ac:spMk id="2195" creationId="{00000000-0000-0000-0000-000000000000}"/>
          </ac:spMkLst>
        </pc:spChg>
        <pc:spChg chg="mod">
          <ac:chgData name="Cao Tianyue" userId="002e49554a3b1526" providerId="LiveId" clId="{AB94867C-7F1F-4F52-A7CC-1BBF41B9F577}" dt="2020-11-20T02:42:52.172" v="58651" actId="947"/>
          <ac:spMkLst>
            <pc:docMk/>
            <pc:sldMk cId="0" sldId="286"/>
            <ac:spMk id="2196" creationId="{00000000-0000-0000-0000-000000000000}"/>
          </ac:spMkLst>
        </pc:spChg>
        <pc:spChg chg="mod">
          <ac:chgData name="Cao Tianyue" userId="002e49554a3b1526" providerId="LiveId" clId="{AB94867C-7F1F-4F52-A7CC-1BBF41B9F577}" dt="2020-11-20T02:42:52.171" v="58647" actId="947"/>
          <ac:spMkLst>
            <pc:docMk/>
            <pc:sldMk cId="0" sldId="286"/>
            <ac:spMk id="2197" creationId="{00000000-0000-0000-0000-000000000000}"/>
          </ac:spMkLst>
        </pc:spChg>
        <pc:spChg chg="mod">
          <ac:chgData name="Cao Tianyue" userId="002e49554a3b1526" providerId="LiveId" clId="{AB94867C-7F1F-4F52-A7CC-1BBF41B9F577}" dt="2020-11-20T02:42:52.170" v="58643" actId="947"/>
          <ac:spMkLst>
            <pc:docMk/>
            <pc:sldMk cId="0" sldId="286"/>
            <ac:spMk id="2198" creationId="{00000000-0000-0000-0000-000000000000}"/>
          </ac:spMkLst>
        </pc:spChg>
        <pc:spChg chg="mod">
          <ac:chgData name="Cao Tianyue" userId="002e49554a3b1526" providerId="LiveId" clId="{AB94867C-7F1F-4F52-A7CC-1BBF41B9F577}" dt="2020-11-20T02:42:52.170" v="58639" actId="947"/>
          <ac:spMkLst>
            <pc:docMk/>
            <pc:sldMk cId="0" sldId="286"/>
            <ac:spMk id="2199" creationId="{00000000-0000-0000-0000-000000000000}"/>
          </ac:spMkLst>
        </pc:spChg>
        <pc:spChg chg="mod">
          <ac:chgData name="Cao Tianyue" userId="002e49554a3b1526" providerId="LiveId" clId="{AB94867C-7F1F-4F52-A7CC-1BBF41B9F577}" dt="2020-11-20T02:42:52.170" v="58635" actId="947"/>
          <ac:spMkLst>
            <pc:docMk/>
            <pc:sldMk cId="0" sldId="286"/>
            <ac:spMk id="2200" creationId="{00000000-0000-0000-0000-000000000000}"/>
          </ac:spMkLst>
        </pc:spChg>
        <pc:spChg chg="mod">
          <ac:chgData name="Cao Tianyue" userId="002e49554a3b1526" providerId="LiveId" clId="{AB94867C-7F1F-4F52-A7CC-1BBF41B9F577}" dt="2020-11-20T02:42:52.169" v="58631" actId="947"/>
          <ac:spMkLst>
            <pc:docMk/>
            <pc:sldMk cId="0" sldId="286"/>
            <ac:spMk id="2201" creationId="{00000000-0000-0000-0000-000000000000}"/>
          </ac:spMkLst>
        </pc:spChg>
        <pc:spChg chg="mod">
          <ac:chgData name="Cao Tianyue" userId="002e49554a3b1526" providerId="LiveId" clId="{AB94867C-7F1F-4F52-A7CC-1BBF41B9F577}" dt="2020-11-20T02:42:52.169" v="58627" actId="947"/>
          <ac:spMkLst>
            <pc:docMk/>
            <pc:sldMk cId="0" sldId="286"/>
            <ac:spMk id="2202" creationId="{00000000-0000-0000-0000-000000000000}"/>
          </ac:spMkLst>
        </pc:spChg>
        <pc:spChg chg="mod">
          <ac:chgData name="Cao Tianyue" userId="002e49554a3b1526" providerId="LiveId" clId="{AB94867C-7F1F-4F52-A7CC-1BBF41B9F577}" dt="2020-11-20T02:42:52.168" v="58623" actId="947"/>
          <ac:spMkLst>
            <pc:docMk/>
            <pc:sldMk cId="0" sldId="286"/>
            <ac:spMk id="2203" creationId="{00000000-0000-0000-0000-000000000000}"/>
          </ac:spMkLst>
        </pc:spChg>
        <pc:spChg chg="mod">
          <ac:chgData name="Cao Tianyue" userId="002e49554a3b1526" providerId="LiveId" clId="{AB94867C-7F1F-4F52-A7CC-1BBF41B9F577}" dt="2020-11-20T02:42:52.168" v="58619" actId="947"/>
          <ac:spMkLst>
            <pc:docMk/>
            <pc:sldMk cId="0" sldId="286"/>
            <ac:spMk id="2204" creationId="{00000000-0000-0000-0000-000000000000}"/>
          </ac:spMkLst>
        </pc:spChg>
        <pc:spChg chg="mod">
          <ac:chgData name="Cao Tianyue" userId="002e49554a3b1526" providerId="LiveId" clId="{AB94867C-7F1F-4F52-A7CC-1BBF41B9F577}" dt="2020-11-20T02:42:52.167" v="58615" actId="947"/>
          <ac:spMkLst>
            <pc:docMk/>
            <pc:sldMk cId="0" sldId="286"/>
            <ac:spMk id="2205" creationId="{00000000-0000-0000-0000-000000000000}"/>
          </ac:spMkLst>
        </pc:spChg>
        <pc:spChg chg="mod">
          <ac:chgData name="Cao Tianyue" userId="002e49554a3b1526" providerId="LiveId" clId="{AB94867C-7F1F-4F52-A7CC-1BBF41B9F577}" dt="2020-11-20T02:42:52.167" v="58611" actId="947"/>
          <ac:spMkLst>
            <pc:docMk/>
            <pc:sldMk cId="0" sldId="286"/>
            <ac:spMk id="2206" creationId="{00000000-0000-0000-0000-000000000000}"/>
          </ac:spMkLst>
        </pc:spChg>
        <pc:spChg chg="mod">
          <ac:chgData name="Cao Tianyue" userId="002e49554a3b1526" providerId="LiveId" clId="{AB94867C-7F1F-4F52-A7CC-1BBF41B9F577}" dt="2020-11-20T02:42:52.165" v="58607" actId="947"/>
          <ac:spMkLst>
            <pc:docMk/>
            <pc:sldMk cId="0" sldId="286"/>
            <ac:spMk id="2207" creationId="{00000000-0000-0000-0000-000000000000}"/>
          </ac:spMkLst>
        </pc:spChg>
        <pc:spChg chg="mod">
          <ac:chgData name="Cao Tianyue" userId="002e49554a3b1526" providerId="LiveId" clId="{AB94867C-7F1F-4F52-A7CC-1BBF41B9F577}" dt="2020-11-20T02:42:52.165" v="58603" actId="947"/>
          <ac:spMkLst>
            <pc:docMk/>
            <pc:sldMk cId="0" sldId="286"/>
            <ac:spMk id="2208" creationId="{00000000-0000-0000-0000-000000000000}"/>
          </ac:spMkLst>
        </pc:spChg>
        <pc:spChg chg="mod">
          <ac:chgData name="Cao Tianyue" userId="002e49554a3b1526" providerId="LiveId" clId="{AB94867C-7F1F-4F52-A7CC-1BBF41B9F577}" dt="2020-11-20T02:42:52.164" v="58599" actId="947"/>
          <ac:spMkLst>
            <pc:docMk/>
            <pc:sldMk cId="0" sldId="286"/>
            <ac:spMk id="2209" creationId="{00000000-0000-0000-0000-000000000000}"/>
          </ac:spMkLst>
        </pc:spChg>
        <pc:spChg chg="mod">
          <ac:chgData name="Cao Tianyue" userId="002e49554a3b1526" providerId="LiveId" clId="{AB94867C-7F1F-4F52-A7CC-1BBF41B9F577}" dt="2020-11-20T02:42:52.164" v="58595" actId="947"/>
          <ac:spMkLst>
            <pc:docMk/>
            <pc:sldMk cId="0" sldId="286"/>
            <ac:spMk id="2210" creationId="{00000000-0000-0000-0000-000000000000}"/>
          </ac:spMkLst>
        </pc:spChg>
        <pc:spChg chg="mod">
          <ac:chgData name="Cao Tianyue" userId="002e49554a3b1526" providerId="LiveId" clId="{AB94867C-7F1F-4F52-A7CC-1BBF41B9F577}" dt="2020-11-20T02:42:52.163" v="58591" actId="947"/>
          <ac:spMkLst>
            <pc:docMk/>
            <pc:sldMk cId="0" sldId="286"/>
            <ac:spMk id="2211" creationId="{00000000-0000-0000-0000-000000000000}"/>
          </ac:spMkLst>
        </pc:spChg>
        <pc:spChg chg="mod">
          <ac:chgData name="Cao Tianyue" userId="002e49554a3b1526" providerId="LiveId" clId="{AB94867C-7F1F-4F52-A7CC-1BBF41B9F577}" dt="2020-11-20T02:42:52.163" v="58587" actId="947"/>
          <ac:spMkLst>
            <pc:docMk/>
            <pc:sldMk cId="0" sldId="286"/>
            <ac:spMk id="2212" creationId="{00000000-0000-0000-0000-000000000000}"/>
          </ac:spMkLst>
        </pc:spChg>
        <pc:spChg chg="mod">
          <ac:chgData name="Cao Tianyue" userId="002e49554a3b1526" providerId="LiveId" clId="{AB94867C-7F1F-4F52-A7CC-1BBF41B9F577}" dt="2020-11-20T02:42:52.162" v="58583" actId="947"/>
          <ac:spMkLst>
            <pc:docMk/>
            <pc:sldMk cId="0" sldId="286"/>
            <ac:spMk id="2213" creationId="{00000000-0000-0000-0000-000000000000}"/>
          </ac:spMkLst>
        </pc:spChg>
        <pc:spChg chg="mod">
          <ac:chgData name="Cao Tianyue" userId="002e49554a3b1526" providerId="LiveId" clId="{AB94867C-7F1F-4F52-A7CC-1BBF41B9F577}" dt="2020-11-20T02:42:52.161" v="58579" actId="947"/>
          <ac:spMkLst>
            <pc:docMk/>
            <pc:sldMk cId="0" sldId="286"/>
            <ac:spMk id="2214" creationId="{00000000-0000-0000-0000-000000000000}"/>
          </ac:spMkLst>
        </pc:spChg>
        <pc:spChg chg="mod">
          <ac:chgData name="Cao Tianyue" userId="002e49554a3b1526" providerId="LiveId" clId="{AB94867C-7F1F-4F52-A7CC-1BBF41B9F577}" dt="2020-11-20T02:42:52.161" v="58575" actId="947"/>
          <ac:spMkLst>
            <pc:docMk/>
            <pc:sldMk cId="0" sldId="286"/>
            <ac:spMk id="2215" creationId="{00000000-0000-0000-0000-000000000000}"/>
          </ac:spMkLst>
        </pc:spChg>
        <pc:spChg chg="mod">
          <ac:chgData name="Cao Tianyue" userId="002e49554a3b1526" providerId="LiveId" clId="{AB94867C-7F1F-4F52-A7CC-1BBF41B9F577}" dt="2020-11-20T02:42:52.160" v="58571" actId="947"/>
          <ac:spMkLst>
            <pc:docMk/>
            <pc:sldMk cId="0" sldId="286"/>
            <ac:spMk id="2216" creationId="{00000000-0000-0000-0000-000000000000}"/>
          </ac:spMkLst>
        </pc:spChg>
        <pc:spChg chg="mod">
          <ac:chgData name="Cao Tianyue" userId="002e49554a3b1526" providerId="LiveId" clId="{AB94867C-7F1F-4F52-A7CC-1BBF41B9F577}" dt="2020-11-20T02:42:52.160" v="58567" actId="947"/>
          <ac:spMkLst>
            <pc:docMk/>
            <pc:sldMk cId="0" sldId="286"/>
            <ac:spMk id="2217" creationId="{00000000-0000-0000-0000-000000000000}"/>
          </ac:spMkLst>
        </pc:spChg>
        <pc:spChg chg="mod">
          <ac:chgData name="Cao Tianyue" userId="002e49554a3b1526" providerId="LiveId" clId="{AB94867C-7F1F-4F52-A7CC-1BBF41B9F577}" dt="2020-11-20T02:42:52.159" v="58563" actId="947"/>
          <ac:spMkLst>
            <pc:docMk/>
            <pc:sldMk cId="0" sldId="286"/>
            <ac:spMk id="2218" creationId="{00000000-0000-0000-0000-000000000000}"/>
          </ac:spMkLst>
        </pc:spChg>
        <pc:spChg chg="mod">
          <ac:chgData name="Cao Tianyue" userId="002e49554a3b1526" providerId="LiveId" clId="{AB94867C-7F1F-4F52-A7CC-1BBF41B9F577}" dt="2020-11-20T02:42:52.159" v="58559" actId="947"/>
          <ac:spMkLst>
            <pc:docMk/>
            <pc:sldMk cId="0" sldId="286"/>
            <ac:spMk id="2219" creationId="{00000000-0000-0000-0000-000000000000}"/>
          </ac:spMkLst>
        </pc:spChg>
        <pc:spChg chg="mod">
          <ac:chgData name="Cao Tianyue" userId="002e49554a3b1526" providerId="LiveId" clId="{AB94867C-7F1F-4F52-A7CC-1BBF41B9F577}" dt="2020-11-20T02:42:52.157" v="58555" actId="947"/>
          <ac:spMkLst>
            <pc:docMk/>
            <pc:sldMk cId="0" sldId="286"/>
            <ac:spMk id="2220" creationId="{00000000-0000-0000-0000-000000000000}"/>
          </ac:spMkLst>
        </pc:spChg>
        <pc:spChg chg="mod">
          <ac:chgData name="Cao Tianyue" userId="002e49554a3b1526" providerId="LiveId" clId="{AB94867C-7F1F-4F52-A7CC-1BBF41B9F577}" dt="2020-11-20T02:42:52.157" v="58551" actId="947"/>
          <ac:spMkLst>
            <pc:docMk/>
            <pc:sldMk cId="0" sldId="286"/>
            <ac:spMk id="2221" creationId="{00000000-0000-0000-0000-000000000000}"/>
          </ac:spMkLst>
        </pc:spChg>
        <pc:spChg chg="mod">
          <ac:chgData name="Cao Tianyue" userId="002e49554a3b1526" providerId="LiveId" clId="{AB94867C-7F1F-4F52-A7CC-1BBF41B9F577}" dt="2020-11-20T02:42:52.157" v="58547" actId="947"/>
          <ac:spMkLst>
            <pc:docMk/>
            <pc:sldMk cId="0" sldId="286"/>
            <ac:spMk id="2222" creationId="{00000000-0000-0000-0000-000000000000}"/>
          </ac:spMkLst>
        </pc:spChg>
        <pc:spChg chg="mod">
          <ac:chgData name="Cao Tianyue" userId="002e49554a3b1526" providerId="LiveId" clId="{AB94867C-7F1F-4F52-A7CC-1BBF41B9F577}" dt="2020-11-20T02:42:52.156" v="58543" actId="947"/>
          <ac:spMkLst>
            <pc:docMk/>
            <pc:sldMk cId="0" sldId="286"/>
            <ac:spMk id="2223" creationId="{00000000-0000-0000-0000-000000000000}"/>
          </ac:spMkLst>
        </pc:spChg>
        <pc:spChg chg="mod">
          <ac:chgData name="Cao Tianyue" userId="002e49554a3b1526" providerId="LiveId" clId="{AB94867C-7F1F-4F52-A7CC-1BBF41B9F577}" dt="2020-11-20T02:42:52.155" v="58539" actId="947"/>
          <ac:spMkLst>
            <pc:docMk/>
            <pc:sldMk cId="0" sldId="286"/>
            <ac:spMk id="2224" creationId="{00000000-0000-0000-0000-000000000000}"/>
          </ac:spMkLst>
        </pc:spChg>
        <pc:spChg chg="mod">
          <ac:chgData name="Cao Tianyue" userId="002e49554a3b1526" providerId="LiveId" clId="{AB94867C-7F1F-4F52-A7CC-1BBF41B9F577}" dt="2020-11-20T02:42:52.155" v="58535" actId="947"/>
          <ac:spMkLst>
            <pc:docMk/>
            <pc:sldMk cId="0" sldId="286"/>
            <ac:spMk id="2225" creationId="{00000000-0000-0000-0000-000000000000}"/>
          </ac:spMkLst>
        </pc:spChg>
        <pc:spChg chg="mod">
          <ac:chgData name="Cao Tianyue" userId="002e49554a3b1526" providerId="LiveId" clId="{AB94867C-7F1F-4F52-A7CC-1BBF41B9F577}" dt="2020-11-20T02:42:52.154" v="58531" actId="947"/>
          <ac:spMkLst>
            <pc:docMk/>
            <pc:sldMk cId="0" sldId="286"/>
            <ac:spMk id="2226" creationId="{00000000-0000-0000-0000-000000000000}"/>
          </ac:spMkLst>
        </pc:spChg>
        <pc:spChg chg="mod">
          <ac:chgData name="Cao Tianyue" userId="002e49554a3b1526" providerId="LiveId" clId="{AB94867C-7F1F-4F52-A7CC-1BBF41B9F577}" dt="2020-11-20T02:42:52.154" v="58527" actId="947"/>
          <ac:spMkLst>
            <pc:docMk/>
            <pc:sldMk cId="0" sldId="286"/>
            <ac:spMk id="2227" creationId="{00000000-0000-0000-0000-000000000000}"/>
          </ac:spMkLst>
        </pc:spChg>
        <pc:spChg chg="mod">
          <ac:chgData name="Cao Tianyue" userId="002e49554a3b1526" providerId="LiveId" clId="{AB94867C-7F1F-4F52-A7CC-1BBF41B9F577}" dt="2020-11-20T02:42:52.153" v="58523" actId="947"/>
          <ac:spMkLst>
            <pc:docMk/>
            <pc:sldMk cId="0" sldId="286"/>
            <ac:spMk id="2228" creationId="{00000000-0000-0000-0000-000000000000}"/>
          </ac:spMkLst>
        </pc:spChg>
        <pc:spChg chg="mod">
          <ac:chgData name="Cao Tianyue" userId="002e49554a3b1526" providerId="LiveId" clId="{AB94867C-7F1F-4F52-A7CC-1BBF41B9F577}" dt="2020-11-20T02:42:52.153" v="58519" actId="947"/>
          <ac:spMkLst>
            <pc:docMk/>
            <pc:sldMk cId="0" sldId="286"/>
            <ac:spMk id="2229" creationId="{00000000-0000-0000-0000-000000000000}"/>
          </ac:spMkLst>
        </pc:spChg>
        <pc:spChg chg="mod">
          <ac:chgData name="Cao Tianyue" userId="002e49554a3b1526" providerId="LiveId" clId="{AB94867C-7F1F-4F52-A7CC-1BBF41B9F577}" dt="2020-11-20T02:42:52.152" v="58515" actId="947"/>
          <ac:spMkLst>
            <pc:docMk/>
            <pc:sldMk cId="0" sldId="286"/>
            <ac:spMk id="2230" creationId="{00000000-0000-0000-0000-000000000000}"/>
          </ac:spMkLst>
        </pc:spChg>
        <pc:spChg chg="mod">
          <ac:chgData name="Cao Tianyue" userId="002e49554a3b1526" providerId="LiveId" clId="{AB94867C-7F1F-4F52-A7CC-1BBF41B9F577}" dt="2020-11-20T02:42:52.152" v="58511" actId="947"/>
          <ac:spMkLst>
            <pc:docMk/>
            <pc:sldMk cId="0" sldId="286"/>
            <ac:spMk id="2231" creationId="{00000000-0000-0000-0000-000000000000}"/>
          </ac:spMkLst>
        </pc:spChg>
        <pc:spChg chg="mod">
          <ac:chgData name="Cao Tianyue" userId="002e49554a3b1526" providerId="LiveId" clId="{AB94867C-7F1F-4F52-A7CC-1BBF41B9F577}" dt="2020-11-20T02:42:52.151" v="58507" actId="947"/>
          <ac:spMkLst>
            <pc:docMk/>
            <pc:sldMk cId="0" sldId="286"/>
            <ac:spMk id="2232" creationId="{00000000-0000-0000-0000-000000000000}"/>
          </ac:spMkLst>
        </pc:spChg>
        <pc:spChg chg="mod">
          <ac:chgData name="Cao Tianyue" userId="002e49554a3b1526" providerId="LiveId" clId="{AB94867C-7F1F-4F52-A7CC-1BBF41B9F577}" dt="2020-11-20T02:42:52.150" v="58503" actId="947"/>
          <ac:spMkLst>
            <pc:docMk/>
            <pc:sldMk cId="0" sldId="286"/>
            <ac:spMk id="2233" creationId="{00000000-0000-0000-0000-000000000000}"/>
          </ac:spMkLst>
        </pc:spChg>
        <pc:spChg chg="mod">
          <ac:chgData name="Cao Tianyue" userId="002e49554a3b1526" providerId="LiveId" clId="{AB94867C-7F1F-4F52-A7CC-1BBF41B9F577}" dt="2020-11-20T02:42:52.150" v="58499" actId="947"/>
          <ac:spMkLst>
            <pc:docMk/>
            <pc:sldMk cId="0" sldId="286"/>
            <ac:spMk id="2234" creationId="{00000000-0000-0000-0000-000000000000}"/>
          </ac:spMkLst>
        </pc:spChg>
        <pc:spChg chg="mod">
          <ac:chgData name="Cao Tianyue" userId="002e49554a3b1526" providerId="LiveId" clId="{AB94867C-7F1F-4F52-A7CC-1BBF41B9F577}" dt="2020-11-20T02:42:52.149" v="58495" actId="947"/>
          <ac:spMkLst>
            <pc:docMk/>
            <pc:sldMk cId="0" sldId="286"/>
            <ac:spMk id="2235" creationId="{00000000-0000-0000-0000-000000000000}"/>
          </ac:spMkLst>
        </pc:spChg>
        <pc:spChg chg="mod">
          <ac:chgData name="Cao Tianyue" userId="002e49554a3b1526" providerId="LiveId" clId="{AB94867C-7F1F-4F52-A7CC-1BBF41B9F577}" dt="2020-11-20T02:42:52.149" v="58491" actId="947"/>
          <ac:spMkLst>
            <pc:docMk/>
            <pc:sldMk cId="0" sldId="286"/>
            <ac:spMk id="2236" creationId="{00000000-0000-0000-0000-000000000000}"/>
          </ac:spMkLst>
        </pc:spChg>
        <pc:spChg chg="mod">
          <ac:chgData name="Cao Tianyue" userId="002e49554a3b1526" providerId="LiveId" clId="{AB94867C-7F1F-4F52-A7CC-1BBF41B9F577}" dt="2020-11-20T02:42:52.148" v="58487" actId="947"/>
          <ac:spMkLst>
            <pc:docMk/>
            <pc:sldMk cId="0" sldId="286"/>
            <ac:spMk id="2237" creationId="{00000000-0000-0000-0000-000000000000}"/>
          </ac:spMkLst>
        </pc:spChg>
        <pc:spChg chg="mod">
          <ac:chgData name="Cao Tianyue" userId="002e49554a3b1526" providerId="LiveId" clId="{AB94867C-7F1F-4F52-A7CC-1BBF41B9F577}" dt="2020-11-20T02:42:52.147" v="58483" actId="947"/>
          <ac:spMkLst>
            <pc:docMk/>
            <pc:sldMk cId="0" sldId="286"/>
            <ac:spMk id="2238" creationId="{00000000-0000-0000-0000-000000000000}"/>
          </ac:spMkLst>
        </pc:spChg>
        <pc:spChg chg="mod">
          <ac:chgData name="Cao Tianyue" userId="002e49554a3b1526" providerId="LiveId" clId="{AB94867C-7F1F-4F52-A7CC-1BBF41B9F577}" dt="2020-11-20T02:42:52.147" v="58479" actId="947"/>
          <ac:spMkLst>
            <pc:docMk/>
            <pc:sldMk cId="0" sldId="286"/>
            <ac:spMk id="2239" creationId="{00000000-0000-0000-0000-000000000000}"/>
          </ac:spMkLst>
        </pc:spChg>
        <pc:spChg chg="mod">
          <ac:chgData name="Cao Tianyue" userId="002e49554a3b1526" providerId="LiveId" clId="{AB94867C-7F1F-4F52-A7CC-1BBF41B9F577}" dt="2020-11-20T02:42:52.146" v="58475" actId="947"/>
          <ac:spMkLst>
            <pc:docMk/>
            <pc:sldMk cId="0" sldId="286"/>
            <ac:spMk id="2240" creationId="{00000000-0000-0000-0000-000000000000}"/>
          </ac:spMkLst>
        </pc:spChg>
        <pc:spChg chg="mod">
          <ac:chgData name="Cao Tianyue" userId="002e49554a3b1526" providerId="LiveId" clId="{AB94867C-7F1F-4F52-A7CC-1BBF41B9F577}" dt="2020-11-20T02:42:52.146" v="58471" actId="947"/>
          <ac:spMkLst>
            <pc:docMk/>
            <pc:sldMk cId="0" sldId="286"/>
            <ac:spMk id="2241" creationId="{00000000-0000-0000-0000-000000000000}"/>
          </ac:spMkLst>
        </pc:spChg>
        <pc:spChg chg="mod">
          <ac:chgData name="Cao Tianyue" userId="002e49554a3b1526" providerId="LiveId" clId="{AB94867C-7F1F-4F52-A7CC-1BBF41B9F577}" dt="2020-11-20T02:42:52.145" v="58467" actId="947"/>
          <ac:spMkLst>
            <pc:docMk/>
            <pc:sldMk cId="0" sldId="286"/>
            <ac:spMk id="2242" creationId="{00000000-0000-0000-0000-000000000000}"/>
          </ac:spMkLst>
        </pc:spChg>
        <pc:spChg chg="mod">
          <ac:chgData name="Cao Tianyue" userId="002e49554a3b1526" providerId="LiveId" clId="{AB94867C-7F1F-4F52-A7CC-1BBF41B9F577}" dt="2020-11-20T02:42:52.145" v="58463" actId="947"/>
          <ac:spMkLst>
            <pc:docMk/>
            <pc:sldMk cId="0" sldId="286"/>
            <ac:spMk id="2243" creationId="{00000000-0000-0000-0000-000000000000}"/>
          </ac:spMkLst>
        </pc:spChg>
        <pc:spChg chg="mod">
          <ac:chgData name="Cao Tianyue" userId="002e49554a3b1526" providerId="LiveId" clId="{AB94867C-7F1F-4F52-A7CC-1BBF41B9F577}" dt="2020-11-20T02:42:52.144" v="58459" actId="947"/>
          <ac:spMkLst>
            <pc:docMk/>
            <pc:sldMk cId="0" sldId="286"/>
            <ac:spMk id="2244" creationId="{00000000-0000-0000-0000-000000000000}"/>
          </ac:spMkLst>
        </pc:spChg>
        <pc:spChg chg="mod">
          <ac:chgData name="Cao Tianyue" userId="002e49554a3b1526" providerId="LiveId" clId="{AB94867C-7F1F-4F52-A7CC-1BBF41B9F577}" dt="2020-11-20T02:42:52.143" v="58455" actId="947"/>
          <ac:spMkLst>
            <pc:docMk/>
            <pc:sldMk cId="0" sldId="286"/>
            <ac:spMk id="2245" creationId="{00000000-0000-0000-0000-000000000000}"/>
          </ac:spMkLst>
        </pc:spChg>
        <pc:spChg chg="mod">
          <ac:chgData name="Cao Tianyue" userId="002e49554a3b1526" providerId="LiveId" clId="{AB94867C-7F1F-4F52-A7CC-1BBF41B9F577}" dt="2020-11-20T02:42:52.143" v="58451" actId="947"/>
          <ac:spMkLst>
            <pc:docMk/>
            <pc:sldMk cId="0" sldId="286"/>
            <ac:spMk id="2246" creationId="{00000000-0000-0000-0000-000000000000}"/>
          </ac:spMkLst>
        </pc:spChg>
        <pc:spChg chg="mod">
          <ac:chgData name="Cao Tianyue" userId="002e49554a3b1526" providerId="LiveId" clId="{AB94867C-7F1F-4F52-A7CC-1BBF41B9F577}" dt="2020-11-20T02:42:52.142" v="58447" actId="947"/>
          <ac:spMkLst>
            <pc:docMk/>
            <pc:sldMk cId="0" sldId="286"/>
            <ac:spMk id="2247" creationId="{00000000-0000-0000-0000-000000000000}"/>
          </ac:spMkLst>
        </pc:spChg>
        <pc:spChg chg="mod">
          <ac:chgData name="Cao Tianyue" userId="002e49554a3b1526" providerId="LiveId" clId="{AB94867C-7F1F-4F52-A7CC-1BBF41B9F577}" dt="2020-11-20T02:42:52.141" v="58443" actId="947"/>
          <ac:spMkLst>
            <pc:docMk/>
            <pc:sldMk cId="0" sldId="286"/>
            <ac:spMk id="2248" creationId="{00000000-0000-0000-0000-000000000000}"/>
          </ac:spMkLst>
        </pc:spChg>
        <pc:spChg chg="mod">
          <ac:chgData name="Cao Tianyue" userId="002e49554a3b1526" providerId="LiveId" clId="{AB94867C-7F1F-4F52-A7CC-1BBF41B9F577}" dt="2020-11-20T02:42:52.141" v="58439" actId="947"/>
          <ac:spMkLst>
            <pc:docMk/>
            <pc:sldMk cId="0" sldId="286"/>
            <ac:spMk id="2249" creationId="{00000000-0000-0000-0000-000000000000}"/>
          </ac:spMkLst>
        </pc:spChg>
        <pc:spChg chg="mod">
          <ac:chgData name="Cao Tianyue" userId="002e49554a3b1526" providerId="LiveId" clId="{AB94867C-7F1F-4F52-A7CC-1BBF41B9F577}" dt="2020-11-20T02:42:52.140" v="58435" actId="947"/>
          <ac:spMkLst>
            <pc:docMk/>
            <pc:sldMk cId="0" sldId="286"/>
            <ac:spMk id="2250" creationId="{00000000-0000-0000-0000-000000000000}"/>
          </ac:spMkLst>
        </pc:spChg>
        <pc:spChg chg="mod">
          <ac:chgData name="Cao Tianyue" userId="002e49554a3b1526" providerId="LiveId" clId="{AB94867C-7F1F-4F52-A7CC-1BBF41B9F577}" dt="2020-11-20T02:42:52.140" v="58431" actId="947"/>
          <ac:spMkLst>
            <pc:docMk/>
            <pc:sldMk cId="0" sldId="286"/>
            <ac:spMk id="2251" creationId="{00000000-0000-0000-0000-000000000000}"/>
          </ac:spMkLst>
        </pc:spChg>
        <pc:spChg chg="mod">
          <ac:chgData name="Cao Tianyue" userId="002e49554a3b1526" providerId="LiveId" clId="{AB94867C-7F1F-4F52-A7CC-1BBF41B9F577}" dt="2020-11-20T02:42:52.139" v="58427" actId="947"/>
          <ac:spMkLst>
            <pc:docMk/>
            <pc:sldMk cId="0" sldId="286"/>
            <ac:spMk id="2252" creationId="{00000000-0000-0000-0000-000000000000}"/>
          </ac:spMkLst>
        </pc:spChg>
        <pc:spChg chg="mod">
          <ac:chgData name="Cao Tianyue" userId="002e49554a3b1526" providerId="LiveId" clId="{AB94867C-7F1F-4F52-A7CC-1BBF41B9F577}" dt="2020-11-20T02:42:52.139" v="58423" actId="947"/>
          <ac:spMkLst>
            <pc:docMk/>
            <pc:sldMk cId="0" sldId="286"/>
            <ac:spMk id="2253" creationId="{00000000-0000-0000-0000-000000000000}"/>
          </ac:spMkLst>
        </pc:spChg>
        <pc:spChg chg="mod">
          <ac:chgData name="Cao Tianyue" userId="002e49554a3b1526" providerId="LiveId" clId="{AB94867C-7F1F-4F52-A7CC-1BBF41B9F577}" dt="2020-11-20T02:42:52.138" v="58419" actId="947"/>
          <ac:spMkLst>
            <pc:docMk/>
            <pc:sldMk cId="0" sldId="286"/>
            <ac:spMk id="2254" creationId="{00000000-0000-0000-0000-000000000000}"/>
          </ac:spMkLst>
        </pc:spChg>
        <pc:spChg chg="mod">
          <ac:chgData name="Cao Tianyue" userId="002e49554a3b1526" providerId="LiveId" clId="{AB94867C-7F1F-4F52-A7CC-1BBF41B9F577}" dt="2020-11-20T02:42:52.137" v="58415" actId="947"/>
          <ac:spMkLst>
            <pc:docMk/>
            <pc:sldMk cId="0" sldId="286"/>
            <ac:spMk id="2255" creationId="{00000000-0000-0000-0000-000000000000}"/>
          </ac:spMkLst>
        </pc:spChg>
        <pc:spChg chg="mod">
          <ac:chgData name="Cao Tianyue" userId="002e49554a3b1526" providerId="LiveId" clId="{AB94867C-7F1F-4F52-A7CC-1BBF41B9F577}" dt="2020-11-20T02:42:52.137" v="58411" actId="947"/>
          <ac:spMkLst>
            <pc:docMk/>
            <pc:sldMk cId="0" sldId="286"/>
            <ac:spMk id="2256" creationId="{00000000-0000-0000-0000-000000000000}"/>
          </ac:spMkLst>
        </pc:spChg>
        <pc:spChg chg="mod">
          <ac:chgData name="Cao Tianyue" userId="002e49554a3b1526" providerId="LiveId" clId="{AB94867C-7F1F-4F52-A7CC-1BBF41B9F577}" dt="2020-11-20T02:42:52.136" v="58407" actId="947"/>
          <ac:spMkLst>
            <pc:docMk/>
            <pc:sldMk cId="0" sldId="286"/>
            <ac:spMk id="2257" creationId="{00000000-0000-0000-0000-000000000000}"/>
          </ac:spMkLst>
        </pc:spChg>
        <pc:spChg chg="mod">
          <ac:chgData name="Cao Tianyue" userId="002e49554a3b1526" providerId="LiveId" clId="{AB94867C-7F1F-4F52-A7CC-1BBF41B9F577}" dt="2020-11-20T02:42:52.136" v="58403" actId="947"/>
          <ac:spMkLst>
            <pc:docMk/>
            <pc:sldMk cId="0" sldId="286"/>
            <ac:spMk id="2258" creationId="{00000000-0000-0000-0000-000000000000}"/>
          </ac:spMkLst>
        </pc:spChg>
        <pc:spChg chg="mod">
          <ac:chgData name="Cao Tianyue" userId="002e49554a3b1526" providerId="LiveId" clId="{AB94867C-7F1F-4F52-A7CC-1BBF41B9F577}" dt="2020-11-20T02:42:52.135" v="58399" actId="947"/>
          <ac:spMkLst>
            <pc:docMk/>
            <pc:sldMk cId="0" sldId="286"/>
            <ac:spMk id="2259" creationId="{00000000-0000-0000-0000-000000000000}"/>
          </ac:spMkLst>
        </pc:spChg>
        <pc:spChg chg="mod">
          <ac:chgData name="Cao Tianyue" userId="002e49554a3b1526" providerId="LiveId" clId="{AB94867C-7F1F-4F52-A7CC-1BBF41B9F577}" dt="2020-11-20T02:42:52.134" v="58395" actId="947"/>
          <ac:spMkLst>
            <pc:docMk/>
            <pc:sldMk cId="0" sldId="286"/>
            <ac:spMk id="2260" creationId="{00000000-0000-0000-0000-000000000000}"/>
          </ac:spMkLst>
        </pc:spChg>
        <pc:spChg chg="mod">
          <ac:chgData name="Cao Tianyue" userId="002e49554a3b1526" providerId="LiveId" clId="{AB94867C-7F1F-4F52-A7CC-1BBF41B9F577}" dt="2020-11-20T02:42:52.134" v="58391" actId="947"/>
          <ac:spMkLst>
            <pc:docMk/>
            <pc:sldMk cId="0" sldId="286"/>
            <ac:spMk id="2261" creationId="{00000000-0000-0000-0000-000000000000}"/>
          </ac:spMkLst>
        </pc:spChg>
        <pc:spChg chg="mod">
          <ac:chgData name="Cao Tianyue" userId="002e49554a3b1526" providerId="LiveId" clId="{AB94867C-7F1F-4F52-A7CC-1BBF41B9F577}" dt="2020-11-20T02:42:52.133" v="58387" actId="947"/>
          <ac:spMkLst>
            <pc:docMk/>
            <pc:sldMk cId="0" sldId="286"/>
            <ac:spMk id="2262" creationId="{00000000-0000-0000-0000-000000000000}"/>
          </ac:spMkLst>
        </pc:spChg>
        <pc:spChg chg="mod">
          <ac:chgData name="Cao Tianyue" userId="002e49554a3b1526" providerId="LiveId" clId="{AB94867C-7F1F-4F52-A7CC-1BBF41B9F577}" dt="2020-11-20T02:42:52.132" v="58383" actId="947"/>
          <ac:spMkLst>
            <pc:docMk/>
            <pc:sldMk cId="0" sldId="286"/>
            <ac:spMk id="2263" creationId="{00000000-0000-0000-0000-000000000000}"/>
          </ac:spMkLst>
        </pc:spChg>
        <pc:spChg chg="mod">
          <ac:chgData name="Cao Tianyue" userId="002e49554a3b1526" providerId="LiveId" clId="{AB94867C-7F1F-4F52-A7CC-1BBF41B9F577}" dt="2020-11-20T02:42:52.132" v="58379" actId="947"/>
          <ac:spMkLst>
            <pc:docMk/>
            <pc:sldMk cId="0" sldId="286"/>
            <ac:spMk id="2264" creationId="{00000000-0000-0000-0000-000000000000}"/>
          </ac:spMkLst>
        </pc:spChg>
        <pc:spChg chg="mod">
          <ac:chgData name="Cao Tianyue" userId="002e49554a3b1526" providerId="LiveId" clId="{AB94867C-7F1F-4F52-A7CC-1BBF41B9F577}" dt="2020-11-20T02:42:52.131" v="58375" actId="947"/>
          <ac:spMkLst>
            <pc:docMk/>
            <pc:sldMk cId="0" sldId="286"/>
            <ac:spMk id="2265" creationId="{00000000-0000-0000-0000-000000000000}"/>
          </ac:spMkLst>
        </pc:spChg>
        <pc:spChg chg="mod">
          <ac:chgData name="Cao Tianyue" userId="002e49554a3b1526" providerId="LiveId" clId="{AB94867C-7F1F-4F52-A7CC-1BBF41B9F577}" dt="2020-11-20T02:42:52.131" v="58371" actId="947"/>
          <ac:spMkLst>
            <pc:docMk/>
            <pc:sldMk cId="0" sldId="286"/>
            <ac:spMk id="2266" creationId="{00000000-0000-0000-0000-000000000000}"/>
          </ac:spMkLst>
        </pc:spChg>
        <pc:spChg chg="mod">
          <ac:chgData name="Cao Tianyue" userId="002e49554a3b1526" providerId="LiveId" clId="{AB94867C-7F1F-4F52-A7CC-1BBF41B9F577}" dt="2020-11-20T02:42:52.130" v="58367" actId="947"/>
          <ac:spMkLst>
            <pc:docMk/>
            <pc:sldMk cId="0" sldId="286"/>
            <ac:spMk id="2267" creationId="{00000000-0000-0000-0000-000000000000}"/>
          </ac:spMkLst>
        </pc:spChg>
        <pc:spChg chg="mod">
          <ac:chgData name="Cao Tianyue" userId="002e49554a3b1526" providerId="LiveId" clId="{AB94867C-7F1F-4F52-A7CC-1BBF41B9F577}" dt="2020-11-20T02:42:52.130" v="58363" actId="947"/>
          <ac:spMkLst>
            <pc:docMk/>
            <pc:sldMk cId="0" sldId="286"/>
            <ac:spMk id="2268" creationId="{00000000-0000-0000-0000-000000000000}"/>
          </ac:spMkLst>
        </pc:spChg>
        <pc:spChg chg="mod">
          <ac:chgData name="Cao Tianyue" userId="002e49554a3b1526" providerId="LiveId" clId="{AB94867C-7F1F-4F52-A7CC-1BBF41B9F577}" dt="2020-11-20T02:42:52.129" v="58359" actId="947"/>
          <ac:spMkLst>
            <pc:docMk/>
            <pc:sldMk cId="0" sldId="286"/>
            <ac:spMk id="2269" creationId="{00000000-0000-0000-0000-000000000000}"/>
          </ac:spMkLst>
        </pc:spChg>
        <pc:spChg chg="mod">
          <ac:chgData name="Cao Tianyue" userId="002e49554a3b1526" providerId="LiveId" clId="{AB94867C-7F1F-4F52-A7CC-1BBF41B9F577}" dt="2020-11-20T02:42:52.128" v="58355" actId="947"/>
          <ac:spMkLst>
            <pc:docMk/>
            <pc:sldMk cId="0" sldId="286"/>
            <ac:spMk id="2270" creationId="{00000000-0000-0000-0000-000000000000}"/>
          </ac:spMkLst>
        </pc:spChg>
        <pc:spChg chg="mod">
          <ac:chgData name="Cao Tianyue" userId="002e49554a3b1526" providerId="LiveId" clId="{AB94867C-7F1F-4F52-A7CC-1BBF41B9F577}" dt="2020-11-20T02:42:52.127" v="58351" actId="947"/>
          <ac:spMkLst>
            <pc:docMk/>
            <pc:sldMk cId="0" sldId="286"/>
            <ac:spMk id="2271" creationId="{00000000-0000-0000-0000-000000000000}"/>
          </ac:spMkLst>
        </pc:spChg>
        <pc:spChg chg="mod">
          <ac:chgData name="Cao Tianyue" userId="002e49554a3b1526" providerId="LiveId" clId="{AB94867C-7F1F-4F52-A7CC-1BBF41B9F577}" dt="2020-11-20T02:42:52.127" v="58347" actId="947"/>
          <ac:spMkLst>
            <pc:docMk/>
            <pc:sldMk cId="0" sldId="286"/>
            <ac:spMk id="2272" creationId="{00000000-0000-0000-0000-000000000000}"/>
          </ac:spMkLst>
        </pc:spChg>
        <pc:spChg chg="mod">
          <ac:chgData name="Cao Tianyue" userId="002e49554a3b1526" providerId="LiveId" clId="{AB94867C-7F1F-4F52-A7CC-1BBF41B9F577}" dt="2020-11-20T02:42:52.126" v="58343" actId="947"/>
          <ac:spMkLst>
            <pc:docMk/>
            <pc:sldMk cId="0" sldId="286"/>
            <ac:spMk id="2273" creationId="{00000000-0000-0000-0000-000000000000}"/>
          </ac:spMkLst>
        </pc:spChg>
        <pc:spChg chg="mod">
          <ac:chgData name="Cao Tianyue" userId="002e49554a3b1526" providerId="LiveId" clId="{AB94867C-7F1F-4F52-A7CC-1BBF41B9F577}" dt="2020-11-20T02:42:52.126" v="58339" actId="947"/>
          <ac:spMkLst>
            <pc:docMk/>
            <pc:sldMk cId="0" sldId="286"/>
            <ac:spMk id="2274" creationId="{00000000-0000-0000-0000-000000000000}"/>
          </ac:spMkLst>
        </pc:spChg>
        <pc:spChg chg="mod">
          <ac:chgData name="Cao Tianyue" userId="002e49554a3b1526" providerId="LiveId" clId="{AB94867C-7F1F-4F52-A7CC-1BBF41B9F577}" dt="2020-11-20T02:42:52.125" v="58335" actId="947"/>
          <ac:spMkLst>
            <pc:docMk/>
            <pc:sldMk cId="0" sldId="286"/>
            <ac:spMk id="2275" creationId="{00000000-0000-0000-0000-000000000000}"/>
          </ac:spMkLst>
        </pc:spChg>
        <pc:spChg chg="mod">
          <ac:chgData name="Cao Tianyue" userId="002e49554a3b1526" providerId="LiveId" clId="{AB94867C-7F1F-4F52-A7CC-1BBF41B9F577}" dt="2020-11-20T02:42:52.124" v="58331" actId="947"/>
          <ac:spMkLst>
            <pc:docMk/>
            <pc:sldMk cId="0" sldId="286"/>
            <ac:spMk id="2276" creationId="{00000000-0000-0000-0000-000000000000}"/>
          </ac:spMkLst>
        </pc:spChg>
        <pc:spChg chg="mod">
          <ac:chgData name="Cao Tianyue" userId="002e49554a3b1526" providerId="LiveId" clId="{AB94867C-7F1F-4F52-A7CC-1BBF41B9F577}" dt="2020-11-20T02:42:52.124" v="58327" actId="947"/>
          <ac:spMkLst>
            <pc:docMk/>
            <pc:sldMk cId="0" sldId="286"/>
            <ac:spMk id="2277" creationId="{00000000-0000-0000-0000-000000000000}"/>
          </ac:spMkLst>
        </pc:spChg>
        <pc:spChg chg="mod">
          <ac:chgData name="Cao Tianyue" userId="002e49554a3b1526" providerId="LiveId" clId="{AB94867C-7F1F-4F52-A7CC-1BBF41B9F577}" dt="2020-11-20T02:42:52.123" v="58323" actId="947"/>
          <ac:spMkLst>
            <pc:docMk/>
            <pc:sldMk cId="0" sldId="286"/>
            <ac:spMk id="2278" creationId="{00000000-0000-0000-0000-000000000000}"/>
          </ac:spMkLst>
        </pc:spChg>
        <pc:spChg chg="mod">
          <ac:chgData name="Cao Tianyue" userId="002e49554a3b1526" providerId="LiveId" clId="{AB94867C-7F1F-4F52-A7CC-1BBF41B9F577}" dt="2020-11-20T02:42:52.123" v="58319" actId="947"/>
          <ac:spMkLst>
            <pc:docMk/>
            <pc:sldMk cId="0" sldId="286"/>
            <ac:spMk id="2279" creationId="{00000000-0000-0000-0000-000000000000}"/>
          </ac:spMkLst>
        </pc:spChg>
        <pc:spChg chg="mod">
          <ac:chgData name="Cao Tianyue" userId="002e49554a3b1526" providerId="LiveId" clId="{AB94867C-7F1F-4F52-A7CC-1BBF41B9F577}" dt="2020-11-20T02:42:52.122" v="58315" actId="947"/>
          <ac:spMkLst>
            <pc:docMk/>
            <pc:sldMk cId="0" sldId="286"/>
            <ac:spMk id="2280" creationId="{00000000-0000-0000-0000-000000000000}"/>
          </ac:spMkLst>
        </pc:spChg>
        <pc:spChg chg="mod">
          <ac:chgData name="Cao Tianyue" userId="002e49554a3b1526" providerId="LiveId" clId="{AB94867C-7F1F-4F52-A7CC-1BBF41B9F577}" dt="2020-11-20T02:42:52.122" v="58311" actId="947"/>
          <ac:spMkLst>
            <pc:docMk/>
            <pc:sldMk cId="0" sldId="286"/>
            <ac:spMk id="2281" creationId="{00000000-0000-0000-0000-000000000000}"/>
          </ac:spMkLst>
        </pc:spChg>
        <pc:spChg chg="mod">
          <ac:chgData name="Cao Tianyue" userId="002e49554a3b1526" providerId="LiveId" clId="{AB94867C-7F1F-4F52-A7CC-1BBF41B9F577}" dt="2020-11-20T02:42:52.121" v="58307" actId="947"/>
          <ac:spMkLst>
            <pc:docMk/>
            <pc:sldMk cId="0" sldId="286"/>
            <ac:spMk id="2282" creationId="{00000000-0000-0000-0000-000000000000}"/>
          </ac:spMkLst>
        </pc:spChg>
        <pc:spChg chg="mod">
          <ac:chgData name="Cao Tianyue" userId="002e49554a3b1526" providerId="LiveId" clId="{AB94867C-7F1F-4F52-A7CC-1BBF41B9F577}" dt="2020-11-20T02:42:52.120" v="58303" actId="947"/>
          <ac:spMkLst>
            <pc:docMk/>
            <pc:sldMk cId="0" sldId="286"/>
            <ac:spMk id="2283" creationId="{00000000-0000-0000-0000-000000000000}"/>
          </ac:spMkLst>
        </pc:spChg>
        <pc:spChg chg="mod">
          <ac:chgData name="Cao Tianyue" userId="002e49554a3b1526" providerId="LiveId" clId="{AB94867C-7F1F-4F52-A7CC-1BBF41B9F577}" dt="2020-11-20T02:42:52.120" v="58299" actId="947"/>
          <ac:spMkLst>
            <pc:docMk/>
            <pc:sldMk cId="0" sldId="286"/>
            <ac:spMk id="2284" creationId="{00000000-0000-0000-0000-000000000000}"/>
          </ac:spMkLst>
        </pc:spChg>
        <pc:spChg chg="mod">
          <ac:chgData name="Cao Tianyue" userId="002e49554a3b1526" providerId="LiveId" clId="{AB94867C-7F1F-4F52-A7CC-1BBF41B9F577}" dt="2020-11-20T02:42:52.119" v="58295" actId="947"/>
          <ac:spMkLst>
            <pc:docMk/>
            <pc:sldMk cId="0" sldId="286"/>
            <ac:spMk id="2285" creationId="{00000000-0000-0000-0000-000000000000}"/>
          </ac:spMkLst>
        </pc:spChg>
        <pc:spChg chg="mod">
          <ac:chgData name="Cao Tianyue" userId="002e49554a3b1526" providerId="LiveId" clId="{AB94867C-7F1F-4F52-A7CC-1BBF41B9F577}" dt="2020-11-20T02:42:52.119" v="58291" actId="947"/>
          <ac:spMkLst>
            <pc:docMk/>
            <pc:sldMk cId="0" sldId="286"/>
            <ac:spMk id="2286" creationId="{00000000-0000-0000-0000-000000000000}"/>
          </ac:spMkLst>
        </pc:spChg>
        <pc:spChg chg="mod">
          <ac:chgData name="Cao Tianyue" userId="002e49554a3b1526" providerId="LiveId" clId="{AB94867C-7F1F-4F52-A7CC-1BBF41B9F577}" dt="2020-11-20T02:42:52.118" v="58287" actId="947"/>
          <ac:spMkLst>
            <pc:docMk/>
            <pc:sldMk cId="0" sldId="286"/>
            <ac:spMk id="2287" creationId="{00000000-0000-0000-0000-000000000000}"/>
          </ac:spMkLst>
        </pc:spChg>
        <pc:spChg chg="mod">
          <ac:chgData name="Cao Tianyue" userId="002e49554a3b1526" providerId="LiveId" clId="{AB94867C-7F1F-4F52-A7CC-1BBF41B9F577}" dt="2020-11-20T02:42:52.117" v="58283" actId="947"/>
          <ac:spMkLst>
            <pc:docMk/>
            <pc:sldMk cId="0" sldId="286"/>
            <ac:spMk id="2288" creationId="{00000000-0000-0000-0000-000000000000}"/>
          </ac:spMkLst>
        </pc:spChg>
        <pc:spChg chg="mod">
          <ac:chgData name="Cao Tianyue" userId="002e49554a3b1526" providerId="LiveId" clId="{AB94867C-7F1F-4F52-A7CC-1BBF41B9F577}" dt="2020-11-20T02:42:52.117" v="58279" actId="947"/>
          <ac:spMkLst>
            <pc:docMk/>
            <pc:sldMk cId="0" sldId="286"/>
            <ac:spMk id="2289" creationId="{00000000-0000-0000-0000-000000000000}"/>
          </ac:spMkLst>
        </pc:spChg>
        <pc:spChg chg="mod">
          <ac:chgData name="Cao Tianyue" userId="002e49554a3b1526" providerId="LiveId" clId="{AB94867C-7F1F-4F52-A7CC-1BBF41B9F577}" dt="2020-11-20T02:42:52.116" v="58275" actId="947"/>
          <ac:spMkLst>
            <pc:docMk/>
            <pc:sldMk cId="0" sldId="286"/>
            <ac:spMk id="2290" creationId="{00000000-0000-0000-0000-000000000000}"/>
          </ac:spMkLst>
        </pc:spChg>
        <pc:spChg chg="mod">
          <ac:chgData name="Cao Tianyue" userId="002e49554a3b1526" providerId="LiveId" clId="{AB94867C-7F1F-4F52-A7CC-1BBF41B9F577}" dt="2020-11-20T02:42:52.116" v="58271" actId="947"/>
          <ac:spMkLst>
            <pc:docMk/>
            <pc:sldMk cId="0" sldId="286"/>
            <ac:spMk id="2291" creationId="{00000000-0000-0000-0000-000000000000}"/>
          </ac:spMkLst>
        </pc:spChg>
        <pc:spChg chg="mod">
          <ac:chgData name="Cao Tianyue" userId="002e49554a3b1526" providerId="LiveId" clId="{AB94867C-7F1F-4F52-A7CC-1BBF41B9F577}" dt="2020-11-20T02:42:52.115" v="58267" actId="947"/>
          <ac:spMkLst>
            <pc:docMk/>
            <pc:sldMk cId="0" sldId="286"/>
            <ac:spMk id="2292" creationId="{00000000-0000-0000-0000-000000000000}"/>
          </ac:spMkLst>
        </pc:spChg>
        <pc:spChg chg="mod">
          <ac:chgData name="Cao Tianyue" userId="002e49554a3b1526" providerId="LiveId" clId="{AB94867C-7F1F-4F52-A7CC-1BBF41B9F577}" dt="2020-11-20T02:42:52.115" v="58263" actId="947"/>
          <ac:spMkLst>
            <pc:docMk/>
            <pc:sldMk cId="0" sldId="286"/>
            <ac:spMk id="2293" creationId="{00000000-0000-0000-0000-000000000000}"/>
          </ac:spMkLst>
        </pc:spChg>
        <pc:spChg chg="mod">
          <ac:chgData name="Cao Tianyue" userId="002e49554a3b1526" providerId="LiveId" clId="{AB94867C-7F1F-4F52-A7CC-1BBF41B9F577}" dt="2020-11-20T02:42:52.114" v="58259" actId="947"/>
          <ac:spMkLst>
            <pc:docMk/>
            <pc:sldMk cId="0" sldId="286"/>
            <ac:spMk id="2294" creationId="{00000000-0000-0000-0000-000000000000}"/>
          </ac:spMkLst>
        </pc:spChg>
        <pc:spChg chg="mod">
          <ac:chgData name="Cao Tianyue" userId="002e49554a3b1526" providerId="LiveId" clId="{AB94867C-7F1F-4F52-A7CC-1BBF41B9F577}" dt="2020-11-20T02:42:52.114" v="58255" actId="947"/>
          <ac:spMkLst>
            <pc:docMk/>
            <pc:sldMk cId="0" sldId="286"/>
            <ac:spMk id="2295" creationId="{00000000-0000-0000-0000-000000000000}"/>
          </ac:spMkLst>
        </pc:spChg>
        <pc:spChg chg="mod">
          <ac:chgData name="Cao Tianyue" userId="002e49554a3b1526" providerId="LiveId" clId="{AB94867C-7F1F-4F52-A7CC-1BBF41B9F577}" dt="2020-11-20T02:42:52.113" v="58251" actId="947"/>
          <ac:spMkLst>
            <pc:docMk/>
            <pc:sldMk cId="0" sldId="286"/>
            <ac:spMk id="2296" creationId="{00000000-0000-0000-0000-000000000000}"/>
          </ac:spMkLst>
        </pc:spChg>
        <pc:spChg chg="mod">
          <ac:chgData name="Cao Tianyue" userId="002e49554a3b1526" providerId="LiveId" clId="{AB94867C-7F1F-4F52-A7CC-1BBF41B9F577}" dt="2020-11-20T02:42:52.112" v="58247" actId="947"/>
          <ac:spMkLst>
            <pc:docMk/>
            <pc:sldMk cId="0" sldId="286"/>
            <ac:spMk id="2297" creationId="{00000000-0000-0000-0000-000000000000}"/>
          </ac:spMkLst>
        </pc:spChg>
        <pc:spChg chg="mod">
          <ac:chgData name="Cao Tianyue" userId="002e49554a3b1526" providerId="LiveId" clId="{AB94867C-7F1F-4F52-A7CC-1BBF41B9F577}" dt="2020-11-20T02:42:52.111" v="58243" actId="947"/>
          <ac:spMkLst>
            <pc:docMk/>
            <pc:sldMk cId="0" sldId="286"/>
            <ac:spMk id="2298" creationId="{00000000-0000-0000-0000-000000000000}"/>
          </ac:spMkLst>
        </pc:spChg>
        <pc:spChg chg="mod">
          <ac:chgData name="Cao Tianyue" userId="002e49554a3b1526" providerId="LiveId" clId="{AB94867C-7F1F-4F52-A7CC-1BBF41B9F577}" dt="2020-11-20T02:42:52.111" v="58239" actId="947"/>
          <ac:spMkLst>
            <pc:docMk/>
            <pc:sldMk cId="0" sldId="286"/>
            <ac:spMk id="2299" creationId="{00000000-0000-0000-0000-000000000000}"/>
          </ac:spMkLst>
        </pc:spChg>
        <pc:spChg chg="mod">
          <ac:chgData name="Cao Tianyue" userId="002e49554a3b1526" providerId="LiveId" clId="{AB94867C-7F1F-4F52-A7CC-1BBF41B9F577}" dt="2020-11-20T02:42:52.110" v="58235" actId="947"/>
          <ac:spMkLst>
            <pc:docMk/>
            <pc:sldMk cId="0" sldId="286"/>
            <ac:spMk id="2300" creationId="{00000000-0000-0000-0000-000000000000}"/>
          </ac:spMkLst>
        </pc:spChg>
        <pc:spChg chg="mod">
          <ac:chgData name="Cao Tianyue" userId="002e49554a3b1526" providerId="LiveId" clId="{AB94867C-7F1F-4F52-A7CC-1BBF41B9F577}" dt="2020-11-20T02:42:52.110" v="58231" actId="947"/>
          <ac:spMkLst>
            <pc:docMk/>
            <pc:sldMk cId="0" sldId="286"/>
            <ac:spMk id="2301" creationId="{00000000-0000-0000-0000-000000000000}"/>
          </ac:spMkLst>
        </pc:spChg>
        <pc:spChg chg="mod">
          <ac:chgData name="Cao Tianyue" userId="002e49554a3b1526" providerId="LiveId" clId="{AB94867C-7F1F-4F52-A7CC-1BBF41B9F577}" dt="2020-11-20T02:42:52.109" v="58227" actId="947"/>
          <ac:spMkLst>
            <pc:docMk/>
            <pc:sldMk cId="0" sldId="286"/>
            <ac:spMk id="2302" creationId="{00000000-0000-0000-0000-000000000000}"/>
          </ac:spMkLst>
        </pc:spChg>
        <pc:spChg chg="mod">
          <ac:chgData name="Cao Tianyue" userId="002e49554a3b1526" providerId="LiveId" clId="{AB94867C-7F1F-4F52-A7CC-1BBF41B9F577}" dt="2020-11-20T02:42:52.109" v="58223" actId="947"/>
          <ac:spMkLst>
            <pc:docMk/>
            <pc:sldMk cId="0" sldId="286"/>
            <ac:spMk id="2303" creationId="{00000000-0000-0000-0000-000000000000}"/>
          </ac:spMkLst>
        </pc:spChg>
        <pc:spChg chg="mod">
          <ac:chgData name="Cao Tianyue" userId="002e49554a3b1526" providerId="LiveId" clId="{AB94867C-7F1F-4F52-A7CC-1BBF41B9F577}" dt="2020-11-20T02:42:52.108" v="58219" actId="947"/>
          <ac:spMkLst>
            <pc:docMk/>
            <pc:sldMk cId="0" sldId="286"/>
            <ac:spMk id="2304" creationId="{00000000-0000-0000-0000-000000000000}"/>
          </ac:spMkLst>
        </pc:spChg>
        <pc:spChg chg="mod">
          <ac:chgData name="Cao Tianyue" userId="002e49554a3b1526" providerId="LiveId" clId="{AB94867C-7F1F-4F52-A7CC-1BBF41B9F577}" dt="2020-11-20T02:42:52.107" v="58215" actId="947"/>
          <ac:spMkLst>
            <pc:docMk/>
            <pc:sldMk cId="0" sldId="286"/>
            <ac:spMk id="2305" creationId="{00000000-0000-0000-0000-000000000000}"/>
          </ac:spMkLst>
        </pc:spChg>
        <pc:spChg chg="mod">
          <ac:chgData name="Cao Tianyue" userId="002e49554a3b1526" providerId="LiveId" clId="{AB94867C-7F1F-4F52-A7CC-1BBF41B9F577}" dt="2020-11-20T02:42:52.107" v="58211" actId="947"/>
          <ac:spMkLst>
            <pc:docMk/>
            <pc:sldMk cId="0" sldId="286"/>
            <ac:spMk id="2306" creationId="{00000000-0000-0000-0000-000000000000}"/>
          </ac:spMkLst>
        </pc:spChg>
        <pc:spChg chg="mod">
          <ac:chgData name="Cao Tianyue" userId="002e49554a3b1526" providerId="LiveId" clId="{AB94867C-7F1F-4F52-A7CC-1BBF41B9F577}" dt="2020-11-20T02:42:52.106" v="58207" actId="947"/>
          <ac:spMkLst>
            <pc:docMk/>
            <pc:sldMk cId="0" sldId="286"/>
            <ac:spMk id="2307" creationId="{00000000-0000-0000-0000-000000000000}"/>
          </ac:spMkLst>
        </pc:spChg>
        <pc:spChg chg="mod">
          <ac:chgData name="Cao Tianyue" userId="002e49554a3b1526" providerId="LiveId" clId="{AB94867C-7F1F-4F52-A7CC-1BBF41B9F577}" dt="2020-11-20T02:42:52.106" v="58203" actId="947"/>
          <ac:spMkLst>
            <pc:docMk/>
            <pc:sldMk cId="0" sldId="286"/>
            <ac:spMk id="2308" creationId="{00000000-0000-0000-0000-000000000000}"/>
          </ac:spMkLst>
        </pc:spChg>
        <pc:spChg chg="mod">
          <ac:chgData name="Cao Tianyue" userId="002e49554a3b1526" providerId="LiveId" clId="{AB94867C-7F1F-4F52-A7CC-1BBF41B9F577}" dt="2020-11-20T02:42:52.105" v="58199" actId="947"/>
          <ac:spMkLst>
            <pc:docMk/>
            <pc:sldMk cId="0" sldId="286"/>
            <ac:spMk id="2309" creationId="{00000000-0000-0000-0000-000000000000}"/>
          </ac:spMkLst>
        </pc:spChg>
        <pc:spChg chg="mod">
          <ac:chgData name="Cao Tianyue" userId="002e49554a3b1526" providerId="LiveId" clId="{AB94867C-7F1F-4F52-A7CC-1BBF41B9F577}" dt="2020-11-20T02:42:52.105" v="58195" actId="947"/>
          <ac:spMkLst>
            <pc:docMk/>
            <pc:sldMk cId="0" sldId="286"/>
            <ac:spMk id="2310" creationId="{00000000-0000-0000-0000-000000000000}"/>
          </ac:spMkLst>
        </pc:spChg>
        <pc:spChg chg="mod">
          <ac:chgData name="Cao Tianyue" userId="002e49554a3b1526" providerId="LiveId" clId="{AB94867C-7F1F-4F52-A7CC-1BBF41B9F577}" dt="2020-11-20T02:42:52.104" v="58191" actId="947"/>
          <ac:spMkLst>
            <pc:docMk/>
            <pc:sldMk cId="0" sldId="286"/>
            <ac:spMk id="2311" creationId="{00000000-0000-0000-0000-000000000000}"/>
          </ac:spMkLst>
        </pc:spChg>
        <pc:spChg chg="mod">
          <ac:chgData name="Cao Tianyue" userId="002e49554a3b1526" providerId="LiveId" clId="{AB94867C-7F1F-4F52-A7CC-1BBF41B9F577}" dt="2020-11-20T02:42:52.104" v="58187" actId="947"/>
          <ac:spMkLst>
            <pc:docMk/>
            <pc:sldMk cId="0" sldId="286"/>
            <ac:spMk id="2312" creationId="{00000000-0000-0000-0000-000000000000}"/>
          </ac:spMkLst>
        </pc:spChg>
        <pc:spChg chg="mod">
          <ac:chgData name="Cao Tianyue" userId="002e49554a3b1526" providerId="LiveId" clId="{AB94867C-7F1F-4F52-A7CC-1BBF41B9F577}" dt="2020-11-20T02:42:52.103" v="58183" actId="947"/>
          <ac:spMkLst>
            <pc:docMk/>
            <pc:sldMk cId="0" sldId="286"/>
            <ac:spMk id="2313" creationId="{00000000-0000-0000-0000-000000000000}"/>
          </ac:spMkLst>
        </pc:spChg>
        <pc:spChg chg="mod">
          <ac:chgData name="Cao Tianyue" userId="002e49554a3b1526" providerId="LiveId" clId="{AB94867C-7F1F-4F52-A7CC-1BBF41B9F577}" dt="2020-11-20T02:42:52.102" v="58179" actId="947"/>
          <ac:spMkLst>
            <pc:docMk/>
            <pc:sldMk cId="0" sldId="286"/>
            <ac:spMk id="2314" creationId="{00000000-0000-0000-0000-000000000000}"/>
          </ac:spMkLst>
        </pc:spChg>
        <pc:spChg chg="mod">
          <ac:chgData name="Cao Tianyue" userId="002e49554a3b1526" providerId="LiveId" clId="{AB94867C-7F1F-4F52-A7CC-1BBF41B9F577}" dt="2020-11-20T02:42:52.101" v="58175" actId="947"/>
          <ac:spMkLst>
            <pc:docMk/>
            <pc:sldMk cId="0" sldId="286"/>
            <ac:spMk id="2315" creationId="{00000000-0000-0000-0000-000000000000}"/>
          </ac:spMkLst>
        </pc:spChg>
        <pc:spChg chg="mod">
          <ac:chgData name="Cao Tianyue" userId="002e49554a3b1526" providerId="LiveId" clId="{AB94867C-7F1F-4F52-A7CC-1BBF41B9F577}" dt="2020-11-20T02:42:52.101" v="58171" actId="947"/>
          <ac:spMkLst>
            <pc:docMk/>
            <pc:sldMk cId="0" sldId="286"/>
            <ac:spMk id="2316" creationId="{00000000-0000-0000-0000-000000000000}"/>
          </ac:spMkLst>
        </pc:spChg>
        <pc:spChg chg="mod">
          <ac:chgData name="Cao Tianyue" userId="002e49554a3b1526" providerId="LiveId" clId="{AB94867C-7F1F-4F52-A7CC-1BBF41B9F577}" dt="2020-11-20T02:42:52.100" v="58167" actId="947"/>
          <ac:spMkLst>
            <pc:docMk/>
            <pc:sldMk cId="0" sldId="286"/>
            <ac:spMk id="2317" creationId="{00000000-0000-0000-0000-000000000000}"/>
          </ac:spMkLst>
        </pc:spChg>
        <pc:spChg chg="mod">
          <ac:chgData name="Cao Tianyue" userId="002e49554a3b1526" providerId="LiveId" clId="{AB94867C-7F1F-4F52-A7CC-1BBF41B9F577}" dt="2020-11-20T02:42:52.100" v="58163" actId="947"/>
          <ac:spMkLst>
            <pc:docMk/>
            <pc:sldMk cId="0" sldId="286"/>
            <ac:spMk id="2318" creationId="{00000000-0000-0000-0000-000000000000}"/>
          </ac:spMkLst>
        </pc:spChg>
        <pc:spChg chg="mod">
          <ac:chgData name="Cao Tianyue" userId="002e49554a3b1526" providerId="LiveId" clId="{AB94867C-7F1F-4F52-A7CC-1BBF41B9F577}" dt="2020-11-20T02:42:52.099" v="58159" actId="947"/>
          <ac:spMkLst>
            <pc:docMk/>
            <pc:sldMk cId="0" sldId="286"/>
            <ac:spMk id="2319" creationId="{00000000-0000-0000-0000-000000000000}"/>
          </ac:spMkLst>
        </pc:spChg>
        <pc:spChg chg="mod">
          <ac:chgData name="Cao Tianyue" userId="002e49554a3b1526" providerId="LiveId" clId="{AB94867C-7F1F-4F52-A7CC-1BBF41B9F577}" dt="2020-11-20T02:42:52.099" v="58155" actId="947"/>
          <ac:spMkLst>
            <pc:docMk/>
            <pc:sldMk cId="0" sldId="286"/>
            <ac:spMk id="2320" creationId="{00000000-0000-0000-0000-000000000000}"/>
          </ac:spMkLst>
        </pc:spChg>
        <pc:spChg chg="mod">
          <ac:chgData name="Cao Tianyue" userId="002e49554a3b1526" providerId="LiveId" clId="{AB94867C-7F1F-4F52-A7CC-1BBF41B9F577}" dt="2020-11-20T02:42:52.098" v="58151" actId="947"/>
          <ac:spMkLst>
            <pc:docMk/>
            <pc:sldMk cId="0" sldId="286"/>
            <ac:spMk id="2321" creationId="{00000000-0000-0000-0000-000000000000}"/>
          </ac:spMkLst>
        </pc:spChg>
        <pc:spChg chg="mod">
          <ac:chgData name="Cao Tianyue" userId="002e49554a3b1526" providerId="LiveId" clId="{AB94867C-7F1F-4F52-A7CC-1BBF41B9F577}" dt="2020-11-20T02:42:52.097" v="58147" actId="947"/>
          <ac:spMkLst>
            <pc:docMk/>
            <pc:sldMk cId="0" sldId="286"/>
            <ac:spMk id="2322" creationId="{00000000-0000-0000-0000-000000000000}"/>
          </ac:spMkLst>
        </pc:spChg>
        <pc:spChg chg="mod">
          <ac:chgData name="Cao Tianyue" userId="002e49554a3b1526" providerId="LiveId" clId="{AB94867C-7F1F-4F52-A7CC-1BBF41B9F577}" dt="2020-11-20T02:42:52.097" v="58143" actId="947"/>
          <ac:spMkLst>
            <pc:docMk/>
            <pc:sldMk cId="0" sldId="286"/>
            <ac:spMk id="2323" creationId="{00000000-0000-0000-0000-000000000000}"/>
          </ac:spMkLst>
        </pc:spChg>
        <pc:spChg chg="mod">
          <ac:chgData name="Cao Tianyue" userId="002e49554a3b1526" providerId="LiveId" clId="{AB94867C-7F1F-4F52-A7CC-1BBF41B9F577}" dt="2020-11-20T02:42:52.096" v="58139" actId="947"/>
          <ac:spMkLst>
            <pc:docMk/>
            <pc:sldMk cId="0" sldId="286"/>
            <ac:spMk id="2324" creationId="{00000000-0000-0000-0000-000000000000}"/>
          </ac:spMkLst>
        </pc:spChg>
        <pc:spChg chg="mod">
          <ac:chgData name="Cao Tianyue" userId="002e49554a3b1526" providerId="LiveId" clId="{AB94867C-7F1F-4F52-A7CC-1BBF41B9F577}" dt="2020-11-20T02:42:52.096" v="58135" actId="947"/>
          <ac:spMkLst>
            <pc:docMk/>
            <pc:sldMk cId="0" sldId="286"/>
            <ac:spMk id="2325" creationId="{00000000-0000-0000-0000-000000000000}"/>
          </ac:spMkLst>
        </pc:spChg>
        <pc:spChg chg="mod">
          <ac:chgData name="Cao Tianyue" userId="002e49554a3b1526" providerId="LiveId" clId="{AB94867C-7F1F-4F52-A7CC-1BBF41B9F577}" dt="2020-11-20T02:42:52.095" v="58131" actId="947"/>
          <ac:spMkLst>
            <pc:docMk/>
            <pc:sldMk cId="0" sldId="286"/>
            <ac:spMk id="2326" creationId="{00000000-0000-0000-0000-000000000000}"/>
          </ac:spMkLst>
        </pc:spChg>
        <pc:spChg chg="mod">
          <ac:chgData name="Cao Tianyue" userId="002e49554a3b1526" providerId="LiveId" clId="{AB94867C-7F1F-4F52-A7CC-1BBF41B9F577}" dt="2020-11-20T02:42:52.095" v="58127" actId="947"/>
          <ac:spMkLst>
            <pc:docMk/>
            <pc:sldMk cId="0" sldId="286"/>
            <ac:spMk id="2327" creationId="{00000000-0000-0000-0000-000000000000}"/>
          </ac:spMkLst>
        </pc:spChg>
        <pc:spChg chg="mod">
          <ac:chgData name="Cao Tianyue" userId="002e49554a3b1526" providerId="LiveId" clId="{AB94867C-7F1F-4F52-A7CC-1BBF41B9F577}" dt="2020-11-20T02:42:52.094" v="58123" actId="947"/>
          <ac:spMkLst>
            <pc:docMk/>
            <pc:sldMk cId="0" sldId="286"/>
            <ac:spMk id="2328" creationId="{00000000-0000-0000-0000-000000000000}"/>
          </ac:spMkLst>
        </pc:spChg>
        <pc:spChg chg="mod">
          <ac:chgData name="Cao Tianyue" userId="002e49554a3b1526" providerId="LiveId" clId="{AB94867C-7F1F-4F52-A7CC-1BBF41B9F577}" dt="2020-11-20T02:42:52.094" v="58119" actId="947"/>
          <ac:spMkLst>
            <pc:docMk/>
            <pc:sldMk cId="0" sldId="286"/>
            <ac:spMk id="2329" creationId="{00000000-0000-0000-0000-000000000000}"/>
          </ac:spMkLst>
        </pc:spChg>
        <pc:spChg chg="mod">
          <ac:chgData name="Cao Tianyue" userId="002e49554a3b1526" providerId="LiveId" clId="{AB94867C-7F1F-4F52-A7CC-1BBF41B9F577}" dt="2020-11-20T02:42:52.093" v="58115" actId="947"/>
          <ac:spMkLst>
            <pc:docMk/>
            <pc:sldMk cId="0" sldId="286"/>
            <ac:spMk id="2330" creationId="{00000000-0000-0000-0000-000000000000}"/>
          </ac:spMkLst>
        </pc:spChg>
        <pc:spChg chg="mod">
          <ac:chgData name="Cao Tianyue" userId="002e49554a3b1526" providerId="LiveId" clId="{AB94867C-7F1F-4F52-A7CC-1BBF41B9F577}" dt="2020-11-20T02:42:52.092" v="58111" actId="947"/>
          <ac:spMkLst>
            <pc:docMk/>
            <pc:sldMk cId="0" sldId="286"/>
            <ac:spMk id="2331" creationId="{00000000-0000-0000-0000-000000000000}"/>
          </ac:spMkLst>
        </pc:spChg>
        <pc:spChg chg="mod">
          <ac:chgData name="Cao Tianyue" userId="002e49554a3b1526" providerId="LiveId" clId="{AB94867C-7F1F-4F52-A7CC-1BBF41B9F577}" dt="2020-11-20T02:42:52.092" v="58107" actId="947"/>
          <ac:spMkLst>
            <pc:docMk/>
            <pc:sldMk cId="0" sldId="286"/>
            <ac:spMk id="2332" creationId="{00000000-0000-0000-0000-000000000000}"/>
          </ac:spMkLst>
        </pc:spChg>
        <pc:spChg chg="mod">
          <ac:chgData name="Cao Tianyue" userId="002e49554a3b1526" providerId="LiveId" clId="{AB94867C-7F1F-4F52-A7CC-1BBF41B9F577}" dt="2020-11-20T02:42:52.091" v="58103" actId="947"/>
          <ac:spMkLst>
            <pc:docMk/>
            <pc:sldMk cId="0" sldId="286"/>
            <ac:spMk id="2333" creationId="{00000000-0000-0000-0000-000000000000}"/>
          </ac:spMkLst>
        </pc:spChg>
        <pc:spChg chg="mod">
          <ac:chgData name="Cao Tianyue" userId="002e49554a3b1526" providerId="LiveId" clId="{AB94867C-7F1F-4F52-A7CC-1BBF41B9F577}" dt="2020-11-20T02:42:52.091" v="58099" actId="947"/>
          <ac:spMkLst>
            <pc:docMk/>
            <pc:sldMk cId="0" sldId="286"/>
            <ac:spMk id="2334" creationId="{00000000-0000-0000-0000-000000000000}"/>
          </ac:spMkLst>
        </pc:spChg>
        <pc:spChg chg="mod">
          <ac:chgData name="Cao Tianyue" userId="002e49554a3b1526" providerId="LiveId" clId="{AB94867C-7F1F-4F52-A7CC-1BBF41B9F577}" dt="2020-11-20T02:42:52.090" v="58095" actId="947"/>
          <ac:spMkLst>
            <pc:docMk/>
            <pc:sldMk cId="0" sldId="286"/>
            <ac:spMk id="2335" creationId="{00000000-0000-0000-0000-000000000000}"/>
          </ac:spMkLst>
        </pc:spChg>
        <pc:spChg chg="mod">
          <ac:chgData name="Cao Tianyue" userId="002e49554a3b1526" providerId="LiveId" clId="{AB94867C-7F1F-4F52-A7CC-1BBF41B9F577}" dt="2020-11-20T02:42:52.090" v="58091" actId="947"/>
          <ac:spMkLst>
            <pc:docMk/>
            <pc:sldMk cId="0" sldId="286"/>
            <ac:spMk id="2336" creationId="{00000000-0000-0000-0000-000000000000}"/>
          </ac:spMkLst>
        </pc:spChg>
        <pc:spChg chg="mod">
          <ac:chgData name="Cao Tianyue" userId="002e49554a3b1526" providerId="LiveId" clId="{AB94867C-7F1F-4F52-A7CC-1BBF41B9F577}" dt="2020-11-20T02:42:52.089" v="58087" actId="947"/>
          <ac:spMkLst>
            <pc:docMk/>
            <pc:sldMk cId="0" sldId="286"/>
            <ac:spMk id="2337" creationId="{00000000-0000-0000-0000-000000000000}"/>
          </ac:spMkLst>
        </pc:spChg>
        <pc:spChg chg="mod">
          <ac:chgData name="Cao Tianyue" userId="002e49554a3b1526" providerId="LiveId" clId="{AB94867C-7F1F-4F52-A7CC-1BBF41B9F577}" dt="2020-11-20T02:42:52.089" v="58083" actId="947"/>
          <ac:spMkLst>
            <pc:docMk/>
            <pc:sldMk cId="0" sldId="286"/>
            <ac:spMk id="2338" creationId="{00000000-0000-0000-0000-000000000000}"/>
          </ac:spMkLst>
        </pc:spChg>
        <pc:spChg chg="mod">
          <ac:chgData name="Cao Tianyue" userId="002e49554a3b1526" providerId="LiveId" clId="{AB94867C-7F1F-4F52-A7CC-1BBF41B9F577}" dt="2020-11-20T02:42:52.088" v="58079" actId="947"/>
          <ac:spMkLst>
            <pc:docMk/>
            <pc:sldMk cId="0" sldId="286"/>
            <ac:spMk id="2339" creationId="{00000000-0000-0000-0000-000000000000}"/>
          </ac:spMkLst>
        </pc:spChg>
        <pc:spChg chg="mod">
          <ac:chgData name="Cao Tianyue" userId="002e49554a3b1526" providerId="LiveId" clId="{AB94867C-7F1F-4F52-A7CC-1BBF41B9F577}" dt="2020-11-20T02:42:52.087" v="58075" actId="947"/>
          <ac:spMkLst>
            <pc:docMk/>
            <pc:sldMk cId="0" sldId="286"/>
            <ac:spMk id="2340" creationId="{00000000-0000-0000-0000-000000000000}"/>
          </ac:spMkLst>
        </pc:spChg>
        <pc:spChg chg="mod">
          <ac:chgData name="Cao Tianyue" userId="002e49554a3b1526" providerId="LiveId" clId="{AB94867C-7F1F-4F52-A7CC-1BBF41B9F577}" dt="2020-11-20T02:42:52.087" v="58071" actId="947"/>
          <ac:spMkLst>
            <pc:docMk/>
            <pc:sldMk cId="0" sldId="286"/>
            <ac:spMk id="2341" creationId="{00000000-0000-0000-0000-000000000000}"/>
          </ac:spMkLst>
        </pc:spChg>
        <pc:spChg chg="mod">
          <ac:chgData name="Cao Tianyue" userId="002e49554a3b1526" providerId="LiveId" clId="{AB94867C-7F1F-4F52-A7CC-1BBF41B9F577}" dt="2020-11-20T02:42:52.086" v="58067" actId="947"/>
          <ac:spMkLst>
            <pc:docMk/>
            <pc:sldMk cId="0" sldId="286"/>
            <ac:spMk id="2342" creationId="{00000000-0000-0000-0000-000000000000}"/>
          </ac:spMkLst>
        </pc:spChg>
        <pc:spChg chg="mod">
          <ac:chgData name="Cao Tianyue" userId="002e49554a3b1526" providerId="LiveId" clId="{AB94867C-7F1F-4F52-A7CC-1BBF41B9F577}" dt="2020-11-20T02:42:52.085" v="58063" actId="947"/>
          <ac:spMkLst>
            <pc:docMk/>
            <pc:sldMk cId="0" sldId="286"/>
            <ac:spMk id="2343" creationId="{00000000-0000-0000-0000-000000000000}"/>
          </ac:spMkLst>
        </pc:spChg>
        <pc:spChg chg="mod">
          <ac:chgData name="Cao Tianyue" userId="002e49554a3b1526" providerId="LiveId" clId="{AB94867C-7F1F-4F52-A7CC-1BBF41B9F577}" dt="2020-11-20T02:42:52.085" v="58059" actId="947"/>
          <ac:spMkLst>
            <pc:docMk/>
            <pc:sldMk cId="0" sldId="286"/>
            <ac:spMk id="2344" creationId="{00000000-0000-0000-0000-000000000000}"/>
          </ac:spMkLst>
        </pc:spChg>
        <pc:spChg chg="mod">
          <ac:chgData name="Cao Tianyue" userId="002e49554a3b1526" providerId="LiveId" clId="{AB94867C-7F1F-4F52-A7CC-1BBF41B9F577}" dt="2020-11-20T02:42:52.084" v="58055" actId="947"/>
          <ac:spMkLst>
            <pc:docMk/>
            <pc:sldMk cId="0" sldId="286"/>
            <ac:spMk id="2345" creationId="{00000000-0000-0000-0000-000000000000}"/>
          </ac:spMkLst>
        </pc:spChg>
        <pc:spChg chg="mod">
          <ac:chgData name="Cao Tianyue" userId="002e49554a3b1526" providerId="LiveId" clId="{AB94867C-7F1F-4F52-A7CC-1BBF41B9F577}" dt="2020-11-20T02:42:52.084" v="58051" actId="947"/>
          <ac:spMkLst>
            <pc:docMk/>
            <pc:sldMk cId="0" sldId="286"/>
            <ac:spMk id="2346" creationId="{00000000-0000-0000-0000-000000000000}"/>
          </ac:spMkLst>
        </pc:spChg>
        <pc:spChg chg="mod">
          <ac:chgData name="Cao Tianyue" userId="002e49554a3b1526" providerId="LiveId" clId="{AB94867C-7F1F-4F52-A7CC-1BBF41B9F577}" dt="2020-11-20T02:42:52.083" v="58047" actId="947"/>
          <ac:spMkLst>
            <pc:docMk/>
            <pc:sldMk cId="0" sldId="286"/>
            <ac:spMk id="2347" creationId="{00000000-0000-0000-0000-000000000000}"/>
          </ac:spMkLst>
        </pc:spChg>
        <pc:spChg chg="mod">
          <ac:chgData name="Cao Tianyue" userId="002e49554a3b1526" providerId="LiveId" clId="{AB94867C-7F1F-4F52-A7CC-1BBF41B9F577}" dt="2020-11-20T02:42:52.083" v="58043" actId="947"/>
          <ac:spMkLst>
            <pc:docMk/>
            <pc:sldMk cId="0" sldId="286"/>
            <ac:spMk id="2348" creationId="{00000000-0000-0000-0000-000000000000}"/>
          </ac:spMkLst>
        </pc:spChg>
        <pc:spChg chg="mod">
          <ac:chgData name="Cao Tianyue" userId="002e49554a3b1526" providerId="LiveId" clId="{AB94867C-7F1F-4F52-A7CC-1BBF41B9F577}" dt="2020-11-20T02:42:52.082" v="58039" actId="947"/>
          <ac:spMkLst>
            <pc:docMk/>
            <pc:sldMk cId="0" sldId="286"/>
            <ac:spMk id="2349" creationId="{00000000-0000-0000-0000-000000000000}"/>
          </ac:spMkLst>
        </pc:spChg>
        <pc:spChg chg="mod">
          <ac:chgData name="Cao Tianyue" userId="002e49554a3b1526" providerId="LiveId" clId="{AB94867C-7F1F-4F52-A7CC-1BBF41B9F577}" dt="2020-11-20T02:42:52.082" v="58035" actId="947"/>
          <ac:spMkLst>
            <pc:docMk/>
            <pc:sldMk cId="0" sldId="286"/>
            <ac:spMk id="2350" creationId="{00000000-0000-0000-0000-000000000000}"/>
          </ac:spMkLst>
        </pc:spChg>
        <pc:spChg chg="mod">
          <ac:chgData name="Cao Tianyue" userId="002e49554a3b1526" providerId="LiveId" clId="{AB94867C-7F1F-4F52-A7CC-1BBF41B9F577}" dt="2020-11-20T02:42:52.081" v="58031" actId="947"/>
          <ac:spMkLst>
            <pc:docMk/>
            <pc:sldMk cId="0" sldId="286"/>
            <ac:spMk id="2351" creationId="{00000000-0000-0000-0000-000000000000}"/>
          </ac:spMkLst>
        </pc:spChg>
        <pc:spChg chg="mod">
          <ac:chgData name="Cao Tianyue" userId="002e49554a3b1526" providerId="LiveId" clId="{AB94867C-7F1F-4F52-A7CC-1BBF41B9F577}" dt="2020-11-20T02:42:52.081" v="58027" actId="947"/>
          <ac:spMkLst>
            <pc:docMk/>
            <pc:sldMk cId="0" sldId="286"/>
            <ac:spMk id="2352" creationId="{00000000-0000-0000-0000-000000000000}"/>
          </ac:spMkLst>
        </pc:spChg>
        <pc:spChg chg="mod">
          <ac:chgData name="Cao Tianyue" userId="002e49554a3b1526" providerId="LiveId" clId="{AB94867C-7F1F-4F52-A7CC-1BBF41B9F577}" dt="2020-11-20T02:42:52.080" v="58023" actId="947"/>
          <ac:spMkLst>
            <pc:docMk/>
            <pc:sldMk cId="0" sldId="286"/>
            <ac:spMk id="2353" creationId="{00000000-0000-0000-0000-000000000000}"/>
          </ac:spMkLst>
        </pc:spChg>
        <pc:spChg chg="mod">
          <ac:chgData name="Cao Tianyue" userId="002e49554a3b1526" providerId="LiveId" clId="{AB94867C-7F1F-4F52-A7CC-1BBF41B9F577}" dt="2020-11-20T02:42:52.079" v="58019" actId="947"/>
          <ac:spMkLst>
            <pc:docMk/>
            <pc:sldMk cId="0" sldId="286"/>
            <ac:spMk id="2354" creationId="{00000000-0000-0000-0000-000000000000}"/>
          </ac:spMkLst>
        </pc:spChg>
        <pc:spChg chg="mod">
          <ac:chgData name="Cao Tianyue" userId="002e49554a3b1526" providerId="LiveId" clId="{AB94867C-7F1F-4F52-A7CC-1BBF41B9F577}" dt="2020-11-20T02:42:52.079" v="58015" actId="947"/>
          <ac:spMkLst>
            <pc:docMk/>
            <pc:sldMk cId="0" sldId="286"/>
            <ac:spMk id="2355" creationId="{00000000-0000-0000-0000-000000000000}"/>
          </ac:spMkLst>
        </pc:spChg>
        <pc:spChg chg="mod">
          <ac:chgData name="Cao Tianyue" userId="002e49554a3b1526" providerId="LiveId" clId="{AB94867C-7F1F-4F52-A7CC-1BBF41B9F577}" dt="2020-11-20T02:42:52.078" v="58011" actId="947"/>
          <ac:spMkLst>
            <pc:docMk/>
            <pc:sldMk cId="0" sldId="286"/>
            <ac:spMk id="2356" creationId="{00000000-0000-0000-0000-000000000000}"/>
          </ac:spMkLst>
        </pc:spChg>
        <pc:spChg chg="mod">
          <ac:chgData name="Cao Tianyue" userId="002e49554a3b1526" providerId="LiveId" clId="{AB94867C-7F1F-4F52-A7CC-1BBF41B9F577}" dt="2020-11-20T02:42:52.078" v="58007" actId="947"/>
          <ac:spMkLst>
            <pc:docMk/>
            <pc:sldMk cId="0" sldId="286"/>
            <ac:spMk id="2357" creationId="{00000000-0000-0000-0000-000000000000}"/>
          </ac:spMkLst>
        </pc:spChg>
        <pc:spChg chg="mod">
          <ac:chgData name="Cao Tianyue" userId="002e49554a3b1526" providerId="LiveId" clId="{AB94867C-7F1F-4F52-A7CC-1BBF41B9F577}" dt="2020-11-20T02:42:52.077" v="58003" actId="947"/>
          <ac:spMkLst>
            <pc:docMk/>
            <pc:sldMk cId="0" sldId="286"/>
            <ac:spMk id="2358" creationId="{00000000-0000-0000-0000-000000000000}"/>
          </ac:spMkLst>
        </pc:spChg>
        <pc:spChg chg="mod">
          <ac:chgData name="Cao Tianyue" userId="002e49554a3b1526" providerId="LiveId" clId="{AB94867C-7F1F-4F52-A7CC-1BBF41B9F577}" dt="2020-11-20T02:42:52.077" v="57999" actId="947"/>
          <ac:spMkLst>
            <pc:docMk/>
            <pc:sldMk cId="0" sldId="286"/>
            <ac:spMk id="2359" creationId="{00000000-0000-0000-0000-000000000000}"/>
          </ac:spMkLst>
        </pc:spChg>
        <pc:spChg chg="mod">
          <ac:chgData name="Cao Tianyue" userId="002e49554a3b1526" providerId="LiveId" clId="{AB94867C-7F1F-4F52-A7CC-1BBF41B9F577}" dt="2020-11-20T02:42:52.076" v="57995" actId="947"/>
          <ac:spMkLst>
            <pc:docMk/>
            <pc:sldMk cId="0" sldId="286"/>
            <ac:spMk id="2360" creationId="{00000000-0000-0000-0000-000000000000}"/>
          </ac:spMkLst>
        </pc:spChg>
        <pc:spChg chg="mod">
          <ac:chgData name="Cao Tianyue" userId="002e49554a3b1526" providerId="LiveId" clId="{AB94867C-7F1F-4F52-A7CC-1BBF41B9F577}" dt="2020-11-20T02:42:52.075" v="57991" actId="947"/>
          <ac:spMkLst>
            <pc:docMk/>
            <pc:sldMk cId="0" sldId="286"/>
            <ac:spMk id="2361" creationId="{00000000-0000-0000-0000-000000000000}"/>
          </ac:spMkLst>
        </pc:spChg>
        <pc:spChg chg="mod">
          <ac:chgData name="Cao Tianyue" userId="002e49554a3b1526" providerId="LiveId" clId="{AB94867C-7F1F-4F52-A7CC-1BBF41B9F577}" dt="2020-11-20T02:42:52.075" v="57987" actId="947"/>
          <ac:spMkLst>
            <pc:docMk/>
            <pc:sldMk cId="0" sldId="286"/>
            <ac:spMk id="2362" creationId="{00000000-0000-0000-0000-000000000000}"/>
          </ac:spMkLst>
        </pc:spChg>
        <pc:spChg chg="mod">
          <ac:chgData name="Cao Tianyue" userId="002e49554a3b1526" providerId="LiveId" clId="{AB94867C-7F1F-4F52-A7CC-1BBF41B9F577}" dt="2020-11-20T02:42:52.074" v="57983" actId="947"/>
          <ac:spMkLst>
            <pc:docMk/>
            <pc:sldMk cId="0" sldId="286"/>
            <ac:spMk id="2363" creationId="{00000000-0000-0000-0000-000000000000}"/>
          </ac:spMkLst>
        </pc:spChg>
        <pc:spChg chg="mod">
          <ac:chgData name="Cao Tianyue" userId="002e49554a3b1526" providerId="LiveId" clId="{AB94867C-7F1F-4F52-A7CC-1BBF41B9F577}" dt="2020-11-20T02:42:52.074" v="57979" actId="947"/>
          <ac:spMkLst>
            <pc:docMk/>
            <pc:sldMk cId="0" sldId="286"/>
            <ac:spMk id="2364" creationId="{00000000-0000-0000-0000-000000000000}"/>
          </ac:spMkLst>
        </pc:spChg>
        <pc:spChg chg="mod">
          <ac:chgData name="Cao Tianyue" userId="002e49554a3b1526" providerId="LiveId" clId="{AB94867C-7F1F-4F52-A7CC-1BBF41B9F577}" dt="2020-11-20T02:42:52.073" v="57975" actId="947"/>
          <ac:spMkLst>
            <pc:docMk/>
            <pc:sldMk cId="0" sldId="286"/>
            <ac:spMk id="2365" creationId="{00000000-0000-0000-0000-000000000000}"/>
          </ac:spMkLst>
        </pc:spChg>
        <pc:spChg chg="mod">
          <ac:chgData name="Cao Tianyue" userId="002e49554a3b1526" providerId="LiveId" clId="{AB94867C-7F1F-4F52-A7CC-1BBF41B9F577}" dt="2020-11-20T02:42:52.073" v="57971" actId="947"/>
          <ac:spMkLst>
            <pc:docMk/>
            <pc:sldMk cId="0" sldId="286"/>
            <ac:spMk id="2366" creationId="{00000000-0000-0000-0000-000000000000}"/>
          </ac:spMkLst>
        </pc:spChg>
        <pc:spChg chg="mod">
          <ac:chgData name="Cao Tianyue" userId="002e49554a3b1526" providerId="LiveId" clId="{AB94867C-7F1F-4F52-A7CC-1BBF41B9F577}" dt="2020-11-20T02:42:52.072" v="57967" actId="947"/>
          <ac:spMkLst>
            <pc:docMk/>
            <pc:sldMk cId="0" sldId="286"/>
            <ac:spMk id="2367" creationId="{00000000-0000-0000-0000-000000000000}"/>
          </ac:spMkLst>
        </pc:spChg>
        <pc:spChg chg="mod">
          <ac:chgData name="Cao Tianyue" userId="002e49554a3b1526" providerId="LiveId" clId="{AB94867C-7F1F-4F52-A7CC-1BBF41B9F577}" dt="2020-11-20T02:42:52.072" v="57963" actId="947"/>
          <ac:spMkLst>
            <pc:docMk/>
            <pc:sldMk cId="0" sldId="286"/>
            <ac:spMk id="2368" creationId="{00000000-0000-0000-0000-000000000000}"/>
          </ac:spMkLst>
        </pc:spChg>
        <pc:spChg chg="mod">
          <ac:chgData name="Cao Tianyue" userId="002e49554a3b1526" providerId="LiveId" clId="{AB94867C-7F1F-4F52-A7CC-1BBF41B9F577}" dt="2020-11-20T02:42:52.071" v="57959" actId="947"/>
          <ac:spMkLst>
            <pc:docMk/>
            <pc:sldMk cId="0" sldId="286"/>
            <ac:spMk id="2369" creationId="{00000000-0000-0000-0000-000000000000}"/>
          </ac:spMkLst>
        </pc:spChg>
        <pc:spChg chg="mod">
          <ac:chgData name="Cao Tianyue" userId="002e49554a3b1526" providerId="LiveId" clId="{AB94867C-7F1F-4F52-A7CC-1BBF41B9F577}" dt="2020-11-20T02:42:52.070" v="57955" actId="947"/>
          <ac:spMkLst>
            <pc:docMk/>
            <pc:sldMk cId="0" sldId="286"/>
            <ac:spMk id="2370" creationId="{00000000-0000-0000-0000-000000000000}"/>
          </ac:spMkLst>
        </pc:spChg>
        <pc:spChg chg="mod">
          <ac:chgData name="Cao Tianyue" userId="002e49554a3b1526" providerId="LiveId" clId="{AB94867C-7F1F-4F52-A7CC-1BBF41B9F577}" dt="2020-11-20T02:42:52.070" v="57951" actId="947"/>
          <ac:spMkLst>
            <pc:docMk/>
            <pc:sldMk cId="0" sldId="286"/>
            <ac:spMk id="2371" creationId="{00000000-0000-0000-0000-000000000000}"/>
          </ac:spMkLst>
        </pc:spChg>
        <pc:spChg chg="mod">
          <ac:chgData name="Cao Tianyue" userId="002e49554a3b1526" providerId="LiveId" clId="{AB94867C-7F1F-4F52-A7CC-1BBF41B9F577}" dt="2020-11-20T02:42:52.069" v="57947" actId="947"/>
          <ac:spMkLst>
            <pc:docMk/>
            <pc:sldMk cId="0" sldId="286"/>
            <ac:spMk id="2372" creationId="{00000000-0000-0000-0000-000000000000}"/>
          </ac:spMkLst>
        </pc:spChg>
        <pc:spChg chg="mod">
          <ac:chgData name="Cao Tianyue" userId="002e49554a3b1526" providerId="LiveId" clId="{AB94867C-7F1F-4F52-A7CC-1BBF41B9F577}" dt="2020-11-20T02:42:52.069" v="57943" actId="947"/>
          <ac:spMkLst>
            <pc:docMk/>
            <pc:sldMk cId="0" sldId="286"/>
            <ac:spMk id="2373" creationId="{00000000-0000-0000-0000-000000000000}"/>
          </ac:spMkLst>
        </pc:spChg>
        <pc:spChg chg="mod">
          <ac:chgData name="Cao Tianyue" userId="002e49554a3b1526" providerId="LiveId" clId="{AB94867C-7F1F-4F52-A7CC-1BBF41B9F577}" dt="2020-11-20T02:42:52.068" v="57939" actId="947"/>
          <ac:spMkLst>
            <pc:docMk/>
            <pc:sldMk cId="0" sldId="286"/>
            <ac:spMk id="2374" creationId="{00000000-0000-0000-0000-000000000000}"/>
          </ac:spMkLst>
        </pc:spChg>
        <pc:spChg chg="mod">
          <ac:chgData name="Cao Tianyue" userId="002e49554a3b1526" providerId="LiveId" clId="{AB94867C-7F1F-4F52-A7CC-1BBF41B9F577}" dt="2020-11-20T02:42:52.067" v="57935" actId="947"/>
          <ac:spMkLst>
            <pc:docMk/>
            <pc:sldMk cId="0" sldId="286"/>
            <ac:spMk id="2375" creationId="{00000000-0000-0000-0000-000000000000}"/>
          </ac:spMkLst>
        </pc:spChg>
        <pc:spChg chg="mod">
          <ac:chgData name="Cao Tianyue" userId="002e49554a3b1526" providerId="LiveId" clId="{AB94867C-7F1F-4F52-A7CC-1BBF41B9F577}" dt="2020-11-20T02:42:52.066" v="57931" actId="947"/>
          <ac:spMkLst>
            <pc:docMk/>
            <pc:sldMk cId="0" sldId="286"/>
            <ac:spMk id="2376" creationId="{00000000-0000-0000-0000-000000000000}"/>
          </ac:spMkLst>
        </pc:spChg>
        <pc:spChg chg="mod">
          <ac:chgData name="Cao Tianyue" userId="002e49554a3b1526" providerId="LiveId" clId="{AB94867C-7F1F-4F52-A7CC-1BBF41B9F577}" dt="2020-11-20T02:42:52.066" v="57927" actId="947"/>
          <ac:spMkLst>
            <pc:docMk/>
            <pc:sldMk cId="0" sldId="286"/>
            <ac:spMk id="2377" creationId="{00000000-0000-0000-0000-000000000000}"/>
          </ac:spMkLst>
        </pc:spChg>
        <pc:spChg chg="mod">
          <ac:chgData name="Cao Tianyue" userId="002e49554a3b1526" providerId="LiveId" clId="{AB94867C-7F1F-4F52-A7CC-1BBF41B9F577}" dt="2020-11-20T02:42:52.065" v="57923" actId="947"/>
          <ac:spMkLst>
            <pc:docMk/>
            <pc:sldMk cId="0" sldId="286"/>
            <ac:spMk id="2378" creationId="{00000000-0000-0000-0000-000000000000}"/>
          </ac:spMkLst>
        </pc:spChg>
        <pc:spChg chg="mod">
          <ac:chgData name="Cao Tianyue" userId="002e49554a3b1526" providerId="LiveId" clId="{AB94867C-7F1F-4F52-A7CC-1BBF41B9F577}" dt="2020-11-20T02:42:52.064" v="57919" actId="947"/>
          <ac:spMkLst>
            <pc:docMk/>
            <pc:sldMk cId="0" sldId="286"/>
            <ac:spMk id="2379" creationId="{00000000-0000-0000-0000-000000000000}"/>
          </ac:spMkLst>
        </pc:spChg>
        <pc:spChg chg="mod">
          <ac:chgData name="Cao Tianyue" userId="002e49554a3b1526" providerId="LiveId" clId="{AB94867C-7F1F-4F52-A7CC-1BBF41B9F577}" dt="2020-11-20T02:42:52.064" v="57915" actId="947"/>
          <ac:spMkLst>
            <pc:docMk/>
            <pc:sldMk cId="0" sldId="286"/>
            <ac:spMk id="2380" creationId="{00000000-0000-0000-0000-000000000000}"/>
          </ac:spMkLst>
        </pc:spChg>
        <pc:spChg chg="mod">
          <ac:chgData name="Cao Tianyue" userId="002e49554a3b1526" providerId="LiveId" clId="{AB94867C-7F1F-4F52-A7CC-1BBF41B9F577}" dt="2020-11-20T02:42:52.063" v="57911" actId="947"/>
          <ac:spMkLst>
            <pc:docMk/>
            <pc:sldMk cId="0" sldId="286"/>
            <ac:spMk id="2381" creationId="{00000000-0000-0000-0000-000000000000}"/>
          </ac:spMkLst>
        </pc:spChg>
        <pc:spChg chg="mod">
          <ac:chgData name="Cao Tianyue" userId="002e49554a3b1526" providerId="LiveId" clId="{AB94867C-7F1F-4F52-A7CC-1BBF41B9F577}" dt="2020-11-20T02:42:52.063" v="57907" actId="947"/>
          <ac:spMkLst>
            <pc:docMk/>
            <pc:sldMk cId="0" sldId="286"/>
            <ac:spMk id="2382" creationId="{00000000-0000-0000-0000-000000000000}"/>
          </ac:spMkLst>
        </pc:spChg>
        <pc:spChg chg="mod">
          <ac:chgData name="Cao Tianyue" userId="002e49554a3b1526" providerId="LiveId" clId="{AB94867C-7F1F-4F52-A7CC-1BBF41B9F577}" dt="2020-11-20T02:42:52.063" v="57903" actId="947"/>
          <ac:spMkLst>
            <pc:docMk/>
            <pc:sldMk cId="0" sldId="286"/>
            <ac:spMk id="2383" creationId="{00000000-0000-0000-0000-000000000000}"/>
          </ac:spMkLst>
        </pc:spChg>
        <pc:spChg chg="mod">
          <ac:chgData name="Cao Tianyue" userId="002e49554a3b1526" providerId="LiveId" clId="{AB94867C-7F1F-4F52-A7CC-1BBF41B9F577}" dt="2020-11-20T02:42:52.062" v="57899" actId="947"/>
          <ac:spMkLst>
            <pc:docMk/>
            <pc:sldMk cId="0" sldId="286"/>
            <ac:spMk id="2384" creationId="{00000000-0000-0000-0000-000000000000}"/>
          </ac:spMkLst>
        </pc:spChg>
        <pc:spChg chg="mod">
          <ac:chgData name="Cao Tianyue" userId="002e49554a3b1526" providerId="LiveId" clId="{AB94867C-7F1F-4F52-A7CC-1BBF41B9F577}" dt="2020-11-20T02:42:52.062" v="57895" actId="947"/>
          <ac:spMkLst>
            <pc:docMk/>
            <pc:sldMk cId="0" sldId="286"/>
            <ac:spMk id="2385" creationId="{00000000-0000-0000-0000-000000000000}"/>
          </ac:spMkLst>
        </pc:spChg>
        <pc:spChg chg="mod">
          <ac:chgData name="Cao Tianyue" userId="002e49554a3b1526" providerId="LiveId" clId="{AB94867C-7F1F-4F52-A7CC-1BBF41B9F577}" dt="2020-11-20T02:42:52.061" v="57891" actId="947"/>
          <ac:spMkLst>
            <pc:docMk/>
            <pc:sldMk cId="0" sldId="286"/>
            <ac:spMk id="2386" creationId="{00000000-0000-0000-0000-000000000000}"/>
          </ac:spMkLst>
        </pc:spChg>
        <pc:spChg chg="mod">
          <ac:chgData name="Cao Tianyue" userId="002e49554a3b1526" providerId="LiveId" clId="{AB94867C-7F1F-4F52-A7CC-1BBF41B9F577}" dt="2020-11-20T02:42:52.060" v="57887" actId="947"/>
          <ac:spMkLst>
            <pc:docMk/>
            <pc:sldMk cId="0" sldId="286"/>
            <ac:spMk id="2387" creationId="{00000000-0000-0000-0000-000000000000}"/>
          </ac:spMkLst>
        </pc:spChg>
        <pc:spChg chg="mod">
          <ac:chgData name="Cao Tianyue" userId="002e49554a3b1526" providerId="LiveId" clId="{AB94867C-7F1F-4F52-A7CC-1BBF41B9F577}" dt="2020-11-20T02:42:52.060" v="57883" actId="947"/>
          <ac:spMkLst>
            <pc:docMk/>
            <pc:sldMk cId="0" sldId="286"/>
            <ac:spMk id="2388" creationId="{00000000-0000-0000-0000-000000000000}"/>
          </ac:spMkLst>
        </pc:spChg>
        <pc:spChg chg="mod">
          <ac:chgData name="Cao Tianyue" userId="002e49554a3b1526" providerId="LiveId" clId="{AB94867C-7F1F-4F52-A7CC-1BBF41B9F577}" dt="2020-11-20T02:42:52.059" v="57879" actId="947"/>
          <ac:spMkLst>
            <pc:docMk/>
            <pc:sldMk cId="0" sldId="286"/>
            <ac:spMk id="2389" creationId="{00000000-0000-0000-0000-000000000000}"/>
          </ac:spMkLst>
        </pc:spChg>
        <pc:spChg chg="mod">
          <ac:chgData name="Cao Tianyue" userId="002e49554a3b1526" providerId="LiveId" clId="{AB94867C-7F1F-4F52-A7CC-1BBF41B9F577}" dt="2020-11-20T02:42:52.059" v="57875" actId="947"/>
          <ac:spMkLst>
            <pc:docMk/>
            <pc:sldMk cId="0" sldId="286"/>
            <ac:spMk id="2390" creationId="{00000000-0000-0000-0000-000000000000}"/>
          </ac:spMkLst>
        </pc:spChg>
        <pc:spChg chg="mod">
          <ac:chgData name="Cao Tianyue" userId="002e49554a3b1526" providerId="LiveId" clId="{AB94867C-7F1F-4F52-A7CC-1BBF41B9F577}" dt="2020-11-20T02:42:52.058" v="57871" actId="947"/>
          <ac:spMkLst>
            <pc:docMk/>
            <pc:sldMk cId="0" sldId="286"/>
            <ac:spMk id="2391" creationId="{00000000-0000-0000-0000-000000000000}"/>
          </ac:spMkLst>
        </pc:spChg>
        <pc:spChg chg="mod">
          <ac:chgData name="Cao Tianyue" userId="002e49554a3b1526" providerId="LiveId" clId="{AB94867C-7F1F-4F52-A7CC-1BBF41B9F577}" dt="2020-11-20T02:42:52.057" v="57867" actId="947"/>
          <ac:spMkLst>
            <pc:docMk/>
            <pc:sldMk cId="0" sldId="286"/>
            <ac:spMk id="2392" creationId="{00000000-0000-0000-0000-000000000000}"/>
          </ac:spMkLst>
        </pc:spChg>
        <pc:spChg chg="mod">
          <ac:chgData name="Cao Tianyue" userId="002e49554a3b1526" providerId="LiveId" clId="{AB94867C-7F1F-4F52-A7CC-1BBF41B9F577}" dt="2020-11-20T02:42:52.057" v="57863" actId="947"/>
          <ac:spMkLst>
            <pc:docMk/>
            <pc:sldMk cId="0" sldId="286"/>
            <ac:spMk id="2393" creationId="{00000000-0000-0000-0000-000000000000}"/>
          </ac:spMkLst>
        </pc:spChg>
        <pc:spChg chg="mod">
          <ac:chgData name="Cao Tianyue" userId="002e49554a3b1526" providerId="LiveId" clId="{AB94867C-7F1F-4F52-A7CC-1BBF41B9F577}" dt="2020-11-20T02:42:52.056" v="57859" actId="947"/>
          <ac:spMkLst>
            <pc:docMk/>
            <pc:sldMk cId="0" sldId="286"/>
            <ac:spMk id="2394" creationId="{00000000-0000-0000-0000-000000000000}"/>
          </ac:spMkLst>
        </pc:spChg>
        <pc:spChg chg="mod">
          <ac:chgData name="Cao Tianyue" userId="002e49554a3b1526" providerId="LiveId" clId="{AB94867C-7F1F-4F52-A7CC-1BBF41B9F577}" dt="2020-11-20T02:42:52.056" v="57855" actId="947"/>
          <ac:spMkLst>
            <pc:docMk/>
            <pc:sldMk cId="0" sldId="286"/>
            <ac:spMk id="2395" creationId="{00000000-0000-0000-0000-000000000000}"/>
          </ac:spMkLst>
        </pc:spChg>
        <pc:spChg chg="mod">
          <ac:chgData name="Cao Tianyue" userId="002e49554a3b1526" providerId="LiveId" clId="{AB94867C-7F1F-4F52-A7CC-1BBF41B9F577}" dt="2020-11-20T02:42:52.055" v="57851" actId="947"/>
          <ac:spMkLst>
            <pc:docMk/>
            <pc:sldMk cId="0" sldId="286"/>
            <ac:spMk id="2396" creationId="{00000000-0000-0000-0000-000000000000}"/>
          </ac:spMkLst>
        </pc:spChg>
        <pc:spChg chg="mod">
          <ac:chgData name="Cao Tianyue" userId="002e49554a3b1526" providerId="LiveId" clId="{AB94867C-7F1F-4F52-A7CC-1BBF41B9F577}" dt="2020-11-20T02:42:52.055" v="57847" actId="947"/>
          <ac:spMkLst>
            <pc:docMk/>
            <pc:sldMk cId="0" sldId="286"/>
            <ac:spMk id="2397" creationId="{00000000-0000-0000-0000-000000000000}"/>
          </ac:spMkLst>
        </pc:spChg>
        <pc:spChg chg="mod">
          <ac:chgData name="Cao Tianyue" userId="002e49554a3b1526" providerId="LiveId" clId="{AB94867C-7F1F-4F52-A7CC-1BBF41B9F577}" dt="2020-11-20T02:42:52.054" v="57843" actId="947"/>
          <ac:spMkLst>
            <pc:docMk/>
            <pc:sldMk cId="0" sldId="286"/>
            <ac:spMk id="2398" creationId="{00000000-0000-0000-0000-000000000000}"/>
          </ac:spMkLst>
        </pc:spChg>
        <pc:spChg chg="mod">
          <ac:chgData name="Cao Tianyue" userId="002e49554a3b1526" providerId="LiveId" clId="{AB94867C-7F1F-4F52-A7CC-1BBF41B9F577}" dt="2020-11-20T02:42:52.054" v="57839" actId="947"/>
          <ac:spMkLst>
            <pc:docMk/>
            <pc:sldMk cId="0" sldId="286"/>
            <ac:spMk id="2399" creationId="{00000000-0000-0000-0000-000000000000}"/>
          </ac:spMkLst>
        </pc:spChg>
        <pc:spChg chg="mod">
          <ac:chgData name="Cao Tianyue" userId="002e49554a3b1526" providerId="LiveId" clId="{AB94867C-7F1F-4F52-A7CC-1BBF41B9F577}" dt="2020-11-20T02:42:52.053" v="57835" actId="947"/>
          <ac:spMkLst>
            <pc:docMk/>
            <pc:sldMk cId="0" sldId="286"/>
            <ac:spMk id="2400" creationId="{00000000-0000-0000-0000-000000000000}"/>
          </ac:spMkLst>
        </pc:spChg>
        <pc:spChg chg="mod">
          <ac:chgData name="Cao Tianyue" userId="002e49554a3b1526" providerId="LiveId" clId="{AB94867C-7F1F-4F52-A7CC-1BBF41B9F577}" dt="2020-11-20T02:42:52.052" v="57831" actId="947"/>
          <ac:spMkLst>
            <pc:docMk/>
            <pc:sldMk cId="0" sldId="286"/>
            <ac:spMk id="2401" creationId="{00000000-0000-0000-0000-000000000000}"/>
          </ac:spMkLst>
        </pc:spChg>
        <pc:spChg chg="mod">
          <ac:chgData name="Cao Tianyue" userId="002e49554a3b1526" providerId="LiveId" clId="{AB94867C-7F1F-4F52-A7CC-1BBF41B9F577}" dt="2020-11-20T02:42:52.052" v="57827" actId="947"/>
          <ac:spMkLst>
            <pc:docMk/>
            <pc:sldMk cId="0" sldId="286"/>
            <ac:spMk id="2402" creationId="{00000000-0000-0000-0000-000000000000}"/>
          </ac:spMkLst>
        </pc:spChg>
        <pc:spChg chg="mod">
          <ac:chgData name="Cao Tianyue" userId="002e49554a3b1526" providerId="LiveId" clId="{AB94867C-7F1F-4F52-A7CC-1BBF41B9F577}" dt="2020-11-20T02:42:52.051" v="57823" actId="947"/>
          <ac:spMkLst>
            <pc:docMk/>
            <pc:sldMk cId="0" sldId="286"/>
            <ac:spMk id="2403" creationId="{00000000-0000-0000-0000-000000000000}"/>
          </ac:spMkLst>
        </pc:spChg>
        <pc:spChg chg="mod">
          <ac:chgData name="Cao Tianyue" userId="002e49554a3b1526" providerId="LiveId" clId="{AB94867C-7F1F-4F52-A7CC-1BBF41B9F577}" dt="2020-11-20T02:42:52.051" v="57819" actId="947"/>
          <ac:spMkLst>
            <pc:docMk/>
            <pc:sldMk cId="0" sldId="286"/>
            <ac:spMk id="2404" creationId="{00000000-0000-0000-0000-000000000000}"/>
          </ac:spMkLst>
        </pc:spChg>
        <pc:spChg chg="mod">
          <ac:chgData name="Cao Tianyue" userId="002e49554a3b1526" providerId="LiveId" clId="{AB94867C-7F1F-4F52-A7CC-1BBF41B9F577}" dt="2020-11-20T02:42:52.050" v="57815" actId="947"/>
          <ac:spMkLst>
            <pc:docMk/>
            <pc:sldMk cId="0" sldId="286"/>
            <ac:spMk id="2405" creationId="{00000000-0000-0000-0000-000000000000}"/>
          </ac:spMkLst>
        </pc:spChg>
        <pc:spChg chg="mod">
          <ac:chgData name="Cao Tianyue" userId="002e49554a3b1526" providerId="LiveId" clId="{AB94867C-7F1F-4F52-A7CC-1BBF41B9F577}" dt="2020-11-20T02:42:52.050" v="57811" actId="947"/>
          <ac:spMkLst>
            <pc:docMk/>
            <pc:sldMk cId="0" sldId="286"/>
            <ac:spMk id="2406" creationId="{00000000-0000-0000-0000-000000000000}"/>
          </ac:spMkLst>
        </pc:spChg>
        <pc:spChg chg="mod">
          <ac:chgData name="Cao Tianyue" userId="002e49554a3b1526" providerId="LiveId" clId="{AB94867C-7F1F-4F52-A7CC-1BBF41B9F577}" dt="2020-11-20T02:42:52.049" v="57807" actId="947"/>
          <ac:spMkLst>
            <pc:docMk/>
            <pc:sldMk cId="0" sldId="286"/>
            <ac:spMk id="2407" creationId="{00000000-0000-0000-0000-000000000000}"/>
          </ac:spMkLst>
        </pc:spChg>
        <pc:spChg chg="mod">
          <ac:chgData name="Cao Tianyue" userId="002e49554a3b1526" providerId="LiveId" clId="{AB94867C-7F1F-4F52-A7CC-1BBF41B9F577}" dt="2020-11-20T02:42:52.048" v="57803" actId="947"/>
          <ac:spMkLst>
            <pc:docMk/>
            <pc:sldMk cId="0" sldId="286"/>
            <ac:spMk id="2408" creationId="{00000000-0000-0000-0000-000000000000}"/>
          </ac:spMkLst>
        </pc:spChg>
        <pc:spChg chg="mod">
          <ac:chgData name="Cao Tianyue" userId="002e49554a3b1526" providerId="LiveId" clId="{AB94867C-7F1F-4F52-A7CC-1BBF41B9F577}" dt="2020-11-20T02:42:52.048" v="57799" actId="947"/>
          <ac:spMkLst>
            <pc:docMk/>
            <pc:sldMk cId="0" sldId="286"/>
            <ac:spMk id="2409" creationId="{00000000-0000-0000-0000-000000000000}"/>
          </ac:spMkLst>
        </pc:spChg>
        <pc:spChg chg="mod">
          <ac:chgData name="Cao Tianyue" userId="002e49554a3b1526" providerId="LiveId" clId="{AB94867C-7F1F-4F52-A7CC-1BBF41B9F577}" dt="2020-11-20T02:42:52.047" v="57795" actId="947"/>
          <ac:spMkLst>
            <pc:docMk/>
            <pc:sldMk cId="0" sldId="286"/>
            <ac:spMk id="2410" creationId="{00000000-0000-0000-0000-000000000000}"/>
          </ac:spMkLst>
        </pc:spChg>
        <pc:spChg chg="mod">
          <ac:chgData name="Cao Tianyue" userId="002e49554a3b1526" providerId="LiveId" clId="{AB94867C-7F1F-4F52-A7CC-1BBF41B9F577}" dt="2020-11-20T02:42:52.047" v="57791" actId="947"/>
          <ac:spMkLst>
            <pc:docMk/>
            <pc:sldMk cId="0" sldId="286"/>
            <ac:spMk id="2411" creationId="{00000000-0000-0000-0000-000000000000}"/>
          </ac:spMkLst>
        </pc:spChg>
        <pc:spChg chg="mod">
          <ac:chgData name="Cao Tianyue" userId="002e49554a3b1526" providerId="LiveId" clId="{AB94867C-7F1F-4F52-A7CC-1BBF41B9F577}" dt="2020-11-20T02:42:52.046" v="57787" actId="947"/>
          <ac:spMkLst>
            <pc:docMk/>
            <pc:sldMk cId="0" sldId="286"/>
            <ac:spMk id="2412" creationId="{00000000-0000-0000-0000-000000000000}"/>
          </ac:spMkLst>
        </pc:spChg>
        <pc:spChg chg="mod">
          <ac:chgData name="Cao Tianyue" userId="002e49554a3b1526" providerId="LiveId" clId="{AB94867C-7F1F-4F52-A7CC-1BBF41B9F577}" dt="2020-11-20T02:42:52.046" v="57783" actId="947"/>
          <ac:spMkLst>
            <pc:docMk/>
            <pc:sldMk cId="0" sldId="286"/>
            <ac:spMk id="2413" creationId="{00000000-0000-0000-0000-000000000000}"/>
          </ac:spMkLst>
        </pc:spChg>
        <pc:spChg chg="mod">
          <ac:chgData name="Cao Tianyue" userId="002e49554a3b1526" providerId="LiveId" clId="{AB94867C-7F1F-4F52-A7CC-1BBF41B9F577}" dt="2020-11-20T02:42:52.045" v="57779" actId="947"/>
          <ac:spMkLst>
            <pc:docMk/>
            <pc:sldMk cId="0" sldId="286"/>
            <ac:spMk id="2414" creationId="{00000000-0000-0000-0000-000000000000}"/>
          </ac:spMkLst>
        </pc:spChg>
        <pc:spChg chg="mod">
          <ac:chgData name="Cao Tianyue" userId="002e49554a3b1526" providerId="LiveId" clId="{AB94867C-7F1F-4F52-A7CC-1BBF41B9F577}" dt="2020-11-20T02:42:52.045" v="57775" actId="947"/>
          <ac:spMkLst>
            <pc:docMk/>
            <pc:sldMk cId="0" sldId="286"/>
            <ac:spMk id="2415" creationId="{00000000-0000-0000-0000-000000000000}"/>
          </ac:spMkLst>
        </pc:spChg>
        <pc:spChg chg="mod">
          <ac:chgData name="Cao Tianyue" userId="002e49554a3b1526" providerId="LiveId" clId="{AB94867C-7F1F-4F52-A7CC-1BBF41B9F577}" dt="2020-11-20T02:42:52.044" v="57771" actId="947"/>
          <ac:spMkLst>
            <pc:docMk/>
            <pc:sldMk cId="0" sldId="286"/>
            <ac:spMk id="2416" creationId="{00000000-0000-0000-0000-000000000000}"/>
          </ac:spMkLst>
        </pc:spChg>
        <pc:spChg chg="mod">
          <ac:chgData name="Cao Tianyue" userId="002e49554a3b1526" providerId="LiveId" clId="{AB94867C-7F1F-4F52-A7CC-1BBF41B9F577}" dt="2020-11-20T02:42:52.043" v="57767" actId="947"/>
          <ac:spMkLst>
            <pc:docMk/>
            <pc:sldMk cId="0" sldId="286"/>
            <ac:spMk id="2417" creationId="{00000000-0000-0000-0000-000000000000}"/>
          </ac:spMkLst>
        </pc:spChg>
        <pc:spChg chg="mod">
          <ac:chgData name="Cao Tianyue" userId="002e49554a3b1526" providerId="LiveId" clId="{AB94867C-7F1F-4F52-A7CC-1BBF41B9F577}" dt="2020-11-20T02:42:52.043" v="57763" actId="947"/>
          <ac:spMkLst>
            <pc:docMk/>
            <pc:sldMk cId="0" sldId="286"/>
            <ac:spMk id="2418" creationId="{00000000-0000-0000-0000-000000000000}"/>
          </ac:spMkLst>
        </pc:spChg>
        <pc:spChg chg="mod">
          <ac:chgData name="Cao Tianyue" userId="002e49554a3b1526" providerId="LiveId" clId="{AB94867C-7F1F-4F52-A7CC-1BBF41B9F577}" dt="2020-11-20T02:42:52.042" v="57759" actId="947"/>
          <ac:spMkLst>
            <pc:docMk/>
            <pc:sldMk cId="0" sldId="286"/>
            <ac:spMk id="2419" creationId="{00000000-0000-0000-0000-000000000000}"/>
          </ac:spMkLst>
        </pc:spChg>
        <pc:spChg chg="mod">
          <ac:chgData name="Cao Tianyue" userId="002e49554a3b1526" providerId="LiveId" clId="{AB94867C-7F1F-4F52-A7CC-1BBF41B9F577}" dt="2020-11-20T02:42:52.042" v="57755" actId="947"/>
          <ac:spMkLst>
            <pc:docMk/>
            <pc:sldMk cId="0" sldId="286"/>
            <ac:spMk id="2420" creationId="{00000000-0000-0000-0000-000000000000}"/>
          </ac:spMkLst>
        </pc:spChg>
        <pc:spChg chg="mod">
          <ac:chgData name="Cao Tianyue" userId="002e49554a3b1526" providerId="LiveId" clId="{AB94867C-7F1F-4F52-A7CC-1BBF41B9F577}" dt="2020-11-20T02:42:52.041" v="57751" actId="947"/>
          <ac:spMkLst>
            <pc:docMk/>
            <pc:sldMk cId="0" sldId="286"/>
            <ac:spMk id="2421" creationId="{00000000-0000-0000-0000-000000000000}"/>
          </ac:spMkLst>
        </pc:spChg>
        <pc:spChg chg="mod">
          <ac:chgData name="Cao Tianyue" userId="002e49554a3b1526" providerId="LiveId" clId="{AB94867C-7F1F-4F52-A7CC-1BBF41B9F577}" dt="2020-11-20T02:42:52.041" v="57747" actId="947"/>
          <ac:spMkLst>
            <pc:docMk/>
            <pc:sldMk cId="0" sldId="286"/>
            <ac:spMk id="2422" creationId="{00000000-0000-0000-0000-000000000000}"/>
          </ac:spMkLst>
        </pc:spChg>
        <pc:spChg chg="mod">
          <ac:chgData name="Cao Tianyue" userId="002e49554a3b1526" providerId="LiveId" clId="{AB94867C-7F1F-4F52-A7CC-1BBF41B9F577}" dt="2020-11-20T02:42:52.040" v="57743" actId="947"/>
          <ac:spMkLst>
            <pc:docMk/>
            <pc:sldMk cId="0" sldId="286"/>
            <ac:spMk id="2423" creationId="{00000000-0000-0000-0000-000000000000}"/>
          </ac:spMkLst>
        </pc:spChg>
        <pc:spChg chg="mod">
          <ac:chgData name="Cao Tianyue" userId="002e49554a3b1526" providerId="LiveId" clId="{AB94867C-7F1F-4F52-A7CC-1BBF41B9F577}" dt="2020-11-20T02:42:52.039" v="57739" actId="947"/>
          <ac:spMkLst>
            <pc:docMk/>
            <pc:sldMk cId="0" sldId="286"/>
            <ac:spMk id="2424" creationId="{00000000-0000-0000-0000-000000000000}"/>
          </ac:spMkLst>
        </pc:spChg>
        <pc:spChg chg="mod">
          <ac:chgData name="Cao Tianyue" userId="002e49554a3b1526" providerId="LiveId" clId="{AB94867C-7F1F-4F52-A7CC-1BBF41B9F577}" dt="2020-11-20T02:42:52.038" v="57735" actId="947"/>
          <ac:spMkLst>
            <pc:docMk/>
            <pc:sldMk cId="0" sldId="286"/>
            <ac:spMk id="2425" creationId="{00000000-0000-0000-0000-000000000000}"/>
          </ac:spMkLst>
        </pc:spChg>
        <pc:spChg chg="mod">
          <ac:chgData name="Cao Tianyue" userId="002e49554a3b1526" providerId="LiveId" clId="{AB94867C-7F1F-4F52-A7CC-1BBF41B9F577}" dt="2020-11-20T02:42:52.038" v="57731" actId="947"/>
          <ac:spMkLst>
            <pc:docMk/>
            <pc:sldMk cId="0" sldId="286"/>
            <ac:spMk id="2426" creationId="{00000000-0000-0000-0000-000000000000}"/>
          </ac:spMkLst>
        </pc:spChg>
        <pc:spChg chg="mod">
          <ac:chgData name="Cao Tianyue" userId="002e49554a3b1526" providerId="LiveId" clId="{AB94867C-7F1F-4F52-A7CC-1BBF41B9F577}" dt="2020-11-20T02:42:52.037" v="57727" actId="947"/>
          <ac:spMkLst>
            <pc:docMk/>
            <pc:sldMk cId="0" sldId="286"/>
            <ac:spMk id="2427" creationId="{00000000-0000-0000-0000-000000000000}"/>
          </ac:spMkLst>
        </pc:spChg>
        <pc:spChg chg="mod">
          <ac:chgData name="Cao Tianyue" userId="002e49554a3b1526" providerId="LiveId" clId="{AB94867C-7F1F-4F52-A7CC-1BBF41B9F577}" dt="2020-11-20T02:42:52.037" v="57723" actId="947"/>
          <ac:spMkLst>
            <pc:docMk/>
            <pc:sldMk cId="0" sldId="286"/>
            <ac:spMk id="2428" creationId="{00000000-0000-0000-0000-000000000000}"/>
          </ac:spMkLst>
        </pc:spChg>
        <pc:spChg chg="mod">
          <ac:chgData name="Cao Tianyue" userId="002e49554a3b1526" providerId="LiveId" clId="{AB94867C-7F1F-4F52-A7CC-1BBF41B9F577}" dt="2020-11-20T02:42:52.036" v="57719" actId="947"/>
          <ac:spMkLst>
            <pc:docMk/>
            <pc:sldMk cId="0" sldId="286"/>
            <ac:spMk id="2429" creationId="{00000000-0000-0000-0000-000000000000}"/>
          </ac:spMkLst>
        </pc:spChg>
        <pc:spChg chg="mod">
          <ac:chgData name="Cao Tianyue" userId="002e49554a3b1526" providerId="LiveId" clId="{AB94867C-7F1F-4F52-A7CC-1BBF41B9F577}" dt="2020-11-20T02:42:52.036" v="57715" actId="947"/>
          <ac:spMkLst>
            <pc:docMk/>
            <pc:sldMk cId="0" sldId="286"/>
            <ac:spMk id="2430" creationId="{00000000-0000-0000-0000-000000000000}"/>
          </ac:spMkLst>
        </pc:spChg>
        <pc:spChg chg="mod">
          <ac:chgData name="Cao Tianyue" userId="002e49554a3b1526" providerId="LiveId" clId="{AB94867C-7F1F-4F52-A7CC-1BBF41B9F577}" dt="2020-11-20T02:42:52.035" v="57711" actId="947"/>
          <ac:spMkLst>
            <pc:docMk/>
            <pc:sldMk cId="0" sldId="286"/>
            <ac:spMk id="2431" creationId="{00000000-0000-0000-0000-000000000000}"/>
          </ac:spMkLst>
        </pc:spChg>
        <pc:spChg chg="mod">
          <ac:chgData name="Cao Tianyue" userId="002e49554a3b1526" providerId="LiveId" clId="{AB94867C-7F1F-4F52-A7CC-1BBF41B9F577}" dt="2020-11-20T02:42:52.035" v="57707" actId="947"/>
          <ac:spMkLst>
            <pc:docMk/>
            <pc:sldMk cId="0" sldId="286"/>
            <ac:spMk id="2432" creationId="{00000000-0000-0000-0000-000000000000}"/>
          </ac:spMkLst>
        </pc:spChg>
        <pc:spChg chg="mod">
          <ac:chgData name="Cao Tianyue" userId="002e49554a3b1526" providerId="LiveId" clId="{AB94867C-7F1F-4F52-A7CC-1BBF41B9F577}" dt="2020-11-20T02:42:52.034" v="57703" actId="947"/>
          <ac:spMkLst>
            <pc:docMk/>
            <pc:sldMk cId="0" sldId="286"/>
            <ac:spMk id="2433" creationId="{00000000-0000-0000-0000-000000000000}"/>
          </ac:spMkLst>
        </pc:spChg>
        <pc:spChg chg="mod">
          <ac:chgData name="Cao Tianyue" userId="002e49554a3b1526" providerId="LiveId" clId="{AB94867C-7F1F-4F52-A7CC-1BBF41B9F577}" dt="2020-11-20T02:42:52.033" v="57699" actId="947"/>
          <ac:spMkLst>
            <pc:docMk/>
            <pc:sldMk cId="0" sldId="286"/>
            <ac:spMk id="2434" creationId="{00000000-0000-0000-0000-000000000000}"/>
          </ac:spMkLst>
        </pc:spChg>
        <pc:spChg chg="mod">
          <ac:chgData name="Cao Tianyue" userId="002e49554a3b1526" providerId="LiveId" clId="{AB94867C-7F1F-4F52-A7CC-1BBF41B9F577}" dt="2020-11-20T02:42:52.033" v="57695" actId="947"/>
          <ac:spMkLst>
            <pc:docMk/>
            <pc:sldMk cId="0" sldId="286"/>
            <ac:spMk id="2435" creationId="{00000000-0000-0000-0000-000000000000}"/>
          </ac:spMkLst>
        </pc:spChg>
        <pc:spChg chg="mod">
          <ac:chgData name="Cao Tianyue" userId="002e49554a3b1526" providerId="LiveId" clId="{AB94867C-7F1F-4F52-A7CC-1BBF41B9F577}" dt="2020-11-20T02:42:52.032" v="57691" actId="947"/>
          <ac:spMkLst>
            <pc:docMk/>
            <pc:sldMk cId="0" sldId="286"/>
            <ac:spMk id="2436" creationId="{00000000-0000-0000-0000-000000000000}"/>
          </ac:spMkLst>
        </pc:spChg>
        <pc:spChg chg="mod">
          <ac:chgData name="Cao Tianyue" userId="002e49554a3b1526" providerId="LiveId" clId="{AB94867C-7F1F-4F52-A7CC-1BBF41B9F577}" dt="2020-11-20T02:42:52.032" v="57687" actId="947"/>
          <ac:spMkLst>
            <pc:docMk/>
            <pc:sldMk cId="0" sldId="286"/>
            <ac:spMk id="2437" creationId="{00000000-0000-0000-0000-000000000000}"/>
          </ac:spMkLst>
        </pc:spChg>
        <pc:spChg chg="mod">
          <ac:chgData name="Cao Tianyue" userId="002e49554a3b1526" providerId="LiveId" clId="{AB94867C-7F1F-4F52-A7CC-1BBF41B9F577}" dt="2020-11-20T02:42:52.031" v="57683" actId="947"/>
          <ac:spMkLst>
            <pc:docMk/>
            <pc:sldMk cId="0" sldId="286"/>
            <ac:spMk id="2438" creationId="{00000000-0000-0000-0000-000000000000}"/>
          </ac:spMkLst>
        </pc:spChg>
        <pc:spChg chg="mod">
          <ac:chgData name="Cao Tianyue" userId="002e49554a3b1526" providerId="LiveId" clId="{AB94867C-7F1F-4F52-A7CC-1BBF41B9F577}" dt="2020-11-20T02:42:52.031" v="57679" actId="947"/>
          <ac:spMkLst>
            <pc:docMk/>
            <pc:sldMk cId="0" sldId="286"/>
            <ac:spMk id="2439" creationId="{00000000-0000-0000-0000-000000000000}"/>
          </ac:spMkLst>
        </pc:spChg>
        <pc:spChg chg="mod">
          <ac:chgData name="Cao Tianyue" userId="002e49554a3b1526" providerId="LiveId" clId="{AB94867C-7F1F-4F52-A7CC-1BBF41B9F577}" dt="2020-11-20T02:42:52.030" v="57675" actId="947"/>
          <ac:spMkLst>
            <pc:docMk/>
            <pc:sldMk cId="0" sldId="286"/>
            <ac:spMk id="2440" creationId="{00000000-0000-0000-0000-000000000000}"/>
          </ac:spMkLst>
        </pc:spChg>
        <pc:spChg chg="mod">
          <ac:chgData name="Cao Tianyue" userId="002e49554a3b1526" providerId="LiveId" clId="{AB94867C-7F1F-4F52-A7CC-1BBF41B9F577}" dt="2020-11-20T02:42:52.030" v="57671" actId="947"/>
          <ac:spMkLst>
            <pc:docMk/>
            <pc:sldMk cId="0" sldId="286"/>
            <ac:spMk id="2441" creationId="{00000000-0000-0000-0000-000000000000}"/>
          </ac:spMkLst>
        </pc:spChg>
        <pc:spChg chg="mod">
          <ac:chgData name="Cao Tianyue" userId="002e49554a3b1526" providerId="LiveId" clId="{AB94867C-7F1F-4F52-A7CC-1BBF41B9F577}" dt="2020-11-20T02:42:52.029" v="57667" actId="947"/>
          <ac:spMkLst>
            <pc:docMk/>
            <pc:sldMk cId="0" sldId="286"/>
            <ac:spMk id="2442" creationId="{00000000-0000-0000-0000-000000000000}"/>
          </ac:spMkLst>
        </pc:spChg>
        <pc:spChg chg="mod">
          <ac:chgData name="Cao Tianyue" userId="002e49554a3b1526" providerId="LiveId" clId="{AB94867C-7F1F-4F52-A7CC-1BBF41B9F577}" dt="2020-11-20T02:42:52.028" v="57663" actId="947"/>
          <ac:spMkLst>
            <pc:docMk/>
            <pc:sldMk cId="0" sldId="286"/>
            <ac:spMk id="2443" creationId="{00000000-0000-0000-0000-000000000000}"/>
          </ac:spMkLst>
        </pc:spChg>
        <pc:spChg chg="mod">
          <ac:chgData name="Cao Tianyue" userId="002e49554a3b1526" providerId="LiveId" clId="{AB94867C-7F1F-4F52-A7CC-1BBF41B9F577}" dt="2020-11-20T02:42:52.028" v="57659" actId="947"/>
          <ac:spMkLst>
            <pc:docMk/>
            <pc:sldMk cId="0" sldId="286"/>
            <ac:spMk id="2444" creationId="{00000000-0000-0000-0000-000000000000}"/>
          </ac:spMkLst>
        </pc:spChg>
        <pc:spChg chg="mod">
          <ac:chgData name="Cao Tianyue" userId="002e49554a3b1526" providerId="LiveId" clId="{AB94867C-7F1F-4F52-A7CC-1BBF41B9F577}" dt="2020-11-20T02:42:52.027" v="57655" actId="947"/>
          <ac:spMkLst>
            <pc:docMk/>
            <pc:sldMk cId="0" sldId="286"/>
            <ac:spMk id="2445" creationId="{00000000-0000-0000-0000-000000000000}"/>
          </ac:spMkLst>
        </pc:spChg>
        <pc:spChg chg="mod">
          <ac:chgData name="Cao Tianyue" userId="002e49554a3b1526" providerId="LiveId" clId="{AB94867C-7F1F-4F52-A7CC-1BBF41B9F577}" dt="2020-11-20T02:42:52.027" v="57651" actId="947"/>
          <ac:spMkLst>
            <pc:docMk/>
            <pc:sldMk cId="0" sldId="286"/>
            <ac:spMk id="2446" creationId="{00000000-0000-0000-0000-000000000000}"/>
          </ac:spMkLst>
        </pc:spChg>
        <pc:spChg chg="mod">
          <ac:chgData name="Cao Tianyue" userId="002e49554a3b1526" providerId="LiveId" clId="{AB94867C-7F1F-4F52-A7CC-1BBF41B9F577}" dt="2020-11-20T02:42:52.026" v="57647" actId="947"/>
          <ac:spMkLst>
            <pc:docMk/>
            <pc:sldMk cId="0" sldId="286"/>
            <ac:spMk id="2447" creationId="{00000000-0000-0000-0000-000000000000}"/>
          </ac:spMkLst>
        </pc:spChg>
        <pc:spChg chg="mod">
          <ac:chgData name="Cao Tianyue" userId="002e49554a3b1526" providerId="LiveId" clId="{AB94867C-7F1F-4F52-A7CC-1BBF41B9F577}" dt="2020-11-20T02:42:52.026" v="57643" actId="947"/>
          <ac:spMkLst>
            <pc:docMk/>
            <pc:sldMk cId="0" sldId="286"/>
            <ac:spMk id="2448" creationId="{00000000-0000-0000-0000-000000000000}"/>
          </ac:spMkLst>
        </pc:spChg>
        <pc:spChg chg="mod">
          <ac:chgData name="Cao Tianyue" userId="002e49554a3b1526" providerId="LiveId" clId="{AB94867C-7F1F-4F52-A7CC-1BBF41B9F577}" dt="2020-11-20T02:42:52.025" v="57639" actId="947"/>
          <ac:spMkLst>
            <pc:docMk/>
            <pc:sldMk cId="0" sldId="286"/>
            <ac:spMk id="2449" creationId="{00000000-0000-0000-0000-000000000000}"/>
          </ac:spMkLst>
        </pc:spChg>
        <pc:spChg chg="mod">
          <ac:chgData name="Cao Tianyue" userId="002e49554a3b1526" providerId="LiveId" clId="{AB94867C-7F1F-4F52-A7CC-1BBF41B9F577}" dt="2020-11-20T02:42:52.024" v="57635" actId="947"/>
          <ac:spMkLst>
            <pc:docMk/>
            <pc:sldMk cId="0" sldId="286"/>
            <ac:spMk id="2450" creationId="{00000000-0000-0000-0000-000000000000}"/>
          </ac:spMkLst>
        </pc:spChg>
        <pc:spChg chg="mod">
          <ac:chgData name="Cao Tianyue" userId="002e49554a3b1526" providerId="LiveId" clId="{AB94867C-7F1F-4F52-A7CC-1BBF41B9F577}" dt="2020-11-20T02:42:52.024" v="57631" actId="947"/>
          <ac:spMkLst>
            <pc:docMk/>
            <pc:sldMk cId="0" sldId="286"/>
            <ac:spMk id="2451" creationId="{00000000-0000-0000-0000-000000000000}"/>
          </ac:spMkLst>
        </pc:spChg>
        <pc:spChg chg="mod">
          <ac:chgData name="Cao Tianyue" userId="002e49554a3b1526" providerId="LiveId" clId="{AB94867C-7F1F-4F52-A7CC-1BBF41B9F577}" dt="2020-11-20T02:42:52.023" v="57627" actId="947"/>
          <ac:spMkLst>
            <pc:docMk/>
            <pc:sldMk cId="0" sldId="286"/>
            <ac:spMk id="2452" creationId="{00000000-0000-0000-0000-000000000000}"/>
          </ac:spMkLst>
        </pc:spChg>
        <pc:spChg chg="mod">
          <ac:chgData name="Cao Tianyue" userId="002e49554a3b1526" providerId="LiveId" clId="{AB94867C-7F1F-4F52-A7CC-1BBF41B9F577}" dt="2020-11-20T02:42:52.023" v="57623" actId="947"/>
          <ac:spMkLst>
            <pc:docMk/>
            <pc:sldMk cId="0" sldId="286"/>
            <ac:spMk id="2453" creationId="{00000000-0000-0000-0000-000000000000}"/>
          </ac:spMkLst>
        </pc:spChg>
        <pc:spChg chg="mod">
          <ac:chgData name="Cao Tianyue" userId="002e49554a3b1526" providerId="LiveId" clId="{AB94867C-7F1F-4F52-A7CC-1BBF41B9F577}" dt="2020-11-20T02:42:52.022" v="57619" actId="947"/>
          <ac:spMkLst>
            <pc:docMk/>
            <pc:sldMk cId="0" sldId="286"/>
            <ac:spMk id="2454" creationId="{00000000-0000-0000-0000-000000000000}"/>
          </ac:spMkLst>
        </pc:spChg>
        <pc:spChg chg="mod">
          <ac:chgData name="Cao Tianyue" userId="002e49554a3b1526" providerId="LiveId" clId="{AB94867C-7F1F-4F52-A7CC-1BBF41B9F577}" dt="2020-11-20T02:42:52.022" v="57615" actId="947"/>
          <ac:spMkLst>
            <pc:docMk/>
            <pc:sldMk cId="0" sldId="286"/>
            <ac:spMk id="2455" creationId="{00000000-0000-0000-0000-000000000000}"/>
          </ac:spMkLst>
        </pc:spChg>
        <pc:spChg chg="mod">
          <ac:chgData name="Cao Tianyue" userId="002e49554a3b1526" providerId="LiveId" clId="{AB94867C-7F1F-4F52-A7CC-1BBF41B9F577}" dt="2020-11-20T02:42:52.021" v="57611" actId="947"/>
          <ac:spMkLst>
            <pc:docMk/>
            <pc:sldMk cId="0" sldId="286"/>
            <ac:spMk id="2456" creationId="{00000000-0000-0000-0000-000000000000}"/>
          </ac:spMkLst>
        </pc:spChg>
        <pc:spChg chg="mod">
          <ac:chgData name="Cao Tianyue" userId="002e49554a3b1526" providerId="LiveId" clId="{AB94867C-7F1F-4F52-A7CC-1BBF41B9F577}" dt="2020-11-20T02:42:52.020" v="57607" actId="947"/>
          <ac:spMkLst>
            <pc:docMk/>
            <pc:sldMk cId="0" sldId="286"/>
            <ac:spMk id="2457" creationId="{00000000-0000-0000-0000-000000000000}"/>
          </ac:spMkLst>
        </pc:spChg>
        <pc:spChg chg="mod">
          <ac:chgData name="Cao Tianyue" userId="002e49554a3b1526" providerId="LiveId" clId="{AB94867C-7F1F-4F52-A7CC-1BBF41B9F577}" dt="2020-11-20T02:42:52.020" v="57603" actId="947"/>
          <ac:spMkLst>
            <pc:docMk/>
            <pc:sldMk cId="0" sldId="286"/>
            <ac:spMk id="2458" creationId="{00000000-0000-0000-0000-000000000000}"/>
          </ac:spMkLst>
        </pc:spChg>
        <pc:spChg chg="mod">
          <ac:chgData name="Cao Tianyue" userId="002e49554a3b1526" providerId="LiveId" clId="{AB94867C-7F1F-4F52-A7CC-1BBF41B9F577}" dt="2020-11-20T02:42:52.019" v="57599" actId="947"/>
          <ac:spMkLst>
            <pc:docMk/>
            <pc:sldMk cId="0" sldId="286"/>
            <ac:spMk id="2459" creationId="{00000000-0000-0000-0000-000000000000}"/>
          </ac:spMkLst>
        </pc:spChg>
        <pc:spChg chg="mod">
          <ac:chgData name="Cao Tianyue" userId="002e49554a3b1526" providerId="LiveId" clId="{AB94867C-7F1F-4F52-A7CC-1BBF41B9F577}" dt="2020-11-20T02:42:52.019" v="57595" actId="947"/>
          <ac:spMkLst>
            <pc:docMk/>
            <pc:sldMk cId="0" sldId="286"/>
            <ac:spMk id="2460" creationId="{00000000-0000-0000-0000-000000000000}"/>
          </ac:spMkLst>
        </pc:spChg>
        <pc:spChg chg="mod">
          <ac:chgData name="Cao Tianyue" userId="002e49554a3b1526" providerId="LiveId" clId="{AB94867C-7F1F-4F52-A7CC-1BBF41B9F577}" dt="2020-11-20T02:42:52.018" v="57591" actId="947"/>
          <ac:spMkLst>
            <pc:docMk/>
            <pc:sldMk cId="0" sldId="286"/>
            <ac:spMk id="2461" creationId="{00000000-0000-0000-0000-000000000000}"/>
          </ac:spMkLst>
        </pc:spChg>
        <pc:spChg chg="mod">
          <ac:chgData name="Cao Tianyue" userId="002e49554a3b1526" providerId="LiveId" clId="{AB94867C-7F1F-4F52-A7CC-1BBF41B9F577}" dt="2020-11-20T02:42:52.018" v="57587" actId="947"/>
          <ac:spMkLst>
            <pc:docMk/>
            <pc:sldMk cId="0" sldId="286"/>
            <ac:spMk id="2462" creationId="{00000000-0000-0000-0000-000000000000}"/>
          </ac:spMkLst>
        </pc:spChg>
        <pc:spChg chg="mod">
          <ac:chgData name="Cao Tianyue" userId="002e49554a3b1526" providerId="LiveId" clId="{AB94867C-7F1F-4F52-A7CC-1BBF41B9F577}" dt="2020-11-20T02:42:52.017" v="57583" actId="947"/>
          <ac:spMkLst>
            <pc:docMk/>
            <pc:sldMk cId="0" sldId="286"/>
            <ac:spMk id="2463" creationId="{00000000-0000-0000-0000-000000000000}"/>
          </ac:spMkLst>
        </pc:spChg>
        <pc:spChg chg="mod">
          <ac:chgData name="Cao Tianyue" userId="002e49554a3b1526" providerId="LiveId" clId="{AB94867C-7F1F-4F52-A7CC-1BBF41B9F577}" dt="2020-11-20T02:42:52.017" v="57579" actId="947"/>
          <ac:spMkLst>
            <pc:docMk/>
            <pc:sldMk cId="0" sldId="286"/>
            <ac:spMk id="2464" creationId="{00000000-0000-0000-0000-000000000000}"/>
          </ac:spMkLst>
        </pc:spChg>
        <pc:spChg chg="mod">
          <ac:chgData name="Cao Tianyue" userId="002e49554a3b1526" providerId="LiveId" clId="{AB94867C-7F1F-4F52-A7CC-1BBF41B9F577}" dt="2020-11-20T02:42:52.016" v="57575" actId="947"/>
          <ac:spMkLst>
            <pc:docMk/>
            <pc:sldMk cId="0" sldId="286"/>
            <ac:spMk id="2465" creationId="{00000000-0000-0000-0000-000000000000}"/>
          </ac:spMkLst>
        </pc:spChg>
        <pc:spChg chg="mod">
          <ac:chgData name="Cao Tianyue" userId="002e49554a3b1526" providerId="LiveId" clId="{AB94867C-7F1F-4F52-A7CC-1BBF41B9F577}" dt="2020-11-20T02:42:52.016" v="57571" actId="947"/>
          <ac:spMkLst>
            <pc:docMk/>
            <pc:sldMk cId="0" sldId="286"/>
            <ac:spMk id="2466" creationId="{00000000-0000-0000-0000-000000000000}"/>
          </ac:spMkLst>
        </pc:spChg>
        <pc:spChg chg="mod">
          <ac:chgData name="Cao Tianyue" userId="002e49554a3b1526" providerId="LiveId" clId="{AB94867C-7F1F-4F52-A7CC-1BBF41B9F577}" dt="2020-11-20T02:42:52.015" v="57567" actId="947"/>
          <ac:spMkLst>
            <pc:docMk/>
            <pc:sldMk cId="0" sldId="286"/>
            <ac:spMk id="2467" creationId="{00000000-0000-0000-0000-000000000000}"/>
          </ac:spMkLst>
        </pc:spChg>
        <pc:spChg chg="mod">
          <ac:chgData name="Cao Tianyue" userId="002e49554a3b1526" providerId="LiveId" clId="{AB94867C-7F1F-4F52-A7CC-1BBF41B9F577}" dt="2020-11-20T02:42:52.014" v="57563" actId="947"/>
          <ac:spMkLst>
            <pc:docMk/>
            <pc:sldMk cId="0" sldId="286"/>
            <ac:spMk id="2468" creationId="{00000000-0000-0000-0000-000000000000}"/>
          </ac:spMkLst>
        </pc:spChg>
        <pc:spChg chg="mod">
          <ac:chgData name="Cao Tianyue" userId="002e49554a3b1526" providerId="LiveId" clId="{AB94867C-7F1F-4F52-A7CC-1BBF41B9F577}" dt="2020-11-20T02:42:52.014" v="57559" actId="947"/>
          <ac:spMkLst>
            <pc:docMk/>
            <pc:sldMk cId="0" sldId="286"/>
            <ac:spMk id="2469" creationId="{00000000-0000-0000-0000-000000000000}"/>
          </ac:spMkLst>
        </pc:spChg>
        <pc:spChg chg="mod">
          <ac:chgData name="Cao Tianyue" userId="002e49554a3b1526" providerId="LiveId" clId="{AB94867C-7F1F-4F52-A7CC-1BBF41B9F577}" dt="2020-11-20T02:42:52.013" v="57555" actId="947"/>
          <ac:spMkLst>
            <pc:docMk/>
            <pc:sldMk cId="0" sldId="286"/>
            <ac:spMk id="2470" creationId="{00000000-0000-0000-0000-000000000000}"/>
          </ac:spMkLst>
        </pc:spChg>
        <pc:spChg chg="mod">
          <ac:chgData name="Cao Tianyue" userId="002e49554a3b1526" providerId="LiveId" clId="{AB94867C-7F1F-4F52-A7CC-1BBF41B9F577}" dt="2020-11-20T02:42:52.013" v="57551" actId="947"/>
          <ac:spMkLst>
            <pc:docMk/>
            <pc:sldMk cId="0" sldId="286"/>
            <ac:spMk id="2471" creationId="{00000000-0000-0000-0000-000000000000}"/>
          </ac:spMkLst>
        </pc:spChg>
        <pc:spChg chg="mod">
          <ac:chgData name="Cao Tianyue" userId="002e49554a3b1526" providerId="LiveId" clId="{AB94867C-7F1F-4F52-A7CC-1BBF41B9F577}" dt="2020-11-20T02:42:52.012" v="57547" actId="947"/>
          <ac:spMkLst>
            <pc:docMk/>
            <pc:sldMk cId="0" sldId="286"/>
            <ac:spMk id="2472" creationId="{00000000-0000-0000-0000-000000000000}"/>
          </ac:spMkLst>
        </pc:spChg>
        <pc:spChg chg="mod">
          <ac:chgData name="Cao Tianyue" userId="002e49554a3b1526" providerId="LiveId" clId="{AB94867C-7F1F-4F52-A7CC-1BBF41B9F577}" dt="2020-11-20T02:42:52.012" v="57543" actId="947"/>
          <ac:spMkLst>
            <pc:docMk/>
            <pc:sldMk cId="0" sldId="286"/>
            <ac:spMk id="2473" creationId="{00000000-0000-0000-0000-000000000000}"/>
          </ac:spMkLst>
        </pc:spChg>
        <pc:spChg chg="mod">
          <ac:chgData name="Cao Tianyue" userId="002e49554a3b1526" providerId="LiveId" clId="{AB94867C-7F1F-4F52-A7CC-1BBF41B9F577}" dt="2020-11-20T02:42:52.011" v="57539" actId="947"/>
          <ac:spMkLst>
            <pc:docMk/>
            <pc:sldMk cId="0" sldId="286"/>
            <ac:spMk id="2474" creationId="{00000000-0000-0000-0000-000000000000}"/>
          </ac:spMkLst>
        </pc:spChg>
        <pc:spChg chg="mod">
          <ac:chgData name="Cao Tianyue" userId="002e49554a3b1526" providerId="LiveId" clId="{AB94867C-7F1F-4F52-A7CC-1BBF41B9F577}" dt="2020-11-20T02:42:52.010" v="57535" actId="947"/>
          <ac:spMkLst>
            <pc:docMk/>
            <pc:sldMk cId="0" sldId="286"/>
            <ac:spMk id="2475" creationId="{00000000-0000-0000-0000-000000000000}"/>
          </ac:spMkLst>
        </pc:spChg>
        <pc:spChg chg="mod">
          <ac:chgData name="Cao Tianyue" userId="002e49554a3b1526" providerId="LiveId" clId="{AB94867C-7F1F-4F52-A7CC-1BBF41B9F577}" dt="2020-11-20T02:42:52.010" v="57531" actId="947"/>
          <ac:spMkLst>
            <pc:docMk/>
            <pc:sldMk cId="0" sldId="286"/>
            <ac:spMk id="2476" creationId="{00000000-0000-0000-0000-000000000000}"/>
          </ac:spMkLst>
        </pc:spChg>
        <pc:spChg chg="mod">
          <ac:chgData name="Cao Tianyue" userId="002e49554a3b1526" providerId="LiveId" clId="{AB94867C-7F1F-4F52-A7CC-1BBF41B9F577}" dt="2020-11-20T02:42:52.009" v="57527" actId="947"/>
          <ac:spMkLst>
            <pc:docMk/>
            <pc:sldMk cId="0" sldId="286"/>
            <ac:spMk id="2477" creationId="{00000000-0000-0000-0000-000000000000}"/>
          </ac:spMkLst>
        </pc:spChg>
        <pc:spChg chg="mod">
          <ac:chgData name="Cao Tianyue" userId="002e49554a3b1526" providerId="LiveId" clId="{AB94867C-7F1F-4F52-A7CC-1BBF41B9F577}" dt="2020-11-20T02:42:52.009" v="57523" actId="947"/>
          <ac:spMkLst>
            <pc:docMk/>
            <pc:sldMk cId="0" sldId="286"/>
            <ac:spMk id="2478" creationId="{00000000-0000-0000-0000-000000000000}"/>
          </ac:spMkLst>
        </pc:spChg>
        <pc:spChg chg="mod">
          <ac:chgData name="Cao Tianyue" userId="002e49554a3b1526" providerId="LiveId" clId="{AB94867C-7F1F-4F52-A7CC-1BBF41B9F577}" dt="2020-11-20T02:42:52.008" v="57519" actId="947"/>
          <ac:spMkLst>
            <pc:docMk/>
            <pc:sldMk cId="0" sldId="286"/>
            <ac:spMk id="2479" creationId="{00000000-0000-0000-0000-000000000000}"/>
          </ac:spMkLst>
        </pc:spChg>
        <pc:spChg chg="mod">
          <ac:chgData name="Cao Tianyue" userId="002e49554a3b1526" providerId="LiveId" clId="{AB94867C-7F1F-4F52-A7CC-1BBF41B9F577}" dt="2020-11-20T02:42:52.008" v="57515" actId="947"/>
          <ac:spMkLst>
            <pc:docMk/>
            <pc:sldMk cId="0" sldId="286"/>
            <ac:spMk id="2480" creationId="{00000000-0000-0000-0000-000000000000}"/>
          </ac:spMkLst>
        </pc:spChg>
        <pc:spChg chg="mod">
          <ac:chgData name="Cao Tianyue" userId="002e49554a3b1526" providerId="LiveId" clId="{AB94867C-7F1F-4F52-A7CC-1BBF41B9F577}" dt="2020-11-20T02:42:52.007" v="57511" actId="947"/>
          <ac:spMkLst>
            <pc:docMk/>
            <pc:sldMk cId="0" sldId="286"/>
            <ac:spMk id="2481" creationId="{00000000-0000-0000-0000-000000000000}"/>
          </ac:spMkLst>
        </pc:spChg>
        <pc:spChg chg="mod">
          <ac:chgData name="Cao Tianyue" userId="002e49554a3b1526" providerId="LiveId" clId="{AB94867C-7F1F-4F52-A7CC-1BBF41B9F577}" dt="2020-11-20T02:42:52.007" v="57507" actId="947"/>
          <ac:spMkLst>
            <pc:docMk/>
            <pc:sldMk cId="0" sldId="286"/>
            <ac:spMk id="2482" creationId="{00000000-0000-0000-0000-000000000000}"/>
          </ac:spMkLst>
        </pc:spChg>
        <pc:spChg chg="mod">
          <ac:chgData name="Cao Tianyue" userId="002e49554a3b1526" providerId="LiveId" clId="{AB94867C-7F1F-4F52-A7CC-1BBF41B9F577}" dt="2020-11-20T02:42:52.006" v="57503" actId="947"/>
          <ac:spMkLst>
            <pc:docMk/>
            <pc:sldMk cId="0" sldId="286"/>
            <ac:spMk id="2483" creationId="{00000000-0000-0000-0000-000000000000}"/>
          </ac:spMkLst>
        </pc:spChg>
        <pc:spChg chg="mod">
          <ac:chgData name="Cao Tianyue" userId="002e49554a3b1526" providerId="LiveId" clId="{AB94867C-7F1F-4F52-A7CC-1BBF41B9F577}" dt="2020-11-20T02:42:52.005" v="57499" actId="947"/>
          <ac:spMkLst>
            <pc:docMk/>
            <pc:sldMk cId="0" sldId="286"/>
            <ac:spMk id="2484" creationId="{00000000-0000-0000-0000-000000000000}"/>
          </ac:spMkLst>
        </pc:spChg>
        <pc:spChg chg="mod">
          <ac:chgData name="Cao Tianyue" userId="002e49554a3b1526" providerId="LiveId" clId="{AB94867C-7F1F-4F52-A7CC-1BBF41B9F577}" dt="2020-11-20T02:42:52.005" v="57495" actId="947"/>
          <ac:spMkLst>
            <pc:docMk/>
            <pc:sldMk cId="0" sldId="286"/>
            <ac:spMk id="2485" creationId="{00000000-0000-0000-0000-000000000000}"/>
          </ac:spMkLst>
        </pc:spChg>
        <pc:spChg chg="mod">
          <ac:chgData name="Cao Tianyue" userId="002e49554a3b1526" providerId="LiveId" clId="{AB94867C-7F1F-4F52-A7CC-1BBF41B9F577}" dt="2020-11-20T02:42:52.004" v="57491" actId="947"/>
          <ac:spMkLst>
            <pc:docMk/>
            <pc:sldMk cId="0" sldId="286"/>
            <ac:spMk id="2486" creationId="{00000000-0000-0000-0000-000000000000}"/>
          </ac:spMkLst>
        </pc:spChg>
        <pc:spChg chg="mod">
          <ac:chgData name="Cao Tianyue" userId="002e49554a3b1526" providerId="LiveId" clId="{AB94867C-7F1F-4F52-A7CC-1BBF41B9F577}" dt="2020-11-20T02:42:52.003" v="57487" actId="947"/>
          <ac:spMkLst>
            <pc:docMk/>
            <pc:sldMk cId="0" sldId="286"/>
            <ac:spMk id="2487" creationId="{00000000-0000-0000-0000-000000000000}"/>
          </ac:spMkLst>
        </pc:spChg>
        <pc:spChg chg="mod">
          <ac:chgData name="Cao Tianyue" userId="002e49554a3b1526" providerId="LiveId" clId="{AB94867C-7F1F-4F52-A7CC-1BBF41B9F577}" dt="2020-11-20T02:42:52.003" v="57483" actId="947"/>
          <ac:spMkLst>
            <pc:docMk/>
            <pc:sldMk cId="0" sldId="286"/>
            <ac:spMk id="2488" creationId="{00000000-0000-0000-0000-000000000000}"/>
          </ac:spMkLst>
        </pc:spChg>
        <pc:spChg chg="mod">
          <ac:chgData name="Cao Tianyue" userId="002e49554a3b1526" providerId="LiveId" clId="{AB94867C-7F1F-4F52-A7CC-1BBF41B9F577}" dt="2020-11-20T02:42:52.002" v="57479" actId="947"/>
          <ac:spMkLst>
            <pc:docMk/>
            <pc:sldMk cId="0" sldId="286"/>
            <ac:spMk id="2489" creationId="{00000000-0000-0000-0000-000000000000}"/>
          </ac:spMkLst>
        </pc:spChg>
        <pc:spChg chg="mod">
          <ac:chgData name="Cao Tianyue" userId="002e49554a3b1526" providerId="LiveId" clId="{AB94867C-7F1F-4F52-A7CC-1BBF41B9F577}" dt="2020-11-20T02:42:52.002" v="57475" actId="947"/>
          <ac:spMkLst>
            <pc:docMk/>
            <pc:sldMk cId="0" sldId="286"/>
            <ac:spMk id="2490" creationId="{00000000-0000-0000-0000-000000000000}"/>
          </ac:spMkLst>
        </pc:spChg>
        <pc:spChg chg="mod">
          <ac:chgData name="Cao Tianyue" userId="002e49554a3b1526" providerId="LiveId" clId="{AB94867C-7F1F-4F52-A7CC-1BBF41B9F577}" dt="2020-11-20T02:42:52.001" v="57471" actId="947"/>
          <ac:spMkLst>
            <pc:docMk/>
            <pc:sldMk cId="0" sldId="286"/>
            <ac:spMk id="2491" creationId="{00000000-0000-0000-0000-000000000000}"/>
          </ac:spMkLst>
        </pc:spChg>
        <pc:spChg chg="mod">
          <ac:chgData name="Cao Tianyue" userId="002e49554a3b1526" providerId="LiveId" clId="{AB94867C-7F1F-4F52-A7CC-1BBF41B9F577}" dt="2020-11-20T02:42:52.001" v="57467" actId="947"/>
          <ac:spMkLst>
            <pc:docMk/>
            <pc:sldMk cId="0" sldId="286"/>
            <ac:spMk id="2492" creationId="{00000000-0000-0000-0000-000000000000}"/>
          </ac:spMkLst>
        </pc:spChg>
        <pc:spChg chg="mod">
          <ac:chgData name="Cao Tianyue" userId="002e49554a3b1526" providerId="LiveId" clId="{AB94867C-7F1F-4F52-A7CC-1BBF41B9F577}" dt="2020-11-20T02:42:52" v="57463" actId="947"/>
          <ac:spMkLst>
            <pc:docMk/>
            <pc:sldMk cId="0" sldId="286"/>
            <ac:spMk id="2493" creationId="{00000000-0000-0000-0000-000000000000}"/>
          </ac:spMkLst>
        </pc:spChg>
        <pc:spChg chg="mod">
          <ac:chgData name="Cao Tianyue" userId="002e49554a3b1526" providerId="LiveId" clId="{AB94867C-7F1F-4F52-A7CC-1BBF41B9F577}" dt="2020-11-20T02:42:51.999" v="57459" actId="947"/>
          <ac:spMkLst>
            <pc:docMk/>
            <pc:sldMk cId="0" sldId="286"/>
            <ac:spMk id="2494" creationId="{00000000-0000-0000-0000-000000000000}"/>
          </ac:spMkLst>
        </pc:spChg>
        <pc:spChg chg="mod">
          <ac:chgData name="Cao Tianyue" userId="002e49554a3b1526" providerId="LiveId" clId="{AB94867C-7F1F-4F52-A7CC-1BBF41B9F577}" dt="2020-11-20T02:42:51.999" v="57455" actId="947"/>
          <ac:spMkLst>
            <pc:docMk/>
            <pc:sldMk cId="0" sldId="286"/>
            <ac:spMk id="2495" creationId="{00000000-0000-0000-0000-000000000000}"/>
          </ac:spMkLst>
        </pc:spChg>
        <pc:spChg chg="mod">
          <ac:chgData name="Cao Tianyue" userId="002e49554a3b1526" providerId="LiveId" clId="{AB94867C-7F1F-4F52-A7CC-1BBF41B9F577}" dt="2020-11-20T02:42:51.998" v="57451" actId="947"/>
          <ac:spMkLst>
            <pc:docMk/>
            <pc:sldMk cId="0" sldId="286"/>
            <ac:spMk id="2496" creationId="{00000000-0000-0000-0000-000000000000}"/>
          </ac:spMkLst>
        </pc:spChg>
        <pc:spChg chg="mod">
          <ac:chgData name="Cao Tianyue" userId="002e49554a3b1526" providerId="LiveId" clId="{AB94867C-7F1F-4F52-A7CC-1BBF41B9F577}" dt="2020-11-20T02:42:51.998" v="57447" actId="947"/>
          <ac:spMkLst>
            <pc:docMk/>
            <pc:sldMk cId="0" sldId="286"/>
            <ac:spMk id="2497" creationId="{00000000-0000-0000-0000-000000000000}"/>
          </ac:spMkLst>
        </pc:spChg>
        <pc:spChg chg="mod">
          <ac:chgData name="Cao Tianyue" userId="002e49554a3b1526" providerId="LiveId" clId="{AB94867C-7F1F-4F52-A7CC-1BBF41B9F577}" dt="2020-11-20T02:42:51.997" v="57443" actId="947"/>
          <ac:spMkLst>
            <pc:docMk/>
            <pc:sldMk cId="0" sldId="286"/>
            <ac:spMk id="2498" creationId="{00000000-0000-0000-0000-000000000000}"/>
          </ac:spMkLst>
        </pc:spChg>
        <pc:spChg chg="mod">
          <ac:chgData name="Cao Tianyue" userId="002e49554a3b1526" providerId="LiveId" clId="{AB94867C-7F1F-4F52-A7CC-1BBF41B9F577}" dt="2020-11-20T02:42:51.997" v="57439" actId="947"/>
          <ac:spMkLst>
            <pc:docMk/>
            <pc:sldMk cId="0" sldId="286"/>
            <ac:spMk id="2499" creationId="{00000000-0000-0000-0000-000000000000}"/>
          </ac:spMkLst>
        </pc:spChg>
        <pc:spChg chg="mod">
          <ac:chgData name="Cao Tianyue" userId="002e49554a3b1526" providerId="LiveId" clId="{AB94867C-7F1F-4F52-A7CC-1BBF41B9F577}" dt="2020-11-20T02:42:51.996" v="57435" actId="947"/>
          <ac:spMkLst>
            <pc:docMk/>
            <pc:sldMk cId="0" sldId="286"/>
            <ac:spMk id="2500" creationId="{00000000-0000-0000-0000-000000000000}"/>
          </ac:spMkLst>
        </pc:spChg>
        <pc:spChg chg="mod">
          <ac:chgData name="Cao Tianyue" userId="002e49554a3b1526" providerId="LiveId" clId="{AB94867C-7F1F-4F52-A7CC-1BBF41B9F577}" dt="2020-11-20T02:42:51.996" v="57431" actId="947"/>
          <ac:spMkLst>
            <pc:docMk/>
            <pc:sldMk cId="0" sldId="286"/>
            <ac:spMk id="2501" creationId="{00000000-0000-0000-0000-000000000000}"/>
          </ac:spMkLst>
        </pc:spChg>
        <pc:spChg chg="mod">
          <ac:chgData name="Cao Tianyue" userId="002e49554a3b1526" providerId="LiveId" clId="{AB94867C-7F1F-4F52-A7CC-1BBF41B9F577}" dt="2020-11-20T02:42:51.995" v="57427" actId="947"/>
          <ac:spMkLst>
            <pc:docMk/>
            <pc:sldMk cId="0" sldId="286"/>
            <ac:spMk id="2502" creationId="{00000000-0000-0000-0000-000000000000}"/>
          </ac:spMkLst>
        </pc:spChg>
        <pc:spChg chg="mod">
          <ac:chgData name="Cao Tianyue" userId="002e49554a3b1526" providerId="LiveId" clId="{AB94867C-7F1F-4F52-A7CC-1BBF41B9F577}" dt="2020-11-20T02:42:51.994" v="57423" actId="947"/>
          <ac:spMkLst>
            <pc:docMk/>
            <pc:sldMk cId="0" sldId="286"/>
            <ac:spMk id="2503" creationId="{00000000-0000-0000-0000-000000000000}"/>
          </ac:spMkLst>
        </pc:spChg>
        <pc:spChg chg="mod">
          <ac:chgData name="Cao Tianyue" userId="002e49554a3b1526" providerId="LiveId" clId="{AB94867C-7F1F-4F52-A7CC-1BBF41B9F577}" dt="2020-11-20T02:42:51.994" v="57419" actId="947"/>
          <ac:spMkLst>
            <pc:docMk/>
            <pc:sldMk cId="0" sldId="286"/>
            <ac:spMk id="2504" creationId="{00000000-0000-0000-0000-000000000000}"/>
          </ac:spMkLst>
        </pc:spChg>
        <pc:spChg chg="mod">
          <ac:chgData name="Cao Tianyue" userId="002e49554a3b1526" providerId="LiveId" clId="{AB94867C-7F1F-4F52-A7CC-1BBF41B9F577}" dt="2020-11-20T02:42:51.993" v="57415" actId="947"/>
          <ac:spMkLst>
            <pc:docMk/>
            <pc:sldMk cId="0" sldId="286"/>
            <ac:spMk id="2505" creationId="{00000000-0000-0000-0000-000000000000}"/>
          </ac:spMkLst>
        </pc:spChg>
        <pc:spChg chg="mod">
          <ac:chgData name="Cao Tianyue" userId="002e49554a3b1526" providerId="LiveId" clId="{AB94867C-7F1F-4F52-A7CC-1BBF41B9F577}" dt="2020-11-20T02:42:51.993" v="57411" actId="947"/>
          <ac:spMkLst>
            <pc:docMk/>
            <pc:sldMk cId="0" sldId="286"/>
            <ac:spMk id="2506" creationId="{00000000-0000-0000-0000-000000000000}"/>
          </ac:spMkLst>
        </pc:spChg>
        <pc:spChg chg="mod">
          <ac:chgData name="Cao Tianyue" userId="002e49554a3b1526" providerId="LiveId" clId="{AB94867C-7F1F-4F52-A7CC-1BBF41B9F577}" dt="2020-11-20T02:42:51.992" v="57407" actId="947"/>
          <ac:spMkLst>
            <pc:docMk/>
            <pc:sldMk cId="0" sldId="286"/>
            <ac:spMk id="2507" creationId="{00000000-0000-0000-0000-000000000000}"/>
          </ac:spMkLst>
        </pc:spChg>
        <pc:spChg chg="mod">
          <ac:chgData name="Cao Tianyue" userId="002e49554a3b1526" providerId="LiveId" clId="{AB94867C-7F1F-4F52-A7CC-1BBF41B9F577}" dt="2020-11-20T02:42:51.992" v="57403" actId="947"/>
          <ac:spMkLst>
            <pc:docMk/>
            <pc:sldMk cId="0" sldId="286"/>
            <ac:spMk id="2508" creationId="{00000000-0000-0000-0000-000000000000}"/>
          </ac:spMkLst>
        </pc:spChg>
        <pc:spChg chg="mod">
          <ac:chgData name="Cao Tianyue" userId="002e49554a3b1526" providerId="LiveId" clId="{AB94867C-7F1F-4F52-A7CC-1BBF41B9F577}" dt="2020-11-20T02:42:51.991" v="57399" actId="947"/>
          <ac:spMkLst>
            <pc:docMk/>
            <pc:sldMk cId="0" sldId="286"/>
            <ac:spMk id="2509" creationId="{00000000-0000-0000-0000-000000000000}"/>
          </ac:spMkLst>
        </pc:spChg>
        <pc:spChg chg="mod">
          <ac:chgData name="Cao Tianyue" userId="002e49554a3b1526" providerId="LiveId" clId="{AB94867C-7F1F-4F52-A7CC-1BBF41B9F577}" dt="2020-11-20T02:42:51.990" v="57395" actId="947"/>
          <ac:spMkLst>
            <pc:docMk/>
            <pc:sldMk cId="0" sldId="286"/>
            <ac:spMk id="2510" creationId="{00000000-0000-0000-0000-000000000000}"/>
          </ac:spMkLst>
        </pc:spChg>
        <pc:spChg chg="mod">
          <ac:chgData name="Cao Tianyue" userId="002e49554a3b1526" providerId="LiveId" clId="{AB94867C-7F1F-4F52-A7CC-1BBF41B9F577}" dt="2020-11-20T02:42:51.990" v="57391" actId="947"/>
          <ac:spMkLst>
            <pc:docMk/>
            <pc:sldMk cId="0" sldId="286"/>
            <ac:spMk id="2511" creationId="{00000000-0000-0000-0000-000000000000}"/>
          </ac:spMkLst>
        </pc:spChg>
        <pc:spChg chg="mod">
          <ac:chgData name="Cao Tianyue" userId="002e49554a3b1526" providerId="LiveId" clId="{AB94867C-7F1F-4F52-A7CC-1BBF41B9F577}" dt="2020-11-20T02:42:51.989" v="57387" actId="947"/>
          <ac:spMkLst>
            <pc:docMk/>
            <pc:sldMk cId="0" sldId="286"/>
            <ac:spMk id="2512" creationId="{00000000-0000-0000-0000-000000000000}"/>
          </ac:spMkLst>
        </pc:spChg>
        <pc:spChg chg="mod">
          <ac:chgData name="Cao Tianyue" userId="002e49554a3b1526" providerId="LiveId" clId="{AB94867C-7F1F-4F52-A7CC-1BBF41B9F577}" dt="2020-11-20T02:42:51.989" v="57383" actId="947"/>
          <ac:spMkLst>
            <pc:docMk/>
            <pc:sldMk cId="0" sldId="286"/>
            <ac:spMk id="2513" creationId="{00000000-0000-0000-0000-000000000000}"/>
          </ac:spMkLst>
        </pc:spChg>
        <pc:spChg chg="mod">
          <ac:chgData name="Cao Tianyue" userId="002e49554a3b1526" providerId="LiveId" clId="{AB94867C-7F1F-4F52-A7CC-1BBF41B9F577}" dt="2020-11-20T02:42:51.988" v="57379" actId="947"/>
          <ac:spMkLst>
            <pc:docMk/>
            <pc:sldMk cId="0" sldId="286"/>
            <ac:spMk id="2514" creationId="{00000000-0000-0000-0000-000000000000}"/>
          </ac:spMkLst>
        </pc:spChg>
        <pc:spChg chg="mod">
          <ac:chgData name="Cao Tianyue" userId="002e49554a3b1526" providerId="LiveId" clId="{AB94867C-7F1F-4F52-A7CC-1BBF41B9F577}" dt="2020-11-20T02:42:51.988" v="57375" actId="947"/>
          <ac:spMkLst>
            <pc:docMk/>
            <pc:sldMk cId="0" sldId="286"/>
            <ac:spMk id="2515" creationId="{00000000-0000-0000-0000-000000000000}"/>
          </ac:spMkLst>
        </pc:spChg>
        <pc:spChg chg="mod">
          <ac:chgData name="Cao Tianyue" userId="002e49554a3b1526" providerId="LiveId" clId="{AB94867C-7F1F-4F52-A7CC-1BBF41B9F577}" dt="2020-11-20T02:42:51.987" v="57371" actId="947"/>
          <ac:spMkLst>
            <pc:docMk/>
            <pc:sldMk cId="0" sldId="286"/>
            <ac:spMk id="2516" creationId="{00000000-0000-0000-0000-000000000000}"/>
          </ac:spMkLst>
        </pc:spChg>
        <pc:spChg chg="mod">
          <ac:chgData name="Cao Tianyue" userId="002e49554a3b1526" providerId="LiveId" clId="{AB94867C-7F1F-4F52-A7CC-1BBF41B9F577}" dt="2020-11-20T02:42:51.987" v="57367" actId="947"/>
          <ac:spMkLst>
            <pc:docMk/>
            <pc:sldMk cId="0" sldId="286"/>
            <ac:spMk id="2517" creationId="{00000000-0000-0000-0000-000000000000}"/>
          </ac:spMkLst>
        </pc:spChg>
        <pc:spChg chg="mod">
          <ac:chgData name="Cao Tianyue" userId="002e49554a3b1526" providerId="LiveId" clId="{AB94867C-7F1F-4F52-A7CC-1BBF41B9F577}" dt="2020-11-20T02:42:51.986" v="57363" actId="947"/>
          <ac:spMkLst>
            <pc:docMk/>
            <pc:sldMk cId="0" sldId="286"/>
            <ac:spMk id="2518" creationId="{00000000-0000-0000-0000-000000000000}"/>
          </ac:spMkLst>
        </pc:spChg>
        <pc:spChg chg="mod">
          <ac:chgData name="Cao Tianyue" userId="002e49554a3b1526" providerId="LiveId" clId="{AB94867C-7F1F-4F52-A7CC-1BBF41B9F577}" dt="2020-11-20T02:42:51.985" v="57359" actId="947"/>
          <ac:spMkLst>
            <pc:docMk/>
            <pc:sldMk cId="0" sldId="286"/>
            <ac:spMk id="2519" creationId="{00000000-0000-0000-0000-000000000000}"/>
          </ac:spMkLst>
        </pc:spChg>
        <pc:spChg chg="mod">
          <ac:chgData name="Cao Tianyue" userId="002e49554a3b1526" providerId="LiveId" clId="{AB94867C-7F1F-4F52-A7CC-1BBF41B9F577}" dt="2020-11-20T02:42:51.985" v="57355" actId="947"/>
          <ac:spMkLst>
            <pc:docMk/>
            <pc:sldMk cId="0" sldId="286"/>
            <ac:spMk id="2520" creationId="{00000000-0000-0000-0000-000000000000}"/>
          </ac:spMkLst>
        </pc:spChg>
        <pc:spChg chg="mod">
          <ac:chgData name="Cao Tianyue" userId="002e49554a3b1526" providerId="LiveId" clId="{AB94867C-7F1F-4F52-A7CC-1BBF41B9F577}" dt="2020-11-20T02:42:51.984" v="57351" actId="947"/>
          <ac:spMkLst>
            <pc:docMk/>
            <pc:sldMk cId="0" sldId="286"/>
            <ac:spMk id="2521" creationId="{00000000-0000-0000-0000-000000000000}"/>
          </ac:spMkLst>
        </pc:spChg>
        <pc:spChg chg="mod">
          <ac:chgData name="Cao Tianyue" userId="002e49554a3b1526" providerId="LiveId" clId="{AB94867C-7F1F-4F52-A7CC-1BBF41B9F577}" dt="2020-11-20T02:42:51.984" v="57347" actId="947"/>
          <ac:spMkLst>
            <pc:docMk/>
            <pc:sldMk cId="0" sldId="286"/>
            <ac:spMk id="2522" creationId="{00000000-0000-0000-0000-000000000000}"/>
          </ac:spMkLst>
        </pc:spChg>
        <pc:spChg chg="mod">
          <ac:chgData name="Cao Tianyue" userId="002e49554a3b1526" providerId="LiveId" clId="{AB94867C-7F1F-4F52-A7CC-1BBF41B9F577}" dt="2020-11-20T02:42:51.983" v="57343" actId="947"/>
          <ac:spMkLst>
            <pc:docMk/>
            <pc:sldMk cId="0" sldId="286"/>
            <ac:spMk id="2523" creationId="{00000000-0000-0000-0000-000000000000}"/>
          </ac:spMkLst>
        </pc:spChg>
        <pc:spChg chg="mod">
          <ac:chgData name="Cao Tianyue" userId="002e49554a3b1526" providerId="LiveId" clId="{AB94867C-7F1F-4F52-A7CC-1BBF41B9F577}" dt="2020-11-20T02:42:51.983" v="57339" actId="947"/>
          <ac:spMkLst>
            <pc:docMk/>
            <pc:sldMk cId="0" sldId="286"/>
            <ac:spMk id="2524" creationId="{00000000-0000-0000-0000-000000000000}"/>
          </ac:spMkLst>
        </pc:spChg>
        <pc:spChg chg="mod">
          <ac:chgData name="Cao Tianyue" userId="002e49554a3b1526" providerId="LiveId" clId="{AB94867C-7F1F-4F52-A7CC-1BBF41B9F577}" dt="2020-11-20T02:42:51.982" v="57335" actId="947"/>
          <ac:spMkLst>
            <pc:docMk/>
            <pc:sldMk cId="0" sldId="286"/>
            <ac:spMk id="2525" creationId="{00000000-0000-0000-0000-000000000000}"/>
          </ac:spMkLst>
        </pc:spChg>
        <pc:spChg chg="mod">
          <ac:chgData name="Cao Tianyue" userId="002e49554a3b1526" providerId="LiveId" clId="{AB94867C-7F1F-4F52-A7CC-1BBF41B9F577}" dt="2020-11-20T02:42:51.982" v="57331" actId="947"/>
          <ac:spMkLst>
            <pc:docMk/>
            <pc:sldMk cId="0" sldId="286"/>
            <ac:spMk id="2526" creationId="{00000000-0000-0000-0000-000000000000}"/>
          </ac:spMkLst>
        </pc:spChg>
        <pc:spChg chg="mod">
          <ac:chgData name="Cao Tianyue" userId="002e49554a3b1526" providerId="LiveId" clId="{AB94867C-7F1F-4F52-A7CC-1BBF41B9F577}" dt="2020-11-20T02:42:51.981" v="57327" actId="947"/>
          <ac:spMkLst>
            <pc:docMk/>
            <pc:sldMk cId="0" sldId="286"/>
            <ac:spMk id="2527" creationId="{00000000-0000-0000-0000-000000000000}"/>
          </ac:spMkLst>
        </pc:spChg>
        <pc:spChg chg="mod">
          <ac:chgData name="Cao Tianyue" userId="002e49554a3b1526" providerId="LiveId" clId="{AB94867C-7F1F-4F52-A7CC-1BBF41B9F577}" dt="2020-11-20T02:42:51.980" v="57323" actId="947"/>
          <ac:spMkLst>
            <pc:docMk/>
            <pc:sldMk cId="0" sldId="286"/>
            <ac:spMk id="2528" creationId="{00000000-0000-0000-0000-000000000000}"/>
          </ac:spMkLst>
        </pc:spChg>
        <pc:spChg chg="mod">
          <ac:chgData name="Cao Tianyue" userId="002e49554a3b1526" providerId="LiveId" clId="{AB94867C-7F1F-4F52-A7CC-1BBF41B9F577}" dt="2020-11-20T02:42:51.980" v="57319" actId="947"/>
          <ac:spMkLst>
            <pc:docMk/>
            <pc:sldMk cId="0" sldId="286"/>
            <ac:spMk id="2529" creationId="{00000000-0000-0000-0000-000000000000}"/>
          </ac:spMkLst>
        </pc:spChg>
        <pc:spChg chg="mod">
          <ac:chgData name="Cao Tianyue" userId="002e49554a3b1526" providerId="LiveId" clId="{AB94867C-7F1F-4F52-A7CC-1BBF41B9F577}" dt="2020-11-20T02:42:51.979" v="57315" actId="947"/>
          <ac:spMkLst>
            <pc:docMk/>
            <pc:sldMk cId="0" sldId="286"/>
            <ac:spMk id="2530" creationId="{00000000-0000-0000-0000-000000000000}"/>
          </ac:spMkLst>
        </pc:spChg>
        <pc:spChg chg="mod">
          <ac:chgData name="Cao Tianyue" userId="002e49554a3b1526" providerId="LiveId" clId="{AB94867C-7F1F-4F52-A7CC-1BBF41B9F577}" dt="2020-11-20T02:42:51.979" v="57311" actId="947"/>
          <ac:spMkLst>
            <pc:docMk/>
            <pc:sldMk cId="0" sldId="286"/>
            <ac:spMk id="2531" creationId="{00000000-0000-0000-0000-000000000000}"/>
          </ac:spMkLst>
        </pc:spChg>
        <pc:spChg chg="mod">
          <ac:chgData name="Cao Tianyue" userId="002e49554a3b1526" providerId="LiveId" clId="{AB94867C-7F1F-4F52-A7CC-1BBF41B9F577}" dt="2020-11-20T02:42:51.978" v="57307" actId="947"/>
          <ac:spMkLst>
            <pc:docMk/>
            <pc:sldMk cId="0" sldId="286"/>
            <ac:spMk id="2532" creationId="{00000000-0000-0000-0000-000000000000}"/>
          </ac:spMkLst>
        </pc:spChg>
        <pc:spChg chg="mod">
          <ac:chgData name="Cao Tianyue" userId="002e49554a3b1526" providerId="LiveId" clId="{AB94867C-7F1F-4F52-A7CC-1BBF41B9F577}" dt="2020-11-20T02:42:51.977" v="57303" actId="947"/>
          <ac:spMkLst>
            <pc:docMk/>
            <pc:sldMk cId="0" sldId="286"/>
            <ac:spMk id="2533" creationId="{00000000-0000-0000-0000-000000000000}"/>
          </ac:spMkLst>
        </pc:spChg>
        <pc:spChg chg="mod">
          <ac:chgData name="Cao Tianyue" userId="002e49554a3b1526" providerId="LiveId" clId="{AB94867C-7F1F-4F52-A7CC-1BBF41B9F577}" dt="2020-11-20T02:42:51.977" v="57299" actId="947"/>
          <ac:spMkLst>
            <pc:docMk/>
            <pc:sldMk cId="0" sldId="286"/>
            <ac:spMk id="2534" creationId="{00000000-0000-0000-0000-000000000000}"/>
          </ac:spMkLst>
        </pc:spChg>
        <pc:spChg chg="mod">
          <ac:chgData name="Cao Tianyue" userId="002e49554a3b1526" providerId="LiveId" clId="{AB94867C-7F1F-4F52-A7CC-1BBF41B9F577}" dt="2020-11-20T02:42:51.976" v="57295" actId="947"/>
          <ac:spMkLst>
            <pc:docMk/>
            <pc:sldMk cId="0" sldId="286"/>
            <ac:spMk id="2535" creationId="{00000000-0000-0000-0000-000000000000}"/>
          </ac:spMkLst>
        </pc:spChg>
        <pc:spChg chg="mod">
          <ac:chgData name="Cao Tianyue" userId="002e49554a3b1526" providerId="LiveId" clId="{AB94867C-7F1F-4F52-A7CC-1BBF41B9F577}" dt="2020-11-20T02:42:51.976" v="57291" actId="947"/>
          <ac:spMkLst>
            <pc:docMk/>
            <pc:sldMk cId="0" sldId="286"/>
            <ac:spMk id="2536" creationId="{00000000-0000-0000-0000-000000000000}"/>
          </ac:spMkLst>
        </pc:spChg>
        <pc:spChg chg="mod">
          <ac:chgData name="Cao Tianyue" userId="002e49554a3b1526" providerId="LiveId" clId="{AB94867C-7F1F-4F52-A7CC-1BBF41B9F577}" dt="2020-11-20T02:42:51.975" v="57287" actId="947"/>
          <ac:spMkLst>
            <pc:docMk/>
            <pc:sldMk cId="0" sldId="286"/>
            <ac:spMk id="2537" creationId="{00000000-0000-0000-0000-000000000000}"/>
          </ac:spMkLst>
        </pc:spChg>
        <pc:spChg chg="mod">
          <ac:chgData name="Cao Tianyue" userId="002e49554a3b1526" providerId="LiveId" clId="{AB94867C-7F1F-4F52-A7CC-1BBF41B9F577}" dt="2020-11-20T02:42:51.974" v="57283" actId="947"/>
          <ac:spMkLst>
            <pc:docMk/>
            <pc:sldMk cId="0" sldId="286"/>
            <ac:spMk id="2538" creationId="{00000000-0000-0000-0000-000000000000}"/>
          </ac:spMkLst>
        </pc:spChg>
        <pc:spChg chg="mod">
          <ac:chgData name="Cao Tianyue" userId="002e49554a3b1526" providerId="LiveId" clId="{AB94867C-7F1F-4F52-A7CC-1BBF41B9F577}" dt="2020-11-20T02:42:51.974" v="57279" actId="947"/>
          <ac:spMkLst>
            <pc:docMk/>
            <pc:sldMk cId="0" sldId="286"/>
            <ac:spMk id="2539" creationId="{00000000-0000-0000-0000-000000000000}"/>
          </ac:spMkLst>
        </pc:spChg>
        <pc:spChg chg="mod">
          <ac:chgData name="Cao Tianyue" userId="002e49554a3b1526" providerId="LiveId" clId="{AB94867C-7F1F-4F52-A7CC-1BBF41B9F577}" dt="2020-11-20T02:42:51.973" v="57275" actId="947"/>
          <ac:spMkLst>
            <pc:docMk/>
            <pc:sldMk cId="0" sldId="286"/>
            <ac:spMk id="2540" creationId="{00000000-0000-0000-0000-000000000000}"/>
          </ac:spMkLst>
        </pc:spChg>
        <pc:spChg chg="mod">
          <ac:chgData name="Cao Tianyue" userId="002e49554a3b1526" providerId="LiveId" clId="{AB94867C-7F1F-4F52-A7CC-1BBF41B9F577}" dt="2020-11-20T02:42:51.973" v="57271" actId="947"/>
          <ac:spMkLst>
            <pc:docMk/>
            <pc:sldMk cId="0" sldId="286"/>
            <ac:spMk id="2541" creationId="{00000000-0000-0000-0000-000000000000}"/>
          </ac:spMkLst>
        </pc:spChg>
        <pc:spChg chg="mod">
          <ac:chgData name="Cao Tianyue" userId="002e49554a3b1526" providerId="LiveId" clId="{AB94867C-7F1F-4F52-A7CC-1BBF41B9F577}" dt="2020-11-20T02:42:51.972" v="57267" actId="947"/>
          <ac:spMkLst>
            <pc:docMk/>
            <pc:sldMk cId="0" sldId="286"/>
            <ac:spMk id="2542" creationId="{00000000-0000-0000-0000-000000000000}"/>
          </ac:spMkLst>
        </pc:spChg>
        <pc:spChg chg="mod">
          <ac:chgData name="Cao Tianyue" userId="002e49554a3b1526" providerId="LiveId" clId="{AB94867C-7F1F-4F52-A7CC-1BBF41B9F577}" dt="2020-11-20T02:42:51.972" v="57263" actId="947"/>
          <ac:spMkLst>
            <pc:docMk/>
            <pc:sldMk cId="0" sldId="286"/>
            <ac:spMk id="2543" creationId="{00000000-0000-0000-0000-000000000000}"/>
          </ac:spMkLst>
        </pc:spChg>
        <pc:spChg chg="mod">
          <ac:chgData name="Cao Tianyue" userId="002e49554a3b1526" providerId="LiveId" clId="{AB94867C-7F1F-4F52-A7CC-1BBF41B9F577}" dt="2020-11-20T02:42:51.971" v="57259" actId="947"/>
          <ac:spMkLst>
            <pc:docMk/>
            <pc:sldMk cId="0" sldId="286"/>
            <ac:spMk id="2544" creationId="{00000000-0000-0000-0000-000000000000}"/>
          </ac:spMkLst>
        </pc:spChg>
        <pc:spChg chg="mod">
          <ac:chgData name="Cao Tianyue" userId="002e49554a3b1526" providerId="LiveId" clId="{AB94867C-7F1F-4F52-A7CC-1BBF41B9F577}" dt="2020-11-20T02:42:51.970" v="57255" actId="947"/>
          <ac:spMkLst>
            <pc:docMk/>
            <pc:sldMk cId="0" sldId="286"/>
            <ac:spMk id="2545" creationId="{00000000-0000-0000-0000-000000000000}"/>
          </ac:spMkLst>
        </pc:spChg>
        <pc:spChg chg="mod">
          <ac:chgData name="Cao Tianyue" userId="002e49554a3b1526" providerId="LiveId" clId="{AB94867C-7F1F-4F52-A7CC-1BBF41B9F577}" dt="2020-11-20T02:42:51.970" v="57251" actId="947"/>
          <ac:spMkLst>
            <pc:docMk/>
            <pc:sldMk cId="0" sldId="286"/>
            <ac:spMk id="2546" creationId="{00000000-0000-0000-0000-000000000000}"/>
          </ac:spMkLst>
        </pc:spChg>
        <pc:spChg chg="mod">
          <ac:chgData name="Cao Tianyue" userId="002e49554a3b1526" providerId="LiveId" clId="{AB94867C-7F1F-4F52-A7CC-1BBF41B9F577}" dt="2020-11-20T02:42:51.969" v="57247" actId="947"/>
          <ac:spMkLst>
            <pc:docMk/>
            <pc:sldMk cId="0" sldId="286"/>
            <ac:spMk id="2547" creationId="{00000000-0000-0000-0000-000000000000}"/>
          </ac:spMkLst>
        </pc:spChg>
        <pc:spChg chg="mod">
          <ac:chgData name="Cao Tianyue" userId="002e49554a3b1526" providerId="LiveId" clId="{AB94867C-7F1F-4F52-A7CC-1BBF41B9F577}" dt="2020-11-20T02:42:51.969" v="57243" actId="947"/>
          <ac:spMkLst>
            <pc:docMk/>
            <pc:sldMk cId="0" sldId="286"/>
            <ac:spMk id="2548" creationId="{00000000-0000-0000-0000-000000000000}"/>
          </ac:spMkLst>
        </pc:spChg>
        <pc:spChg chg="mod">
          <ac:chgData name="Cao Tianyue" userId="002e49554a3b1526" providerId="LiveId" clId="{AB94867C-7F1F-4F52-A7CC-1BBF41B9F577}" dt="2020-11-20T02:42:51.968" v="57239" actId="947"/>
          <ac:spMkLst>
            <pc:docMk/>
            <pc:sldMk cId="0" sldId="286"/>
            <ac:spMk id="2549" creationId="{00000000-0000-0000-0000-000000000000}"/>
          </ac:spMkLst>
        </pc:spChg>
        <pc:spChg chg="mod">
          <ac:chgData name="Cao Tianyue" userId="002e49554a3b1526" providerId="LiveId" clId="{AB94867C-7F1F-4F52-A7CC-1BBF41B9F577}" dt="2020-11-20T02:42:51.968" v="57235" actId="947"/>
          <ac:spMkLst>
            <pc:docMk/>
            <pc:sldMk cId="0" sldId="286"/>
            <ac:spMk id="2550" creationId="{00000000-0000-0000-0000-000000000000}"/>
          </ac:spMkLst>
        </pc:spChg>
        <pc:spChg chg="mod">
          <ac:chgData name="Cao Tianyue" userId="002e49554a3b1526" providerId="LiveId" clId="{AB94867C-7F1F-4F52-A7CC-1BBF41B9F577}" dt="2020-11-20T02:42:51.967" v="57231" actId="947"/>
          <ac:spMkLst>
            <pc:docMk/>
            <pc:sldMk cId="0" sldId="286"/>
            <ac:spMk id="2551" creationId="{00000000-0000-0000-0000-000000000000}"/>
          </ac:spMkLst>
        </pc:spChg>
        <pc:spChg chg="mod">
          <ac:chgData name="Cao Tianyue" userId="002e49554a3b1526" providerId="LiveId" clId="{AB94867C-7F1F-4F52-A7CC-1BBF41B9F577}" dt="2020-11-20T02:42:51.967" v="57227" actId="947"/>
          <ac:spMkLst>
            <pc:docMk/>
            <pc:sldMk cId="0" sldId="286"/>
            <ac:spMk id="2552" creationId="{00000000-0000-0000-0000-000000000000}"/>
          </ac:spMkLst>
        </pc:spChg>
        <pc:spChg chg="mod">
          <ac:chgData name="Cao Tianyue" userId="002e49554a3b1526" providerId="LiveId" clId="{AB94867C-7F1F-4F52-A7CC-1BBF41B9F577}" dt="2020-11-20T02:42:51.966" v="57223" actId="947"/>
          <ac:spMkLst>
            <pc:docMk/>
            <pc:sldMk cId="0" sldId="286"/>
            <ac:spMk id="2553" creationId="{00000000-0000-0000-0000-000000000000}"/>
          </ac:spMkLst>
        </pc:spChg>
        <pc:spChg chg="mod">
          <ac:chgData name="Cao Tianyue" userId="002e49554a3b1526" providerId="LiveId" clId="{AB94867C-7F1F-4F52-A7CC-1BBF41B9F577}" dt="2020-11-20T02:42:51.966" v="57219" actId="947"/>
          <ac:spMkLst>
            <pc:docMk/>
            <pc:sldMk cId="0" sldId="286"/>
            <ac:spMk id="2554" creationId="{00000000-0000-0000-0000-000000000000}"/>
          </ac:spMkLst>
        </pc:spChg>
        <pc:spChg chg="mod">
          <ac:chgData name="Cao Tianyue" userId="002e49554a3b1526" providerId="LiveId" clId="{AB94867C-7F1F-4F52-A7CC-1BBF41B9F577}" dt="2020-11-20T02:42:51.965" v="57215" actId="947"/>
          <ac:spMkLst>
            <pc:docMk/>
            <pc:sldMk cId="0" sldId="286"/>
            <ac:spMk id="2555" creationId="{00000000-0000-0000-0000-000000000000}"/>
          </ac:spMkLst>
        </pc:spChg>
        <pc:spChg chg="mod">
          <ac:chgData name="Cao Tianyue" userId="002e49554a3b1526" providerId="LiveId" clId="{AB94867C-7F1F-4F52-A7CC-1BBF41B9F577}" dt="2020-11-20T02:42:51.964" v="57211" actId="947"/>
          <ac:spMkLst>
            <pc:docMk/>
            <pc:sldMk cId="0" sldId="286"/>
            <ac:spMk id="2556" creationId="{00000000-0000-0000-0000-000000000000}"/>
          </ac:spMkLst>
        </pc:spChg>
        <pc:spChg chg="mod">
          <ac:chgData name="Cao Tianyue" userId="002e49554a3b1526" providerId="LiveId" clId="{AB94867C-7F1F-4F52-A7CC-1BBF41B9F577}" dt="2020-11-20T02:42:51.964" v="57207" actId="947"/>
          <ac:spMkLst>
            <pc:docMk/>
            <pc:sldMk cId="0" sldId="286"/>
            <ac:spMk id="2557" creationId="{00000000-0000-0000-0000-000000000000}"/>
          </ac:spMkLst>
        </pc:spChg>
        <pc:spChg chg="mod">
          <ac:chgData name="Cao Tianyue" userId="002e49554a3b1526" providerId="LiveId" clId="{AB94867C-7F1F-4F52-A7CC-1BBF41B9F577}" dt="2020-11-20T02:42:51.963" v="57203" actId="947"/>
          <ac:spMkLst>
            <pc:docMk/>
            <pc:sldMk cId="0" sldId="286"/>
            <ac:spMk id="2558" creationId="{00000000-0000-0000-0000-000000000000}"/>
          </ac:spMkLst>
        </pc:spChg>
        <pc:spChg chg="mod">
          <ac:chgData name="Cao Tianyue" userId="002e49554a3b1526" providerId="LiveId" clId="{AB94867C-7F1F-4F52-A7CC-1BBF41B9F577}" dt="2020-11-20T02:42:51.963" v="57199" actId="947"/>
          <ac:spMkLst>
            <pc:docMk/>
            <pc:sldMk cId="0" sldId="286"/>
            <ac:spMk id="2559" creationId="{00000000-0000-0000-0000-000000000000}"/>
          </ac:spMkLst>
        </pc:spChg>
        <pc:spChg chg="mod">
          <ac:chgData name="Cao Tianyue" userId="002e49554a3b1526" providerId="LiveId" clId="{AB94867C-7F1F-4F52-A7CC-1BBF41B9F577}" dt="2020-11-20T02:42:51.962" v="57195" actId="947"/>
          <ac:spMkLst>
            <pc:docMk/>
            <pc:sldMk cId="0" sldId="286"/>
            <ac:spMk id="2560" creationId="{00000000-0000-0000-0000-000000000000}"/>
          </ac:spMkLst>
        </pc:spChg>
        <pc:spChg chg="mod">
          <ac:chgData name="Cao Tianyue" userId="002e49554a3b1526" providerId="LiveId" clId="{AB94867C-7F1F-4F52-A7CC-1BBF41B9F577}" dt="2020-11-20T02:42:51.962" v="57191" actId="947"/>
          <ac:spMkLst>
            <pc:docMk/>
            <pc:sldMk cId="0" sldId="286"/>
            <ac:spMk id="2561" creationId="{00000000-0000-0000-0000-000000000000}"/>
          </ac:spMkLst>
        </pc:spChg>
        <pc:spChg chg="mod">
          <ac:chgData name="Cao Tianyue" userId="002e49554a3b1526" providerId="LiveId" clId="{AB94867C-7F1F-4F52-A7CC-1BBF41B9F577}" dt="2020-11-20T02:42:51.961" v="57187" actId="947"/>
          <ac:spMkLst>
            <pc:docMk/>
            <pc:sldMk cId="0" sldId="286"/>
            <ac:spMk id="2562" creationId="{00000000-0000-0000-0000-000000000000}"/>
          </ac:spMkLst>
        </pc:spChg>
        <pc:spChg chg="mod">
          <ac:chgData name="Cao Tianyue" userId="002e49554a3b1526" providerId="LiveId" clId="{AB94867C-7F1F-4F52-A7CC-1BBF41B9F577}" dt="2020-11-20T02:42:51.960" v="57183" actId="947"/>
          <ac:spMkLst>
            <pc:docMk/>
            <pc:sldMk cId="0" sldId="286"/>
            <ac:spMk id="2563" creationId="{00000000-0000-0000-0000-000000000000}"/>
          </ac:spMkLst>
        </pc:spChg>
        <pc:spChg chg="mod">
          <ac:chgData name="Cao Tianyue" userId="002e49554a3b1526" providerId="LiveId" clId="{AB94867C-7F1F-4F52-A7CC-1BBF41B9F577}" dt="2020-11-20T02:42:51.960" v="57179" actId="947"/>
          <ac:spMkLst>
            <pc:docMk/>
            <pc:sldMk cId="0" sldId="286"/>
            <ac:spMk id="2564" creationId="{00000000-0000-0000-0000-000000000000}"/>
          </ac:spMkLst>
        </pc:spChg>
        <pc:spChg chg="mod">
          <ac:chgData name="Cao Tianyue" userId="002e49554a3b1526" providerId="LiveId" clId="{AB94867C-7F1F-4F52-A7CC-1BBF41B9F577}" dt="2020-11-20T02:42:51.959" v="57175" actId="947"/>
          <ac:spMkLst>
            <pc:docMk/>
            <pc:sldMk cId="0" sldId="286"/>
            <ac:spMk id="2565" creationId="{00000000-0000-0000-0000-000000000000}"/>
          </ac:spMkLst>
        </pc:spChg>
        <pc:spChg chg="mod">
          <ac:chgData name="Cao Tianyue" userId="002e49554a3b1526" providerId="LiveId" clId="{AB94867C-7F1F-4F52-A7CC-1BBF41B9F577}" dt="2020-11-20T02:42:51.959" v="57171" actId="947"/>
          <ac:spMkLst>
            <pc:docMk/>
            <pc:sldMk cId="0" sldId="286"/>
            <ac:spMk id="2566" creationId="{00000000-0000-0000-0000-000000000000}"/>
          </ac:spMkLst>
        </pc:spChg>
        <pc:spChg chg="mod">
          <ac:chgData name="Cao Tianyue" userId="002e49554a3b1526" providerId="LiveId" clId="{AB94867C-7F1F-4F52-A7CC-1BBF41B9F577}" dt="2020-11-20T02:42:51.958" v="57167" actId="947"/>
          <ac:spMkLst>
            <pc:docMk/>
            <pc:sldMk cId="0" sldId="286"/>
            <ac:spMk id="2567" creationId="{00000000-0000-0000-0000-000000000000}"/>
          </ac:spMkLst>
        </pc:spChg>
        <pc:spChg chg="mod">
          <ac:chgData name="Cao Tianyue" userId="002e49554a3b1526" providerId="LiveId" clId="{AB94867C-7F1F-4F52-A7CC-1BBF41B9F577}" dt="2020-11-20T02:42:51.958" v="57163" actId="947"/>
          <ac:spMkLst>
            <pc:docMk/>
            <pc:sldMk cId="0" sldId="286"/>
            <ac:spMk id="2568" creationId="{00000000-0000-0000-0000-000000000000}"/>
          </ac:spMkLst>
        </pc:spChg>
        <pc:spChg chg="mod">
          <ac:chgData name="Cao Tianyue" userId="002e49554a3b1526" providerId="LiveId" clId="{AB94867C-7F1F-4F52-A7CC-1BBF41B9F577}" dt="2020-11-20T02:42:51.957" v="57159" actId="947"/>
          <ac:spMkLst>
            <pc:docMk/>
            <pc:sldMk cId="0" sldId="286"/>
            <ac:spMk id="2569" creationId="{00000000-0000-0000-0000-000000000000}"/>
          </ac:spMkLst>
        </pc:spChg>
        <pc:spChg chg="mod">
          <ac:chgData name="Cao Tianyue" userId="002e49554a3b1526" providerId="LiveId" clId="{AB94867C-7F1F-4F52-A7CC-1BBF41B9F577}" dt="2020-11-20T02:42:51.957" v="57155" actId="947"/>
          <ac:spMkLst>
            <pc:docMk/>
            <pc:sldMk cId="0" sldId="286"/>
            <ac:spMk id="2570" creationId="{00000000-0000-0000-0000-000000000000}"/>
          </ac:spMkLst>
        </pc:spChg>
        <pc:spChg chg="mod">
          <ac:chgData name="Cao Tianyue" userId="002e49554a3b1526" providerId="LiveId" clId="{AB94867C-7F1F-4F52-A7CC-1BBF41B9F577}" dt="2020-11-20T02:42:51.956" v="57151" actId="947"/>
          <ac:spMkLst>
            <pc:docMk/>
            <pc:sldMk cId="0" sldId="286"/>
            <ac:spMk id="2571" creationId="{00000000-0000-0000-0000-000000000000}"/>
          </ac:spMkLst>
        </pc:spChg>
        <pc:spChg chg="mod">
          <ac:chgData name="Cao Tianyue" userId="002e49554a3b1526" providerId="LiveId" clId="{AB94867C-7F1F-4F52-A7CC-1BBF41B9F577}" dt="2020-11-20T02:42:51.955" v="57147" actId="947"/>
          <ac:spMkLst>
            <pc:docMk/>
            <pc:sldMk cId="0" sldId="286"/>
            <ac:spMk id="2572" creationId="{00000000-0000-0000-0000-000000000000}"/>
          </ac:spMkLst>
        </pc:spChg>
        <pc:spChg chg="mod">
          <ac:chgData name="Cao Tianyue" userId="002e49554a3b1526" providerId="LiveId" clId="{AB94867C-7F1F-4F52-A7CC-1BBF41B9F577}" dt="2020-11-20T02:42:51.955" v="57143" actId="947"/>
          <ac:spMkLst>
            <pc:docMk/>
            <pc:sldMk cId="0" sldId="286"/>
            <ac:spMk id="2573" creationId="{00000000-0000-0000-0000-000000000000}"/>
          </ac:spMkLst>
        </pc:spChg>
        <pc:spChg chg="mod">
          <ac:chgData name="Cao Tianyue" userId="002e49554a3b1526" providerId="LiveId" clId="{AB94867C-7F1F-4F52-A7CC-1BBF41B9F577}" dt="2020-11-20T02:42:51.954" v="57139" actId="947"/>
          <ac:spMkLst>
            <pc:docMk/>
            <pc:sldMk cId="0" sldId="286"/>
            <ac:spMk id="2574" creationId="{00000000-0000-0000-0000-000000000000}"/>
          </ac:spMkLst>
        </pc:spChg>
        <pc:spChg chg="mod">
          <ac:chgData name="Cao Tianyue" userId="002e49554a3b1526" providerId="LiveId" clId="{AB94867C-7F1F-4F52-A7CC-1BBF41B9F577}" dt="2020-11-20T02:42:51.954" v="57135" actId="947"/>
          <ac:spMkLst>
            <pc:docMk/>
            <pc:sldMk cId="0" sldId="286"/>
            <ac:spMk id="2575" creationId="{00000000-0000-0000-0000-000000000000}"/>
          </ac:spMkLst>
        </pc:spChg>
        <pc:spChg chg="mod">
          <ac:chgData name="Cao Tianyue" userId="002e49554a3b1526" providerId="LiveId" clId="{AB94867C-7F1F-4F52-A7CC-1BBF41B9F577}" dt="2020-11-20T02:42:51.953" v="57131" actId="947"/>
          <ac:spMkLst>
            <pc:docMk/>
            <pc:sldMk cId="0" sldId="286"/>
            <ac:spMk id="2576" creationId="{00000000-0000-0000-0000-000000000000}"/>
          </ac:spMkLst>
        </pc:spChg>
        <pc:spChg chg="mod">
          <ac:chgData name="Cao Tianyue" userId="002e49554a3b1526" providerId="LiveId" clId="{AB94867C-7F1F-4F52-A7CC-1BBF41B9F577}" dt="2020-11-20T02:42:51.953" v="57127" actId="947"/>
          <ac:spMkLst>
            <pc:docMk/>
            <pc:sldMk cId="0" sldId="286"/>
            <ac:spMk id="2577" creationId="{00000000-0000-0000-0000-000000000000}"/>
          </ac:spMkLst>
        </pc:spChg>
        <pc:spChg chg="mod">
          <ac:chgData name="Cao Tianyue" userId="002e49554a3b1526" providerId="LiveId" clId="{AB94867C-7F1F-4F52-A7CC-1BBF41B9F577}" dt="2020-11-20T02:42:51.952" v="57123" actId="947"/>
          <ac:spMkLst>
            <pc:docMk/>
            <pc:sldMk cId="0" sldId="286"/>
            <ac:spMk id="2578" creationId="{00000000-0000-0000-0000-000000000000}"/>
          </ac:spMkLst>
        </pc:spChg>
        <pc:spChg chg="mod">
          <ac:chgData name="Cao Tianyue" userId="002e49554a3b1526" providerId="LiveId" clId="{AB94867C-7F1F-4F52-A7CC-1BBF41B9F577}" dt="2020-11-20T02:42:51.952" v="57119" actId="947"/>
          <ac:spMkLst>
            <pc:docMk/>
            <pc:sldMk cId="0" sldId="286"/>
            <ac:spMk id="2579" creationId="{00000000-0000-0000-0000-000000000000}"/>
          </ac:spMkLst>
        </pc:spChg>
        <pc:spChg chg="mod">
          <ac:chgData name="Cao Tianyue" userId="002e49554a3b1526" providerId="LiveId" clId="{AB94867C-7F1F-4F52-A7CC-1BBF41B9F577}" dt="2020-11-20T02:42:51.951" v="57115" actId="947"/>
          <ac:spMkLst>
            <pc:docMk/>
            <pc:sldMk cId="0" sldId="286"/>
            <ac:spMk id="2580" creationId="{00000000-0000-0000-0000-000000000000}"/>
          </ac:spMkLst>
        </pc:spChg>
        <pc:spChg chg="mod">
          <ac:chgData name="Cao Tianyue" userId="002e49554a3b1526" providerId="LiveId" clId="{AB94867C-7F1F-4F52-A7CC-1BBF41B9F577}" dt="2020-11-20T02:42:51.951" v="57111" actId="947"/>
          <ac:spMkLst>
            <pc:docMk/>
            <pc:sldMk cId="0" sldId="286"/>
            <ac:spMk id="2581" creationId="{00000000-0000-0000-0000-000000000000}"/>
          </ac:spMkLst>
        </pc:spChg>
        <pc:spChg chg="mod">
          <ac:chgData name="Cao Tianyue" userId="002e49554a3b1526" providerId="LiveId" clId="{AB94867C-7F1F-4F52-A7CC-1BBF41B9F577}" dt="2020-11-20T02:42:51.950" v="57107" actId="947"/>
          <ac:spMkLst>
            <pc:docMk/>
            <pc:sldMk cId="0" sldId="286"/>
            <ac:spMk id="2582" creationId="{00000000-0000-0000-0000-000000000000}"/>
          </ac:spMkLst>
        </pc:spChg>
        <pc:spChg chg="mod">
          <ac:chgData name="Cao Tianyue" userId="002e49554a3b1526" providerId="LiveId" clId="{AB94867C-7F1F-4F52-A7CC-1BBF41B9F577}" dt="2020-11-20T02:42:51.949" v="57103" actId="947"/>
          <ac:spMkLst>
            <pc:docMk/>
            <pc:sldMk cId="0" sldId="286"/>
            <ac:spMk id="2583" creationId="{00000000-0000-0000-0000-000000000000}"/>
          </ac:spMkLst>
        </pc:spChg>
        <pc:spChg chg="mod">
          <ac:chgData name="Cao Tianyue" userId="002e49554a3b1526" providerId="LiveId" clId="{AB94867C-7F1F-4F52-A7CC-1BBF41B9F577}" dt="2020-11-20T02:42:51.949" v="57099" actId="947"/>
          <ac:spMkLst>
            <pc:docMk/>
            <pc:sldMk cId="0" sldId="286"/>
            <ac:spMk id="2584" creationId="{00000000-0000-0000-0000-000000000000}"/>
          </ac:spMkLst>
        </pc:spChg>
        <pc:spChg chg="mod">
          <ac:chgData name="Cao Tianyue" userId="002e49554a3b1526" providerId="LiveId" clId="{AB94867C-7F1F-4F52-A7CC-1BBF41B9F577}" dt="2020-11-20T02:42:51.948" v="57095" actId="947"/>
          <ac:spMkLst>
            <pc:docMk/>
            <pc:sldMk cId="0" sldId="286"/>
            <ac:spMk id="2585" creationId="{00000000-0000-0000-0000-000000000000}"/>
          </ac:spMkLst>
        </pc:spChg>
        <pc:spChg chg="mod">
          <ac:chgData name="Cao Tianyue" userId="002e49554a3b1526" providerId="LiveId" clId="{AB94867C-7F1F-4F52-A7CC-1BBF41B9F577}" dt="2020-11-20T02:42:51.948" v="57091" actId="947"/>
          <ac:spMkLst>
            <pc:docMk/>
            <pc:sldMk cId="0" sldId="286"/>
            <ac:spMk id="2586" creationId="{00000000-0000-0000-0000-000000000000}"/>
          </ac:spMkLst>
        </pc:spChg>
        <pc:spChg chg="mod">
          <ac:chgData name="Cao Tianyue" userId="002e49554a3b1526" providerId="LiveId" clId="{AB94867C-7F1F-4F52-A7CC-1BBF41B9F577}" dt="2020-11-20T02:42:51.947" v="57087" actId="947"/>
          <ac:spMkLst>
            <pc:docMk/>
            <pc:sldMk cId="0" sldId="286"/>
            <ac:spMk id="2587" creationId="{00000000-0000-0000-0000-000000000000}"/>
          </ac:spMkLst>
        </pc:spChg>
        <pc:spChg chg="mod">
          <ac:chgData name="Cao Tianyue" userId="002e49554a3b1526" providerId="LiveId" clId="{AB94867C-7F1F-4F52-A7CC-1BBF41B9F577}" dt="2020-11-20T02:42:51.947" v="57083" actId="947"/>
          <ac:spMkLst>
            <pc:docMk/>
            <pc:sldMk cId="0" sldId="286"/>
            <ac:spMk id="2588" creationId="{00000000-0000-0000-0000-000000000000}"/>
          </ac:spMkLst>
        </pc:spChg>
        <pc:spChg chg="mod">
          <ac:chgData name="Cao Tianyue" userId="002e49554a3b1526" providerId="LiveId" clId="{AB94867C-7F1F-4F52-A7CC-1BBF41B9F577}" dt="2020-11-20T02:42:51.946" v="57079" actId="947"/>
          <ac:spMkLst>
            <pc:docMk/>
            <pc:sldMk cId="0" sldId="286"/>
            <ac:spMk id="2589" creationId="{00000000-0000-0000-0000-000000000000}"/>
          </ac:spMkLst>
        </pc:spChg>
        <pc:spChg chg="mod">
          <ac:chgData name="Cao Tianyue" userId="002e49554a3b1526" providerId="LiveId" clId="{AB94867C-7F1F-4F52-A7CC-1BBF41B9F577}" dt="2020-11-20T02:42:51.945" v="57075" actId="947"/>
          <ac:spMkLst>
            <pc:docMk/>
            <pc:sldMk cId="0" sldId="286"/>
            <ac:spMk id="2590" creationId="{00000000-0000-0000-0000-000000000000}"/>
          </ac:spMkLst>
        </pc:spChg>
        <pc:spChg chg="mod">
          <ac:chgData name="Cao Tianyue" userId="002e49554a3b1526" providerId="LiveId" clId="{AB94867C-7F1F-4F52-A7CC-1BBF41B9F577}" dt="2020-11-20T02:42:51.945" v="57071" actId="947"/>
          <ac:spMkLst>
            <pc:docMk/>
            <pc:sldMk cId="0" sldId="286"/>
            <ac:spMk id="2591" creationId="{00000000-0000-0000-0000-000000000000}"/>
          </ac:spMkLst>
        </pc:spChg>
        <pc:spChg chg="mod">
          <ac:chgData name="Cao Tianyue" userId="002e49554a3b1526" providerId="LiveId" clId="{AB94867C-7F1F-4F52-A7CC-1BBF41B9F577}" dt="2020-11-20T02:42:51.944" v="57067" actId="947"/>
          <ac:spMkLst>
            <pc:docMk/>
            <pc:sldMk cId="0" sldId="286"/>
            <ac:spMk id="2592" creationId="{00000000-0000-0000-0000-000000000000}"/>
          </ac:spMkLst>
        </pc:spChg>
        <pc:spChg chg="mod">
          <ac:chgData name="Cao Tianyue" userId="002e49554a3b1526" providerId="LiveId" clId="{AB94867C-7F1F-4F52-A7CC-1BBF41B9F577}" dt="2020-11-20T02:42:51.944" v="57063" actId="947"/>
          <ac:spMkLst>
            <pc:docMk/>
            <pc:sldMk cId="0" sldId="286"/>
            <ac:spMk id="2593" creationId="{00000000-0000-0000-0000-000000000000}"/>
          </ac:spMkLst>
        </pc:spChg>
        <pc:spChg chg="mod">
          <ac:chgData name="Cao Tianyue" userId="002e49554a3b1526" providerId="LiveId" clId="{AB94867C-7F1F-4F52-A7CC-1BBF41B9F577}" dt="2020-11-20T02:42:51.943" v="57059" actId="947"/>
          <ac:spMkLst>
            <pc:docMk/>
            <pc:sldMk cId="0" sldId="286"/>
            <ac:spMk id="2594" creationId="{00000000-0000-0000-0000-000000000000}"/>
          </ac:spMkLst>
        </pc:spChg>
        <pc:spChg chg="mod">
          <ac:chgData name="Cao Tianyue" userId="002e49554a3b1526" providerId="LiveId" clId="{AB94867C-7F1F-4F52-A7CC-1BBF41B9F577}" dt="2020-11-20T02:42:51.943" v="57055" actId="947"/>
          <ac:spMkLst>
            <pc:docMk/>
            <pc:sldMk cId="0" sldId="286"/>
            <ac:spMk id="2595" creationId="{00000000-0000-0000-0000-000000000000}"/>
          </ac:spMkLst>
        </pc:spChg>
        <pc:spChg chg="mod">
          <ac:chgData name="Cao Tianyue" userId="002e49554a3b1526" providerId="LiveId" clId="{AB94867C-7F1F-4F52-A7CC-1BBF41B9F577}" dt="2020-11-20T02:42:51.942" v="57051" actId="947"/>
          <ac:spMkLst>
            <pc:docMk/>
            <pc:sldMk cId="0" sldId="286"/>
            <ac:spMk id="2596" creationId="{00000000-0000-0000-0000-000000000000}"/>
          </ac:spMkLst>
        </pc:spChg>
        <pc:spChg chg="mod">
          <ac:chgData name="Cao Tianyue" userId="002e49554a3b1526" providerId="LiveId" clId="{AB94867C-7F1F-4F52-A7CC-1BBF41B9F577}" dt="2020-11-20T02:42:51.942" v="57047" actId="947"/>
          <ac:spMkLst>
            <pc:docMk/>
            <pc:sldMk cId="0" sldId="286"/>
            <ac:spMk id="2597" creationId="{00000000-0000-0000-0000-000000000000}"/>
          </ac:spMkLst>
        </pc:spChg>
        <pc:spChg chg="mod">
          <ac:chgData name="Cao Tianyue" userId="002e49554a3b1526" providerId="LiveId" clId="{AB94867C-7F1F-4F52-A7CC-1BBF41B9F577}" dt="2020-11-20T02:42:51.941" v="57043" actId="947"/>
          <ac:spMkLst>
            <pc:docMk/>
            <pc:sldMk cId="0" sldId="286"/>
            <ac:spMk id="2598" creationId="{00000000-0000-0000-0000-000000000000}"/>
          </ac:spMkLst>
        </pc:spChg>
        <pc:spChg chg="mod">
          <ac:chgData name="Cao Tianyue" userId="002e49554a3b1526" providerId="LiveId" clId="{AB94867C-7F1F-4F52-A7CC-1BBF41B9F577}" dt="2020-11-20T02:42:51.940" v="57039" actId="947"/>
          <ac:spMkLst>
            <pc:docMk/>
            <pc:sldMk cId="0" sldId="286"/>
            <ac:spMk id="2599" creationId="{00000000-0000-0000-0000-000000000000}"/>
          </ac:spMkLst>
        </pc:spChg>
        <pc:spChg chg="mod">
          <ac:chgData name="Cao Tianyue" userId="002e49554a3b1526" providerId="LiveId" clId="{AB94867C-7F1F-4F52-A7CC-1BBF41B9F577}" dt="2020-11-20T02:42:51.939" v="57035" actId="947"/>
          <ac:spMkLst>
            <pc:docMk/>
            <pc:sldMk cId="0" sldId="286"/>
            <ac:spMk id="2600" creationId="{00000000-0000-0000-0000-000000000000}"/>
          </ac:spMkLst>
        </pc:spChg>
        <pc:spChg chg="mod">
          <ac:chgData name="Cao Tianyue" userId="002e49554a3b1526" providerId="LiveId" clId="{AB94867C-7F1F-4F52-A7CC-1BBF41B9F577}" dt="2020-11-20T02:42:51.939" v="57031" actId="947"/>
          <ac:spMkLst>
            <pc:docMk/>
            <pc:sldMk cId="0" sldId="286"/>
            <ac:spMk id="2601" creationId="{00000000-0000-0000-0000-000000000000}"/>
          </ac:spMkLst>
        </pc:spChg>
        <pc:spChg chg="mod">
          <ac:chgData name="Cao Tianyue" userId="002e49554a3b1526" providerId="LiveId" clId="{AB94867C-7F1F-4F52-A7CC-1BBF41B9F577}" dt="2020-11-20T02:42:51.938" v="57027" actId="947"/>
          <ac:spMkLst>
            <pc:docMk/>
            <pc:sldMk cId="0" sldId="286"/>
            <ac:spMk id="2602" creationId="{00000000-0000-0000-0000-000000000000}"/>
          </ac:spMkLst>
        </pc:spChg>
        <pc:spChg chg="mod">
          <ac:chgData name="Cao Tianyue" userId="002e49554a3b1526" providerId="LiveId" clId="{AB94867C-7F1F-4F52-A7CC-1BBF41B9F577}" dt="2020-11-20T02:42:51.938" v="57023" actId="947"/>
          <ac:spMkLst>
            <pc:docMk/>
            <pc:sldMk cId="0" sldId="286"/>
            <ac:spMk id="2603" creationId="{00000000-0000-0000-0000-000000000000}"/>
          </ac:spMkLst>
        </pc:spChg>
        <pc:spChg chg="mod">
          <ac:chgData name="Cao Tianyue" userId="002e49554a3b1526" providerId="LiveId" clId="{AB94867C-7F1F-4F52-A7CC-1BBF41B9F577}" dt="2020-11-20T02:42:51.937" v="57019" actId="947"/>
          <ac:spMkLst>
            <pc:docMk/>
            <pc:sldMk cId="0" sldId="286"/>
            <ac:spMk id="2604" creationId="{00000000-0000-0000-0000-000000000000}"/>
          </ac:spMkLst>
        </pc:spChg>
        <pc:spChg chg="mod">
          <ac:chgData name="Cao Tianyue" userId="002e49554a3b1526" providerId="LiveId" clId="{AB94867C-7F1F-4F52-A7CC-1BBF41B9F577}" dt="2020-11-20T02:42:51.937" v="57015" actId="947"/>
          <ac:spMkLst>
            <pc:docMk/>
            <pc:sldMk cId="0" sldId="286"/>
            <ac:spMk id="2605" creationId="{00000000-0000-0000-0000-000000000000}"/>
          </ac:spMkLst>
        </pc:spChg>
        <pc:spChg chg="mod">
          <ac:chgData name="Cao Tianyue" userId="002e49554a3b1526" providerId="LiveId" clId="{AB94867C-7F1F-4F52-A7CC-1BBF41B9F577}" dt="2020-11-20T02:42:51.936" v="57011" actId="947"/>
          <ac:spMkLst>
            <pc:docMk/>
            <pc:sldMk cId="0" sldId="286"/>
            <ac:spMk id="2606" creationId="{00000000-0000-0000-0000-000000000000}"/>
          </ac:spMkLst>
        </pc:spChg>
        <pc:spChg chg="mod">
          <ac:chgData name="Cao Tianyue" userId="002e49554a3b1526" providerId="LiveId" clId="{AB94867C-7F1F-4F52-A7CC-1BBF41B9F577}" dt="2020-11-20T02:42:51.936" v="57007" actId="947"/>
          <ac:spMkLst>
            <pc:docMk/>
            <pc:sldMk cId="0" sldId="286"/>
            <ac:spMk id="2607" creationId="{00000000-0000-0000-0000-000000000000}"/>
          </ac:spMkLst>
        </pc:spChg>
        <pc:spChg chg="mod">
          <ac:chgData name="Cao Tianyue" userId="002e49554a3b1526" providerId="LiveId" clId="{AB94867C-7F1F-4F52-A7CC-1BBF41B9F577}" dt="2020-11-20T02:42:51.935" v="57003" actId="947"/>
          <ac:spMkLst>
            <pc:docMk/>
            <pc:sldMk cId="0" sldId="286"/>
            <ac:spMk id="2608" creationId="{00000000-0000-0000-0000-000000000000}"/>
          </ac:spMkLst>
        </pc:spChg>
        <pc:spChg chg="mod">
          <ac:chgData name="Cao Tianyue" userId="002e49554a3b1526" providerId="LiveId" clId="{AB94867C-7F1F-4F52-A7CC-1BBF41B9F577}" dt="2020-11-20T02:42:51.934" v="56999" actId="947"/>
          <ac:spMkLst>
            <pc:docMk/>
            <pc:sldMk cId="0" sldId="286"/>
            <ac:spMk id="2609" creationId="{00000000-0000-0000-0000-000000000000}"/>
          </ac:spMkLst>
        </pc:spChg>
        <pc:spChg chg="mod">
          <ac:chgData name="Cao Tianyue" userId="002e49554a3b1526" providerId="LiveId" clId="{AB94867C-7F1F-4F52-A7CC-1BBF41B9F577}" dt="2020-11-20T02:42:51.934" v="56995" actId="947"/>
          <ac:spMkLst>
            <pc:docMk/>
            <pc:sldMk cId="0" sldId="286"/>
            <ac:spMk id="2610" creationId="{00000000-0000-0000-0000-000000000000}"/>
          </ac:spMkLst>
        </pc:spChg>
        <pc:spChg chg="mod">
          <ac:chgData name="Cao Tianyue" userId="002e49554a3b1526" providerId="LiveId" clId="{AB94867C-7F1F-4F52-A7CC-1BBF41B9F577}" dt="2020-11-20T02:42:51.933" v="56991" actId="947"/>
          <ac:spMkLst>
            <pc:docMk/>
            <pc:sldMk cId="0" sldId="286"/>
            <ac:spMk id="2611" creationId="{00000000-0000-0000-0000-000000000000}"/>
          </ac:spMkLst>
        </pc:spChg>
        <pc:spChg chg="mod">
          <ac:chgData name="Cao Tianyue" userId="002e49554a3b1526" providerId="LiveId" clId="{AB94867C-7F1F-4F52-A7CC-1BBF41B9F577}" dt="2020-11-20T02:42:51.933" v="56987" actId="947"/>
          <ac:spMkLst>
            <pc:docMk/>
            <pc:sldMk cId="0" sldId="286"/>
            <ac:spMk id="2612" creationId="{00000000-0000-0000-0000-000000000000}"/>
          </ac:spMkLst>
        </pc:spChg>
        <pc:spChg chg="mod">
          <ac:chgData name="Cao Tianyue" userId="002e49554a3b1526" providerId="LiveId" clId="{AB94867C-7F1F-4F52-A7CC-1BBF41B9F577}" dt="2020-11-20T02:42:51.932" v="56983" actId="947"/>
          <ac:spMkLst>
            <pc:docMk/>
            <pc:sldMk cId="0" sldId="286"/>
            <ac:spMk id="2613" creationId="{00000000-0000-0000-0000-000000000000}"/>
          </ac:spMkLst>
        </pc:spChg>
        <pc:spChg chg="mod">
          <ac:chgData name="Cao Tianyue" userId="002e49554a3b1526" providerId="LiveId" clId="{AB94867C-7F1F-4F52-A7CC-1BBF41B9F577}" dt="2020-11-20T02:42:51.932" v="56979" actId="947"/>
          <ac:spMkLst>
            <pc:docMk/>
            <pc:sldMk cId="0" sldId="286"/>
            <ac:spMk id="2614" creationId="{00000000-0000-0000-0000-000000000000}"/>
          </ac:spMkLst>
        </pc:spChg>
        <pc:spChg chg="mod">
          <ac:chgData name="Cao Tianyue" userId="002e49554a3b1526" providerId="LiveId" clId="{AB94867C-7F1F-4F52-A7CC-1BBF41B9F577}" dt="2020-11-20T02:42:51.931" v="56975" actId="947"/>
          <ac:spMkLst>
            <pc:docMk/>
            <pc:sldMk cId="0" sldId="286"/>
            <ac:spMk id="2615" creationId="{00000000-0000-0000-0000-000000000000}"/>
          </ac:spMkLst>
        </pc:spChg>
        <pc:spChg chg="mod">
          <ac:chgData name="Cao Tianyue" userId="002e49554a3b1526" providerId="LiveId" clId="{AB94867C-7F1F-4F52-A7CC-1BBF41B9F577}" dt="2020-11-20T02:42:51.931" v="56971" actId="947"/>
          <ac:spMkLst>
            <pc:docMk/>
            <pc:sldMk cId="0" sldId="286"/>
            <ac:spMk id="2616" creationId="{00000000-0000-0000-0000-000000000000}"/>
          </ac:spMkLst>
        </pc:spChg>
        <pc:spChg chg="mod">
          <ac:chgData name="Cao Tianyue" userId="002e49554a3b1526" providerId="LiveId" clId="{AB94867C-7F1F-4F52-A7CC-1BBF41B9F577}" dt="2020-11-20T02:42:51.930" v="56967" actId="947"/>
          <ac:spMkLst>
            <pc:docMk/>
            <pc:sldMk cId="0" sldId="286"/>
            <ac:spMk id="2617" creationId="{00000000-0000-0000-0000-000000000000}"/>
          </ac:spMkLst>
        </pc:spChg>
        <pc:spChg chg="mod">
          <ac:chgData name="Cao Tianyue" userId="002e49554a3b1526" providerId="LiveId" clId="{AB94867C-7F1F-4F52-A7CC-1BBF41B9F577}" dt="2020-11-20T02:42:51.930" v="56963" actId="947"/>
          <ac:spMkLst>
            <pc:docMk/>
            <pc:sldMk cId="0" sldId="286"/>
            <ac:spMk id="2618" creationId="{00000000-0000-0000-0000-000000000000}"/>
          </ac:spMkLst>
        </pc:spChg>
        <pc:spChg chg="mod">
          <ac:chgData name="Cao Tianyue" userId="002e49554a3b1526" providerId="LiveId" clId="{AB94867C-7F1F-4F52-A7CC-1BBF41B9F577}" dt="2020-11-20T02:42:51.929" v="56959" actId="947"/>
          <ac:spMkLst>
            <pc:docMk/>
            <pc:sldMk cId="0" sldId="286"/>
            <ac:spMk id="2619" creationId="{00000000-0000-0000-0000-000000000000}"/>
          </ac:spMkLst>
        </pc:spChg>
        <pc:spChg chg="mod">
          <ac:chgData name="Cao Tianyue" userId="002e49554a3b1526" providerId="LiveId" clId="{AB94867C-7F1F-4F52-A7CC-1BBF41B9F577}" dt="2020-11-20T02:42:51.928" v="56955" actId="947"/>
          <ac:spMkLst>
            <pc:docMk/>
            <pc:sldMk cId="0" sldId="286"/>
            <ac:spMk id="2620" creationId="{00000000-0000-0000-0000-000000000000}"/>
          </ac:spMkLst>
        </pc:spChg>
        <pc:spChg chg="mod">
          <ac:chgData name="Cao Tianyue" userId="002e49554a3b1526" providerId="LiveId" clId="{AB94867C-7F1F-4F52-A7CC-1BBF41B9F577}" dt="2020-11-20T02:42:51.928" v="56951" actId="947"/>
          <ac:spMkLst>
            <pc:docMk/>
            <pc:sldMk cId="0" sldId="286"/>
            <ac:spMk id="2621" creationId="{00000000-0000-0000-0000-000000000000}"/>
          </ac:spMkLst>
        </pc:spChg>
        <pc:spChg chg="mod">
          <ac:chgData name="Cao Tianyue" userId="002e49554a3b1526" providerId="LiveId" clId="{AB94867C-7F1F-4F52-A7CC-1BBF41B9F577}" dt="2020-11-20T02:42:51.927" v="56947" actId="947"/>
          <ac:spMkLst>
            <pc:docMk/>
            <pc:sldMk cId="0" sldId="286"/>
            <ac:spMk id="2622" creationId="{00000000-0000-0000-0000-000000000000}"/>
          </ac:spMkLst>
        </pc:spChg>
        <pc:spChg chg="mod">
          <ac:chgData name="Cao Tianyue" userId="002e49554a3b1526" providerId="LiveId" clId="{AB94867C-7F1F-4F52-A7CC-1BBF41B9F577}" dt="2020-11-20T02:42:51.927" v="56943" actId="947"/>
          <ac:spMkLst>
            <pc:docMk/>
            <pc:sldMk cId="0" sldId="286"/>
            <ac:spMk id="2623" creationId="{00000000-0000-0000-0000-000000000000}"/>
          </ac:spMkLst>
        </pc:spChg>
        <pc:spChg chg="mod">
          <ac:chgData name="Cao Tianyue" userId="002e49554a3b1526" providerId="LiveId" clId="{AB94867C-7F1F-4F52-A7CC-1BBF41B9F577}" dt="2020-11-20T02:42:51.926" v="56939" actId="947"/>
          <ac:spMkLst>
            <pc:docMk/>
            <pc:sldMk cId="0" sldId="286"/>
            <ac:spMk id="2624" creationId="{00000000-0000-0000-0000-000000000000}"/>
          </ac:spMkLst>
        </pc:spChg>
        <pc:spChg chg="mod">
          <ac:chgData name="Cao Tianyue" userId="002e49554a3b1526" providerId="LiveId" clId="{AB94867C-7F1F-4F52-A7CC-1BBF41B9F577}" dt="2020-11-20T02:42:51.926" v="56935" actId="947"/>
          <ac:spMkLst>
            <pc:docMk/>
            <pc:sldMk cId="0" sldId="286"/>
            <ac:spMk id="2625" creationId="{00000000-0000-0000-0000-000000000000}"/>
          </ac:spMkLst>
        </pc:spChg>
        <pc:spChg chg="mod">
          <ac:chgData name="Cao Tianyue" userId="002e49554a3b1526" providerId="LiveId" clId="{AB94867C-7F1F-4F52-A7CC-1BBF41B9F577}" dt="2020-11-20T02:42:51.925" v="56931" actId="947"/>
          <ac:spMkLst>
            <pc:docMk/>
            <pc:sldMk cId="0" sldId="286"/>
            <ac:spMk id="2626" creationId="{00000000-0000-0000-0000-000000000000}"/>
          </ac:spMkLst>
        </pc:spChg>
        <pc:spChg chg="mod">
          <ac:chgData name="Cao Tianyue" userId="002e49554a3b1526" providerId="LiveId" clId="{AB94867C-7F1F-4F52-A7CC-1BBF41B9F577}" dt="2020-11-20T02:42:51.924" v="56927" actId="947"/>
          <ac:spMkLst>
            <pc:docMk/>
            <pc:sldMk cId="0" sldId="286"/>
            <ac:spMk id="2627" creationId="{00000000-0000-0000-0000-000000000000}"/>
          </ac:spMkLst>
        </pc:spChg>
        <pc:spChg chg="mod">
          <ac:chgData name="Cao Tianyue" userId="002e49554a3b1526" providerId="LiveId" clId="{AB94867C-7F1F-4F52-A7CC-1BBF41B9F577}" dt="2020-11-20T02:42:51.924" v="56923" actId="947"/>
          <ac:spMkLst>
            <pc:docMk/>
            <pc:sldMk cId="0" sldId="286"/>
            <ac:spMk id="2628" creationId="{00000000-0000-0000-0000-000000000000}"/>
          </ac:spMkLst>
        </pc:spChg>
        <pc:spChg chg="mod">
          <ac:chgData name="Cao Tianyue" userId="002e49554a3b1526" providerId="LiveId" clId="{AB94867C-7F1F-4F52-A7CC-1BBF41B9F577}" dt="2020-11-20T02:42:51.923" v="56919" actId="947"/>
          <ac:spMkLst>
            <pc:docMk/>
            <pc:sldMk cId="0" sldId="286"/>
            <ac:spMk id="2629" creationId="{00000000-0000-0000-0000-000000000000}"/>
          </ac:spMkLst>
        </pc:spChg>
        <pc:spChg chg="mod">
          <ac:chgData name="Cao Tianyue" userId="002e49554a3b1526" providerId="LiveId" clId="{AB94867C-7F1F-4F52-A7CC-1BBF41B9F577}" dt="2020-11-20T02:42:51.923" v="56915" actId="947"/>
          <ac:spMkLst>
            <pc:docMk/>
            <pc:sldMk cId="0" sldId="286"/>
            <ac:spMk id="2630" creationId="{00000000-0000-0000-0000-000000000000}"/>
          </ac:spMkLst>
        </pc:spChg>
        <pc:spChg chg="mod">
          <ac:chgData name="Cao Tianyue" userId="002e49554a3b1526" providerId="LiveId" clId="{AB94867C-7F1F-4F52-A7CC-1BBF41B9F577}" dt="2020-11-20T02:42:51.922" v="56911" actId="947"/>
          <ac:spMkLst>
            <pc:docMk/>
            <pc:sldMk cId="0" sldId="286"/>
            <ac:spMk id="2631" creationId="{00000000-0000-0000-0000-000000000000}"/>
          </ac:spMkLst>
        </pc:spChg>
        <pc:spChg chg="mod">
          <ac:chgData name="Cao Tianyue" userId="002e49554a3b1526" providerId="LiveId" clId="{AB94867C-7F1F-4F52-A7CC-1BBF41B9F577}" dt="2020-11-20T02:42:51.922" v="56907" actId="947"/>
          <ac:spMkLst>
            <pc:docMk/>
            <pc:sldMk cId="0" sldId="286"/>
            <ac:spMk id="2632" creationId="{00000000-0000-0000-0000-000000000000}"/>
          </ac:spMkLst>
        </pc:spChg>
        <pc:spChg chg="mod">
          <ac:chgData name="Cao Tianyue" userId="002e49554a3b1526" providerId="LiveId" clId="{AB94867C-7F1F-4F52-A7CC-1BBF41B9F577}" dt="2020-11-20T02:42:51.921" v="56903" actId="947"/>
          <ac:spMkLst>
            <pc:docMk/>
            <pc:sldMk cId="0" sldId="286"/>
            <ac:spMk id="2633" creationId="{00000000-0000-0000-0000-000000000000}"/>
          </ac:spMkLst>
        </pc:spChg>
        <pc:spChg chg="mod">
          <ac:chgData name="Cao Tianyue" userId="002e49554a3b1526" providerId="LiveId" clId="{AB94867C-7F1F-4F52-A7CC-1BBF41B9F577}" dt="2020-11-20T02:42:51.921" v="56899" actId="947"/>
          <ac:spMkLst>
            <pc:docMk/>
            <pc:sldMk cId="0" sldId="286"/>
            <ac:spMk id="2634" creationId="{00000000-0000-0000-0000-000000000000}"/>
          </ac:spMkLst>
        </pc:spChg>
        <pc:spChg chg="mod">
          <ac:chgData name="Cao Tianyue" userId="002e49554a3b1526" providerId="LiveId" clId="{AB94867C-7F1F-4F52-A7CC-1BBF41B9F577}" dt="2020-11-20T02:42:51.920" v="56895" actId="947"/>
          <ac:spMkLst>
            <pc:docMk/>
            <pc:sldMk cId="0" sldId="286"/>
            <ac:spMk id="2635" creationId="{00000000-0000-0000-0000-000000000000}"/>
          </ac:spMkLst>
        </pc:spChg>
        <pc:spChg chg="mod">
          <ac:chgData name="Cao Tianyue" userId="002e49554a3b1526" providerId="LiveId" clId="{AB94867C-7F1F-4F52-A7CC-1BBF41B9F577}" dt="2020-11-20T02:42:51.919" v="56891" actId="947"/>
          <ac:spMkLst>
            <pc:docMk/>
            <pc:sldMk cId="0" sldId="286"/>
            <ac:spMk id="2636" creationId="{00000000-0000-0000-0000-000000000000}"/>
          </ac:spMkLst>
        </pc:spChg>
        <pc:spChg chg="mod">
          <ac:chgData name="Cao Tianyue" userId="002e49554a3b1526" providerId="LiveId" clId="{AB94867C-7F1F-4F52-A7CC-1BBF41B9F577}" dt="2020-11-20T02:42:51.919" v="56887" actId="947"/>
          <ac:spMkLst>
            <pc:docMk/>
            <pc:sldMk cId="0" sldId="286"/>
            <ac:spMk id="2637" creationId="{00000000-0000-0000-0000-000000000000}"/>
          </ac:spMkLst>
        </pc:spChg>
        <pc:spChg chg="mod">
          <ac:chgData name="Cao Tianyue" userId="002e49554a3b1526" providerId="LiveId" clId="{AB94867C-7F1F-4F52-A7CC-1BBF41B9F577}" dt="2020-11-20T02:42:51.918" v="56883" actId="947"/>
          <ac:spMkLst>
            <pc:docMk/>
            <pc:sldMk cId="0" sldId="286"/>
            <ac:spMk id="2638" creationId="{00000000-0000-0000-0000-000000000000}"/>
          </ac:spMkLst>
        </pc:spChg>
        <pc:spChg chg="mod">
          <ac:chgData name="Cao Tianyue" userId="002e49554a3b1526" providerId="LiveId" clId="{AB94867C-7F1F-4F52-A7CC-1BBF41B9F577}" dt="2020-11-20T02:42:51.918" v="56879" actId="947"/>
          <ac:spMkLst>
            <pc:docMk/>
            <pc:sldMk cId="0" sldId="286"/>
            <ac:spMk id="2639" creationId="{00000000-0000-0000-0000-000000000000}"/>
          </ac:spMkLst>
        </pc:spChg>
        <pc:spChg chg="mod">
          <ac:chgData name="Cao Tianyue" userId="002e49554a3b1526" providerId="LiveId" clId="{AB94867C-7F1F-4F52-A7CC-1BBF41B9F577}" dt="2020-11-20T02:42:51.917" v="56875" actId="947"/>
          <ac:spMkLst>
            <pc:docMk/>
            <pc:sldMk cId="0" sldId="286"/>
            <ac:spMk id="2640" creationId="{00000000-0000-0000-0000-000000000000}"/>
          </ac:spMkLst>
        </pc:spChg>
        <pc:spChg chg="mod">
          <ac:chgData name="Cao Tianyue" userId="002e49554a3b1526" providerId="LiveId" clId="{AB94867C-7F1F-4F52-A7CC-1BBF41B9F577}" dt="2020-11-20T02:42:51.917" v="56871" actId="947"/>
          <ac:spMkLst>
            <pc:docMk/>
            <pc:sldMk cId="0" sldId="286"/>
            <ac:spMk id="2641" creationId="{00000000-0000-0000-0000-000000000000}"/>
          </ac:spMkLst>
        </pc:spChg>
        <pc:spChg chg="mod">
          <ac:chgData name="Cao Tianyue" userId="002e49554a3b1526" providerId="LiveId" clId="{AB94867C-7F1F-4F52-A7CC-1BBF41B9F577}" dt="2020-11-20T02:42:51.916" v="56867" actId="947"/>
          <ac:spMkLst>
            <pc:docMk/>
            <pc:sldMk cId="0" sldId="286"/>
            <ac:spMk id="2642" creationId="{00000000-0000-0000-0000-000000000000}"/>
          </ac:spMkLst>
        </pc:spChg>
        <pc:spChg chg="mod">
          <ac:chgData name="Cao Tianyue" userId="002e49554a3b1526" providerId="LiveId" clId="{AB94867C-7F1F-4F52-A7CC-1BBF41B9F577}" dt="2020-11-20T02:42:51.916" v="56863" actId="947"/>
          <ac:spMkLst>
            <pc:docMk/>
            <pc:sldMk cId="0" sldId="286"/>
            <ac:spMk id="2643" creationId="{00000000-0000-0000-0000-000000000000}"/>
          </ac:spMkLst>
        </pc:spChg>
        <pc:spChg chg="mod">
          <ac:chgData name="Cao Tianyue" userId="002e49554a3b1526" providerId="LiveId" clId="{AB94867C-7F1F-4F52-A7CC-1BBF41B9F577}" dt="2020-11-20T02:42:51.914" v="56859" actId="947"/>
          <ac:spMkLst>
            <pc:docMk/>
            <pc:sldMk cId="0" sldId="286"/>
            <ac:spMk id="2644" creationId="{00000000-0000-0000-0000-000000000000}"/>
          </ac:spMkLst>
        </pc:spChg>
        <pc:spChg chg="mod">
          <ac:chgData name="Cao Tianyue" userId="002e49554a3b1526" providerId="LiveId" clId="{AB94867C-7F1F-4F52-A7CC-1BBF41B9F577}" dt="2020-11-20T02:42:51.914" v="56855" actId="947"/>
          <ac:spMkLst>
            <pc:docMk/>
            <pc:sldMk cId="0" sldId="286"/>
            <ac:spMk id="2645" creationId="{00000000-0000-0000-0000-000000000000}"/>
          </ac:spMkLst>
        </pc:spChg>
        <pc:spChg chg="mod">
          <ac:chgData name="Cao Tianyue" userId="002e49554a3b1526" providerId="LiveId" clId="{AB94867C-7F1F-4F52-A7CC-1BBF41B9F577}" dt="2020-11-20T02:42:51.913" v="56851" actId="947"/>
          <ac:spMkLst>
            <pc:docMk/>
            <pc:sldMk cId="0" sldId="286"/>
            <ac:spMk id="2646" creationId="{00000000-0000-0000-0000-000000000000}"/>
          </ac:spMkLst>
        </pc:spChg>
        <pc:spChg chg="mod">
          <ac:chgData name="Cao Tianyue" userId="002e49554a3b1526" providerId="LiveId" clId="{AB94867C-7F1F-4F52-A7CC-1BBF41B9F577}" dt="2020-11-20T02:42:51.913" v="56847" actId="947"/>
          <ac:spMkLst>
            <pc:docMk/>
            <pc:sldMk cId="0" sldId="286"/>
            <ac:spMk id="2647" creationId="{00000000-0000-0000-0000-000000000000}"/>
          </ac:spMkLst>
        </pc:spChg>
        <pc:spChg chg="mod">
          <ac:chgData name="Cao Tianyue" userId="002e49554a3b1526" providerId="LiveId" clId="{AB94867C-7F1F-4F52-A7CC-1BBF41B9F577}" dt="2020-11-20T02:42:51.912" v="56843" actId="947"/>
          <ac:spMkLst>
            <pc:docMk/>
            <pc:sldMk cId="0" sldId="286"/>
            <ac:spMk id="2648" creationId="{00000000-0000-0000-0000-000000000000}"/>
          </ac:spMkLst>
        </pc:spChg>
        <pc:spChg chg="mod">
          <ac:chgData name="Cao Tianyue" userId="002e49554a3b1526" providerId="LiveId" clId="{AB94867C-7F1F-4F52-A7CC-1BBF41B9F577}" dt="2020-11-20T02:42:51.912" v="56839" actId="947"/>
          <ac:spMkLst>
            <pc:docMk/>
            <pc:sldMk cId="0" sldId="286"/>
            <ac:spMk id="2649" creationId="{00000000-0000-0000-0000-000000000000}"/>
          </ac:spMkLst>
        </pc:spChg>
        <pc:spChg chg="mod">
          <ac:chgData name="Cao Tianyue" userId="002e49554a3b1526" providerId="LiveId" clId="{AB94867C-7F1F-4F52-A7CC-1BBF41B9F577}" dt="2020-11-20T02:42:51.911" v="56835" actId="947"/>
          <ac:spMkLst>
            <pc:docMk/>
            <pc:sldMk cId="0" sldId="286"/>
            <ac:spMk id="2650" creationId="{00000000-0000-0000-0000-000000000000}"/>
          </ac:spMkLst>
        </pc:spChg>
        <pc:spChg chg="mod">
          <ac:chgData name="Cao Tianyue" userId="002e49554a3b1526" providerId="LiveId" clId="{AB94867C-7F1F-4F52-A7CC-1BBF41B9F577}" dt="2020-11-20T02:42:51.911" v="56831" actId="947"/>
          <ac:spMkLst>
            <pc:docMk/>
            <pc:sldMk cId="0" sldId="286"/>
            <ac:spMk id="2651" creationId="{00000000-0000-0000-0000-000000000000}"/>
          </ac:spMkLst>
        </pc:spChg>
        <pc:spChg chg="mod">
          <ac:chgData name="Cao Tianyue" userId="002e49554a3b1526" providerId="LiveId" clId="{AB94867C-7F1F-4F52-A7CC-1BBF41B9F577}" dt="2020-11-20T02:42:51.910" v="56827" actId="947"/>
          <ac:spMkLst>
            <pc:docMk/>
            <pc:sldMk cId="0" sldId="286"/>
            <ac:spMk id="2652" creationId="{00000000-0000-0000-0000-000000000000}"/>
          </ac:spMkLst>
        </pc:spChg>
        <pc:spChg chg="mod">
          <ac:chgData name="Cao Tianyue" userId="002e49554a3b1526" providerId="LiveId" clId="{AB94867C-7F1F-4F52-A7CC-1BBF41B9F577}" dt="2020-11-20T02:42:51.909" v="56823" actId="947"/>
          <ac:spMkLst>
            <pc:docMk/>
            <pc:sldMk cId="0" sldId="286"/>
            <ac:spMk id="2653" creationId="{00000000-0000-0000-0000-000000000000}"/>
          </ac:spMkLst>
        </pc:spChg>
        <pc:spChg chg="mod">
          <ac:chgData name="Cao Tianyue" userId="002e49554a3b1526" providerId="LiveId" clId="{AB94867C-7F1F-4F52-A7CC-1BBF41B9F577}" dt="2020-11-20T02:42:51.909" v="56819" actId="947"/>
          <ac:spMkLst>
            <pc:docMk/>
            <pc:sldMk cId="0" sldId="286"/>
            <ac:spMk id="2654" creationId="{00000000-0000-0000-0000-000000000000}"/>
          </ac:spMkLst>
        </pc:spChg>
        <pc:spChg chg="mod">
          <ac:chgData name="Cao Tianyue" userId="002e49554a3b1526" providerId="LiveId" clId="{AB94867C-7F1F-4F52-A7CC-1BBF41B9F577}" dt="2020-11-20T02:42:51.908" v="56815" actId="947"/>
          <ac:spMkLst>
            <pc:docMk/>
            <pc:sldMk cId="0" sldId="286"/>
            <ac:spMk id="2655" creationId="{00000000-0000-0000-0000-000000000000}"/>
          </ac:spMkLst>
        </pc:spChg>
        <pc:spChg chg="mod">
          <ac:chgData name="Cao Tianyue" userId="002e49554a3b1526" providerId="LiveId" clId="{AB94867C-7F1F-4F52-A7CC-1BBF41B9F577}" dt="2020-11-20T02:42:51.908" v="56811" actId="947"/>
          <ac:spMkLst>
            <pc:docMk/>
            <pc:sldMk cId="0" sldId="286"/>
            <ac:spMk id="2656" creationId="{00000000-0000-0000-0000-000000000000}"/>
          </ac:spMkLst>
        </pc:spChg>
        <pc:spChg chg="mod">
          <ac:chgData name="Cao Tianyue" userId="002e49554a3b1526" providerId="LiveId" clId="{AB94867C-7F1F-4F52-A7CC-1BBF41B9F577}" dt="2020-11-20T02:42:51.907" v="56807" actId="947"/>
          <ac:spMkLst>
            <pc:docMk/>
            <pc:sldMk cId="0" sldId="286"/>
            <ac:spMk id="2657" creationId="{00000000-0000-0000-0000-000000000000}"/>
          </ac:spMkLst>
        </pc:spChg>
        <pc:spChg chg="mod">
          <ac:chgData name="Cao Tianyue" userId="002e49554a3b1526" providerId="LiveId" clId="{AB94867C-7F1F-4F52-A7CC-1BBF41B9F577}" dt="2020-11-20T02:42:51.907" v="56803" actId="947"/>
          <ac:spMkLst>
            <pc:docMk/>
            <pc:sldMk cId="0" sldId="286"/>
            <ac:spMk id="2658" creationId="{00000000-0000-0000-0000-000000000000}"/>
          </ac:spMkLst>
        </pc:spChg>
        <pc:spChg chg="mod">
          <ac:chgData name="Cao Tianyue" userId="002e49554a3b1526" providerId="LiveId" clId="{AB94867C-7F1F-4F52-A7CC-1BBF41B9F577}" dt="2020-11-20T02:42:51.906" v="56799" actId="947"/>
          <ac:spMkLst>
            <pc:docMk/>
            <pc:sldMk cId="0" sldId="286"/>
            <ac:spMk id="2659" creationId="{00000000-0000-0000-0000-000000000000}"/>
          </ac:spMkLst>
        </pc:spChg>
        <pc:spChg chg="mod">
          <ac:chgData name="Cao Tianyue" userId="002e49554a3b1526" providerId="LiveId" clId="{AB94867C-7F1F-4F52-A7CC-1BBF41B9F577}" dt="2020-11-20T02:42:51.906" v="56795" actId="947"/>
          <ac:spMkLst>
            <pc:docMk/>
            <pc:sldMk cId="0" sldId="286"/>
            <ac:spMk id="2660" creationId="{00000000-0000-0000-0000-000000000000}"/>
          </ac:spMkLst>
        </pc:spChg>
        <pc:spChg chg="mod">
          <ac:chgData name="Cao Tianyue" userId="002e49554a3b1526" providerId="LiveId" clId="{AB94867C-7F1F-4F52-A7CC-1BBF41B9F577}" dt="2020-11-20T02:42:51.905" v="56791" actId="947"/>
          <ac:spMkLst>
            <pc:docMk/>
            <pc:sldMk cId="0" sldId="286"/>
            <ac:spMk id="2661" creationId="{00000000-0000-0000-0000-000000000000}"/>
          </ac:spMkLst>
        </pc:spChg>
        <pc:spChg chg="mod">
          <ac:chgData name="Cao Tianyue" userId="002e49554a3b1526" providerId="LiveId" clId="{AB94867C-7F1F-4F52-A7CC-1BBF41B9F577}" dt="2020-11-20T02:42:51.904" v="56787" actId="947"/>
          <ac:spMkLst>
            <pc:docMk/>
            <pc:sldMk cId="0" sldId="286"/>
            <ac:spMk id="2662" creationId="{00000000-0000-0000-0000-000000000000}"/>
          </ac:spMkLst>
        </pc:spChg>
        <pc:spChg chg="mod">
          <ac:chgData name="Cao Tianyue" userId="002e49554a3b1526" providerId="LiveId" clId="{AB94867C-7F1F-4F52-A7CC-1BBF41B9F577}" dt="2020-11-20T02:42:51.904" v="56783" actId="947"/>
          <ac:spMkLst>
            <pc:docMk/>
            <pc:sldMk cId="0" sldId="286"/>
            <ac:spMk id="2663" creationId="{00000000-0000-0000-0000-000000000000}"/>
          </ac:spMkLst>
        </pc:spChg>
        <pc:spChg chg="mod">
          <ac:chgData name="Cao Tianyue" userId="002e49554a3b1526" providerId="LiveId" clId="{AB94867C-7F1F-4F52-A7CC-1BBF41B9F577}" dt="2020-11-20T02:42:51.903" v="56779" actId="947"/>
          <ac:spMkLst>
            <pc:docMk/>
            <pc:sldMk cId="0" sldId="286"/>
            <ac:spMk id="2664" creationId="{00000000-0000-0000-0000-000000000000}"/>
          </ac:spMkLst>
        </pc:spChg>
        <pc:spChg chg="mod">
          <ac:chgData name="Cao Tianyue" userId="002e49554a3b1526" providerId="LiveId" clId="{AB94867C-7F1F-4F52-A7CC-1BBF41B9F577}" dt="2020-11-20T02:42:51.903" v="56775" actId="947"/>
          <ac:spMkLst>
            <pc:docMk/>
            <pc:sldMk cId="0" sldId="286"/>
            <ac:spMk id="2665" creationId="{00000000-0000-0000-0000-000000000000}"/>
          </ac:spMkLst>
        </pc:spChg>
        <pc:spChg chg="mod">
          <ac:chgData name="Cao Tianyue" userId="002e49554a3b1526" providerId="LiveId" clId="{AB94867C-7F1F-4F52-A7CC-1BBF41B9F577}" dt="2020-11-20T02:42:51.902" v="56771" actId="947"/>
          <ac:spMkLst>
            <pc:docMk/>
            <pc:sldMk cId="0" sldId="286"/>
            <ac:spMk id="2666" creationId="{00000000-0000-0000-0000-000000000000}"/>
          </ac:spMkLst>
        </pc:spChg>
        <pc:spChg chg="mod">
          <ac:chgData name="Cao Tianyue" userId="002e49554a3b1526" providerId="LiveId" clId="{AB94867C-7F1F-4F52-A7CC-1BBF41B9F577}" dt="2020-11-20T02:42:51.902" v="56767" actId="947"/>
          <ac:spMkLst>
            <pc:docMk/>
            <pc:sldMk cId="0" sldId="286"/>
            <ac:spMk id="2667" creationId="{00000000-0000-0000-0000-000000000000}"/>
          </ac:spMkLst>
        </pc:spChg>
        <pc:spChg chg="mod">
          <ac:chgData name="Cao Tianyue" userId="002e49554a3b1526" providerId="LiveId" clId="{AB94867C-7F1F-4F52-A7CC-1BBF41B9F577}" dt="2020-11-20T02:42:51.901" v="56763" actId="947"/>
          <ac:spMkLst>
            <pc:docMk/>
            <pc:sldMk cId="0" sldId="286"/>
            <ac:spMk id="2668" creationId="{00000000-0000-0000-0000-000000000000}"/>
          </ac:spMkLst>
        </pc:spChg>
        <pc:spChg chg="mod">
          <ac:chgData name="Cao Tianyue" userId="002e49554a3b1526" providerId="LiveId" clId="{AB94867C-7F1F-4F52-A7CC-1BBF41B9F577}" dt="2020-11-20T02:42:51.901" v="56759" actId="947"/>
          <ac:spMkLst>
            <pc:docMk/>
            <pc:sldMk cId="0" sldId="286"/>
            <ac:spMk id="2669" creationId="{00000000-0000-0000-0000-000000000000}"/>
          </ac:spMkLst>
        </pc:spChg>
        <pc:spChg chg="mod">
          <ac:chgData name="Cao Tianyue" userId="002e49554a3b1526" providerId="LiveId" clId="{AB94867C-7F1F-4F52-A7CC-1BBF41B9F577}" dt="2020-11-20T02:42:51.900" v="56755" actId="947"/>
          <ac:spMkLst>
            <pc:docMk/>
            <pc:sldMk cId="0" sldId="286"/>
            <ac:spMk id="2670" creationId="{00000000-0000-0000-0000-000000000000}"/>
          </ac:spMkLst>
        </pc:spChg>
        <pc:spChg chg="mod">
          <ac:chgData name="Cao Tianyue" userId="002e49554a3b1526" providerId="LiveId" clId="{AB94867C-7F1F-4F52-A7CC-1BBF41B9F577}" dt="2020-11-20T02:42:51.899" v="56751" actId="947"/>
          <ac:spMkLst>
            <pc:docMk/>
            <pc:sldMk cId="0" sldId="286"/>
            <ac:spMk id="2671" creationId="{00000000-0000-0000-0000-000000000000}"/>
          </ac:spMkLst>
        </pc:spChg>
        <pc:spChg chg="mod">
          <ac:chgData name="Cao Tianyue" userId="002e49554a3b1526" providerId="LiveId" clId="{AB94867C-7F1F-4F52-A7CC-1BBF41B9F577}" dt="2020-11-20T02:42:51.899" v="56747" actId="947"/>
          <ac:spMkLst>
            <pc:docMk/>
            <pc:sldMk cId="0" sldId="286"/>
            <ac:spMk id="2672" creationId="{00000000-0000-0000-0000-000000000000}"/>
          </ac:spMkLst>
        </pc:spChg>
        <pc:spChg chg="mod">
          <ac:chgData name="Cao Tianyue" userId="002e49554a3b1526" providerId="LiveId" clId="{AB94867C-7F1F-4F52-A7CC-1BBF41B9F577}" dt="2020-11-20T02:42:51.898" v="56743" actId="947"/>
          <ac:spMkLst>
            <pc:docMk/>
            <pc:sldMk cId="0" sldId="286"/>
            <ac:spMk id="2673" creationId="{00000000-0000-0000-0000-000000000000}"/>
          </ac:spMkLst>
        </pc:spChg>
        <pc:spChg chg="mod">
          <ac:chgData name="Cao Tianyue" userId="002e49554a3b1526" providerId="LiveId" clId="{AB94867C-7F1F-4F52-A7CC-1BBF41B9F577}" dt="2020-11-20T02:42:51.898" v="56739" actId="947"/>
          <ac:spMkLst>
            <pc:docMk/>
            <pc:sldMk cId="0" sldId="286"/>
            <ac:spMk id="2674" creationId="{00000000-0000-0000-0000-000000000000}"/>
          </ac:spMkLst>
        </pc:spChg>
        <pc:spChg chg="mod">
          <ac:chgData name="Cao Tianyue" userId="002e49554a3b1526" providerId="LiveId" clId="{AB94867C-7F1F-4F52-A7CC-1BBF41B9F577}" dt="2020-11-20T02:42:51.897" v="56735" actId="947"/>
          <ac:spMkLst>
            <pc:docMk/>
            <pc:sldMk cId="0" sldId="286"/>
            <ac:spMk id="2675" creationId="{00000000-0000-0000-0000-000000000000}"/>
          </ac:spMkLst>
        </pc:spChg>
        <pc:spChg chg="mod">
          <ac:chgData name="Cao Tianyue" userId="002e49554a3b1526" providerId="LiveId" clId="{AB94867C-7F1F-4F52-A7CC-1BBF41B9F577}" dt="2020-11-20T02:42:51.897" v="56731" actId="947"/>
          <ac:spMkLst>
            <pc:docMk/>
            <pc:sldMk cId="0" sldId="286"/>
            <ac:spMk id="2676" creationId="{00000000-0000-0000-0000-000000000000}"/>
          </ac:spMkLst>
        </pc:spChg>
        <pc:spChg chg="mod">
          <ac:chgData name="Cao Tianyue" userId="002e49554a3b1526" providerId="LiveId" clId="{AB94867C-7F1F-4F52-A7CC-1BBF41B9F577}" dt="2020-11-20T02:42:51.896" v="56727" actId="947"/>
          <ac:spMkLst>
            <pc:docMk/>
            <pc:sldMk cId="0" sldId="286"/>
            <ac:spMk id="2677" creationId="{00000000-0000-0000-0000-000000000000}"/>
          </ac:spMkLst>
        </pc:spChg>
        <pc:spChg chg="mod">
          <ac:chgData name="Cao Tianyue" userId="002e49554a3b1526" providerId="LiveId" clId="{AB94867C-7F1F-4F52-A7CC-1BBF41B9F577}" dt="2020-11-20T02:42:51.896" v="56723" actId="947"/>
          <ac:spMkLst>
            <pc:docMk/>
            <pc:sldMk cId="0" sldId="286"/>
            <ac:spMk id="2678" creationId="{00000000-0000-0000-0000-000000000000}"/>
          </ac:spMkLst>
        </pc:spChg>
        <pc:spChg chg="mod">
          <ac:chgData name="Cao Tianyue" userId="002e49554a3b1526" providerId="LiveId" clId="{AB94867C-7F1F-4F52-A7CC-1BBF41B9F577}" dt="2020-11-20T02:42:51.895" v="56719" actId="947"/>
          <ac:spMkLst>
            <pc:docMk/>
            <pc:sldMk cId="0" sldId="286"/>
            <ac:spMk id="2679" creationId="{00000000-0000-0000-0000-000000000000}"/>
          </ac:spMkLst>
        </pc:spChg>
        <pc:spChg chg="mod">
          <ac:chgData name="Cao Tianyue" userId="002e49554a3b1526" providerId="LiveId" clId="{AB94867C-7F1F-4F52-A7CC-1BBF41B9F577}" dt="2020-11-20T02:42:51.894" v="56715" actId="947"/>
          <ac:spMkLst>
            <pc:docMk/>
            <pc:sldMk cId="0" sldId="286"/>
            <ac:spMk id="2680" creationId="{00000000-0000-0000-0000-000000000000}"/>
          </ac:spMkLst>
        </pc:spChg>
        <pc:spChg chg="mod">
          <ac:chgData name="Cao Tianyue" userId="002e49554a3b1526" providerId="LiveId" clId="{AB94867C-7F1F-4F52-A7CC-1BBF41B9F577}" dt="2020-11-20T02:42:51.894" v="56711" actId="947"/>
          <ac:spMkLst>
            <pc:docMk/>
            <pc:sldMk cId="0" sldId="286"/>
            <ac:spMk id="2681" creationId="{00000000-0000-0000-0000-000000000000}"/>
          </ac:spMkLst>
        </pc:spChg>
        <pc:spChg chg="mod">
          <ac:chgData name="Cao Tianyue" userId="002e49554a3b1526" providerId="LiveId" clId="{AB94867C-7F1F-4F52-A7CC-1BBF41B9F577}" dt="2020-11-20T02:42:51.893" v="56707" actId="947"/>
          <ac:spMkLst>
            <pc:docMk/>
            <pc:sldMk cId="0" sldId="286"/>
            <ac:spMk id="2682" creationId="{00000000-0000-0000-0000-000000000000}"/>
          </ac:spMkLst>
        </pc:spChg>
        <pc:spChg chg="mod">
          <ac:chgData name="Cao Tianyue" userId="002e49554a3b1526" providerId="LiveId" clId="{AB94867C-7F1F-4F52-A7CC-1BBF41B9F577}" dt="2020-11-20T02:42:51.893" v="56703" actId="947"/>
          <ac:spMkLst>
            <pc:docMk/>
            <pc:sldMk cId="0" sldId="286"/>
            <ac:spMk id="2683" creationId="{00000000-0000-0000-0000-000000000000}"/>
          </ac:spMkLst>
        </pc:spChg>
        <pc:spChg chg="mod">
          <ac:chgData name="Cao Tianyue" userId="002e49554a3b1526" providerId="LiveId" clId="{AB94867C-7F1F-4F52-A7CC-1BBF41B9F577}" dt="2020-11-20T02:42:51.892" v="56699" actId="947"/>
          <ac:spMkLst>
            <pc:docMk/>
            <pc:sldMk cId="0" sldId="286"/>
            <ac:spMk id="2684" creationId="{00000000-0000-0000-0000-000000000000}"/>
          </ac:spMkLst>
        </pc:spChg>
        <pc:spChg chg="mod">
          <ac:chgData name="Cao Tianyue" userId="002e49554a3b1526" providerId="LiveId" clId="{AB94867C-7F1F-4F52-A7CC-1BBF41B9F577}" dt="2020-11-20T02:42:51.892" v="56695" actId="947"/>
          <ac:spMkLst>
            <pc:docMk/>
            <pc:sldMk cId="0" sldId="286"/>
            <ac:spMk id="2685" creationId="{00000000-0000-0000-0000-000000000000}"/>
          </ac:spMkLst>
        </pc:spChg>
        <pc:spChg chg="mod">
          <ac:chgData name="Cao Tianyue" userId="002e49554a3b1526" providerId="LiveId" clId="{AB94867C-7F1F-4F52-A7CC-1BBF41B9F577}" dt="2020-11-20T02:42:51.891" v="56691" actId="947"/>
          <ac:spMkLst>
            <pc:docMk/>
            <pc:sldMk cId="0" sldId="286"/>
            <ac:spMk id="2686" creationId="{00000000-0000-0000-0000-000000000000}"/>
          </ac:spMkLst>
        </pc:spChg>
        <pc:spChg chg="mod">
          <ac:chgData name="Cao Tianyue" userId="002e49554a3b1526" providerId="LiveId" clId="{AB94867C-7F1F-4F52-A7CC-1BBF41B9F577}" dt="2020-11-20T02:42:51.890" v="56687" actId="947"/>
          <ac:spMkLst>
            <pc:docMk/>
            <pc:sldMk cId="0" sldId="286"/>
            <ac:spMk id="2687" creationId="{00000000-0000-0000-0000-000000000000}"/>
          </ac:spMkLst>
        </pc:spChg>
        <pc:spChg chg="mod">
          <ac:chgData name="Cao Tianyue" userId="002e49554a3b1526" providerId="LiveId" clId="{AB94867C-7F1F-4F52-A7CC-1BBF41B9F577}" dt="2020-11-20T02:42:51.890" v="56683" actId="947"/>
          <ac:spMkLst>
            <pc:docMk/>
            <pc:sldMk cId="0" sldId="286"/>
            <ac:spMk id="2688" creationId="{00000000-0000-0000-0000-000000000000}"/>
          </ac:spMkLst>
        </pc:spChg>
        <pc:spChg chg="mod">
          <ac:chgData name="Cao Tianyue" userId="002e49554a3b1526" providerId="LiveId" clId="{AB94867C-7F1F-4F52-A7CC-1BBF41B9F577}" dt="2020-11-20T02:42:51.889" v="56679" actId="947"/>
          <ac:spMkLst>
            <pc:docMk/>
            <pc:sldMk cId="0" sldId="286"/>
            <ac:spMk id="2689" creationId="{00000000-0000-0000-0000-000000000000}"/>
          </ac:spMkLst>
        </pc:spChg>
        <pc:spChg chg="mod">
          <ac:chgData name="Cao Tianyue" userId="002e49554a3b1526" providerId="LiveId" clId="{AB94867C-7F1F-4F52-A7CC-1BBF41B9F577}" dt="2020-11-20T02:42:51.889" v="56675" actId="947"/>
          <ac:spMkLst>
            <pc:docMk/>
            <pc:sldMk cId="0" sldId="286"/>
            <ac:spMk id="2690" creationId="{00000000-0000-0000-0000-000000000000}"/>
          </ac:spMkLst>
        </pc:spChg>
        <pc:spChg chg="mod">
          <ac:chgData name="Cao Tianyue" userId="002e49554a3b1526" providerId="LiveId" clId="{AB94867C-7F1F-4F52-A7CC-1BBF41B9F577}" dt="2020-11-20T02:42:51.888" v="56671" actId="947"/>
          <ac:spMkLst>
            <pc:docMk/>
            <pc:sldMk cId="0" sldId="286"/>
            <ac:spMk id="2691" creationId="{00000000-0000-0000-0000-000000000000}"/>
          </ac:spMkLst>
        </pc:spChg>
        <pc:spChg chg="mod">
          <ac:chgData name="Cao Tianyue" userId="002e49554a3b1526" providerId="LiveId" clId="{AB94867C-7F1F-4F52-A7CC-1BBF41B9F577}" dt="2020-11-20T02:42:51.888" v="56667" actId="947"/>
          <ac:spMkLst>
            <pc:docMk/>
            <pc:sldMk cId="0" sldId="286"/>
            <ac:spMk id="2692" creationId="{00000000-0000-0000-0000-000000000000}"/>
          </ac:spMkLst>
        </pc:spChg>
        <pc:spChg chg="mod">
          <ac:chgData name="Cao Tianyue" userId="002e49554a3b1526" providerId="LiveId" clId="{AB94867C-7F1F-4F52-A7CC-1BBF41B9F577}" dt="2020-11-20T02:42:51.887" v="56663" actId="947"/>
          <ac:spMkLst>
            <pc:docMk/>
            <pc:sldMk cId="0" sldId="286"/>
            <ac:spMk id="2693" creationId="{00000000-0000-0000-0000-000000000000}"/>
          </ac:spMkLst>
        </pc:spChg>
        <pc:spChg chg="mod">
          <ac:chgData name="Cao Tianyue" userId="002e49554a3b1526" providerId="LiveId" clId="{AB94867C-7F1F-4F52-A7CC-1BBF41B9F577}" dt="2020-11-20T02:42:51.886" v="56659" actId="947"/>
          <ac:spMkLst>
            <pc:docMk/>
            <pc:sldMk cId="0" sldId="286"/>
            <ac:spMk id="2694" creationId="{00000000-0000-0000-0000-000000000000}"/>
          </ac:spMkLst>
        </pc:spChg>
        <pc:spChg chg="mod">
          <ac:chgData name="Cao Tianyue" userId="002e49554a3b1526" providerId="LiveId" clId="{AB94867C-7F1F-4F52-A7CC-1BBF41B9F577}" dt="2020-11-20T02:42:51.886" v="56655" actId="947"/>
          <ac:spMkLst>
            <pc:docMk/>
            <pc:sldMk cId="0" sldId="286"/>
            <ac:spMk id="2695" creationId="{00000000-0000-0000-0000-000000000000}"/>
          </ac:spMkLst>
        </pc:spChg>
        <pc:spChg chg="mod">
          <ac:chgData name="Cao Tianyue" userId="002e49554a3b1526" providerId="LiveId" clId="{AB94867C-7F1F-4F52-A7CC-1BBF41B9F577}" dt="2020-11-20T02:42:51.885" v="56651" actId="947"/>
          <ac:spMkLst>
            <pc:docMk/>
            <pc:sldMk cId="0" sldId="286"/>
            <ac:spMk id="2696" creationId="{00000000-0000-0000-0000-000000000000}"/>
          </ac:spMkLst>
        </pc:spChg>
        <pc:spChg chg="mod">
          <ac:chgData name="Cao Tianyue" userId="002e49554a3b1526" providerId="LiveId" clId="{AB94867C-7F1F-4F52-A7CC-1BBF41B9F577}" dt="2020-11-20T02:42:51.885" v="56647" actId="947"/>
          <ac:spMkLst>
            <pc:docMk/>
            <pc:sldMk cId="0" sldId="286"/>
            <ac:spMk id="2697" creationId="{00000000-0000-0000-0000-000000000000}"/>
          </ac:spMkLst>
        </pc:spChg>
        <pc:spChg chg="mod">
          <ac:chgData name="Cao Tianyue" userId="002e49554a3b1526" providerId="LiveId" clId="{AB94867C-7F1F-4F52-A7CC-1BBF41B9F577}" dt="2020-11-20T02:42:51.884" v="56643" actId="947"/>
          <ac:spMkLst>
            <pc:docMk/>
            <pc:sldMk cId="0" sldId="286"/>
            <ac:spMk id="2698" creationId="{00000000-0000-0000-0000-000000000000}"/>
          </ac:spMkLst>
        </pc:spChg>
        <pc:spChg chg="mod">
          <ac:chgData name="Cao Tianyue" userId="002e49554a3b1526" providerId="LiveId" clId="{AB94867C-7F1F-4F52-A7CC-1BBF41B9F577}" dt="2020-11-20T02:42:51.884" v="56639" actId="947"/>
          <ac:spMkLst>
            <pc:docMk/>
            <pc:sldMk cId="0" sldId="286"/>
            <ac:spMk id="2699" creationId="{00000000-0000-0000-0000-000000000000}"/>
          </ac:spMkLst>
        </pc:spChg>
        <pc:spChg chg="mod">
          <ac:chgData name="Cao Tianyue" userId="002e49554a3b1526" providerId="LiveId" clId="{AB94867C-7F1F-4F52-A7CC-1BBF41B9F577}" dt="2020-11-20T02:42:51.883" v="56635" actId="947"/>
          <ac:spMkLst>
            <pc:docMk/>
            <pc:sldMk cId="0" sldId="286"/>
            <ac:spMk id="2700" creationId="{00000000-0000-0000-0000-000000000000}"/>
          </ac:spMkLst>
        </pc:spChg>
        <pc:spChg chg="mod">
          <ac:chgData name="Cao Tianyue" userId="002e49554a3b1526" providerId="LiveId" clId="{AB94867C-7F1F-4F52-A7CC-1BBF41B9F577}" dt="2020-11-20T02:42:51.882" v="56631" actId="947"/>
          <ac:spMkLst>
            <pc:docMk/>
            <pc:sldMk cId="0" sldId="286"/>
            <ac:spMk id="2701" creationId="{00000000-0000-0000-0000-000000000000}"/>
          </ac:spMkLst>
        </pc:spChg>
        <pc:spChg chg="mod">
          <ac:chgData name="Cao Tianyue" userId="002e49554a3b1526" providerId="LiveId" clId="{AB94867C-7F1F-4F52-A7CC-1BBF41B9F577}" dt="2020-11-20T02:42:51.882" v="56627" actId="947"/>
          <ac:spMkLst>
            <pc:docMk/>
            <pc:sldMk cId="0" sldId="286"/>
            <ac:spMk id="2702" creationId="{00000000-0000-0000-0000-000000000000}"/>
          </ac:spMkLst>
        </pc:spChg>
        <pc:spChg chg="mod">
          <ac:chgData name="Cao Tianyue" userId="002e49554a3b1526" providerId="LiveId" clId="{AB94867C-7F1F-4F52-A7CC-1BBF41B9F577}" dt="2020-11-20T02:42:51.881" v="56623" actId="947"/>
          <ac:spMkLst>
            <pc:docMk/>
            <pc:sldMk cId="0" sldId="286"/>
            <ac:spMk id="2703" creationId="{00000000-0000-0000-0000-000000000000}"/>
          </ac:spMkLst>
        </pc:spChg>
        <pc:spChg chg="mod">
          <ac:chgData name="Cao Tianyue" userId="002e49554a3b1526" providerId="LiveId" clId="{AB94867C-7F1F-4F52-A7CC-1BBF41B9F577}" dt="2020-11-20T02:42:51.881" v="56619" actId="947"/>
          <ac:spMkLst>
            <pc:docMk/>
            <pc:sldMk cId="0" sldId="286"/>
            <ac:spMk id="2704" creationId="{00000000-0000-0000-0000-000000000000}"/>
          </ac:spMkLst>
        </pc:spChg>
        <pc:spChg chg="mod">
          <ac:chgData name="Cao Tianyue" userId="002e49554a3b1526" providerId="LiveId" clId="{AB94867C-7F1F-4F52-A7CC-1BBF41B9F577}" dt="2020-11-20T02:42:51.880" v="56615" actId="947"/>
          <ac:spMkLst>
            <pc:docMk/>
            <pc:sldMk cId="0" sldId="286"/>
            <ac:spMk id="2705" creationId="{00000000-0000-0000-0000-000000000000}"/>
          </ac:spMkLst>
        </pc:spChg>
        <pc:spChg chg="mod">
          <ac:chgData name="Cao Tianyue" userId="002e49554a3b1526" providerId="LiveId" clId="{AB94867C-7F1F-4F52-A7CC-1BBF41B9F577}" dt="2020-11-20T02:42:51.880" v="56611" actId="947"/>
          <ac:spMkLst>
            <pc:docMk/>
            <pc:sldMk cId="0" sldId="286"/>
            <ac:spMk id="2706" creationId="{00000000-0000-0000-0000-000000000000}"/>
          </ac:spMkLst>
        </pc:spChg>
        <pc:spChg chg="mod">
          <ac:chgData name="Cao Tianyue" userId="002e49554a3b1526" providerId="LiveId" clId="{AB94867C-7F1F-4F52-A7CC-1BBF41B9F577}" dt="2020-11-20T02:42:51.879" v="56607" actId="947"/>
          <ac:spMkLst>
            <pc:docMk/>
            <pc:sldMk cId="0" sldId="286"/>
            <ac:spMk id="2707" creationId="{00000000-0000-0000-0000-000000000000}"/>
          </ac:spMkLst>
        </pc:spChg>
        <pc:spChg chg="mod">
          <ac:chgData name="Cao Tianyue" userId="002e49554a3b1526" providerId="LiveId" clId="{AB94867C-7F1F-4F52-A7CC-1BBF41B9F577}" dt="2020-11-20T02:42:51.878" v="56603" actId="947"/>
          <ac:spMkLst>
            <pc:docMk/>
            <pc:sldMk cId="0" sldId="286"/>
            <ac:spMk id="2708" creationId="{00000000-0000-0000-0000-000000000000}"/>
          </ac:spMkLst>
        </pc:spChg>
        <pc:spChg chg="mod">
          <ac:chgData name="Cao Tianyue" userId="002e49554a3b1526" providerId="LiveId" clId="{AB94867C-7F1F-4F52-A7CC-1BBF41B9F577}" dt="2020-11-20T02:42:51.878" v="56599" actId="947"/>
          <ac:spMkLst>
            <pc:docMk/>
            <pc:sldMk cId="0" sldId="286"/>
            <ac:spMk id="2709" creationId="{00000000-0000-0000-0000-000000000000}"/>
          </ac:spMkLst>
        </pc:spChg>
        <pc:spChg chg="mod">
          <ac:chgData name="Cao Tianyue" userId="002e49554a3b1526" providerId="LiveId" clId="{AB94867C-7F1F-4F52-A7CC-1BBF41B9F577}" dt="2020-11-20T02:42:51.877" v="56595" actId="947"/>
          <ac:spMkLst>
            <pc:docMk/>
            <pc:sldMk cId="0" sldId="286"/>
            <ac:spMk id="2710" creationId="{00000000-0000-0000-0000-000000000000}"/>
          </ac:spMkLst>
        </pc:spChg>
        <pc:spChg chg="mod">
          <ac:chgData name="Cao Tianyue" userId="002e49554a3b1526" providerId="LiveId" clId="{AB94867C-7F1F-4F52-A7CC-1BBF41B9F577}" dt="2020-11-20T02:42:51.876" v="56591" actId="947"/>
          <ac:spMkLst>
            <pc:docMk/>
            <pc:sldMk cId="0" sldId="286"/>
            <ac:spMk id="2711" creationId="{00000000-0000-0000-0000-000000000000}"/>
          </ac:spMkLst>
        </pc:spChg>
        <pc:spChg chg="mod">
          <ac:chgData name="Cao Tianyue" userId="002e49554a3b1526" providerId="LiveId" clId="{AB94867C-7F1F-4F52-A7CC-1BBF41B9F577}" dt="2020-11-20T02:42:51.876" v="56587" actId="947"/>
          <ac:spMkLst>
            <pc:docMk/>
            <pc:sldMk cId="0" sldId="286"/>
            <ac:spMk id="2712" creationId="{00000000-0000-0000-0000-000000000000}"/>
          </ac:spMkLst>
        </pc:spChg>
        <pc:spChg chg="mod">
          <ac:chgData name="Cao Tianyue" userId="002e49554a3b1526" providerId="LiveId" clId="{AB94867C-7F1F-4F52-A7CC-1BBF41B9F577}" dt="2020-11-20T02:42:51.875" v="56583" actId="947"/>
          <ac:spMkLst>
            <pc:docMk/>
            <pc:sldMk cId="0" sldId="286"/>
            <ac:spMk id="2713" creationId="{00000000-0000-0000-0000-000000000000}"/>
          </ac:spMkLst>
        </pc:spChg>
        <pc:spChg chg="mod">
          <ac:chgData name="Cao Tianyue" userId="002e49554a3b1526" providerId="LiveId" clId="{AB94867C-7F1F-4F52-A7CC-1BBF41B9F577}" dt="2020-11-20T02:42:51.875" v="56579" actId="947"/>
          <ac:spMkLst>
            <pc:docMk/>
            <pc:sldMk cId="0" sldId="286"/>
            <ac:spMk id="2714" creationId="{00000000-0000-0000-0000-000000000000}"/>
          </ac:spMkLst>
        </pc:spChg>
        <pc:spChg chg="mod">
          <ac:chgData name="Cao Tianyue" userId="002e49554a3b1526" providerId="LiveId" clId="{AB94867C-7F1F-4F52-A7CC-1BBF41B9F577}" dt="2020-11-20T02:42:51.874" v="56575" actId="947"/>
          <ac:spMkLst>
            <pc:docMk/>
            <pc:sldMk cId="0" sldId="286"/>
            <ac:spMk id="2715" creationId="{00000000-0000-0000-0000-000000000000}"/>
          </ac:spMkLst>
        </pc:spChg>
        <pc:spChg chg="mod">
          <ac:chgData name="Cao Tianyue" userId="002e49554a3b1526" providerId="LiveId" clId="{AB94867C-7F1F-4F52-A7CC-1BBF41B9F577}" dt="2020-11-20T02:42:51.874" v="56571" actId="947"/>
          <ac:spMkLst>
            <pc:docMk/>
            <pc:sldMk cId="0" sldId="286"/>
            <ac:spMk id="2716" creationId="{00000000-0000-0000-0000-000000000000}"/>
          </ac:spMkLst>
        </pc:spChg>
        <pc:spChg chg="mod">
          <ac:chgData name="Cao Tianyue" userId="002e49554a3b1526" providerId="LiveId" clId="{AB94867C-7F1F-4F52-A7CC-1BBF41B9F577}" dt="2020-11-20T02:42:51.873" v="56567" actId="947"/>
          <ac:spMkLst>
            <pc:docMk/>
            <pc:sldMk cId="0" sldId="286"/>
            <ac:spMk id="2717" creationId="{00000000-0000-0000-0000-000000000000}"/>
          </ac:spMkLst>
        </pc:spChg>
        <pc:spChg chg="mod">
          <ac:chgData name="Cao Tianyue" userId="002e49554a3b1526" providerId="LiveId" clId="{AB94867C-7F1F-4F52-A7CC-1BBF41B9F577}" dt="2020-11-20T02:42:51.873" v="56563" actId="947"/>
          <ac:spMkLst>
            <pc:docMk/>
            <pc:sldMk cId="0" sldId="286"/>
            <ac:spMk id="2718" creationId="{00000000-0000-0000-0000-000000000000}"/>
          </ac:spMkLst>
        </pc:spChg>
        <pc:spChg chg="mod">
          <ac:chgData name="Cao Tianyue" userId="002e49554a3b1526" providerId="LiveId" clId="{AB94867C-7F1F-4F52-A7CC-1BBF41B9F577}" dt="2020-11-20T02:42:51.872" v="56559" actId="947"/>
          <ac:spMkLst>
            <pc:docMk/>
            <pc:sldMk cId="0" sldId="286"/>
            <ac:spMk id="2719" creationId="{00000000-0000-0000-0000-000000000000}"/>
          </ac:spMkLst>
        </pc:spChg>
        <pc:spChg chg="mod">
          <ac:chgData name="Cao Tianyue" userId="002e49554a3b1526" providerId="LiveId" clId="{AB94867C-7F1F-4F52-A7CC-1BBF41B9F577}" dt="2020-11-20T02:42:51.871" v="56555" actId="947"/>
          <ac:spMkLst>
            <pc:docMk/>
            <pc:sldMk cId="0" sldId="286"/>
            <ac:spMk id="2720" creationId="{00000000-0000-0000-0000-000000000000}"/>
          </ac:spMkLst>
        </pc:spChg>
        <pc:spChg chg="mod">
          <ac:chgData name="Cao Tianyue" userId="002e49554a3b1526" providerId="LiveId" clId="{AB94867C-7F1F-4F52-A7CC-1BBF41B9F577}" dt="2020-11-20T02:42:51.871" v="56551" actId="947"/>
          <ac:spMkLst>
            <pc:docMk/>
            <pc:sldMk cId="0" sldId="286"/>
            <ac:spMk id="2721" creationId="{00000000-0000-0000-0000-000000000000}"/>
          </ac:spMkLst>
        </pc:spChg>
        <pc:spChg chg="mod">
          <ac:chgData name="Cao Tianyue" userId="002e49554a3b1526" providerId="LiveId" clId="{AB94867C-7F1F-4F52-A7CC-1BBF41B9F577}" dt="2020-11-20T02:42:51.870" v="56547" actId="947"/>
          <ac:spMkLst>
            <pc:docMk/>
            <pc:sldMk cId="0" sldId="286"/>
            <ac:spMk id="2722" creationId="{00000000-0000-0000-0000-000000000000}"/>
          </ac:spMkLst>
        </pc:spChg>
        <pc:spChg chg="mod">
          <ac:chgData name="Cao Tianyue" userId="002e49554a3b1526" providerId="LiveId" clId="{AB94867C-7F1F-4F52-A7CC-1BBF41B9F577}" dt="2020-11-20T02:42:51.870" v="56543" actId="947"/>
          <ac:spMkLst>
            <pc:docMk/>
            <pc:sldMk cId="0" sldId="286"/>
            <ac:spMk id="2723" creationId="{00000000-0000-0000-0000-000000000000}"/>
          </ac:spMkLst>
        </pc:spChg>
        <pc:spChg chg="mod">
          <ac:chgData name="Cao Tianyue" userId="002e49554a3b1526" providerId="LiveId" clId="{AB94867C-7F1F-4F52-A7CC-1BBF41B9F577}" dt="2020-11-20T02:42:51.869" v="56539" actId="947"/>
          <ac:spMkLst>
            <pc:docMk/>
            <pc:sldMk cId="0" sldId="286"/>
            <ac:spMk id="2724" creationId="{00000000-0000-0000-0000-000000000000}"/>
          </ac:spMkLst>
        </pc:spChg>
        <pc:spChg chg="mod">
          <ac:chgData name="Cao Tianyue" userId="002e49554a3b1526" providerId="LiveId" clId="{AB94867C-7F1F-4F52-A7CC-1BBF41B9F577}" dt="2020-11-20T02:42:51.869" v="56535" actId="947"/>
          <ac:spMkLst>
            <pc:docMk/>
            <pc:sldMk cId="0" sldId="286"/>
            <ac:spMk id="2725" creationId="{00000000-0000-0000-0000-000000000000}"/>
          </ac:spMkLst>
        </pc:spChg>
        <pc:spChg chg="mod">
          <ac:chgData name="Cao Tianyue" userId="002e49554a3b1526" providerId="LiveId" clId="{AB94867C-7F1F-4F52-A7CC-1BBF41B9F577}" dt="2020-11-20T02:42:51.868" v="56531" actId="947"/>
          <ac:spMkLst>
            <pc:docMk/>
            <pc:sldMk cId="0" sldId="286"/>
            <ac:spMk id="2726" creationId="{00000000-0000-0000-0000-000000000000}"/>
          </ac:spMkLst>
        </pc:spChg>
        <pc:spChg chg="mod">
          <ac:chgData name="Cao Tianyue" userId="002e49554a3b1526" providerId="LiveId" clId="{AB94867C-7F1F-4F52-A7CC-1BBF41B9F577}" dt="2020-11-20T02:42:51.868" v="56527" actId="947"/>
          <ac:spMkLst>
            <pc:docMk/>
            <pc:sldMk cId="0" sldId="286"/>
            <ac:spMk id="2727" creationId="{00000000-0000-0000-0000-000000000000}"/>
          </ac:spMkLst>
        </pc:spChg>
        <pc:spChg chg="mod">
          <ac:chgData name="Cao Tianyue" userId="002e49554a3b1526" providerId="LiveId" clId="{AB94867C-7F1F-4F52-A7CC-1BBF41B9F577}" dt="2020-11-20T02:42:51.867" v="56523" actId="947"/>
          <ac:spMkLst>
            <pc:docMk/>
            <pc:sldMk cId="0" sldId="286"/>
            <ac:spMk id="2728" creationId="{00000000-0000-0000-0000-000000000000}"/>
          </ac:spMkLst>
        </pc:spChg>
        <pc:spChg chg="mod">
          <ac:chgData name="Cao Tianyue" userId="002e49554a3b1526" providerId="LiveId" clId="{AB94867C-7F1F-4F52-A7CC-1BBF41B9F577}" dt="2020-11-20T02:42:51.866" v="56519" actId="947"/>
          <ac:spMkLst>
            <pc:docMk/>
            <pc:sldMk cId="0" sldId="286"/>
            <ac:spMk id="2729" creationId="{00000000-0000-0000-0000-000000000000}"/>
          </ac:spMkLst>
        </pc:spChg>
        <pc:spChg chg="mod">
          <ac:chgData name="Cao Tianyue" userId="002e49554a3b1526" providerId="LiveId" clId="{AB94867C-7F1F-4F52-A7CC-1BBF41B9F577}" dt="2020-11-20T02:42:51.866" v="56515" actId="947"/>
          <ac:spMkLst>
            <pc:docMk/>
            <pc:sldMk cId="0" sldId="286"/>
            <ac:spMk id="2730" creationId="{00000000-0000-0000-0000-000000000000}"/>
          </ac:spMkLst>
        </pc:spChg>
        <pc:spChg chg="mod">
          <ac:chgData name="Cao Tianyue" userId="002e49554a3b1526" providerId="LiveId" clId="{AB94867C-7F1F-4F52-A7CC-1BBF41B9F577}" dt="2020-11-20T02:42:51.865" v="56511" actId="947"/>
          <ac:spMkLst>
            <pc:docMk/>
            <pc:sldMk cId="0" sldId="286"/>
            <ac:spMk id="2731" creationId="{00000000-0000-0000-0000-000000000000}"/>
          </ac:spMkLst>
        </pc:spChg>
        <pc:spChg chg="mod">
          <ac:chgData name="Cao Tianyue" userId="002e49554a3b1526" providerId="LiveId" clId="{AB94867C-7F1F-4F52-A7CC-1BBF41B9F577}" dt="2020-11-20T02:42:51.865" v="56507" actId="947"/>
          <ac:spMkLst>
            <pc:docMk/>
            <pc:sldMk cId="0" sldId="286"/>
            <ac:spMk id="2732" creationId="{00000000-0000-0000-0000-000000000000}"/>
          </ac:spMkLst>
        </pc:spChg>
        <pc:spChg chg="mod">
          <ac:chgData name="Cao Tianyue" userId="002e49554a3b1526" providerId="LiveId" clId="{AB94867C-7F1F-4F52-A7CC-1BBF41B9F577}" dt="2020-11-20T02:42:51.864" v="56503" actId="947"/>
          <ac:spMkLst>
            <pc:docMk/>
            <pc:sldMk cId="0" sldId="286"/>
            <ac:spMk id="2733" creationId="{00000000-0000-0000-0000-000000000000}"/>
          </ac:spMkLst>
        </pc:spChg>
        <pc:spChg chg="mod">
          <ac:chgData name="Cao Tianyue" userId="002e49554a3b1526" providerId="LiveId" clId="{AB94867C-7F1F-4F52-A7CC-1BBF41B9F577}" dt="2020-11-20T02:42:51.864" v="56499" actId="947"/>
          <ac:spMkLst>
            <pc:docMk/>
            <pc:sldMk cId="0" sldId="286"/>
            <ac:spMk id="2734" creationId="{00000000-0000-0000-0000-000000000000}"/>
          </ac:spMkLst>
        </pc:spChg>
        <pc:spChg chg="mod">
          <ac:chgData name="Cao Tianyue" userId="002e49554a3b1526" providerId="LiveId" clId="{AB94867C-7F1F-4F52-A7CC-1BBF41B9F577}" dt="2020-11-20T02:42:51.863" v="56495" actId="947"/>
          <ac:spMkLst>
            <pc:docMk/>
            <pc:sldMk cId="0" sldId="286"/>
            <ac:spMk id="2735" creationId="{00000000-0000-0000-0000-000000000000}"/>
          </ac:spMkLst>
        </pc:spChg>
        <pc:spChg chg="mod">
          <ac:chgData name="Cao Tianyue" userId="002e49554a3b1526" providerId="LiveId" clId="{AB94867C-7F1F-4F52-A7CC-1BBF41B9F577}" dt="2020-11-20T02:42:51.863" v="56491" actId="947"/>
          <ac:spMkLst>
            <pc:docMk/>
            <pc:sldMk cId="0" sldId="286"/>
            <ac:spMk id="2736" creationId="{00000000-0000-0000-0000-000000000000}"/>
          </ac:spMkLst>
        </pc:spChg>
        <pc:spChg chg="mod">
          <ac:chgData name="Cao Tianyue" userId="002e49554a3b1526" providerId="LiveId" clId="{AB94867C-7F1F-4F52-A7CC-1BBF41B9F577}" dt="2020-11-20T02:42:51.862" v="56487" actId="947"/>
          <ac:spMkLst>
            <pc:docMk/>
            <pc:sldMk cId="0" sldId="286"/>
            <ac:spMk id="2737" creationId="{00000000-0000-0000-0000-000000000000}"/>
          </ac:spMkLst>
        </pc:spChg>
        <pc:spChg chg="mod">
          <ac:chgData name="Cao Tianyue" userId="002e49554a3b1526" providerId="LiveId" clId="{AB94867C-7F1F-4F52-A7CC-1BBF41B9F577}" dt="2020-11-20T02:42:51.862" v="56483" actId="947"/>
          <ac:spMkLst>
            <pc:docMk/>
            <pc:sldMk cId="0" sldId="286"/>
            <ac:spMk id="2738" creationId="{00000000-0000-0000-0000-000000000000}"/>
          </ac:spMkLst>
        </pc:spChg>
        <pc:spChg chg="mod">
          <ac:chgData name="Cao Tianyue" userId="002e49554a3b1526" providerId="LiveId" clId="{AB94867C-7F1F-4F52-A7CC-1BBF41B9F577}" dt="2020-11-20T02:42:51.861" v="56479" actId="947"/>
          <ac:spMkLst>
            <pc:docMk/>
            <pc:sldMk cId="0" sldId="286"/>
            <ac:spMk id="2739" creationId="{00000000-0000-0000-0000-000000000000}"/>
          </ac:spMkLst>
        </pc:spChg>
        <pc:spChg chg="mod">
          <ac:chgData name="Cao Tianyue" userId="002e49554a3b1526" providerId="LiveId" clId="{AB94867C-7F1F-4F52-A7CC-1BBF41B9F577}" dt="2020-11-20T02:42:51.860" v="56475" actId="947"/>
          <ac:spMkLst>
            <pc:docMk/>
            <pc:sldMk cId="0" sldId="286"/>
            <ac:spMk id="2740" creationId="{00000000-0000-0000-0000-000000000000}"/>
          </ac:spMkLst>
        </pc:spChg>
        <pc:spChg chg="mod">
          <ac:chgData name="Cao Tianyue" userId="002e49554a3b1526" providerId="LiveId" clId="{AB94867C-7F1F-4F52-A7CC-1BBF41B9F577}" dt="2020-11-20T02:42:51.860" v="56471" actId="947"/>
          <ac:spMkLst>
            <pc:docMk/>
            <pc:sldMk cId="0" sldId="286"/>
            <ac:spMk id="2741" creationId="{00000000-0000-0000-0000-000000000000}"/>
          </ac:spMkLst>
        </pc:spChg>
        <pc:spChg chg="mod">
          <ac:chgData name="Cao Tianyue" userId="002e49554a3b1526" providerId="LiveId" clId="{AB94867C-7F1F-4F52-A7CC-1BBF41B9F577}" dt="2020-11-20T02:42:51.859" v="56467" actId="947"/>
          <ac:spMkLst>
            <pc:docMk/>
            <pc:sldMk cId="0" sldId="286"/>
            <ac:spMk id="2742" creationId="{00000000-0000-0000-0000-000000000000}"/>
          </ac:spMkLst>
        </pc:spChg>
        <pc:spChg chg="mod">
          <ac:chgData name="Cao Tianyue" userId="002e49554a3b1526" providerId="LiveId" clId="{AB94867C-7F1F-4F52-A7CC-1BBF41B9F577}" dt="2020-11-20T02:42:51.859" v="56463" actId="947"/>
          <ac:spMkLst>
            <pc:docMk/>
            <pc:sldMk cId="0" sldId="286"/>
            <ac:spMk id="2743" creationId="{00000000-0000-0000-0000-000000000000}"/>
          </ac:spMkLst>
        </pc:spChg>
        <pc:spChg chg="mod">
          <ac:chgData name="Cao Tianyue" userId="002e49554a3b1526" providerId="LiveId" clId="{AB94867C-7F1F-4F52-A7CC-1BBF41B9F577}" dt="2020-11-20T02:42:51.858" v="56459" actId="947"/>
          <ac:spMkLst>
            <pc:docMk/>
            <pc:sldMk cId="0" sldId="286"/>
            <ac:spMk id="2744" creationId="{00000000-0000-0000-0000-000000000000}"/>
          </ac:spMkLst>
        </pc:spChg>
        <pc:spChg chg="mod">
          <ac:chgData name="Cao Tianyue" userId="002e49554a3b1526" providerId="LiveId" clId="{AB94867C-7F1F-4F52-A7CC-1BBF41B9F577}" dt="2020-11-20T02:42:51.858" v="56455" actId="947"/>
          <ac:spMkLst>
            <pc:docMk/>
            <pc:sldMk cId="0" sldId="286"/>
            <ac:spMk id="2745" creationId="{00000000-0000-0000-0000-000000000000}"/>
          </ac:spMkLst>
        </pc:spChg>
        <pc:spChg chg="mod">
          <ac:chgData name="Cao Tianyue" userId="002e49554a3b1526" providerId="LiveId" clId="{AB94867C-7F1F-4F52-A7CC-1BBF41B9F577}" dt="2020-11-20T02:42:51.857" v="56451" actId="947"/>
          <ac:spMkLst>
            <pc:docMk/>
            <pc:sldMk cId="0" sldId="286"/>
            <ac:spMk id="2746" creationId="{00000000-0000-0000-0000-000000000000}"/>
          </ac:spMkLst>
        </pc:spChg>
        <pc:spChg chg="mod">
          <ac:chgData name="Cao Tianyue" userId="002e49554a3b1526" providerId="LiveId" clId="{AB94867C-7F1F-4F52-A7CC-1BBF41B9F577}" dt="2020-11-20T02:42:51.857" v="56447" actId="947"/>
          <ac:spMkLst>
            <pc:docMk/>
            <pc:sldMk cId="0" sldId="286"/>
            <ac:spMk id="2747" creationId="{00000000-0000-0000-0000-000000000000}"/>
          </ac:spMkLst>
        </pc:spChg>
        <pc:spChg chg="mod">
          <ac:chgData name="Cao Tianyue" userId="002e49554a3b1526" providerId="LiveId" clId="{AB94867C-7F1F-4F52-A7CC-1BBF41B9F577}" dt="2020-11-20T02:42:51.856" v="56443" actId="947"/>
          <ac:spMkLst>
            <pc:docMk/>
            <pc:sldMk cId="0" sldId="286"/>
            <ac:spMk id="2748" creationId="{00000000-0000-0000-0000-000000000000}"/>
          </ac:spMkLst>
        </pc:spChg>
        <pc:spChg chg="mod">
          <ac:chgData name="Cao Tianyue" userId="002e49554a3b1526" providerId="LiveId" clId="{AB94867C-7F1F-4F52-A7CC-1BBF41B9F577}" dt="2020-11-20T02:42:51.856" v="56439" actId="947"/>
          <ac:spMkLst>
            <pc:docMk/>
            <pc:sldMk cId="0" sldId="286"/>
            <ac:spMk id="2749" creationId="{00000000-0000-0000-0000-000000000000}"/>
          </ac:spMkLst>
        </pc:spChg>
        <pc:spChg chg="mod">
          <ac:chgData name="Cao Tianyue" userId="002e49554a3b1526" providerId="LiveId" clId="{AB94867C-7F1F-4F52-A7CC-1BBF41B9F577}" dt="2020-11-20T02:42:51.855" v="56435" actId="947"/>
          <ac:spMkLst>
            <pc:docMk/>
            <pc:sldMk cId="0" sldId="286"/>
            <ac:spMk id="2750" creationId="{00000000-0000-0000-0000-000000000000}"/>
          </ac:spMkLst>
        </pc:spChg>
        <pc:spChg chg="mod">
          <ac:chgData name="Cao Tianyue" userId="002e49554a3b1526" providerId="LiveId" clId="{AB94867C-7F1F-4F52-A7CC-1BBF41B9F577}" dt="2020-11-20T02:42:51.854" v="56431" actId="947"/>
          <ac:spMkLst>
            <pc:docMk/>
            <pc:sldMk cId="0" sldId="286"/>
            <ac:spMk id="2751" creationId="{00000000-0000-0000-0000-000000000000}"/>
          </ac:spMkLst>
        </pc:spChg>
        <pc:spChg chg="mod">
          <ac:chgData name="Cao Tianyue" userId="002e49554a3b1526" providerId="LiveId" clId="{AB94867C-7F1F-4F52-A7CC-1BBF41B9F577}" dt="2020-11-20T02:42:51.854" v="56427" actId="947"/>
          <ac:spMkLst>
            <pc:docMk/>
            <pc:sldMk cId="0" sldId="286"/>
            <ac:spMk id="2752" creationId="{00000000-0000-0000-0000-000000000000}"/>
          </ac:spMkLst>
        </pc:spChg>
        <pc:spChg chg="mod">
          <ac:chgData name="Cao Tianyue" userId="002e49554a3b1526" providerId="LiveId" clId="{AB94867C-7F1F-4F52-A7CC-1BBF41B9F577}" dt="2020-11-20T02:42:51.853" v="56423" actId="947"/>
          <ac:spMkLst>
            <pc:docMk/>
            <pc:sldMk cId="0" sldId="286"/>
            <ac:spMk id="2753" creationId="{00000000-0000-0000-0000-000000000000}"/>
          </ac:spMkLst>
        </pc:spChg>
        <pc:spChg chg="mod">
          <ac:chgData name="Cao Tianyue" userId="002e49554a3b1526" providerId="LiveId" clId="{AB94867C-7F1F-4F52-A7CC-1BBF41B9F577}" dt="2020-11-20T02:42:51.852" v="56419" actId="947"/>
          <ac:spMkLst>
            <pc:docMk/>
            <pc:sldMk cId="0" sldId="286"/>
            <ac:spMk id="2754" creationId="{00000000-0000-0000-0000-000000000000}"/>
          </ac:spMkLst>
        </pc:spChg>
        <pc:spChg chg="mod">
          <ac:chgData name="Cao Tianyue" userId="002e49554a3b1526" providerId="LiveId" clId="{AB94867C-7F1F-4F52-A7CC-1BBF41B9F577}" dt="2020-11-20T02:42:51.852" v="56415" actId="947"/>
          <ac:spMkLst>
            <pc:docMk/>
            <pc:sldMk cId="0" sldId="286"/>
            <ac:spMk id="2755" creationId="{00000000-0000-0000-0000-000000000000}"/>
          </ac:spMkLst>
        </pc:spChg>
        <pc:spChg chg="mod">
          <ac:chgData name="Cao Tianyue" userId="002e49554a3b1526" providerId="LiveId" clId="{AB94867C-7F1F-4F52-A7CC-1BBF41B9F577}" dt="2020-11-20T02:42:51.851" v="56411" actId="947"/>
          <ac:spMkLst>
            <pc:docMk/>
            <pc:sldMk cId="0" sldId="286"/>
            <ac:spMk id="2756" creationId="{00000000-0000-0000-0000-000000000000}"/>
          </ac:spMkLst>
        </pc:spChg>
        <pc:spChg chg="mod">
          <ac:chgData name="Cao Tianyue" userId="002e49554a3b1526" providerId="LiveId" clId="{AB94867C-7F1F-4F52-A7CC-1BBF41B9F577}" dt="2020-11-20T02:42:51.851" v="56407" actId="947"/>
          <ac:spMkLst>
            <pc:docMk/>
            <pc:sldMk cId="0" sldId="286"/>
            <ac:spMk id="2757" creationId="{00000000-0000-0000-0000-000000000000}"/>
          </ac:spMkLst>
        </pc:spChg>
        <pc:spChg chg="mod">
          <ac:chgData name="Cao Tianyue" userId="002e49554a3b1526" providerId="LiveId" clId="{AB94867C-7F1F-4F52-A7CC-1BBF41B9F577}" dt="2020-11-20T02:42:51.850" v="56403" actId="947"/>
          <ac:spMkLst>
            <pc:docMk/>
            <pc:sldMk cId="0" sldId="286"/>
            <ac:spMk id="2758" creationId="{00000000-0000-0000-0000-000000000000}"/>
          </ac:spMkLst>
        </pc:spChg>
        <pc:spChg chg="mod">
          <ac:chgData name="Cao Tianyue" userId="002e49554a3b1526" providerId="LiveId" clId="{AB94867C-7F1F-4F52-A7CC-1BBF41B9F577}" dt="2020-11-20T02:42:51.849" v="56399" actId="947"/>
          <ac:spMkLst>
            <pc:docMk/>
            <pc:sldMk cId="0" sldId="286"/>
            <ac:spMk id="2759" creationId="{00000000-0000-0000-0000-000000000000}"/>
          </ac:spMkLst>
        </pc:spChg>
        <pc:spChg chg="mod">
          <ac:chgData name="Cao Tianyue" userId="002e49554a3b1526" providerId="LiveId" clId="{AB94867C-7F1F-4F52-A7CC-1BBF41B9F577}" dt="2020-11-20T02:42:51.849" v="56395" actId="947"/>
          <ac:spMkLst>
            <pc:docMk/>
            <pc:sldMk cId="0" sldId="286"/>
            <ac:spMk id="2760" creationId="{00000000-0000-0000-0000-000000000000}"/>
          </ac:spMkLst>
        </pc:spChg>
        <pc:spChg chg="mod">
          <ac:chgData name="Cao Tianyue" userId="002e49554a3b1526" providerId="LiveId" clId="{AB94867C-7F1F-4F52-A7CC-1BBF41B9F577}" dt="2020-11-20T02:42:51.848" v="56391" actId="947"/>
          <ac:spMkLst>
            <pc:docMk/>
            <pc:sldMk cId="0" sldId="286"/>
            <ac:spMk id="2761" creationId="{00000000-0000-0000-0000-000000000000}"/>
          </ac:spMkLst>
        </pc:spChg>
        <pc:spChg chg="mod">
          <ac:chgData name="Cao Tianyue" userId="002e49554a3b1526" providerId="LiveId" clId="{AB94867C-7F1F-4F52-A7CC-1BBF41B9F577}" dt="2020-11-20T02:42:51.848" v="56387" actId="947"/>
          <ac:spMkLst>
            <pc:docMk/>
            <pc:sldMk cId="0" sldId="286"/>
            <ac:spMk id="2762" creationId="{00000000-0000-0000-0000-000000000000}"/>
          </ac:spMkLst>
        </pc:spChg>
        <pc:spChg chg="mod">
          <ac:chgData name="Cao Tianyue" userId="002e49554a3b1526" providerId="LiveId" clId="{AB94867C-7F1F-4F52-A7CC-1BBF41B9F577}" dt="2020-11-20T02:42:51.847" v="56383" actId="947"/>
          <ac:spMkLst>
            <pc:docMk/>
            <pc:sldMk cId="0" sldId="286"/>
            <ac:spMk id="2763" creationId="{00000000-0000-0000-0000-000000000000}"/>
          </ac:spMkLst>
        </pc:spChg>
        <pc:spChg chg="mod">
          <ac:chgData name="Cao Tianyue" userId="002e49554a3b1526" providerId="LiveId" clId="{AB94867C-7F1F-4F52-A7CC-1BBF41B9F577}" dt="2020-11-20T02:42:51.847" v="56379" actId="947"/>
          <ac:spMkLst>
            <pc:docMk/>
            <pc:sldMk cId="0" sldId="286"/>
            <ac:spMk id="2764" creationId="{00000000-0000-0000-0000-000000000000}"/>
          </ac:spMkLst>
        </pc:spChg>
        <pc:spChg chg="mod">
          <ac:chgData name="Cao Tianyue" userId="002e49554a3b1526" providerId="LiveId" clId="{AB94867C-7F1F-4F52-A7CC-1BBF41B9F577}" dt="2020-11-20T02:42:51.846" v="56375" actId="947"/>
          <ac:spMkLst>
            <pc:docMk/>
            <pc:sldMk cId="0" sldId="286"/>
            <ac:spMk id="2765" creationId="{00000000-0000-0000-0000-000000000000}"/>
          </ac:spMkLst>
        </pc:spChg>
        <pc:spChg chg="mod">
          <ac:chgData name="Cao Tianyue" userId="002e49554a3b1526" providerId="LiveId" clId="{AB94867C-7F1F-4F52-A7CC-1BBF41B9F577}" dt="2020-11-20T02:42:51.846" v="56371" actId="947"/>
          <ac:spMkLst>
            <pc:docMk/>
            <pc:sldMk cId="0" sldId="286"/>
            <ac:spMk id="2766" creationId="{00000000-0000-0000-0000-000000000000}"/>
          </ac:spMkLst>
        </pc:spChg>
        <pc:spChg chg="mod">
          <ac:chgData name="Cao Tianyue" userId="002e49554a3b1526" providerId="LiveId" clId="{AB94867C-7F1F-4F52-A7CC-1BBF41B9F577}" dt="2020-11-20T02:42:51.845" v="56367" actId="947"/>
          <ac:spMkLst>
            <pc:docMk/>
            <pc:sldMk cId="0" sldId="286"/>
            <ac:spMk id="2767" creationId="{00000000-0000-0000-0000-000000000000}"/>
          </ac:spMkLst>
        </pc:spChg>
        <pc:spChg chg="mod">
          <ac:chgData name="Cao Tianyue" userId="002e49554a3b1526" providerId="LiveId" clId="{AB94867C-7F1F-4F52-A7CC-1BBF41B9F577}" dt="2020-11-20T02:42:51.845" v="56363" actId="947"/>
          <ac:spMkLst>
            <pc:docMk/>
            <pc:sldMk cId="0" sldId="286"/>
            <ac:spMk id="2768" creationId="{00000000-0000-0000-0000-000000000000}"/>
          </ac:spMkLst>
        </pc:spChg>
        <pc:spChg chg="mod">
          <ac:chgData name="Cao Tianyue" userId="002e49554a3b1526" providerId="LiveId" clId="{AB94867C-7F1F-4F52-A7CC-1BBF41B9F577}" dt="2020-11-20T02:42:51.844" v="56359" actId="947"/>
          <ac:spMkLst>
            <pc:docMk/>
            <pc:sldMk cId="0" sldId="286"/>
            <ac:spMk id="2769" creationId="{00000000-0000-0000-0000-000000000000}"/>
          </ac:spMkLst>
        </pc:spChg>
        <pc:spChg chg="mod">
          <ac:chgData name="Cao Tianyue" userId="002e49554a3b1526" providerId="LiveId" clId="{AB94867C-7F1F-4F52-A7CC-1BBF41B9F577}" dt="2020-11-20T02:42:51.843" v="56355" actId="947"/>
          <ac:spMkLst>
            <pc:docMk/>
            <pc:sldMk cId="0" sldId="286"/>
            <ac:spMk id="2770" creationId="{00000000-0000-0000-0000-000000000000}"/>
          </ac:spMkLst>
        </pc:spChg>
        <pc:spChg chg="mod">
          <ac:chgData name="Cao Tianyue" userId="002e49554a3b1526" providerId="LiveId" clId="{AB94867C-7F1F-4F52-A7CC-1BBF41B9F577}" dt="2020-11-20T02:42:51.843" v="56351" actId="947"/>
          <ac:spMkLst>
            <pc:docMk/>
            <pc:sldMk cId="0" sldId="286"/>
            <ac:spMk id="2771" creationId="{00000000-0000-0000-0000-000000000000}"/>
          </ac:spMkLst>
        </pc:spChg>
        <pc:spChg chg="mod">
          <ac:chgData name="Cao Tianyue" userId="002e49554a3b1526" providerId="LiveId" clId="{AB94867C-7F1F-4F52-A7CC-1BBF41B9F577}" dt="2020-11-20T02:42:51.842" v="56347" actId="947"/>
          <ac:spMkLst>
            <pc:docMk/>
            <pc:sldMk cId="0" sldId="286"/>
            <ac:spMk id="2772" creationId="{00000000-0000-0000-0000-000000000000}"/>
          </ac:spMkLst>
        </pc:spChg>
        <pc:spChg chg="mod">
          <ac:chgData name="Cao Tianyue" userId="002e49554a3b1526" providerId="LiveId" clId="{AB94867C-7F1F-4F52-A7CC-1BBF41B9F577}" dt="2020-11-20T02:42:51.842" v="56343" actId="947"/>
          <ac:spMkLst>
            <pc:docMk/>
            <pc:sldMk cId="0" sldId="286"/>
            <ac:spMk id="2773" creationId="{00000000-0000-0000-0000-000000000000}"/>
          </ac:spMkLst>
        </pc:spChg>
        <pc:spChg chg="mod">
          <ac:chgData name="Cao Tianyue" userId="002e49554a3b1526" providerId="LiveId" clId="{AB94867C-7F1F-4F52-A7CC-1BBF41B9F577}" dt="2020-11-20T02:42:51.841" v="56339" actId="947"/>
          <ac:spMkLst>
            <pc:docMk/>
            <pc:sldMk cId="0" sldId="286"/>
            <ac:spMk id="2774" creationId="{00000000-0000-0000-0000-000000000000}"/>
          </ac:spMkLst>
        </pc:spChg>
        <pc:spChg chg="mod">
          <ac:chgData name="Cao Tianyue" userId="002e49554a3b1526" providerId="LiveId" clId="{AB94867C-7F1F-4F52-A7CC-1BBF41B9F577}" dt="2020-11-20T02:42:51.841" v="56335" actId="947"/>
          <ac:spMkLst>
            <pc:docMk/>
            <pc:sldMk cId="0" sldId="286"/>
            <ac:spMk id="2775" creationId="{00000000-0000-0000-0000-000000000000}"/>
          </ac:spMkLst>
        </pc:spChg>
        <pc:spChg chg="mod">
          <ac:chgData name="Cao Tianyue" userId="002e49554a3b1526" providerId="LiveId" clId="{AB94867C-7F1F-4F52-A7CC-1BBF41B9F577}" dt="2020-11-20T02:42:51.840" v="56331" actId="947"/>
          <ac:spMkLst>
            <pc:docMk/>
            <pc:sldMk cId="0" sldId="286"/>
            <ac:spMk id="2776" creationId="{00000000-0000-0000-0000-000000000000}"/>
          </ac:spMkLst>
        </pc:spChg>
        <pc:spChg chg="mod">
          <ac:chgData name="Cao Tianyue" userId="002e49554a3b1526" providerId="LiveId" clId="{AB94867C-7F1F-4F52-A7CC-1BBF41B9F577}" dt="2020-11-20T02:42:51.839" v="56327" actId="947"/>
          <ac:spMkLst>
            <pc:docMk/>
            <pc:sldMk cId="0" sldId="286"/>
            <ac:spMk id="2777" creationId="{00000000-0000-0000-0000-000000000000}"/>
          </ac:spMkLst>
        </pc:spChg>
        <pc:spChg chg="mod">
          <ac:chgData name="Cao Tianyue" userId="002e49554a3b1526" providerId="LiveId" clId="{AB94867C-7F1F-4F52-A7CC-1BBF41B9F577}" dt="2020-11-20T02:42:51.839" v="56323" actId="947"/>
          <ac:spMkLst>
            <pc:docMk/>
            <pc:sldMk cId="0" sldId="286"/>
            <ac:spMk id="2778" creationId="{00000000-0000-0000-0000-000000000000}"/>
          </ac:spMkLst>
        </pc:spChg>
        <pc:spChg chg="mod">
          <ac:chgData name="Cao Tianyue" userId="002e49554a3b1526" providerId="LiveId" clId="{AB94867C-7F1F-4F52-A7CC-1BBF41B9F577}" dt="2020-11-20T02:42:51.838" v="56319" actId="947"/>
          <ac:spMkLst>
            <pc:docMk/>
            <pc:sldMk cId="0" sldId="286"/>
            <ac:spMk id="2779" creationId="{00000000-0000-0000-0000-000000000000}"/>
          </ac:spMkLst>
        </pc:spChg>
        <pc:spChg chg="mod">
          <ac:chgData name="Cao Tianyue" userId="002e49554a3b1526" providerId="LiveId" clId="{AB94867C-7F1F-4F52-A7CC-1BBF41B9F577}" dt="2020-11-20T02:42:51.838" v="56315" actId="947"/>
          <ac:spMkLst>
            <pc:docMk/>
            <pc:sldMk cId="0" sldId="286"/>
            <ac:spMk id="2780" creationId="{00000000-0000-0000-0000-000000000000}"/>
          </ac:spMkLst>
        </pc:spChg>
        <pc:spChg chg="mod">
          <ac:chgData name="Cao Tianyue" userId="002e49554a3b1526" providerId="LiveId" clId="{AB94867C-7F1F-4F52-A7CC-1BBF41B9F577}" dt="2020-11-20T02:42:51.837" v="56311" actId="947"/>
          <ac:spMkLst>
            <pc:docMk/>
            <pc:sldMk cId="0" sldId="286"/>
            <ac:spMk id="2781" creationId="{00000000-0000-0000-0000-000000000000}"/>
          </ac:spMkLst>
        </pc:spChg>
        <pc:spChg chg="mod">
          <ac:chgData name="Cao Tianyue" userId="002e49554a3b1526" providerId="LiveId" clId="{AB94867C-7F1F-4F52-A7CC-1BBF41B9F577}" dt="2020-11-20T02:42:51.837" v="56307" actId="947"/>
          <ac:spMkLst>
            <pc:docMk/>
            <pc:sldMk cId="0" sldId="286"/>
            <ac:spMk id="2782" creationId="{00000000-0000-0000-0000-000000000000}"/>
          </ac:spMkLst>
        </pc:spChg>
        <pc:spChg chg="mod">
          <ac:chgData name="Cao Tianyue" userId="002e49554a3b1526" providerId="LiveId" clId="{AB94867C-7F1F-4F52-A7CC-1BBF41B9F577}" dt="2020-11-20T02:42:51.836" v="56303" actId="947"/>
          <ac:spMkLst>
            <pc:docMk/>
            <pc:sldMk cId="0" sldId="286"/>
            <ac:spMk id="2783" creationId="{00000000-0000-0000-0000-000000000000}"/>
          </ac:spMkLst>
        </pc:spChg>
        <pc:spChg chg="mod">
          <ac:chgData name="Cao Tianyue" userId="002e49554a3b1526" providerId="LiveId" clId="{AB94867C-7F1F-4F52-A7CC-1BBF41B9F577}" dt="2020-11-20T02:42:51.836" v="56299" actId="947"/>
          <ac:spMkLst>
            <pc:docMk/>
            <pc:sldMk cId="0" sldId="286"/>
            <ac:spMk id="2784" creationId="{00000000-0000-0000-0000-000000000000}"/>
          </ac:spMkLst>
        </pc:spChg>
        <pc:spChg chg="mod">
          <ac:chgData name="Cao Tianyue" userId="002e49554a3b1526" providerId="LiveId" clId="{AB94867C-7F1F-4F52-A7CC-1BBF41B9F577}" dt="2020-11-20T02:42:51.835" v="56295" actId="947"/>
          <ac:spMkLst>
            <pc:docMk/>
            <pc:sldMk cId="0" sldId="286"/>
            <ac:spMk id="2785" creationId="{00000000-0000-0000-0000-000000000000}"/>
          </ac:spMkLst>
        </pc:spChg>
        <pc:spChg chg="mod">
          <ac:chgData name="Cao Tianyue" userId="002e49554a3b1526" providerId="LiveId" clId="{AB94867C-7F1F-4F52-A7CC-1BBF41B9F577}" dt="2020-11-20T02:42:51.835" v="56291" actId="947"/>
          <ac:spMkLst>
            <pc:docMk/>
            <pc:sldMk cId="0" sldId="286"/>
            <ac:spMk id="2786" creationId="{00000000-0000-0000-0000-000000000000}"/>
          </ac:spMkLst>
        </pc:spChg>
        <pc:spChg chg="mod">
          <ac:chgData name="Cao Tianyue" userId="002e49554a3b1526" providerId="LiveId" clId="{AB94867C-7F1F-4F52-A7CC-1BBF41B9F577}" dt="2020-11-20T02:42:51.834" v="56287" actId="947"/>
          <ac:spMkLst>
            <pc:docMk/>
            <pc:sldMk cId="0" sldId="286"/>
            <ac:spMk id="2787" creationId="{00000000-0000-0000-0000-000000000000}"/>
          </ac:spMkLst>
        </pc:spChg>
        <pc:spChg chg="mod">
          <ac:chgData name="Cao Tianyue" userId="002e49554a3b1526" providerId="LiveId" clId="{AB94867C-7F1F-4F52-A7CC-1BBF41B9F577}" dt="2020-11-20T02:42:51.833" v="56283" actId="947"/>
          <ac:spMkLst>
            <pc:docMk/>
            <pc:sldMk cId="0" sldId="286"/>
            <ac:spMk id="2788" creationId="{00000000-0000-0000-0000-000000000000}"/>
          </ac:spMkLst>
        </pc:spChg>
        <pc:spChg chg="mod">
          <ac:chgData name="Cao Tianyue" userId="002e49554a3b1526" providerId="LiveId" clId="{AB94867C-7F1F-4F52-A7CC-1BBF41B9F577}" dt="2020-11-20T02:42:51.833" v="56279" actId="947"/>
          <ac:spMkLst>
            <pc:docMk/>
            <pc:sldMk cId="0" sldId="286"/>
            <ac:spMk id="2789" creationId="{00000000-0000-0000-0000-000000000000}"/>
          </ac:spMkLst>
        </pc:spChg>
        <pc:spChg chg="mod">
          <ac:chgData name="Cao Tianyue" userId="002e49554a3b1526" providerId="LiveId" clId="{AB94867C-7F1F-4F52-A7CC-1BBF41B9F577}" dt="2020-11-20T02:42:51.832" v="56275" actId="947"/>
          <ac:spMkLst>
            <pc:docMk/>
            <pc:sldMk cId="0" sldId="286"/>
            <ac:spMk id="2790" creationId="{00000000-0000-0000-0000-000000000000}"/>
          </ac:spMkLst>
        </pc:spChg>
        <pc:spChg chg="mod">
          <ac:chgData name="Cao Tianyue" userId="002e49554a3b1526" providerId="LiveId" clId="{AB94867C-7F1F-4F52-A7CC-1BBF41B9F577}" dt="2020-11-20T02:42:51.832" v="56271" actId="947"/>
          <ac:spMkLst>
            <pc:docMk/>
            <pc:sldMk cId="0" sldId="286"/>
            <ac:spMk id="2791" creationId="{00000000-0000-0000-0000-000000000000}"/>
          </ac:spMkLst>
        </pc:spChg>
        <pc:spChg chg="mod">
          <ac:chgData name="Cao Tianyue" userId="002e49554a3b1526" providerId="LiveId" clId="{AB94867C-7F1F-4F52-A7CC-1BBF41B9F577}" dt="2020-11-20T02:42:51.831" v="56267" actId="947"/>
          <ac:spMkLst>
            <pc:docMk/>
            <pc:sldMk cId="0" sldId="286"/>
            <ac:spMk id="2792" creationId="{00000000-0000-0000-0000-000000000000}"/>
          </ac:spMkLst>
        </pc:spChg>
        <pc:spChg chg="mod">
          <ac:chgData name="Cao Tianyue" userId="002e49554a3b1526" providerId="LiveId" clId="{AB94867C-7F1F-4F52-A7CC-1BBF41B9F577}" dt="2020-11-20T02:42:51.830" v="56263" actId="947"/>
          <ac:spMkLst>
            <pc:docMk/>
            <pc:sldMk cId="0" sldId="286"/>
            <ac:spMk id="2793" creationId="{00000000-0000-0000-0000-000000000000}"/>
          </ac:spMkLst>
        </pc:spChg>
        <pc:spChg chg="mod">
          <ac:chgData name="Cao Tianyue" userId="002e49554a3b1526" providerId="LiveId" clId="{AB94867C-7F1F-4F52-A7CC-1BBF41B9F577}" dt="2020-11-20T02:42:51.830" v="56259" actId="947"/>
          <ac:spMkLst>
            <pc:docMk/>
            <pc:sldMk cId="0" sldId="286"/>
            <ac:spMk id="2794" creationId="{00000000-0000-0000-0000-000000000000}"/>
          </ac:spMkLst>
        </pc:spChg>
        <pc:spChg chg="mod">
          <ac:chgData name="Cao Tianyue" userId="002e49554a3b1526" providerId="LiveId" clId="{AB94867C-7F1F-4F52-A7CC-1BBF41B9F577}" dt="2020-11-20T02:42:51.829" v="56255" actId="947"/>
          <ac:spMkLst>
            <pc:docMk/>
            <pc:sldMk cId="0" sldId="286"/>
            <ac:spMk id="2795" creationId="{00000000-0000-0000-0000-000000000000}"/>
          </ac:spMkLst>
        </pc:spChg>
        <pc:spChg chg="mod">
          <ac:chgData name="Cao Tianyue" userId="002e49554a3b1526" providerId="LiveId" clId="{AB94867C-7F1F-4F52-A7CC-1BBF41B9F577}" dt="2020-11-20T02:42:51.829" v="56251" actId="947"/>
          <ac:spMkLst>
            <pc:docMk/>
            <pc:sldMk cId="0" sldId="286"/>
            <ac:spMk id="2796" creationId="{00000000-0000-0000-0000-000000000000}"/>
          </ac:spMkLst>
        </pc:spChg>
        <pc:spChg chg="mod">
          <ac:chgData name="Cao Tianyue" userId="002e49554a3b1526" providerId="LiveId" clId="{AB94867C-7F1F-4F52-A7CC-1BBF41B9F577}" dt="2020-11-20T02:42:51.828" v="56247" actId="947"/>
          <ac:spMkLst>
            <pc:docMk/>
            <pc:sldMk cId="0" sldId="286"/>
            <ac:spMk id="2797" creationId="{00000000-0000-0000-0000-000000000000}"/>
          </ac:spMkLst>
        </pc:spChg>
        <pc:spChg chg="mod">
          <ac:chgData name="Cao Tianyue" userId="002e49554a3b1526" providerId="LiveId" clId="{AB94867C-7F1F-4F52-A7CC-1BBF41B9F577}" dt="2020-11-20T02:42:51.828" v="56243" actId="947"/>
          <ac:spMkLst>
            <pc:docMk/>
            <pc:sldMk cId="0" sldId="286"/>
            <ac:spMk id="2798" creationId="{00000000-0000-0000-0000-000000000000}"/>
          </ac:spMkLst>
        </pc:spChg>
        <pc:spChg chg="mod">
          <ac:chgData name="Cao Tianyue" userId="002e49554a3b1526" providerId="LiveId" clId="{AB94867C-7F1F-4F52-A7CC-1BBF41B9F577}" dt="2020-11-20T02:42:51.827" v="56239" actId="947"/>
          <ac:spMkLst>
            <pc:docMk/>
            <pc:sldMk cId="0" sldId="286"/>
            <ac:spMk id="2799" creationId="{00000000-0000-0000-0000-000000000000}"/>
          </ac:spMkLst>
        </pc:spChg>
        <pc:spChg chg="mod">
          <ac:chgData name="Cao Tianyue" userId="002e49554a3b1526" providerId="LiveId" clId="{AB94867C-7F1F-4F52-A7CC-1BBF41B9F577}" dt="2020-11-20T02:42:51.827" v="56235" actId="947"/>
          <ac:spMkLst>
            <pc:docMk/>
            <pc:sldMk cId="0" sldId="286"/>
            <ac:spMk id="2800" creationId="{00000000-0000-0000-0000-000000000000}"/>
          </ac:spMkLst>
        </pc:spChg>
        <pc:spChg chg="mod">
          <ac:chgData name="Cao Tianyue" userId="002e49554a3b1526" providerId="LiveId" clId="{AB94867C-7F1F-4F52-A7CC-1BBF41B9F577}" dt="2020-11-20T02:42:51.826" v="56231" actId="947"/>
          <ac:spMkLst>
            <pc:docMk/>
            <pc:sldMk cId="0" sldId="286"/>
            <ac:spMk id="2801" creationId="{00000000-0000-0000-0000-000000000000}"/>
          </ac:spMkLst>
        </pc:spChg>
        <pc:spChg chg="mod">
          <ac:chgData name="Cao Tianyue" userId="002e49554a3b1526" providerId="LiveId" clId="{AB94867C-7F1F-4F52-A7CC-1BBF41B9F577}" dt="2020-11-20T02:42:51.825" v="56227" actId="947"/>
          <ac:spMkLst>
            <pc:docMk/>
            <pc:sldMk cId="0" sldId="286"/>
            <ac:spMk id="2802" creationId="{00000000-0000-0000-0000-000000000000}"/>
          </ac:spMkLst>
        </pc:spChg>
        <pc:spChg chg="mod">
          <ac:chgData name="Cao Tianyue" userId="002e49554a3b1526" providerId="LiveId" clId="{AB94867C-7F1F-4F52-A7CC-1BBF41B9F577}" dt="2020-11-20T02:42:51.825" v="56223" actId="947"/>
          <ac:spMkLst>
            <pc:docMk/>
            <pc:sldMk cId="0" sldId="286"/>
            <ac:spMk id="2803" creationId="{00000000-0000-0000-0000-000000000000}"/>
          </ac:spMkLst>
        </pc:spChg>
        <pc:spChg chg="mod">
          <ac:chgData name="Cao Tianyue" userId="002e49554a3b1526" providerId="LiveId" clId="{AB94867C-7F1F-4F52-A7CC-1BBF41B9F577}" dt="2020-11-20T02:42:51.824" v="56219" actId="947"/>
          <ac:spMkLst>
            <pc:docMk/>
            <pc:sldMk cId="0" sldId="286"/>
            <ac:spMk id="2804" creationId="{00000000-0000-0000-0000-000000000000}"/>
          </ac:spMkLst>
        </pc:spChg>
        <pc:spChg chg="mod">
          <ac:chgData name="Cao Tianyue" userId="002e49554a3b1526" providerId="LiveId" clId="{AB94867C-7F1F-4F52-A7CC-1BBF41B9F577}" dt="2020-11-20T02:42:51.824" v="56215" actId="947"/>
          <ac:spMkLst>
            <pc:docMk/>
            <pc:sldMk cId="0" sldId="286"/>
            <ac:spMk id="2805" creationId="{00000000-0000-0000-0000-000000000000}"/>
          </ac:spMkLst>
        </pc:spChg>
        <pc:spChg chg="mod">
          <ac:chgData name="Cao Tianyue" userId="002e49554a3b1526" providerId="LiveId" clId="{AB94867C-7F1F-4F52-A7CC-1BBF41B9F577}" dt="2020-11-20T02:42:51.823" v="56211" actId="947"/>
          <ac:spMkLst>
            <pc:docMk/>
            <pc:sldMk cId="0" sldId="286"/>
            <ac:spMk id="2806" creationId="{00000000-0000-0000-0000-000000000000}"/>
          </ac:spMkLst>
        </pc:spChg>
        <pc:spChg chg="mod">
          <ac:chgData name="Cao Tianyue" userId="002e49554a3b1526" providerId="LiveId" clId="{AB94867C-7F1F-4F52-A7CC-1BBF41B9F577}" dt="2020-11-20T02:42:51.823" v="56207" actId="947"/>
          <ac:spMkLst>
            <pc:docMk/>
            <pc:sldMk cId="0" sldId="286"/>
            <ac:spMk id="2807" creationId="{00000000-0000-0000-0000-000000000000}"/>
          </ac:spMkLst>
        </pc:spChg>
        <pc:spChg chg="mod">
          <ac:chgData name="Cao Tianyue" userId="002e49554a3b1526" providerId="LiveId" clId="{AB94867C-7F1F-4F52-A7CC-1BBF41B9F577}" dt="2020-11-20T02:42:51.822" v="56203" actId="947"/>
          <ac:spMkLst>
            <pc:docMk/>
            <pc:sldMk cId="0" sldId="286"/>
            <ac:spMk id="2808" creationId="{00000000-0000-0000-0000-000000000000}"/>
          </ac:spMkLst>
        </pc:spChg>
        <pc:spChg chg="mod">
          <ac:chgData name="Cao Tianyue" userId="002e49554a3b1526" providerId="LiveId" clId="{AB94867C-7F1F-4F52-A7CC-1BBF41B9F577}" dt="2020-11-20T02:42:51.822" v="56199" actId="947"/>
          <ac:spMkLst>
            <pc:docMk/>
            <pc:sldMk cId="0" sldId="286"/>
            <ac:spMk id="2809" creationId="{00000000-0000-0000-0000-000000000000}"/>
          </ac:spMkLst>
        </pc:spChg>
        <pc:spChg chg="mod">
          <ac:chgData name="Cao Tianyue" userId="002e49554a3b1526" providerId="LiveId" clId="{AB94867C-7F1F-4F52-A7CC-1BBF41B9F577}" dt="2020-11-20T02:42:51.821" v="56195" actId="947"/>
          <ac:spMkLst>
            <pc:docMk/>
            <pc:sldMk cId="0" sldId="286"/>
            <ac:spMk id="2810" creationId="{00000000-0000-0000-0000-000000000000}"/>
          </ac:spMkLst>
        </pc:spChg>
        <pc:spChg chg="mod">
          <ac:chgData name="Cao Tianyue" userId="002e49554a3b1526" providerId="LiveId" clId="{AB94867C-7F1F-4F52-A7CC-1BBF41B9F577}" dt="2020-11-20T02:42:51.820" v="56191" actId="947"/>
          <ac:spMkLst>
            <pc:docMk/>
            <pc:sldMk cId="0" sldId="286"/>
            <ac:spMk id="2811" creationId="{00000000-0000-0000-0000-000000000000}"/>
          </ac:spMkLst>
        </pc:spChg>
        <pc:spChg chg="mod">
          <ac:chgData name="Cao Tianyue" userId="002e49554a3b1526" providerId="LiveId" clId="{AB94867C-7F1F-4F52-A7CC-1BBF41B9F577}" dt="2020-11-20T02:42:51.820" v="56187" actId="947"/>
          <ac:spMkLst>
            <pc:docMk/>
            <pc:sldMk cId="0" sldId="286"/>
            <ac:spMk id="2812" creationId="{00000000-0000-0000-0000-000000000000}"/>
          </ac:spMkLst>
        </pc:spChg>
        <pc:spChg chg="mod">
          <ac:chgData name="Cao Tianyue" userId="002e49554a3b1526" providerId="LiveId" clId="{AB94867C-7F1F-4F52-A7CC-1BBF41B9F577}" dt="2020-11-20T02:42:51.819" v="56183" actId="947"/>
          <ac:spMkLst>
            <pc:docMk/>
            <pc:sldMk cId="0" sldId="286"/>
            <ac:spMk id="2813" creationId="{00000000-0000-0000-0000-000000000000}"/>
          </ac:spMkLst>
        </pc:spChg>
        <pc:spChg chg="mod">
          <ac:chgData name="Cao Tianyue" userId="002e49554a3b1526" providerId="LiveId" clId="{AB94867C-7F1F-4F52-A7CC-1BBF41B9F577}" dt="2020-11-20T02:42:51.819" v="56179" actId="947"/>
          <ac:spMkLst>
            <pc:docMk/>
            <pc:sldMk cId="0" sldId="286"/>
            <ac:spMk id="2814" creationId="{00000000-0000-0000-0000-000000000000}"/>
          </ac:spMkLst>
        </pc:spChg>
        <pc:spChg chg="mod">
          <ac:chgData name="Cao Tianyue" userId="002e49554a3b1526" providerId="LiveId" clId="{AB94867C-7F1F-4F52-A7CC-1BBF41B9F577}" dt="2020-11-20T02:42:51.818" v="56175" actId="947"/>
          <ac:spMkLst>
            <pc:docMk/>
            <pc:sldMk cId="0" sldId="286"/>
            <ac:spMk id="2815" creationId="{00000000-0000-0000-0000-000000000000}"/>
          </ac:spMkLst>
        </pc:spChg>
        <pc:spChg chg="mod">
          <ac:chgData name="Cao Tianyue" userId="002e49554a3b1526" providerId="LiveId" clId="{AB94867C-7F1F-4F52-A7CC-1BBF41B9F577}" dt="2020-11-20T02:42:51.818" v="56171" actId="947"/>
          <ac:spMkLst>
            <pc:docMk/>
            <pc:sldMk cId="0" sldId="286"/>
            <ac:spMk id="2816" creationId="{00000000-0000-0000-0000-000000000000}"/>
          </ac:spMkLst>
        </pc:spChg>
        <pc:spChg chg="mod">
          <ac:chgData name="Cao Tianyue" userId="002e49554a3b1526" providerId="LiveId" clId="{AB94867C-7F1F-4F52-A7CC-1BBF41B9F577}" dt="2020-11-20T02:42:51.817" v="56167" actId="947"/>
          <ac:spMkLst>
            <pc:docMk/>
            <pc:sldMk cId="0" sldId="286"/>
            <ac:spMk id="2817" creationId="{00000000-0000-0000-0000-000000000000}"/>
          </ac:spMkLst>
        </pc:spChg>
        <pc:spChg chg="mod">
          <ac:chgData name="Cao Tianyue" userId="002e49554a3b1526" providerId="LiveId" clId="{AB94867C-7F1F-4F52-A7CC-1BBF41B9F577}" dt="2020-11-20T02:42:51.817" v="56163" actId="947"/>
          <ac:spMkLst>
            <pc:docMk/>
            <pc:sldMk cId="0" sldId="286"/>
            <ac:spMk id="2818" creationId="{00000000-0000-0000-0000-000000000000}"/>
          </ac:spMkLst>
        </pc:spChg>
        <pc:spChg chg="mod">
          <ac:chgData name="Cao Tianyue" userId="002e49554a3b1526" providerId="LiveId" clId="{AB94867C-7F1F-4F52-A7CC-1BBF41B9F577}" dt="2020-11-20T02:42:51.816" v="56159" actId="947"/>
          <ac:spMkLst>
            <pc:docMk/>
            <pc:sldMk cId="0" sldId="286"/>
            <ac:spMk id="2819" creationId="{00000000-0000-0000-0000-000000000000}"/>
          </ac:spMkLst>
        </pc:spChg>
        <pc:spChg chg="mod">
          <ac:chgData name="Cao Tianyue" userId="002e49554a3b1526" providerId="LiveId" clId="{AB94867C-7F1F-4F52-A7CC-1BBF41B9F577}" dt="2020-11-20T02:42:51.815" v="56155" actId="947"/>
          <ac:spMkLst>
            <pc:docMk/>
            <pc:sldMk cId="0" sldId="286"/>
            <ac:spMk id="2820" creationId="{00000000-0000-0000-0000-000000000000}"/>
          </ac:spMkLst>
        </pc:spChg>
        <pc:spChg chg="mod">
          <ac:chgData name="Cao Tianyue" userId="002e49554a3b1526" providerId="LiveId" clId="{AB94867C-7F1F-4F52-A7CC-1BBF41B9F577}" dt="2020-11-20T02:42:51.814" v="56151" actId="947"/>
          <ac:spMkLst>
            <pc:docMk/>
            <pc:sldMk cId="0" sldId="286"/>
            <ac:spMk id="2821" creationId="{00000000-0000-0000-0000-000000000000}"/>
          </ac:spMkLst>
        </pc:spChg>
        <pc:spChg chg="mod">
          <ac:chgData name="Cao Tianyue" userId="002e49554a3b1526" providerId="LiveId" clId="{AB94867C-7F1F-4F52-A7CC-1BBF41B9F577}" dt="2020-11-20T02:42:51.814" v="56147" actId="947"/>
          <ac:spMkLst>
            <pc:docMk/>
            <pc:sldMk cId="0" sldId="286"/>
            <ac:spMk id="2822" creationId="{00000000-0000-0000-0000-000000000000}"/>
          </ac:spMkLst>
        </pc:spChg>
        <pc:spChg chg="mod">
          <ac:chgData name="Cao Tianyue" userId="002e49554a3b1526" providerId="LiveId" clId="{AB94867C-7F1F-4F52-A7CC-1BBF41B9F577}" dt="2020-11-20T02:42:51.813" v="56143" actId="947"/>
          <ac:spMkLst>
            <pc:docMk/>
            <pc:sldMk cId="0" sldId="286"/>
            <ac:spMk id="2823" creationId="{00000000-0000-0000-0000-000000000000}"/>
          </ac:spMkLst>
        </pc:spChg>
        <pc:spChg chg="mod">
          <ac:chgData name="Cao Tianyue" userId="002e49554a3b1526" providerId="LiveId" clId="{AB94867C-7F1F-4F52-A7CC-1BBF41B9F577}" dt="2020-11-20T02:42:51.813" v="56139" actId="947"/>
          <ac:spMkLst>
            <pc:docMk/>
            <pc:sldMk cId="0" sldId="286"/>
            <ac:spMk id="2824" creationId="{00000000-0000-0000-0000-000000000000}"/>
          </ac:spMkLst>
        </pc:spChg>
        <pc:spChg chg="mod">
          <ac:chgData name="Cao Tianyue" userId="002e49554a3b1526" providerId="LiveId" clId="{AB94867C-7F1F-4F52-A7CC-1BBF41B9F577}" dt="2020-11-20T02:42:51.812" v="56135" actId="947"/>
          <ac:spMkLst>
            <pc:docMk/>
            <pc:sldMk cId="0" sldId="286"/>
            <ac:spMk id="2825" creationId="{00000000-0000-0000-0000-000000000000}"/>
          </ac:spMkLst>
        </pc:spChg>
        <pc:spChg chg="mod">
          <ac:chgData name="Cao Tianyue" userId="002e49554a3b1526" providerId="LiveId" clId="{AB94867C-7F1F-4F52-A7CC-1BBF41B9F577}" dt="2020-11-20T02:42:51.812" v="56131" actId="947"/>
          <ac:spMkLst>
            <pc:docMk/>
            <pc:sldMk cId="0" sldId="286"/>
            <ac:spMk id="2826" creationId="{00000000-0000-0000-0000-000000000000}"/>
          </ac:spMkLst>
        </pc:spChg>
        <pc:spChg chg="mod">
          <ac:chgData name="Cao Tianyue" userId="002e49554a3b1526" providerId="LiveId" clId="{AB94867C-7F1F-4F52-A7CC-1BBF41B9F577}" dt="2020-11-20T02:42:51.811" v="56127" actId="947"/>
          <ac:spMkLst>
            <pc:docMk/>
            <pc:sldMk cId="0" sldId="286"/>
            <ac:spMk id="2827" creationId="{00000000-0000-0000-0000-000000000000}"/>
          </ac:spMkLst>
        </pc:spChg>
        <pc:spChg chg="mod">
          <ac:chgData name="Cao Tianyue" userId="002e49554a3b1526" providerId="LiveId" clId="{AB94867C-7F1F-4F52-A7CC-1BBF41B9F577}" dt="2020-11-20T02:42:51.811" v="56123" actId="947"/>
          <ac:spMkLst>
            <pc:docMk/>
            <pc:sldMk cId="0" sldId="286"/>
            <ac:spMk id="2828" creationId="{00000000-0000-0000-0000-000000000000}"/>
          </ac:spMkLst>
        </pc:spChg>
        <pc:spChg chg="mod">
          <ac:chgData name="Cao Tianyue" userId="002e49554a3b1526" providerId="LiveId" clId="{AB94867C-7F1F-4F52-A7CC-1BBF41B9F577}" dt="2020-11-20T02:42:51.810" v="56119" actId="947"/>
          <ac:spMkLst>
            <pc:docMk/>
            <pc:sldMk cId="0" sldId="286"/>
            <ac:spMk id="2829" creationId="{00000000-0000-0000-0000-000000000000}"/>
          </ac:spMkLst>
        </pc:spChg>
        <pc:spChg chg="mod">
          <ac:chgData name="Cao Tianyue" userId="002e49554a3b1526" providerId="LiveId" clId="{AB94867C-7F1F-4F52-A7CC-1BBF41B9F577}" dt="2020-11-20T02:42:51.809" v="56115" actId="947"/>
          <ac:spMkLst>
            <pc:docMk/>
            <pc:sldMk cId="0" sldId="286"/>
            <ac:spMk id="2830" creationId="{00000000-0000-0000-0000-000000000000}"/>
          </ac:spMkLst>
        </pc:spChg>
        <pc:spChg chg="mod">
          <ac:chgData name="Cao Tianyue" userId="002e49554a3b1526" providerId="LiveId" clId="{AB94867C-7F1F-4F52-A7CC-1BBF41B9F577}" dt="2020-11-20T02:42:51.809" v="56111" actId="947"/>
          <ac:spMkLst>
            <pc:docMk/>
            <pc:sldMk cId="0" sldId="286"/>
            <ac:spMk id="2831" creationId="{00000000-0000-0000-0000-000000000000}"/>
          </ac:spMkLst>
        </pc:spChg>
        <pc:spChg chg="mod">
          <ac:chgData name="Cao Tianyue" userId="002e49554a3b1526" providerId="LiveId" clId="{AB94867C-7F1F-4F52-A7CC-1BBF41B9F577}" dt="2020-11-20T02:42:51.808" v="56107" actId="947"/>
          <ac:spMkLst>
            <pc:docMk/>
            <pc:sldMk cId="0" sldId="286"/>
            <ac:spMk id="2832" creationId="{00000000-0000-0000-0000-000000000000}"/>
          </ac:spMkLst>
        </pc:spChg>
        <pc:spChg chg="mod">
          <ac:chgData name="Cao Tianyue" userId="002e49554a3b1526" providerId="LiveId" clId="{AB94867C-7F1F-4F52-A7CC-1BBF41B9F577}" dt="2020-11-20T02:42:51.808" v="56103" actId="947"/>
          <ac:spMkLst>
            <pc:docMk/>
            <pc:sldMk cId="0" sldId="286"/>
            <ac:spMk id="2833" creationId="{00000000-0000-0000-0000-000000000000}"/>
          </ac:spMkLst>
        </pc:spChg>
        <pc:spChg chg="mod">
          <ac:chgData name="Cao Tianyue" userId="002e49554a3b1526" providerId="LiveId" clId="{AB94867C-7F1F-4F52-A7CC-1BBF41B9F577}" dt="2020-11-20T02:42:51.807" v="56099" actId="947"/>
          <ac:spMkLst>
            <pc:docMk/>
            <pc:sldMk cId="0" sldId="286"/>
            <ac:spMk id="2834" creationId="{00000000-0000-0000-0000-000000000000}"/>
          </ac:spMkLst>
        </pc:spChg>
        <pc:spChg chg="mod">
          <ac:chgData name="Cao Tianyue" userId="002e49554a3b1526" providerId="LiveId" clId="{AB94867C-7F1F-4F52-A7CC-1BBF41B9F577}" dt="2020-11-20T02:42:51.806" v="56095" actId="947"/>
          <ac:spMkLst>
            <pc:docMk/>
            <pc:sldMk cId="0" sldId="286"/>
            <ac:spMk id="2835" creationId="{00000000-0000-0000-0000-000000000000}"/>
          </ac:spMkLst>
        </pc:spChg>
        <pc:spChg chg="mod">
          <ac:chgData name="Cao Tianyue" userId="002e49554a3b1526" providerId="LiveId" clId="{AB94867C-7F1F-4F52-A7CC-1BBF41B9F577}" dt="2020-11-20T02:42:51.806" v="56091" actId="947"/>
          <ac:spMkLst>
            <pc:docMk/>
            <pc:sldMk cId="0" sldId="286"/>
            <ac:spMk id="2836" creationId="{00000000-0000-0000-0000-000000000000}"/>
          </ac:spMkLst>
        </pc:spChg>
        <pc:spChg chg="mod">
          <ac:chgData name="Cao Tianyue" userId="002e49554a3b1526" providerId="LiveId" clId="{AB94867C-7F1F-4F52-A7CC-1BBF41B9F577}" dt="2020-11-20T02:42:51.805" v="56087" actId="947"/>
          <ac:spMkLst>
            <pc:docMk/>
            <pc:sldMk cId="0" sldId="286"/>
            <ac:spMk id="2837" creationId="{00000000-0000-0000-0000-000000000000}"/>
          </ac:spMkLst>
        </pc:spChg>
        <pc:spChg chg="mod">
          <ac:chgData name="Cao Tianyue" userId="002e49554a3b1526" providerId="LiveId" clId="{AB94867C-7F1F-4F52-A7CC-1BBF41B9F577}" dt="2020-11-20T02:42:51.805" v="56083" actId="947"/>
          <ac:spMkLst>
            <pc:docMk/>
            <pc:sldMk cId="0" sldId="286"/>
            <ac:spMk id="2838" creationId="{00000000-0000-0000-0000-000000000000}"/>
          </ac:spMkLst>
        </pc:spChg>
        <pc:spChg chg="mod">
          <ac:chgData name="Cao Tianyue" userId="002e49554a3b1526" providerId="LiveId" clId="{AB94867C-7F1F-4F52-A7CC-1BBF41B9F577}" dt="2020-11-20T02:42:51.804" v="56079" actId="947"/>
          <ac:spMkLst>
            <pc:docMk/>
            <pc:sldMk cId="0" sldId="286"/>
            <ac:spMk id="2839" creationId="{00000000-0000-0000-0000-000000000000}"/>
          </ac:spMkLst>
        </pc:spChg>
        <pc:spChg chg="mod">
          <ac:chgData name="Cao Tianyue" userId="002e49554a3b1526" providerId="LiveId" clId="{AB94867C-7F1F-4F52-A7CC-1BBF41B9F577}" dt="2020-11-20T02:42:51.804" v="56075" actId="947"/>
          <ac:spMkLst>
            <pc:docMk/>
            <pc:sldMk cId="0" sldId="286"/>
            <ac:spMk id="2840" creationId="{00000000-0000-0000-0000-000000000000}"/>
          </ac:spMkLst>
        </pc:spChg>
        <pc:spChg chg="mod">
          <ac:chgData name="Cao Tianyue" userId="002e49554a3b1526" providerId="LiveId" clId="{AB94867C-7F1F-4F52-A7CC-1BBF41B9F577}" dt="2020-11-20T02:42:51.803" v="56071" actId="947"/>
          <ac:spMkLst>
            <pc:docMk/>
            <pc:sldMk cId="0" sldId="286"/>
            <ac:spMk id="2841" creationId="{00000000-0000-0000-0000-000000000000}"/>
          </ac:spMkLst>
        </pc:spChg>
        <pc:spChg chg="mod">
          <ac:chgData name="Cao Tianyue" userId="002e49554a3b1526" providerId="LiveId" clId="{AB94867C-7F1F-4F52-A7CC-1BBF41B9F577}" dt="2020-11-20T02:42:51.802" v="56067" actId="947"/>
          <ac:spMkLst>
            <pc:docMk/>
            <pc:sldMk cId="0" sldId="286"/>
            <ac:spMk id="2842" creationId="{00000000-0000-0000-0000-000000000000}"/>
          </ac:spMkLst>
        </pc:spChg>
        <pc:spChg chg="mod">
          <ac:chgData name="Cao Tianyue" userId="002e49554a3b1526" providerId="LiveId" clId="{AB94867C-7F1F-4F52-A7CC-1BBF41B9F577}" dt="2020-11-20T02:42:51.802" v="56063" actId="947"/>
          <ac:spMkLst>
            <pc:docMk/>
            <pc:sldMk cId="0" sldId="286"/>
            <ac:spMk id="2843" creationId="{00000000-0000-0000-0000-000000000000}"/>
          </ac:spMkLst>
        </pc:spChg>
        <pc:spChg chg="mod">
          <ac:chgData name="Cao Tianyue" userId="002e49554a3b1526" providerId="LiveId" clId="{AB94867C-7F1F-4F52-A7CC-1BBF41B9F577}" dt="2020-11-20T02:42:51.801" v="56059" actId="947"/>
          <ac:spMkLst>
            <pc:docMk/>
            <pc:sldMk cId="0" sldId="286"/>
            <ac:spMk id="2844" creationId="{00000000-0000-0000-0000-000000000000}"/>
          </ac:spMkLst>
        </pc:spChg>
        <pc:spChg chg="mod">
          <ac:chgData name="Cao Tianyue" userId="002e49554a3b1526" providerId="LiveId" clId="{AB94867C-7F1F-4F52-A7CC-1BBF41B9F577}" dt="2020-11-20T02:42:51.801" v="56055" actId="947"/>
          <ac:spMkLst>
            <pc:docMk/>
            <pc:sldMk cId="0" sldId="286"/>
            <ac:spMk id="2845" creationId="{00000000-0000-0000-0000-000000000000}"/>
          </ac:spMkLst>
        </pc:spChg>
        <pc:spChg chg="mod">
          <ac:chgData name="Cao Tianyue" userId="002e49554a3b1526" providerId="LiveId" clId="{AB94867C-7F1F-4F52-A7CC-1BBF41B9F577}" dt="2020-11-20T02:42:51.800" v="56051" actId="947"/>
          <ac:spMkLst>
            <pc:docMk/>
            <pc:sldMk cId="0" sldId="286"/>
            <ac:spMk id="2846" creationId="{00000000-0000-0000-0000-000000000000}"/>
          </ac:spMkLst>
        </pc:spChg>
        <pc:spChg chg="mod">
          <ac:chgData name="Cao Tianyue" userId="002e49554a3b1526" providerId="LiveId" clId="{AB94867C-7F1F-4F52-A7CC-1BBF41B9F577}" dt="2020-11-20T02:42:51.800" v="56047" actId="947"/>
          <ac:spMkLst>
            <pc:docMk/>
            <pc:sldMk cId="0" sldId="286"/>
            <ac:spMk id="2847" creationId="{00000000-0000-0000-0000-000000000000}"/>
          </ac:spMkLst>
        </pc:spChg>
        <pc:spChg chg="mod">
          <ac:chgData name="Cao Tianyue" userId="002e49554a3b1526" providerId="LiveId" clId="{AB94867C-7F1F-4F52-A7CC-1BBF41B9F577}" dt="2020-11-20T02:42:51.799" v="56043" actId="947"/>
          <ac:spMkLst>
            <pc:docMk/>
            <pc:sldMk cId="0" sldId="286"/>
            <ac:spMk id="2848" creationId="{00000000-0000-0000-0000-000000000000}"/>
          </ac:spMkLst>
        </pc:spChg>
        <pc:spChg chg="mod">
          <ac:chgData name="Cao Tianyue" userId="002e49554a3b1526" providerId="LiveId" clId="{AB94867C-7F1F-4F52-A7CC-1BBF41B9F577}" dt="2020-11-20T02:42:51.798" v="56039" actId="947"/>
          <ac:spMkLst>
            <pc:docMk/>
            <pc:sldMk cId="0" sldId="286"/>
            <ac:spMk id="2849" creationId="{00000000-0000-0000-0000-000000000000}"/>
          </ac:spMkLst>
        </pc:spChg>
        <pc:spChg chg="mod">
          <ac:chgData name="Cao Tianyue" userId="002e49554a3b1526" providerId="LiveId" clId="{AB94867C-7F1F-4F52-A7CC-1BBF41B9F577}" dt="2020-11-20T02:42:51.798" v="56035" actId="947"/>
          <ac:spMkLst>
            <pc:docMk/>
            <pc:sldMk cId="0" sldId="286"/>
            <ac:spMk id="2850" creationId="{00000000-0000-0000-0000-000000000000}"/>
          </ac:spMkLst>
        </pc:spChg>
        <pc:spChg chg="mod">
          <ac:chgData name="Cao Tianyue" userId="002e49554a3b1526" providerId="LiveId" clId="{AB94867C-7F1F-4F52-A7CC-1BBF41B9F577}" dt="2020-11-20T02:42:51.797" v="56031" actId="947"/>
          <ac:spMkLst>
            <pc:docMk/>
            <pc:sldMk cId="0" sldId="286"/>
            <ac:spMk id="2851" creationId="{00000000-0000-0000-0000-000000000000}"/>
          </ac:spMkLst>
        </pc:spChg>
        <pc:spChg chg="mod">
          <ac:chgData name="Cao Tianyue" userId="002e49554a3b1526" providerId="LiveId" clId="{AB94867C-7F1F-4F52-A7CC-1BBF41B9F577}" dt="2020-11-20T02:42:51.797" v="56027" actId="947"/>
          <ac:spMkLst>
            <pc:docMk/>
            <pc:sldMk cId="0" sldId="286"/>
            <ac:spMk id="2852" creationId="{00000000-0000-0000-0000-000000000000}"/>
          </ac:spMkLst>
        </pc:spChg>
        <pc:spChg chg="mod">
          <ac:chgData name="Cao Tianyue" userId="002e49554a3b1526" providerId="LiveId" clId="{AB94867C-7F1F-4F52-A7CC-1BBF41B9F577}" dt="2020-11-20T02:42:51.796" v="56023" actId="947"/>
          <ac:spMkLst>
            <pc:docMk/>
            <pc:sldMk cId="0" sldId="286"/>
            <ac:spMk id="2853" creationId="{00000000-0000-0000-0000-000000000000}"/>
          </ac:spMkLst>
        </pc:spChg>
        <pc:spChg chg="mod">
          <ac:chgData name="Cao Tianyue" userId="002e49554a3b1526" providerId="LiveId" clId="{AB94867C-7F1F-4F52-A7CC-1BBF41B9F577}" dt="2020-11-20T02:42:51.796" v="56019" actId="947"/>
          <ac:spMkLst>
            <pc:docMk/>
            <pc:sldMk cId="0" sldId="286"/>
            <ac:spMk id="2854" creationId="{00000000-0000-0000-0000-000000000000}"/>
          </ac:spMkLst>
        </pc:spChg>
        <pc:spChg chg="mod">
          <ac:chgData name="Cao Tianyue" userId="002e49554a3b1526" providerId="LiveId" clId="{AB94867C-7F1F-4F52-A7CC-1BBF41B9F577}" dt="2020-11-20T02:42:51.795" v="56015" actId="947"/>
          <ac:spMkLst>
            <pc:docMk/>
            <pc:sldMk cId="0" sldId="286"/>
            <ac:spMk id="2855" creationId="{00000000-0000-0000-0000-000000000000}"/>
          </ac:spMkLst>
        </pc:spChg>
        <pc:spChg chg="mod">
          <ac:chgData name="Cao Tianyue" userId="002e49554a3b1526" providerId="LiveId" clId="{AB94867C-7F1F-4F52-A7CC-1BBF41B9F577}" dt="2020-11-20T02:42:51.795" v="56011" actId="947"/>
          <ac:spMkLst>
            <pc:docMk/>
            <pc:sldMk cId="0" sldId="286"/>
            <ac:spMk id="2856" creationId="{00000000-0000-0000-0000-000000000000}"/>
          </ac:spMkLst>
        </pc:spChg>
        <pc:spChg chg="mod">
          <ac:chgData name="Cao Tianyue" userId="002e49554a3b1526" providerId="LiveId" clId="{AB94867C-7F1F-4F52-A7CC-1BBF41B9F577}" dt="2020-11-20T02:42:51.794" v="56007" actId="947"/>
          <ac:spMkLst>
            <pc:docMk/>
            <pc:sldMk cId="0" sldId="286"/>
            <ac:spMk id="2857" creationId="{00000000-0000-0000-0000-000000000000}"/>
          </ac:spMkLst>
        </pc:spChg>
        <pc:spChg chg="mod">
          <ac:chgData name="Cao Tianyue" userId="002e49554a3b1526" providerId="LiveId" clId="{AB94867C-7F1F-4F52-A7CC-1BBF41B9F577}" dt="2020-11-20T02:42:51.794" v="56003" actId="947"/>
          <ac:spMkLst>
            <pc:docMk/>
            <pc:sldMk cId="0" sldId="286"/>
            <ac:spMk id="2858" creationId="{00000000-0000-0000-0000-000000000000}"/>
          </ac:spMkLst>
        </pc:spChg>
        <pc:spChg chg="mod">
          <ac:chgData name="Cao Tianyue" userId="002e49554a3b1526" providerId="LiveId" clId="{AB94867C-7F1F-4F52-A7CC-1BBF41B9F577}" dt="2020-11-20T02:42:51.793" v="55999" actId="947"/>
          <ac:spMkLst>
            <pc:docMk/>
            <pc:sldMk cId="0" sldId="286"/>
            <ac:spMk id="2859" creationId="{00000000-0000-0000-0000-000000000000}"/>
          </ac:spMkLst>
        </pc:spChg>
        <pc:spChg chg="mod">
          <ac:chgData name="Cao Tianyue" userId="002e49554a3b1526" providerId="LiveId" clId="{AB94867C-7F1F-4F52-A7CC-1BBF41B9F577}" dt="2020-11-20T02:42:51.792" v="55995" actId="947"/>
          <ac:spMkLst>
            <pc:docMk/>
            <pc:sldMk cId="0" sldId="286"/>
            <ac:spMk id="2860" creationId="{00000000-0000-0000-0000-000000000000}"/>
          </ac:spMkLst>
        </pc:spChg>
        <pc:spChg chg="mod">
          <ac:chgData name="Cao Tianyue" userId="002e49554a3b1526" providerId="LiveId" clId="{AB94867C-7F1F-4F52-A7CC-1BBF41B9F577}" dt="2020-11-20T02:42:51.792" v="55991" actId="947"/>
          <ac:spMkLst>
            <pc:docMk/>
            <pc:sldMk cId="0" sldId="286"/>
            <ac:spMk id="2861" creationId="{00000000-0000-0000-0000-000000000000}"/>
          </ac:spMkLst>
        </pc:spChg>
        <pc:spChg chg="mod">
          <ac:chgData name="Cao Tianyue" userId="002e49554a3b1526" providerId="LiveId" clId="{AB94867C-7F1F-4F52-A7CC-1BBF41B9F577}" dt="2020-11-20T02:42:51.791" v="55987" actId="947"/>
          <ac:spMkLst>
            <pc:docMk/>
            <pc:sldMk cId="0" sldId="286"/>
            <ac:spMk id="2862" creationId="{00000000-0000-0000-0000-000000000000}"/>
          </ac:spMkLst>
        </pc:spChg>
        <pc:spChg chg="mod">
          <ac:chgData name="Cao Tianyue" userId="002e49554a3b1526" providerId="LiveId" clId="{AB94867C-7F1F-4F52-A7CC-1BBF41B9F577}" dt="2020-11-20T02:42:51.791" v="55983" actId="947"/>
          <ac:spMkLst>
            <pc:docMk/>
            <pc:sldMk cId="0" sldId="286"/>
            <ac:spMk id="2863" creationId="{00000000-0000-0000-0000-000000000000}"/>
          </ac:spMkLst>
        </pc:spChg>
        <pc:spChg chg="mod">
          <ac:chgData name="Cao Tianyue" userId="002e49554a3b1526" providerId="LiveId" clId="{AB94867C-7F1F-4F52-A7CC-1BBF41B9F577}" dt="2020-11-20T02:42:51.790" v="55979" actId="947"/>
          <ac:spMkLst>
            <pc:docMk/>
            <pc:sldMk cId="0" sldId="286"/>
            <ac:spMk id="2864" creationId="{00000000-0000-0000-0000-000000000000}"/>
          </ac:spMkLst>
        </pc:spChg>
        <pc:spChg chg="mod">
          <ac:chgData name="Cao Tianyue" userId="002e49554a3b1526" providerId="LiveId" clId="{AB94867C-7F1F-4F52-A7CC-1BBF41B9F577}" dt="2020-11-20T02:42:51.789" v="55975" actId="947"/>
          <ac:spMkLst>
            <pc:docMk/>
            <pc:sldMk cId="0" sldId="286"/>
            <ac:spMk id="2865" creationId="{00000000-0000-0000-0000-000000000000}"/>
          </ac:spMkLst>
        </pc:spChg>
        <pc:spChg chg="mod">
          <ac:chgData name="Cao Tianyue" userId="002e49554a3b1526" providerId="LiveId" clId="{AB94867C-7F1F-4F52-A7CC-1BBF41B9F577}" dt="2020-11-20T02:42:51.789" v="55971" actId="947"/>
          <ac:spMkLst>
            <pc:docMk/>
            <pc:sldMk cId="0" sldId="286"/>
            <ac:spMk id="2866" creationId="{00000000-0000-0000-0000-000000000000}"/>
          </ac:spMkLst>
        </pc:spChg>
        <pc:spChg chg="mod">
          <ac:chgData name="Cao Tianyue" userId="002e49554a3b1526" providerId="LiveId" clId="{AB94867C-7F1F-4F52-A7CC-1BBF41B9F577}" dt="2020-11-20T02:42:51.788" v="55967" actId="947"/>
          <ac:spMkLst>
            <pc:docMk/>
            <pc:sldMk cId="0" sldId="286"/>
            <ac:spMk id="2867" creationId="{00000000-0000-0000-0000-000000000000}"/>
          </ac:spMkLst>
        </pc:spChg>
        <pc:spChg chg="mod">
          <ac:chgData name="Cao Tianyue" userId="002e49554a3b1526" providerId="LiveId" clId="{AB94867C-7F1F-4F52-A7CC-1BBF41B9F577}" dt="2020-11-20T02:42:51.788" v="55963" actId="947"/>
          <ac:spMkLst>
            <pc:docMk/>
            <pc:sldMk cId="0" sldId="286"/>
            <ac:spMk id="2868" creationId="{00000000-0000-0000-0000-000000000000}"/>
          </ac:spMkLst>
        </pc:spChg>
        <pc:spChg chg="mod">
          <ac:chgData name="Cao Tianyue" userId="002e49554a3b1526" providerId="LiveId" clId="{AB94867C-7F1F-4F52-A7CC-1BBF41B9F577}" dt="2020-11-20T02:42:51.787" v="55959" actId="947"/>
          <ac:spMkLst>
            <pc:docMk/>
            <pc:sldMk cId="0" sldId="286"/>
            <ac:spMk id="2869" creationId="{00000000-0000-0000-0000-000000000000}"/>
          </ac:spMkLst>
        </pc:spChg>
        <pc:spChg chg="mod">
          <ac:chgData name="Cao Tianyue" userId="002e49554a3b1526" providerId="LiveId" clId="{AB94867C-7F1F-4F52-A7CC-1BBF41B9F577}" dt="2020-11-20T02:42:51.786" v="55955" actId="947"/>
          <ac:spMkLst>
            <pc:docMk/>
            <pc:sldMk cId="0" sldId="286"/>
            <ac:spMk id="2870" creationId="{00000000-0000-0000-0000-000000000000}"/>
          </ac:spMkLst>
        </pc:spChg>
        <pc:spChg chg="mod">
          <ac:chgData name="Cao Tianyue" userId="002e49554a3b1526" providerId="LiveId" clId="{AB94867C-7F1F-4F52-A7CC-1BBF41B9F577}" dt="2020-11-20T02:42:51.786" v="55951" actId="947"/>
          <ac:spMkLst>
            <pc:docMk/>
            <pc:sldMk cId="0" sldId="286"/>
            <ac:spMk id="2871" creationId="{00000000-0000-0000-0000-000000000000}"/>
          </ac:spMkLst>
        </pc:spChg>
        <pc:spChg chg="mod">
          <ac:chgData name="Cao Tianyue" userId="002e49554a3b1526" providerId="LiveId" clId="{AB94867C-7F1F-4F52-A7CC-1BBF41B9F577}" dt="2020-11-20T02:42:51.785" v="55947" actId="947"/>
          <ac:spMkLst>
            <pc:docMk/>
            <pc:sldMk cId="0" sldId="286"/>
            <ac:spMk id="2872" creationId="{00000000-0000-0000-0000-000000000000}"/>
          </ac:spMkLst>
        </pc:spChg>
        <pc:spChg chg="mod">
          <ac:chgData name="Cao Tianyue" userId="002e49554a3b1526" providerId="LiveId" clId="{AB94867C-7F1F-4F52-A7CC-1BBF41B9F577}" dt="2020-11-20T02:42:51.785" v="55943" actId="947"/>
          <ac:spMkLst>
            <pc:docMk/>
            <pc:sldMk cId="0" sldId="286"/>
            <ac:spMk id="2873" creationId="{00000000-0000-0000-0000-000000000000}"/>
          </ac:spMkLst>
        </pc:spChg>
        <pc:spChg chg="mod">
          <ac:chgData name="Cao Tianyue" userId="002e49554a3b1526" providerId="LiveId" clId="{AB94867C-7F1F-4F52-A7CC-1BBF41B9F577}" dt="2020-11-20T02:42:51.784" v="55939" actId="947"/>
          <ac:spMkLst>
            <pc:docMk/>
            <pc:sldMk cId="0" sldId="286"/>
            <ac:spMk id="2874" creationId="{00000000-0000-0000-0000-000000000000}"/>
          </ac:spMkLst>
        </pc:spChg>
        <pc:spChg chg="mod">
          <ac:chgData name="Cao Tianyue" userId="002e49554a3b1526" providerId="LiveId" clId="{AB94867C-7F1F-4F52-A7CC-1BBF41B9F577}" dt="2020-11-20T02:42:51.784" v="55935" actId="947"/>
          <ac:spMkLst>
            <pc:docMk/>
            <pc:sldMk cId="0" sldId="286"/>
            <ac:spMk id="2875" creationId="{00000000-0000-0000-0000-000000000000}"/>
          </ac:spMkLst>
        </pc:spChg>
        <pc:spChg chg="mod">
          <ac:chgData name="Cao Tianyue" userId="002e49554a3b1526" providerId="LiveId" clId="{AB94867C-7F1F-4F52-A7CC-1BBF41B9F577}" dt="2020-11-20T02:42:51.783" v="55931" actId="947"/>
          <ac:spMkLst>
            <pc:docMk/>
            <pc:sldMk cId="0" sldId="286"/>
            <ac:spMk id="2876" creationId="{00000000-0000-0000-0000-000000000000}"/>
          </ac:spMkLst>
        </pc:spChg>
        <pc:spChg chg="mod">
          <ac:chgData name="Cao Tianyue" userId="002e49554a3b1526" providerId="LiveId" clId="{AB94867C-7F1F-4F52-A7CC-1BBF41B9F577}" dt="2020-11-20T02:42:51.782" v="55927" actId="947"/>
          <ac:spMkLst>
            <pc:docMk/>
            <pc:sldMk cId="0" sldId="286"/>
            <ac:spMk id="2877" creationId="{00000000-0000-0000-0000-000000000000}"/>
          </ac:spMkLst>
        </pc:spChg>
        <pc:spChg chg="mod">
          <ac:chgData name="Cao Tianyue" userId="002e49554a3b1526" providerId="LiveId" clId="{AB94867C-7F1F-4F52-A7CC-1BBF41B9F577}" dt="2020-11-20T02:42:51.782" v="55923" actId="947"/>
          <ac:spMkLst>
            <pc:docMk/>
            <pc:sldMk cId="0" sldId="286"/>
            <ac:spMk id="2878" creationId="{00000000-0000-0000-0000-000000000000}"/>
          </ac:spMkLst>
        </pc:spChg>
        <pc:spChg chg="mod">
          <ac:chgData name="Cao Tianyue" userId="002e49554a3b1526" providerId="LiveId" clId="{AB94867C-7F1F-4F52-A7CC-1BBF41B9F577}" dt="2020-11-20T02:42:51.781" v="55919" actId="947"/>
          <ac:spMkLst>
            <pc:docMk/>
            <pc:sldMk cId="0" sldId="286"/>
            <ac:spMk id="2879" creationId="{00000000-0000-0000-0000-000000000000}"/>
          </ac:spMkLst>
        </pc:spChg>
        <pc:spChg chg="mod">
          <ac:chgData name="Cao Tianyue" userId="002e49554a3b1526" providerId="LiveId" clId="{AB94867C-7F1F-4F52-A7CC-1BBF41B9F577}" dt="2020-11-20T02:42:51.781" v="55915" actId="947"/>
          <ac:spMkLst>
            <pc:docMk/>
            <pc:sldMk cId="0" sldId="286"/>
            <ac:spMk id="2880" creationId="{00000000-0000-0000-0000-000000000000}"/>
          </ac:spMkLst>
        </pc:spChg>
        <pc:spChg chg="mod">
          <ac:chgData name="Cao Tianyue" userId="002e49554a3b1526" providerId="LiveId" clId="{AB94867C-7F1F-4F52-A7CC-1BBF41B9F577}" dt="2020-11-20T02:42:51.780" v="55911" actId="947"/>
          <ac:spMkLst>
            <pc:docMk/>
            <pc:sldMk cId="0" sldId="286"/>
            <ac:spMk id="2881" creationId="{00000000-0000-0000-0000-000000000000}"/>
          </ac:spMkLst>
        </pc:spChg>
        <pc:spChg chg="mod">
          <ac:chgData name="Cao Tianyue" userId="002e49554a3b1526" providerId="LiveId" clId="{AB94867C-7F1F-4F52-A7CC-1BBF41B9F577}" dt="2020-11-20T02:42:51.780" v="55907" actId="947"/>
          <ac:spMkLst>
            <pc:docMk/>
            <pc:sldMk cId="0" sldId="286"/>
            <ac:spMk id="2882" creationId="{00000000-0000-0000-0000-000000000000}"/>
          </ac:spMkLst>
        </pc:spChg>
        <pc:spChg chg="mod">
          <ac:chgData name="Cao Tianyue" userId="002e49554a3b1526" providerId="LiveId" clId="{AB94867C-7F1F-4F52-A7CC-1BBF41B9F577}" dt="2020-11-20T02:42:51.779" v="55903" actId="947"/>
          <ac:spMkLst>
            <pc:docMk/>
            <pc:sldMk cId="0" sldId="286"/>
            <ac:spMk id="2883" creationId="{00000000-0000-0000-0000-000000000000}"/>
          </ac:spMkLst>
        </pc:spChg>
        <pc:spChg chg="mod">
          <ac:chgData name="Cao Tianyue" userId="002e49554a3b1526" providerId="LiveId" clId="{AB94867C-7F1F-4F52-A7CC-1BBF41B9F577}" dt="2020-11-20T02:42:51.779" v="55899" actId="947"/>
          <ac:spMkLst>
            <pc:docMk/>
            <pc:sldMk cId="0" sldId="286"/>
            <ac:spMk id="2884" creationId="{00000000-0000-0000-0000-000000000000}"/>
          </ac:spMkLst>
        </pc:spChg>
        <pc:spChg chg="mod">
          <ac:chgData name="Cao Tianyue" userId="002e49554a3b1526" providerId="LiveId" clId="{AB94867C-7F1F-4F52-A7CC-1BBF41B9F577}" dt="2020-11-20T02:42:51.778" v="55895" actId="947"/>
          <ac:spMkLst>
            <pc:docMk/>
            <pc:sldMk cId="0" sldId="286"/>
            <ac:spMk id="2885" creationId="{00000000-0000-0000-0000-000000000000}"/>
          </ac:spMkLst>
        </pc:spChg>
        <pc:spChg chg="mod">
          <ac:chgData name="Cao Tianyue" userId="002e49554a3b1526" providerId="LiveId" clId="{AB94867C-7F1F-4F52-A7CC-1BBF41B9F577}" dt="2020-11-20T02:42:51.777" v="55891" actId="947"/>
          <ac:spMkLst>
            <pc:docMk/>
            <pc:sldMk cId="0" sldId="286"/>
            <ac:spMk id="2886" creationId="{00000000-0000-0000-0000-000000000000}"/>
          </ac:spMkLst>
        </pc:spChg>
        <pc:spChg chg="mod">
          <ac:chgData name="Cao Tianyue" userId="002e49554a3b1526" providerId="LiveId" clId="{AB94867C-7F1F-4F52-A7CC-1BBF41B9F577}" dt="2020-11-20T02:42:51.777" v="55887" actId="947"/>
          <ac:spMkLst>
            <pc:docMk/>
            <pc:sldMk cId="0" sldId="286"/>
            <ac:spMk id="2887" creationId="{00000000-0000-0000-0000-000000000000}"/>
          </ac:spMkLst>
        </pc:spChg>
        <pc:spChg chg="mod">
          <ac:chgData name="Cao Tianyue" userId="002e49554a3b1526" providerId="LiveId" clId="{AB94867C-7F1F-4F52-A7CC-1BBF41B9F577}" dt="2020-11-20T02:42:51.776" v="55883" actId="947"/>
          <ac:spMkLst>
            <pc:docMk/>
            <pc:sldMk cId="0" sldId="286"/>
            <ac:spMk id="2888" creationId="{00000000-0000-0000-0000-000000000000}"/>
          </ac:spMkLst>
        </pc:spChg>
        <pc:spChg chg="mod">
          <ac:chgData name="Cao Tianyue" userId="002e49554a3b1526" providerId="LiveId" clId="{AB94867C-7F1F-4F52-A7CC-1BBF41B9F577}" dt="2020-11-20T02:42:51.776" v="55879" actId="947"/>
          <ac:spMkLst>
            <pc:docMk/>
            <pc:sldMk cId="0" sldId="286"/>
            <ac:spMk id="2889" creationId="{00000000-0000-0000-0000-000000000000}"/>
          </ac:spMkLst>
        </pc:spChg>
        <pc:spChg chg="mod">
          <ac:chgData name="Cao Tianyue" userId="002e49554a3b1526" providerId="LiveId" clId="{AB94867C-7F1F-4F52-A7CC-1BBF41B9F577}" dt="2020-11-20T02:42:51.775" v="55875" actId="947"/>
          <ac:spMkLst>
            <pc:docMk/>
            <pc:sldMk cId="0" sldId="286"/>
            <ac:spMk id="2890" creationId="{00000000-0000-0000-0000-000000000000}"/>
          </ac:spMkLst>
        </pc:spChg>
        <pc:spChg chg="mod">
          <ac:chgData name="Cao Tianyue" userId="002e49554a3b1526" providerId="LiveId" clId="{AB94867C-7F1F-4F52-A7CC-1BBF41B9F577}" dt="2020-11-20T02:42:51.775" v="55871" actId="947"/>
          <ac:spMkLst>
            <pc:docMk/>
            <pc:sldMk cId="0" sldId="286"/>
            <ac:spMk id="2891" creationId="{00000000-0000-0000-0000-000000000000}"/>
          </ac:spMkLst>
        </pc:spChg>
        <pc:spChg chg="mod">
          <ac:chgData name="Cao Tianyue" userId="002e49554a3b1526" providerId="LiveId" clId="{AB94867C-7F1F-4F52-A7CC-1BBF41B9F577}" dt="2020-11-20T02:42:51.774" v="55867" actId="947"/>
          <ac:spMkLst>
            <pc:docMk/>
            <pc:sldMk cId="0" sldId="286"/>
            <ac:spMk id="2892" creationId="{00000000-0000-0000-0000-000000000000}"/>
          </ac:spMkLst>
        </pc:spChg>
        <pc:spChg chg="mod">
          <ac:chgData name="Cao Tianyue" userId="002e49554a3b1526" providerId="LiveId" clId="{AB94867C-7F1F-4F52-A7CC-1BBF41B9F577}" dt="2020-11-20T02:42:51.774" v="55863" actId="947"/>
          <ac:spMkLst>
            <pc:docMk/>
            <pc:sldMk cId="0" sldId="286"/>
            <ac:spMk id="2893" creationId="{00000000-0000-0000-0000-000000000000}"/>
          </ac:spMkLst>
        </pc:spChg>
        <pc:spChg chg="mod">
          <ac:chgData name="Cao Tianyue" userId="002e49554a3b1526" providerId="LiveId" clId="{AB94867C-7F1F-4F52-A7CC-1BBF41B9F577}" dt="2020-11-20T02:42:51.773" v="55859" actId="947"/>
          <ac:spMkLst>
            <pc:docMk/>
            <pc:sldMk cId="0" sldId="286"/>
            <ac:spMk id="2894" creationId="{00000000-0000-0000-0000-000000000000}"/>
          </ac:spMkLst>
        </pc:spChg>
        <pc:spChg chg="mod">
          <ac:chgData name="Cao Tianyue" userId="002e49554a3b1526" providerId="LiveId" clId="{AB94867C-7F1F-4F52-A7CC-1BBF41B9F577}" dt="2020-11-20T02:42:51.772" v="55855" actId="947"/>
          <ac:spMkLst>
            <pc:docMk/>
            <pc:sldMk cId="0" sldId="286"/>
            <ac:spMk id="2895" creationId="{00000000-0000-0000-0000-000000000000}"/>
          </ac:spMkLst>
        </pc:spChg>
        <pc:spChg chg="mod">
          <ac:chgData name="Cao Tianyue" userId="002e49554a3b1526" providerId="LiveId" clId="{AB94867C-7F1F-4F52-A7CC-1BBF41B9F577}" dt="2020-11-20T02:42:51.772" v="55851" actId="947"/>
          <ac:spMkLst>
            <pc:docMk/>
            <pc:sldMk cId="0" sldId="286"/>
            <ac:spMk id="2896" creationId="{00000000-0000-0000-0000-000000000000}"/>
          </ac:spMkLst>
        </pc:spChg>
        <pc:spChg chg="mod">
          <ac:chgData name="Cao Tianyue" userId="002e49554a3b1526" providerId="LiveId" clId="{AB94867C-7F1F-4F52-A7CC-1BBF41B9F577}" dt="2020-11-20T02:42:51.771" v="55847" actId="947"/>
          <ac:spMkLst>
            <pc:docMk/>
            <pc:sldMk cId="0" sldId="286"/>
            <ac:spMk id="2897" creationId="{00000000-0000-0000-0000-000000000000}"/>
          </ac:spMkLst>
        </pc:spChg>
        <pc:spChg chg="mod">
          <ac:chgData name="Cao Tianyue" userId="002e49554a3b1526" providerId="LiveId" clId="{AB94867C-7F1F-4F52-A7CC-1BBF41B9F577}" dt="2020-11-20T02:42:51.771" v="55843" actId="947"/>
          <ac:spMkLst>
            <pc:docMk/>
            <pc:sldMk cId="0" sldId="286"/>
            <ac:spMk id="2898" creationId="{00000000-0000-0000-0000-000000000000}"/>
          </ac:spMkLst>
        </pc:spChg>
        <pc:spChg chg="mod">
          <ac:chgData name="Cao Tianyue" userId="002e49554a3b1526" providerId="LiveId" clId="{AB94867C-7F1F-4F52-A7CC-1BBF41B9F577}" dt="2020-11-20T02:42:51.770" v="55839" actId="947"/>
          <ac:spMkLst>
            <pc:docMk/>
            <pc:sldMk cId="0" sldId="286"/>
            <ac:spMk id="2899" creationId="{00000000-0000-0000-0000-000000000000}"/>
          </ac:spMkLst>
        </pc:spChg>
        <pc:spChg chg="mod">
          <ac:chgData name="Cao Tianyue" userId="002e49554a3b1526" providerId="LiveId" clId="{AB94867C-7F1F-4F52-A7CC-1BBF41B9F577}" dt="2020-11-20T02:42:51.770" v="55835" actId="947"/>
          <ac:spMkLst>
            <pc:docMk/>
            <pc:sldMk cId="0" sldId="286"/>
            <ac:spMk id="2900" creationId="{00000000-0000-0000-0000-000000000000}"/>
          </ac:spMkLst>
        </pc:spChg>
        <pc:spChg chg="mod">
          <ac:chgData name="Cao Tianyue" userId="002e49554a3b1526" providerId="LiveId" clId="{AB94867C-7F1F-4F52-A7CC-1BBF41B9F577}" dt="2020-11-20T02:42:51.769" v="55831" actId="947"/>
          <ac:spMkLst>
            <pc:docMk/>
            <pc:sldMk cId="0" sldId="286"/>
            <ac:spMk id="2901" creationId="{00000000-0000-0000-0000-000000000000}"/>
          </ac:spMkLst>
        </pc:spChg>
        <pc:spChg chg="mod">
          <ac:chgData name="Cao Tianyue" userId="002e49554a3b1526" providerId="LiveId" clId="{AB94867C-7F1F-4F52-A7CC-1BBF41B9F577}" dt="2020-11-20T02:42:51.769" v="55827" actId="947"/>
          <ac:spMkLst>
            <pc:docMk/>
            <pc:sldMk cId="0" sldId="286"/>
            <ac:spMk id="2902" creationId="{00000000-0000-0000-0000-000000000000}"/>
          </ac:spMkLst>
        </pc:spChg>
        <pc:spChg chg="mod">
          <ac:chgData name="Cao Tianyue" userId="002e49554a3b1526" providerId="LiveId" clId="{AB94867C-7F1F-4F52-A7CC-1BBF41B9F577}" dt="2020-11-20T02:42:51.768" v="55823" actId="947"/>
          <ac:spMkLst>
            <pc:docMk/>
            <pc:sldMk cId="0" sldId="286"/>
            <ac:spMk id="2903" creationId="{00000000-0000-0000-0000-000000000000}"/>
          </ac:spMkLst>
        </pc:spChg>
        <pc:spChg chg="mod">
          <ac:chgData name="Cao Tianyue" userId="002e49554a3b1526" providerId="LiveId" clId="{AB94867C-7F1F-4F52-A7CC-1BBF41B9F577}" dt="2020-11-20T02:42:51.767" v="55819" actId="947"/>
          <ac:spMkLst>
            <pc:docMk/>
            <pc:sldMk cId="0" sldId="286"/>
            <ac:spMk id="2904" creationId="{00000000-0000-0000-0000-000000000000}"/>
          </ac:spMkLst>
        </pc:spChg>
        <pc:spChg chg="mod">
          <ac:chgData name="Cao Tianyue" userId="002e49554a3b1526" providerId="LiveId" clId="{AB94867C-7F1F-4F52-A7CC-1BBF41B9F577}" dt="2020-11-20T02:42:51.767" v="55815" actId="947"/>
          <ac:spMkLst>
            <pc:docMk/>
            <pc:sldMk cId="0" sldId="286"/>
            <ac:spMk id="2905" creationId="{00000000-0000-0000-0000-000000000000}"/>
          </ac:spMkLst>
        </pc:spChg>
        <pc:spChg chg="mod">
          <ac:chgData name="Cao Tianyue" userId="002e49554a3b1526" providerId="LiveId" clId="{AB94867C-7F1F-4F52-A7CC-1BBF41B9F577}" dt="2020-11-20T02:42:51.766" v="55811" actId="947"/>
          <ac:spMkLst>
            <pc:docMk/>
            <pc:sldMk cId="0" sldId="286"/>
            <ac:spMk id="2906" creationId="{00000000-0000-0000-0000-000000000000}"/>
          </ac:spMkLst>
        </pc:spChg>
        <pc:spChg chg="mod">
          <ac:chgData name="Cao Tianyue" userId="002e49554a3b1526" providerId="LiveId" clId="{AB94867C-7F1F-4F52-A7CC-1BBF41B9F577}" dt="2020-11-20T02:42:51.766" v="55807" actId="947"/>
          <ac:spMkLst>
            <pc:docMk/>
            <pc:sldMk cId="0" sldId="286"/>
            <ac:spMk id="2907" creationId="{00000000-0000-0000-0000-000000000000}"/>
          </ac:spMkLst>
        </pc:spChg>
        <pc:spChg chg="mod">
          <ac:chgData name="Cao Tianyue" userId="002e49554a3b1526" providerId="LiveId" clId="{AB94867C-7F1F-4F52-A7CC-1BBF41B9F577}" dt="2020-11-20T02:42:51.765" v="55803" actId="947"/>
          <ac:spMkLst>
            <pc:docMk/>
            <pc:sldMk cId="0" sldId="286"/>
            <ac:spMk id="2908" creationId="{00000000-0000-0000-0000-000000000000}"/>
          </ac:spMkLst>
        </pc:spChg>
        <pc:spChg chg="mod">
          <ac:chgData name="Cao Tianyue" userId="002e49554a3b1526" providerId="LiveId" clId="{AB94867C-7F1F-4F52-A7CC-1BBF41B9F577}" dt="2020-11-20T02:42:51.765" v="55799" actId="947"/>
          <ac:spMkLst>
            <pc:docMk/>
            <pc:sldMk cId="0" sldId="286"/>
            <ac:spMk id="2909" creationId="{00000000-0000-0000-0000-000000000000}"/>
          </ac:spMkLst>
        </pc:spChg>
        <pc:spChg chg="mod">
          <ac:chgData name="Cao Tianyue" userId="002e49554a3b1526" providerId="LiveId" clId="{AB94867C-7F1F-4F52-A7CC-1BBF41B9F577}" dt="2020-11-20T02:42:51.764" v="55795" actId="947"/>
          <ac:spMkLst>
            <pc:docMk/>
            <pc:sldMk cId="0" sldId="286"/>
            <ac:spMk id="2910" creationId="{00000000-0000-0000-0000-000000000000}"/>
          </ac:spMkLst>
        </pc:spChg>
        <pc:spChg chg="mod">
          <ac:chgData name="Cao Tianyue" userId="002e49554a3b1526" providerId="LiveId" clId="{AB94867C-7F1F-4F52-A7CC-1BBF41B9F577}" dt="2020-11-20T02:42:51.764" v="55791" actId="947"/>
          <ac:spMkLst>
            <pc:docMk/>
            <pc:sldMk cId="0" sldId="286"/>
            <ac:spMk id="2911" creationId="{00000000-0000-0000-0000-000000000000}"/>
          </ac:spMkLst>
        </pc:spChg>
        <pc:spChg chg="mod">
          <ac:chgData name="Cao Tianyue" userId="002e49554a3b1526" providerId="LiveId" clId="{AB94867C-7F1F-4F52-A7CC-1BBF41B9F577}" dt="2020-11-20T02:42:51.763" v="55787" actId="947"/>
          <ac:spMkLst>
            <pc:docMk/>
            <pc:sldMk cId="0" sldId="286"/>
            <ac:spMk id="2912" creationId="{00000000-0000-0000-0000-000000000000}"/>
          </ac:spMkLst>
        </pc:spChg>
        <pc:spChg chg="mod">
          <ac:chgData name="Cao Tianyue" userId="002e49554a3b1526" providerId="LiveId" clId="{AB94867C-7F1F-4F52-A7CC-1BBF41B9F577}" dt="2020-11-20T02:42:51.762" v="55783" actId="947"/>
          <ac:spMkLst>
            <pc:docMk/>
            <pc:sldMk cId="0" sldId="286"/>
            <ac:spMk id="2913" creationId="{00000000-0000-0000-0000-000000000000}"/>
          </ac:spMkLst>
        </pc:spChg>
        <pc:spChg chg="mod">
          <ac:chgData name="Cao Tianyue" userId="002e49554a3b1526" providerId="LiveId" clId="{AB94867C-7F1F-4F52-A7CC-1BBF41B9F577}" dt="2020-11-20T02:42:51.762" v="55779" actId="947"/>
          <ac:spMkLst>
            <pc:docMk/>
            <pc:sldMk cId="0" sldId="286"/>
            <ac:spMk id="2914" creationId="{00000000-0000-0000-0000-000000000000}"/>
          </ac:spMkLst>
        </pc:spChg>
        <pc:spChg chg="mod">
          <ac:chgData name="Cao Tianyue" userId="002e49554a3b1526" providerId="LiveId" clId="{AB94867C-7F1F-4F52-A7CC-1BBF41B9F577}" dt="2020-11-20T02:42:51.761" v="55775" actId="947"/>
          <ac:spMkLst>
            <pc:docMk/>
            <pc:sldMk cId="0" sldId="286"/>
            <ac:spMk id="2915" creationId="{00000000-0000-0000-0000-000000000000}"/>
          </ac:spMkLst>
        </pc:spChg>
        <pc:spChg chg="mod">
          <ac:chgData name="Cao Tianyue" userId="002e49554a3b1526" providerId="LiveId" clId="{AB94867C-7F1F-4F52-A7CC-1BBF41B9F577}" dt="2020-11-20T02:42:51.761" v="55771" actId="947"/>
          <ac:spMkLst>
            <pc:docMk/>
            <pc:sldMk cId="0" sldId="286"/>
            <ac:spMk id="2916" creationId="{00000000-0000-0000-0000-000000000000}"/>
          </ac:spMkLst>
        </pc:spChg>
        <pc:spChg chg="mod">
          <ac:chgData name="Cao Tianyue" userId="002e49554a3b1526" providerId="LiveId" clId="{AB94867C-7F1F-4F52-A7CC-1BBF41B9F577}" dt="2020-11-20T02:42:51.760" v="55767" actId="947"/>
          <ac:spMkLst>
            <pc:docMk/>
            <pc:sldMk cId="0" sldId="286"/>
            <ac:spMk id="2917" creationId="{00000000-0000-0000-0000-000000000000}"/>
          </ac:spMkLst>
        </pc:spChg>
        <pc:spChg chg="mod">
          <ac:chgData name="Cao Tianyue" userId="002e49554a3b1526" providerId="LiveId" clId="{AB94867C-7F1F-4F52-A7CC-1BBF41B9F577}" dt="2020-11-20T02:42:51.760" v="55763" actId="947"/>
          <ac:spMkLst>
            <pc:docMk/>
            <pc:sldMk cId="0" sldId="286"/>
            <ac:spMk id="2918" creationId="{00000000-0000-0000-0000-000000000000}"/>
          </ac:spMkLst>
        </pc:spChg>
        <pc:spChg chg="mod">
          <ac:chgData name="Cao Tianyue" userId="002e49554a3b1526" providerId="LiveId" clId="{AB94867C-7F1F-4F52-A7CC-1BBF41B9F577}" dt="2020-11-20T02:42:51.759" v="55759" actId="947"/>
          <ac:spMkLst>
            <pc:docMk/>
            <pc:sldMk cId="0" sldId="286"/>
            <ac:spMk id="2919" creationId="{00000000-0000-0000-0000-000000000000}"/>
          </ac:spMkLst>
        </pc:spChg>
        <pc:spChg chg="mod">
          <ac:chgData name="Cao Tianyue" userId="002e49554a3b1526" providerId="LiveId" clId="{AB94867C-7F1F-4F52-A7CC-1BBF41B9F577}" dt="2020-11-20T02:42:51.759" v="55755" actId="947"/>
          <ac:spMkLst>
            <pc:docMk/>
            <pc:sldMk cId="0" sldId="286"/>
            <ac:spMk id="2920" creationId="{00000000-0000-0000-0000-000000000000}"/>
          </ac:spMkLst>
        </pc:spChg>
        <pc:spChg chg="mod">
          <ac:chgData name="Cao Tianyue" userId="002e49554a3b1526" providerId="LiveId" clId="{AB94867C-7F1F-4F52-A7CC-1BBF41B9F577}" dt="2020-11-20T02:42:51.758" v="55751" actId="947"/>
          <ac:spMkLst>
            <pc:docMk/>
            <pc:sldMk cId="0" sldId="286"/>
            <ac:spMk id="2921" creationId="{00000000-0000-0000-0000-000000000000}"/>
          </ac:spMkLst>
        </pc:spChg>
        <pc:spChg chg="mod">
          <ac:chgData name="Cao Tianyue" userId="002e49554a3b1526" providerId="LiveId" clId="{AB94867C-7F1F-4F52-A7CC-1BBF41B9F577}" dt="2020-11-20T02:42:51.757" v="55747" actId="947"/>
          <ac:spMkLst>
            <pc:docMk/>
            <pc:sldMk cId="0" sldId="286"/>
            <ac:spMk id="2922" creationId="{00000000-0000-0000-0000-000000000000}"/>
          </ac:spMkLst>
        </pc:spChg>
        <pc:spChg chg="mod">
          <ac:chgData name="Cao Tianyue" userId="002e49554a3b1526" providerId="LiveId" clId="{AB94867C-7F1F-4F52-A7CC-1BBF41B9F577}" dt="2020-11-20T02:42:51.757" v="55743" actId="947"/>
          <ac:spMkLst>
            <pc:docMk/>
            <pc:sldMk cId="0" sldId="286"/>
            <ac:spMk id="2923" creationId="{00000000-0000-0000-0000-000000000000}"/>
          </ac:spMkLst>
        </pc:spChg>
        <pc:spChg chg="mod">
          <ac:chgData name="Cao Tianyue" userId="002e49554a3b1526" providerId="LiveId" clId="{AB94867C-7F1F-4F52-A7CC-1BBF41B9F577}" dt="2020-11-20T02:42:51.756" v="55739" actId="947"/>
          <ac:spMkLst>
            <pc:docMk/>
            <pc:sldMk cId="0" sldId="286"/>
            <ac:spMk id="2924" creationId="{00000000-0000-0000-0000-000000000000}"/>
          </ac:spMkLst>
        </pc:spChg>
        <pc:spChg chg="mod">
          <ac:chgData name="Cao Tianyue" userId="002e49554a3b1526" providerId="LiveId" clId="{AB94867C-7F1F-4F52-A7CC-1BBF41B9F577}" dt="2020-11-20T02:42:51.756" v="55735" actId="947"/>
          <ac:spMkLst>
            <pc:docMk/>
            <pc:sldMk cId="0" sldId="286"/>
            <ac:spMk id="2925" creationId="{00000000-0000-0000-0000-000000000000}"/>
          </ac:spMkLst>
        </pc:spChg>
        <pc:spChg chg="mod">
          <ac:chgData name="Cao Tianyue" userId="002e49554a3b1526" providerId="LiveId" clId="{AB94867C-7F1F-4F52-A7CC-1BBF41B9F577}" dt="2020-11-20T02:42:51.755" v="55731" actId="947"/>
          <ac:spMkLst>
            <pc:docMk/>
            <pc:sldMk cId="0" sldId="286"/>
            <ac:spMk id="2926" creationId="{00000000-0000-0000-0000-000000000000}"/>
          </ac:spMkLst>
        </pc:spChg>
        <pc:spChg chg="mod">
          <ac:chgData name="Cao Tianyue" userId="002e49554a3b1526" providerId="LiveId" clId="{AB94867C-7F1F-4F52-A7CC-1BBF41B9F577}" dt="2020-11-20T02:42:51.755" v="55727" actId="947"/>
          <ac:spMkLst>
            <pc:docMk/>
            <pc:sldMk cId="0" sldId="286"/>
            <ac:spMk id="2927" creationId="{00000000-0000-0000-0000-000000000000}"/>
          </ac:spMkLst>
        </pc:spChg>
        <pc:spChg chg="mod">
          <ac:chgData name="Cao Tianyue" userId="002e49554a3b1526" providerId="LiveId" clId="{AB94867C-7F1F-4F52-A7CC-1BBF41B9F577}" dt="2020-11-20T02:42:51.754" v="55723" actId="947"/>
          <ac:spMkLst>
            <pc:docMk/>
            <pc:sldMk cId="0" sldId="286"/>
            <ac:spMk id="2928" creationId="{00000000-0000-0000-0000-000000000000}"/>
          </ac:spMkLst>
        </pc:spChg>
        <pc:spChg chg="mod">
          <ac:chgData name="Cao Tianyue" userId="002e49554a3b1526" providerId="LiveId" clId="{AB94867C-7F1F-4F52-A7CC-1BBF41B9F577}" dt="2020-11-20T02:42:51.753" v="55719" actId="947"/>
          <ac:spMkLst>
            <pc:docMk/>
            <pc:sldMk cId="0" sldId="286"/>
            <ac:spMk id="2929" creationId="{00000000-0000-0000-0000-000000000000}"/>
          </ac:spMkLst>
        </pc:spChg>
        <pc:spChg chg="mod">
          <ac:chgData name="Cao Tianyue" userId="002e49554a3b1526" providerId="LiveId" clId="{AB94867C-7F1F-4F52-A7CC-1BBF41B9F577}" dt="2020-11-20T02:42:51.752" v="55715" actId="947"/>
          <ac:spMkLst>
            <pc:docMk/>
            <pc:sldMk cId="0" sldId="286"/>
            <ac:spMk id="2930" creationId="{00000000-0000-0000-0000-000000000000}"/>
          </ac:spMkLst>
        </pc:spChg>
        <pc:spChg chg="mod">
          <ac:chgData name="Cao Tianyue" userId="002e49554a3b1526" providerId="LiveId" clId="{AB94867C-7F1F-4F52-A7CC-1BBF41B9F577}" dt="2020-11-20T02:42:51.752" v="55711" actId="947"/>
          <ac:spMkLst>
            <pc:docMk/>
            <pc:sldMk cId="0" sldId="286"/>
            <ac:spMk id="2931" creationId="{00000000-0000-0000-0000-000000000000}"/>
          </ac:spMkLst>
        </pc:spChg>
        <pc:spChg chg="mod">
          <ac:chgData name="Cao Tianyue" userId="002e49554a3b1526" providerId="LiveId" clId="{AB94867C-7F1F-4F52-A7CC-1BBF41B9F577}" dt="2020-11-20T02:42:51.751" v="55707" actId="947"/>
          <ac:spMkLst>
            <pc:docMk/>
            <pc:sldMk cId="0" sldId="286"/>
            <ac:spMk id="2932" creationId="{00000000-0000-0000-0000-000000000000}"/>
          </ac:spMkLst>
        </pc:spChg>
        <pc:spChg chg="mod">
          <ac:chgData name="Cao Tianyue" userId="002e49554a3b1526" providerId="LiveId" clId="{AB94867C-7F1F-4F52-A7CC-1BBF41B9F577}" dt="2020-11-20T02:42:51.751" v="55703" actId="947"/>
          <ac:spMkLst>
            <pc:docMk/>
            <pc:sldMk cId="0" sldId="286"/>
            <ac:spMk id="2933" creationId="{00000000-0000-0000-0000-000000000000}"/>
          </ac:spMkLst>
        </pc:spChg>
        <pc:spChg chg="mod">
          <ac:chgData name="Cao Tianyue" userId="002e49554a3b1526" providerId="LiveId" clId="{AB94867C-7F1F-4F52-A7CC-1BBF41B9F577}" dt="2020-11-20T02:42:51.750" v="55699" actId="947"/>
          <ac:spMkLst>
            <pc:docMk/>
            <pc:sldMk cId="0" sldId="286"/>
            <ac:spMk id="2934" creationId="{00000000-0000-0000-0000-000000000000}"/>
          </ac:spMkLst>
        </pc:spChg>
        <pc:spChg chg="mod">
          <ac:chgData name="Cao Tianyue" userId="002e49554a3b1526" providerId="LiveId" clId="{AB94867C-7F1F-4F52-A7CC-1BBF41B9F577}" dt="2020-11-20T02:42:51.750" v="55695" actId="947"/>
          <ac:spMkLst>
            <pc:docMk/>
            <pc:sldMk cId="0" sldId="286"/>
            <ac:spMk id="2935" creationId="{00000000-0000-0000-0000-000000000000}"/>
          </ac:spMkLst>
        </pc:spChg>
        <pc:spChg chg="mod">
          <ac:chgData name="Cao Tianyue" userId="002e49554a3b1526" providerId="LiveId" clId="{AB94867C-7F1F-4F52-A7CC-1BBF41B9F577}" dt="2020-11-20T02:42:51.749" v="55691" actId="947"/>
          <ac:spMkLst>
            <pc:docMk/>
            <pc:sldMk cId="0" sldId="286"/>
            <ac:spMk id="2936" creationId="{00000000-0000-0000-0000-000000000000}"/>
          </ac:spMkLst>
        </pc:spChg>
        <pc:spChg chg="mod">
          <ac:chgData name="Cao Tianyue" userId="002e49554a3b1526" providerId="LiveId" clId="{AB94867C-7F1F-4F52-A7CC-1BBF41B9F577}" dt="2020-11-20T02:42:51.749" v="55687" actId="947"/>
          <ac:spMkLst>
            <pc:docMk/>
            <pc:sldMk cId="0" sldId="286"/>
            <ac:spMk id="2937" creationId="{00000000-0000-0000-0000-000000000000}"/>
          </ac:spMkLst>
        </pc:spChg>
        <pc:spChg chg="mod">
          <ac:chgData name="Cao Tianyue" userId="002e49554a3b1526" providerId="LiveId" clId="{AB94867C-7F1F-4F52-A7CC-1BBF41B9F577}" dt="2020-11-20T02:42:51.748" v="55683" actId="947"/>
          <ac:spMkLst>
            <pc:docMk/>
            <pc:sldMk cId="0" sldId="286"/>
            <ac:spMk id="2938" creationId="{00000000-0000-0000-0000-000000000000}"/>
          </ac:spMkLst>
        </pc:spChg>
        <pc:spChg chg="mod">
          <ac:chgData name="Cao Tianyue" userId="002e49554a3b1526" providerId="LiveId" clId="{AB94867C-7F1F-4F52-A7CC-1BBF41B9F577}" dt="2020-11-20T02:42:51.747" v="55679" actId="947"/>
          <ac:spMkLst>
            <pc:docMk/>
            <pc:sldMk cId="0" sldId="286"/>
            <ac:spMk id="2939" creationId="{00000000-0000-0000-0000-000000000000}"/>
          </ac:spMkLst>
        </pc:spChg>
        <pc:spChg chg="mod">
          <ac:chgData name="Cao Tianyue" userId="002e49554a3b1526" providerId="LiveId" clId="{AB94867C-7F1F-4F52-A7CC-1BBF41B9F577}" dt="2020-11-20T02:42:51.747" v="55675" actId="947"/>
          <ac:spMkLst>
            <pc:docMk/>
            <pc:sldMk cId="0" sldId="286"/>
            <ac:spMk id="2940" creationId="{00000000-0000-0000-0000-000000000000}"/>
          </ac:spMkLst>
        </pc:spChg>
        <pc:spChg chg="mod">
          <ac:chgData name="Cao Tianyue" userId="002e49554a3b1526" providerId="LiveId" clId="{AB94867C-7F1F-4F52-A7CC-1BBF41B9F577}" dt="2020-11-20T02:42:51.746" v="55671" actId="947"/>
          <ac:spMkLst>
            <pc:docMk/>
            <pc:sldMk cId="0" sldId="286"/>
            <ac:spMk id="2941" creationId="{00000000-0000-0000-0000-000000000000}"/>
          </ac:spMkLst>
        </pc:spChg>
        <pc:spChg chg="mod">
          <ac:chgData name="Cao Tianyue" userId="002e49554a3b1526" providerId="LiveId" clId="{AB94867C-7F1F-4F52-A7CC-1BBF41B9F577}" dt="2020-11-20T02:42:51.746" v="55667" actId="947"/>
          <ac:spMkLst>
            <pc:docMk/>
            <pc:sldMk cId="0" sldId="286"/>
            <ac:spMk id="2942" creationId="{00000000-0000-0000-0000-000000000000}"/>
          </ac:spMkLst>
        </pc:spChg>
        <pc:spChg chg="mod">
          <ac:chgData name="Cao Tianyue" userId="002e49554a3b1526" providerId="LiveId" clId="{AB94867C-7F1F-4F52-A7CC-1BBF41B9F577}" dt="2020-11-20T02:42:51.745" v="55663" actId="947"/>
          <ac:spMkLst>
            <pc:docMk/>
            <pc:sldMk cId="0" sldId="286"/>
            <ac:spMk id="2943" creationId="{00000000-0000-0000-0000-000000000000}"/>
          </ac:spMkLst>
        </pc:spChg>
        <pc:spChg chg="mod">
          <ac:chgData name="Cao Tianyue" userId="002e49554a3b1526" providerId="LiveId" clId="{AB94867C-7F1F-4F52-A7CC-1BBF41B9F577}" dt="2020-11-20T02:42:51.745" v="55659" actId="947"/>
          <ac:spMkLst>
            <pc:docMk/>
            <pc:sldMk cId="0" sldId="286"/>
            <ac:spMk id="2944" creationId="{00000000-0000-0000-0000-000000000000}"/>
          </ac:spMkLst>
        </pc:spChg>
        <pc:spChg chg="mod">
          <ac:chgData name="Cao Tianyue" userId="002e49554a3b1526" providerId="LiveId" clId="{AB94867C-7F1F-4F52-A7CC-1BBF41B9F577}" dt="2020-11-20T02:42:51.744" v="55655" actId="947"/>
          <ac:spMkLst>
            <pc:docMk/>
            <pc:sldMk cId="0" sldId="286"/>
            <ac:spMk id="2945" creationId="{00000000-0000-0000-0000-000000000000}"/>
          </ac:spMkLst>
        </pc:spChg>
        <pc:spChg chg="mod">
          <ac:chgData name="Cao Tianyue" userId="002e49554a3b1526" providerId="LiveId" clId="{AB94867C-7F1F-4F52-A7CC-1BBF41B9F577}" dt="2020-11-20T02:42:51.744" v="55651" actId="947"/>
          <ac:spMkLst>
            <pc:docMk/>
            <pc:sldMk cId="0" sldId="286"/>
            <ac:spMk id="2946" creationId="{00000000-0000-0000-0000-000000000000}"/>
          </ac:spMkLst>
        </pc:spChg>
        <pc:spChg chg="mod">
          <ac:chgData name="Cao Tianyue" userId="002e49554a3b1526" providerId="LiveId" clId="{AB94867C-7F1F-4F52-A7CC-1BBF41B9F577}" dt="2020-11-20T02:42:51.743" v="55647" actId="947"/>
          <ac:spMkLst>
            <pc:docMk/>
            <pc:sldMk cId="0" sldId="286"/>
            <ac:spMk id="2947" creationId="{00000000-0000-0000-0000-000000000000}"/>
          </ac:spMkLst>
        </pc:spChg>
        <pc:spChg chg="mod">
          <ac:chgData name="Cao Tianyue" userId="002e49554a3b1526" providerId="LiveId" clId="{AB94867C-7F1F-4F52-A7CC-1BBF41B9F577}" dt="2020-11-20T02:42:51.742" v="55643" actId="947"/>
          <ac:spMkLst>
            <pc:docMk/>
            <pc:sldMk cId="0" sldId="286"/>
            <ac:spMk id="2948" creationId="{00000000-0000-0000-0000-000000000000}"/>
          </ac:spMkLst>
        </pc:spChg>
        <pc:spChg chg="mod">
          <ac:chgData name="Cao Tianyue" userId="002e49554a3b1526" providerId="LiveId" clId="{AB94867C-7F1F-4F52-A7CC-1BBF41B9F577}" dt="2020-11-20T02:42:51.742" v="55639" actId="947"/>
          <ac:spMkLst>
            <pc:docMk/>
            <pc:sldMk cId="0" sldId="286"/>
            <ac:spMk id="2949" creationId="{00000000-0000-0000-0000-000000000000}"/>
          </ac:spMkLst>
        </pc:spChg>
        <pc:spChg chg="mod">
          <ac:chgData name="Cao Tianyue" userId="002e49554a3b1526" providerId="LiveId" clId="{AB94867C-7F1F-4F52-A7CC-1BBF41B9F577}" dt="2020-11-20T02:42:51.741" v="55635" actId="947"/>
          <ac:spMkLst>
            <pc:docMk/>
            <pc:sldMk cId="0" sldId="286"/>
            <ac:spMk id="2950" creationId="{00000000-0000-0000-0000-000000000000}"/>
          </ac:spMkLst>
        </pc:spChg>
        <pc:spChg chg="mod">
          <ac:chgData name="Cao Tianyue" userId="002e49554a3b1526" providerId="LiveId" clId="{AB94867C-7F1F-4F52-A7CC-1BBF41B9F577}" dt="2020-11-20T02:42:51.741" v="55631" actId="947"/>
          <ac:spMkLst>
            <pc:docMk/>
            <pc:sldMk cId="0" sldId="286"/>
            <ac:spMk id="2951" creationId="{00000000-0000-0000-0000-000000000000}"/>
          </ac:spMkLst>
        </pc:spChg>
        <pc:spChg chg="mod">
          <ac:chgData name="Cao Tianyue" userId="002e49554a3b1526" providerId="LiveId" clId="{AB94867C-7F1F-4F52-A7CC-1BBF41B9F577}" dt="2020-11-20T02:42:51.740" v="55627" actId="947"/>
          <ac:spMkLst>
            <pc:docMk/>
            <pc:sldMk cId="0" sldId="286"/>
            <ac:spMk id="2952" creationId="{00000000-0000-0000-0000-000000000000}"/>
          </ac:spMkLst>
        </pc:spChg>
        <pc:spChg chg="mod">
          <ac:chgData name="Cao Tianyue" userId="002e49554a3b1526" providerId="LiveId" clId="{AB94867C-7F1F-4F52-A7CC-1BBF41B9F577}" dt="2020-11-20T02:42:51.740" v="55623" actId="947"/>
          <ac:spMkLst>
            <pc:docMk/>
            <pc:sldMk cId="0" sldId="286"/>
            <ac:spMk id="2953" creationId="{00000000-0000-0000-0000-000000000000}"/>
          </ac:spMkLst>
        </pc:spChg>
        <pc:spChg chg="mod">
          <ac:chgData name="Cao Tianyue" userId="002e49554a3b1526" providerId="LiveId" clId="{AB94867C-7F1F-4F52-A7CC-1BBF41B9F577}" dt="2020-11-20T02:42:51.739" v="55619" actId="947"/>
          <ac:spMkLst>
            <pc:docMk/>
            <pc:sldMk cId="0" sldId="286"/>
            <ac:spMk id="2954" creationId="{00000000-0000-0000-0000-000000000000}"/>
          </ac:spMkLst>
        </pc:spChg>
        <pc:spChg chg="mod">
          <ac:chgData name="Cao Tianyue" userId="002e49554a3b1526" providerId="LiveId" clId="{AB94867C-7F1F-4F52-A7CC-1BBF41B9F577}" dt="2020-11-20T02:42:51.738" v="55615" actId="947"/>
          <ac:spMkLst>
            <pc:docMk/>
            <pc:sldMk cId="0" sldId="286"/>
            <ac:spMk id="2955" creationId="{00000000-0000-0000-0000-000000000000}"/>
          </ac:spMkLst>
        </pc:spChg>
        <pc:spChg chg="mod">
          <ac:chgData name="Cao Tianyue" userId="002e49554a3b1526" providerId="LiveId" clId="{AB94867C-7F1F-4F52-A7CC-1BBF41B9F577}" dt="2020-11-20T02:42:51.737" v="55611" actId="947"/>
          <ac:spMkLst>
            <pc:docMk/>
            <pc:sldMk cId="0" sldId="286"/>
            <ac:spMk id="2956" creationId="{00000000-0000-0000-0000-000000000000}"/>
          </ac:spMkLst>
        </pc:spChg>
        <pc:spChg chg="mod">
          <ac:chgData name="Cao Tianyue" userId="002e49554a3b1526" providerId="LiveId" clId="{AB94867C-7F1F-4F52-A7CC-1BBF41B9F577}" dt="2020-11-20T02:42:51.737" v="55607" actId="947"/>
          <ac:spMkLst>
            <pc:docMk/>
            <pc:sldMk cId="0" sldId="286"/>
            <ac:spMk id="2957" creationId="{00000000-0000-0000-0000-000000000000}"/>
          </ac:spMkLst>
        </pc:spChg>
        <pc:spChg chg="mod">
          <ac:chgData name="Cao Tianyue" userId="002e49554a3b1526" providerId="LiveId" clId="{AB94867C-7F1F-4F52-A7CC-1BBF41B9F577}" dt="2020-11-20T02:42:51.736" v="55603" actId="947"/>
          <ac:spMkLst>
            <pc:docMk/>
            <pc:sldMk cId="0" sldId="286"/>
            <ac:spMk id="2958" creationId="{00000000-0000-0000-0000-000000000000}"/>
          </ac:spMkLst>
        </pc:spChg>
        <pc:spChg chg="mod">
          <ac:chgData name="Cao Tianyue" userId="002e49554a3b1526" providerId="LiveId" clId="{AB94867C-7F1F-4F52-A7CC-1BBF41B9F577}" dt="2020-11-20T02:42:51.736" v="55599" actId="947"/>
          <ac:spMkLst>
            <pc:docMk/>
            <pc:sldMk cId="0" sldId="286"/>
            <ac:spMk id="2959" creationId="{00000000-0000-0000-0000-000000000000}"/>
          </ac:spMkLst>
        </pc:spChg>
        <pc:spChg chg="mod">
          <ac:chgData name="Cao Tianyue" userId="002e49554a3b1526" providerId="LiveId" clId="{AB94867C-7F1F-4F52-A7CC-1BBF41B9F577}" dt="2020-11-20T02:42:51.735" v="55595" actId="947"/>
          <ac:spMkLst>
            <pc:docMk/>
            <pc:sldMk cId="0" sldId="286"/>
            <ac:spMk id="2960" creationId="{00000000-0000-0000-0000-000000000000}"/>
          </ac:spMkLst>
        </pc:spChg>
        <pc:spChg chg="mod">
          <ac:chgData name="Cao Tianyue" userId="002e49554a3b1526" providerId="LiveId" clId="{AB94867C-7F1F-4F52-A7CC-1BBF41B9F577}" dt="2020-11-20T02:42:51.735" v="55591" actId="947"/>
          <ac:spMkLst>
            <pc:docMk/>
            <pc:sldMk cId="0" sldId="286"/>
            <ac:spMk id="2961" creationId="{00000000-0000-0000-0000-000000000000}"/>
          </ac:spMkLst>
        </pc:spChg>
        <pc:spChg chg="mod">
          <ac:chgData name="Cao Tianyue" userId="002e49554a3b1526" providerId="LiveId" clId="{AB94867C-7F1F-4F52-A7CC-1BBF41B9F577}" dt="2020-11-20T02:42:51.735" v="55587" actId="947"/>
          <ac:spMkLst>
            <pc:docMk/>
            <pc:sldMk cId="0" sldId="286"/>
            <ac:spMk id="2962" creationId="{00000000-0000-0000-0000-000000000000}"/>
          </ac:spMkLst>
        </pc:spChg>
        <pc:spChg chg="mod">
          <ac:chgData name="Cao Tianyue" userId="002e49554a3b1526" providerId="LiveId" clId="{AB94867C-7F1F-4F52-A7CC-1BBF41B9F577}" dt="2020-11-20T02:42:51.735" v="55583" actId="947"/>
          <ac:spMkLst>
            <pc:docMk/>
            <pc:sldMk cId="0" sldId="286"/>
            <ac:spMk id="2963" creationId="{00000000-0000-0000-0000-000000000000}"/>
          </ac:spMkLst>
        </pc:spChg>
        <pc:spChg chg="mod">
          <ac:chgData name="Cao Tianyue" userId="002e49554a3b1526" providerId="LiveId" clId="{AB94867C-7F1F-4F52-A7CC-1BBF41B9F577}" dt="2020-11-20T02:42:51.733" v="55579" actId="947"/>
          <ac:spMkLst>
            <pc:docMk/>
            <pc:sldMk cId="0" sldId="286"/>
            <ac:spMk id="2964" creationId="{00000000-0000-0000-0000-000000000000}"/>
          </ac:spMkLst>
        </pc:spChg>
        <pc:spChg chg="mod">
          <ac:chgData name="Cao Tianyue" userId="002e49554a3b1526" providerId="LiveId" clId="{AB94867C-7F1F-4F52-A7CC-1BBF41B9F577}" dt="2020-11-20T02:42:51.733" v="55575" actId="947"/>
          <ac:spMkLst>
            <pc:docMk/>
            <pc:sldMk cId="0" sldId="286"/>
            <ac:spMk id="2965" creationId="{00000000-0000-0000-0000-000000000000}"/>
          </ac:spMkLst>
        </pc:spChg>
        <pc:spChg chg="mod">
          <ac:chgData name="Cao Tianyue" userId="002e49554a3b1526" providerId="LiveId" clId="{AB94867C-7F1F-4F52-A7CC-1BBF41B9F577}" dt="2020-11-20T02:42:51.732" v="55571" actId="947"/>
          <ac:spMkLst>
            <pc:docMk/>
            <pc:sldMk cId="0" sldId="286"/>
            <ac:spMk id="2966" creationId="{00000000-0000-0000-0000-000000000000}"/>
          </ac:spMkLst>
        </pc:spChg>
        <pc:spChg chg="mod">
          <ac:chgData name="Cao Tianyue" userId="002e49554a3b1526" providerId="LiveId" clId="{AB94867C-7F1F-4F52-A7CC-1BBF41B9F577}" dt="2020-11-20T02:42:51.731" v="55567" actId="947"/>
          <ac:spMkLst>
            <pc:docMk/>
            <pc:sldMk cId="0" sldId="286"/>
            <ac:spMk id="2967" creationId="{00000000-0000-0000-0000-000000000000}"/>
          </ac:spMkLst>
        </pc:spChg>
        <pc:spChg chg="mod">
          <ac:chgData name="Cao Tianyue" userId="002e49554a3b1526" providerId="LiveId" clId="{AB94867C-7F1F-4F52-A7CC-1BBF41B9F577}" dt="2020-11-20T02:42:51.731" v="55563" actId="947"/>
          <ac:spMkLst>
            <pc:docMk/>
            <pc:sldMk cId="0" sldId="286"/>
            <ac:spMk id="2968" creationId="{00000000-0000-0000-0000-000000000000}"/>
          </ac:spMkLst>
        </pc:spChg>
        <pc:spChg chg="mod">
          <ac:chgData name="Cao Tianyue" userId="002e49554a3b1526" providerId="LiveId" clId="{AB94867C-7F1F-4F52-A7CC-1BBF41B9F577}" dt="2020-11-20T02:42:51.731" v="55559" actId="947"/>
          <ac:spMkLst>
            <pc:docMk/>
            <pc:sldMk cId="0" sldId="286"/>
            <ac:spMk id="2969" creationId="{00000000-0000-0000-0000-000000000000}"/>
          </ac:spMkLst>
        </pc:spChg>
        <pc:spChg chg="mod">
          <ac:chgData name="Cao Tianyue" userId="002e49554a3b1526" providerId="LiveId" clId="{AB94867C-7F1F-4F52-A7CC-1BBF41B9F577}" dt="2020-11-20T02:42:51.731" v="55555" actId="947"/>
          <ac:spMkLst>
            <pc:docMk/>
            <pc:sldMk cId="0" sldId="286"/>
            <ac:spMk id="2970" creationId="{00000000-0000-0000-0000-000000000000}"/>
          </ac:spMkLst>
        </pc:spChg>
        <pc:spChg chg="mod">
          <ac:chgData name="Cao Tianyue" userId="002e49554a3b1526" providerId="LiveId" clId="{AB94867C-7F1F-4F52-A7CC-1BBF41B9F577}" dt="2020-11-20T02:42:51.729" v="55551" actId="947"/>
          <ac:spMkLst>
            <pc:docMk/>
            <pc:sldMk cId="0" sldId="286"/>
            <ac:spMk id="2971" creationId="{00000000-0000-0000-0000-000000000000}"/>
          </ac:spMkLst>
        </pc:spChg>
        <pc:spChg chg="mod">
          <ac:chgData name="Cao Tianyue" userId="002e49554a3b1526" providerId="LiveId" clId="{AB94867C-7F1F-4F52-A7CC-1BBF41B9F577}" dt="2020-11-20T02:42:51.729" v="55547" actId="947"/>
          <ac:spMkLst>
            <pc:docMk/>
            <pc:sldMk cId="0" sldId="286"/>
            <ac:spMk id="2972" creationId="{00000000-0000-0000-0000-000000000000}"/>
          </ac:spMkLst>
        </pc:spChg>
        <pc:spChg chg="mod">
          <ac:chgData name="Cao Tianyue" userId="002e49554a3b1526" providerId="LiveId" clId="{AB94867C-7F1F-4F52-A7CC-1BBF41B9F577}" dt="2020-11-20T02:42:51.728" v="55543" actId="947"/>
          <ac:spMkLst>
            <pc:docMk/>
            <pc:sldMk cId="0" sldId="286"/>
            <ac:spMk id="2973" creationId="{00000000-0000-0000-0000-000000000000}"/>
          </ac:spMkLst>
        </pc:spChg>
        <pc:spChg chg="mod">
          <ac:chgData name="Cao Tianyue" userId="002e49554a3b1526" providerId="LiveId" clId="{AB94867C-7F1F-4F52-A7CC-1BBF41B9F577}" dt="2020-11-20T02:42:51.728" v="55539" actId="947"/>
          <ac:spMkLst>
            <pc:docMk/>
            <pc:sldMk cId="0" sldId="286"/>
            <ac:spMk id="2974" creationId="{00000000-0000-0000-0000-000000000000}"/>
          </ac:spMkLst>
        </pc:spChg>
        <pc:spChg chg="mod">
          <ac:chgData name="Cao Tianyue" userId="002e49554a3b1526" providerId="LiveId" clId="{AB94867C-7F1F-4F52-A7CC-1BBF41B9F577}" dt="2020-11-20T02:42:51.727" v="55535" actId="947"/>
          <ac:spMkLst>
            <pc:docMk/>
            <pc:sldMk cId="0" sldId="286"/>
            <ac:spMk id="2975" creationId="{00000000-0000-0000-0000-000000000000}"/>
          </ac:spMkLst>
        </pc:spChg>
        <pc:spChg chg="mod">
          <ac:chgData name="Cao Tianyue" userId="002e49554a3b1526" providerId="LiveId" clId="{AB94867C-7F1F-4F52-A7CC-1BBF41B9F577}" dt="2020-11-20T02:42:51.727" v="55531" actId="947"/>
          <ac:spMkLst>
            <pc:docMk/>
            <pc:sldMk cId="0" sldId="286"/>
            <ac:spMk id="2976" creationId="{00000000-0000-0000-0000-000000000000}"/>
          </ac:spMkLst>
        </pc:spChg>
        <pc:spChg chg="mod">
          <ac:chgData name="Cao Tianyue" userId="002e49554a3b1526" providerId="LiveId" clId="{AB94867C-7F1F-4F52-A7CC-1BBF41B9F577}" dt="2020-11-20T02:42:51.726" v="55527" actId="947"/>
          <ac:spMkLst>
            <pc:docMk/>
            <pc:sldMk cId="0" sldId="286"/>
            <ac:spMk id="2977" creationId="{00000000-0000-0000-0000-000000000000}"/>
          </ac:spMkLst>
        </pc:spChg>
        <pc:spChg chg="mod">
          <ac:chgData name="Cao Tianyue" userId="002e49554a3b1526" providerId="LiveId" clId="{AB94867C-7F1F-4F52-A7CC-1BBF41B9F577}" dt="2020-11-20T02:42:51.726" v="55523" actId="947"/>
          <ac:spMkLst>
            <pc:docMk/>
            <pc:sldMk cId="0" sldId="286"/>
            <ac:spMk id="2978" creationId="{00000000-0000-0000-0000-000000000000}"/>
          </ac:spMkLst>
        </pc:spChg>
        <pc:spChg chg="mod">
          <ac:chgData name="Cao Tianyue" userId="002e49554a3b1526" providerId="LiveId" clId="{AB94867C-7F1F-4F52-A7CC-1BBF41B9F577}" dt="2020-11-20T02:42:51.725" v="55519" actId="947"/>
          <ac:spMkLst>
            <pc:docMk/>
            <pc:sldMk cId="0" sldId="286"/>
            <ac:spMk id="2979" creationId="{00000000-0000-0000-0000-000000000000}"/>
          </ac:spMkLst>
        </pc:spChg>
        <pc:spChg chg="mod">
          <ac:chgData name="Cao Tianyue" userId="002e49554a3b1526" providerId="LiveId" clId="{AB94867C-7F1F-4F52-A7CC-1BBF41B9F577}" dt="2020-11-20T02:42:51.725" v="55515" actId="947"/>
          <ac:spMkLst>
            <pc:docMk/>
            <pc:sldMk cId="0" sldId="286"/>
            <ac:spMk id="2980" creationId="{00000000-0000-0000-0000-000000000000}"/>
          </ac:spMkLst>
        </pc:spChg>
        <pc:spChg chg="mod">
          <ac:chgData name="Cao Tianyue" userId="002e49554a3b1526" providerId="LiveId" clId="{AB94867C-7F1F-4F52-A7CC-1BBF41B9F577}" dt="2020-11-20T02:42:51.724" v="55511" actId="947"/>
          <ac:spMkLst>
            <pc:docMk/>
            <pc:sldMk cId="0" sldId="286"/>
            <ac:spMk id="2981" creationId="{00000000-0000-0000-0000-000000000000}"/>
          </ac:spMkLst>
        </pc:spChg>
        <pc:spChg chg="mod">
          <ac:chgData name="Cao Tianyue" userId="002e49554a3b1526" providerId="LiveId" clId="{AB94867C-7F1F-4F52-A7CC-1BBF41B9F577}" dt="2020-11-20T02:42:51.724" v="55507" actId="947"/>
          <ac:spMkLst>
            <pc:docMk/>
            <pc:sldMk cId="0" sldId="286"/>
            <ac:spMk id="2982" creationId="{00000000-0000-0000-0000-000000000000}"/>
          </ac:spMkLst>
        </pc:spChg>
        <pc:spChg chg="mod">
          <ac:chgData name="Cao Tianyue" userId="002e49554a3b1526" providerId="LiveId" clId="{AB94867C-7F1F-4F52-A7CC-1BBF41B9F577}" dt="2020-11-20T02:42:51.723" v="55503" actId="947"/>
          <ac:spMkLst>
            <pc:docMk/>
            <pc:sldMk cId="0" sldId="286"/>
            <ac:spMk id="2983" creationId="{00000000-0000-0000-0000-000000000000}"/>
          </ac:spMkLst>
        </pc:spChg>
        <pc:spChg chg="mod">
          <ac:chgData name="Cao Tianyue" userId="002e49554a3b1526" providerId="LiveId" clId="{AB94867C-7F1F-4F52-A7CC-1BBF41B9F577}" dt="2020-11-20T02:42:51.722" v="55499" actId="947"/>
          <ac:spMkLst>
            <pc:docMk/>
            <pc:sldMk cId="0" sldId="286"/>
            <ac:spMk id="2984" creationId="{00000000-0000-0000-0000-000000000000}"/>
          </ac:spMkLst>
        </pc:spChg>
        <pc:spChg chg="mod">
          <ac:chgData name="Cao Tianyue" userId="002e49554a3b1526" providerId="LiveId" clId="{AB94867C-7F1F-4F52-A7CC-1BBF41B9F577}" dt="2020-11-20T02:42:51.722" v="55495" actId="947"/>
          <ac:spMkLst>
            <pc:docMk/>
            <pc:sldMk cId="0" sldId="286"/>
            <ac:spMk id="2985" creationId="{00000000-0000-0000-0000-000000000000}"/>
          </ac:spMkLst>
        </pc:spChg>
        <pc:spChg chg="mod">
          <ac:chgData name="Cao Tianyue" userId="002e49554a3b1526" providerId="LiveId" clId="{AB94867C-7F1F-4F52-A7CC-1BBF41B9F577}" dt="2020-11-20T02:42:51.721" v="55491" actId="947"/>
          <ac:spMkLst>
            <pc:docMk/>
            <pc:sldMk cId="0" sldId="286"/>
            <ac:spMk id="2986" creationId="{00000000-0000-0000-0000-000000000000}"/>
          </ac:spMkLst>
        </pc:spChg>
        <pc:spChg chg="mod">
          <ac:chgData name="Cao Tianyue" userId="002e49554a3b1526" providerId="LiveId" clId="{AB94867C-7F1F-4F52-A7CC-1BBF41B9F577}" dt="2020-11-20T02:42:51.721" v="55487" actId="947"/>
          <ac:spMkLst>
            <pc:docMk/>
            <pc:sldMk cId="0" sldId="286"/>
            <ac:spMk id="2987" creationId="{00000000-0000-0000-0000-000000000000}"/>
          </ac:spMkLst>
        </pc:spChg>
        <pc:spChg chg="mod">
          <ac:chgData name="Cao Tianyue" userId="002e49554a3b1526" providerId="LiveId" clId="{AB94867C-7F1F-4F52-A7CC-1BBF41B9F577}" dt="2020-11-20T02:42:51.720" v="55483" actId="947"/>
          <ac:spMkLst>
            <pc:docMk/>
            <pc:sldMk cId="0" sldId="286"/>
            <ac:spMk id="2988" creationId="{00000000-0000-0000-0000-000000000000}"/>
          </ac:spMkLst>
        </pc:spChg>
        <pc:spChg chg="mod">
          <ac:chgData name="Cao Tianyue" userId="002e49554a3b1526" providerId="LiveId" clId="{AB94867C-7F1F-4F52-A7CC-1BBF41B9F577}" dt="2020-11-20T02:42:51.719" v="55479" actId="947"/>
          <ac:spMkLst>
            <pc:docMk/>
            <pc:sldMk cId="0" sldId="286"/>
            <ac:spMk id="2989" creationId="{00000000-0000-0000-0000-000000000000}"/>
          </ac:spMkLst>
        </pc:spChg>
        <pc:spChg chg="mod">
          <ac:chgData name="Cao Tianyue" userId="002e49554a3b1526" providerId="LiveId" clId="{AB94867C-7F1F-4F52-A7CC-1BBF41B9F577}" dt="2020-11-20T02:42:51.719" v="55475" actId="947"/>
          <ac:spMkLst>
            <pc:docMk/>
            <pc:sldMk cId="0" sldId="286"/>
            <ac:spMk id="2990" creationId="{00000000-0000-0000-0000-000000000000}"/>
          </ac:spMkLst>
        </pc:spChg>
        <pc:spChg chg="mod">
          <ac:chgData name="Cao Tianyue" userId="002e49554a3b1526" providerId="LiveId" clId="{AB94867C-7F1F-4F52-A7CC-1BBF41B9F577}" dt="2020-11-20T02:42:51.718" v="55471" actId="947"/>
          <ac:spMkLst>
            <pc:docMk/>
            <pc:sldMk cId="0" sldId="286"/>
            <ac:spMk id="2991" creationId="{00000000-0000-0000-0000-000000000000}"/>
          </ac:spMkLst>
        </pc:spChg>
        <pc:spChg chg="mod">
          <ac:chgData name="Cao Tianyue" userId="002e49554a3b1526" providerId="LiveId" clId="{AB94867C-7F1F-4F52-A7CC-1BBF41B9F577}" dt="2020-11-20T02:42:51.718" v="55467" actId="947"/>
          <ac:spMkLst>
            <pc:docMk/>
            <pc:sldMk cId="0" sldId="286"/>
            <ac:spMk id="2992" creationId="{00000000-0000-0000-0000-000000000000}"/>
          </ac:spMkLst>
        </pc:spChg>
        <pc:spChg chg="mod">
          <ac:chgData name="Cao Tianyue" userId="002e49554a3b1526" providerId="LiveId" clId="{AB94867C-7F1F-4F52-A7CC-1BBF41B9F577}" dt="2020-11-20T02:42:51.717" v="55463" actId="947"/>
          <ac:spMkLst>
            <pc:docMk/>
            <pc:sldMk cId="0" sldId="286"/>
            <ac:spMk id="2993" creationId="{00000000-0000-0000-0000-000000000000}"/>
          </ac:spMkLst>
        </pc:spChg>
        <pc:spChg chg="mod">
          <ac:chgData name="Cao Tianyue" userId="002e49554a3b1526" providerId="LiveId" clId="{AB94867C-7F1F-4F52-A7CC-1BBF41B9F577}" dt="2020-11-20T02:42:51.717" v="55459" actId="947"/>
          <ac:spMkLst>
            <pc:docMk/>
            <pc:sldMk cId="0" sldId="286"/>
            <ac:spMk id="2994" creationId="{00000000-0000-0000-0000-000000000000}"/>
          </ac:spMkLst>
        </pc:spChg>
        <pc:spChg chg="mod">
          <ac:chgData name="Cao Tianyue" userId="002e49554a3b1526" providerId="LiveId" clId="{AB94867C-7F1F-4F52-A7CC-1BBF41B9F577}" dt="2020-11-20T02:42:51.716" v="55455" actId="947"/>
          <ac:spMkLst>
            <pc:docMk/>
            <pc:sldMk cId="0" sldId="286"/>
            <ac:spMk id="2995" creationId="{00000000-0000-0000-0000-000000000000}"/>
          </ac:spMkLst>
        </pc:spChg>
        <pc:spChg chg="mod">
          <ac:chgData name="Cao Tianyue" userId="002e49554a3b1526" providerId="LiveId" clId="{AB94867C-7F1F-4F52-A7CC-1BBF41B9F577}" dt="2020-11-20T02:42:51.715" v="55451" actId="947"/>
          <ac:spMkLst>
            <pc:docMk/>
            <pc:sldMk cId="0" sldId="286"/>
            <ac:spMk id="2996" creationId="{00000000-0000-0000-0000-000000000000}"/>
          </ac:spMkLst>
        </pc:spChg>
        <pc:spChg chg="mod">
          <ac:chgData name="Cao Tianyue" userId="002e49554a3b1526" providerId="LiveId" clId="{AB94867C-7F1F-4F52-A7CC-1BBF41B9F577}" dt="2020-11-20T02:42:51.715" v="55447" actId="947"/>
          <ac:spMkLst>
            <pc:docMk/>
            <pc:sldMk cId="0" sldId="286"/>
            <ac:spMk id="2997" creationId="{00000000-0000-0000-0000-000000000000}"/>
          </ac:spMkLst>
        </pc:spChg>
        <pc:spChg chg="mod">
          <ac:chgData name="Cao Tianyue" userId="002e49554a3b1526" providerId="LiveId" clId="{AB94867C-7F1F-4F52-A7CC-1BBF41B9F577}" dt="2020-11-20T02:42:51.714" v="55443" actId="947"/>
          <ac:spMkLst>
            <pc:docMk/>
            <pc:sldMk cId="0" sldId="286"/>
            <ac:spMk id="2998" creationId="{00000000-0000-0000-0000-000000000000}"/>
          </ac:spMkLst>
        </pc:spChg>
        <pc:spChg chg="mod">
          <ac:chgData name="Cao Tianyue" userId="002e49554a3b1526" providerId="LiveId" clId="{AB94867C-7F1F-4F52-A7CC-1BBF41B9F577}" dt="2020-11-20T02:42:51.714" v="55439" actId="947"/>
          <ac:spMkLst>
            <pc:docMk/>
            <pc:sldMk cId="0" sldId="286"/>
            <ac:spMk id="2999" creationId="{00000000-0000-0000-0000-000000000000}"/>
          </ac:spMkLst>
        </pc:spChg>
        <pc:spChg chg="mod">
          <ac:chgData name="Cao Tianyue" userId="002e49554a3b1526" providerId="LiveId" clId="{AB94867C-7F1F-4F52-A7CC-1BBF41B9F577}" dt="2020-11-20T02:42:51.713" v="55435" actId="947"/>
          <ac:spMkLst>
            <pc:docMk/>
            <pc:sldMk cId="0" sldId="286"/>
            <ac:spMk id="3000" creationId="{00000000-0000-0000-0000-000000000000}"/>
          </ac:spMkLst>
        </pc:spChg>
        <pc:spChg chg="mod">
          <ac:chgData name="Cao Tianyue" userId="002e49554a3b1526" providerId="LiveId" clId="{AB94867C-7F1F-4F52-A7CC-1BBF41B9F577}" dt="2020-11-20T02:42:51.713" v="55431" actId="947"/>
          <ac:spMkLst>
            <pc:docMk/>
            <pc:sldMk cId="0" sldId="286"/>
            <ac:spMk id="3001" creationId="{00000000-0000-0000-0000-000000000000}"/>
          </ac:spMkLst>
        </pc:spChg>
        <pc:spChg chg="mod">
          <ac:chgData name="Cao Tianyue" userId="002e49554a3b1526" providerId="LiveId" clId="{AB94867C-7F1F-4F52-A7CC-1BBF41B9F577}" dt="2020-11-20T02:42:51.712" v="55427" actId="947"/>
          <ac:spMkLst>
            <pc:docMk/>
            <pc:sldMk cId="0" sldId="286"/>
            <ac:spMk id="3002" creationId="{00000000-0000-0000-0000-000000000000}"/>
          </ac:spMkLst>
        </pc:spChg>
        <pc:spChg chg="mod">
          <ac:chgData name="Cao Tianyue" userId="002e49554a3b1526" providerId="LiveId" clId="{AB94867C-7F1F-4F52-A7CC-1BBF41B9F577}" dt="2020-11-20T02:42:51.712" v="55423" actId="947"/>
          <ac:spMkLst>
            <pc:docMk/>
            <pc:sldMk cId="0" sldId="286"/>
            <ac:spMk id="3003" creationId="{00000000-0000-0000-0000-000000000000}"/>
          </ac:spMkLst>
        </pc:spChg>
        <pc:spChg chg="mod">
          <ac:chgData name="Cao Tianyue" userId="002e49554a3b1526" providerId="LiveId" clId="{AB94867C-7F1F-4F52-A7CC-1BBF41B9F577}" dt="2020-11-20T02:42:51.711" v="55419" actId="947"/>
          <ac:spMkLst>
            <pc:docMk/>
            <pc:sldMk cId="0" sldId="286"/>
            <ac:spMk id="3004" creationId="{00000000-0000-0000-0000-000000000000}"/>
          </ac:spMkLst>
        </pc:spChg>
        <pc:spChg chg="mod">
          <ac:chgData name="Cao Tianyue" userId="002e49554a3b1526" providerId="LiveId" clId="{AB94867C-7F1F-4F52-A7CC-1BBF41B9F577}" dt="2020-11-20T02:42:51.710" v="55415" actId="947"/>
          <ac:spMkLst>
            <pc:docMk/>
            <pc:sldMk cId="0" sldId="286"/>
            <ac:spMk id="3005" creationId="{00000000-0000-0000-0000-000000000000}"/>
          </ac:spMkLst>
        </pc:spChg>
        <pc:spChg chg="mod">
          <ac:chgData name="Cao Tianyue" userId="002e49554a3b1526" providerId="LiveId" clId="{AB94867C-7F1F-4F52-A7CC-1BBF41B9F577}" dt="2020-11-20T02:42:51.710" v="55411" actId="947"/>
          <ac:spMkLst>
            <pc:docMk/>
            <pc:sldMk cId="0" sldId="286"/>
            <ac:spMk id="3006" creationId="{00000000-0000-0000-0000-000000000000}"/>
          </ac:spMkLst>
        </pc:spChg>
        <pc:spChg chg="mod">
          <ac:chgData name="Cao Tianyue" userId="002e49554a3b1526" providerId="LiveId" clId="{AB94867C-7F1F-4F52-A7CC-1BBF41B9F577}" dt="2020-11-20T02:42:51.709" v="55407" actId="947"/>
          <ac:spMkLst>
            <pc:docMk/>
            <pc:sldMk cId="0" sldId="286"/>
            <ac:spMk id="3007" creationId="{00000000-0000-0000-0000-000000000000}"/>
          </ac:spMkLst>
        </pc:spChg>
        <pc:spChg chg="mod">
          <ac:chgData name="Cao Tianyue" userId="002e49554a3b1526" providerId="LiveId" clId="{AB94867C-7F1F-4F52-A7CC-1BBF41B9F577}" dt="2020-11-20T02:42:51.709" v="55403" actId="947"/>
          <ac:spMkLst>
            <pc:docMk/>
            <pc:sldMk cId="0" sldId="286"/>
            <ac:spMk id="3008" creationId="{00000000-0000-0000-0000-000000000000}"/>
          </ac:spMkLst>
        </pc:spChg>
        <pc:spChg chg="mod">
          <ac:chgData name="Cao Tianyue" userId="002e49554a3b1526" providerId="LiveId" clId="{AB94867C-7F1F-4F52-A7CC-1BBF41B9F577}" dt="2020-11-20T02:42:51.708" v="55399" actId="947"/>
          <ac:spMkLst>
            <pc:docMk/>
            <pc:sldMk cId="0" sldId="286"/>
            <ac:spMk id="3009" creationId="{00000000-0000-0000-0000-000000000000}"/>
          </ac:spMkLst>
        </pc:spChg>
        <pc:spChg chg="mod">
          <ac:chgData name="Cao Tianyue" userId="002e49554a3b1526" providerId="LiveId" clId="{AB94867C-7F1F-4F52-A7CC-1BBF41B9F577}" dt="2020-11-20T02:42:51.708" v="55395" actId="947"/>
          <ac:spMkLst>
            <pc:docMk/>
            <pc:sldMk cId="0" sldId="286"/>
            <ac:spMk id="3010" creationId="{00000000-0000-0000-0000-000000000000}"/>
          </ac:spMkLst>
        </pc:spChg>
        <pc:spChg chg="mod">
          <ac:chgData name="Cao Tianyue" userId="002e49554a3b1526" providerId="LiveId" clId="{AB94867C-7F1F-4F52-A7CC-1BBF41B9F577}" dt="2020-11-20T02:42:51.707" v="55391" actId="947"/>
          <ac:spMkLst>
            <pc:docMk/>
            <pc:sldMk cId="0" sldId="286"/>
            <ac:spMk id="3011" creationId="{00000000-0000-0000-0000-000000000000}"/>
          </ac:spMkLst>
        </pc:spChg>
        <pc:spChg chg="mod">
          <ac:chgData name="Cao Tianyue" userId="002e49554a3b1526" providerId="LiveId" clId="{AB94867C-7F1F-4F52-A7CC-1BBF41B9F577}" dt="2020-11-20T02:42:51.707" v="55387" actId="947"/>
          <ac:spMkLst>
            <pc:docMk/>
            <pc:sldMk cId="0" sldId="286"/>
            <ac:spMk id="3012" creationId="{00000000-0000-0000-0000-000000000000}"/>
          </ac:spMkLst>
        </pc:spChg>
        <pc:spChg chg="mod">
          <ac:chgData name="Cao Tianyue" userId="002e49554a3b1526" providerId="LiveId" clId="{AB94867C-7F1F-4F52-A7CC-1BBF41B9F577}" dt="2020-11-20T02:42:51.706" v="55383" actId="947"/>
          <ac:spMkLst>
            <pc:docMk/>
            <pc:sldMk cId="0" sldId="286"/>
            <ac:spMk id="3013" creationId="{00000000-0000-0000-0000-000000000000}"/>
          </ac:spMkLst>
        </pc:spChg>
        <pc:spChg chg="mod">
          <ac:chgData name="Cao Tianyue" userId="002e49554a3b1526" providerId="LiveId" clId="{AB94867C-7F1F-4F52-A7CC-1BBF41B9F577}" dt="2020-11-20T02:42:51.705" v="55379" actId="947"/>
          <ac:spMkLst>
            <pc:docMk/>
            <pc:sldMk cId="0" sldId="286"/>
            <ac:spMk id="3014" creationId="{00000000-0000-0000-0000-000000000000}"/>
          </ac:spMkLst>
        </pc:spChg>
        <pc:spChg chg="mod">
          <ac:chgData name="Cao Tianyue" userId="002e49554a3b1526" providerId="LiveId" clId="{AB94867C-7F1F-4F52-A7CC-1BBF41B9F577}" dt="2020-11-20T02:42:51.705" v="55375" actId="947"/>
          <ac:spMkLst>
            <pc:docMk/>
            <pc:sldMk cId="0" sldId="286"/>
            <ac:spMk id="3015" creationId="{00000000-0000-0000-0000-000000000000}"/>
          </ac:spMkLst>
        </pc:spChg>
        <pc:spChg chg="mod">
          <ac:chgData name="Cao Tianyue" userId="002e49554a3b1526" providerId="LiveId" clId="{AB94867C-7F1F-4F52-A7CC-1BBF41B9F577}" dt="2020-11-20T02:42:51.704" v="55371" actId="947"/>
          <ac:spMkLst>
            <pc:docMk/>
            <pc:sldMk cId="0" sldId="286"/>
            <ac:spMk id="3016" creationId="{00000000-0000-0000-0000-000000000000}"/>
          </ac:spMkLst>
        </pc:spChg>
        <pc:spChg chg="mod">
          <ac:chgData name="Cao Tianyue" userId="002e49554a3b1526" providerId="LiveId" clId="{AB94867C-7F1F-4F52-A7CC-1BBF41B9F577}" dt="2020-11-20T02:42:51.704" v="55367" actId="947"/>
          <ac:spMkLst>
            <pc:docMk/>
            <pc:sldMk cId="0" sldId="286"/>
            <ac:spMk id="3017" creationId="{00000000-0000-0000-0000-000000000000}"/>
          </ac:spMkLst>
        </pc:spChg>
        <pc:spChg chg="mod">
          <ac:chgData name="Cao Tianyue" userId="002e49554a3b1526" providerId="LiveId" clId="{AB94867C-7F1F-4F52-A7CC-1BBF41B9F577}" dt="2020-11-20T02:42:51.703" v="55363" actId="947"/>
          <ac:spMkLst>
            <pc:docMk/>
            <pc:sldMk cId="0" sldId="286"/>
            <ac:spMk id="3018" creationId="{00000000-0000-0000-0000-000000000000}"/>
          </ac:spMkLst>
        </pc:spChg>
        <pc:spChg chg="mod">
          <ac:chgData name="Cao Tianyue" userId="002e49554a3b1526" providerId="LiveId" clId="{AB94867C-7F1F-4F52-A7CC-1BBF41B9F577}" dt="2020-11-20T02:42:51.703" v="55359" actId="947"/>
          <ac:spMkLst>
            <pc:docMk/>
            <pc:sldMk cId="0" sldId="286"/>
            <ac:spMk id="3019" creationId="{00000000-0000-0000-0000-000000000000}"/>
          </ac:spMkLst>
        </pc:spChg>
        <pc:spChg chg="mod">
          <ac:chgData name="Cao Tianyue" userId="002e49554a3b1526" providerId="LiveId" clId="{AB94867C-7F1F-4F52-A7CC-1BBF41B9F577}" dt="2020-11-20T02:42:51.702" v="55355" actId="947"/>
          <ac:spMkLst>
            <pc:docMk/>
            <pc:sldMk cId="0" sldId="286"/>
            <ac:spMk id="3020" creationId="{00000000-0000-0000-0000-000000000000}"/>
          </ac:spMkLst>
        </pc:spChg>
        <pc:spChg chg="mod">
          <ac:chgData name="Cao Tianyue" userId="002e49554a3b1526" providerId="LiveId" clId="{AB94867C-7F1F-4F52-A7CC-1BBF41B9F577}" dt="2020-11-20T02:42:51.702" v="55351" actId="947"/>
          <ac:spMkLst>
            <pc:docMk/>
            <pc:sldMk cId="0" sldId="286"/>
            <ac:spMk id="3021" creationId="{00000000-0000-0000-0000-000000000000}"/>
          </ac:spMkLst>
        </pc:spChg>
        <pc:spChg chg="mod">
          <ac:chgData name="Cao Tianyue" userId="002e49554a3b1526" providerId="LiveId" clId="{AB94867C-7F1F-4F52-A7CC-1BBF41B9F577}" dt="2020-11-20T02:42:51.701" v="55347" actId="947"/>
          <ac:spMkLst>
            <pc:docMk/>
            <pc:sldMk cId="0" sldId="286"/>
            <ac:spMk id="3022" creationId="{00000000-0000-0000-0000-000000000000}"/>
          </ac:spMkLst>
        </pc:spChg>
        <pc:spChg chg="mod">
          <ac:chgData name="Cao Tianyue" userId="002e49554a3b1526" providerId="LiveId" clId="{AB94867C-7F1F-4F52-A7CC-1BBF41B9F577}" dt="2020-11-20T02:42:51.700" v="55343" actId="947"/>
          <ac:spMkLst>
            <pc:docMk/>
            <pc:sldMk cId="0" sldId="286"/>
            <ac:spMk id="3023" creationId="{00000000-0000-0000-0000-000000000000}"/>
          </ac:spMkLst>
        </pc:spChg>
        <pc:spChg chg="mod">
          <ac:chgData name="Cao Tianyue" userId="002e49554a3b1526" providerId="LiveId" clId="{AB94867C-7F1F-4F52-A7CC-1BBF41B9F577}" dt="2020-11-20T02:42:51.700" v="55339" actId="947"/>
          <ac:spMkLst>
            <pc:docMk/>
            <pc:sldMk cId="0" sldId="286"/>
            <ac:spMk id="3024" creationId="{00000000-0000-0000-0000-000000000000}"/>
          </ac:spMkLst>
        </pc:spChg>
        <pc:spChg chg="mod">
          <ac:chgData name="Cao Tianyue" userId="002e49554a3b1526" providerId="LiveId" clId="{AB94867C-7F1F-4F52-A7CC-1BBF41B9F577}" dt="2020-11-20T02:42:51.699" v="55335" actId="947"/>
          <ac:spMkLst>
            <pc:docMk/>
            <pc:sldMk cId="0" sldId="286"/>
            <ac:spMk id="3025" creationId="{00000000-0000-0000-0000-000000000000}"/>
          </ac:spMkLst>
        </pc:spChg>
        <pc:spChg chg="mod">
          <ac:chgData name="Cao Tianyue" userId="002e49554a3b1526" providerId="LiveId" clId="{AB94867C-7F1F-4F52-A7CC-1BBF41B9F577}" dt="2020-11-20T02:42:51.699" v="55331" actId="947"/>
          <ac:spMkLst>
            <pc:docMk/>
            <pc:sldMk cId="0" sldId="286"/>
            <ac:spMk id="3026" creationId="{00000000-0000-0000-0000-000000000000}"/>
          </ac:spMkLst>
        </pc:spChg>
        <pc:spChg chg="mod">
          <ac:chgData name="Cao Tianyue" userId="002e49554a3b1526" providerId="LiveId" clId="{AB94867C-7F1F-4F52-A7CC-1BBF41B9F577}" dt="2020-11-20T02:42:51.698" v="55327" actId="947"/>
          <ac:spMkLst>
            <pc:docMk/>
            <pc:sldMk cId="0" sldId="286"/>
            <ac:spMk id="3027" creationId="{00000000-0000-0000-0000-000000000000}"/>
          </ac:spMkLst>
        </pc:spChg>
        <pc:spChg chg="mod">
          <ac:chgData name="Cao Tianyue" userId="002e49554a3b1526" providerId="LiveId" clId="{AB94867C-7F1F-4F52-A7CC-1BBF41B9F577}" dt="2020-11-20T02:42:51.698" v="55323" actId="947"/>
          <ac:spMkLst>
            <pc:docMk/>
            <pc:sldMk cId="0" sldId="286"/>
            <ac:spMk id="3028" creationId="{00000000-0000-0000-0000-000000000000}"/>
          </ac:spMkLst>
        </pc:spChg>
        <pc:spChg chg="mod">
          <ac:chgData name="Cao Tianyue" userId="002e49554a3b1526" providerId="LiveId" clId="{AB94867C-7F1F-4F52-A7CC-1BBF41B9F577}" dt="2020-11-20T02:42:51.697" v="55319" actId="947"/>
          <ac:spMkLst>
            <pc:docMk/>
            <pc:sldMk cId="0" sldId="286"/>
            <ac:spMk id="3029" creationId="{00000000-0000-0000-0000-000000000000}"/>
          </ac:spMkLst>
        </pc:spChg>
        <pc:spChg chg="mod">
          <ac:chgData name="Cao Tianyue" userId="002e49554a3b1526" providerId="LiveId" clId="{AB94867C-7F1F-4F52-A7CC-1BBF41B9F577}" dt="2020-11-20T02:42:51.697" v="55315" actId="947"/>
          <ac:spMkLst>
            <pc:docMk/>
            <pc:sldMk cId="0" sldId="286"/>
            <ac:spMk id="3030" creationId="{00000000-0000-0000-0000-000000000000}"/>
          </ac:spMkLst>
        </pc:spChg>
        <pc:spChg chg="mod">
          <ac:chgData name="Cao Tianyue" userId="002e49554a3b1526" providerId="LiveId" clId="{AB94867C-7F1F-4F52-A7CC-1BBF41B9F577}" dt="2020-11-20T02:42:51.696" v="55311" actId="947"/>
          <ac:spMkLst>
            <pc:docMk/>
            <pc:sldMk cId="0" sldId="286"/>
            <ac:spMk id="3031" creationId="{00000000-0000-0000-0000-000000000000}"/>
          </ac:spMkLst>
        </pc:spChg>
        <pc:spChg chg="mod">
          <ac:chgData name="Cao Tianyue" userId="002e49554a3b1526" providerId="LiveId" clId="{AB94867C-7F1F-4F52-A7CC-1BBF41B9F577}" dt="2020-11-20T02:42:51.695" v="55307" actId="947"/>
          <ac:spMkLst>
            <pc:docMk/>
            <pc:sldMk cId="0" sldId="286"/>
            <ac:spMk id="3032" creationId="{00000000-0000-0000-0000-000000000000}"/>
          </ac:spMkLst>
        </pc:spChg>
        <pc:spChg chg="mod">
          <ac:chgData name="Cao Tianyue" userId="002e49554a3b1526" providerId="LiveId" clId="{AB94867C-7F1F-4F52-A7CC-1BBF41B9F577}" dt="2020-11-20T02:42:51.695" v="55303" actId="947"/>
          <ac:spMkLst>
            <pc:docMk/>
            <pc:sldMk cId="0" sldId="286"/>
            <ac:spMk id="3033" creationId="{00000000-0000-0000-0000-000000000000}"/>
          </ac:spMkLst>
        </pc:spChg>
        <pc:spChg chg="mod">
          <ac:chgData name="Cao Tianyue" userId="002e49554a3b1526" providerId="LiveId" clId="{AB94867C-7F1F-4F52-A7CC-1BBF41B9F577}" dt="2020-11-20T02:42:51.694" v="55299" actId="947"/>
          <ac:spMkLst>
            <pc:docMk/>
            <pc:sldMk cId="0" sldId="286"/>
            <ac:spMk id="3034" creationId="{00000000-0000-0000-0000-000000000000}"/>
          </ac:spMkLst>
        </pc:spChg>
        <pc:spChg chg="mod">
          <ac:chgData name="Cao Tianyue" userId="002e49554a3b1526" providerId="LiveId" clId="{AB94867C-7F1F-4F52-A7CC-1BBF41B9F577}" dt="2020-11-20T02:42:51.694" v="55295" actId="947"/>
          <ac:spMkLst>
            <pc:docMk/>
            <pc:sldMk cId="0" sldId="286"/>
            <ac:spMk id="3035" creationId="{00000000-0000-0000-0000-000000000000}"/>
          </ac:spMkLst>
        </pc:spChg>
        <pc:spChg chg="mod">
          <ac:chgData name="Cao Tianyue" userId="002e49554a3b1526" providerId="LiveId" clId="{AB94867C-7F1F-4F52-A7CC-1BBF41B9F577}" dt="2020-11-20T02:42:51.693" v="55291" actId="947"/>
          <ac:spMkLst>
            <pc:docMk/>
            <pc:sldMk cId="0" sldId="286"/>
            <ac:spMk id="3036" creationId="{00000000-0000-0000-0000-000000000000}"/>
          </ac:spMkLst>
        </pc:spChg>
        <pc:spChg chg="mod">
          <ac:chgData name="Cao Tianyue" userId="002e49554a3b1526" providerId="LiveId" clId="{AB94867C-7F1F-4F52-A7CC-1BBF41B9F577}" dt="2020-11-20T02:42:51.693" v="55287" actId="947"/>
          <ac:spMkLst>
            <pc:docMk/>
            <pc:sldMk cId="0" sldId="286"/>
            <ac:spMk id="3037" creationId="{00000000-0000-0000-0000-000000000000}"/>
          </ac:spMkLst>
        </pc:spChg>
        <pc:spChg chg="mod">
          <ac:chgData name="Cao Tianyue" userId="002e49554a3b1526" providerId="LiveId" clId="{AB94867C-7F1F-4F52-A7CC-1BBF41B9F577}" dt="2020-11-20T02:42:51.692" v="55283" actId="947"/>
          <ac:spMkLst>
            <pc:docMk/>
            <pc:sldMk cId="0" sldId="286"/>
            <ac:spMk id="3038" creationId="{00000000-0000-0000-0000-000000000000}"/>
          </ac:spMkLst>
        </pc:spChg>
        <pc:spChg chg="mod">
          <ac:chgData name="Cao Tianyue" userId="002e49554a3b1526" providerId="LiveId" clId="{AB94867C-7F1F-4F52-A7CC-1BBF41B9F577}" dt="2020-11-20T02:42:51.691" v="55279" actId="947"/>
          <ac:spMkLst>
            <pc:docMk/>
            <pc:sldMk cId="0" sldId="286"/>
            <ac:spMk id="3039" creationId="{00000000-0000-0000-0000-000000000000}"/>
          </ac:spMkLst>
        </pc:spChg>
        <pc:spChg chg="mod">
          <ac:chgData name="Cao Tianyue" userId="002e49554a3b1526" providerId="LiveId" clId="{AB94867C-7F1F-4F52-A7CC-1BBF41B9F577}" dt="2020-11-20T02:42:51.691" v="55275" actId="947"/>
          <ac:spMkLst>
            <pc:docMk/>
            <pc:sldMk cId="0" sldId="286"/>
            <ac:spMk id="3040" creationId="{00000000-0000-0000-0000-000000000000}"/>
          </ac:spMkLst>
        </pc:spChg>
        <pc:spChg chg="mod">
          <ac:chgData name="Cao Tianyue" userId="002e49554a3b1526" providerId="LiveId" clId="{AB94867C-7F1F-4F52-A7CC-1BBF41B9F577}" dt="2020-11-20T02:42:51.690" v="55271" actId="947"/>
          <ac:spMkLst>
            <pc:docMk/>
            <pc:sldMk cId="0" sldId="286"/>
            <ac:spMk id="3041" creationId="{00000000-0000-0000-0000-000000000000}"/>
          </ac:spMkLst>
        </pc:spChg>
        <pc:spChg chg="mod">
          <ac:chgData name="Cao Tianyue" userId="002e49554a3b1526" providerId="LiveId" clId="{AB94867C-7F1F-4F52-A7CC-1BBF41B9F577}" dt="2020-11-20T02:42:51.689" v="55267" actId="947"/>
          <ac:spMkLst>
            <pc:docMk/>
            <pc:sldMk cId="0" sldId="286"/>
            <ac:spMk id="3042" creationId="{00000000-0000-0000-0000-000000000000}"/>
          </ac:spMkLst>
        </pc:spChg>
        <pc:spChg chg="mod">
          <ac:chgData name="Cao Tianyue" userId="002e49554a3b1526" providerId="LiveId" clId="{AB94867C-7F1F-4F52-A7CC-1BBF41B9F577}" dt="2020-11-20T02:42:51.689" v="55263" actId="947"/>
          <ac:spMkLst>
            <pc:docMk/>
            <pc:sldMk cId="0" sldId="286"/>
            <ac:spMk id="3043" creationId="{00000000-0000-0000-0000-000000000000}"/>
          </ac:spMkLst>
        </pc:spChg>
        <pc:spChg chg="mod">
          <ac:chgData name="Cao Tianyue" userId="002e49554a3b1526" providerId="LiveId" clId="{AB94867C-7F1F-4F52-A7CC-1BBF41B9F577}" dt="2020-11-20T02:42:51.688" v="55259" actId="947"/>
          <ac:spMkLst>
            <pc:docMk/>
            <pc:sldMk cId="0" sldId="286"/>
            <ac:spMk id="3044" creationId="{00000000-0000-0000-0000-000000000000}"/>
          </ac:spMkLst>
        </pc:spChg>
        <pc:spChg chg="mod">
          <ac:chgData name="Cao Tianyue" userId="002e49554a3b1526" providerId="LiveId" clId="{AB94867C-7F1F-4F52-A7CC-1BBF41B9F577}" dt="2020-11-20T02:42:51.688" v="55255" actId="947"/>
          <ac:spMkLst>
            <pc:docMk/>
            <pc:sldMk cId="0" sldId="286"/>
            <ac:spMk id="3045" creationId="{00000000-0000-0000-0000-000000000000}"/>
          </ac:spMkLst>
        </pc:spChg>
        <pc:spChg chg="mod">
          <ac:chgData name="Cao Tianyue" userId="002e49554a3b1526" providerId="LiveId" clId="{AB94867C-7F1F-4F52-A7CC-1BBF41B9F577}" dt="2020-11-20T02:42:51.687" v="55251" actId="947"/>
          <ac:spMkLst>
            <pc:docMk/>
            <pc:sldMk cId="0" sldId="286"/>
            <ac:spMk id="3046" creationId="{00000000-0000-0000-0000-000000000000}"/>
          </ac:spMkLst>
        </pc:spChg>
        <pc:spChg chg="mod">
          <ac:chgData name="Cao Tianyue" userId="002e49554a3b1526" providerId="LiveId" clId="{AB94867C-7F1F-4F52-A7CC-1BBF41B9F577}" dt="2020-11-20T02:42:51.687" v="55247" actId="947"/>
          <ac:spMkLst>
            <pc:docMk/>
            <pc:sldMk cId="0" sldId="286"/>
            <ac:spMk id="3047" creationId="{00000000-0000-0000-0000-000000000000}"/>
          </ac:spMkLst>
        </pc:spChg>
        <pc:spChg chg="mod">
          <ac:chgData name="Cao Tianyue" userId="002e49554a3b1526" providerId="LiveId" clId="{AB94867C-7F1F-4F52-A7CC-1BBF41B9F577}" dt="2020-11-20T02:42:51.686" v="55243" actId="947"/>
          <ac:spMkLst>
            <pc:docMk/>
            <pc:sldMk cId="0" sldId="286"/>
            <ac:spMk id="3048" creationId="{00000000-0000-0000-0000-000000000000}"/>
          </ac:spMkLst>
        </pc:spChg>
        <pc:spChg chg="mod">
          <ac:chgData name="Cao Tianyue" userId="002e49554a3b1526" providerId="LiveId" clId="{AB94867C-7F1F-4F52-A7CC-1BBF41B9F577}" dt="2020-11-20T02:42:51.686" v="55239" actId="947"/>
          <ac:spMkLst>
            <pc:docMk/>
            <pc:sldMk cId="0" sldId="286"/>
            <ac:spMk id="3049" creationId="{00000000-0000-0000-0000-000000000000}"/>
          </ac:spMkLst>
        </pc:spChg>
        <pc:spChg chg="mod">
          <ac:chgData name="Cao Tianyue" userId="002e49554a3b1526" providerId="LiveId" clId="{AB94867C-7F1F-4F52-A7CC-1BBF41B9F577}" dt="2020-11-20T02:42:51.685" v="55235" actId="947"/>
          <ac:spMkLst>
            <pc:docMk/>
            <pc:sldMk cId="0" sldId="286"/>
            <ac:spMk id="3050" creationId="{00000000-0000-0000-0000-000000000000}"/>
          </ac:spMkLst>
        </pc:spChg>
        <pc:spChg chg="mod">
          <ac:chgData name="Cao Tianyue" userId="002e49554a3b1526" providerId="LiveId" clId="{AB94867C-7F1F-4F52-A7CC-1BBF41B9F577}" dt="2020-11-20T02:42:51.685" v="55231" actId="947"/>
          <ac:spMkLst>
            <pc:docMk/>
            <pc:sldMk cId="0" sldId="286"/>
            <ac:spMk id="3051" creationId="{00000000-0000-0000-0000-000000000000}"/>
          </ac:spMkLst>
        </pc:spChg>
        <pc:spChg chg="mod">
          <ac:chgData name="Cao Tianyue" userId="002e49554a3b1526" providerId="LiveId" clId="{AB94867C-7F1F-4F52-A7CC-1BBF41B9F577}" dt="2020-11-20T02:42:51.684" v="55227" actId="947"/>
          <ac:spMkLst>
            <pc:docMk/>
            <pc:sldMk cId="0" sldId="286"/>
            <ac:spMk id="3052" creationId="{00000000-0000-0000-0000-000000000000}"/>
          </ac:spMkLst>
        </pc:spChg>
        <pc:spChg chg="mod">
          <ac:chgData name="Cao Tianyue" userId="002e49554a3b1526" providerId="LiveId" clId="{AB94867C-7F1F-4F52-A7CC-1BBF41B9F577}" dt="2020-11-20T02:42:51.683" v="55223" actId="947"/>
          <ac:spMkLst>
            <pc:docMk/>
            <pc:sldMk cId="0" sldId="286"/>
            <ac:spMk id="3053" creationId="{00000000-0000-0000-0000-000000000000}"/>
          </ac:spMkLst>
        </pc:spChg>
        <pc:spChg chg="mod">
          <ac:chgData name="Cao Tianyue" userId="002e49554a3b1526" providerId="LiveId" clId="{AB94867C-7F1F-4F52-A7CC-1BBF41B9F577}" dt="2020-11-20T02:42:51.683" v="55219" actId="947"/>
          <ac:spMkLst>
            <pc:docMk/>
            <pc:sldMk cId="0" sldId="286"/>
            <ac:spMk id="3054" creationId="{00000000-0000-0000-0000-000000000000}"/>
          </ac:spMkLst>
        </pc:spChg>
        <pc:spChg chg="mod">
          <ac:chgData name="Cao Tianyue" userId="002e49554a3b1526" providerId="LiveId" clId="{AB94867C-7F1F-4F52-A7CC-1BBF41B9F577}" dt="2020-11-20T02:42:51.682" v="55215" actId="947"/>
          <ac:spMkLst>
            <pc:docMk/>
            <pc:sldMk cId="0" sldId="286"/>
            <ac:spMk id="3055" creationId="{00000000-0000-0000-0000-000000000000}"/>
          </ac:spMkLst>
        </pc:spChg>
        <pc:spChg chg="mod">
          <ac:chgData name="Cao Tianyue" userId="002e49554a3b1526" providerId="LiveId" clId="{AB94867C-7F1F-4F52-A7CC-1BBF41B9F577}" dt="2020-11-20T02:42:51.682" v="55211" actId="947"/>
          <ac:spMkLst>
            <pc:docMk/>
            <pc:sldMk cId="0" sldId="286"/>
            <ac:spMk id="3056" creationId="{00000000-0000-0000-0000-000000000000}"/>
          </ac:spMkLst>
        </pc:spChg>
        <pc:spChg chg="mod">
          <ac:chgData name="Cao Tianyue" userId="002e49554a3b1526" providerId="LiveId" clId="{AB94867C-7F1F-4F52-A7CC-1BBF41B9F577}" dt="2020-11-20T02:42:51.681" v="55207" actId="947"/>
          <ac:spMkLst>
            <pc:docMk/>
            <pc:sldMk cId="0" sldId="286"/>
            <ac:spMk id="3057" creationId="{00000000-0000-0000-0000-000000000000}"/>
          </ac:spMkLst>
        </pc:spChg>
        <pc:spChg chg="mod">
          <ac:chgData name="Cao Tianyue" userId="002e49554a3b1526" providerId="LiveId" clId="{AB94867C-7F1F-4F52-A7CC-1BBF41B9F577}" dt="2020-11-20T02:42:51.681" v="55203" actId="947"/>
          <ac:spMkLst>
            <pc:docMk/>
            <pc:sldMk cId="0" sldId="286"/>
            <ac:spMk id="3058" creationId="{00000000-0000-0000-0000-000000000000}"/>
          </ac:spMkLst>
        </pc:spChg>
        <pc:spChg chg="mod">
          <ac:chgData name="Cao Tianyue" userId="002e49554a3b1526" providerId="LiveId" clId="{AB94867C-7F1F-4F52-A7CC-1BBF41B9F577}" dt="2020-11-20T02:42:51.680" v="55199" actId="947"/>
          <ac:spMkLst>
            <pc:docMk/>
            <pc:sldMk cId="0" sldId="286"/>
            <ac:spMk id="3059" creationId="{00000000-0000-0000-0000-000000000000}"/>
          </ac:spMkLst>
        </pc:spChg>
        <pc:spChg chg="mod">
          <ac:chgData name="Cao Tianyue" userId="002e49554a3b1526" providerId="LiveId" clId="{AB94867C-7F1F-4F52-A7CC-1BBF41B9F577}" dt="2020-11-20T02:42:51.679" v="55195" actId="947"/>
          <ac:spMkLst>
            <pc:docMk/>
            <pc:sldMk cId="0" sldId="286"/>
            <ac:spMk id="3060" creationId="{00000000-0000-0000-0000-000000000000}"/>
          </ac:spMkLst>
        </pc:spChg>
        <pc:spChg chg="mod">
          <ac:chgData name="Cao Tianyue" userId="002e49554a3b1526" providerId="LiveId" clId="{AB94867C-7F1F-4F52-A7CC-1BBF41B9F577}" dt="2020-11-20T02:42:51.679" v="55191" actId="947"/>
          <ac:spMkLst>
            <pc:docMk/>
            <pc:sldMk cId="0" sldId="286"/>
            <ac:spMk id="3061" creationId="{00000000-0000-0000-0000-000000000000}"/>
          </ac:spMkLst>
        </pc:spChg>
        <pc:spChg chg="mod">
          <ac:chgData name="Cao Tianyue" userId="002e49554a3b1526" providerId="LiveId" clId="{AB94867C-7F1F-4F52-A7CC-1BBF41B9F577}" dt="2020-11-20T02:42:51.678" v="55187" actId="947"/>
          <ac:spMkLst>
            <pc:docMk/>
            <pc:sldMk cId="0" sldId="286"/>
            <ac:spMk id="3062" creationId="{00000000-0000-0000-0000-000000000000}"/>
          </ac:spMkLst>
        </pc:spChg>
        <pc:spChg chg="mod">
          <ac:chgData name="Cao Tianyue" userId="002e49554a3b1526" providerId="LiveId" clId="{AB94867C-7F1F-4F52-A7CC-1BBF41B9F577}" dt="2020-11-20T02:42:51.678" v="55183" actId="947"/>
          <ac:spMkLst>
            <pc:docMk/>
            <pc:sldMk cId="0" sldId="286"/>
            <ac:spMk id="3063" creationId="{00000000-0000-0000-0000-000000000000}"/>
          </ac:spMkLst>
        </pc:spChg>
        <pc:spChg chg="mod">
          <ac:chgData name="Cao Tianyue" userId="002e49554a3b1526" providerId="LiveId" clId="{AB94867C-7F1F-4F52-A7CC-1BBF41B9F577}" dt="2020-11-20T02:42:51.677" v="55179" actId="947"/>
          <ac:spMkLst>
            <pc:docMk/>
            <pc:sldMk cId="0" sldId="286"/>
            <ac:spMk id="3064" creationId="{00000000-0000-0000-0000-000000000000}"/>
          </ac:spMkLst>
        </pc:spChg>
        <pc:spChg chg="mod">
          <ac:chgData name="Cao Tianyue" userId="002e49554a3b1526" providerId="LiveId" clId="{AB94867C-7F1F-4F52-A7CC-1BBF41B9F577}" dt="2020-11-20T02:42:51.677" v="55175" actId="947"/>
          <ac:spMkLst>
            <pc:docMk/>
            <pc:sldMk cId="0" sldId="286"/>
            <ac:spMk id="3065" creationId="{00000000-0000-0000-0000-000000000000}"/>
          </ac:spMkLst>
        </pc:spChg>
        <pc:spChg chg="mod">
          <ac:chgData name="Cao Tianyue" userId="002e49554a3b1526" providerId="LiveId" clId="{AB94867C-7F1F-4F52-A7CC-1BBF41B9F577}" dt="2020-11-20T02:42:51.676" v="55171" actId="947"/>
          <ac:spMkLst>
            <pc:docMk/>
            <pc:sldMk cId="0" sldId="286"/>
            <ac:spMk id="3066" creationId="{00000000-0000-0000-0000-000000000000}"/>
          </ac:spMkLst>
        </pc:spChg>
        <pc:spChg chg="mod">
          <ac:chgData name="Cao Tianyue" userId="002e49554a3b1526" providerId="LiveId" clId="{AB94867C-7F1F-4F52-A7CC-1BBF41B9F577}" dt="2020-11-20T02:42:51.675" v="55167" actId="947"/>
          <ac:spMkLst>
            <pc:docMk/>
            <pc:sldMk cId="0" sldId="286"/>
            <ac:spMk id="3067" creationId="{00000000-0000-0000-0000-000000000000}"/>
          </ac:spMkLst>
        </pc:spChg>
        <pc:spChg chg="mod">
          <ac:chgData name="Cao Tianyue" userId="002e49554a3b1526" providerId="LiveId" clId="{AB94867C-7F1F-4F52-A7CC-1BBF41B9F577}" dt="2020-11-20T02:42:51.675" v="55163" actId="947"/>
          <ac:spMkLst>
            <pc:docMk/>
            <pc:sldMk cId="0" sldId="286"/>
            <ac:spMk id="3068" creationId="{00000000-0000-0000-0000-000000000000}"/>
          </ac:spMkLst>
        </pc:spChg>
        <pc:spChg chg="mod">
          <ac:chgData name="Cao Tianyue" userId="002e49554a3b1526" providerId="LiveId" clId="{AB94867C-7F1F-4F52-A7CC-1BBF41B9F577}" dt="2020-11-20T02:42:51.674" v="55159" actId="947"/>
          <ac:spMkLst>
            <pc:docMk/>
            <pc:sldMk cId="0" sldId="286"/>
            <ac:spMk id="3069" creationId="{00000000-0000-0000-0000-000000000000}"/>
          </ac:spMkLst>
        </pc:spChg>
        <pc:spChg chg="mod">
          <ac:chgData name="Cao Tianyue" userId="002e49554a3b1526" providerId="LiveId" clId="{AB94867C-7F1F-4F52-A7CC-1BBF41B9F577}" dt="2020-11-20T02:42:51.674" v="55155" actId="947"/>
          <ac:spMkLst>
            <pc:docMk/>
            <pc:sldMk cId="0" sldId="286"/>
            <ac:spMk id="3070" creationId="{00000000-0000-0000-0000-000000000000}"/>
          </ac:spMkLst>
        </pc:spChg>
        <pc:spChg chg="mod">
          <ac:chgData name="Cao Tianyue" userId="002e49554a3b1526" providerId="LiveId" clId="{AB94867C-7F1F-4F52-A7CC-1BBF41B9F577}" dt="2020-11-20T02:42:51.673" v="55151" actId="947"/>
          <ac:spMkLst>
            <pc:docMk/>
            <pc:sldMk cId="0" sldId="286"/>
            <ac:spMk id="3071" creationId="{00000000-0000-0000-0000-000000000000}"/>
          </ac:spMkLst>
        </pc:spChg>
        <pc:spChg chg="mod">
          <ac:chgData name="Cao Tianyue" userId="002e49554a3b1526" providerId="LiveId" clId="{AB94867C-7F1F-4F52-A7CC-1BBF41B9F577}" dt="2020-11-20T02:42:51.673" v="55147" actId="947"/>
          <ac:spMkLst>
            <pc:docMk/>
            <pc:sldMk cId="0" sldId="286"/>
            <ac:spMk id="3072" creationId="{00000000-0000-0000-0000-000000000000}"/>
          </ac:spMkLst>
        </pc:spChg>
        <pc:spChg chg="mod">
          <ac:chgData name="Cao Tianyue" userId="002e49554a3b1526" providerId="LiveId" clId="{AB94867C-7F1F-4F52-A7CC-1BBF41B9F577}" dt="2020-11-20T02:42:51.672" v="55143" actId="947"/>
          <ac:spMkLst>
            <pc:docMk/>
            <pc:sldMk cId="0" sldId="286"/>
            <ac:spMk id="3073" creationId="{00000000-0000-0000-0000-000000000000}"/>
          </ac:spMkLst>
        </pc:spChg>
        <pc:spChg chg="mod">
          <ac:chgData name="Cao Tianyue" userId="002e49554a3b1526" providerId="LiveId" clId="{AB94867C-7F1F-4F52-A7CC-1BBF41B9F577}" dt="2020-11-20T02:42:51.672" v="55139" actId="947"/>
          <ac:spMkLst>
            <pc:docMk/>
            <pc:sldMk cId="0" sldId="286"/>
            <ac:spMk id="3074" creationId="{00000000-0000-0000-0000-000000000000}"/>
          </ac:spMkLst>
        </pc:spChg>
        <pc:spChg chg="mod">
          <ac:chgData name="Cao Tianyue" userId="002e49554a3b1526" providerId="LiveId" clId="{AB94867C-7F1F-4F52-A7CC-1BBF41B9F577}" dt="2020-11-20T02:42:51.671" v="55135" actId="947"/>
          <ac:spMkLst>
            <pc:docMk/>
            <pc:sldMk cId="0" sldId="286"/>
            <ac:spMk id="3075" creationId="{00000000-0000-0000-0000-000000000000}"/>
          </ac:spMkLst>
        </pc:spChg>
        <pc:spChg chg="mod">
          <ac:chgData name="Cao Tianyue" userId="002e49554a3b1526" providerId="LiveId" clId="{AB94867C-7F1F-4F52-A7CC-1BBF41B9F577}" dt="2020-11-20T02:42:51.670" v="55131" actId="947"/>
          <ac:spMkLst>
            <pc:docMk/>
            <pc:sldMk cId="0" sldId="286"/>
            <ac:spMk id="3076" creationId="{00000000-0000-0000-0000-000000000000}"/>
          </ac:spMkLst>
        </pc:spChg>
        <pc:spChg chg="mod">
          <ac:chgData name="Cao Tianyue" userId="002e49554a3b1526" providerId="LiveId" clId="{AB94867C-7F1F-4F52-A7CC-1BBF41B9F577}" dt="2020-11-20T02:42:51.670" v="55127" actId="947"/>
          <ac:spMkLst>
            <pc:docMk/>
            <pc:sldMk cId="0" sldId="286"/>
            <ac:spMk id="3077" creationId="{00000000-0000-0000-0000-000000000000}"/>
          </ac:spMkLst>
        </pc:spChg>
        <pc:spChg chg="mod">
          <ac:chgData name="Cao Tianyue" userId="002e49554a3b1526" providerId="LiveId" clId="{AB94867C-7F1F-4F52-A7CC-1BBF41B9F577}" dt="2020-11-20T02:42:51.669" v="55123" actId="947"/>
          <ac:spMkLst>
            <pc:docMk/>
            <pc:sldMk cId="0" sldId="286"/>
            <ac:spMk id="3078" creationId="{00000000-0000-0000-0000-000000000000}"/>
          </ac:spMkLst>
        </pc:spChg>
        <pc:spChg chg="mod">
          <ac:chgData name="Cao Tianyue" userId="002e49554a3b1526" providerId="LiveId" clId="{AB94867C-7F1F-4F52-A7CC-1BBF41B9F577}" dt="2020-11-20T02:42:51.669" v="55119" actId="947"/>
          <ac:spMkLst>
            <pc:docMk/>
            <pc:sldMk cId="0" sldId="286"/>
            <ac:spMk id="3079" creationId="{00000000-0000-0000-0000-000000000000}"/>
          </ac:spMkLst>
        </pc:spChg>
        <pc:spChg chg="mod">
          <ac:chgData name="Cao Tianyue" userId="002e49554a3b1526" providerId="LiveId" clId="{AB94867C-7F1F-4F52-A7CC-1BBF41B9F577}" dt="2020-11-20T02:42:51.668" v="55115" actId="947"/>
          <ac:spMkLst>
            <pc:docMk/>
            <pc:sldMk cId="0" sldId="286"/>
            <ac:spMk id="3080" creationId="{00000000-0000-0000-0000-000000000000}"/>
          </ac:spMkLst>
        </pc:spChg>
        <pc:spChg chg="mod">
          <ac:chgData name="Cao Tianyue" userId="002e49554a3b1526" providerId="LiveId" clId="{AB94867C-7F1F-4F52-A7CC-1BBF41B9F577}" dt="2020-11-20T02:42:51.668" v="55111" actId="947"/>
          <ac:spMkLst>
            <pc:docMk/>
            <pc:sldMk cId="0" sldId="286"/>
            <ac:spMk id="3081" creationId="{00000000-0000-0000-0000-000000000000}"/>
          </ac:spMkLst>
        </pc:spChg>
        <pc:spChg chg="mod">
          <ac:chgData name="Cao Tianyue" userId="002e49554a3b1526" providerId="LiveId" clId="{AB94867C-7F1F-4F52-A7CC-1BBF41B9F577}" dt="2020-11-20T02:42:51.667" v="55107" actId="947"/>
          <ac:spMkLst>
            <pc:docMk/>
            <pc:sldMk cId="0" sldId="286"/>
            <ac:spMk id="3082" creationId="{00000000-0000-0000-0000-000000000000}"/>
          </ac:spMkLst>
        </pc:spChg>
        <pc:spChg chg="mod">
          <ac:chgData name="Cao Tianyue" userId="002e49554a3b1526" providerId="LiveId" clId="{AB94867C-7F1F-4F52-A7CC-1BBF41B9F577}" dt="2020-11-20T02:42:51.667" v="55103" actId="947"/>
          <ac:spMkLst>
            <pc:docMk/>
            <pc:sldMk cId="0" sldId="286"/>
            <ac:spMk id="3083" creationId="{00000000-0000-0000-0000-000000000000}"/>
          </ac:spMkLst>
        </pc:spChg>
        <pc:spChg chg="mod">
          <ac:chgData name="Cao Tianyue" userId="002e49554a3b1526" providerId="LiveId" clId="{AB94867C-7F1F-4F52-A7CC-1BBF41B9F577}" dt="2020-11-20T02:42:51.666" v="55099" actId="947"/>
          <ac:spMkLst>
            <pc:docMk/>
            <pc:sldMk cId="0" sldId="286"/>
            <ac:spMk id="3084" creationId="{00000000-0000-0000-0000-000000000000}"/>
          </ac:spMkLst>
        </pc:spChg>
        <pc:spChg chg="mod">
          <ac:chgData name="Cao Tianyue" userId="002e49554a3b1526" providerId="LiveId" clId="{AB94867C-7F1F-4F52-A7CC-1BBF41B9F577}" dt="2020-11-20T02:42:51.665" v="55095" actId="947"/>
          <ac:spMkLst>
            <pc:docMk/>
            <pc:sldMk cId="0" sldId="286"/>
            <ac:spMk id="3085" creationId="{00000000-0000-0000-0000-000000000000}"/>
          </ac:spMkLst>
        </pc:spChg>
        <pc:spChg chg="mod">
          <ac:chgData name="Cao Tianyue" userId="002e49554a3b1526" providerId="LiveId" clId="{AB94867C-7F1F-4F52-A7CC-1BBF41B9F577}" dt="2020-11-20T02:42:51.664" v="55091" actId="947"/>
          <ac:spMkLst>
            <pc:docMk/>
            <pc:sldMk cId="0" sldId="286"/>
            <ac:spMk id="3086" creationId="{00000000-0000-0000-0000-000000000000}"/>
          </ac:spMkLst>
        </pc:spChg>
        <pc:spChg chg="mod">
          <ac:chgData name="Cao Tianyue" userId="002e49554a3b1526" providerId="LiveId" clId="{AB94867C-7F1F-4F52-A7CC-1BBF41B9F577}" dt="2020-11-20T02:42:51.664" v="55087" actId="947"/>
          <ac:spMkLst>
            <pc:docMk/>
            <pc:sldMk cId="0" sldId="286"/>
            <ac:spMk id="3087" creationId="{00000000-0000-0000-0000-000000000000}"/>
          </ac:spMkLst>
        </pc:spChg>
        <pc:spChg chg="mod">
          <ac:chgData name="Cao Tianyue" userId="002e49554a3b1526" providerId="LiveId" clId="{AB94867C-7F1F-4F52-A7CC-1BBF41B9F577}" dt="2020-11-20T02:42:51.663" v="55083" actId="947"/>
          <ac:spMkLst>
            <pc:docMk/>
            <pc:sldMk cId="0" sldId="286"/>
            <ac:spMk id="3088" creationId="{00000000-0000-0000-0000-000000000000}"/>
          </ac:spMkLst>
        </pc:spChg>
        <pc:spChg chg="mod">
          <ac:chgData name="Cao Tianyue" userId="002e49554a3b1526" providerId="LiveId" clId="{AB94867C-7F1F-4F52-A7CC-1BBF41B9F577}" dt="2020-11-20T02:42:51.663" v="55079" actId="947"/>
          <ac:spMkLst>
            <pc:docMk/>
            <pc:sldMk cId="0" sldId="286"/>
            <ac:spMk id="3089" creationId="{00000000-0000-0000-0000-000000000000}"/>
          </ac:spMkLst>
        </pc:spChg>
        <pc:spChg chg="mod">
          <ac:chgData name="Cao Tianyue" userId="002e49554a3b1526" providerId="LiveId" clId="{AB94867C-7F1F-4F52-A7CC-1BBF41B9F577}" dt="2020-11-20T02:42:51.662" v="55075" actId="947"/>
          <ac:spMkLst>
            <pc:docMk/>
            <pc:sldMk cId="0" sldId="286"/>
            <ac:spMk id="3090" creationId="{00000000-0000-0000-0000-000000000000}"/>
          </ac:spMkLst>
        </pc:spChg>
        <pc:spChg chg="mod">
          <ac:chgData name="Cao Tianyue" userId="002e49554a3b1526" providerId="LiveId" clId="{AB94867C-7F1F-4F52-A7CC-1BBF41B9F577}" dt="2020-11-20T02:42:51.662" v="55071" actId="947"/>
          <ac:spMkLst>
            <pc:docMk/>
            <pc:sldMk cId="0" sldId="286"/>
            <ac:spMk id="3091" creationId="{00000000-0000-0000-0000-000000000000}"/>
          </ac:spMkLst>
        </pc:spChg>
        <pc:spChg chg="mod">
          <ac:chgData name="Cao Tianyue" userId="002e49554a3b1526" providerId="LiveId" clId="{AB94867C-7F1F-4F52-A7CC-1BBF41B9F577}" dt="2020-11-20T02:42:51.661" v="55067" actId="947"/>
          <ac:spMkLst>
            <pc:docMk/>
            <pc:sldMk cId="0" sldId="286"/>
            <ac:spMk id="3092" creationId="{00000000-0000-0000-0000-000000000000}"/>
          </ac:spMkLst>
        </pc:spChg>
        <pc:spChg chg="mod">
          <ac:chgData name="Cao Tianyue" userId="002e49554a3b1526" providerId="LiveId" clId="{AB94867C-7F1F-4F52-A7CC-1BBF41B9F577}" dt="2020-11-20T02:42:51.660" v="55063" actId="947"/>
          <ac:spMkLst>
            <pc:docMk/>
            <pc:sldMk cId="0" sldId="286"/>
            <ac:spMk id="3093" creationId="{00000000-0000-0000-0000-000000000000}"/>
          </ac:spMkLst>
        </pc:spChg>
        <pc:spChg chg="mod">
          <ac:chgData name="Cao Tianyue" userId="002e49554a3b1526" providerId="LiveId" clId="{AB94867C-7F1F-4F52-A7CC-1BBF41B9F577}" dt="2020-11-20T02:42:51.660" v="55059" actId="947"/>
          <ac:spMkLst>
            <pc:docMk/>
            <pc:sldMk cId="0" sldId="286"/>
            <ac:spMk id="3094" creationId="{00000000-0000-0000-0000-000000000000}"/>
          </ac:spMkLst>
        </pc:spChg>
        <pc:spChg chg="mod">
          <ac:chgData name="Cao Tianyue" userId="002e49554a3b1526" providerId="LiveId" clId="{AB94867C-7F1F-4F52-A7CC-1BBF41B9F577}" dt="2020-11-20T02:42:51.659" v="55055" actId="947"/>
          <ac:spMkLst>
            <pc:docMk/>
            <pc:sldMk cId="0" sldId="286"/>
            <ac:spMk id="3095" creationId="{00000000-0000-0000-0000-000000000000}"/>
          </ac:spMkLst>
        </pc:spChg>
        <pc:spChg chg="mod">
          <ac:chgData name="Cao Tianyue" userId="002e49554a3b1526" providerId="LiveId" clId="{AB94867C-7F1F-4F52-A7CC-1BBF41B9F577}" dt="2020-11-20T02:42:51.659" v="55051" actId="947"/>
          <ac:spMkLst>
            <pc:docMk/>
            <pc:sldMk cId="0" sldId="286"/>
            <ac:spMk id="3096" creationId="{00000000-0000-0000-0000-000000000000}"/>
          </ac:spMkLst>
        </pc:spChg>
        <pc:spChg chg="mod">
          <ac:chgData name="Cao Tianyue" userId="002e49554a3b1526" providerId="LiveId" clId="{AB94867C-7F1F-4F52-A7CC-1BBF41B9F577}" dt="2020-11-20T02:42:51.658" v="55047" actId="947"/>
          <ac:spMkLst>
            <pc:docMk/>
            <pc:sldMk cId="0" sldId="286"/>
            <ac:spMk id="3097" creationId="{00000000-0000-0000-0000-000000000000}"/>
          </ac:spMkLst>
        </pc:spChg>
        <pc:spChg chg="mod">
          <ac:chgData name="Cao Tianyue" userId="002e49554a3b1526" providerId="LiveId" clId="{AB94867C-7F1F-4F52-A7CC-1BBF41B9F577}" dt="2020-11-20T02:42:51.658" v="55043" actId="947"/>
          <ac:spMkLst>
            <pc:docMk/>
            <pc:sldMk cId="0" sldId="286"/>
            <ac:spMk id="3098" creationId="{00000000-0000-0000-0000-000000000000}"/>
          </ac:spMkLst>
        </pc:spChg>
        <pc:spChg chg="mod">
          <ac:chgData name="Cao Tianyue" userId="002e49554a3b1526" providerId="LiveId" clId="{AB94867C-7F1F-4F52-A7CC-1BBF41B9F577}" dt="2020-11-20T02:42:51.657" v="55039" actId="947"/>
          <ac:spMkLst>
            <pc:docMk/>
            <pc:sldMk cId="0" sldId="286"/>
            <ac:spMk id="3099" creationId="{00000000-0000-0000-0000-000000000000}"/>
          </ac:spMkLst>
        </pc:spChg>
        <pc:spChg chg="mod">
          <ac:chgData name="Cao Tianyue" userId="002e49554a3b1526" providerId="LiveId" clId="{AB94867C-7F1F-4F52-A7CC-1BBF41B9F577}" dt="2020-11-20T02:42:51.657" v="55035" actId="947"/>
          <ac:spMkLst>
            <pc:docMk/>
            <pc:sldMk cId="0" sldId="286"/>
            <ac:spMk id="3100" creationId="{00000000-0000-0000-0000-000000000000}"/>
          </ac:spMkLst>
        </pc:spChg>
        <pc:spChg chg="mod">
          <ac:chgData name="Cao Tianyue" userId="002e49554a3b1526" providerId="LiveId" clId="{AB94867C-7F1F-4F52-A7CC-1BBF41B9F577}" dt="2020-11-20T02:42:51.656" v="55031" actId="947"/>
          <ac:spMkLst>
            <pc:docMk/>
            <pc:sldMk cId="0" sldId="286"/>
            <ac:spMk id="3101" creationId="{00000000-0000-0000-0000-000000000000}"/>
          </ac:spMkLst>
        </pc:spChg>
        <pc:spChg chg="mod">
          <ac:chgData name="Cao Tianyue" userId="002e49554a3b1526" providerId="LiveId" clId="{AB94867C-7F1F-4F52-A7CC-1BBF41B9F577}" dt="2020-11-20T02:42:51.655" v="55027" actId="947"/>
          <ac:spMkLst>
            <pc:docMk/>
            <pc:sldMk cId="0" sldId="286"/>
            <ac:spMk id="3102" creationId="{00000000-0000-0000-0000-000000000000}"/>
          </ac:spMkLst>
        </pc:spChg>
        <pc:spChg chg="mod">
          <ac:chgData name="Cao Tianyue" userId="002e49554a3b1526" providerId="LiveId" clId="{AB94867C-7F1F-4F52-A7CC-1BBF41B9F577}" dt="2020-11-20T02:42:51.655" v="55023" actId="947"/>
          <ac:spMkLst>
            <pc:docMk/>
            <pc:sldMk cId="0" sldId="286"/>
            <ac:spMk id="3103" creationId="{00000000-0000-0000-0000-000000000000}"/>
          </ac:spMkLst>
        </pc:spChg>
        <pc:spChg chg="mod">
          <ac:chgData name="Cao Tianyue" userId="002e49554a3b1526" providerId="LiveId" clId="{AB94867C-7F1F-4F52-A7CC-1BBF41B9F577}" dt="2020-11-20T02:42:51.654" v="55019" actId="947"/>
          <ac:spMkLst>
            <pc:docMk/>
            <pc:sldMk cId="0" sldId="286"/>
            <ac:spMk id="3104" creationId="{00000000-0000-0000-0000-000000000000}"/>
          </ac:spMkLst>
        </pc:spChg>
        <pc:spChg chg="mod">
          <ac:chgData name="Cao Tianyue" userId="002e49554a3b1526" providerId="LiveId" clId="{AB94867C-7F1F-4F52-A7CC-1BBF41B9F577}" dt="2020-11-20T02:42:51.654" v="55015" actId="947"/>
          <ac:spMkLst>
            <pc:docMk/>
            <pc:sldMk cId="0" sldId="286"/>
            <ac:spMk id="3105" creationId="{00000000-0000-0000-0000-000000000000}"/>
          </ac:spMkLst>
        </pc:spChg>
        <pc:spChg chg="mod">
          <ac:chgData name="Cao Tianyue" userId="002e49554a3b1526" providerId="LiveId" clId="{AB94867C-7F1F-4F52-A7CC-1BBF41B9F577}" dt="2020-11-20T02:42:51.653" v="55011" actId="947"/>
          <ac:spMkLst>
            <pc:docMk/>
            <pc:sldMk cId="0" sldId="286"/>
            <ac:spMk id="3106" creationId="{00000000-0000-0000-0000-000000000000}"/>
          </ac:spMkLst>
        </pc:spChg>
        <pc:spChg chg="mod">
          <ac:chgData name="Cao Tianyue" userId="002e49554a3b1526" providerId="LiveId" clId="{AB94867C-7F1F-4F52-A7CC-1BBF41B9F577}" dt="2020-11-20T02:42:51.653" v="55007" actId="947"/>
          <ac:spMkLst>
            <pc:docMk/>
            <pc:sldMk cId="0" sldId="286"/>
            <ac:spMk id="3107" creationId="{00000000-0000-0000-0000-000000000000}"/>
          </ac:spMkLst>
        </pc:spChg>
        <pc:spChg chg="mod">
          <ac:chgData name="Cao Tianyue" userId="002e49554a3b1526" providerId="LiveId" clId="{AB94867C-7F1F-4F52-A7CC-1BBF41B9F577}" dt="2020-11-20T02:42:51.652" v="55003" actId="947"/>
          <ac:spMkLst>
            <pc:docMk/>
            <pc:sldMk cId="0" sldId="286"/>
            <ac:spMk id="3108" creationId="{00000000-0000-0000-0000-000000000000}"/>
          </ac:spMkLst>
        </pc:spChg>
        <pc:spChg chg="mod">
          <ac:chgData name="Cao Tianyue" userId="002e49554a3b1526" providerId="LiveId" clId="{AB94867C-7F1F-4F52-A7CC-1BBF41B9F577}" dt="2020-11-20T02:42:51.652" v="54999" actId="947"/>
          <ac:spMkLst>
            <pc:docMk/>
            <pc:sldMk cId="0" sldId="286"/>
            <ac:spMk id="3109" creationId="{00000000-0000-0000-0000-000000000000}"/>
          </ac:spMkLst>
        </pc:spChg>
        <pc:spChg chg="mod">
          <ac:chgData name="Cao Tianyue" userId="002e49554a3b1526" providerId="LiveId" clId="{AB94867C-7F1F-4F52-A7CC-1BBF41B9F577}" dt="2020-11-20T02:42:51.651" v="54995" actId="947"/>
          <ac:spMkLst>
            <pc:docMk/>
            <pc:sldMk cId="0" sldId="286"/>
            <ac:spMk id="3110" creationId="{00000000-0000-0000-0000-000000000000}"/>
          </ac:spMkLst>
        </pc:spChg>
        <pc:spChg chg="mod">
          <ac:chgData name="Cao Tianyue" userId="002e49554a3b1526" providerId="LiveId" clId="{AB94867C-7F1F-4F52-A7CC-1BBF41B9F577}" dt="2020-11-20T02:42:51.650" v="54991" actId="947"/>
          <ac:spMkLst>
            <pc:docMk/>
            <pc:sldMk cId="0" sldId="286"/>
            <ac:spMk id="3111" creationId="{00000000-0000-0000-0000-000000000000}"/>
          </ac:spMkLst>
        </pc:spChg>
        <pc:spChg chg="mod">
          <ac:chgData name="Cao Tianyue" userId="002e49554a3b1526" providerId="LiveId" clId="{AB94867C-7F1F-4F52-A7CC-1BBF41B9F577}" dt="2020-11-20T02:42:51.650" v="54987" actId="947"/>
          <ac:spMkLst>
            <pc:docMk/>
            <pc:sldMk cId="0" sldId="286"/>
            <ac:spMk id="3112" creationId="{00000000-0000-0000-0000-000000000000}"/>
          </ac:spMkLst>
        </pc:spChg>
        <pc:spChg chg="mod">
          <ac:chgData name="Cao Tianyue" userId="002e49554a3b1526" providerId="LiveId" clId="{AB94867C-7F1F-4F52-A7CC-1BBF41B9F577}" dt="2020-11-20T02:42:51.649" v="54983" actId="947"/>
          <ac:spMkLst>
            <pc:docMk/>
            <pc:sldMk cId="0" sldId="286"/>
            <ac:spMk id="3113" creationId="{00000000-0000-0000-0000-000000000000}"/>
          </ac:spMkLst>
        </pc:spChg>
        <pc:spChg chg="mod">
          <ac:chgData name="Cao Tianyue" userId="002e49554a3b1526" providerId="LiveId" clId="{AB94867C-7F1F-4F52-A7CC-1BBF41B9F577}" dt="2020-11-20T02:42:51.649" v="54979" actId="947"/>
          <ac:spMkLst>
            <pc:docMk/>
            <pc:sldMk cId="0" sldId="286"/>
            <ac:spMk id="3114" creationId="{00000000-0000-0000-0000-000000000000}"/>
          </ac:spMkLst>
        </pc:spChg>
        <pc:spChg chg="mod">
          <ac:chgData name="Cao Tianyue" userId="002e49554a3b1526" providerId="LiveId" clId="{AB94867C-7F1F-4F52-A7CC-1BBF41B9F577}" dt="2020-11-20T02:42:51.648" v="54975" actId="947"/>
          <ac:spMkLst>
            <pc:docMk/>
            <pc:sldMk cId="0" sldId="286"/>
            <ac:spMk id="3115" creationId="{00000000-0000-0000-0000-000000000000}"/>
          </ac:spMkLst>
        </pc:spChg>
        <pc:spChg chg="mod">
          <ac:chgData name="Cao Tianyue" userId="002e49554a3b1526" providerId="LiveId" clId="{AB94867C-7F1F-4F52-A7CC-1BBF41B9F577}" dt="2020-11-20T02:42:51.648" v="54971" actId="947"/>
          <ac:spMkLst>
            <pc:docMk/>
            <pc:sldMk cId="0" sldId="286"/>
            <ac:spMk id="3116" creationId="{00000000-0000-0000-0000-000000000000}"/>
          </ac:spMkLst>
        </pc:spChg>
        <pc:spChg chg="mod">
          <ac:chgData name="Cao Tianyue" userId="002e49554a3b1526" providerId="LiveId" clId="{AB94867C-7F1F-4F52-A7CC-1BBF41B9F577}" dt="2020-11-20T02:42:51.647" v="54967" actId="947"/>
          <ac:spMkLst>
            <pc:docMk/>
            <pc:sldMk cId="0" sldId="286"/>
            <ac:spMk id="3117" creationId="{00000000-0000-0000-0000-000000000000}"/>
          </ac:spMkLst>
        </pc:spChg>
        <pc:spChg chg="mod">
          <ac:chgData name="Cao Tianyue" userId="002e49554a3b1526" providerId="LiveId" clId="{AB94867C-7F1F-4F52-A7CC-1BBF41B9F577}" dt="2020-11-20T02:42:51.646" v="54963" actId="947"/>
          <ac:spMkLst>
            <pc:docMk/>
            <pc:sldMk cId="0" sldId="286"/>
            <ac:spMk id="3118" creationId="{00000000-0000-0000-0000-000000000000}"/>
          </ac:spMkLst>
        </pc:spChg>
        <pc:spChg chg="mod">
          <ac:chgData name="Cao Tianyue" userId="002e49554a3b1526" providerId="LiveId" clId="{AB94867C-7F1F-4F52-A7CC-1BBF41B9F577}" dt="2020-11-20T02:42:51.646" v="54959" actId="947"/>
          <ac:spMkLst>
            <pc:docMk/>
            <pc:sldMk cId="0" sldId="286"/>
            <ac:spMk id="3119" creationId="{00000000-0000-0000-0000-000000000000}"/>
          </ac:spMkLst>
        </pc:spChg>
        <pc:spChg chg="mod">
          <ac:chgData name="Cao Tianyue" userId="002e49554a3b1526" providerId="LiveId" clId="{AB94867C-7F1F-4F52-A7CC-1BBF41B9F577}" dt="2020-11-20T02:42:51.645" v="54955" actId="947"/>
          <ac:spMkLst>
            <pc:docMk/>
            <pc:sldMk cId="0" sldId="286"/>
            <ac:spMk id="3120" creationId="{00000000-0000-0000-0000-000000000000}"/>
          </ac:spMkLst>
        </pc:spChg>
        <pc:spChg chg="mod">
          <ac:chgData name="Cao Tianyue" userId="002e49554a3b1526" providerId="LiveId" clId="{AB94867C-7F1F-4F52-A7CC-1BBF41B9F577}" dt="2020-11-20T02:42:51.645" v="54951" actId="947"/>
          <ac:spMkLst>
            <pc:docMk/>
            <pc:sldMk cId="0" sldId="286"/>
            <ac:spMk id="3121" creationId="{00000000-0000-0000-0000-000000000000}"/>
          </ac:spMkLst>
        </pc:spChg>
        <pc:spChg chg="mod">
          <ac:chgData name="Cao Tianyue" userId="002e49554a3b1526" providerId="LiveId" clId="{AB94867C-7F1F-4F52-A7CC-1BBF41B9F577}" dt="2020-11-20T02:42:51.644" v="54947" actId="947"/>
          <ac:spMkLst>
            <pc:docMk/>
            <pc:sldMk cId="0" sldId="286"/>
            <ac:spMk id="3122" creationId="{00000000-0000-0000-0000-000000000000}"/>
          </ac:spMkLst>
        </pc:spChg>
        <pc:spChg chg="mod">
          <ac:chgData name="Cao Tianyue" userId="002e49554a3b1526" providerId="LiveId" clId="{AB94867C-7F1F-4F52-A7CC-1BBF41B9F577}" dt="2020-11-20T02:42:51.644" v="54943" actId="947"/>
          <ac:spMkLst>
            <pc:docMk/>
            <pc:sldMk cId="0" sldId="286"/>
            <ac:spMk id="3123" creationId="{00000000-0000-0000-0000-000000000000}"/>
          </ac:spMkLst>
        </pc:spChg>
        <pc:spChg chg="mod">
          <ac:chgData name="Cao Tianyue" userId="002e49554a3b1526" providerId="LiveId" clId="{AB94867C-7F1F-4F52-A7CC-1BBF41B9F577}" dt="2020-11-20T02:42:51.643" v="54939" actId="947"/>
          <ac:spMkLst>
            <pc:docMk/>
            <pc:sldMk cId="0" sldId="286"/>
            <ac:spMk id="3124" creationId="{00000000-0000-0000-0000-000000000000}"/>
          </ac:spMkLst>
        </pc:spChg>
        <pc:spChg chg="mod">
          <ac:chgData name="Cao Tianyue" userId="002e49554a3b1526" providerId="LiveId" clId="{AB94867C-7F1F-4F52-A7CC-1BBF41B9F577}" dt="2020-11-20T02:42:51.642" v="54935" actId="947"/>
          <ac:spMkLst>
            <pc:docMk/>
            <pc:sldMk cId="0" sldId="286"/>
            <ac:spMk id="3125" creationId="{00000000-0000-0000-0000-000000000000}"/>
          </ac:spMkLst>
        </pc:spChg>
        <pc:spChg chg="mod">
          <ac:chgData name="Cao Tianyue" userId="002e49554a3b1526" providerId="LiveId" clId="{AB94867C-7F1F-4F52-A7CC-1BBF41B9F577}" dt="2020-11-20T02:42:51.642" v="54931" actId="947"/>
          <ac:spMkLst>
            <pc:docMk/>
            <pc:sldMk cId="0" sldId="286"/>
            <ac:spMk id="3126" creationId="{00000000-0000-0000-0000-000000000000}"/>
          </ac:spMkLst>
        </pc:spChg>
        <pc:spChg chg="mod">
          <ac:chgData name="Cao Tianyue" userId="002e49554a3b1526" providerId="LiveId" clId="{AB94867C-7F1F-4F52-A7CC-1BBF41B9F577}" dt="2020-11-20T02:42:51.641" v="54927" actId="947"/>
          <ac:spMkLst>
            <pc:docMk/>
            <pc:sldMk cId="0" sldId="286"/>
            <ac:spMk id="3127" creationId="{00000000-0000-0000-0000-000000000000}"/>
          </ac:spMkLst>
        </pc:spChg>
        <pc:spChg chg="mod">
          <ac:chgData name="Cao Tianyue" userId="002e49554a3b1526" providerId="LiveId" clId="{AB94867C-7F1F-4F52-A7CC-1BBF41B9F577}" dt="2020-11-20T02:42:51.641" v="54923" actId="947"/>
          <ac:spMkLst>
            <pc:docMk/>
            <pc:sldMk cId="0" sldId="286"/>
            <ac:spMk id="3128" creationId="{00000000-0000-0000-0000-000000000000}"/>
          </ac:spMkLst>
        </pc:spChg>
        <pc:spChg chg="mod">
          <ac:chgData name="Cao Tianyue" userId="002e49554a3b1526" providerId="LiveId" clId="{AB94867C-7F1F-4F52-A7CC-1BBF41B9F577}" dt="2020-11-20T02:42:51.640" v="54919" actId="947"/>
          <ac:spMkLst>
            <pc:docMk/>
            <pc:sldMk cId="0" sldId="286"/>
            <ac:spMk id="3129" creationId="{00000000-0000-0000-0000-000000000000}"/>
          </ac:spMkLst>
        </pc:spChg>
        <pc:spChg chg="mod">
          <ac:chgData name="Cao Tianyue" userId="002e49554a3b1526" providerId="LiveId" clId="{AB94867C-7F1F-4F52-A7CC-1BBF41B9F577}" dt="2020-11-20T02:42:51.640" v="54915" actId="947"/>
          <ac:spMkLst>
            <pc:docMk/>
            <pc:sldMk cId="0" sldId="286"/>
            <ac:spMk id="3130" creationId="{00000000-0000-0000-0000-000000000000}"/>
          </ac:spMkLst>
        </pc:spChg>
        <pc:spChg chg="mod">
          <ac:chgData name="Cao Tianyue" userId="002e49554a3b1526" providerId="LiveId" clId="{AB94867C-7F1F-4F52-A7CC-1BBF41B9F577}" dt="2020-11-20T02:42:51.639" v="54911" actId="947"/>
          <ac:spMkLst>
            <pc:docMk/>
            <pc:sldMk cId="0" sldId="286"/>
            <ac:spMk id="3131" creationId="{00000000-0000-0000-0000-000000000000}"/>
          </ac:spMkLst>
        </pc:spChg>
        <pc:spChg chg="mod">
          <ac:chgData name="Cao Tianyue" userId="002e49554a3b1526" providerId="LiveId" clId="{AB94867C-7F1F-4F52-A7CC-1BBF41B9F577}" dt="2020-11-20T02:42:51.638" v="54907" actId="947"/>
          <ac:spMkLst>
            <pc:docMk/>
            <pc:sldMk cId="0" sldId="286"/>
            <ac:spMk id="3132" creationId="{00000000-0000-0000-0000-000000000000}"/>
          </ac:spMkLst>
        </pc:spChg>
        <pc:spChg chg="mod">
          <ac:chgData name="Cao Tianyue" userId="002e49554a3b1526" providerId="LiveId" clId="{AB94867C-7F1F-4F52-A7CC-1BBF41B9F577}" dt="2020-11-20T02:42:51.638" v="54903" actId="947"/>
          <ac:spMkLst>
            <pc:docMk/>
            <pc:sldMk cId="0" sldId="286"/>
            <ac:spMk id="3133" creationId="{00000000-0000-0000-0000-000000000000}"/>
          </ac:spMkLst>
        </pc:spChg>
        <pc:spChg chg="mod">
          <ac:chgData name="Cao Tianyue" userId="002e49554a3b1526" providerId="LiveId" clId="{AB94867C-7F1F-4F52-A7CC-1BBF41B9F577}" dt="2020-11-20T02:42:51.637" v="54899" actId="947"/>
          <ac:spMkLst>
            <pc:docMk/>
            <pc:sldMk cId="0" sldId="286"/>
            <ac:spMk id="3134" creationId="{00000000-0000-0000-0000-000000000000}"/>
          </ac:spMkLst>
        </pc:spChg>
        <pc:spChg chg="mod">
          <ac:chgData name="Cao Tianyue" userId="002e49554a3b1526" providerId="LiveId" clId="{AB94867C-7F1F-4F52-A7CC-1BBF41B9F577}" dt="2020-11-20T02:42:51.636" v="54895" actId="947"/>
          <ac:spMkLst>
            <pc:docMk/>
            <pc:sldMk cId="0" sldId="286"/>
            <ac:spMk id="3135" creationId="{00000000-0000-0000-0000-000000000000}"/>
          </ac:spMkLst>
        </pc:spChg>
        <pc:spChg chg="mod">
          <ac:chgData name="Cao Tianyue" userId="002e49554a3b1526" providerId="LiveId" clId="{AB94867C-7F1F-4F52-A7CC-1BBF41B9F577}" dt="2020-11-20T02:42:51.636" v="54891" actId="947"/>
          <ac:spMkLst>
            <pc:docMk/>
            <pc:sldMk cId="0" sldId="286"/>
            <ac:spMk id="3136" creationId="{00000000-0000-0000-0000-000000000000}"/>
          </ac:spMkLst>
        </pc:spChg>
        <pc:spChg chg="mod">
          <ac:chgData name="Cao Tianyue" userId="002e49554a3b1526" providerId="LiveId" clId="{AB94867C-7F1F-4F52-A7CC-1BBF41B9F577}" dt="2020-11-20T02:42:51.635" v="54887" actId="947"/>
          <ac:spMkLst>
            <pc:docMk/>
            <pc:sldMk cId="0" sldId="286"/>
            <ac:spMk id="3137" creationId="{00000000-0000-0000-0000-000000000000}"/>
          </ac:spMkLst>
        </pc:spChg>
        <pc:spChg chg="mod">
          <ac:chgData name="Cao Tianyue" userId="002e49554a3b1526" providerId="LiveId" clId="{AB94867C-7F1F-4F52-A7CC-1BBF41B9F577}" dt="2020-11-20T02:42:51.635" v="54883" actId="947"/>
          <ac:spMkLst>
            <pc:docMk/>
            <pc:sldMk cId="0" sldId="286"/>
            <ac:spMk id="3138" creationId="{00000000-0000-0000-0000-000000000000}"/>
          </ac:spMkLst>
        </pc:spChg>
        <pc:spChg chg="mod">
          <ac:chgData name="Cao Tianyue" userId="002e49554a3b1526" providerId="LiveId" clId="{AB94867C-7F1F-4F52-A7CC-1BBF41B9F577}" dt="2020-11-20T02:42:51.634" v="54879" actId="947"/>
          <ac:spMkLst>
            <pc:docMk/>
            <pc:sldMk cId="0" sldId="286"/>
            <ac:spMk id="3139" creationId="{00000000-0000-0000-0000-000000000000}"/>
          </ac:spMkLst>
        </pc:spChg>
        <pc:spChg chg="mod">
          <ac:chgData name="Cao Tianyue" userId="002e49554a3b1526" providerId="LiveId" clId="{AB94867C-7F1F-4F52-A7CC-1BBF41B9F577}" dt="2020-11-20T02:42:51.634" v="54875" actId="947"/>
          <ac:spMkLst>
            <pc:docMk/>
            <pc:sldMk cId="0" sldId="286"/>
            <ac:spMk id="3140" creationId="{00000000-0000-0000-0000-000000000000}"/>
          </ac:spMkLst>
        </pc:spChg>
        <pc:spChg chg="mod">
          <ac:chgData name="Cao Tianyue" userId="002e49554a3b1526" providerId="LiveId" clId="{AB94867C-7F1F-4F52-A7CC-1BBF41B9F577}" dt="2020-11-20T02:42:51.633" v="54871" actId="947"/>
          <ac:spMkLst>
            <pc:docMk/>
            <pc:sldMk cId="0" sldId="286"/>
            <ac:spMk id="3141" creationId="{00000000-0000-0000-0000-000000000000}"/>
          </ac:spMkLst>
        </pc:spChg>
        <pc:spChg chg="mod">
          <ac:chgData name="Cao Tianyue" userId="002e49554a3b1526" providerId="LiveId" clId="{AB94867C-7F1F-4F52-A7CC-1BBF41B9F577}" dt="2020-11-20T02:42:51.632" v="54867" actId="947"/>
          <ac:spMkLst>
            <pc:docMk/>
            <pc:sldMk cId="0" sldId="286"/>
            <ac:spMk id="3142" creationId="{00000000-0000-0000-0000-000000000000}"/>
          </ac:spMkLst>
        </pc:spChg>
        <pc:spChg chg="mod">
          <ac:chgData name="Cao Tianyue" userId="002e49554a3b1526" providerId="LiveId" clId="{AB94867C-7F1F-4F52-A7CC-1BBF41B9F577}" dt="2020-11-20T02:42:51.632" v="54863" actId="947"/>
          <ac:spMkLst>
            <pc:docMk/>
            <pc:sldMk cId="0" sldId="286"/>
            <ac:spMk id="3143" creationId="{00000000-0000-0000-0000-000000000000}"/>
          </ac:spMkLst>
        </pc:spChg>
        <pc:spChg chg="mod">
          <ac:chgData name="Cao Tianyue" userId="002e49554a3b1526" providerId="LiveId" clId="{AB94867C-7F1F-4F52-A7CC-1BBF41B9F577}" dt="2020-11-20T02:42:51.631" v="54859" actId="947"/>
          <ac:spMkLst>
            <pc:docMk/>
            <pc:sldMk cId="0" sldId="286"/>
            <ac:spMk id="3144" creationId="{00000000-0000-0000-0000-000000000000}"/>
          </ac:spMkLst>
        </pc:spChg>
        <pc:spChg chg="mod">
          <ac:chgData name="Cao Tianyue" userId="002e49554a3b1526" providerId="LiveId" clId="{AB94867C-7F1F-4F52-A7CC-1BBF41B9F577}" dt="2020-11-20T02:42:51.631" v="54855" actId="947"/>
          <ac:spMkLst>
            <pc:docMk/>
            <pc:sldMk cId="0" sldId="286"/>
            <ac:spMk id="3145" creationId="{00000000-0000-0000-0000-000000000000}"/>
          </ac:spMkLst>
        </pc:spChg>
        <pc:spChg chg="mod">
          <ac:chgData name="Cao Tianyue" userId="002e49554a3b1526" providerId="LiveId" clId="{AB94867C-7F1F-4F52-A7CC-1BBF41B9F577}" dt="2020-11-20T02:42:51.629" v="54851" actId="947"/>
          <ac:spMkLst>
            <pc:docMk/>
            <pc:sldMk cId="0" sldId="286"/>
            <ac:spMk id="3146" creationId="{00000000-0000-0000-0000-000000000000}"/>
          </ac:spMkLst>
        </pc:spChg>
        <pc:spChg chg="mod">
          <ac:chgData name="Cao Tianyue" userId="002e49554a3b1526" providerId="LiveId" clId="{AB94867C-7F1F-4F52-A7CC-1BBF41B9F577}" dt="2020-11-20T02:42:51.629" v="54847" actId="947"/>
          <ac:spMkLst>
            <pc:docMk/>
            <pc:sldMk cId="0" sldId="286"/>
            <ac:spMk id="3147" creationId="{00000000-0000-0000-0000-000000000000}"/>
          </ac:spMkLst>
        </pc:spChg>
        <pc:spChg chg="mod">
          <ac:chgData name="Cao Tianyue" userId="002e49554a3b1526" providerId="LiveId" clId="{AB94867C-7F1F-4F52-A7CC-1BBF41B9F577}" dt="2020-11-20T02:42:51.628" v="54843" actId="947"/>
          <ac:spMkLst>
            <pc:docMk/>
            <pc:sldMk cId="0" sldId="286"/>
            <ac:spMk id="3148" creationId="{00000000-0000-0000-0000-000000000000}"/>
          </ac:spMkLst>
        </pc:spChg>
        <pc:spChg chg="mod">
          <ac:chgData name="Cao Tianyue" userId="002e49554a3b1526" providerId="LiveId" clId="{AB94867C-7F1F-4F52-A7CC-1BBF41B9F577}" dt="2020-11-20T02:42:51.628" v="54839" actId="947"/>
          <ac:spMkLst>
            <pc:docMk/>
            <pc:sldMk cId="0" sldId="286"/>
            <ac:spMk id="3149" creationId="{00000000-0000-0000-0000-000000000000}"/>
          </ac:spMkLst>
        </pc:spChg>
        <pc:spChg chg="mod">
          <ac:chgData name="Cao Tianyue" userId="002e49554a3b1526" providerId="LiveId" clId="{AB94867C-7F1F-4F52-A7CC-1BBF41B9F577}" dt="2020-11-20T02:42:51.627" v="54835" actId="947"/>
          <ac:spMkLst>
            <pc:docMk/>
            <pc:sldMk cId="0" sldId="286"/>
            <ac:spMk id="3150" creationId="{00000000-0000-0000-0000-000000000000}"/>
          </ac:spMkLst>
        </pc:spChg>
        <pc:spChg chg="mod">
          <ac:chgData name="Cao Tianyue" userId="002e49554a3b1526" providerId="LiveId" clId="{AB94867C-7F1F-4F52-A7CC-1BBF41B9F577}" dt="2020-11-20T02:42:51.627" v="54831" actId="947"/>
          <ac:spMkLst>
            <pc:docMk/>
            <pc:sldMk cId="0" sldId="286"/>
            <ac:spMk id="3151" creationId="{00000000-0000-0000-0000-000000000000}"/>
          </ac:spMkLst>
        </pc:spChg>
        <pc:spChg chg="mod">
          <ac:chgData name="Cao Tianyue" userId="002e49554a3b1526" providerId="LiveId" clId="{AB94867C-7F1F-4F52-A7CC-1BBF41B9F577}" dt="2020-11-20T02:42:51.626" v="54827" actId="947"/>
          <ac:spMkLst>
            <pc:docMk/>
            <pc:sldMk cId="0" sldId="286"/>
            <ac:spMk id="3152" creationId="{00000000-0000-0000-0000-000000000000}"/>
          </ac:spMkLst>
        </pc:spChg>
        <pc:spChg chg="mod">
          <ac:chgData name="Cao Tianyue" userId="002e49554a3b1526" providerId="LiveId" clId="{AB94867C-7F1F-4F52-A7CC-1BBF41B9F577}" dt="2020-11-20T02:42:51.626" v="54823" actId="947"/>
          <ac:spMkLst>
            <pc:docMk/>
            <pc:sldMk cId="0" sldId="286"/>
            <ac:spMk id="3153" creationId="{00000000-0000-0000-0000-000000000000}"/>
          </ac:spMkLst>
        </pc:spChg>
        <pc:spChg chg="mod">
          <ac:chgData name="Cao Tianyue" userId="002e49554a3b1526" providerId="LiveId" clId="{AB94867C-7F1F-4F52-A7CC-1BBF41B9F577}" dt="2020-11-20T02:42:51.625" v="54819" actId="947"/>
          <ac:spMkLst>
            <pc:docMk/>
            <pc:sldMk cId="0" sldId="286"/>
            <ac:spMk id="3154" creationId="{00000000-0000-0000-0000-000000000000}"/>
          </ac:spMkLst>
        </pc:spChg>
        <pc:spChg chg="mod">
          <ac:chgData name="Cao Tianyue" userId="002e49554a3b1526" providerId="LiveId" clId="{AB94867C-7F1F-4F52-A7CC-1BBF41B9F577}" dt="2020-11-20T02:42:51.624" v="54815" actId="947"/>
          <ac:spMkLst>
            <pc:docMk/>
            <pc:sldMk cId="0" sldId="286"/>
            <ac:spMk id="3155" creationId="{00000000-0000-0000-0000-000000000000}"/>
          </ac:spMkLst>
        </pc:spChg>
        <pc:spChg chg="mod">
          <ac:chgData name="Cao Tianyue" userId="002e49554a3b1526" providerId="LiveId" clId="{AB94867C-7F1F-4F52-A7CC-1BBF41B9F577}" dt="2020-11-20T02:42:51.624" v="54811" actId="947"/>
          <ac:spMkLst>
            <pc:docMk/>
            <pc:sldMk cId="0" sldId="286"/>
            <ac:spMk id="3156" creationId="{00000000-0000-0000-0000-000000000000}"/>
          </ac:spMkLst>
        </pc:spChg>
        <pc:spChg chg="mod">
          <ac:chgData name="Cao Tianyue" userId="002e49554a3b1526" providerId="LiveId" clId="{AB94867C-7F1F-4F52-A7CC-1BBF41B9F577}" dt="2020-11-20T02:42:51.623" v="54807" actId="947"/>
          <ac:spMkLst>
            <pc:docMk/>
            <pc:sldMk cId="0" sldId="286"/>
            <ac:spMk id="3157" creationId="{00000000-0000-0000-0000-000000000000}"/>
          </ac:spMkLst>
        </pc:spChg>
        <pc:spChg chg="mod">
          <ac:chgData name="Cao Tianyue" userId="002e49554a3b1526" providerId="LiveId" clId="{AB94867C-7F1F-4F52-A7CC-1BBF41B9F577}" dt="2020-11-20T02:42:51.623" v="54803" actId="947"/>
          <ac:spMkLst>
            <pc:docMk/>
            <pc:sldMk cId="0" sldId="286"/>
            <ac:spMk id="3158" creationId="{00000000-0000-0000-0000-000000000000}"/>
          </ac:spMkLst>
        </pc:spChg>
        <pc:spChg chg="mod">
          <ac:chgData name="Cao Tianyue" userId="002e49554a3b1526" providerId="LiveId" clId="{AB94867C-7F1F-4F52-A7CC-1BBF41B9F577}" dt="2020-11-20T02:42:51.622" v="54799" actId="947"/>
          <ac:spMkLst>
            <pc:docMk/>
            <pc:sldMk cId="0" sldId="286"/>
            <ac:spMk id="3159" creationId="{00000000-0000-0000-0000-000000000000}"/>
          </ac:spMkLst>
        </pc:spChg>
        <pc:spChg chg="mod">
          <ac:chgData name="Cao Tianyue" userId="002e49554a3b1526" providerId="LiveId" clId="{AB94867C-7F1F-4F52-A7CC-1BBF41B9F577}" dt="2020-11-20T02:42:51.622" v="54795" actId="947"/>
          <ac:spMkLst>
            <pc:docMk/>
            <pc:sldMk cId="0" sldId="286"/>
            <ac:spMk id="3160" creationId="{00000000-0000-0000-0000-000000000000}"/>
          </ac:spMkLst>
        </pc:spChg>
        <pc:spChg chg="mod">
          <ac:chgData name="Cao Tianyue" userId="002e49554a3b1526" providerId="LiveId" clId="{AB94867C-7F1F-4F52-A7CC-1BBF41B9F577}" dt="2020-11-20T02:42:51.621" v="54791" actId="947"/>
          <ac:spMkLst>
            <pc:docMk/>
            <pc:sldMk cId="0" sldId="286"/>
            <ac:spMk id="3161" creationId="{00000000-0000-0000-0000-000000000000}"/>
          </ac:spMkLst>
        </pc:spChg>
        <pc:spChg chg="mod">
          <ac:chgData name="Cao Tianyue" userId="002e49554a3b1526" providerId="LiveId" clId="{AB94867C-7F1F-4F52-A7CC-1BBF41B9F577}" dt="2020-11-20T02:42:51.621" v="54787" actId="947"/>
          <ac:spMkLst>
            <pc:docMk/>
            <pc:sldMk cId="0" sldId="286"/>
            <ac:spMk id="3162" creationId="{00000000-0000-0000-0000-000000000000}"/>
          </ac:spMkLst>
        </pc:spChg>
        <pc:spChg chg="mod">
          <ac:chgData name="Cao Tianyue" userId="002e49554a3b1526" providerId="LiveId" clId="{AB94867C-7F1F-4F52-A7CC-1BBF41B9F577}" dt="2020-11-20T02:42:51.620" v="54783" actId="947"/>
          <ac:spMkLst>
            <pc:docMk/>
            <pc:sldMk cId="0" sldId="286"/>
            <ac:spMk id="3163" creationId="{00000000-0000-0000-0000-000000000000}"/>
          </ac:spMkLst>
        </pc:spChg>
        <pc:spChg chg="mod">
          <ac:chgData name="Cao Tianyue" userId="002e49554a3b1526" providerId="LiveId" clId="{AB94867C-7F1F-4F52-A7CC-1BBF41B9F577}" dt="2020-11-20T02:42:51.619" v="54779" actId="947"/>
          <ac:spMkLst>
            <pc:docMk/>
            <pc:sldMk cId="0" sldId="286"/>
            <ac:spMk id="3164" creationId="{00000000-0000-0000-0000-000000000000}"/>
          </ac:spMkLst>
        </pc:spChg>
        <pc:spChg chg="mod">
          <ac:chgData name="Cao Tianyue" userId="002e49554a3b1526" providerId="LiveId" clId="{AB94867C-7F1F-4F52-A7CC-1BBF41B9F577}" dt="2020-11-20T02:42:51.619" v="54775" actId="947"/>
          <ac:spMkLst>
            <pc:docMk/>
            <pc:sldMk cId="0" sldId="286"/>
            <ac:spMk id="3165" creationId="{00000000-0000-0000-0000-000000000000}"/>
          </ac:spMkLst>
        </pc:spChg>
        <pc:spChg chg="mod">
          <ac:chgData name="Cao Tianyue" userId="002e49554a3b1526" providerId="LiveId" clId="{AB94867C-7F1F-4F52-A7CC-1BBF41B9F577}" dt="2020-11-20T02:42:51.618" v="54771" actId="947"/>
          <ac:spMkLst>
            <pc:docMk/>
            <pc:sldMk cId="0" sldId="286"/>
            <ac:spMk id="3166" creationId="{00000000-0000-0000-0000-000000000000}"/>
          </ac:spMkLst>
        </pc:spChg>
        <pc:spChg chg="mod">
          <ac:chgData name="Cao Tianyue" userId="002e49554a3b1526" providerId="LiveId" clId="{AB94867C-7F1F-4F52-A7CC-1BBF41B9F577}" dt="2020-11-20T02:42:51.618" v="54767" actId="947"/>
          <ac:spMkLst>
            <pc:docMk/>
            <pc:sldMk cId="0" sldId="286"/>
            <ac:spMk id="3167" creationId="{00000000-0000-0000-0000-000000000000}"/>
          </ac:spMkLst>
        </pc:spChg>
        <pc:spChg chg="mod">
          <ac:chgData name="Cao Tianyue" userId="002e49554a3b1526" providerId="LiveId" clId="{AB94867C-7F1F-4F52-A7CC-1BBF41B9F577}" dt="2020-11-20T02:42:51.617" v="54763" actId="947"/>
          <ac:spMkLst>
            <pc:docMk/>
            <pc:sldMk cId="0" sldId="286"/>
            <ac:spMk id="3168" creationId="{00000000-0000-0000-0000-000000000000}"/>
          </ac:spMkLst>
        </pc:spChg>
        <pc:spChg chg="mod">
          <ac:chgData name="Cao Tianyue" userId="002e49554a3b1526" providerId="LiveId" clId="{AB94867C-7F1F-4F52-A7CC-1BBF41B9F577}" dt="2020-11-20T02:42:51.617" v="54759" actId="947"/>
          <ac:spMkLst>
            <pc:docMk/>
            <pc:sldMk cId="0" sldId="286"/>
            <ac:spMk id="3169" creationId="{00000000-0000-0000-0000-000000000000}"/>
          </ac:spMkLst>
        </pc:spChg>
        <pc:spChg chg="mod">
          <ac:chgData name="Cao Tianyue" userId="002e49554a3b1526" providerId="LiveId" clId="{AB94867C-7F1F-4F52-A7CC-1BBF41B9F577}" dt="2020-11-20T02:42:51.616" v="54755" actId="947"/>
          <ac:spMkLst>
            <pc:docMk/>
            <pc:sldMk cId="0" sldId="286"/>
            <ac:spMk id="3170" creationId="{00000000-0000-0000-0000-000000000000}"/>
          </ac:spMkLst>
        </pc:spChg>
        <pc:spChg chg="mod">
          <ac:chgData name="Cao Tianyue" userId="002e49554a3b1526" providerId="LiveId" clId="{AB94867C-7F1F-4F52-A7CC-1BBF41B9F577}" dt="2020-11-20T02:42:51.615" v="54751" actId="947"/>
          <ac:spMkLst>
            <pc:docMk/>
            <pc:sldMk cId="0" sldId="286"/>
            <ac:spMk id="3171" creationId="{00000000-0000-0000-0000-000000000000}"/>
          </ac:spMkLst>
        </pc:spChg>
        <pc:spChg chg="mod">
          <ac:chgData name="Cao Tianyue" userId="002e49554a3b1526" providerId="LiveId" clId="{AB94867C-7F1F-4F52-A7CC-1BBF41B9F577}" dt="2020-11-20T02:42:51.615" v="54747" actId="947"/>
          <ac:spMkLst>
            <pc:docMk/>
            <pc:sldMk cId="0" sldId="286"/>
            <ac:spMk id="3172" creationId="{00000000-0000-0000-0000-000000000000}"/>
          </ac:spMkLst>
        </pc:spChg>
        <pc:spChg chg="mod">
          <ac:chgData name="Cao Tianyue" userId="002e49554a3b1526" providerId="LiveId" clId="{AB94867C-7F1F-4F52-A7CC-1BBF41B9F577}" dt="2020-11-20T02:42:51.614" v="54743" actId="947"/>
          <ac:spMkLst>
            <pc:docMk/>
            <pc:sldMk cId="0" sldId="286"/>
            <ac:spMk id="3173" creationId="{00000000-0000-0000-0000-000000000000}"/>
          </ac:spMkLst>
        </pc:spChg>
        <pc:spChg chg="mod">
          <ac:chgData name="Cao Tianyue" userId="002e49554a3b1526" providerId="LiveId" clId="{AB94867C-7F1F-4F52-A7CC-1BBF41B9F577}" dt="2020-11-20T02:42:51.614" v="54739" actId="947"/>
          <ac:spMkLst>
            <pc:docMk/>
            <pc:sldMk cId="0" sldId="286"/>
            <ac:spMk id="3174" creationId="{00000000-0000-0000-0000-000000000000}"/>
          </ac:spMkLst>
        </pc:spChg>
        <pc:spChg chg="mod">
          <ac:chgData name="Cao Tianyue" userId="002e49554a3b1526" providerId="LiveId" clId="{AB94867C-7F1F-4F52-A7CC-1BBF41B9F577}" dt="2020-11-20T02:42:51.613" v="54735" actId="947"/>
          <ac:spMkLst>
            <pc:docMk/>
            <pc:sldMk cId="0" sldId="286"/>
            <ac:spMk id="3175" creationId="{00000000-0000-0000-0000-000000000000}"/>
          </ac:spMkLst>
        </pc:spChg>
        <pc:spChg chg="mod">
          <ac:chgData name="Cao Tianyue" userId="002e49554a3b1526" providerId="LiveId" clId="{AB94867C-7F1F-4F52-A7CC-1BBF41B9F577}" dt="2020-11-20T02:42:51.613" v="54731" actId="947"/>
          <ac:spMkLst>
            <pc:docMk/>
            <pc:sldMk cId="0" sldId="286"/>
            <ac:spMk id="3176" creationId="{00000000-0000-0000-0000-000000000000}"/>
          </ac:spMkLst>
        </pc:spChg>
        <pc:spChg chg="mod">
          <ac:chgData name="Cao Tianyue" userId="002e49554a3b1526" providerId="LiveId" clId="{AB94867C-7F1F-4F52-A7CC-1BBF41B9F577}" dt="2020-11-20T02:42:51.612" v="54727" actId="947"/>
          <ac:spMkLst>
            <pc:docMk/>
            <pc:sldMk cId="0" sldId="286"/>
            <ac:spMk id="3177" creationId="{00000000-0000-0000-0000-000000000000}"/>
          </ac:spMkLst>
        </pc:spChg>
        <pc:spChg chg="mod">
          <ac:chgData name="Cao Tianyue" userId="002e49554a3b1526" providerId="LiveId" clId="{AB94867C-7F1F-4F52-A7CC-1BBF41B9F577}" dt="2020-11-20T02:42:51.612" v="54723" actId="947"/>
          <ac:spMkLst>
            <pc:docMk/>
            <pc:sldMk cId="0" sldId="286"/>
            <ac:spMk id="3178" creationId="{00000000-0000-0000-0000-000000000000}"/>
          </ac:spMkLst>
        </pc:spChg>
        <pc:spChg chg="mod">
          <ac:chgData name="Cao Tianyue" userId="002e49554a3b1526" providerId="LiveId" clId="{AB94867C-7F1F-4F52-A7CC-1BBF41B9F577}" dt="2020-11-20T02:42:51.611" v="54719" actId="947"/>
          <ac:spMkLst>
            <pc:docMk/>
            <pc:sldMk cId="0" sldId="286"/>
            <ac:spMk id="3179" creationId="{00000000-0000-0000-0000-000000000000}"/>
          </ac:spMkLst>
        </pc:spChg>
        <pc:spChg chg="mod">
          <ac:chgData name="Cao Tianyue" userId="002e49554a3b1526" providerId="LiveId" clId="{AB94867C-7F1F-4F52-A7CC-1BBF41B9F577}" dt="2020-11-20T02:42:51.610" v="54715" actId="947"/>
          <ac:spMkLst>
            <pc:docMk/>
            <pc:sldMk cId="0" sldId="286"/>
            <ac:spMk id="3180" creationId="{00000000-0000-0000-0000-000000000000}"/>
          </ac:spMkLst>
        </pc:spChg>
        <pc:spChg chg="mod">
          <ac:chgData name="Cao Tianyue" userId="002e49554a3b1526" providerId="LiveId" clId="{AB94867C-7F1F-4F52-A7CC-1BBF41B9F577}" dt="2020-11-20T02:42:51.610" v="54711" actId="947"/>
          <ac:spMkLst>
            <pc:docMk/>
            <pc:sldMk cId="0" sldId="286"/>
            <ac:spMk id="3181" creationId="{00000000-0000-0000-0000-000000000000}"/>
          </ac:spMkLst>
        </pc:spChg>
        <pc:spChg chg="mod">
          <ac:chgData name="Cao Tianyue" userId="002e49554a3b1526" providerId="LiveId" clId="{AB94867C-7F1F-4F52-A7CC-1BBF41B9F577}" dt="2020-11-20T02:42:51.609" v="54707" actId="947"/>
          <ac:spMkLst>
            <pc:docMk/>
            <pc:sldMk cId="0" sldId="286"/>
            <ac:spMk id="3182" creationId="{00000000-0000-0000-0000-000000000000}"/>
          </ac:spMkLst>
        </pc:spChg>
        <pc:spChg chg="mod">
          <ac:chgData name="Cao Tianyue" userId="002e49554a3b1526" providerId="LiveId" clId="{AB94867C-7F1F-4F52-A7CC-1BBF41B9F577}" dt="2020-11-20T02:42:51.609" v="54703" actId="947"/>
          <ac:spMkLst>
            <pc:docMk/>
            <pc:sldMk cId="0" sldId="286"/>
            <ac:spMk id="3183" creationId="{00000000-0000-0000-0000-000000000000}"/>
          </ac:spMkLst>
        </pc:spChg>
        <pc:spChg chg="mod">
          <ac:chgData name="Cao Tianyue" userId="002e49554a3b1526" providerId="LiveId" clId="{AB94867C-7F1F-4F52-A7CC-1BBF41B9F577}" dt="2020-11-20T02:42:51.608" v="54699" actId="947"/>
          <ac:spMkLst>
            <pc:docMk/>
            <pc:sldMk cId="0" sldId="286"/>
            <ac:spMk id="3184" creationId="{00000000-0000-0000-0000-000000000000}"/>
          </ac:spMkLst>
        </pc:spChg>
        <pc:spChg chg="mod">
          <ac:chgData name="Cao Tianyue" userId="002e49554a3b1526" providerId="LiveId" clId="{AB94867C-7F1F-4F52-A7CC-1BBF41B9F577}" dt="2020-11-20T02:42:51.608" v="54695" actId="947"/>
          <ac:spMkLst>
            <pc:docMk/>
            <pc:sldMk cId="0" sldId="286"/>
            <ac:spMk id="3185" creationId="{00000000-0000-0000-0000-000000000000}"/>
          </ac:spMkLst>
        </pc:spChg>
        <pc:spChg chg="mod">
          <ac:chgData name="Cao Tianyue" userId="002e49554a3b1526" providerId="LiveId" clId="{AB94867C-7F1F-4F52-A7CC-1BBF41B9F577}" dt="2020-11-20T02:42:51.607" v="54691" actId="947"/>
          <ac:spMkLst>
            <pc:docMk/>
            <pc:sldMk cId="0" sldId="286"/>
            <ac:spMk id="3186" creationId="{00000000-0000-0000-0000-000000000000}"/>
          </ac:spMkLst>
        </pc:spChg>
        <pc:spChg chg="mod">
          <ac:chgData name="Cao Tianyue" userId="002e49554a3b1526" providerId="LiveId" clId="{AB94867C-7F1F-4F52-A7CC-1BBF41B9F577}" dt="2020-11-20T02:42:51.606" v="54687" actId="947"/>
          <ac:spMkLst>
            <pc:docMk/>
            <pc:sldMk cId="0" sldId="286"/>
            <ac:spMk id="3187" creationId="{00000000-0000-0000-0000-000000000000}"/>
          </ac:spMkLst>
        </pc:spChg>
        <pc:spChg chg="mod">
          <ac:chgData name="Cao Tianyue" userId="002e49554a3b1526" providerId="LiveId" clId="{AB94867C-7F1F-4F52-A7CC-1BBF41B9F577}" dt="2020-11-20T02:42:51.606" v="54683" actId="947"/>
          <ac:spMkLst>
            <pc:docMk/>
            <pc:sldMk cId="0" sldId="286"/>
            <ac:spMk id="3188" creationId="{00000000-0000-0000-0000-000000000000}"/>
          </ac:spMkLst>
        </pc:spChg>
        <pc:spChg chg="mod">
          <ac:chgData name="Cao Tianyue" userId="002e49554a3b1526" providerId="LiveId" clId="{AB94867C-7F1F-4F52-A7CC-1BBF41B9F577}" dt="2020-11-20T02:42:51.605" v="54679" actId="947"/>
          <ac:spMkLst>
            <pc:docMk/>
            <pc:sldMk cId="0" sldId="286"/>
            <ac:spMk id="3189" creationId="{00000000-0000-0000-0000-000000000000}"/>
          </ac:spMkLst>
        </pc:spChg>
        <pc:spChg chg="mod">
          <ac:chgData name="Cao Tianyue" userId="002e49554a3b1526" providerId="LiveId" clId="{AB94867C-7F1F-4F52-A7CC-1BBF41B9F577}" dt="2020-11-20T02:42:51.605" v="54675" actId="947"/>
          <ac:spMkLst>
            <pc:docMk/>
            <pc:sldMk cId="0" sldId="286"/>
            <ac:spMk id="3190" creationId="{00000000-0000-0000-0000-000000000000}"/>
          </ac:spMkLst>
        </pc:spChg>
        <pc:spChg chg="mod">
          <ac:chgData name="Cao Tianyue" userId="002e49554a3b1526" providerId="LiveId" clId="{AB94867C-7F1F-4F52-A7CC-1BBF41B9F577}" dt="2020-11-20T02:42:51.604" v="54671" actId="947"/>
          <ac:spMkLst>
            <pc:docMk/>
            <pc:sldMk cId="0" sldId="286"/>
            <ac:spMk id="3191" creationId="{00000000-0000-0000-0000-000000000000}"/>
          </ac:spMkLst>
        </pc:spChg>
        <pc:spChg chg="mod">
          <ac:chgData name="Cao Tianyue" userId="002e49554a3b1526" providerId="LiveId" clId="{AB94867C-7F1F-4F52-A7CC-1BBF41B9F577}" dt="2020-11-20T02:42:51.603" v="54667" actId="947"/>
          <ac:spMkLst>
            <pc:docMk/>
            <pc:sldMk cId="0" sldId="286"/>
            <ac:spMk id="3192" creationId="{00000000-0000-0000-0000-000000000000}"/>
          </ac:spMkLst>
        </pc:spChg>
        <pc:spChg chg="mod">
          <ac:chgData name="Cao Tianyue" userId="002e49554a3b1526" providerId="LiveId" clId="{AB94867C-7F1F-4F52-A7CC-1BBF41B9F577}" dt="2020-11-20T02:42:51.603" v="54663" actId="947"/>
          <ac:spMkLst>
            <pc:docMk/>
            <pc:sldMk cId="0" sldId="286"/>
            <ac:spMk id="3193" creationId="{00000000-0000-0000-0000-000000000000}"/>
          </ac:spMkLst>
        </pc:spChg>
        <pc:spChg chg="mod">
          <ac:chgData name="Cao Tianyue" userId="002e49554a3b1526" providerId="LiveId" clId="{AB94867C-7F1F-4F52-A7CC-1BBF41B9F577}" dt="2020-11-20T02:42:51.602" v="54659" actId="947"/>
          <ac:spMkLst>
            <pc:docMk/>
            <pc:sldMk cId="0" sldId="286"/>
            <ac:spMk id="3194" creationId="{00000000-0000-0000-0000-000000000000}"/>
          </ac:spMkLst>
        </pc:spChg>
        <pc:spChg chg="mod">
          <ac:chgData name="Cao Tianyue" userId="002e49554a3b1526" providerId="LiveId" clId="{AB94867C-7F1F-4F52-A7CC-1BBF41B9F577}" dt="2020-11-20T02:42:51.601" v="54655" actId="947"/>
          <ac:spMkLst>
            <pc:docMk/>
            <pc:sldMk cId="0" sldId="286"/>
            <ac:spMk id="3195" creationId="{00000000-0000-0000-0000-000000000000}"/>
          </ac:spMkLst>
        </pc:spChg>
        <pc:spChg chg="mod">
          <ac:chgData name="Cao Tianyue" userId="002e49554a3b1526" providerId="LiveId" clId="{AB94867C-7F1F-4F52-A7CC-1BBF41B9F577}" dt="2020-11-20T02:42:51.601" v="54651" actId="947"/>
          <ac:spMkLst>
            <pc:docMk/>
            <pc:sldMk cId="0" sldId="286"/>
            <ac:spMk id="3196" creationId="{00000000-0000-0000-0000-000000000000}"/>
          </ac:spMkLst>
        </pc:spChg>
        <pc:spChg chg="mod">
          <ac:chgData name="Cao Tianyue" userId="002e49554a3b1526" providerId="LiveId" clId="{AB94867C-7F1F-4F52-A7CC-1BBF41B9F577}" dt="2020-11-20T02:42:51.600" v="54647" actId="947"/>
          <ac:spMkLst>
            <pc:docMk/>
            <pc:sldMk cId="0" sldId="286"/>
            <ac:spMk id="3197" creationId="{00000000-0000-0000-0000-000000000000}"/>
          </ac:spMkLst>
        </pc:spChg>
        <pc:spChg chg="mod">
          <ac:chgData name="Cao Tianyue" userId="002e49554a3b1526" providerId="LiveId" clId="{AB94867C-7F1F-4F52-A7CC-1BBF41B9F577}" dt="2020-11-20T02:42:51.600" v="54643" actId="947"/>
          <ac:spMkLst>
            <pc:docMk/>
            <pc:sldMk cId="0" sldId="286"/>
            <ac:spMk id="3198" creationId="{00000000-0000-0000-0000-000000000000}"/>
          </ac:spMkLst>
        </pc:spChg>
        <pc:spChg chg="mod">
          <ac:chgData name="Cao Tianyue" userId="002e49554a3b1526" providerId="LiveId" clId="{AB94867C-7F1F-4F52-A7CC-1BBF41B9F577}" dt="2020-11-20T02:42:51.599" v="54639" actId="947"/>
          <ac:spMkLst>
            <pc:docMk/>
            <pc:sldMk cId="0" sldId="286"/>
            <ac:spMk id="3199" creationId="{00000000-0000-0000-0000-000000000000}"/>
          </ac:spMkLst>
        </pc:spChg>
        <pc:spChg chg="mod">
          <ac:chgData name="Cao Tianyue" userId="002e49554a3b1526" providerId="LiveId" clId="{AB94867C-7F1F-4F52-A7CC-1BBF41B9F577}" dt="2020-11-20T02:42:51.599" v="54635" actId="947"/>
          <ac:spMkLst>
            <pc:docMk/>
            <pc:sldMk cId="0" sldId="286"/>
            <ac:spMk id="3200" creationId="{00000000-0000-0000-0000-000000000000}"/>
          </ac:spMkLst>
        </pc:spChg>
        <pc:spChg chg="mod">
          <ac:chgData name="Cao Tianyue" userId="002e49554a3b1526" providerId="LiveId" clId="{AB94867C-7F1F-4F52-A7CC-1BBF41B9F577}" dt="2020-11-20T02:42:51.598" v="54631" actId="947"/>
          <ac:spMkLst>
            <pc:docMk/>
            <pc:sldMk cId="0" sldId="286"/>
            <ac:spMk id="3201" creationId="{00000000-0000-0000-0000-000000000000}"/>
          </ac:spMkLst>
        </pc:spChg>
        <pc:spChg chg="mod">
          <ac:chgData name="Cao Tianyue" userId="002e49554a3b1526" providerId="LiveId" clId="{AB94867C-7F1F-4F52-A7CC-1BBF41B9F577}" dt="2020-11-20T02:42:51.598" v="54627" actId="947"/>
          <ac:spMkLst>
            <pc:docMk/>
            <pc:sldMk cId="0" sldId="286"/>
            <ac:spMk id="3202" creationId="{00000000-0000-0000-0000-000000000000}"/>
          </ac:spMkLst>
        </pc:spChg>
        <pc:spChg chg="mod">
          <ac:chgData name="Cao Tianyue" userId="002e49554a3b1526" providerId="LiveId" clId="{AB94867C-7F1F-4F52-A7CC-1BBF41B9F577}" dt="2020-11-20T02:42:51.597" v="54623" actId="947"/>
          <ac:spMkLst>
            <pc:docMk/>
            <pc:sldMk cId="0" sldId="286"/>
            <ac:spMk id="3203" creationId="{00000000-0000-0000-0000-000000000000}"/>
          </ac:spMkLst>
        </pc:spChg>
        <pc:spChg chg="mod">
          <ac:chgData name="Cao Tianyue" userId="002e49554a3b1526" providerId="LiveId" clId="{AB94867C-7F1F-4F52-A7CC-1BBF41B9F577}" dt="2020-11-20T02:42:51.596" v="54619" actId="947"/>
          <ac:spMkLst>
            <pc:docMk/>
            <pc:sldMk cId="0" sldId="286"/>
            <ac:spMk id="3204" creationId="{00000000-0000-0000-0000-000000000000}"/>
          </ac:spMkLst>
        </pc:spChg>
        <pc:spChg chg="mod">
          <ac:chgData name="Cao Tianyue" userId="002e49554a3b1526" providerId="LiveId" clId="{AB94867C-7F1F-4F52-A7CC-1BBF41B9F577}" dt="2020-11-20T02:42:51.596" v="54615" actId="947"/>
          <ac:spMkLst>
            <pc:docMk/>
            <pc:sldMk cId="0" sldId="286"/>
            <ac:spMk id="3205" creationId="{00000000-0000-0000-0000-000000000000}"/>
          </ac:spMkLst>
        </pc:spChg>
        <pc:spChg chg="mod">
          <ac:chgData name="Cao Tianyue" userId="002e49554a3b1526" providerId="LiveId" clId="{AB94867C-7F1F-4F52-A7CC-1BBF41B9F577}" dt="2020-11-20T02:42:51.595" v="54611" actId="947"/>
          <ac:spMkLst>
            <pc:docMk/>
            <pc:sldMk cId="0" sldId="286"/>
            <ac:spMk id="3206" creationId="{00000000-0000-0000-0000-000000000000}"/>
          </ac:spMkLst>
        </pc:spChg>
        <pc:spChg chg="mod">
          <ac:chgData name="Cao Tianyue" userId="002e49554a3b1526" providerId="LiveId" clId="{AB94867C-7F1F-4F52-A7CC-1BBF41B9F577}" dt="2020-11-20T02:42:51.595" v="54607" actId="947"/>
          <ac:spMkLst>
            <pc:docMk/>
            <pc:sldMk cId="0" sldId="286"/>
            <ac:spMk id="3207" creationId="{00000000-0000-0000-0000-000000000000}"/>
          </ac:spMkLst>
        </pc:spChg>
        <pc:spChg chg="mod">
          <ac:chgData name="Cao Tianyue" userId="002e49554a3b1526" providerId="LiveId" clId="{AB94867C-7F1F-4F52-A7CC-1BBF41B9F577}" dt="2020-11-20T02:42:51.594" v="54603" actId="947"/>
          <ac:spMkLst>
            <pc:docMk/>
            <pc:sldMk cId="0" sldId="286"/>
            <ac:spMk id="3208" creationId="{00000000-0000-0000-0000-000000000000}"/>
          </ac:spMkLst>
        </pc:spChg>
        <pc:spChg chg="mod">
          <ac:chgData name="Cao Tianyue" userId="002e49554a3b1526" providerId="LiveId" clId="{AB94867C-7F1F-4F52-A7CC-1BBF41B9F577}" dt="2020-11-20T02:42:51.594" v="54599" actId="947"/>
          <ac:spMkLst>
            <pc:docMk/>
            <pc:sldMk cId="0" sldId="286"/>
            <ac:spMk id="3209" creationId="{00000000-0000-0000-0000-000000000000}"/>
          </ac:spMkLst>
        </pc:spChg>
        <pc:spChg chg="mod">
          <ac:chgData name="Cao Tianyue" userId="002e49554a3b1526" providerId="LiveId" clId="{AB94867C-7F1F-4F52-A7CC-1BBF41B9F577}" dt="2020-11-20T02:42:51.593" v="54595" actId="947"/>
          <ac:spMkLst>
            <pc:docMk/>
            <pc:sldMk cId="0" sldId="286"/>
            <ac:spMk id="3210" creationId="{00000000-0000-0000-0000-000000000000}"/>
          </ac:spMkLst>
        </pc:spChg>
        <pc:spChg chg="mod">
          <ac:chgData name="Cao Tianyue" userId="002e49554a3b1526" providerId="LiveId" clId="{AB94867C-7F1F-4F52-A7CC-1BBF41B9F577}" dt="2020-11-20T02:42:51.593" v="54591" actId="947"/>
          <ac:spMkLst>
            <pc:docMk/>
            <pc:sldMk cId="0" sldId="286"/>
            <ac:spMk id="3211" creationId="{00000000-0000-0000-0000-000000000000}"/>
          </ac:spMkLst>
        </pc:spChg>
        <pc:spChg chg="mod">
          <ac:chgData name="Cao Tianyue" userId="002e49554a3b1526" providerId="LiveId" clId="{AB94867C-7F1F-4F52-A7CC-1BBF41B9F577}" dt="2020-11-20T02:42:51.592" v="54587" actId="947"/>
          <ac:spMkLst>
            <pc:docMk/>
            <pc:sldMk cId="0" sldId="286"/>
            <ac:spMk id="3212" creationId="{00000000-0000-0000-0000-000000000000}"/>
          </ac:spMkLst>
        </pc:spChg>
        <pc:spChg chg="mod">
          <ac:chgData name="Cao Tianyue" userId="002e49554a3b1526" providerId="LiveId" clId="{AB94867C-7F1F-4F52-A7CC-1BBF41B9F577}" dt="2020-11-20T02:42:51.591" v="54583" actId="947"/>
          <ac:spMkLst>
            <pc:docMk/>
            <pc:sldMk cId="0" sldId="286"/>
            <ac:spMk id="3213" creationId="{00000000-0000-0000-0000-000000000000}"/>
          </ac:spMkLst>
        </pc:spChg>
        <pc:spChg chg="mod">
          <ac:chgData name="Cao Tianyue" userId="002e49554a3b1526" providerId="LiveId" clId="{AB94867C-7F1F-4F52-A7CC-1BBF41B9F577}" dt="2020-11-20T02:42:51.591" v="54579" actId="947"/>
          <ac:spMkLst>
            <pc:docMk/>
            <pc:sldMk cId="0" sldId="286"/>
            <ac:spMk id="3214" creationId="{00000000-0000-0000-0000-000000000000}"/>
          </ac:spMkLst>
        </pc:spChg>
        <pc:spChg chg="mod">
          <ac:chgData name="Cao Tianyue" userId="002e49554a3b1526" providerId="LiveId" clId="{AB94867C-7F1F-4F52-A7CC-1BBF41B9F577}" dt="2020-11-20T02:42:51.590" v="54575" actId="947"/>
          <ac:spMkLst>
            <pc:docMk/>
            <pc:sldMk cId="0" sldId="286"/>
            <ac:spMk id="3215" creationId="{00000000-0000-0000-0000-000000000000}"/>
          </ac:spMkLst>
        </pc:spChg>
        <pc:spChg chg="mod">
          <ac:chgData name="Cao Tianyue" userId="002e49554a3b1526" providerId="LiveId" clId="{AB94867C-7F1F-4F52-A7CC-1BBF41B9F577}" dt="2020-11-20T02:42:51.590" v="54571" actId="947"/>
          <ac:spMkLst>
            <pc:docMk/>
            <pc:sldMk cId="0" sldId="286"/>
            <ac:spMk id="3216" creationId="{00000000-0000-0000-0000-000000000000}"/>
          </ac:spMkLst>
        </pc:spChg>
        <pc:spChg chg="mod">
          <ac:chgData name="Cao Tianyue" userId="002e49554a3b1526" providerId="LiveId" clId="{AB94867C-7F1F-4F52-A7CC-1BBF41B9F577}" dt="2020-11-20T02:42:51.589" v="54567" actId="947"/>
          <ac:spMkLst>
            <pc:docMk/>
            <pc:sldMk cId="0" sldId="286"/>
            <ac:spMk id="3217" creationId="{00000000-0000-0000-0000-000000000000}"/>
          </ac:spMkLst>
        </pc:spChg>
        <pc:spChg chg="mod">
          <ac:chgData name="Cao Tianyue" userId="002e49554a3b1526" providerId="LiveId" clId="{AB94867C-7F1F-4F52-A7CC-1BBF41B9F577}" dt="2020-11-20T02:42:51.589" v="54563" actId="947"/>
          <ac:spMkLst>
            <pc:docMk/>
            <pc:sldMk cId="0" sldId="286"/>
            <ac:spMk id="3218" creationId="{00000000-0000-0000-0000-000000000000}"/>
          </ac:spMkLst>
        </pc:spChg>
        <pc:spChg chg="mod">
          <ac:chgData name="Cao Tianyue" userId="002e49554a3b1526" providerId="LiveId" clId="{AB94867C-7F1F-4F52-A7CC-1BBF41B9F577}" dt="2020-11-20T02:42:51.588" v="54559" actId="947"/>
          <ac:spMkLst>
            <pc:docMk/>
            <pc:sldMk cId="0" sldId="286"/>
            <ac:spMk id="3219" creationId="{00000000-0000-0000-0000-000000000000}"/>
          </ac:spMkLst>
        </pc:spChg>
        <pc:spChg chg="mod">
          <ac:chgData name="Cao Tianyue" userId="002e49554a3b1526" providerId="LiveId" clId="{AB94867C-7F1F-4F52-A7CC-1BBF41B9F577}" dt="2020-11-20T02:42:51.587" v="54555" actId="947"/>
          <ac:spMkLst>
            <pc:docMk/>
            <pc:sldMk cId="0" sldId="286"/>
            <ac:spMk id="3220" creationId="{00000000-0000-0000-0000-000000000000}"/>
          </ac:spMkLst>
        </pc:spChg>
        <pc:spChg chg="mod">
          <ac:chgData name="Cao Tianyue" userId="002e49554a3b1526" providerId="LiveId" clId="{AB94867C-7F1F-4F52-A7CC-1BBF41B9F577}" dt="2020-11-20T02:42:51.587" v="54551" actId="947"/>
          <ac:spMkLst>
            <pc:docMk/>
            <pc:sldMk cId="0" sldId="286"/>
            <ac:spMk id="3221" creationId="{00000000-0000-0000-0000-000000000000}"/>
          </ac:spMkLst>
        </pc:spChg>
        <pc:spChg chg="mod">
          <ac:chgData name="Cao Tianyue" userId="002e49554a3b1526" providerId="LiveId" clId="{AB94867C-7F1F-4F52-A7CC-1BBF41B9F577}" dt="2020-11-20T02:42:51.586" v="54547" actId="947"/>
          <ac:spMkLst>
            <pc:docMk/>
            <pc:sldMk cId="0" sldId="286"/>
            <ac:spMk id="3222" creationId="{00000000-0000-0000-0000-000000000000}"/>
          </ac:spMkLst>
        </pc:spChg>
        <pc:spChg chg="mod">
          <ac:chgData name="Cao Tianyue" userId="002e49554a3b1526" providerId="LiveId" clId="{AB94867C-7F1F-4F52-A7CC-1BBF41B9F577}" dt="2020-11-20T02:42:51.586" v="54543" actId="947"/>
          <ac:spMkLst>
            <pc:docMk/>
            <pc:sldMk cId="0" sldId="286"/>
            <ac:spMk id="3223" creationId="{00000000-0000-0000-0000-000000000000}"/>
          </ac:spMkLst>
        </pc:spChg>
        <pc:spChg chg="mod">
          <ac:chgData name="Cao Tianyue" userId="002e49554a3b1526" providerId="LiveId" clId="{AB94867C-7F1F-4F52-A7CC-1BBF41B9F577}" dt="2020-11-20T02:42:51.585" v="54539" actId="947"/>
          <ac:spMkLst>
            <pc:docMk/>
            <pc:sldMk cId="0" sldId="286"/>
            <ac:spMk id="3224" creationId="{00000000-0000-0000-0000-000000000000}"/>
          </ac:spMkLst>
        </pc:spChg>
        <pc:spChg chg="mod">
          <ac:chgData name="Cao Tianyue" userId="002e49554a3b1526" providerId="LiveId" clId="{AB94867C-7F1F-4F52-A7CC-1BBF41B9F577}" dt="2020-11-20T02:42:51.585" v="54535" actId="947"/>
          <ac:spMkLst>
            <pc:docMk/>
            <pc:sldMk cId="0" sldId="286"/>
            <ac:spMk id="3225" creationId="{00000000-0000-0000-0000-000000000000}"/>
          </ac:spMkLst>
        </pc:spChg>
        <pc:spChg chg="mod">
          <ac:chgData name="Cao Tianyue" userId="002e49554a3b1526" providerId="LiveId" clId="{AB94867C-7F1F-4F52-A7CC-1BBF41B9F577}" dt="2020-11-20T02:42:51.584" v="54531" actId="947"/>
          <ac:spMkLst>
            <pc:docMk/>
            <pc:sldMk cId="0" sldId="286"/>
            <ac:spMk id="3226" creationId="{00000000-0000-0000-0000-000000000000}"/>
          </ac:spMkLst>
        </pc:spChg>
        <pc:spChg chg="mod">
          <ac:chgData name="Cao Tianyue" userId="002e49554a3b1526" providerId="LiveId" clId="{AB94867C-7F1F-4F52-A7CC-1BBF41B9F577}" dt="2020-11-20T02:42:51.584" v="54527" actId="947"/>
          <ac:spMkLst>
            <pc:docMk/>
            <pc:sldMk cId="0" sldId="286"/>
            <ac:spMk id="3227" creationId="{00000000-0000-0000-0000-000000000000}"/>
          </ac:spMkLst>
        </pc:spChg>
        <pc:spChg chg="mod">
          <ac:chgData name="Cao Tianyue" userId="002e49554a3b1526" providerId="LiveId" clId="{AB94867C-7F1F-4F52-A7CC-1BBF41B9F577}" dt="2020-11-20T02:42:51.583" v="54523" actId="947"/>
          <ac:spMkLst>
            <pc:docMk/>
            <pc:sldMk cId="0" sldId="286"/>
            <ac:spMk id="3228" creationId="{00000000-0000-0000-0000-000000000000}"/>
          </ac:spMkLst>
        </pc:spChg>
        <pc:spChg chg="mod">
          <ac:chgData name="Cao Tianyue" userId="002e49554a3b1526" providerId="LiveId" clId="{AB94867C-7F1F-4F52-A7CC-1BBF41B9F577}" dt="2020-11-20T02:42:51.582" v="54519" actId="947"/>
          <ac:spMkLst>
            <pc:docMk/>
            <pc:sldMk cId="0" sldId="286"/>
            <ac:spMk id="3229" creationId="{00000000-0000-0000-0000-000000000000}"/>
          </ac:spMkLst>
        </pc:spChg>
        <pc:spChg chg="mod">
          <ac:chgData name="Cao Tianyue" userId="002e49554a3b1526" providerId="LiveId" clId="{AB94867C-7F1F-4F52-A7CC-1BBF41B9F577}" dt="2020-11-20T02:42:52.782" v="63619" actId="947"/>
          <ac:spMkLst>
            <pc:docMk/>
            <pc:sldMk cId="0" sldId="286"/>
            <ac:spMk id="3231" creationId="{00000000-0000-0000-0000-000000000000}"/>
          </ac:spMkLst>
        </pc:spChg>
        <pc:spChg chg="mod">
          <ac:chgData name="Cao Tianyue" userId="002e49554a3b1526" providerId="LiveId" clId="{AB94867C-7F1F-4F52-A7CC-1BBF41B9F577}" dt="2020-11-20T02:42:52.782" v="63615" actId="947"/>
          <ac:spMkLst>
            <pc:docMk/>
            <pc:sldMk cId="0" sldId="286"/>
            <ac:spMk id="3232" creationId="{00000000-0000-0000-0000-000000000000}"/>
          </ac:spMkLst>
        </pc:spChg>
        <pc:spChg chg="mod">
          <ac:chgData name="Cao Tianyue" userId="002e49554a3b1526" providerId="LiveId" clId="{AB94867C-7F1F-4F52-A7CC-1BBF41B9F577}" dt="2020-11-20T02:42:52.782" v="63611" actId="947"/>
          <ac:spMkLst>
            <pc:docMk/>
            <pc:sldMk cId="0" sldId="286"/>
            <ac:spMk id="3233" creationId="{00000000-0000-0000-0000-000000000000}"/>
          </ac:spMkLst>
        </pc:spChg>
        <pc:spChg chg="mod">
          <ac:chgData name="Cao Tianyue" userId="002e49554a3b1526" providerId="LiveId" clId="{AB94867C-7F1F-4F52-A7CC-1BBF41B9F577}" dt="2020-11-20T02:42:52.781" v="63607" actId="947"/>
          <ac:spMkLst>
            <pc:docMk/>
            <pc:sldMk cId="0" sldId="286"/>
            <ac:spMk id="3234" creationId="{00000000-0000-0000-0000-000000000000}"/>
          </ac:spMkLst>
        </pc:spChg>
        <pc:spChg chg="mod">
          <ac:chgData name="Cao Tianyue" userId="002e49554a3b1526" providerId="LiveId" clId="{AB94867C-7F1F-4F52-A7CC-1BBF41B9F577}" dt="2020-11-20T02:42:52.781" v="63603" actId="947"/>
          <ac:spMkLst>
            <pc:docMk/>
            <pc:sldMk cId="0" sldId="286"/>
            <ac:spMk id="3235" creationId="{00000000-0000-0000-0000-000000000000}"/>
          </ac:spMkLst>
        </pc:spChg>
        <pc:spChg chg="mod">
          <ac:chgData name="Cao Tianyue" userId="002e49554a3b1526" providerId="LiveId" clId="{AB94867C-7F1F-4F52-A7CC-1BBF41B9F577}" dt="2020-11-20T02:42:52.781" v="63599" actId="947"/>
          <ac:spMkLst>
            <pc:docMk/>
            <pc:sldMk cId="0" sldId="286"/>
            <ac:spMk id="3236" creationId="{00000000-0000-0000-0000-000000000000}"/>
          </ac:spMkLst>
        </pc:spChg>
        <pc:spChg chg="mod">
          <ac:chgData name="Cao Tianyue" userId="002e49554a3b1526" providerId="LiveId" clId="{AB94867C-7F1F-4F52-A7CC-1BBF41B9F577}" dt="2020-11-20T02:42:52.781" v="63595" actId="947"/>
          <ac:spMkLst>
            <pc:docMk/>
            <pc:sldMk cId="0" sldId="286"/>
            <ac:spMk id="3237" creationId="{00000000-0000-0000-0000-000000000000}"/>
          </ac:spMkLst>
        </pc:spChg>
        <pc:spChg chg="mod">
          <ac:chgData name="Cao Tianyue" userId="002e49554a3b1526" providerId="LiveId" clId="{AB94867C-7F1F-4F52-A7CC-1BBF41B9F577}" dt="2020-11-20T02:42:52.780" v="63591" actId="947"/>
          <ac:spMkLst>
            <pc:docMk/>
            <pc:sldMk cId="0" sldId="286"/>
            <ac:spMk id="3238" creationId="{00000000-0000-0000-0000-000000000000}"/>
          </ac:spMkLst>
        </pc:spChg>
        <pc:spChg chg="mod">
          <ac:chgData name="Cao Tianyue" userId="002e49554a3b1526" providerId="LiveId" clId="{AB94867C-7F1F-4F52-A7CC-1BBF41B9F577}" dt="2020-11-20T02:42:52.780" v="63587" actId="947"/>
          <ac:spMkLst>
            <pc:docMk/>
            <pc:sldMk cId="0" sldId="286"/>
            <ac:spMk id="3239" creationId="{00000000-0000-0000-0000-000000000000}"/>
          </ac:spMkLst>
        </pc:spChg>
        <pc:spChg chg="mod">
          <ac:chgData name="Cao Tianyue" userId="002e49554a3b1526" providerId="LiveId" clId="{AB94867C-7F1F-4F52-A7CC-1BBF41B9F577}" dt="2020-11-20T02:42:52.780" v="63583" actId="947"/>
          <ac:spMkLst>
            <pc:docMk/>
            <pc:sldMk cId="0" sldId="286"/>
            <ac:spMk id="3240" creationId="{00000000-0000-0000-0000-000000000000}"/>
          </ac:spMkLst>
        </pc:spChg>
        <pc:spChg chg="mod">
          <ac:chgData name="Cao Tianyue" userId="002e49554a3b1526" providerId="LiveId" clId="{AB94867C-7F1F-4F52-A7CC-1BBF41B9F577}" dt="2020-11-20T02:42:52.780" v="63579" actId="947"/>
          <ac:spMkLst>
            <pc:docMk/>
            <pc:sldMk cId="0" sldId="286"/>
            <ac:spMk id="3241" creationId="{00000000-0000-0000-0000-000000000000}"/>
          </ac:spMkLst>
        </pc:spChg>
        <pc:spChg chg="mod">
          <ac:chgData name="Cao Tianyue" userId="002e49554a3b1526" providerId="LiveId" clId="{AB94867C-7F1F-4F52-A7CC-1BBF41B9F577}" dt="2020-11-20T02:42:52.780" v="63575" actId="947"/>
          <ac:spMkLst>
            <pc:docMk/>
            <pc:sldMk cId="0" sldId="286"/>
            <ac:spMk id="3242" creationId="{00000000-0000-0000-0000-000000000000}"/>
          </ac:spMkLst>
        </pc:spChg>
        <pc:spChg chg="mod">
          <ac:chgData name="Cao Tianyue" userId="002e49554a3b1526" providerId="LiveId" clId="{AB94867C-7F1F-4F52-A7CC-1BBF41B9F577}" dt="2020-11-20T02:42:52.779" v="63571" actId="947"/>
          <ac:spMkLst>
            <pc:docMk/>
            <pc:sldMk cId="0" sldId="286"/>
            <ac:spMk id="3243" creationId="{00000000-0000-0000-0000-000000000000}"/>
          </ac:spMkLst>
        </pc:spChg>
        <pc:spChg chg="mod">
          <ac:chgData name="Cao Tianyue" userId="002e49554a3b1526" providerId="LiveId" clId="{AB94867C-7F1F-4F52-A7CC-1BBF41B9F577}" dt="2020-11-20T02:42:52.779" v="63567" actId="947"/>
          <ac:spMkLst>
            <pc:docMk/>
            <pc:sldMk cId="0" sldId="286"/>
            <ac:spMk id="3244" creationId="{00000000-0000-0000-0000-000000000000}"/>
          </ac:spMkLst>
        </pc:spChg>
        <pc:spChg chg="mod">
          <ac:chgData name="Cao Tianyue" userId="002e49554a3b1526" providerId="LiveId" clId="{AB94867C-7F1F-4F52-A7CC-1BBF41B9F577}" dt="2020-11-20T02:42:52.779" v="63563" actId="947"/>
          <ac:spMkLst>
            <pc:docMk/>
            <pc:sldMk cId="0" sldId="286"/>
            <ac:spMk id="3245" creationId="{00000000-0000-0000-0000-000000000000}"/>
          </ac:spMkLst>
        </pc:spChg>
        <pc:spChg chg="mod">
          <ac:chgData name="Cao Tianyue" userId="002e49554a3b1526" providerId="LiveId" clId="{AB94867C-7F1F-4F52-A7CC-1BBF41B9F577}" dt="2020-11-20T02:42:52.779" v="63559" actId="947"/>
          <ac:spMkLst>
            <pc:docMk/>
            <pc:sldMk cId="0" sldId="286"/>
            <ac:spMk id="3246" creationId="{00000000-0000-0000-0000-000000000000}"/>
          </ac:spMkLst>
        </pc:spChg>
        <pc:spChg chg="mod">
          <ac:chgData name="Cao Tianyue" userId="002e49554a3b1526" providerId="LiveId" clId="{AB94867C-7F1F-4F52-A7CC-1BBF41B9F577}" dt="2020-11-20T02:42:52.778" v="63555" actId="947"/>
          <ac:spMkLst>
            <pc:docMk/>
            <pc:sldMk cId="0" sldId="286"/>
            <ac:spMk id="3247" creationId="{00000000-0000-0000-0000-000000000000}"/>
          </ac:spMkLst>
        </pc:spChg>
        <pc:spChg chg="mod">
          <ac:chgData name="Cao Tianyue" userId="002e49554a3b1526" providerId="LiveId" clId="{AB94867C-7F1F-4F52-A7CC-1BBF41B9F577}" dt="2020-11-20T02:42:52.778" v="63551" actId="947"/>
          <ac:spMkLst>
            <pc:docMk/>
            <pc:sldMk cId="0" sldId="286"/>
            <ac:spMk id="3248" creationId="{00000000-0000-0000-0000-000000000000}"/>
          </ac:spMkLst>
        </pc:spChg>
        <pc:spChg chg="mod">
          <ac:chgData name="Cao Tianyue" userId="002e49554a3b1526" providerId="LiveId" clId="{AB94867C-7F1F-4F52-A7CC-1BBF41B9F577}" dt="2020-11-20T02:42:52.778" v="63547" actId="947"/>
          <ac:spMkLst>
            <pc:docMk/>
            <pc:sldMk cId="0" sldId="286"/>
            <ac:spMk id="3249" creationId="{00000000-0000-0000-0000-000000000000}"/>
          </ac:spMkLst>
        </pc:spChg>
        <pc:spChg chg="mod">
          <ac:chgData name="Cao Tianyue" userId="002e49554a3b1526" providerId="LiveId" clId="{AB94867C-7F1F-4F52-A7CC-1BBF41B9F577}" dt="2020-11-20T02:42:52.778" v="63543" actId="947"/>
          <ac:spMkLst>
            <pc:docMk/>
            <pc:sldMk cId="0" sldId="286"/>
            <ac:spMk id="3250" creationId="{00000000-0000-0000-0000-000000000000}"/>
          </ac:spMkLst>
        </pc:spChg>
        <pc:spChg chg="mod">
          <ac:chgData name="Cao Tianyue" userId="002e49554a3b1526" providerId="LiveId" clId="{AB94867C-7F1F-4F52-A7CC-1BBF41B9F577}" dt="2020-11-20T02:42:52.777" v="63539" actId="947"/>
          <ac:spMkLst>
            <pc:docMk/>
            <pc:sldMk cId="0" sldId="286"/>
            <ac:spMk id="3251" creationId="{00000000-0000-0000-0000-000000000000}"/>
          </ac:spMkLst>
        </pc:spChg>
        <pc:spChg chg="mod">
          <ac:chgData name="Cao Tianyue" userId="002e49554a3b1526" providerId="LiveId" clId="{AB94867C-7F1F-4F52-A7CC-1BBF41B9F577}" dt="2020-11-20T02:42:52.777" v="63535" actId="947"/>
          <ac:spMkLst>
            <pc:docMk/>
            <pc:sldMk cId="0" sldId="286"/>
            <ac:spMk id="3252" creationId="{00000000-0000-0000-0000-000000000000}"/>
          </ac:spMkLst>
        </pc:spChg>
        <pc:spChg chg="mod">
          <ac:chgData name="Cao Tianyue" userId="002e49554a3b1526" providerId="LiveId" clId="{AB94867C-7F1F-4F52-A7CC-1BBF41B9F577}" dt="2020-11-20T02:42:52.777" v="63531" actId="947"/>
          <ac:spMkLst>
            <pc:docMk/>
            <pc:sldMk cId="0" sldId="286"/>
            <ac:spMk id="3253" creationId="{00000000-0000-0000-0000-000000000000}"/>
          </ac:spMkLst>
        </pc:spChg>
        <pc:spChg chg="mod">
          <ac:chgData name="Cao Tianyue" userId="002e49554a3b1526" providerId="LiveId" clId="{AB94867C-7F1F-4F52-A7CC-1BBF41B9F577}" dt="2020-11-20T02:42:52.777" v="63527" actId="947"/>
          <ac:spMkLst>
            <pc:docMk/>
            <pc:sldMk cId="0" sldId="286"/>
            <ac:spMk id="3254" creationId="{00000000-0000-0000-0000-000000000000}"/>
          </ac:spMkLst>
        </pc:spChg>
        <pc:spChg chg="mod">
          <ac:chgData name="Cao Tianyue" userId="002e49554a3b1526" providerId="LiveId" clId="{AB94867C-7F1F-4F52-A7CC-1BBF41B9F577}" dt="2020-11-20T02:42:52.776" v="63523" actId="947"/>
          <ac:spMkLst>
            <pc:docMk/>
            <pc:sldMk cId="0" sldId="286"/>
            <ac:spMk id="3255" creationId="{00000000-0000-0000-0000-000000000000}"/>
          </ac:spMkLst>
        </pc:spChg>
        <pc:spChg chg="mod">
          <ac:chgData name="Cao Tianyue" userId="002e49554a3b1526" providerId="LiveId" clId="{AB94867C-7F1F-4F52-A7CC-1BBF41B9F577}" dt="2020-11-20T02:42:52.776" v="63519" actId="947"/>
          <ac:spMkLst>
            <pc:docMk/>
            <pc:sldMk cId="0" sldId="286"/>
            <ac:spMk id="3256" creationId="{00000000-0000-0000-0000-000000000000}"/>
          </ac:spMkLst>
        </pc:spChg>
        <pc:spChg chg="mod">
          <ac:chgData name="Cao Tianyue" userId="002e49554a3b1526" providerId="LiveId" clId="{AB94867C-7F1F-4F52-A7CC-1BBF41B9F577}" dt="2020-11-20T02:42:52.776" v="63515" actId="947"/>
          <ac:spMkLst>
            <pc:docMk/>
            <pc:sldMk cId="0" sldId="286"/>
            <ac:spMk id="3257" creationId="{00000000-0000-0000-0000-000000000000}"/>
          </ac:spMkLst>
        </pc:spChg>
        <pc:spChg chg="mod">
          <ac:chgData name="Cao Tianyue" userId="002e49554a3b1526" providerId="LiveId" clId="{AB94867C-7F1F-4F52-A7CC-1BBF41B9F577}" dt="2020-11-20T02:42:52.776" v="63511" actId="947"/>
          <ac:spMkLst>
            <pc:docMk/>
            <pc:sldMk cId="0" sldId="286"/>
            <ac:spMk id="3258" creationId="{00000000-0000-0000-0000-000000000000}"/>
          </ac:spMkLst>
        </pc:spChg>
        <pc:spChg chg="mod">
          <ac:chgData name="Cao Tianyue" userId="002e49554a3b1526" providerId="LiveId" clId="{AB94867C-7F1F-4F52-A7CC-1BBF41B9F577}" dt="2020-11-20T02:42:52.775" v="63507" actId="947"/>
          <ac:spMkLst>
            <pc:docMk/>
            <pc:sldMk cId="0" sldId="286"/>
            <ac:spMk id="3259" creationId="{00000000-0000-0000-0000-000000000000}"/>
          </ac:spMkLst>
        </pc:spChg>
        <pc:spChg chg="mod">
          <ac:chgData name="Cao Tianyue" userId="002e49554a3b1526" providerId="LiveId" clId="{AB94867C-7F1F-4F52-A7CC-1BBF41B9F577}" dt="2020-11-20T02:42:52.775" v="63503" actId="947"/>
          <ac:spMkLst>
            <pc:docMk/>
            <pc:sldMk cId="0" sldId="286"/>
            <ac:spMk id="3260" creationId="{00000000-0000-0000-0000-000000000000}"/>
          </ac:spMkLst>
        </pc:spChg>
        <pc:spChg chg="mod">
          <ac:chgData name="Cao Tianyue" userId="002e49554a3b1526" providerId="LiveId" clId="{AB94867C-7F1F-4F52-A7CC-1BBF41B9F577}" dt="2020-11-20T02:42:52.775" v="63499" actId="947"/>
          <ac:spMkLst>
            <pc:docMk/>
            <pc:sldMk cId="0" sldId="286"/>
            <ac:spMk id="3261" creationId="{00000000-0000-0000-0000-000000000000}"/>
          </ac:spMkLst>
        </pc:spChg>
        <pc:spChg chg="mod">
          <ac:chgData name="Cao Tianyue" userId="002e49554a3b1526" providerId="LiveId" clId="{AB94867C-7F1F-4F52-A7CC-1BBF41B9F577}" dt="2020-11-20T02:42:52.775" v="63495" actId="947"/>
          <ac:spMkLst>
            <pc:docMk/>
            <pc:sldMk cId="0" sldId="286"/>
            <ac:spMk id="3262" creationId="{00000000-0000-0000-0000-000000000000}"/>
          </ac:spMkLst>
        </pc:spChg>
        <pc:spChg chg="mod">
          <ac:chgData name="Cao Tianyue" userId="002e49554a3b1526" providerId="LiveId" clId="{AB94867C-7F1F-4F52-A7CC-1BBF41B9F577}" dt="2020-11-20T02:42:52.774" v="63491" actId="947"/>
          <ac:spMkLst>
            <pc:docMk/>
            <pc:sldMk cId="0" sldId="286"/>
            <ac:spMk id="3263" creationId="{00000000-0000-0000-0000-000000000000}"/>
          </ac:spMkLst>
        </pc:spChg>
        <pc:spChg chg="mod">
          <ac:chgData name="Cao Tianyue" userId="002e49554a3b1526" providerId="LiveId" clId="{AB94867C-7F1F-4F52-A7CC-1BBF41B9F577}" dt="2020-11-20T02:42:52.774" v="63487" actId="947"/>
          <ac:spMkLst>
            <pc:docMk/>
            <pc:sldMk cId="0" sldId="286"/>
            <ac:spMk id="3264" creationId="{00000000-0000-0000-0000-000000000000}"/>
          </ac:spMkLst>
        </pc:spChg>
        <pc:spChg chg="mod">
          <ac:chgData name="Cao Tianyue" userId="002e49554a3b1526" providerId="LiveId" clId="{AB94867C-7F1F-4F52-A7CC-1BBF41B9F577}" dt="2020-11-20T02:42:52.774" v="63483" actId="947"/>
          <ac:spMkLst>
            <pc:docMk/>
            <pc:sldMk cId="0" sldId="286"/>
            <ac:spMk id="3265" creationId="{00000000-0000-0000-0000-000000000000}"/>
          </ac:spMkLst>
        </pc:spChg>
        <pc:spChg chg="mod">
          <ac:chgData name="Cao Tianyue" userId="002e49554a3b1526" providerId="LiveId" clId="{AB94867C-7F1F-4F52-A7CC-1BBF41B9F577}" dt="2020-11-20T02:42:52.774" v="63479" actId="947"/>
          <ac:spMkLst>
            <pc:docMk/>
            <pc:sldMk cId="0" sldId="286"/>
            <ac:spMk id="3266" creationId="{00000000-0000-0000-0000-000000000000}"/>
          </ac:spMkLst>
        </pc:spChg>
        <pc:spChg chg="mod">
          <ac:chgData name="Cao Tianyue" userId="002e49554a3b1526" providerId="LiveId" clId="{AB94867C-7F1F-4F52-A7CC-1BBF41B9F577}" dt="2020-11-20T02:42:52.773" v="63475" actId="947"/>
          <ac:spMkLst>
            <pc:docMk/>
            <pc:sldMk cId="0" sldId="286"/>
            <ac:spMk id="3267" creationId="{00000000-0000-0000-0000-000000000000}"/>
          </ac:spMkLst>
        </pc:spChg>
        <pc:spChg chg="mod">
          <ac:chgData name="Cao Tianyue" userId="002e49554a3b1526" providerId="LiveId" clId="{AB94867C-7F1F-4F52-A7CC-1BBF41B9F577}" dt="2020-11-20T02:42:52.773" v="63471" actId="947"/>
          <ac:spMkLst>
            <pc:docMk/>
            <pc:sldMk cId="0" sldId="286"/>
            <ac:spMk id="3268" creationId="{00000000-0000-0000-0000-000000000000}"/>
          </ac:spMkLst>
        </pc:spChg>
        <pc:spChg chg="mod">
          <ac:chgData name="Cao Tianyue" userId="002e49554a3b1526" providerId="LiveId" clId="{AB94867C-7F1F-4F52-A7CC-1BBF41B9F577}" dt="2020-11-20T02:42:52.773" v="63467" actId="947"/>
          <ac:spMkLst>
            <pc:docMk/>
            <pc:sldMk cId="0" sldId="286"/>
            <ac:spMk id="3269" creationId="{00000000-0000-0000-0000-000000000000}"/>
          </ac:spMkLst>
        </pc:spChg>
        <pc:spChg chg="mod">
          <ac:chgData name="Cao Tianyue" userId="002e49554a3b1526" providerId="LiveId" clId="{AB94867C-7F1F-4F52-A7CC-1BBF41B9F577}" dt="2020-11-20T02:42:52.773" v="63463" actId="947"/>
          <ac:spMkLst>
            <pc:docMk/>
            <pc:sldMk cId="0" sldId="286"/>
            <ac:spMk id="3270" creationId="{00000000-0000-0000-0000-000000000000}"/>
          </ac:spMkLst>
        </pc:spChg>
        <pc:spChg chg="mod">
          <ac:chgData name="Cao Tianyue" userId="002e49554a3b1526" providerId="LiveId" clId="{AB94867C-7F1F-4F52-A7CC-1BBF41B9F577}" dt="2020-11-20T02:42:52.772" v="63459" actId="947"/>
          <ac:spMkLst>
            <pc:docMk/>
            <pc:sldMk cId="0" sldId="286"/>
            <ac:spMk id="3271" creationId="{00000000-0000-0000-0000-000000000000}"/>
          </ac:spMkLst>
        </pc:spChg>
        <pc:spChg chg="mod">
          <ac:chgData name="Cao Tianyue" userId="002e49554a3b1526" providerId="LiveId" clId="{AB94867C-7F1F-4F52-A7CC-1BBF41B9F577}" dt="2020-11-20T02:42:52.772" v="63455" actId="947"/>
          <ac:spMkLst>
            <pc:docMk/>
            <pc:sldMk cId="0" sldId="286"/>
            <ac:spMk id="3272" creationId="{00000000-0000-0000-0000-000000000000}"/>
          </ac:spMkLst>
        </pc:spChg>
        <pc:spChg chg="mod">
          <ac:chgData name="Cao Tianyue" userId="002e49554a3b1526" providerId="LiveId" clId="{AB94867C-7F1F-4F52-A7CC-1BBF41B9F577}" dt="2020-11-20T02:42:52.772" v="63451" actId="947"/>
          <ac:spMkLst>
            <pc:docMk/>
            <pc:sldMk cId="0" sldId="286"/>
            <ac:spMk id="3273" creationId="{00000000-0000-0000-0000-000000000000}"/>
          </ac:spMkLst>
        </pc:spChg>
        <pc:spChg chg="mod">
          <ac:chgData name="Cao Tianyue" userId="002e49554a3b1526" providerId="LiveId" clId="{AB94867C-7F1F-4F52-A7CC-1BBF41B9F577}" dt="2020-11-20T02:42:52.772" v="63447" actId="947"/>
          <ac:spMkLst>
            <pc:docMk/>
            <pc:sldMk cId="0" sldId="286"/>
            <ac:spMk id="3274" creationId="{00000000-0000-0000-0000-000000000000}"/>
          </ac:spMkLst>
        </pc:spChg>
        <pc:spChg chg="mod">
          <ac:chgData name="Cao Tianyue" userId="002e49554a3b1526" providerId="LiveId" clId="{AB94867C-7F1F-4F52-A7CC-1BBF41B9F577}" dt="2020-11-20T02:42:52.772" v="63443" actId="947"/>
          <ac:spMkLst>
            <pc:docMk/>
            <pc:sldMk cId="0" sldId="286"/>
            <ac:spMk id="3275" creationId="{00000000-0000-0000-0000-000000000000}"/>
          </ac:spMkLst>
        </pc:spChg>
        <pc:spChg chg="mod">
          <ac:chgData name="Cao Tianyue" userId="002e49554a3b1526" providerId="LiveId" clId="{AB94867C-7F1F-4F52-A7CC-1BBF41B9F577}" dt="2020-11-20T02:42:52.771" v="63439" actId="947"/>
          <ac:spMkLst>
            <pc:docMk/>
            <pc:sldMk cId="0" sldId="286"/>
            <ac:spMk id="3276" creationId="{00000000-0000-0000-0000-000000000000}"/>
          </ac:spMkLst>
        </pc:spChg>
        <pc:spChg chg="mod">
          <ac:chgData name="Cao Tianyue" userId="002e49554a3b1526" providerId="LiveId" clId="{AB94867C-7F1F-4F52-A7CC-1BBF41B9F577}" dt="2020-11-20T02:42:52.771" v="63435" actId="947"/>
          <ac:spMkLst>
            <pc:docMk/>
            <pc:sldMk cId="0" sldId="286"/>
            <ac:spMk id="3277" creationId="{00000000-0000-0000-0000-000000000000}"/>
          </ac:spMkLst>
        </pc:spChg>
        <pc:spChg chg="mod">
          <ac:chgData name="Cao Tianyue" userId="002e49554a3b1526" providerId="LiveId" clId="{AB94867C-7F1F-4F52-A7CC-1BBF41B9F577}" dt="2020-11-20T02:42:52.771" v="63431" actId="947"/>
          <ac:spMkLst>
            <pc:docMk/>
            <pc:sldMk cId="0" sldId="286"/>
            <ac:spMk id="3278" creationId="{00000000-0000-0000-0000-000000000000}"/>
          </ac:spMkLst>
        </pc:spChg>
        <pc:spChg chg="mod">
          <ac:chgData name="Cao Tianyue" userId="002e49554a3b1526" providerId="LiveId" clId="{AB94867C-7F1F-4F52-A7CC-1BBF41B9F577}" dt="2020-11-20T02:42:52.771" v="63427" actId="947"/>
          <ac:spMkLst>
            <pc:docMk/>
            <pc:sldMk cId="0" sldId="286"/>
            <ac:spMk id="3279" creationId="{00000000-0000-0000-0000-000000000000}"/>
          </ac:spMkLst>
        </pc:spChg>
        <pc:spChg chg="mod">
          <ac:chgData name="Cao Tianyue" userId="002e49554a3b1526" providerId="LiveId" clId="{AB94867C-7F1F-4F52-A7CC-1BBF41B9F577}" dt="2020-11-20T02:42:52.770" v="63423" actId="947"/>
          <ac:spMkLst>
            <pc:docMk/>
            <pc:sldMk cId="0" sldId="286"/>
            <ac:spMk id="3280" creationId="{00000000-0000-0000-0000-000000000000}"/>
          </ac:spMkLst>
        </pc:spChg>
        <pc:spChg chg="mod">
          <ac:chgData name="Cao Tianyue" userId="002e49554a3b1526" providerId="LiveId" clId="{AB94867C-7F1F-4F52-A7CC-1BBF41B9F577}" dt="2020-11-20T02:42:52.770" v="63419" actId="947"/>
          <ac:spMkLst>
            <pc:docMk/>
            <pc:sldMk cId="0" sldId="286"/>
            <ac:spMk id="3281" creationId="{00000000-0000-0000-0000-000000000000}"/>
          </ac:spMkLst>
        </pc:spChg>
        <pc:spChg chg="mod">
          <ac:chgData name="Cao Tianyue" userId="002e49554a3b1526" providerId="LiveId" clId="{AB94867C-7F1F-4F52-A7CC-1BBF41B9F577}" dt="2020-11-20T02:42:52.499" v="60933" actId="947"/>
          <ac:spMkLst>
            <pc:docMk/>
            <pc:sldMk cId="0" sldId="286"/>
            <ac:spMk id="3283" creationId="{00000000-0000-0000-0000-000000000000}"/>
          </ac:spMkLst>
        </pc:spChg>
        <pc:spChg chg="mod">
          <ac:chgData name="Cao Tianyue" userId="002e49554a3b1526" providerId="LiveId" clId="{AB94867C-7F1F-4F52-A7CC-1BBF41B9F577}" dt="2020-11-20T02:42:52.496" v="60888" actId="947"/>
          <ac:spMkLst>
            <pc:docMk/>
            <pc:sldMk cId="0" sldId="286"/>
            <ac:spMk id="3284" creationId="{00000000-0000-0000-0000-000000000000}"/>
          </ac:spMkLst>
        </pc:spChg>
        <pc:spChg chg="mod">
          <ac:chgData name="Cao Tianyue" userId="002e49554a3b1526" providerId="LiveId" clId="{AB94867C-7F1F-4F52-A7CC-1BBF41B9F577}" dt="2020-11-20T02:42:52.770" v="63415" actId="947"/>
          <ac:spMkLst>
            <pc:docMk/>
            <pc:sldMk cId="0" sldId="286"/>
            <ac:spMk id="3286" creationId="{00000000-0000-0000-0000-000000000000}"/>
          </ac:spMkLst>
        </pc:spChg>
        <pc:spChg chg="mod">
          <ac:chgData name="Cao Tianyue" userId="002e49554a3b1526" providerId="LiveId" clId="{AB94867C-7F1F-4F52-A7CC-1BBF41B9F577}" dt="2020-11-20T02:42:52.770" v="63411" actId="947"/>
          <ac:spMkLst>
            <pc:docMk/>
            <pc:sldMk cId="0" sldId="286"/>
            <ac:spMk id="3287" creationId="{00000000-0000-0000-0000-000000000000}"/>
          </ac:spMkLst>
        </pc:spChg>
        <pc:spChg chg="mod">
          <ac:chgData name="Cao Tianyue" userId="002e49554a3b1526" providerId="LiveId" clId="{AB94867C-7F1F-4F52-A7CC-1BBF41B9F577}" dt="2020-11-20T02:42:52.499" v="60931" actId="947"/>
          <ac:spMkLst>
            <pc:docMk/>
            <pc:sldMk cId="0" sldId="286"/>
            <ac:spMk id="3289" creationId="{00000000-0000-0000-0000-000000000000}"/>
          </ac:spMkLst>
        </pc:spChg>
        <pc:spChg chg="mod">
          <ac:chgData name="Cao Tianyue" userId="002e49554a3b1526" providerId="LiveId" clId="{AB94867C-7F1F-4F52-A7CC-1BBF41B9F577}" dt="2020-11-20T02:42:52.495" v="60884" actId="947"/>
          <ac:spMkLst>
            <pc:docMk/>
            <pc:sldMk cId="0" sldId="286"/>
            <ac:spMk id="3290" creationId="{00000000-0000-0000-0000-000000000000}"/>
          </ac:spMkLst>
        </pc:spChg>
        <pc:spChg chg="mod">
          <ac:chgData name="Cao Tianyue" userId="002e49554a3b1526" providerId="LiveId" clId="{AB94867C-7F1F-4F52-A7CC-1BBF41B9F577}" dt="2020-11-20T02:42:52.769" v="63407" actId="947"/>
          <ac:spMkLst>
            <pc:docMk/>
            <pc:sldMk cId="0" sldId="286"/>
            <ac:spMk id="3292" creationId="{00000000-0000-0000-0000-000000000000}"/>
          </ac:spMkLst>
        </pc:spChg>
        <pc:spChg chg="mod">
          <ac:chgData name="Cao Tianyue" userId="002e49554a3b1526" providerId="LiveId" clId="{AB94867C-7F1F-4F52-A7CC-1BBF41B9F577}" dt="2020-11-20T02:42:52.769" v="63403" actId="947"/>
          <ac:spMkLst>
            <pc:docMk/>
            <pc:sldMk cId="0" sldId="286"/>
            <ac:spMk id="3293" creationId="{00000000-0000-0000-0000-000000000000}"/>
          </ac:spMkLst>
        </pc:spChg>
        <pc:spChg chg="mod">
          <ac:chgData name="Cao Tianyue" userId="002e49554a3b1526" providerId="LiveId" clId="{AB94867C-7F1F-4F52-A7CC-1BBF41B9F577}" dt="2020-11-20T02:42:52.498" v="60927" actId="947"/>
          <ac:spMkLst>
            <pc:docMk/>
            <pc:sldMk cId="0" sldId="286"/>
            <ac:spMk id="3295" creationId="{00000000-0000-0000-0000-000000000000}"/>
          </ac:spMkLst>
        </pc:spChg>
        <pc:spChg chg="mod">
          <ac:chgData name="Cao Tianyue" userId="002e49554a3b1526" providerId="LiveId" clId="{AB94867C-7F1F-4F52-A7CC-1BBF41B9F577}" dt="2020-11-20T02:42:52.496" v="60893" actId="947"/>
          <ac:spMkLst>
            <pc:docMk/>
            <pc:sldMk cId="0" sldId="286"/>
            <ac:spMk id="3296" creationId="{00000000-0000-0000-0000-000000000000}"/>
          </ac:spMkLst>
        </pc:spChg>
        <pc:spChg chg="mod">
          <ac:chgData name="Cao Tianyue" userId="002e49554a3b1526" providerId="LiveId" clId="{AB94867C-7F1F-4F52-A7CC-1BBF41B9F577}" dt="2020-11-20T02:42:52.769" v="63399" actId="947"/>
          <ac:spMkLst>
            <pc:docMk/>
            <pc:sldMk cId="0" sldId="286"/>
            <ac:spMk id="3297" creationId="{00000000-0000-0000-0000-000000000000}"/>
          </ac:spMkLst>
        </pc:spChg>
        <pc:spChg chg="mod">
          <ac:chgData name="Cao Tianyue" userId="002e49554a3b1526" providerId="LiveId" clId="{AB94867C-7F1F-4F52-A7CC-1BBF41B9F577}" dt="2020-11-20T02:42:52.499" v="60929" actId="947"/>
          <ac:spMkLst>
            <pc:docMk/>
            <pc:sldMk cId="0" sldId="286"/>
            <ac:spMk id="3299" creationId="{00000000-0000-0000-0000-000000000000}"/>
          </ac:spMkLst>
        </pc:spChg>
        <pc:spChg chg="mod">
          <ac:chgData name="Cao Tianyue" userId="002e49554a3b1526" providerId="LiveId" clId="{AB94867C-7F1F-4F52-A7CC-1BBF41B9F577}" dt="2020-11-20T02:42:52.496" v="60895" actId="947"/>
          <ac:spMkLst>
            <pc:docMk/>
            <pc:sldMk cId="0" sldId="286"/>
            <ac:spMk id="3300" creationId="{00000000-0000-0000-0000-000000000000}"/>
          </ac:spMkLst>
        </pc:spChg>
        <pc:spChg chg="mod">
          <ac:chgData name="Cao Tianyue" userId="002e49554a3b1526" providerId="LiveId" clId="{AB94867C-7F1F-4F52-A7CC-1BBF41B9F577}" dt="2020-11-20T02:42:52.494" v="60866" actId="947"/>
          <ac:spMkLst>
            <pc:docMk/>
            <pc:sldMk cId="0" sldId="286"/>
            <ac:spMk id="3301" creationId="{00000000-0000-0000-0000-000000000000}"/>
          </ac:spMkLst>
        </pc:spChg>
        <pc:spChg chg="mod">
          <ac:chgData name="Cao Tianyue" userId="002e49554a3b1526" providerId="LiveId" clId="{AB94867C-7F1F-4F52-A7CC-1BBF41B9F577}" dt="2020-11-20T02:42:52.769" v="63395" actId="947"/>
          <ac:spMkLst>
            <pc:docMk/>
            <pc:sldMk cId="0" sldId="286"/>
            <ac:spMk id="3303" creationId="{00000000-0000-0000-0000-000000000000}"/>
          </ac:spMkLst>
        </pc:spChg>
        <pc:spChg chg="mod">
          <ac:chgData name="Cao Tianyue" userId="002e49554a3b1526" providerId="LiveId" clId="{AB94867C-7F1F-4F52-A7CC-1BBF41B9F577}" dt="2020-11-20T02:42:52.768" v="63391" actId="947"/>
          <ac:spMkLst>
            <pc:docMk/>
            <pc:sldMk cId="0" sldId="286"/>
            <ac:spMk id="3304" creationId="{00000000-0000-0000-0000-000000000000}"/>
          </ac:spMkLst>
        </pc:spChg>
        <pc:spChg chg="mod">
          <ac:chgData name="Cao Tianyue" userId="002e49554a3b1526" providerId="LiveId" clId="{AB94867C-7F1F-4F52-A7CC-1BBF41B9F577}" dt="2020-11-20T02:42:52.768" v="63387" actId="947"/>
          <ac:spMkLst>
            <pc:docMk/>
            <pc:sldMk cId="0" sldId="286"/>
            <ac:spMk id="3305" creationId="{00000000-0000-0000-0000-000000000000}"/>
          </ac:spMkLst>
        </pc:spChg>
        <pc:spChg chg="mod">
          <ac:chgData name="Cao Tianyue" userId="002e49554a3b1526" providerId="LiveId" clId="{AB94867C-7F1F-4F52-A7CC-1BBF41B9F577}" dt="2020-11-20T02:42:52.498" v="60915" actId="947"/>
          <ac:spMkLst>
            <pc:docMk/>
            <pc:sldMk cId="0" sldId="286"/>
            <ac:spMk id="3306" creationId="{00000000-0000-0000-0000-000000000000}"/>
          </ac:spMkLst>
        </pc:spChg>
        <pc:spChg chg="mod">
          <ac:chgData name="Cao Tianyue" userId="002e49554a3b1526" providerId="LiveId" clId="{AB94867C-7F1F-4F52-A7CC-1BBF41B9F577}" dt="2020-11-20T02:42:52.768" v="63383" actId="947"/>
          <ac:spMkLst>
            <pc:docMk/>
            <pc:sldMk cId="0" sldId="286"/>
            <ac:spMk id="3308" creationId="{00000000-0000-0000-0000-000000000000}"/>
          </ac:spMkLst>
        </pc:spChg>
        <pc:spChg chg="mod">
          <ac:chgData name="Cao Tianyue" userId="002e49554a3b1526" providerId="LiveId" clId="{AB94867C-7F1F-4F52-A7CC-1BBF41B9F577}" dt="2020-11-20T02:42:52.768" v="63379" actId="947"/>
          <ac:spMkLst>
            <pc:docMk/>
            <pc:sldMk cId="0" sldId="286"/>
            <ac:spMk id="3310" creationId="{00000000-0000-0000-0000-000000000000}"/>
          </ac:spMkLst>
        </pc:spChg>
        <pc:spChg chg="mod">
          <ac:chgData name="Cao Tianyue" userId="002e49554a3b1526" providerId="LiveId" clId="{AB94867C-7F1F-4F52-A7CC-1BBF41B9F577}" dt="2020-11-20T02:42:52.768" v="63375" actId="947"/>
          <ac:spMkLst>
            <pc:docMk/>
            <pc:sldMk cId="0" sldId="286"/>
            <ac:spMk id="3311" creationId="{00000000-0000-0000-0000-000000000000}"/>
          </ac:spMkLst>
        </pc:spChg>
        <pc:spChg chg="mod">
          <ac:chgData name="Cao Tianyue" userId="002e49554a3b1526" providerId="LiveId" clId="{AB94867C-7F1F-4F52-A7CC-1BBF41B9F577}" dt="2020-11-20T02:42:52.767" v="63371" actId="947"/>
          <ac:spMkLst>
            <pc:docMk/>
            <pc:sldMk cId="0" sldId="286"/>
            <ac:spMk id="3312" creationId="{00000000-0000-0000-0000-000000000000}"/>
          </ac:spMkLst>
        </pc:spChg>
        <pc:spChg chg="mod">
          <ac:chgData name="Cao Tianyue" userId="002e49554a3b1526" providerId="LiveId" clId="{AB94867C-7F1F-4F52-A7CC-1BBF41B9F577}" dt="2020-11-20T02:42:52.767" v="63367" actId="947"/>
          <ac:spMkLst>
            <pc:docMk/>
            <pc:sldMk cId="0" sldId="286"/>
            <ac:spMk id="3313" creationId="{00000000-0000-0000-0000-000000000000}"/>
          </ac:spMkLst>
        </pc:spChg>
        <pc:spChg chg="mod">
          <ac:chgData name="Cao Tianyue" userId="002e49554a3b1526" providerId="LiveId" clId="{AB94867C-7F1F-4F52-A7CC-1BBF41B9F577}" dt="2020-11-20T02:42:52.767" v="63363" actId="947"/>
          <ac:spMkLst>
            <pc:docMk/>
            <pc:sldMk cId="0" sldId="286"/>
            <ac:spMk id="3314" creationId="{00000000-0000-0000-0000-000000000000}"/>
          </ac:spMkLst>
        </pc:spChg>
        <pc:spChg chg="mod">
          <ac:chgData name="Cao Tianyue" userId="002e49554a3b1526" providerId="LiveId" clId="{AB94867C-7F1F-4F52-A7CC-1BBF41B9F577}" dt="2020-11-20T02:42:52.767" v="63359" actId="947"/>
          <ac:spMkLst>
            <pc:docMk/>
            <pc:sldMk cId="0" sldId="286"/>
            <ac:spMk id="3315" creationId="{00000000-0000-0000-0000-000000000000}"/>
          </ac:spMkLst>
        </pc:spChg>
        <pc:spChg chg="mod">
          <ac:chgData name="Cao Tianyue" userId="002e49554a3b1526" providerId="LiveId" clId="{AB94867C-7F1F-4F52-A7CC-1BBF41B9F577}" dt="2020-11-20T02:42:52.766" v="63355" actId="947"/>
          <ac:spMkLst>
            <pc:docMk/>
            <pc:sldMk cId="0" sldId="286"/>
            <ac:spMk id="3316" creationId="{00000000-0000-0000-0000-000000000000}"/>
          </ac:spMkLst>
        </pc:spChg>
        <pc:spChg chg="mod">
          <ac:chgData name="Cao Tianyue" userId="002e49554a3b1526" providerId="LiveId" clId="{AB94867C-7F1F-4F52-A7CC-1BBF41B9F577}" dt="2020-11-20T02:42:52.766" v="63351" actId="947"/>
          <ac:spMkLst>
            <pc:docMk/>
            <pc:sldMk cId="0" sldId="286"/>
            <ac:spMk id="3317" creationId="{00000000-0000-0000-0000-000000000000}"/>
          </ac:spMkLst>
        </pc:spChg>
        <pc:spChg chg="mod">
          <ac:chgData name="Cao Tianyue" userId="002e49554a3b1526" providerId="LiveId" clId="{AB94867C-7F1F-4F52-A7CC-1BBF41B9F577}" dt="2020-11-20T02:42:52.766" v="63347" actId="947"/>
          <ac:spMkLst>
            <pc:docMk/>
            <pc:sldMk cId="0" sldId="286"/>
            <ac:spMk id="3318" creationId="{00000000-0000-0000-0000-000000000000}"/>
          </ac:spMkLst>
        </pc:spChg>
        <pc:spChg chg="mod">
          <ac:chgData name="Cao Tianyue" userId="002e49554a3b1526" providerId="LiveId" clId="{AB94867C-7F1F-4F52-A7CC-1BBF41B9F577}" dt="2020-11-20T02:42:52.766" v="63343" actId="947"/>
          <ac:spMkLst>
            <pc:docMk/>
            <pc:sldMk cId="0" sldId="286"/>
            <ac:spMk id="3319" creationId="{00000000-0000-0000-0000-000000000000}"/>
          </ac:spMkLst>
        </pc:spChg>
        <pc:spChg chg="mod">
          <ac:chgData name="Cao Tianyue" userId="002e49554a3b1526" providerId="LiveId" clId="{AB94867C-7F1F-4F52-A7CC-1BBF41B9F577}" dt="2020-11-20T02:42:52.499" v="60930" actId="947"/>
          <ac:spMkLst>
            <pc:docMk/>
            <pc:sldMk cId="0" sldId="286"/>
            <ac:spMk id="3321" creationId="{00000000-0000-0000-0000-000000000000}"/>
          </ac:spMkLst>
        </pc:spChg>
        <pc:spChg chg="mod">
          <ac:chgData name="Cao Tianyue" userId="002e49554a3b1526" providerId="LiveId" clId="{AB94867C-7F1F-4F52-A7CC-1BBF41B9F577}" dt="2020-11-20T02:42:52.497" v="60899" actId="947"/>
          <ac:spMkLst>
            <pc:docMk/>
            <pc:sldMk cId="0" sldId="286"/>
            <ac:spMk id="3323" creationId="{00000000-0000-0000-0000-000000000000}"/>
          </ac:spMkLst>
        </pc:spChg>
        <pc:spChg chg="mod">
          <ac:chgData name="Cao Tianyue" userId="002e49554a3b1526" providerId="LiveId" clId="{AB94867C-7F1F-4F52-A7CC-1BBF41B9F577}" dt="2020-11-20T02:42:52.494" v="60874" actId="947"/>
          <ac:spMkLst>
            <pc:docMk/>
            <pc:sldMk cId="0" sldId="286"/>
            <ac:spMk id="3324" creationId="{00000000-0000-0000-0000-000000000000}"/>
          </ac:spMkLst>
        </pc:spChg>
        <pc:spChg chg="mod">
          <ac:chgData name="Cao Tianyue" userId="002e49554a3b1526" providerId="LiveId" clId="{AB94867C-7F1F-4F52-A7CC-1BBF41B9F577}" dt="2020-11-20T02:42:52.493" v="60858" actId="947"/>
          <ac:spMkLst>
            <pc:docMk/>
            <pc:sldMk cId="0" sldId="286"/>
            <ac:spMk id="3325" creationId="{00000000-0000-0000-0000-000000000000}"/>
          </ac:spMkLst>
        </pc:spChg>
        <pc:spChg chg="mod">
          <ac:chgData name="Cao Tianyue" userId="002e49554a3b1526" providerId="LiveId" clId="{AB94867C-7F1F-4F52-A7CC-1BBF41B9F577}" dt="2020-11-20T02:42:52.492" v="60846" actId="947"/>
          <ac:spMkLst>
            <pc:docMk/>
            <pc:sldMk cId="0" sldId="286"/>
            <ac:spMk id="3326" creationId="{00000000-0000-0000-0000-000000000000}"/>
          </ac:spMkLst>
        </pc:spChg>
        <pc:spChg chg="mod">
          <ac:chgData name="Cao Tianyue" userId="002e49554a3b1526" providerId="LiveId" clId="{AB94867C-7F1F-4F52-A7CC-1BBF41B9F577}" dt="2020-11-20T02:42:52.491" v="60834" actId="947"/>
          <ac:spMkLst>
            <pc:docMk/>
            <pc:sldMk cId="0" sldId="286"/>
            <ac:spMk id="3327" creationId="{00000000-0000-0000-0000-000000000000}"/>
          </ac:spMkLst>
        </pc:spChg>
        <pc:spChg chg="mod">
          <ac:chgData name="Cao Tianyue" userId="002e49554a3b1526" providerId="LiveId" clId="{AB94867C-7F1F-4F52-A7CC-1BBF41B9F577}" dt="2020-11-20T02:42:52.490" v="60823" actId="947"/>
          <ac:spMkLst>
            <pc:docMk/>
            <pc:sldMk cId="0" sldId="286"/>
            <ac:spMk id="3328" creationId="{00000000-0000-0000-0000-000000000000}"/>
          </ac:spMkLst>
        </pc:spChg>
        <pc:spChg chg="mod">
          <ac:chgData name="Cao Tianyue" userId="002e49554a3b1526" providerId="LiveId" clId="{AB94867C-7F1F-4F52-A7CC-1BBF41B9F577}" dt="2020-11-20T02:42:52.489" v="60811" actId="947"/>
          <ac:spMkLst>
            <pc:docMk/>
            <pc:sldMk cId="0" sldId="286"/>
            <ac:spMk id="3329" creationId="{00000000-0000-0000-0000-000000000000}"/>
          </ac:spMkLst>
        </pc:spChg>
        <pc:spChg chg="mod">
          <ac:chgData name="Cao Tianyue" userId="002e49554a3b1526" providerId="LiveId" clId="{AB94867C-7F1F-4F52-A7CC-1BBF41B9F577}" dt="2020-11-20T02:42:52.488" v="60799" actId="947"/>
          <ac:spMkLst>
            <pc:docMk/>
            <pc:sldMk cId="0" sldId="286"/>
            <ac:spMk id="3330" creationId="{00000000-0000-0000-0000-000000000000}"/>
          </ac:spMkLst>
        </pc:spChg>
        <pc:spChg chg="mod">
          <ac:chgData name="Cao Tianyue" userId="002e49554a3b1526" providerId="LiveId" clId="{AB94867C-7F1F-4F52-A7CC-1BBF41B9F577}" dt="2020-11-20T02:42:52.765" v="63339" actId="947"/>
          <ac:spMkLst>
            <pc:docMk/>
            <pc:sldMk cId="0" sldId="286"/>
            <ac:spMk id="3331" creationId="{00000000-0000-0000-0000-000000000000}"/>
          </ac:spMkLst>
        </pc:spChg>
        <pc:spChg chg="mod">
          <ac:chgData name="Cao Tianyue" userId="002e49554a3b1526" providerId="LiveId" clId="{AB94867C-7F1F-4F52-A7CC-1BBF41B9F577}" dt="2020-11-20T02:42:52.499" v="60932" actId="947"/>
          <ac:spMkLst>
            <pc:docMk/>
            <pc:sldMk cId="0" sldId="286"/>
            <ac:spMk id="3333" creationId="{00000000-0000-0000-0000-000000000000}"/>
          </ac:spMkLst>
        </pc:spChg>
        <pc:spChg chg="mod">
          <ac:chgData name="Cao Tianyue" userId="002e49554a3b1526" providerId="LiveId" clId="{AB94867C-7F1F-4F52-A7CC-1BBF41B9F577}" dt="2020-11-20T02:42:52.497" v="60901" actId="947"/>
          <ac:spMkLst>
            <pc:docMk/>
            <pc:sldMk cId="0" sldId="286"/>
            <ac:spMk id="3335" creationId="{00000000-0000-0000-0000-000000000000}"/>
          </ac:spMkLst>
        </pc:spChg>
        <pc:spChg chg="mod">
          <ac:chgData name="Cao Tianyue" userId="002e49554a3b1526" providerId="LiveId" clId="{AB94867C-7F1F-4F52-A7CC-1BBF41B9F577}" dt="2020-11-20T02:42:52.494" v="60873" actId="947"/>
          <ac:spMkLst>
            <pc:docMk/>
            <pc:sldMk cId="0" sldId="286"/>
            <ac:spMk id="3336" creationId="{00000000-0000-0000-0000-000000000000}"/>
          </ac:spMkLst>
        </pc:spChg>
        <pc:spChg chg="mod">
          <ac:chgData name="Cao Tianyue" userId="002e49554a3b1526" providerId="LiveId" clId="{AB94867C-7F1F-4F52-A7CC-1BBF41B9F577}" dt="2020-11-20T02:42:52.493" v="60857" actId="947"/>
          <ac:spMkLst>
            <pc:docMk/>
            <pc:sldMk cId="0" sldId="286"/>
            <ac:spMk id="3337" creationId="{00000000-0000-0000-0000-000000000000}"/>
          </ac:spMkLst>
        </pc:spChg>
        <pc:spChg chg="mod">
          <ac:chgData name="Cao Tianyue" userId="002e49554a3b1526" providerId="LiveId" clId="{AB94867C-7F1F-4F52-A7CC-1BBF41B9F577}" dt="2020-11-20T02:42:52.492" v="60845" actId="947"/>
          <ac:spMkLst>
            <pc:docMk/>
            <pc:sldMk cId="0" sldId="286"/>
            <ac:spMk id="3338" creationId="{00000000-0000-0000-0000-000000000000}"/>
          </ac:spMkLst>
        </pc:spChg>
        <pc:spChg chg="mod">
          <ac:chgData name="Cao Tianyue" userId="002e49554a3b1526" providerId="LiveId" clId="{AB94867C-7F1F-4F52-A7CC-1BBF41B9F577}" dt="2020-11-20T02:42:52.491" v="60833" actId="947"/>
          <ac:spMkLst>
            <pc:docMk/>
            <pc:sldMk cId="0" sldId="286"/>
            <ac:spMk id="3339" creationId="{00000000-0000-0000-0000-000000000000}"/>
          </ac:spMkLst>
        </pc:spChg>
        <pc:spChg chg="mod">
          <ac:chgData name="Cao Tianyue" userId="002e49554a3b1526" providerId="LiveId" clId="{AB94867C-7F1F-4F52-A7CC-1BBF41B9F577}" dt="2020-11-20T02:42:52.490" v="60819" actId="947"/>
          <ac:spMkLst>
            <pc:docMk/>
            <pc:sldMk cId="0" sldId="286"/>
            <ac:spMk id="3340" creationId="{00000000-0000-0000-0000-000000000000}"/>
          </ac:spMkLst>
        </pc:spChg>
        <pc:spChg chg="mod">
          <ac:chgData name="Cao Tianyue" userId="002e49554a3b1526" providerId="LiveId" clId="{AB94867C-7F1F-4F52-A7CC-1BBF41B9F577}" dt="2020-11-20T02:42:52.489" v="60807" actId="947"/>
          <ac:spMkLst>
            <pc:docMk/>
            <pc:sldMk cId="0" sldId="286"/>
            <ac:spMk id="3341" creationId="{00000000-0000-0000-0000-000000000000}"/>
          </ac:spMkLst>
        </pc:spChg>
        <pc:spChg chg="mod">
          <ac:chgData name="Cao Tianyue" userId="002e49554a3b1526" providerId="LiveId" clId="{AB94867C-7F1F-4F52-A7CC-1BBF41B9F577}" dt="2020-11-20T02:42:52.488" v="60795" actId="947"/>
          <ac:spMkLst>
            <pc:docMk/>
            <pc:sldMk cId="0" sldId="286"/>
            <ac:spMk id="3342" creationId="{00000000-0000-0000-0000-000000000000}"/>
          </ac:spMkLst>
        </pc:spChg>
        <pc:spChg chg="mod">
          <ac:chgData name="Cao Tianyue" userId="002e49554a3b1526" providerId="LiveId" clId="{AB94867C-7F1F-4F52-A7CC-1BBF41B9F577}" dt="2020-11-20T02:42:52.487" v="60787" actId="947"/>
          <ac:spMkLst>
            <pc:docMk/>
            <pc:sldMk cId="0" sldId="286"/>
            <ac:spMk id="3343" creationId="{00000000-0000-0000-0000-000000000000}"/>
          </ac:spMkLst>
        </pc:spChg>
        <pc:spChg chg="mod">
          <ac:chgData name="Cao Tianyue" userId="002e49554a3b1526" providerId="LiveId" clId="{AB94867C-7F1F-4F52-A7CC-1BBF41B9F577}" dt="2020-11-20T02:42:52.486" v="60779" actId="947"/>
          <ac:spMkLst>
            <pc:docMk/>
            <pc:sldMk cId="0" sldId="286"/>
            <ac:spMk id="3344" creationId="{00000000-0000-0000-0000-000000000000}"/>
          </ac:spMkLst>
        </pc:spChg>
        <pc:spChg chg="mod">
          <ac:chgData name="Cao Tianyue" userId="002e49554a3b1526" providerId="LiveId" clId="{AB94867C-7F1F-4F52-A7CC-1BBF41B9F577}" dt="2020-11-20T02:42:52.485" v="60771" actId="947"/>
          <ac:spMkLst>
            <pc:docMk/>
            <pc:sldMk cId="0" sldId="286"/>
            <ac:spMk id="3345" creationId="{00000000-0000-0000-0000-000000000000}"/>
          </ac:spMkLst>
        </pc:spChg>
        <pc:spChg chg="mod">
          <ac:chgData name="Cao Tianyue" userId="002e49554a3b1526" providerId="LiveId" clId="{AB94867C-7F1F-4F52-A7CC-1BBF41B9F577}" dt="2020-11-20T02:42:52.485" v="60763" actId="947"/>
          <ac:spMkLst>
            <pc:docMk/>
            <pc:sldMk cId="0" sldId="286"/>
            <ac:spMk id="3346" creationId="{00000000-0000-0000-0000-000000000000}"/>
          </ac:spMkLst>
        </pc:spChg>
        <pc:spChg chg="mod">
          <ac:chgData name="Cao Tianyue" userId="002e49554a3b1526" providerId="LiveId" clId="{AB94867C-7F1F-4F52-A7CC-1BBF41B9F577}" dt="2020-11-20T02:42:52.484" v="60755" actId="947"/>
          <ac:spMkLst>
            <pc:docMk/>
            <pc:sldMk cId="0" sldId="286"/>
            <ac:spMk id="3347" creationId="{00000000-0000-0000-0000-000000000000}"/>
          </ac:spMkLst>
        </pc:spChg>
        <pc:spChg chg="mod">
          <ac:chgData name="Cao Tianyue" userId="002e49554a3b1526" providerId="LiveId" clId="{AB94867C-7F1F-4F52-A7CC-1BBF41B9F577}" dt="2020-11-20T02:42:52.765" v="63335" actId="947"/>
          <ac:spMkLst>
            <pc:docMk/>
            <pc:sldMk cId="0" sldId="286"/>
            <ac:spMk id="3349" creationId="{00000000-0000-0000-0000-000000000000}"/>
          </ac:spMkLst>
        </pc:spChg>
        <pc:spChg chg="mod">
          <ac:chgData name="Cao Tianyue" userId="002e49554a3b1526" providerId="LiveId" clId="{AB94867C-7F1F-4F52-A7CC-1BBF41B9F577}" dt="2020-11-20T02:42:52.765" v="63331" actId="947"/>
          <ac:spMkLst>
            <pc:docMk/>
            <pc:sldMk cId="0" sldId="286"/>
            <ac:spMk id="3350" creationId="{00000000-0000-0000-0000-000000000000}"/>
          </ac:spMkLst>
        </pc:spChg>
        <pc:spChg chg="mod">
          <ac:chgData name="Cao Tianyue" userId="002e49554a3b1526" providerId="LiveId" clId="{AB94867C-7F1F-4F52-A7CC-1BBF41B9F577}" dt="2020-11-20T02:42:52.498" v="60914" actId="947"/>
          <ac:spMkLst>
            <pc:docMk/>
            <pc:sldMk cId="0" sldId="286"/>
            <ac:spMk id="3351" creationId="{00000000-0000-0000-0000-000000000000}"/>
          </ac:spMkLst>
        </pc:spChg>
        <pc:spChg chg="mod">
          <ac:chgData name="Cao Tianyue" userId="002e49554a3b1526" providerId="LiveId" clId="{AB94867C-7F1F-4F52-A7CC-1BBF41B9F577}" dt="2020-11-20T02:42:52.765" v="63327" actId="947"/>
          <ac:spMkLst>
            <pc:docMk/>
            <pc:sldMk cId="0" sldId="286"/>
            <ac:spMk id="3352" creationId="{00000000-0000-0000-0000-000000000000}"/>
          </ac:spMkLst>
        </pc:spChg>
        <pc:spChg chg="mod">
          <ac:chgData name="Cao Tianyue" userId="002e49554a3b1526" providerId="LiveId" clId="{AB94867C-7F1F-4F52-A7CC-1BBF41B9F577}" dt="2020-11-20T02:42:52.764" v="63323" actId="947"/>
          <ac:spMkLst>
            <pc:docMk/>
            <pc:sldMk cId="0" sldId="286"/>
            <ac:spMk id="3354" creationId="{00000000-0000-0000-0000-000000000000}"/>
          </ac:spMkLst>
        </pc:spChg>
        <pc:spChg chg="mod">
          <ac:chgData name="Cao Tianyue" userId="002e49554a3b1526" providerId="LiveId" clId="{AB94867C-7F1F-4F52-A7CC-1BBF41B9F577}" dt="2020-11-20T02:42:52.764" v="63319" actId="947"/>
          <ac:spMkLst>
            <pc:docMk/>
            <pc:sldMk cId="0" sldId="286"/>
            <ac:spMk id="3356" creationId="{00000000-0000-0000-0000-000000000000}"/>
          </ac:spMkLst>
        </pc:spChg>
        <pc:spChg chg="mod">
          <ac:chgData name="Cao Tianyue" userId="002e49554a3b1526" providerId="LiveId" clId="{AB94867C-7F1F-4F52-A7CC-1BBF41B9F577}" dt="2020-11-20T02:42:52.764" v="63315" actId="947"/>
          <ac:spMkLst>
            <pc:docMk/>
            <pc:sldMk cId="0" sldId="286"/>
            <ac:spMk id="3357" creationId="{00000000-0000-0000-0000-000000000000}"/>
          </ac:spMkLst>
        </pc:spChg>
        <pc:spChg chg="mod">
          <ac:chgData name="Cao Tianyue" userId="002e49554a3b1526" providerId="LiveId" clId="{AB94867C-7F1F-4F52-A7CC-1BBF41B9F577}" dt="2020-11-20T02:42:52.764" v="63311" actId="947"/>
          <ac:spMkLst>
            <pc:docMk/>
            <pc:sldMk cId="0" sldId="286"/>
            <ac:spMk id="3358" creationId="{00000000-0000-0000-0000-000000000000}"/>
          </ac:spMkLst>
        </pc:spChg>
        <pc:spChg chg="mod">
          <ac:chgData name="Cao Tianyue" userId="002e49554a3b1526" providerId="LiveId" clId="{AB94867C-7F1F-4F52-A7CC-1BBF41B9F577}" dt="2020-11-20T02:42:52.763" v="63307" actId="947"/>
          <ac:spMkLst>
            <pc:docMk/>
            <pc:sldMk cId="0" sldId="286"/>
            <ac:spMk id="3359" creationId="{00000000-0000-0000-0000-000000000000}"/>
          </ac:spMkLst>
        </pc:spChg>
        <pc:spChg chg="mod">
          <ac:chgData name="Cao Tianyue" userId="002e49554a3b1526" providerId="LiveId" clId="{AB94867C-7F1F-4F52-A7CC-1BBF41B9F577}" dt="2020-11-20T02:42:52.763" v="63303" actId="947"/>
          <ac:spMkLst>
            <pc:docMk/>
            <pc:sldMk cId="0" sldId="286"/>
            <ac:spMk id="3360" creationId="{00000000-0000-0000-0000-000000000000}"/>
          </ac:spMkLst>
        </pc:spChg>
        <pc:spChg chg="mod">
          <ac:chgData name="Cao Tianyue" userId="002e49554a3b1526" providerId="LiveId" clId="{AB94867C-7F1F-4F52-A7CC-1BBF41B9F577}" dt="2020-11-20T02:42:52.763" v="63299" actId="947"/>
          <ac:spMkLst>
            <pc:docMk/>
            <pc:sldMk cId="0" sldId="286"/>
            <ac:spMk id="3361" creationId="{00000000-0000-0000-0000-000000000000}"/>
          </ac:spMkLst>
        </pc:spChg>
        <pc:spChg chg="mod">
          <ac:chgData name="Cao Tianyue" userId="002e49554a3b1526" providerId="LiveId" clId="{AB94867C-7F1F-4F52-A7CC-1BBF41B9F577}" dt="2020-11-20T02:42:52.763" v="63295" actId="947"/>
          <ac:spMkLst>
            <pc:docMk/>
            <pc:sldMk cId="0" sldId="286"/>
            <ac:spMk id="3362" creationId="{00000000-0000-0000-0000-000000000000}"/>
          </ac:spMkLst>
        </pc:spChg>
        <pc:spChg chg="mod">
          <ac:chgData name="Cao Tianyue" userId="002e49554a3b1526" providerId="LiveId" clId="{AB94867C-7F1F-4F52-A7CC-1BBF41B9F577}" dt="2020-11-20T02:42:52.762" v="63291" actId="947"/>
          <ac:spMkLst>
            <pc:docMk/>
            <pc:sldMk cId="0" sldId="286"/>
            <ac:spMk id="3365" creationId="{00000000-0000-0000-0000-000000000000}"/>
          </ac:spMkLst>
        </pc:spChg>
        <pc:spChg chg="mod">
          <ac:chgData name="Cao Tianyue" userId="002e49554a3b1526" providerId="LiveId" clId="{AB94867C-7F1F-4F52-A7CC-1BBF41B9F577}" dt="2020-11-20T02:42:52.762" v="63287" actId="947"/>
          <ac:spMkLst>
            <pc:docMk/>
            <pc:sldMk cId="0" sldId="286"/>
            <ac:spMk id="3367" creationId="{00000000-0000-0000-0000-000000000000}"/>
          </ac:spMkLst>
        </pc:spChg>
        <pc:spChg chg="mod">
          <ac:chgData name="Cao Tianyue" userId="002e49554a3b1526" providerId="LiveId" clId="{AB94867C-7F1F-4F52-A7CC-1BBF41B9F577}" dt="2020-11-20T02:42:52.762" v="63283" actId="947"/>
          <ac:spMkLst>
            <pc:docMk/>
            <pc:sldMk cId="0" sldId="286"/>
            <ac:spMk id="3368" creationId="{00000000-0000-0000-0000-000000000000}"/>
          </ac:spMkLst>
        </pc:spChg>
        <pc:spChg chg="mod">
          <ac:chgData name="Cao Tianyue" userId="002e49554a3b1526" providerId="LiveId" clId="{AB94867C-7F1F-4F52-A7CC-1BBF41B9F577}" dt="2020-11-20T02:42:52.761" v="63279" actId="947"/>
          <ac:spMkLst>
            <pc:docMk/>
            <pc:sldMk cId="0" sldId="286"/>
            <ac:spMk id="3370" creationId="{00000000-0000-0000-0000-000000000000}"/>
          </ac:spMkLst>
        </pc:spChg>
        <pc:spChg chg="mod">
          <ac:chgData name="Cao Tianyue" userId="002e49554a3b1526" providerId="LiveId" clId="{AB94867C-7F1F-4F52-A7CC-1BBF41B9F577}" dt="2020-11-20T02:42:52.761" v="63275" actId="947"/>
          <ac:spMkLst>
            <pc:docMk/>
            <pc:sldMk cId="0" sldId="286"/>
            <ac:spMk id="3371" creationId="{00000000-0000-0000-0000-000000000000}"/>
          </ac:spMkLst>
        </pc:spChg>
        <pc:spChg chg="mod">
          <ac:chgData name="Cao Tianyue" userId="002e49554a3b1526" providerId="LiveId" clId="{AB94867C-7F1F-4F52-A7CC-1BBF41B9F577}" dt="2020-11-20T02:42:52.760" v="63271" actId="947"/>
          <ac:spMkLst>
            <pc:docMk/>
            <pc:sldMk cId="0" sldId="286"/>
            <ac:spMk id="3374" creationId="{00000000-0000-0000-0000-000000000000}"/>
          </ac:spMkLst>
        </pc:spChg>
        <pc:spChg chg="mod">
          <ac:chgData name="Cao Tianyue" userId="002e49554a3b1526" providerId="LiveId" clId="{AB94867C-7F1F-4F52-A7CC-1BBF41B9F577}" dt="2020-11-20T02:42:52.760" v="63267" actId="947"/>
          <ac:spMkLst>
            <pc:docMk/>
            <pc:sldMk cId="0" sldId="286"/>
            <ac:spMk id="3375" creationId="{00000000-0000-0000-0000-000000000000}"/>
          </ac:spMkLst>
        </pc:spChg>
        <pc:spChg chg="mod">
          <ac:chgData name="Cao Tianyue" userId="002e49554a3b1526" providerId="LiveId" clId="{AB94867C-7F1F-4F52-A7CC-1BBF41B9F577}" dt="2020-11-20T02:42:52.760" v="63263" actId="947"/>
          <ac:spMkLst>
            <pc:docMk/>
            <pc:sldMk cId="0" sldId="286"/>
            <ac:spMk id="3377" creationId="{00000000-0000-0000-0000-000000000000}"/>
          </ac:spMkLst>
        </pc:spChg>
        <pc:spChg chg="mod">
          <ac:chgData name="Cao Tianyue" userId="002e49554a3b1526" providerId="LiveId" clId="{AB94867C-7F1F-4F52-A7CC-1BBF41B9F577}" dt="2020-11-20T02:42:52.759" v="63259" actId="947"/>
          <ac:spMkLst>
            <pc:docMk/>
            <pc:sldMk cId="0" sldId="286"/>
            <ac:spMk id="3378" creationId="{00000000-0000-0000-0000-000000000000}"/>
          </ac:spMkLst>
        </pc:spChg>
        <pc:spChg chg="mod">
          <ac:chgData name="Cao Tianyue" userId="002e49554a3b1526" providerId="LiveId" clId="{AB94867C-7F1F-4F52-A7CC-1BBF41B9F577}" dt="2020-11-20T02:42:52.759" v="63255" actId="947"/>
          <ac:spMkLst>
            <pc:docMk/>
            <pc:sldMk cId="0" sldId="286"/>
            <ac:spMk id="3380" creationId="{00000000-0000-0000-0000-000000000000}"/>
          </ac:spMkLst>
        </pc:spChg>
        <pc:spChg chg="mod">
          <ac:chgData name="Cao Tianyue" userId="002e49554a3b1526" providerId="LiveId" clId="{AB94867C-7F1F-4F52-A7CC-1BBF41B9F577}" dt="2020-11-20T02:42:52.758" v="63251" actId="947"/>
          <ac:spMkLst>
            <pc:docMk/>
            <pc:sldMk cId="0" sldId="286"/>
            <ac:spMk id="3381" creationId="{00000000-0000-0000-0000-000000000000}"/>
          </ac:spMkLst>
        </pc:spChg>
        <pc:spChg chg="mod">
          <ac:chgData name="Cao Tianyue" userId="002e49554a3b1526" providerId="LiveId" clId="{AB94867C-7F1F-4F52-A7CC-1BBF41B9F577}" dt="2020-11-20T02:42:52.758" v="63247" actId="947"/>
          <ac:spMkLst>
            <pc:docMk/>
            <pc:sldMk cId="0" sldId="286"/>
            <ac:spMk id="3383" creationId="{00000000-0000-0000-0000-000000000000}"/>
          </ac:spMkLst>
        </pc:spChg>
        <pc:spChg chg="mod">
          <ac:chgData name="Cao Tianyue" userId="002e49554a3b1526" providerId="LiveId" clId="{AB94867C-7F1F-4F52-A7CC-1BBF41B9F577}" dt="2020-11-20T02:42:52.757" v="63243" actId="947"/>
          <ac:spMkLst>
            <pc:docMk/>
            <pc:sldMk cId="0" sldId="286"/>
            <ac:spMk id="3384" creationId="{00000000-0000-0000-0000-000000000000}"/>
          </ac:spMkLst>
        </pc:spChg>
        <pc:spChg chg="mod">
          <ac:chgData name="Cao Tianyue" userId="002e49554a3b1526" providerId="LiveId" clId="{AB94867C-7F1F-4F52-A7CC-1BBF41B9F577}" dt="2020-11-20T02:42:52.757" v="63239" actId="947"/>
          <ac:spMkLst>
            <pc:docMk/>
            <pc:sldMk cId="0" sldId="286"/>
            <ac:spMk id="3386" creationId="{00000000-0000-0000-0000-000000000000}"/>
          </ac:spMkLst>
        </pc:spChg>
        <pc:spChg chg="mod">
          <ac:chgData name="Cao Tianyue" userId="002e49554a3b1526" providerId="LiveId" clId="{AB94867C-7F1F-4F52-A7CC-1BBF41B9F577}" dt="2020-11-20T02:42:52.756" v="63235" actId="947"/>
          <ac:spMkLst>
            <pc:docMk/>
            <pc:sldMk cId="0" sldId="286"/>
            <ac:spMk id="3387" creationId="{00000000-0000-0000-0000-000000000000}"/>
          </ac:spMkLst>
        </pc:spChg>
        <pc:spChg chg="mod">
          <ac:chgData name="Cao Tianyue" userId="002e49554a3b1526" providerId="LiveId" clId="{AB94867C-7F1F-4F52-A7CC-1BBF41B9F577}" dt="2020-11-20T02:42:52.756" v="63231" actId="947"/>
          <ac:spMkLst>
            <pc:docMk/>
            <pc:sldMk cId="0" sldId="286"/>
            <ac:spMk id="3390" creationId="{00000000-0000-0000-0000-000000000000}"/>
          </ac:spMkLst>
        </pc:spChg>
        <pc:spChg chg="mod">
          <ac:chgData name="Cao Tianyue" userId="002e49554a3b1526" providerId="LiveId" clId="{AB94867C-7F1F-4F52-A7CC-1BBF41B9F577}" dt="2020-11-20T02:42:52.756" v="63227" actId="947"/>
          <ac:spMkLst>
            <pc:docMk/>
            <pc:sldMk cId="0" sldId="286"/>
            <ac:spMk id="3391" creationId="{00000000-0000-0000-0000-000000000000}"/>
          </ac:spMkLst>
        </pc:spChg>
        <pc:spChg chg="mod">
          <ac:chgData name="Cao Tianyue" userId="002e49554a3b1526" providerId="LiveId" clId="{AB94867C-7F1F-4F52-A7CC-1BBF41B9F577}" dt="2020-11-20T02:42:52.755" v="63223" actId="947"/>
          <ac:spMkLst>
            <pc:docMk/>
            <pc:sldMk cId="0" sldId="286"/>
            <ac:spMk id="3392" creationId="{00000000-0000-0000-0000-000000000000}"/>
          </ac:spMkLst>
        </pc:spChg>
        <pc:spChg chg="mod">
          <ac:chgData name="Cao Tianyue" userId="002e49554a3b1526" providerId="LiveId" clId="{AB94867C-7F1F-4F52-A7CC-1BBF41B9F577}" dt="2020-11-20T02:42:52.754" v="63219" actId="947"/>
          <ac:spMkLst>
            <pc:docMk/>
            <pc:sldMk cId="0" sldId="286"/>
            <ac:spMk id="3393" creationId="{00000000-0000-0000-0000-000000000000}"/>
          </ac:spMkLst>
        </pc:spChg>
        <pc:spChg chg="mod">
          <ac:chgData name="Cao Tianyue" userId="002e49554a3b1526" providerId="LiveId" clId="{AB94867C-7F1F-4F52-A7CC-1BBF41B9F577}" dt="2020-11-20T02:42:52.754" v="63215" actId="947"/>
          <ac:spMkLst>
            <pc:docMk/>
            <pc:sldMk cId="0" sldId="286"/>
            <ac:spMk id="3394" creationId="{00000000-0000-0000-0000-000000000000}"/>
          </ac:spMkLst>
        </pc:spChg>
        <pc:spChg chg="mod">
          <ac:chgData name="Cao Tianyue" userId="002e49554a3b1526" providerId="LiveId" clId="{AB94867C-7F1F-4F52-A7CC-1BBF41B9F577}" dt="2020-11-20T02:42:52.753" v="63211" actId="947"/>
          <ac:spMkLst>
            <pc:docMk/>
            <pc:sldMk cId="0" sldId="286"/>
            <ac:spMk id="3395" creationId="{00000000-0000-0000-0000-000000000000}"/>
          </ac:spMkLst>
        </pc:spChg>
        <pc:spChg chg="mod">
          <ac:chgData name="Cao Tianyue" userId="002e49554a3b1526" providerId="LiveId" clId="{AB94867C-7F1F-4F52-A7CC-1BBF41B9F577}" dt="2020-11-20T02:42:52.753" v="63207" actId="947"/>
          <ac:spMkLst>
            <pc:docMk/>
            <pc:sldMk cId="0" sldId="286"/>
            <ac:spMk id="3397" creationId="{00000000-0000-0000-0000-000000000000}"/>
          </ac:spMkLst>
        </pc:spChg>
        <pc:spChg chg="mod">
          <ac:chgData name="Cao Tianyue" userId="002e49554a3b1526" providerId="LiveId" clId="{AB94867C-7F1F-4F52-A7CC-1BBF41B9F577}" dt="2020-11-20T02:42:52.752" v="63203" actId="947"/>
          <ac:spMkLst>
            <pc:docMk/>
            <pc:sldMk cId="0" sldId="286"/>
            <ac:spMk id="3398" creationId="{00000000-0000-0000-0000-000000000000}"/>
          </ac:spMkLst>
        </pc:spChg>
        <pc:spChg chg="mod">
          <ac:chgData name="Cao Tianyue" userId="002e49554a3b1526" providerId="LiveId" clId="{AB94867C-7F1F-4F52-A7CC-1BBF41B9F577}" dt="2020-11-20T02:42:52.752" v="63199" actId="947"/>
          <ac:spMkLst>
            <pc:docMk/>
            <pc:sldMk cId="0" sldId="286"/>
            <ac:spMk id="3400" creationId="{00000000-0000-0000-0000-000000000000}"/>
          </ac:spMkLst>
        </pc:spChg>
        <pc:spChg chg="mod">
          <ac:chgData name="Cao Tianyue" userId="002e49554a3b1526" providerId="LiveId" clId="{AB94867C-7F1F-4F52-A7CC-1BBF41B9F577}" dt="2020-11-20T02:42:52.752" v="63195" actId="947"/>
          <ac:spMkLst>
            <pc:docMk/>
            <pc:sldMk cId="0" sldId="286"/>
            <ac:spMk id="3401" creationId="{00000000-0000-0000-0000-000000000000}"/>
          </ac:spMkLst>
        </pc:spChg>
        <pc:spChg chg="mod">
          <ac:chgData name="Cao Tianyue" userId="002e49554a3b1526" providerId="LiveId" clId="{AB94867C-7F1F-4F52-A7CC-1BBF41B9F577}" dt="2020-11-20T02:42:52.751" v="63191" actId="947"/>
          <ac:spMkLst>
            <pc:docMk/>
            <pc:sldMk cId="0" sldId="286"/>
            <ac:spMk id="3403" creationId="{00000000-0000-0000-0000-000000000000}"/>
          </ac:spMkLst>
        </pc:spChg>
        <pc:spChg chg="mod">
          <ac:chgData name="Cao Tianyue" userId="002e49554a3b1526" providerId="LiveId" clId="{AB94867C-7F1F-4F52-A7CC-1BBF41B9F577}" dt="2020-11-20T02:42:52.751" v="63187" actId="947"/>
          <ac:spMkLst>
            <pc:docMk/>
            <pc:sldMk cId="0" sldId="286"/>
            <ac:spMk id="3404" creationId="{00000000-0000-0000-0000-000000000000}"/>
          </ac:spMkLst>
        </pc:spChg>
        <pc:spChg chg="mod">
          <ac:chgData name="Cao Tianyue" userId="002e49554a3b1526" providerId="LiveId" clId="{AB94867C-7F1F-4F52-A7CC-1BBF41B9F577}" dt="2020-11-20T02:42:52.750" v="63183" actId="947"/>
          <ac:spMkLst>
            <pc:docMk/>
            <pc:sldMk cId="0" sldId="286"/>
            <ac:spMk id="3406" creationId="{00000000-0000-0000-0000-000000000000}"/>
          </ac:spMkLst>
        </pc:spChg>
        <pc:spChg chg="mod">
          <ac:chgData name="Cao Tianyue" userId="002e49554a3b1526" providerId="LiveId" clId="{AB94867C-7F1F-4F52-A7CC-1BBF41B9F577}" dt="2020-11-20T02:42:52.750" v="63179" actId="947"/>
          <ac:spMkLst>
            <pc:docMk/>
            <pc:sldMk cId="0" sldId="286"/>
            <ac:spMk id="3407" creationId="{00000000-0000-0000-0000-000000000000}"/>
          </ac:spMkLst>
        </pc:spChg>
        <pc:spChg chg="mod">
          <ac:chgData name="Cao Tianyue" userId="002e49554a3b1526" providerId="LiveId" clId="{AB94867C-7F1F-4F52-A7CC-1BBF41B9F577}" dt="2020-11-20T02:42:52.749" v="63175" actId="947"/>
          <ac:spMkLst>
            <pc:docMk/>
            <pc:sldMk cId="0" sldId="286"/>
            <ac:spMk id="3409" creationId="{00000000-0000-0000-0000-000000000000}"/>
          </ac:spMkLst>
        </pc:spChg>
        <pc:spChg chg="mod">
          <ac:chgData name="Cao Tianyue" userId="002e49554a3b1526" providerId="LiveId" clId="{AB94867C-7F1F-4F52-A7CC-1BBF41B9F577}" dt="2020-11-20T02:42:52.749" v="63171" actId="947"/>
          <ac:spMkLst>
            <pc:docMk/>
            <pc:sldMk cId="0" sldId="286"/>
            <ac:spMk id="3410" creationId="{00000000-0000-0000-0000-000000000000}"/>
          </ac:spMkLst>
        </pc:spChg>
        <pc:spChg chg="mod">
          <ac:chgData name="Cao Tianyue" userId="002e49554a3b1526" providerId="LiveId" clId="{AB94867C-7F1F-4F52-A7CC-1BBF41B9F577}" dt="2020-11-20T02:42:52.749" v="63167" actId="947"/>
          <ac:spMkLst>
            <pc:docMk/>
            <pc:sldMk cId="0" sldId="286"/>
            <ac:spMk id="3412" creationId="{00000000-0000-0000-0000-000000000000}"/>
          </ac:spMkLst>
        </pc:spChg>
        <pc:spChg chg="mod">
          <ac:chgData name="Cao Tianyue" userId="002e49554a3b1526" providerId="LiveId" clId="{AB94867C-7F1F-4F52-A7CC-1BBF41B9F577}" dt="2020-11-20T02:42:52.748" v="63163" actId="947"/>
          <ac:spMkLst>
            <pc:docMk/>
            <pc:sldMk cId="0" sldId="286"/>
            <ac:spMk id="3413" creationId="{00000000-0000-0000-0000-000000000000}"/>
          </ac:spMkLst>
        </pc:spChg>
        <pc:spChg chg="mod">
          <ac:chgData name="Cao Tianyue" userId="002e49554a3b1526" providerId="LiveId" clId="{AB94867C-7F1F-4F52-A7CC-1BBF41B9F577}" dt="2020-11-20T02:42:52.748" v="63159" actId="947"/>
          <ac:spMkLst>
            <pc:docMk/>
            <pc:sldMk cId="0" sldId="286"/>
            <ac:spMk id="3415" creationId="{00000000-0000-0000-0000-000000000000}"/>
          </ac:spMkLst>
        </pc:spChg>
        <pc:spChg chg="mod">
          <ac:chgData name="Cao Tianyue" userId="002e49554a3b1526" providerId="LiveId" clId="{AB94867C-7F1F-4F52-A7CC-1BBF41B9F577}" dt="2020-11-20T02:42:52.747" v="63155" actId="947"/>
          <ac:spMkLst>
            <pc:docMk/>
            <pc:sldMk cId="0" sldId="286"/>
            <ac:spMk id="3416" creationId="{00000000-0000-0000-0000-000000000000}"/>
          </ac:spMkLst>
        </pc:spChg>
        <pc:spChg chg="mod">
          <ac:chgData name="Cao Tianyue" userId="002e49554a3b1526" providerId="LiveId" clId="{AB94867C-7F1F-4F52-A7CC-1BBF41B9F577}" dt="2020-11-20T02:42:52.747" v="63151" actId="947"/>
          <ac:spMkLst>
            <pc:docMk/>
            <pc:sldMk cId="0" sldId="286"/>
            <ac:spMk id="3419" creationId="{00000000-0000-0000-0000-000000000000}"/>
          </ac:spMkLst>
        </pc:spChg>
        <pc:spChg chg="mod">
          <ac:chgData name="Cao Tianyue" userId="002e49554a3b1526" providerId="LiveId" clId="{AB94867C-7F1F-4F52-A7CC-1BBF41B9F577}" dt="2020-11-20T02:42:52.746" v="63147" actId="947"/>
          <ac:spMkLst>
            <pc:docMk/>
            <pc:sldMk cId="0" sldId="286"/>
            <ac:spMk id="3420" creationId="{00000000-0000-0000-0000-000000000000}"/>
          </ac:spMkLst>
        </pc:spChg>
        <pc:spChg chg="mod">
          <ac:chgData name="Cao Tianyue" userId="002e49554a3b1526" providerId="LiveId" clId="{AB94867C-7F1F-4F52-A7CC-1BBF41B9F577}" dt="2020-11-20T02:42:52.745" v="63143" actId="947"/>
          <ac:spMkLst>
            <pc:docMk/>
            <pc:sldMk cId="0" sldId="286"/>
            <ac:spMk id="3421" creationId="{00000000-0000-0000-0000-000000000000}"/>
          </ac:spMkLst>
        </pc:spChg>
        <pc:spChg chg="mod">
          <ac:chgData name="Cao Tianyue" userId="002e49554a3b1526" providerId="LiveId" clId="{AB94867C-7F1F-4F52-A7CC-1BBF41B9F577}" dt="2020-11-20T02:42:52.745" v="63139" actId="947"/>
          <ac:spMkLst>
            <pc:docMk/>
            <pc:sldMk cId="0" sldId="286"/>
            <ac:spMk id="3423" creationId="{00000000-0000-0000-0000-000000000000}"/>
          </ac:spMkLst>
        </pc:spChg>
        <pc:spChg chg="mod">
          <ac:chgData name="Cao Tianyue" userId="002e49554a3b1526" providerId="LiveId" clId="{AB94867C-7F1F-4F52-A7CC-1BBF41B9F577}" dt="2020-11-20T02:42:52.745" v="63135" actId="947"/>
          <ac:spMkLst>
            <pc:docMk/>
            <pc:sldMk cId="0" sldId="286"/>
            <ac:spMk id="3424" creationId="{00000000-0000-0000-0000-000000000000}"/>
          </ac:spMkLst>
        </pc:spChg>
        <pc:spChg chg="mod">
          <ac:chgData name="Cao Tianyue" userId="002e49554a3b1526" providerId="LiveId" clId="{AB94867C-7F1F-4F52-A7CC-1BBF41B9F577}" dt="2020-11-20T02:42:52.744" v="63131" actId="947"/>
          <ac:spMkLst>
            <pc:docMk/>
            <pc:sldMk cId="0" sldId="286"/>
            <ac:spMk id="3426" creationId="{00000000-0000-0000-0000-000000000000}"/>
          </ac:spMkLst>
        </pc:spChg>
        <pc:spChg chg="mod">
          <ac:chgData name="Cao Tianyue" userId="002e49554a3b1526" providerId="LiveId" clId="{AB94867C-7F1F-4F52-A7CC-1BBF41B9F577}" dt="2020-11-20T02:42:52.744" v="63127" actId="947"/>
          <ac:spMkLst>
            <pc:docMk/>
            <pc:sldMk cId="0" sldId="286"/>
            <ac:spMk id="3427" creationId="{00000000-0000-0000-0000-000000000000}"/>
          </ac:spMkLst>
        </pc:spChg>
        <pc:spChg chg="mod">
          <ac:chgData name="Cao Tianyue" userId="002e49554a3b1526" providerId="LiveId" clId="{AB94867C-7F1F-4F52-A7CC-1BBF41B9F577}" dt="2020-11-20T02:42:52.743" v="63123" actId="947"/>
          <ac:spMkLst>
            <pc:docMk/>
            <pc:sldMk cId="0" sldId="286"/>
            <ac:spMk id="3429" creationId="{00000000-0000-0000-0000-000000000000}"/>
          </ac:spMkLst>
        </pc:spChg>
        <pc:spChg chg="mod">
          <ac:chgData name="Cao Tianyue" userId="002e49554a3b1526" providerId="LiveId" clId="{AB94867C-7F1F-4F52-A7CC-1BBF41B9F577}" dt="2020-11-20T02:42:52.743" v="63119" actId="947"/>
          <ac:spMkLst>
            <pc:docMk/>
            <pc:sldMk cId="0" sldId="286"/>
            <ac:spMk id="3430" creationId="{00000000-0000-0000-0000-000000000000}"/>
          </ac:spMkLst>
        </pc:spChg>
        <pc:spChg chg="mod">
          <ac:chgData name="Cao Tianyue" userId="002e49554a3b1526" providerId="LiveId" clId="{AB94867C-7F1F-4F52-A7CC-1BBF41B9F577}" dt="2020-11-20T02:42:52.742" v="63115" actId="947"/>
          <ac:spMkLst>
            <pc:docMk/>
            <pc:sldMk cId="0" sldId="286"/>
            <ac:spMk id="3432" creationId="{00000000-0000-0000-0000-000000000000}"/>
          </ac:spMkLst>
        </pc:spChg>
        <pc:spChg chg="mod">
          <ac:chgData name="Cao Tianyue" userId="002e49554a3b1526" providerId="LiveId" clId="{AB94867C-7F1F-4F52-A7CC-1BBF41B9F577}" dt="2020-11-20T02:42:52.742" v="63111" actId="947"/>
          <ac:spMkLst>
            <pc:docMk/>
            <pc:sldMk cId="0" sldId="286"/>
            <ac:spMk id="3433" creationId="{00000000-0000-0000-0000-000000000000}"/>
          </ac:spMkLst>
        </pc:spChg>
        <pc:spChg chg="mod">
          <ac:chgData name="Cao Tianyue" userId="002e49554a3b1526" providerId="LiveId" clId="{AB94867C-7F1F-4F52-A7CC-1BBF41B9F577}" dt="2020-11-20T02:42:52.742" v="63107" actId="947"/>
          <ac:spMkLst>
            <pc:docMk/>
            <pc:sldMk cId="0" sldId="286"/>
            <ac:spMk id="3436" creationId="{00000000-0000-0000-0000-000000000000}"/>
          </ac:spMkLst>
        </pc:spChg>
        <pc:spChg chg="mod">
          <ac:chgData name="Cao Tianyue" userId="002e49554a3b1526" providerId="LiveId" clId="{AB94867C-7F1F-4F52-A7CC-1BBF41B9F577}" dt="2020-11-20T02:42:52.741" v="63103" actId="947"/>
          <ac:spMkLst>
            <pc:docMk/>
            <pc:sldMk cId="0" sldId="286"/>
            <ac:spMk id="3437" creationId="{00000000-0000-0000-0000-000000000000}"/>
          </ac:spMkLst>
        </pc:spChg>
        <pc:spChg chg="mod">
          <ac:chgData name="Cao Tianyue" userId="002e49554a3b1526" providerId="LiveId" clId="{AB94867C-7F1F-4F52-A7CC-1BBF41B9F577}" dt="2020-11-20T02:42:52.741" v="63099" actId="947"/>
          <ac:spMkLst>
            <pc:docMk/>
            <pc:sldMk cId="0" sldId="286"/>
            <ac:spMk id="3438" creationId="{00000000-0000-0000-0000-000000000000}"/>
          </ac:spMkLst>
        </pc:spChg>
        <pc:spChg chg="mod">
          <ac:chgData name="Cao Tianyue" userId="002e49554a3b1526" providerId="LiveId" clId="{AB94867C-7F1F-4F52-A7CC-1BBF41B9F577}" dt="2020-11-20T02:42:52.740" v="63095" actId="947"/>
          <ac:spMkLst>
            <pc:docMk/>
            <pc:sldMk cId="0" sldId="286"/>
            <ac:spMk id="3439" creationId="{00000000-0000-0000-0000-000000000000}"/>
          </ac:spMkLst>
        </pc:spChg>
        <pc:spChg chg="mod">
          <ac:chgData name="Cao Tianyue" userId="002e49554a3b1526" providerId="LiveId" clId="{AB94867C-7F1F-4F52-A7CC-1BBF41B9F577}" dt="2020-11-20T02:42:52.740" v="63091" actId="947"/>
          <ac:spMkLst>
            <pc:docMk/>
            <pc:sldMk cId="0" sldId="286"/>
            <ac:spMk id="3441" creationId="{00000000-0000-0000-0000-000000000000}"/>
          </ac:spMkLst>
        </pc:spChg>
        <pc:spChg chg="mod">
          <ac:chgData name="Cao Tianyue" userId="002e49554a3b1526" providerId="LiveId" clId="{AB94867C-7F1F-4F52-A7CC-1BBF41B9F577}" dt="2020-11-20T02:42:52.739" v="63087" actId="947"/>
          <ac:spMkLst>
            <pc:docMk/>
            <pc:sldMk cId="0" sldId="286"/>
            <ac:spMk id="3442" creationId="{00000000-0000-0000-0000-000000000000}"/>
          </ac:spMkLst>
        </pc:spChg>
        <pc:spChg chg="mod">
          <ac:chgData name="Cao Tianyue" userId="002e49554a3b1526" providerId="LiveId" clId="{AB94867C-7F1F-4F52-A7CC-1BBF41B9F577}" dt="2020-11-20T02:42:52.739" v="63083" actId="947"/>
          <ac:spMkLst>
            <pc:docMk/>
            <pc:sldMk cId="0" sldId="286"/>
            <ac:spMk id="3444" creationId="{00000000-0000-0000-0000-000000000000}"/>
          </ac:spMkLst>
        </pc:spChg>
        <pc:spChg chg="mod">
          <ac:chgData name="Cao Tianyue" userId="002e49554a3b1526" providerId="LiveId" clId="{AB94867C-7F1F-4F52-A7CC-1BBF41B9F577}" dt="2020-11-20T02:42:52.739" v="63079" actId="947"/>
          <ac:spMkLst>
            <pc:docMk/>
            <pc:sldMk cId="0" sldId="286"/>
            <ac:spMk id="3445" creationId="{00000000-0000-0000-0000-000000000000}"/>
          </ac:spMkLst>
        </pc:spChg>
        <pc:spChg chg="mod">
          <ac:chgData name="Cao Tianyue" userId="002e49554a3b1526" providerId="LiveId" clId="{AB94867C-7F1F-4F52-A7CC-1BBF41B9F577}" dt="2020-11-20T02:42:52.738" v="63075" actId="947"/>
          <ac:spMkLst>
            <pc:docMk/>
            <pc:sldMk cId="0" sldId="286"/>
            <ac:spMk id="3447" creationId="{00000000-0000-0000-0000-000000000000}"/>
          </ac:spMkLst>
        </pc:spChg>
        <pc:spChg chg="mod">
          <ac:chgData name="Cao Tianyue" userId="002e49554a3b1526" providerId="LiveId" clId="{AB94867C-7F1F-4F52-A7CC-1BBF41B9F577}" dt="2020-11-20T02:42:52.738" v="63071" actId="947"/>
          <ac:spMkLst>
            <pc:docMk/>
            <pc:sldMk cId="0" sldId="286"/>
            <ac:spMk id="3448" creationId="{00000000-0000-0000-0000-000000000000}"/>
          </ac:spMkLst>
        </pc:spChg>
        <pc:spChg chg="mod">
          <ac:chgData name="Cao Tianyue" userId="002e49554a3b1526" providerId="LiveId" clId="{AB94867C-7F1F-4F52-A7CC-1BBF41B9F577}" dt="2020-11-20T02:42:52.737" v="63067" actId="947"/>
          <ac:spMkLst>
            <pc:docMk/>
            <pc:sldMk cId="0" sldId="286"/>
            <ac:spMk id="3450" creationId="{00000000-0000-0000-0000-000000000000}"/>
          </ac:spMkLst>
        </pc:spChg>
        <pc:spChg chg="mod">
          <ac:chgData name="Cao Tianyue" userId="002e49554a3b1526" providerId="LiveId" clId="{AB94867C-7F1F-4F52-A7CC-1BBF41B9F577}" dt="2020-11-20T02:42:52.737" v="63063" actId="947"/>
          <ac:spMkLst>
            <pc:docMk/>
            <pc:sldMk cId="0" sldId="286"/>
            <ac:spMk id="3451" creationId="{00000000-0000-0000-0000-000000000000}"/>
          </ac:spMkLst>
        </pc:spChg>
        <pc:spChg chg="mod">
          <ac:chgData name="Cao Tianyue" userId="002e49554a3b1526" providerId="LiveId" clId="{AB94867C-7F1F-4F52-A7CC-1BBF41B9F577}" dt="2020-11-20T02:42:52.736" v="63059" actId="947"/>
          <ac:spMkLst>
            <pc:docMk/>
            <pc:sldMk cId="0" sldId="286"/>
            <ac:spMk id="3453" creationId="{00000000-0000-0000-0000-000000000000}"/>
          </ac:spMkLst>
        </pc:spChg>
        <pc:spChg chg="mod">
          <ac:chgData name="Cao Tianyue" userId="002e49554a3b1526" providerId="LiveId" clId="{AB94867C-7F1F-4F52-A7CC-1BBF41B9F577}" dt="2020-11-20T02:42:52.736" v="63055" actId="947"/>
          <ac:spMkLst>
            <pc:docMk/>
            <pc:sldMk cId="0" sldId="286"/>
            <ac:spMk id="3454" creationId="{00000000-0000-0000-0000-000000000000}"/>
          </ac:spMkLst>
        </pc:spChg>
        <pc:spChg chg="mod">
          <ac:chgData name="Cao Tianyue" userId="002e49554a3b1526" providerId="LiveId" clId="{AB94867C-7F1F-4F52-A7CC-1BBF41B9F577}" dt="2020-11-20T02:42:52.736" v="63051" actId="947"/>
          <ac:spMkLst>
            <pc:docMk/>
            <pc:sldMk cId="0" sldId="286"/>
            <ac:spMk id="3456" creationId="{00000000-0000-0000-0000-000000000000}"/>
          </ac:spMkLst>
        </pc:spChg>
        <pc:spChg chg="mod">
          <ac:chgData name="Cao Tianyue" userId="002e49554a3b1526" providerId="LiveId" clId="{AB94867C-7F1F-4F52-A7CC-1BBF41B9F577}" dt="2020-11-20T02:42:52.735" v="63047" actId="947"/>
          <ac:spMkLst>
            <pc:docMk/>
            <pc:sldMk cId="0" sldId="286"/>
            <ac:spMk id="3457" creationId="{00000000-0000-0000-0000-000000000000}"/>
          </ac:spMkLst>
        </pc:spChg>
        <pc:spChg chg="mod">
          <ac:chgData name="Cao Tianyue" userId="002e49554a3b1526" providerId="LiveId" clId="{AB94867C-7F1F-4F52-A7CC-1BBF41B9F577}" dt="2020-11-20T02:42:52.735" v="63043" actId="947"/>
          <ac:spMkLst>
            <pc:docMk/>
            <pc:sldMk cId="0" sldId="286"/>
            <ac:spMk id="3459" creationId="{00000000-0000-0000-0000-000000000000}"/>
          </ac:spMkLst>
        </pc:spChg>
        <pc:spChg chg="mod">
          <ac:chgData name="Cao Tianyue" userId="002e49554a3b1526" providerId="LiveId" clId="{AB94867C-7F1F-4F52-A7CC-1BBF41B9F577}" dt="2020-11-20T02:42:52.734" v="63039" actId="947"/>
          <ac:spMkLst>
            <pc:docMk/>
            <pc:sldMk cId="0" sldId="286"/>
            <ac:spMk id="3461" creationId="{00000000-0000-0000-0000-000000000000}"/>
          </ac:spMkLst>
        </pc:spChg>
        <pc:spChg chg="mod">
          <ac:chgData name="Cao Tianyue" userId="002e49554a3b1526" providerId="LiveId" clId="{AB94867C-7F1F-4F52-A7CC-1BBF41B9F577}" dt="2020-11-20T02:42:52.734" v="63035" actId="947"/>
          <ac:spMkLst>
            <pc:docMk/>
            <pc:sldMk cId="0" sldId="286"/>
            <ac:spMk id="3462" creationId="{00000000-0000-0000-0000-000000000000}"/>
          </ac:spMkLst>
        </pc:spChg>
        <pc:spChg chg="mod">
          <ac:chgData name="Cao Tianyue" userId="002e49554a3b1526" providerId="LiveId" clId="{AB94867C-7F1F-4F52-A7CC-1BBF41B9F577}" dt="2020-11-20T02:42:52.733" v="63031" actId="947"/>
          <ac:spMkLst>
            <pc:docMk/>
            <pc:sldMk cId="0" sldId="286"/>
            <ac:spMk id="3464" creationId="{00000000-0000-0000-0000-000000000000}"/>
          </ac:spMkLst>
        </pc:spChg>
        <pc:spChg chg="mod">
          <ac:chgData name="Cao Tianyue" userId="002e49554a3b1526" providerId="LiveId" clId="{AB94867C-7F1F-4F52-A7CC-1BBF41B9F577}" dt="2020-11-20T02:42:52.733" v="63027" actId="947"/>
          <ac:spMkLst>
            <pc:docMk/>
            <pc:sldMk cId="0" sldId="286"/>
            <ac:spMk id="3465" creationId="{00000000-0000-0000-0000-000000000000}"/>
          </ac:spMkLst>
        </pc:spChg>
        <pc:spChg chg="mod">
          <ac:chgData name="Cao Tianyue" userId="002e49554a3b1526" providerId="LiveId" clId="{AB94867C-7F1F-4F52-A7CC-1BBF41B9F577}" dt="2020-11-20T02:42:52.733" v="63023" actId="947"/>
          <ac:spMkLst>
            <pc:docMk/>
            <pc:sldMk cId="0" sldId="286"/>
            <ac:spMk id="3468" creationId="{00000000-0000-0000-0000-000000000000}"/>
          </ac:spMkLst>
        </pc:spChg>
        <pc:spChg chg="mod">
          <ac:chgData name="Cao Tianyue" userId="002e49554a3b1526" providerId="LiveId" clId="{AB94867C-7F1F-4F52-A7CC-1BBF41B9F577}" dt="2020-11-20T02:42:52.732" v="63019" actId="947"/>
          <ac:spMkLst>
            <pc:docMk/>
            <pc:sldMk cId="0" sldId="286"/>
            <ac:spMk id="3469" creationId="{00000000-0000-0000-0000-000000000000}"/>
          </ac:spMkLst>
        </pc:spChg>
        <pc:spChg chg="mod">
          <ac:chgData name="Cao Tianyue" userId="002e49554a3b1526" providerId="LiveId" clId="{AB94867C-7F1F-4F52-A7CC-1BBF41B9F577}" dt="2020-11-20T02:42:52.732" v="63015" actId="947"/>
          <ac:spMkLst>
            <pc:docMk/>
            <pc:sldMk cId="0" sldId="286"/>
            <ac:spMk id="3470" creationId="{00000000-0000-0000-0000-000000000000}"/>
          </ac:spMkLst>
        </pc:spChg>
        <pc:spChg chg="mod">
          <ac:chgData name="Cao Tianyue" userId="002e49554a3b1526" providerId="LiveId" clId="{AB94867C-7F1F-4F52-A7CC-1BBF41B9F577}" dt="2020-11-20T02:42:52.731" v="63011" actId="947"/>
          <ac:spMkLst>
            <pc:docMk/>
            <pc:sldMk cId="0" sldId="286"/>
            <ac:spMk id="3471" creationId="{00000000-0000-0000-0000-000000000000}"/>
          </ac:spMkLst>
        </pc:spChg>
        <pc:spChg chg="mod">
          <ac:chgData name="Cao Tianyue" userId="002e49554a3b1526" providerId="LiveId" clId="{AB94867C-7F1F-4F52-A7CC-1BBF41B9F577}" dt="2020-11-20T02:42:52.731" v="63007" actId="947"/>
          <ac:spMkLst>
            <pc:docMk/>
            <pc:sldMk cId="0" sldId="286"/>
            <ac:spMk id="3472" creationId="{00000000-0000-0000-0000-000000000000}"/>
          </ac:spMkLst>
        </pc:spChg>
        <pc:spChg chg="mod">
          <ac:chgData name="Cao Tianyue" userId="002e49554a3b1526" providerId="LiveId" clId="{AB94867C-7F1F-4F52-A7CC-1BBF41B9F577}" dt="2020-11-20T02:42:52.731" v="63003" actId="947"/>
          <ac:spMkLst>
            <pc:docMk/>
            <pc:sldMk cId="0" sldId="286"/>
            <ac:spMk id="3473" creationId="{00000000-0000-0000-0000-000000000000}"/>
          </ac:spMkLst>
        </pc:spChg>
        <pc:spChg chg="mod">
          <ac:chgData name="Cao Tianyue" userId="002e49554a3b1526" providerId="LiveId" clId="{AB94867C-7F1F-4F52-A7CC-1BBF41B9F577}" dt="2020-11-20T02:42:52.730" v="62999" actId="947"/>
          <ac:spMkLst>
            <pc:docMk/>
            <pc:sldMk cId="0" sldId="286"/>
            <ac:spMk id="3475" creationId="{00000000-0000-0000-0000-000000000000}"/>
          </ac:spMkLst>
        </pc:spChg>
        <pc:spChg chg="mod">
          <ac:chgData name="Cao Tianyue" userId="002e49554a3b1526" providerId="LiveId" clId="{AB94867C-7F1F-4F52-A7CC-1BBF41B9F577}" dt="2020-11-20T02:42:52.730" v="62995" actId="947"/>
          <ac:spMkLst>
            <pc:docMk/>
            <pc:sldMk cId="0" sldId="286"/>
            <ac:spMk id="3476" creationId="{00000000-0000-0000-0000-000000000000}"/>
          </ac:spMkLst>
        </pc:spChg>
        <pc:spChg chg="mod">
          <ac:chgData name="Cao Tianyue" userId="002e49554a3b1526" providerId="LiveId" clId="{AB94867C-7F1F-4F52-A7CC-1BBF41B9F577}" dt="2020-11-20T02:42:52.729" v="62991" actId="947"/>
          <ac:spMkLst>
            <pc:docMk/>
            <pc:sldMk cId="0" sldId="286"/>
            <ac:spMk id="3478" creationId="{00000000-0000-0000-0000-000000000000}"/>
          </ac:spMkLst>
        </pc:spChg>
        <pc:spChg chg="mod">
          <ac:chgData name="Cao Tianyue" userId="002e49554a3b1526" providerId="LiveId" clId="{AB94867C-7F1F-4F52-A7CC-1BBF41B9F577}" dt="2020-11-20T02:42:52.728" v="62987" actId="947"/>
          <ac:spMkLst>
            <pc:docMk/>
            <pc:sldMk cId="0" sldId="286"/>
            <ac:spMk id="3479" creationId="{00000000-0000-0000-0000-000000000000}"/>
          </ac:spMkLst>
        </pc:spChg>
        <pc:spChg chg="mod">
          <ac:chgData name="Cao Tianyue" userId="002e49554a3b1526" providerId="LiveId" clId="{AB94867C-7F1F-4F52-A7CC-1BBF41B9F577}" dt="2020-11-20T02:42:52.728" v="62983" actId="947"/>
          <ac:spMkLst>
            <pc:docMk/>
            <pc:sldMk cId="0" sldId="286"/>
            <ac:spMk id="3481" creationId="{00000000-0000-0000-0000-000000000000}"/>
          </ac:spMkLst>
        </pc:spChg>
        <pc:spChg chg="mod">
          <ac:chgData name="Cao Tianyue" userId="002e49554a3b1526" providerId="LiveId" clId="{AB94867C-7F1F-4F52-A7CC-1BBF41B9F577}" dt="2020-11-20T02:42:52.727" v="62979" actId="947"/>
          <ac:spMkLst>
            <pc:docMk/>
            <pc:sldMk cId="0" sldId="286"/>
            <ac:spMk id="3482" creationId="{00000000-0000-0000-0000-000000000000}"/>
          </ac:spMkLst>
        </pc:spChg>
        <pc:spChg chg="mod">
          <ac:chgData name="Cao Tianyue" userId="002e49554a3b1526" providerId="LiveId" clId="{AB94867C-7F1F-4F52-A7CC-1BBF41B9F577}" dt="2020-11-20T02:42:52.727" v="62975" actId="947"/>
          <ac:spMkLst>
            <pc:docMk/>
            <pc:sldMk cId="0" sldId="286"/>
            <ac:spMk id="3484" creationId="{00000000-0000-0000-0000-000000000000}"/>
          </ac:spMkLst>
        </pc:spChg>
        <pc:spChg chg="mod">
          <ac:chgData name="Cao Tianyue" userId="002e49554a3b1526" providerId="LiveId" clId="{AB94867C-7F1F-4F52-A7CC-1BBF41B9F577}" dt="2020-11-20T02:42:52.726" v="62971" actId="947"/>
          <ac:spMkLst>
            <pc:docMk/>
            <pc:sldMk cId="0" sldId="286"/>
            <ac:spMk id="3485" creationId="{00000000-0000-0000-0000-000000000000}"/>
          </ac:spMkLst>
        </pc:spChg>
        <pc:spChg chg="mod">
          <ac:chgData name="Cao Tianyue" userId="002e49554a3b1526" providerId="LiveId" clId="{AB94867C-7F1F-4F52-A7CC-1BBF41B9F577}" dt="2020-11-20T02:42:52.726" v="62967" actId="947"/>
          <ac:spMkLst>
            <pc:docMk/>
            <pc:sldMk cId="0" sldId="286"/>
            <ac:spMk id="3487" creationId="{00000000-0000-0000-0000-000000000000}"/>
          </ac:spMkLst>
        </pc:spChg>
        <pc:spChg chg="mod">
          <ac:chgData name="Cao Tianyue" userId="002e49554a3b1526" providerId="LiveId" clId="{AB94867C-7F1F-4F52-A7CC-1BBF41B9F577}" dt="2020-11-20T02:42:52.725" v="62963" actId="947"/>
          <ac:spMkLst>
            <pc:docMk/>
            <pc:sldMk cId="0" sldId="286"/>
            <ac:spMk id="3488" creationId="{00000000-0000-0000-0000-000000000000}"/>
          </ac:spMkLst>
        </pc:spChg>
        <pc:spChg chg="mod">
          <ac:chgData name="Cao Tianyue" userId="002e49554a3b1526" providerId="LiveId" clId="{AB94867C-7F1F-4F52-A7CC-1BBF41B9F577}" dt="2020-11-20T02:42:52.725" v="62959" actId="947"/>
          <ac:spMkLst>
            <pc:docMk/>
            <pc:sldMk cId="0" sldId="286"/>
            <ac:spMk id="3490" creationId="{00000000-0000-0000-0000-000000000000}"/>
          </ac:spMkLst>
        </pc:spChg>
        <pc:spChg chg="mod">
          <ac:chgData name="Cao Tianyue" userId="002e49554a3b1526" providerId="LiveId" clId="{AB94867C-7F1F-4F52-A7CC-1BBF41B9F577}" dt="2020-11-20T02:42:52.725" v="62955" actId="947"/>
          <ac:spMkLst>
            <pc:docMk/>
            <pc:sldMk cId="0" sldId="286"/>
            <ac:spMk id="3491" creationId="{00000000-0000-0000-0000-000000000000}"/>
          </ac:spMkLst>
        </pc:spChg>
        <pc:spChg chg="mod">
          <ac:chgData name="Cao Tianyue" userId="002e49554a3b1526" providerId="LiveId" clId="{AB94867C-7F1F-4F52-A7CC-1BBF41B9F577}" dt="2020-11-20T02:42:52.724" v="62951" actId="947"/>
          <ac:spMkLst>
            <pc:docMk/>
            <pc:sldMk cId="0" sldId="286"/>
            <ac:spMk id="3493" creationId="{00000000-0000-0000-0000-000000000000}"/>
          </ac:spMkLst>
        </pc:spChg>
        <pc:spChg chg="mod">
          <ac:chgData name="Cao Tianyue" userId="002e49554a3b1526" providerId="LiveId" clId="{AB94867C-7F1F-4F52-A7CC-1BBF41B9F577}" dt="2020-11-20T02:42:52.724" v="62947" actId="947"/>
          <ac:spMkLst>
            <pc:docMk/>
            <pc:sldMk cId="0" sldId="286"/>
            <ac:spMk id="3494" creationId="{00000000-0000-0000-0000-000000000000}"/>
          </ac:spMkLst>
        </pc:spChg>
        <pc:spChg chg="mod">
          <ac:chgData name="Cao Tianyue" userId="002e49554a3b1526" providerId="LiveId" clId="{AB94867C-7F1F-4F52-A7CC-1BBF41B9F577}" dt="2020-11-20T02:42:52.723" v="62943" actId="947"/>
          <ac:spMkLst>
            <pc:docMk/>
            <pc:sldMk cId="0" sldId="286"/>
            <ac:spMk id="3496" creationId="{00000000-0000-0000-0000-000000000000}"/>
          </ac:spMkLst>
        </pc:spChg>
        <pc:spChg chg="mod">
          <ac:chgData name="Cao Tianyue" userId="002e49554a3b1526" providerId="LiveId" clId="{AB94867C-7F1F-4F52-A7CC-1BBF41B9F577}" dt="2020-11-20T02:42:52.723" v="62939" actId="947"/>
          <ac:spMkLst>
            <pc:docMk/>
            <pc:sldMk cId="0" sldId="286"/>
            <ac:spMk id="3497" creationId="{00000000-0000-0000-0000-000000000000}"/>
          </ac:spMkLst>
        </pc:spChg>
        <pc:spChg chg="mod">
          <ac:chgData name="Cao Tianyue" userId="002e49554a3b1526" providerId="LiveId" clId="{AB94867C-7F1F-4F52-A7CC-1BBF41B9F577}" dt="2020-11-20T02:42:52.722" v="62935" actId="947"/>
          <ac:spMkLst>
            <pc:docMk/>
            <pc:sldMk cId="0" sldId="286"/>
            <ac:spMk id="3499" creationId="{00000000-0000-0000-0000-000000000000}"/>
          </ac:spMkLst>
        </pc:spChg>
        <pc:spChg chg="mod">
          <ac:chgData name="Cao Tianyue" userId="002e49554a3b1526" providerId="LiveId" clId="{AB94867C-7F1F-4F52-A7CC-1BBF41B9F577}" dt="2020-11-20T02:42:52.722" v="62931" actId="947"/>
          <ac:spMkLst>
            <pc:docMk/>
            <pc:sldMk cId="0" sldId="286"/>
            <ac:spMk id="3500" creationId="{00000000-0000-0000-0000-000000000000}"/>
          </ac:spMkLst>
        </pc:spChg>
        <pc:spChg chg="mod">
          <ac:chgData name="Cao Tianyue" userId="002e49554a3b1526" providerId="LiveId" clId="{AB94867C-7F1F-4F52-A7CC-1BBF41B9F577}" dt="2020-11-20T02:42:52.722" v="62927" actId="947"/>
          <ac:spMkLst>
            <pc:docMk/>
            <pc:sldMk cId="0" sldId="286"/>
            <ac:spMk id="3503" creationId="{00000000-0000-0000-0000-000000000000}"/>
          </ac:spMkLst>
        </pc:spChg>
        <pc:spChg chg="mod">
          <ac:chgData name="Cao Tianyue" userId="002e49554a3b1526" providerId="LiveId" clId="{AB94867C-7F1F-4F52-A7CC-1BBF41B9F577}" dt="2020-11-20T02:42:52.721" v="62923" actId="947"/>
          <ac:spMkLst>
            <pc:docMk/>
            <pc:sldMk cId="0" sldId="286"/>
            <ac:spMk id="3504" creationId="{00000000-0000-0000-0000-000000000000}"/>
          </ac:spMkLst>
        </pc:spChg>
        <pc:spChg chg="mod">
          <ac:chgData name="Cao Tianyue" userId="002e49554a3b1526" providerId="LiveId" clId="{AB94867C-7F1F-4F52-A7CC-1BBF41B9F577}" dt="2020-11-20T02:42:52.721" v="62919" actId="947"/>
          <ac:spMkLst>
            <pc:docMk/>
            <pc:sldMk cId="0" sldId="286"/>
            <ac:spMk id="3505" creationId="{00000000-0000-0000-0000-000000000000}"/>
          </ac:spMkLst>
        </pc:spChg>
        <pc:spChg chg="mod">
          <ac:chgData name="Cao Tianyue" userId="002e49554a3b1526" providerId="LiveId" clId="{AB94867C-7F1F-4F52-A7CC-1BBF41B9F577}" dt="2020-11-20T02:42:52.720" v="62915" actId="947"/>
          <ac:spMkLst>
            <pc:docMk/>
            <pc:sldMk cId="0" sldId="286"/>
            <ac:spMk id="3506" creationId="{00000000-0000-0000-0000-000000000000}"/>
          </ac:spMkLst>
        </pc:spChg>
        <pc:spChg chg="mod">
          <ac:chgData name="Cao Tianyue" userId="002e49554a3b1526" providerId="LiveId" clId="{AB94867C-7F1F-4F52-A7CC-1BBF41B9F577}" dt="2020-11-20T02:42:52.720" v="62911" actId="947"/>
          <ac:spMkLst>
            <pc:docMk/>
            <pc:sldMk cId="0" sldId="286"/>
            <ac:spMk id="3507" creationId="{00000000-0000-0000-0000-000000000000}"/>
          </ac:spMkLst>
        </pc:spChg>
        <pc:spChg chg="mod">
          <ac:chgData name="Cao Tianyue" userId="002e49554a3b1526" providerId="LiveId" clId="{AB94867C-7F1F-4F52-A7CC-1BBF41B9F577}" dt="2020-11-20T02:42:52.719" v="62907" actId="947"/>
          <ac:spMkLst>
            <pc:docMk/>
            <pc:sldMk cId="0" sldId="286"/>
            <ac:spMk id="3508" creationId="{00000000-0000-0000-0000-000000000000}"/>
          </ac:spMkLst>
        </pc:spChg>
        <pc:spChg chg="mod">
          <ac:chgData name="Cao Tianyue" userId="002e49554a3b1526" providerId="LiveId" clId="{AB94867C-7F1F-4F52-A7CC-1BBF41B9F577}" dt="2020-11-20T02:42:52.719" v="62903" actId="947"/>
          <ac:spMkLst>
            <pc:docMk/>
            <pc:sldMk cId="0" sldId="286"/>
            <ac:spMk id="3509" creationId="{00000000-0000-0000-0000-000000000000}"/>
          </ac:spMkLst>
        </pc:spChg>
        <pc:spChg chg="mod">
          <ac:chgData name="Cao Tianyue" userId="002e49554a3b1526" providerId="LiveId" clId="{AB94867C-7F1F-4F52-A7CC-1BBF41B9F577}" dt="2020-11-20T02:42:52.719" v="62899" actId="947"/>
          <ac:spMkLst>
            <pc:docMk/>
            <pc:sldMk cId="0" sldId="286"/>
            <ac:spMk id="3510" creationId="{00000000-0000-0000-0000-000000000000}"/>
          </ac:spMkLst>
        </pc:spChg>
        <pc:spChg chg="mod">
          <ac:chgData name="Cao Tianyue" userId="002e49554a3b1526" providerId="LiveId" clId="{AB94867C-7F1F-4F52-A7CC-1BBF41B9F577}" dt="2020-11-20T02:42:52.718" v="62895" actId="947"/>
          <ac:spMkLst>
            <pc:docMk/>
            <pc:sldMk cId="0" sldId="286"/>
            <ac:spMk id="3511" creationId="{00000000-0000-0000-0000-000000000000}"/>
          </ac:spMkLst>
        </pc:spChg>
        <pc:spChg chg="mod">
          <ac:chgData name="Cao Tianyue" userId="002e49554a3b1526" providerId="LiveId" clId="{AB94867C-7F1F-4F52-A7CC-1BBF41B9F577}" dt="2020-11-20T02:42:52.718" v="62891" actId="947"/>
          <ac:spMkLst>
            <pc:docMk/>
            <pc:sldMk cId="0" sldId="286"/>
            <ac:spMk id="3512" creationId="{00000000-0000-0000-0000-000000000000}"/>
          </ac:spMkLst>
        </pc:spChg>
        <pc:spChg chg="mod">
          <ac:chgData name="Cao Tianyue" userId="002e49554a3b1526" providerId="LiveId" clId="{AB94867C-7F1F-4F52-A7CC-1BBF41B9F577}" dt="2020-11-20T02:42:52.717" v="62887" actId="947"/>
          <ac:spMkLst>
            <pc:docMk/>
            <pc:sldMk cId="0" sldId="286"/>
            <ac:spMk id="3513" creationId="{00000000-0000-0000-0000-000000000000}"/>
          </ac:spMkLst>
        </pc:spChg>
        <pc:spChg chg="mod">
          <ac:chgData name="Cao Tianyue" userId="002e49554a3b1526" providerId="LiveId" clId="{AB94867C-7F1F-4F52-A7CC-1BBF41B9F577}" dt="2020-11-20T02:42:52.717" v="62883" actId="947"/>
          <ac:spMkLst>
            <pc:docMk/>
            <pc:sldMk cId="0" sldId="286"/>
            <ac:spMk id="3514" creationId="{00000000-0000-0000-0000-000000000000}"/>
          </ac:spMkLst>
        </pc:spChg>
        <pc:spChg chg="mod">
          <ac:chgData name="Cao Tianyue" userId="002e49554a3b1526" providerId="LiveId" clId="{AB94867C-7F1F-4F52-A7CC-1BBF41B9F577}" dt="2020-11-20T02:42:52.716" v="62879" actId="947"/>
          <ac:spMkLst>
            <pc:docMk/>
            <pc:sldMk cId="0" sldId="286"/>
            <ac:spMk id="3515" creationId="{00000000-0000-0000-0000-000000000000}"/>
          </ac:spMkLst>
        </pc:spChg>
        <pc:spChg chg="mod">
          <ac:chgData name="Cao Tianyue" userId="002e49554a3b1526" providerId="LiveId" clId="{AB94867C-7F1F-4F52-A7CC-1BBF41B9F577}" dt="2020-11-20T02:42:52.716" v="62875" actId="947"/>
          <ac:spMkLst>
            <pc:docMk/>
            <pc:sldMk cId="0" sldId="286"/>
            <ac:spMk id="3516" creationId="{00000000-0000-0000-0000-000000000000}"/>
          </ac:spMkLst>
        </pc:spChg>
        <pc:spChg chg="mod">
          <ac:chgData name="Cao Tianyue" userId="002e49554a3b1526" providerId="LiveId" clId="{AB94867C-7F1F-4F52-A7CC-1BBF41B9F577}" dt="2020-11-20T02:42:52.716" v="62871" actId="947"/>
          <ac:spMkLst>
            <pc:docMk/>
            <pc:sldMk cId="0" sldId="286"/>
            <ac:spMk id="3517" creationId="{00000000-0000-0000-0000-000000000000}"/>
          </ac:spMkLst>
        </pc:spChg>
        <pc:spChg chg="mod">
          <ac:chgData name="Cao Tianyue" userId="002e49554a3b1526" providerId="LiveId" clId="{AB94867C-7F1F-4F52-A7CC-1BBF41B9F577}" dt="2020-11-20T02:42:52.715" v="62867" actId="947"/>
          <ac:spMkLst>
            <pc:docMk/>
            <pc:sldMk cId="0" sldId="286"/>
            <ac:spMk id="3518" creationId="{00000000-0000-0000-0000-000000000000}"/>
          </ac:spMkLst>
        </pc:spChg>
        <pc:spChg chg="mod">
          <ac:chgData name="Cao Tianyue" userId="002e49554a3b1526" providerId="LiveId" clId="{AB94867C-7F1F-4F52-A7CC-1BBF41B9F577}" dt="2020-11-20T02:42:52.715" v="62863" actId="947"/>
          <ac:spMkLst>
            <pc:docMk/>
            <pc:sldMk cId="0" sldId="286"/>
            <ac:spMk id="3519" creationId="{00000000-0000-0000-0000-000000000000}"/>
          </ac:spMkLst>
        </pc:spChg>
        <pc:spChg chg="mod">
          <ac:chgData name="Cao Tianyue" userId="002e49554a3b1526" providerId="LiveId" clId="{AB94867C-7F1F-4F52-A7CC-1BBF41B9F577}" dt="2020-11-20T02:42:52.714" v="62859" actId="947"/>
          <ac:spMkLst>
            <pc:docMk/>
            <pc:sldMk cId="0" sldId="286"/>
            <ac:spMk id="3521" creationId="{00000000-0000-0000-0000-000000000000}"/>
          </ac:spMkLst>
        </pc:spChg>
        <pc:spChg chg="mod">
          <ac:chgData name="Cao Tianyue" userId="002e49554a3b1526" providerId="LiveId" clId="{AB94867C-7F1F-4F52-A7CC-1BBF41B9F577}" dt="2020-11-20T02:42:52.714" v="62855" actId="947"/>
          <ac:spMkLst>
            <pc:docMk/>
            <pc:sldMk cId="0" sldId="286"/>
            <ac:spMk id="3522" creationId="{00000000-0000-0000-0000-000000000000}"/>
          </ac:spMkLst>
        </pc:spChg>
        <pc:spChg chg="mod">
          <ac:chgData name="Cao Tianyue" userId="002e49554a3b1526" providerId="LiveId" clId="{AB94867C-7F1F-4F52-A7CC-1BBF41B9F577}" dt="2020-11-20T02:42:52.713" v="62851" actId="947"/>
          <ac:spMkLst>
            <pc:docMk/>
            <pc:sldMk cId="0" sldId="286"/>
            <ac:spMk id="3524" creationId="{00000000-0000-0000-0000-000000000000}"/>
          </ac:spMkLst>
        </pc:spChg>
        <pc:spChg chg="mod">
          <ac:chgData name="Cao Tianyue" userId="002e49554a3b1526" providerId="LiveId" clId="{AB94867C-7F1F-4F52-A7CC-1BBF41B9F577}" dt="2020-11-20T02:42:52.713" v="62847" actId="947"/>
          <ac:spMkLst>
            <pc:docMk/>
            <pc:sldMk cId="0" sldId="286"/>
            <ac:spMk id="3525" creationId="{00000000-0000-0000-0000-000000000000}"/>
          </ac:spMkLst>
        </pc:spChg>
        <pc:spChg chg="mod">
          <ac:chgData name="Cao Tianyue" userId="002e49554a3b1526" providerId="LiveId" clId="{AB94867C-7F1F-4F52-A7CC-1BBF41B9F577}" dt="2020-11-20T02:42:52.713" v="62843" actId="947"/>
          <ac:spMkLst>
            <pc:docMk/>
            <pc:sldMk cId="0" sldId="286"/>
            <ac:spMk id="3527" creationId="{00000000-0000-0000-0000-000000000000}"/>
          </ac:spMkLst>
        </pc:spChg>
        <pc:spChg chg="mod">
          <ac:chgData name="Cao Tianyue" userId="002e49554a3b1526" providerId="LiveId" clId="{AB94867C-7F1F-4F52-A7CC-1BBF41B9F577}" dt="2020-11-20T02:42:52.712" v="62839" actId="947"/>
          <ac:spMkLst>
            <pc:docMk/>
            <pc:sldMk cId="0" sldId="286"/>
            <ac:spMk id="3528" creationId="{00000000-0000-0000-0000-000000000000}"/>
          </ac:spMkLst>
        </pc:spChg>
        <pc:spChg chg="mod">
          <ac:chgData name="Cao Tianyue" userId="002e49554a3b1526" providerId="LiveId" clId="{AB94867C-7F1F-4F52-A7CC-1BBF41B9F577}" dt="2020-11-20T02:42:52.712" v="62835" actId="947"/>
          <ac:spMkLst>
            <pc:docMk/>
            <pc:sldMk cId="0" sldId="286"/>
            <ac:spMk id="3530" creationId="{00000000-0000-0000-0000-000000000000}"/>
          </ac:spMkLst>
        </pc:spChg>
        <pc:spChg chg="mod">
          <ac:chgData name="Cao Tianyue" userId="002e49554a3b1526" providerId="LiveId" clId="{AB94867C-7F1F-4F52-A7CC-1BBF41B9F577}" dt="2020-11-20T02:42:52.711" v="62831" actId="947"/>
          <ac:spMkLst>
            <pc:docMk/>
            <pc:sldMk cId="0" sldId="286"/>
            <ac:spMk id="3531" creationId="{00000000-0000-0000-0000-000000000000}"/>
          </ac:spMkLst>
        </pc:spChg>
        <pc:spChg chg="mod">
          <ac:chgData name="Cao Tianyue" userId="002e49554a3b1526" providerId="LiveId" clId="{AB94867C-7F1F-4F52-A7CC-1BBF41B9F577}" dt="2020-11-20T02:42:52.711" v="62827" actId="947"/>
          <ac:spMkLst>
            <pc:docMk/>
            <pc:sldMk cId="0" sldId="286"/>
            <ac:spMk id="3533" creationId="{00000000-0000-0000-0000-000000000000}"/>
          </ac:spMkLst>
        </pc:spChg>
        <pc:spChg chg="mod">
          <ac:chgData name="Cao Tianyue" userId="002e49554a3b1526" providerId="LiveId" clId="{AB94867C-7F1F-4F52-A7CC-1BBF41B9F577}" dt="2020-11-20T02:42:52.710" v="62823" actId="947"/>
          <ac:spMkLst>
            <pc:docMk/>
            <pc:sldMk cId="0" sldId="286"/>
            <ac:spMk id="3534" creationId="{00000000-0000-0000-0000-000000000000}"/>
          </ac:spMkLst>
        </pc:spChg>
        <pc:spChg chg="mod">
          <ac:chgData name="Cao Tianyue" userId="002e49554a3b1526" providerId="LiveId" clId="{AB94867C-7F1F-4F52-A7CC-1BBF41B9F577}" dt="2020-11-20T02:42:52.710" v="62819" actId="947"/>
          <ac:spMkLst>
            <pc:docMk/>
            <pc:sldMk cId="0" sldId="286"/>
            <ac:spMk id="3536" creationId="{00000000-0000-0000-0000-000000000000}"/>
          </ac:spMkLst>
        </pc:spChg>
        <pc:spChg chg="mod">
          <ac:chgData name="Cao Tianyue" userId="002e49554a3b1526" providerId="LiveId" clId="{AB94867C-7F1F-4F52-A7CC-1BBF41B9F577}" dt="2020-11-20T02:42:52.709" v="62815" actId="947"/>
          <ac:spMkLst>
            <pc:docMk/>
            <pc:sldMk cId="0" sldId="286"/>
            <ac:spMk id="3537" creationId="{00000000-0000-0000-0000-000000000000}"/>
          </ac:spMkLst>
        </pc:spChg>
        <pc:spChg chg="mod">
          <ac:chgData name="Cao Tianyue" userId="002e49554a3b1526" providerId="LiveId" clId="{AB94867C-7F1F-4F52-A7CC-1BBF41B9F577}" dt="2020-11-20T02:42:52.709" v="62811" actId="947"/>
          <ac:spMkLst>
            <pc:docMk/>
            <pc:sldMk cId="0" sldId="286"/>
            <ac:spMk id="3539" creationId="{00000000-0000-0000-0000-000000000000}"/>
          </ac:spMkLst>
        </pc:spChg>
        <pc:spChg chg="mod">
          <ac:chgData name="Cao Tianyue" userId="002e49554a3b1526" providerId="LiveId" clId="{AB94867C-7F1F-4F52-A7CC-1BBF41B9F577}" dt="2020-11-20T02:42:52.709" v="62807" actId="947"/>
          <ac:spMkLst>
            <pc:docMk/>
            <pc:sldMk cId="0" sldId="286"/>
            <ac:spMk id="3540" creationId="{00000000-0000-0000-0000-000000000000}"/>
          </ac:spMkLst>
        </pc:spChg>
        <pc:spChg chg="mod">
          <ac:chgData name="Cao Tianyue" userId="002e49554a3b1526" providerId="LiveId" clId="{AB94867C-7F1F-4F52-A7CC-1BBF41B9F577}" dt="2020-11-20T02:42:52.708" v="62803" actId="947"/>
          <ac:spMkLst>
            <pc:docMk/>
            <pc:sldMk cId="0" sldId="286"/>
            <ac:spMk id="3542" creationId="{00000000-0000-0000-0000-000000000000}"/>
          </ac:spMkLst>
        </pc:spChg>
        <pc:spChg chg="mod">
          <ac:chgData name="Cao Tianyue" userId="002e49554a3b1526" providerId="LiveId" clId="{AB94867C-7F1F-4F52-A7CC-1BBF41B9F577}" dt="2020-11-20T02:42:52.708" v="62799" actId="947"/>
          <ac:spMkLst>
            <pc:docMk/>
            <pc:sldMk cId="0" sldId="286"/>
            <ac:spMk id="3543" creationId="{00000000-0000-0000-0000-000000000000}"/>
          </ac:spMkLst>
        </pc:spChg>
        <pc:spChg chg="mod">
          <ac:chgData name="Cao Tianyue" userId="002e49554a3b1526" providerId="LiveId" clId="{AB94867C-7F1F-4F52-A7CC-1BBF41B9F577}" dt="2020-11-20T02:42:52.707" v="62795" actId="947"/>
          <ac:spMkLst>
            <pc:docMk/>
            <pc:sldMk cId="0" sldId="286"/>
            <ac:spMk id="3545" creationId="{00000000-0000-0000-0000-000000000000}"/>
          </ac:spMkLst>
        </pc:spChg>
        <pc:spChg chg="mod">
          <ac:chgData name="Cao Tianyue" userId="002e49554a3b1526" providerId="LiveId" clId="{AB94867C-7F1F-4F52-A7CC-1BBF41B9F577}" dt="2020-11-20T02:42:52.707" v="62791" actId="947"/>
          <ac:spMkLst>
            <pc:docMk/>
            <pc:sldMk cId="0" sldId="286"/>
            <ac:spMk id="3546" creationId="{00000000-0000-0000-0000-000000000000}"/>
          </ac:spMkLst>
        </pc:spChg>
        <pc:spChg chg="mod">
          <ac:chgData name="Cao Tianyue" userId="002e49554a3b1526" providerId="LiveId" clId="{AB94867C-7F1F-4F52-A7CC-1BBF41B9F577}" dt="2020-11-20T02:42:52.707" v="62787" actId="947"/>
          <ac:spMkLst>
            <pc:docMk/>
            <pc:sldMk cId="0" sldId="286"/>
            <ac:spMk id="3548" creationId="{00000000-0000-0000-0000-000000000000}"/>
          </ac:spMkLst>
        </pc:spChg>
        <pc:spChg chg="mod">
          <ac:chgData name="Cao Tianyue" userId="002e49554a3b1526" providerId="LiveId" clId="{AB94867C-7F1F-4F52-A7CC-1BBF41B9F577}" dt="2020-11-20T02:42:52.706" v="62783" actId="947"/>
          <ac:spMkLst>
            <pc:docMk/>
            <pc:sldMk cId="0" sldId="286"/>
            <ac:spMk id="3549" creationId="{00000000-0000-0000-0000-000000000000}"/>
          </ac:spMkLst>
        </pc:spChg>
        <pc:spChg chg="mod">
          <ac:chgData name="Cao Tianyue" userId="002e49554a3b1526" providerId="LiveId" clId="{AB94867C-7F1F-4F52-A7CC-1BBF41B9F577}" dt="2020-11-20T02:42:52.706" v="62779" actId="947"/>
          <ac:spMkLst>
            <pc:docMk/>
            <pc:sldMk cId="0" sldId="286"/>
            <ac:spMk id="3551" creationId="{00000000-0000-0000-0000-000000000000}"/>
          </ac:spMkLst>
        </pc:spChg>
        <pc:spChg chg="mod">
          <ac:chgData name="Cao Tianyue" userId="002e49554a3b1526" providerId="LiveId" clId="{AB94867C-7F1F-4F52-A7CC-1BBF41B9F577}" dt="2020-11-20T02:42:52.705" v="62775" actId="947"/>
          <ac:spMkLst>
            <pc:docMk/>
            <pc:sldMk cId="0" sldId="286"/>
            <ac:spMk id="3552" creationId="{00000000-0000-0000-0000-000000000000}"/>
          </ac:spMkLst>
        </pc:spChg>
        <pc:spChg chg="mod">
          <ac:chgData name="Cao Tianyue" userId="002e49554a3b1526" providerId="LiveId" clId="{AB94867C-7F1F-4F52-A7CC-1BBF41B9F577}" dt="2020-11-20T02:42:52.705" v="62771" actId="947"/>
          <ac:spMkLst>
            <pc:docMk/>
            <pc:sldMk cId="0" sldId="286"/>
            <ac:spMk id="3554" creationId="{00000000-0000-0000-0000-000000000000}"/>
          </ac:spMkLst>
        </pc:spChg>
        <pc:spChg chg="mod">
          <ac:chgData name="Cao Tianyue" userId="002e49554a3b1526" providerId="LiveId" clId="{AB94867C-7F1F-4F52-A7CC-1BBF41B9F577}" dt="2020-11-20T02:42:52.704" v="62767" actId="947"/>
          <ac:spMkLst>
            <pc:docMk/>
            <pc:sldMk cId="0" sldId="286"/>
            <ac:spMk id="3555" creationId="{00000000-0000-0000-0000-000000000000}"/>
          </ac:spMkLst>
        </pc:spChg>
        <pc:spChg chg="mod">
          <ac:chgData name="Cao Tianyue" userId="002e49554a3b1526" providerId="LiveId" clId="{AB94867C-7F1F-4F52-A7CC-1BBF41B9F577}" dt="2020-11-20T02:42:52.704" v="62763" actId="947"/>
          <ac:spMkLst>
            <pc:docMk/>
            <pc:sldMk cId="0" sldId="286"/>
            <ac:spMk id="3557" creationId="{00000000-0000-0000-0000-000000000000}"/>
          </ac:spMkLst>
        </pc:spChg>
        <pc:spChg chg="mod">
          <ac:chgData name="Cao Tianyue" userId="002e49554a3b1526" providerId="LiveId" clId="{AB94867C-7F1F-4F52-A7CC-1BBF41B9F577}" dt="2020-11-20T02:42:52.703" v="62759" actId="947"/>
          <ac:spMkLst>
            <pc:docMk/>
            <pc:sldMk cId="0" sldId="286"/>
            <ac:spMk id="3558" creationId="{00000000-0000-0000-0000-000000000000}"/>
          </ac:spMkLst>
        </pc:spChg>
        <pc:spChg chg="mod">
          <ac:chgData name="Cao Tianyue" userId="002e49554a3b1526" providerId="LiveId" clId="{AB94867C-7F1F-4F52-A7CC-1BBF41B9F577}" dt="2020-11-20T02:42:52.703" v="62755" actId="947"/>
          <ac:spMkLst>
            <pc:docMk/>
            <pc:sldMk cId="0" sldId="286"/>
            <ac:spMk id="3560" creationId="{00000000-0000-0000-0000-000000000000}"/>
          </ac:spMkLst>
        </pc:spChg>
        <pc:spChg chg="mod">
          <ac:chgData name="Cao Tianyue" userId="002e49554a3b1526" providerId="LiveId" clId="{AB94867C-7F1F-4F52-A7CC-1BBF41B9F577}" dt="2020-11-20T02:42:52.702" v="62751" actId="947"/>
          <ac:spMkLst>
            <pc:docMk/>
            <pc:sldMk cId="0" sldId="286"/>
            <ac:spMk id="3562" creationId="{00000000-0000-0000-0000-000000000000}"/>
          </ac:spMkLst>
        </pc:spChg>
        <pc:spChg chg="mod">
          <ac:chgData name="Cao Tianyue" userId="002e49554a3b1526" providerId="LiveId" clId="{AB94867C-7F1F-4F52-A7CC-1BBF41B9F577}" dt="2020-11-20T02:42:52.702" v="62747" actId="947"/>
          <ac:spMkLst>
            <pc:docMk/>
            <pc:sldMk cId="0" sldId="286"/>
            <ac:spMk id="3563" creationId="{00000000-0000-0000-0000-000000000000}"/>
          </ac:spMkLst>
        </pc:spChg>
        <pc:spChg chg="mod">
          <ac:chgData name="Cao Tianyue" userId="002e49554a3b1526" providerId="LiveId" clId="{AB94867C-7F1F-4F52-A7CC-1BBF41B9F577}" dt="2020-11-20T02:42:52.702" v="62743" actId="947"/>
          <ac:spMkLst>
            <pc:docMk/>
            <pc:sldMk cId="0" sldId="286"/>
            <ac:spMk id="3565" creationId="{00000000-0000-0000-0000-000000000000}"/>
          </ac:spMkLst>
        </pc:spChg>
        <pc:spChg chg="mod">
          <ac:chgData name="Cao Tianyue" userId="002e49554a3b1526" providerId="LiveId" clId="{AB94867C-7F1F-4F52-A7CC-1BBF41B9F577}" dt="2020-11-20T02:42:52.701" v="62739" actId="947"/>
          <ac:spMkLst>
            <pc:docMk/>
            <pc:sldMk cId="0" sldId="286"/>
            <ac:spMk id="3566" creationId="{00000000-0000-0000-0000-000000000000}"/>
          </ac:spMkLst>
        </pc:spChg>
        <pc:spChg chg="mod">
          <ac:chgData name="Cao Tianyue" userId="002e49554a3b1526" providerId="LiveId" clId="{AB94867C-7F1F-4F52-A7CC-1BBF41B9F577}" dt="2020-11-20T02:42:52.701" v="62735" actId="947"/>
          <ac:spMkLst>
            <pc:docMk/>
            <pc:sldMk cId="0" sldId="286"/>
            <ac:spMk id="3568" creationId="{00000000-0000-0000-0000-000000000000}"/>
          </ac:spMkLst>
        </pc:spChg>
        <pc:spChg chg="mod">
          <ac:chgData name="Cao Tianyue" userId="002e49554a3b1526" providerId="LiveId" clId="{AB94867C-7F1F-4F52-A7CC-1BBF41B9F577}" dt="2020-11-20T02:42:52.700" v="62731" actId="947"/>
          <ac:spMkLst>
            <pc:docMk/>
            <pc:sldMk cId="0" sldId="286"/>
            <ac:spMk id="3569" creationId="{00000000-0000-0000-0000-000000000000}"/>
          </ac:spMkLst>
        </pc:spChg>
        <pc:spChg chg="mod">
          <ac:chgData name="Cao Tianyue" userId="002e49554a3b1526" providerId="LiveId" clId="{AB94867C-7F1F-4F52-A7CC-1BBF41B9F577}" dt="2020-11-20T02:42:52.700" v="62727" actId="947"/>
          <ac:spMkLst>
            <pc:docMk/>
            <pc:sldMk cId="0" sldId="286"/>
            <ac:spMk id="3570" creationId="{00000000-0000-0000-0000-000000000000}"/>
          </ac:spMkLst>
        </pc:spChg>
        <pc:spChg chg="mod">
          <ac:chgData name="Cao Tianyue" userId="002e49554a3b1526" providerId="LiveId" clId="{AB94867C-7F1F-4F52-A7CC-1BBF41B9F577}" dt="2020-11-20T02:42:52.699" v="62723" actId="947"/>
          <ac:spMkLst>
            <pc:docMk/>
            <pc:sldMk cId="0" sldId="286"/>
            <ac:spMk id="3571" creationId="{00000000-0000-0000-0000-000000000000}"/>
          </ac:spMkLst>
        </pc:spChg>
        <pc:spChg chg="mod">
          <ac:chgData name="Cao Tianyue" userId="002e49554a3b1526" providerId="LiveId" clId="{AB94867C-7F1F-4F52-A7CC-1BBF41B9F577}" dt="2020-11-20T02:42:52.699" v="62719" actId="947"/>
          <ac:spMkLst>
            <pc:docMk/>
            <pc:sldMk cId="0" sldId="286"/>
            <ac:spMk id="3572" creationId="{00000000-0000-0000-0000-000000000000}"/>
          </ac:spMkLst>
        </pc:spChg>
        <pc:spChg chg="mod">
          <ac:chgData name="Cao Tianyue" userId="002e49554a3b1526" providerId="LiveId" clId="{AB94867C-7F1F-4F52-A7CC-1BBF41B9F577}" dt="2020-11-20T02:42:52.699" v="62715" actId="947"/>
          <ac:spMkLst>
            <pc:docMk/>
            <pc:sldMk cId="0" sldId="286"/>
            <ac:spMk id="3573" creationId="{00000000-0000-0000-0000-000000000000}"/>
          </ac:spMkLst>
        </pc:spChg>
        <pc:spChg chg="mod">
          <ac:chgData name="Cao Tianyue" userId="002e49554a3b1526" providerId="LiveId" clId="{AB94867C-7F1F-4F52-A7CC-1BBF41B9F577}" dt="2020-11-20T02:42:52.698" v="62711" actId="947"/>
          <ac:spMkLst>
            <pc:docMk/>
            <pc:sldMk cId="0" sldId="286"/>
            <ac:spMk id="3574" creationId="{00000000-0000-0000-0000-000000000000}"/>
          </ac:spMkLst>
        </pc:spChg>
        <pc:spChg chg="mod">
          <ac:chgData name="Cao Tianyue" userId="002e49554a3b1526" providerId="LiveId" clId="{AB94867C-7F1F-4F52-A7CC-1BBF41B9F577}" dt="2020-11-20T02:42:52.698" v="62707" actId="947"/>
          <ac:spMkLst>
            <pc:docMk/>
            <pc:sldMk cId="0" sldId="286"/>
            <ac:spMk id="3575" creationId="{00000000-0000-0000-0000-000000000000}"/>
          </ac:spMkLst>
        </pc:spChg>
        <pc:spChg chg="mod">
          <ac:chgData name="Cao Tianyue" userId="002e49554a3b1526" providerId="LiveId" clId="{AB94867C-7F1F-4F52-A7CC-1BBF41B9F577}" dt="2020-11-20T02:42:52.697" v="62703" actId="947"/>
          <ac:spMkLst>
            <pc:docMk/>
            <pc:sldMk cId="0" sldId="286"/>
            <ac:spMk id="3577" creationId="{00000000-0000-0000-0000-000000000000}"/>
          </ac:spMkLst>
        </pc:spChg>
        <pc:spChg chg="mod">
          <ac:chgData name="Cao Tianyue" userId="002e49554a3b1526" providerId="LiveId" clId="{AB94867C-7F1F-4F52-A7CC-1BBF41B9F577}" dt="2020-11-20T02:42:52.697" v="62699" actId="947"/>
          <ac:spMkLst>
            <pc:docMk/>
            <pc:sldMk cId="0" sldId="286"/>
            <ac:spMk id="3578" creationId="{00000000-0000-0000-0000-000000000000}"/>
          </ac:spMkLst>
        </pc:spChg>
        <pc:spChg chg="mod">
          <ac:chgData name="Cao Tianyue" userId="002e49554a3b1526" providerId="LiveId" clId="{AB94867C-7F1F-4F52-A7CC-1BBF41B9F577}" dt="2020-11-20T02:42:52.696" v="62695" actId="947"/>
          <ac:spMkLst>
            <pc:docMk/>
            <pc:sldMk cId="0" sldId="286"/>
            <ac:spMk id="3579" creationId="{00000000-0000-0000-0000-000000000000}"/>
          </ac:spMkLst>
        </pc:spChg>
        <pc:spChg chg="mod">
          <ac:chgData name="Cao Tianyue" userId="002e49554a3b1526" providerId="LiveId" clId="{AB94867C-7F1F-4F52-A7CC-1BBF41B9F577}" dt="2020-11-20T02:42:52.696" v="62691" actId="947"/>
          <ac:spMkLst>
            <pc:docMk/>
            <pc:sldMk cId="0" sldId="286"/>
            <ac:spMk id="3580" creationId="{00000000-0000-0000-0000-000000000000}"/>
          </ac:spMkLst>
        </pc:spChg>
        <pc:spChg chg="mod">
          <ac:chgData name="Cao Tianyue" userId="002e49554a3b1526" providerId="LiveId" clId="{AB94867C-7F1F-4F52-A7CC-1BBF41B9F577}" dt="2020-11-20T02:42:52.695" v="62687" actId="947"/>
          <ac:spMkLst>
            <pc:docMk/>
            <pc:sldMk cId="0" sldId="286"/>
            <ac:spMk id="3581" creationId="{00000000-0000-0000-0000-000000000000}"/>
          </ac:spMkLst>
        </pc:spChg>
        <pc:spChg chg="mod">
          <ac:chgData name="Cao Tianyue" userId="002e49554a3b1526" providerId="LiveId" clId="{AB94867C-7F1F-4F52-A7CC-1BBF41B9F577}" dt="2020-11-20T02:42:52.695" v="62683" actId="947"/>
          <ac:spMkLst>
            <pc:docMk/>
            <pc:sldMk cId="0" sldId="286"/>
            <ac:spMk id="3582" creationId="{00000000-0000-0000-0000-000000000000}"/>
          </ac:spMkLst>
        </pc:spChg>
        <pc:spChg chg="mod">
          <ac:chgData name="Cao Tianyue" userId="002e49554a3b1526" providerId="LiveId" clId="{AB94867C-7F1F-4F52-A7CC-1BBF41B9F577}" dt="2020-11-20T02:42:52.694" v="62679" actId="947"/>
          <ac:spMkLst>
            <pc:docMk/>
            <pc:sldMk cId="0" sldId="286"/>
            <ac:spMk id="3583" creationId="{00000000-0000-0000-0000-000000000000}"/>
          </ac:spMkLst>
        </pc:spChg>
        <pc:spChg chg="mod">
          <ac:chgData name="Cao Tianyue" userId="002e49554a3b1526" providerId="LiveId" clId="{AB94867C-7F1F-4F52-A7CC-1BBF41B9F577}" dt="2020-11-20T02:42:52.694" v="62675" actId="947"/>
          <ac:spMkLst>
            <pc:docMk/>
            <pc:sldMk cId="0" sldId="286"/>
            <ac:spMk id="3584" creationId="{00000000-0000-0000-0000-000000000000}"/>
          </ac:spMkLst>
        </pc:spChg>
        <pc:spChg chg="mod">
          <ac:chgData name="Cao Tianyue" userId="002e49554a3b1526" providerId="LiveId" clId="{AB94867C-7F1F-4F52-A7CC-1BBF41B9F577}" dt="2020-11-20T02:42:52.694" v="62671" actId="947"/>
          <ac:spMkLst>
            <pc:docMk/>
            <pc:sldMk cId="0" sldId="286"/>
            <ac:spMk id="3585" creationId="{00000000-0000-0000-0000-000000000000}"/>
          </ac:spMkLst>
        </pc:spChg>
        <pc:spChg chg="mod">
          <ac:chgData name="Cao Tianyue" userId="002e49554a3b1526" providerId="LiveId" clId="{AB94867C-7F1F-4F52-A7CC-1BBF41B9F577}" dt="2020-11-20T02:42:52.693" v="62667" actId="947"/>
          <ac:spMkLst>
            <pc:docMk/>
            <pc:sldMk cId="0" sldId="286"/>
            <ac:spMk id="3586" creationId="{00000000-0000-0000-0000-000000000000}"/>
          </ac:spMkLst>
        </pc:spChg>
        <pc:spChg chg="mod">
          <ac:chgData name="Cao Tianyue" userId="002e49554a3b1526" providerId="LiveId" clId="{AB94867C-7F1F-4F52-A7CC-1BBF41B9F577}" dt="2020-11-20T02:42:52.693" v="62663" actId="947"/>
          <ac:spMkLst>
            <pc:docMk/>
            <pc:sldMk cId="0" sldId="286"/>
            <ac:spMk id="3587" creationId="{00000000-0000-0000-0000-000000000000}"/>
          </ac:spMkLst>
        </pc:spChg>
        <pc:spChg chg="mod">
          <ac:chgData name="Cao Tianyue" userId="002e49554a3b1526" providerId="LiveId" clId="{AB94867C-7F1F-4F52-A7CC-1BBF41B9F577}" dt="2020-11-20T02:42:52.692" v="62659" actId="947"/>
          <ac:spMkLst>
            <pc:docMk/>
            <pc:sldMk cId="0" sldId="286"/>
            <ac:spMk id="3588" creationId="{00000000-0000-0000-0000-000000000000}"/>
          </ac:spMkLst>
        </pc:spChg>
        <pc:spChg chg="mod">
          <ac:chgData name="Cao Tianyue" userId="002e49554a3b1526" providerId="LiveId" clId="{AB94867C-7F1F-4F52-A7CC-1BBF41B9F577}" dt="2020-11-20T02:42:52.691" v="62655" actId="947"/>
          <ac:spMkLst>
            <pc:docMk/>
            <pc:sldMk cId="0" sldId="286"/>
            <ac:spMk id="3589" creationId="{00000000-0000-0000-0000-000000000000}"/>
          </ac:spMkLst>
        </pc:spChg>
        <pc:spChg chg="mod">
          <ac:chgData name="Cao Tianyue" userId="002e49554a3b1526" providerId="LiveId" clId="{AB94867C-7F1F-4F52-A7CC-1BBF41B9F577}" dt="2020-11-20T02:42:52.691" v="62651" actId="947"/>
          <ac:spMkLst>
            <pc:docMk/>
            <pc:sldMk cId="0" sldId="286"/>
            <ac:spMk id="3590" creationId="{00000000-0000-0000-0000-000000000000}"/>
          </ac:spMkLst>
        </pc:spChg>
        <pc:spChg chg="mod">
          <ac:chgData name="Cao Tianyue" userId="002e49554a3b1526" providerId="LiveId" clId="{AB94867C-7F1F-4F52-A7CC-1BBF41B9F577}" dt="2020-11-20T02:42:52.690" v="62647" actId="947"/>
          <ac:spMkLst>
            <pc:docMk/>
            <pc:sldMk cId="0" sldId="286"/>
            <ac:spMk id="3592" creationId="{00000000-0000-0000-0000-000000000000}"/>
          </ac:spMkLst>
        </pc:spChg>
        <pc:spChg chg="mod">
          <ac:chgData name="Cao Tianyue" userId="002e49554a3b1526" providerId="LiveId" clId="{AB94867C-7F1F-4F52-A7CC-1BBF41B9F577}" dt="2020-11-20T02:42:52.690" v="62643" actId="947"/>
          <ac:spMkLst>
            <pc:docMk/>
            <pc:sldMk cId="0" sldId="286"/>
            <ac:spMk id="3593" creationId="{00000000-0000-0000-0000-000000000000}"/>
          </ac:spMkLst>
        </pc:spChg>
        <pc:spChg chg="mod">
          <ac:chgData name="Cao Tianyue" userId="002e49554a3b1526" providerId="LiveId" clId="{AB94867C-7F1F-4F52-A7CC-1BBF41B9F577}" dt="2020-11-20T02:42:52.689" v="62639" actId="947"/>
          <ac:spMkLst>
            <pc:docMk/>
            <pc:sldMk cId="0" sldId="286"/>
            <ac:spMk id="3594" creationId="{00000000-0000-0000-0000-000000000000}"/>
          </ac:spMkLst>
        </pc:spChg>
        <pc:spChg chg="mod">
          <ac:chgData name="Cao Tianyue" userId="002e49554a3b1526" providerId="LiveId" clId="{AB94867C-7F1F-4F52-A7CC-1BBF41B9F577}" dt="2020-11-20T02:42:52.689" v="62635" actId="947"/>
          <ac:spMkLst>
            <pc:docMk/>
            <pc:sldMk cId="0" sldId="286"/>
            <ac:spMk id="3595" creationId="{00000000-0000-0000-0000-000000000000}"/>
          </ac:spMkLst>
        </pc:spChg>
        <pc:spChg chg="mod">
          <ac:chgData name="Cao Tianyue" userId="002e49554a3b1526" providerId="LiveId" clId="{AB94867C-7F1F-4F52-A7CC-1BBF41B9F577}" dt="2020-11-20T02:42:52.688" v="62631" actId="947"/>
          <ac:spMkLst>
            <pc:docMk/>
            <pc:sldMk cId="0" sldId="286"/>
            <ac:spMk id="3596" creationId="{00000000-0000-0000-0000-000000000000}"/>
          </ac:spMkLst>
        </pc:spChg>
        <pc:spChg chg="mod">
          <ac:chgData name="Cao Tianyue" userId="002e49554a3b1526" providerId="LiveId" clId="{AB94867C-7F1F-4F52-A7CC-1BBF41B9F577}" dt="2020-11-20T02:42:52.688" v="62627" actId="947"/>
          <ac:spMkLst>
            <pc:docMk/>
            <pc:sldMk cId="0" sldId="286"/>
            <ac:spMk id="3597" creationId="{00000000-0000-0000-0000-000000000000}"/>
          </ac:spMkLst>
        </pc:spChg>
        <pc:spChg chg="mod">
          <ac:chgData name="Cao Tianyue" userId="002e49554a3b1526" providerId="LiveId" clId="{AB94867C-7F1F-4F52-A7CC-1BBF41B9F577}" dt="2020-11-20T02:42:52.687" v="62623" actId="947"/>
          <ac:spMkLst>
            <pc:docMk/>
            <pc:sldMk cId="0" sldId="286"/>
            <ac:spMk id="3598" creationId="{00000000-0000-0000-0000-000000000000}"/>
          </ac:spMkLst>
        </pc:spChg>
        <pc:spChg chg="mod">
          <ac:chgData name="Cao Tianyue" userId="002e49554a3b1526" providerId="LiveId" clId="{AB94867C-7F1F-4F52-A7CC-1BBF41B9F577}" dt="2020-11-20T02:42:52.687" v="62619" actId="947"/>
          <ac:spMkLst>
            <pc:docMk/>
            <pc:sldMk cId="0" sldId="286"/>
            <ac:spMk id="3599" creationId="{00000000-0000-0000-0000-000000000000}"/>
          </ac:spMkLst>
        </pc:spChg>
        <pc:spChg chg="mod">
          <ac:chgData name="Cao Tianyue" userId="002e49554a3b1526" providerId="LiveId" clId="{AB94867C-7F1F-4F52-A7CC-1BBF41B9F577}" dt="2020-11-20T02:42:52.686" v="62615" actId="947"/>
          <ac:spMkLst>
            <pc:docMk/>
            <pc:sldMk cId="0" sldId="286"/>
            <ac:spMk id="3600" creationId="{00000000-0000-0000-0000-000000000000}"/>
          </ac:spMkLst>
        </pc:spChg>
        <pc:spChg chg="mod">
          <ac:chgData name="Cao Tianyue" userId="002e49554a3b1526" providerId="LiveId" clId="{AB94867C-7F1F-4F52-A7CC-1BBF41B9F577}" dt="2020-11-20T02:42:52.686" v="62611" actId="947"/>
          <ac:spMkLst>
            <pc:docMk/>
            <pc:sldMk cId="0" sldId="286"/>
            <ac:spMk id="3601" creationId="{00000000-0000-0000-0000-000000000000}"/>
          </ac:spMkLst>
        </pc:spChg>
        <pc:spChg chg="mod">
          <ac:chgData name="Cao Tianyue" userId="002e49554a3b1526" providerId="LiveId" clId="{AB94867C-7F1F-4F52-A7CC-1BBF41B9F577}" dt="2020-11-20T02:42:52.686" v="62607" actId="947"/>
          <ac:spMkLst>
            <pc:docMk/>
            <pc:sldMk cId="0" sldId="286"/>
            <ac:spMk id="3602" creationId="{00000000-0000-0000-0000-000000000000}"/>
          </ac:spMkLst>
        </pc:spChg>
        <pc:spChg chg="mod">
          <ac:chgData name="Cao Tianyue" userId="002e49554a3b1526" providerId="LiveId" clId="{AB94867C-7F1F-4F52-A7CC-1BBF41B9F577}" dt="2020-11-20T02:42:52.685" v="62603" actId="947"/>
          <ac:spMkLst>
            <pc:docMk/>
            <pc:sldMk cId="0" sldId="286"/>
            <ac:spMk id="3603" creationId="{00000000-0000-0000-0000-000000000000}"/>
          </ac:spMkLst>
        </pc:spChg>
        <pc:spChg chg="mod">
          <ac:chgData name="Cao Tianyue" userId="002e49554a3b1526" providerId="LiveId" clId="{AB94867C-7F1F-4F52-A7CC-1BBF41B9F577}" dt="2020-11-20T02:42:52.685" v="62599" actId="947"/>
          <ac:spMkLst>
            <pc:docMk/>
            <pc:sldMk cId="0" sldId="286"/>
            <ac:spMk id="3604" creationId="{00000000-0000-0000-0000-000000000000}"/>
          </ac:spMkLst>
        </pc:spChg>
        <pc:spChg chg="mod">
          <ac:chgData name="Cao Tianyue" userId="002e49554a3b1526" providerId="LiveId" clId="{AB94867C-7F1F-4F52-A7CC-1BBF41B9F577}" dt="2020-11-20T02:42:52.684" v="62595" actId="947"/>
          <ac:spMkLst>
            <pc:docMk/>
            <pc:sldMk cId="0" sldId="286"/>
            <ac:spMk id="3605" creationId="{00000000-0000-0000-0000-000000000000}"/>
          </ac:spMkLst>
        </pc:spChg>
        <pc:spChg chg="mod">
          <ac:chgData name="Cao Tianyue" userId="002e49554a3b1526" providerId="LiveId" clId="{AB94867C-7F1F-4F52-A7CC-1BBF41B9F577}" dt="2020-11-20T02:42:52.684" v="62591" actId="947"/>
          <ac:spMkLst>
            <pc:docMk/>
            <pc:sldMk cId="0" sldId="286"/>
            <ac:spMk id="3606" creationId="{00000000-0000-0000-0000-000000000000}"/>
          </ac:spMkLst>
        </pc:spChg>
        <pc:spChg chg="mod">
          <ac:chgData name="Cao Tianyue" userId="002e49554a3b1526" providerId="LiveId" clId="{AB94867C-7F1F-4F52-A7CC-1BBF41B9F577}" dt="2020-11-20T02:42:52.683" v="62587" actId="947"/>
          <ac:spMkLst>
            <pc:docMk/>
            <pc:sldMk cId="0" sldId="286"/>
            <ac:spMk id="3607" creationId="{00000000-0000-0000-0000-000000000000}"/>
          </ac:spMkLst>
        </pc:spChg>
        <pc:spChg chg="mod">
          <ac:chgData name="Cao Tianyue" userId="002e49554a3b1526" providerId="LiveId" clId="{AB94867C-7F1F-4F52-A7CC-1BBF41B9F577}" dt="2020-11-20T02:42:52.683" v="62583" actId="947"/>
          <ac:spMkLst>
            <pc:docMk/>
            <pc:sldMk cId="0" sldId="286"/>
            <ac:spMk id="3608" creationId="{00000000-0000-0000-0000-000000000000}"/>
          </ac:spMkLst>
        </pc:spChg>
        <pc:spChg chg="mod">
          <ac:chgData name="Cao Tianyue" userId="002e49554a3b1526" providerId="LiveId" clId="{AB94867C-7F1F-4F52-A7CC-1BBF41B9F577}" dt="2020-11-20T02:42:52.683" v="62579" actId="947"/>
          <ac:spMkLst>
            <pc:docMk/>
            <pc:sldMk cId="0" sldId="286"/>
            <ac:spMk id="3609" creationId="{00000000-0000-0000-0000-000000000000}"/>
          </ac:spMkLst>
        </pc:spChg>
        <pc:spChg chg="mod">
          <ac:chgData name="Cao Tianyue" userId="002e49554a3b1526" providerId="LiveId" clId="{AB94867C-7F1F-4F52-A7CC-1BBF41B9F577}" dt="2020-11-20T02:42:52.682" v="62575" actId="947"/>
          <ac:spMkLst>
            <pc:docMk/>
            <pc:sldMk cId="0" sldId="286"/>
            <ac:spMk id="3610" creationId="{00000000-0000-0000-0000-000000000000}"/>
          </ac:spMkLst>
        </pc:spChg>
        <pc:spChg chg="mod">
          <ac:chgData name="Cao Tianyue" userId="002e49554a3b1526" providerId="LiveId" clId="{AB94867C-7F1F-4F52-A7CC-1BBF41B9F577}" dt="2020-11-20T02:42:52.681" v="62571" actId="947"/>
          <ac:spMkLst>
            <pc:docMk/>
            <pc:sldMk cId="0" sldId="286"/>
            <ac:spMk id="3611" creationId="{00000000-0000-0000-0000-000000000000}"/>
          </ac:spMkLst>
        </pc:spChg>
        <pc:spChg chg="mod">
          <ac:chgData name="Cao Tianyue" userId="002e49554a3b1526" providerId="LiveId" clId="{AB94867C-7F1F-4F52-A7CC-1BBF41B9F577}" dt="2020-11-20T02:42:52.681" v="62567" actId="947"/>
          <ac:spMkLst>
            <pc:docMk/>
            <pc:sldMk cId="0" sldId="286"/>
            <ac:spMk id="3612" creationId="{00000000-0000-0000-0000-000000000000}"/>
          </ac:spMkLst>
        </pc:spChg>
        <pc:spChg chg="mod">
          <ac:chgData name="Cao Tianyue" userId="002e49554a3b1526" providerId="LiveId" clId="{AB94867C-7F1F-4F52-A7CC-1BBF41B9F577}" dt="2020-11-20T02:42:52.681" v="62563" actId="947"/>
          <ac:spMkLst>
            <pc:docMk/>
            <pc:sldMk cId="0" sldId="286"/>
            <ac:spMk id="3613" creationId="{00000000-0000-0000-0000-000000000000}"/>
          </ac:spMkLst>
        </pc:spChg>
        <pc:spChg chg="mod">
          <ac:chgData name="Cao Tianyue" userId="002e49554a3b1526" providerId="LiveId" clId="{AB94867C-7F1F-4F52-A7CC-1BBF41B9F577}" dt="2020-11-20T02:42:52.680" v="62559" actId="947"/>
          <ac:spMkLst>
            <pc:docMk/>
            <pc:sldMk cId="0" sldId="286"/>
            <ac:spMk id="3614" creationId="{00000000-0000-0000-0000-000000000000}"/>
          </ac:spMkLst>
        </pc:spChg>
        <pc:spChg chg="mod">
          <ac:chgData name="Cao Tianyue" userId="002e49554a3b1526" providerId="LiveId" clId="{AB94867C-7F1F-4F52-A7CC-1BBF41B9F577}" dt="2020-11-20T02:42:52.680" v="62555" actId="947"/>
          <ac:spMkLst>
            <pc:docMk/>
            <pc:sldMk cId="0" sldId="286"/>
            <ac:spMk id="3615" creationId="{00000000-0000-0000-0000-000000000000}"/>
          </ac:spMkLst>
        </pc:spChg>
        <pc:spChg chg="mod">
          <ac:chgData name="Cao Tianyue" userId="002e49554a3b1526" providerId="LiveId" clId="{AB94867C-7F1F-4F52-A7CC-1BBF41B9F577}" dt="2020-11-20T02:42:52.679" v="62551" actId="947"/>
          <ac:spMkLst>
            <pc:docMk/>
            <pc:sldMk cId="0" sldId="286"/>
            <ac:spMk id="3617" creationId="{00000000-0000-0000-0000-000000000000}"/>
          </ac:spMkLst>
        </pc:spChg>
        <pc:spChg chg="mod">
          <ac:chgData name="Cao Tianyue" userId="002e49554a3b1526" providerId="LiveId" clId="{AB94867C-7F1F-4F52-A7CC-1BBF41B9F577}" dt="2020-11-20T02:42:52.679" v="62547" actId="947"/>
          <ac:spMkLst>
            <pc:docMk/>
            <pc:sldMk cId="0" sldId="286"/>
            <ac:spMk id="3619" creationId="{00000000-0000-0000-0000-000000000000}"/>
          </ac:spMkLst>
        </pc:spChg>
        <pc:spChg chg="mod">
          <ac:chgData name="Cao Tianyue" userId="002e49554a3b1526" providerId="LiveId" clId="{AB94867C-7F1F-4F52-A7CC-1BBF41B9F577}" dt="2020-11-20T02:42:52.678" v="62543" actId="947"/>
          <ac:spMkLst>
            <pc:docMk/>
            <pc:sldMk cId="0" sldId="286"/>
            <ac:spMk id="3620" creationId="{00000000-0000-0000-0000-000000000000}"/>
          </ac:spMkLst>
        </pc:spChg>
        <pc:spChg chg="mod">
          <ac:chgData name="Cao Tianyue" userId="002e49554a3b1526" providerId="LiveId" clId="{AB94867C-7F1F-4F52-A7CC-1BBF41B9F577}" dt="2020-11-20T02:42:52.678" v="62539" actId="947"/>
          <ac:spMkLst>
            <pc:docMk/>
            <pc:sldMk cId="0" sldId="286"/>
            <ac:spMk id="3621" creationId="{00000000-0000-0000-0000-000000000000}"/>
          </ac:spMkLst>
        </pc:spChg>
        <pc:spChg chg="mod">
          <ac:chgData name="Cao Tianyue" userId="002e49554a3b1526" providerId="LiveId" clId="{AB94867C-7F1F-4F52-A7CC-1BBF41B9F577}" dt="2020-11-20T02:42:52.677" v="62535" actId="947"/>
          <ac:spMkLst>
            <pc:docMk/>
            <pc:sldMk cId="0" sldId="286"/>
            <ac:spMk id="3622" creationId="{00000000-0000-0000-0000-000000000000}"/>
          </ac:spMkLst>
        </pc:spChg>
        <pc:spChg chg="mod">
          <ac:chgData name="Cao Tianyue" userId="002e49554a3b1526" providerId="LiveId" clId="{AB94867C-7F1F-4F52-A7CC-1BBF41B9F577}" dt="2020-11-20T02:42:52.677" v="62531" actId="947"/>
          <ac:spMkLst>
            <pc:docMk/>
            <pc:sldMk cId="0" sldId="286"/>
            <ac:spMk id="3623" creationId="{00000000-0000-0000-0000-000000000000}"/>
          </ac:spMkLst>
        </pc:spChg>
        <pc:spChg chg="mod">
          <ac:chgData name="Cao Tianyue" userId="002e49554a3b1526" providerId="LiveId" clId="{AB94867C-7F1F-4F52-A7CC-1BBF41B9F577}" dt="2020-11-20T02:42:52.676" v="62527" actId="947"/>
          <ac:spMkLst>
            <pc:docMk/>
            <pc:sldMk cId="0" sldId="286"/>
            <ac:spMk id="3624" creationId="{00000000-0000-0000-0000-000000000000}"/>
          </ac:spMkLst>
        </pc:spChg>
        <pc:spChg chg="mod">
          <ac:chgData name="Cao Tianyue" userId="002e49554a3b1526" providerId="LiveId" clId="{AB94867C-7F1F-4F52-A7CC-1BBF41B9F577}" dt="2020-11-20T02:42:52.676" v="62523" actId="947"/>
          <ac:spMkLst>
            <pc:docMk/>
            <pc:sldMk cId="0" sldId="286"/>
            <ac:spMk id="3625" creationId="{00000000-0000-0000-0000-000000000000}"/>
          </ac:spMkLst>
        </pc:spChg>
        <pc:spChg chg="mod">
          <ac:chgData name="Cao Tianyue" userId="002e49554a3b1526" providerId="LiveId" clId="{AB94867C-7F1F-4F52-A7CC-1BBF41B9F577}" dt="2020-11-20T02:42:52.676" v="62519" actId="947"/>
          <ac:spMkLst>
            <pc:docMk/>
            <pc:sldMk cId="0" sldId="286"/>
            <ac:spMk id="3627" creationId="{00000000-0000-0000-0000-000000000000}"/>
          </ac:spMkLst>
        </pc:spChg>
        <pc:spChg chg="mod">
          <ac:chgData name="Cao Tianyue" userId="002e49554a3b1526" providerId="LiveId" clId="{AB94867C-7F1F-4F52-A7CC-1BBF41B9F577}" dt="2020-11-20T02:42:52.675" v="62515" actId="947"/>
          <ac:spMkLst>
            <pc:docMk/>
            <pc:sldMk cId="0" sldId="286"/>
            <ac:spMk id="3628" creationId="{00000000-0000-0000-0000-000000000000}"/>
          </ac:spMkLst>
        </pc:spChg>
        <pc:spChg chg="mod">
          <ac:chgData name="Cao Tianyue" userId="002e49554a3b1526" providerId="LiveId" clId="{AB94867C-7F1F-4F52-A7CC-1BBF41B9F577}" dt="2020-11-20T02:42:52.675" v="62511" actId="947"/>
          <ac:spMkLst>
            <pc:docMk/>
            <pc:sldMk cId="0" sldId="286"/>
            <ac:spMk id="3629" creationId="{00000000-0000-0000-0000-000000000000}"/>
          </ac:spMkLst>
        </pc:spChg>
        <pc:spChg chg="mod">
          <ac:chgData name="Cao Tianyue" userId="002e49554a3b1526" providerId="LiveId" clId="{AB94867C-7F1F-4F52-A7CC-1BBF41B9F577}" dt="2020-11-20T02:42:52.674" v="62507" actId="947"/>
          <ac:spMkLst>
            <pc:docMk/>
            <pc:sldMk cId="0" sldId="286"/>
            <ac:spMk id="3630" creationId="{00000000-0000-0000-0000-000000000000}"/>
          </ac:spMkLst>
        </pc:spChg>
        <pc:spChg chg="mod">
          <ac:chgData name="Cao Tianyue" userId="002e49554a3b1526" providerId="LiveId" clId="{AB94867C-7F1F-4F52-A7CC-1BBF41B9F577}" dt="2020-11-20T02:42:52.674" v="62503" actId="947"/>
          <ac:spMkLst>
            <pc:docMk/>
            <pc:sldMk cId="0" sldId="286"/>
            <ac:spMk id="3631" creationId="{00000000-0000-0000-0000-000000000000}"/>
          </ac:spMkLst>
        </pc:spChg>
        <pc:spChg chg="mod">
          <ac:chgData name="Cao Tianyue" userId="002e49554a3b1526" providerId="LiveId" clId="{AB94867C-7F1F-4F52-A7CC-1BBF41B9F577}" dt="2020-11-20T02:42:52.673" v="62499" actId="947"/>
          <ac:spMkLst>
            <pc:docMk/>
            <pc:sldMk cId="0" sldId="286"/>
            <ac:spMk id="3632" creationId="{00000000-0000-0000-0000-000000000000}"/>
          </ac:spMkLst>
        </pc:spChg>
        <pc:spChg chg="mod">
          <ac:chgData name="Cao Tianyue" userId="002e49554a3b1526" providerId="LiveId" clId="{AB94867C-7F1F-4F52-A7CC-1BBF41B9F577}" dt="2020-11-20T02:42:52.673" v="62495" actId="947"/>
          <ac:spMkLst>
            <pc:docMk/>
            <pc:sldMk cId="0" sldId="286"/>
            <ac:spMk id="3633" creationId="{00000000-0000-0000-0000-000000000000}"/>
          </ac:spMkLst>
        </pc:spChg>
        <pc:spChg chg="mod">
          <ac:chgData name="Cao Tianyue" userId="002e49554a3b1526" providerId="LiveId" clId="{AB94867C-7F1F-4F52-A7CC-1BBF41B9F577}" dt="2020-11-20T02:42:52.672" v="62491" actId="947"/>
          <ac:spMkLst>
            <pc:docMk/>
            <pc:sldMk cId="0" sldId="286"/>
            <ac:spMk id="3634" creationId="{00000000-0000-0000-0000-000000000000}"/>
          </ac:spMkLst>
        </pc:spChg>
        <pc:spChg chg="mod">
          <ac:chgData name="Cao Tianyue" userId="002e49554a3b1526" providerId="LiveId" clId="{AB94867C-7F1F-4F52-A7CC-1BBF41B9F577}" dt="2020-11-20T02:42:52.672" v="62487" actId="947"/>
          <ac:spMkLst>
            <pc:docMk/>
            <pc:sldMk cId="0" sldId="286"/>
            <ac:spMk id="3635" creationId="{00000000-0000-0000-0000-000000000000}"/>
          </ac:spMkLst>
        </pc:spChg>
        <pc:spChg chg="mod">
          <ac:chgData name="Cao Tianyue" userId="002e49554a3b1526" providerId="LiveId" clId="{AB94867C-7F1F-4F52-A7CC-1BBF41B9F577}" dt="2020-11-20T02:42:52.671" v="62483" actId="947"/>
          <ac:spMkLst>
            <pc:docMk/>
            <pc:sldMk cId="0" sldId="286"/>
            <ac:spMk id="3636" creationId="{00000000-0000-0000-0000-000000000000}"/>
          </ac:spMkLst>
        </pc:spChg>
        <pc:spChg chg="mod">
          <ac:chgData name="Cao Tianyue" userId="002e49554a3b1526" providerId="LiveId" clId="{AB94867C-7F1F-4F52-A7CC-1BBF41B9F577}" dt="2020-11-20T02:42:52.671" v="62479" actId="947"/>
          <ac:spMkLst>
            <pc:docMk/>
            <pc:sldMk cId="0" sldId="286"/>
            <ac:spMk id="3637" creationId="{00000000-0000-0000-0000-000000000000}"/>
          </ac:spMkLst>
        </pc:spChg>
        <pc:spChg chg="mod">
          <ac:chgData name="Cao Tianyue" userId="002e49554a3b1526" providerId="LiveId" clId="{AB94867C-7F1F-4F52-A7CC-1BBF41B9F577}" dt="2020-11-20T02:42:52.671" v="62475" actId="947"/>
          <ac:spMkLst>
            <pc:docMk/>
            <pc:sldMk cId="0" sldId="286"/>
            <ac:spMk id="3638" creationId="{00000000-0000-0000-0000-000000000000}"/>
          </ac:spMkLst>
        </pc:spChg>
        <pc:spChg chg="mod">
          <ac:chgData name="Cao Tianyue" userId="002e49554a3b1526" providerId="LiveId" clId="{AB94867C-7F1F-4F52-A7CC-1BBF41B9F577}" dt="2020-11-20T02:42:52.670" v="62471" actId="947"/>
          <ac:spMkLst>
            <pc:docMk/>
            <pc:sldMk cId="0" sldId="286"/>
            <ac:spMk id="3639" creationId="{00000000-0000-0000-0000-000000000000}"/>
          </ac:spMkLst>
        </pc:spChg>
        <pc:spChg chg="mod">
          <ac:chgData name="Cao Tianyue" userId="002e49554a3b1526" providerId="LiveId" clId="{AB94867C-7F1F-4F52-A7CC-1BBF41B9F577}" dt="2020-11-20T02:42:52.670" v="62467" actId="947"/>
          <ac:spMkLst>
            <pc:docMk/>
            <pc:sldMk cId="0" sldId="286"/>
            <ac:spMk id="3641" creationId="{00000000-0000-0000-0000-000000000000}"/>
          </ac:spMkLst>
        </pc:spChg>
        <pc:spChg chg="mod">
          <ac:chgData name="Cao Tianyue" userId="002e49554a3b1526" providerId="LiveId" clId="{AB94867C-7F1F-4F52-A7CC-1BBF41B9F577}" dt="2020-11-20T02:42:52.669" v="62463" actId="947"/>
          <ac:spMkLst>
            <pc:docMk/>
            <pc:sldMk cId="0" sldId="286"/>
            <ac:spMk id="3642" creationId="{00000000-0000-0000-0000-000000000000}"/>
          </ac:spMkLst>
        </pc:spChg>
        <pc:spChg chg="mod">
          <ac:chgData name="Cao Tianyue" userId="002e49554a3b1526" providerId="LiveId" clId="{AB94867C-7F1F-4F52-A7CC-1BBF41B9F577}" dt="2020-11-20T02:42:52.669" v="62459" actId="947"/>
          <ac:spMkLst>
            <pc:docMk/>
            <pc:sldMk cId="0" sldId="286"/>
            <ac:spMk id="3643" creationId="{00000000-0000-0000-0000-000000000000}"/>
          </ac:spMkLst>
        </pc:spChg>
        <pc:spChg chg="mod">
          <ac:chgData name="Cao Tianyue" userId="002e49554a3b1526" providerId="LiveId" clId="{AB94867C-7F1F-4F52-A7CC-1BBF41B9F577}" dt="2020-11-20T02:42:52.668" v="62455" actId="947"/>
          <ac:spMkLst>
            <pc:docMk/>
            <pc:sldMk cId="0" sldId="286"/>
            <ac:spMk id="3644" creationId="{00000000-0000-0000-0000-000000000000}"/>
          </ac:spMkLst>
        </pc:spChg>
        <pc:spChg chg="mod">
          <ac:chgData name="Cao Tianyue" userId="002e49554a3b1526" providerId="LiveId" clId="{AB94867C-7F1F-4F52-A7CC-1BBF41B9F577}" dt="2020-11-20T02:42:52.668" v="62451" actId="947"/>
          <ac:spMkLst>
            <pc:docMk/>
            <pc:sldMk cId="0" sldId="286"/>
            <ac:spMk id="3645" creationId="{00000000-0000-0000-0000-000000000000}"/>
          </ac:spMkLst>
        </pc:spChg>
        <pc:spChg chg="mod">
          <ac:chgData name="Cao Tianyue" userId="002e49554a3b1526" providerId="LiveId" clId="{AB94867C-7F1F-4F52-A7CC-1BBF41B9F577}" dt="2020-11-20T02:42:52.668" v="62447" actId="947"/>
          <ac:spMkLst>
            <pc:docMk/>
            <pc:sldMk cId="0" sldId="286"/>
            <ac:spMk id="3646" creationId="{00000000-0000-0000-0000-000000000000}"/>
          </ac:spMkLst>
        </pc:spChg>
        <pc:spChg chg="mod">
          <ac:chgData name="Cao Tianyue" userId="002e49554a3b1526" providerId="LiveId" clId="{AB94867C-7F1F-4F52-A7CC-1BBF41B9F577}" dt="2020-11-20T02:42:52.667" v="62443" actId="947"/>
          <ac:spMkLst>
            <pc:docMk/>
            <pc:sldMk cId="0" sldId="286"/>
            <ac:spMk id="3647" creationId="{00000000-0000-0000-0000-000000000000}"/>
          </ac:spMkLst>
        </pc:spChg>
        <pc:spChg chg="mod">
          <ac:chgData name="Cao Tianyue" userId="002e49554a3b1526" providerId="LiveId" clId="{AB94867C-7F1F-4F52-A7CC-1BBF41B9F577}" dt="2020-11-20T02:42:52.666" v="62439" actId="947"/>
          <ac:spMkLst>
            <pc:docMk/>
            <pc:sldMk cId="0" sldId="286"/>
            <ac:spMk id="3649" creationId="{00000000-0000-0000-0000-000000000000}"/>
          </ac:spMkLst>
        </pc:spChg>
        <pc:spChg chg="mod">
          <ac:chgData name="Cao Tianyue" userId="002e49554a3b1526" providerId="LiveId" clId="{AB94867C-7F1F-4F52-A7CC-1BBF41B9F577}" dt="2020-11-20T02:42:52.665" v="62435" actId="947"/>
          <ac:spMkLst>
            <pc:docMk/>
            <pc:sldMk cId="0" sldId="286"/>
            <ac:spMk id="3650" creationId="{00000000-0000-0000-0000-000000000000}"/>
          </ac:spMkLst>
        </pc:spChg>
        <pc:spChg chg="mod">
          <ac:chgData name="Cao Tianyue" userId="002e49554a3b1526" providerId="LiveId" clId="{AB94867C-7F1F-4F52-A7CC-1BBF41B9F577}" dt="2020-11-20T02:42:52.665" v="62431" actId="947"/>
          <ac:spMkLst>
            <pc:docMk/>
            <pc:sldMk cId="0" sldId="286"/>
            <ac:spMk id="3651" creationId="{00000000-0000-0000-0000-000000000000}"/>
          </ac:spMkLst>
        </pc:spChg>
        <pc:spChg chg="mod">
          <ac:chgData name="Cao Tianyue" userId="002e49554a3b1526" providerId="LiveId" clId="{AB94867C-7F1F-4F52-A7CC-1BBF41B9F577}" dt="2020-11-20T02:42:52.665" v="62427" actId="947"/>
          <ac:spMkLst>
            <pc:docMk/>
            <pc:sldMk cId="0" sldId="286"/>
            <ac:spMk id="3652" creationId="{00000000-0000-0000-0000-000000000000}"/>
          </ac:spMkLst>
        </pc:spChg>
        <pc:spChg chg="mod">
          <ac:chgData name="Cao Tianyue" userId="002e49554a3b1526" providerId="LiveId" clId="{AB94867C-7F1F-4F52-A7CC-1BBF41B9F577}" dt="2020-11-20T02:42:52.664" v="62423" actId="947"/>
          <ac:spMkLst>
            <pc:docMk/>
            <pc:sldMk cId="0" sldId="286"/>
            <ac:spMk id="3653" creationId="{00000000-0000-0000-0000-000000000000}"/>
          </ac:spMkLst>
        </pc:spChg>
        <pc:spChg chg="mod">
          <ac:chgData name="Cao Tianyue" userId="002e49554a3b1526" providerId="LiveId" clId="{AB94867C-7F1F-4F52-A7CC-1BBF41B9F577}" dt="2020-11-20T02:42:52.664" v="62419" actId="947"/>
          <ac:spMkLst>
            <pc:docMk/>
            <pc:sldMk cId="0" sldId="286"/>
            <ac:spMk id="3655" creationId="{00000000-0000-0000-0000-000000000000}"/>
          </ac:spMkLst>
        </pc:spChg>
        <pc:spChg chg="mod">
          <ac:chgData name="Cao Tianyue" userId="002e49554a3b1526" providerId="LiveId" clId="{AB94867C-7F1F-4F52-A7CC-1BBF41B9F577}" dt="2020-11-20T02:42:52.663" v="62415" actId="947"/>
          <ac:spMkLst>
            <pc:docMk/>
            <pc:sldMk cId="0" sldId="286"/>
            <ac:spMk id="3656" creationId="{00000000-0000-0000-0000-000000000000}"/>
          </ac:spMkLst>
        </pc:spChg>
        <pc:spChg chg="mod">
          <ac:chgData name="Cao Tianyue" userId="002e49554a3b1526" providerId="LiveId" clId="{AB94867C-7F1F-4F52-A7CC-1BBF41B9F577}" dt="2020-11-20T02:42:52.663" v="62411" actId="947"/>
          <ac:spMkLst>
            <pc:docMk/>
            <pc:sldMk cId="0" sldId="286"/>
            <ac:spMk id="3657" creationId="{00000000-0000-0000-0000-000000000000}"/>
          </ac:spMkLst>
        </pc:spChg>
        <pc:spChg chg="mod">
          <ac:chgData name="Cao Tianyue" userId="002e49554a3b1526" providerId="LiveId" clId="{AB94867C-7F1F-4F52-A7CC-1BBF41B9F577}" dt="2020-11-20T02:42:52.662" v="62407" actId="947"/>
          <ac:spMkLst>
            <pc:docMk/>
            <pc:sldMk cId="0" sldId="286"/>
            <ac:spMk id="3658" creationId="{00000000-0000-0000-0000-000000000000}"/>
          </ac:spMkLst>
        </pc:spChg>
        <pc:spChg chg="mod">
          <ac:chgData name="Cao Tianyue" userId="002e49554a3b1526" providerId="LiveId" clId="{AB94867C-7F1F-4F52-A7CC-1BBF41B9F577}" dt="2020-11-20T02:42:52.662" v="62403" actId="947"/>
          <ac:spMkLst>
            <pc:docMk/>
            <pc:sldMk cId="0" sldId="286"/>
            <ac:spMk id="3659" creationId="{00000000-0000-0000-0000-000000000000}"/>
          </ac:spMkLst>
        </pc:spChg>
        <pc:spChg chg="mod">
          <ac:chgData name="Cao Tianyue" userId="002e49554a3b1526" providerId="LiveId" clId="{AB94867C-7F1F-4F52-A7CC-1BBF41B9F577}" dt="2020-11-20T02:42:52.661" v="62399" actId="947"/>
          <ac:spMkLst>
            <pc:docMk/>
            <pc:sldMk cId="0" sldId="286"/>
            <ac:spMk id="3660" creationId="{00000000-0000-0000-0000-000000000000}"/>
          </ac:spMkLst>
        </pc:spChg>
        <pc:spChg chg="mod">
          <ac:chgData name="Cao Tianyue" userId="002e49554a3b1526" providerId="LiveId" clId="{AB94867C-7F1F-4F52-A7CC-1BBF41B9F577}" dt="2020-11-20T02:42:52.661" v="62395" actId="947"/>
          <ac:spMkLst>
            <pc:docMk/>
            <pc:sldMk cId="0" sldId="286"/>
            <ac:spMk id="3661" creationId="{00000000-0000-0000-0000-000000000000}"/>
          </ac:spMkLst>
        </pc:spChg>
        <pc:spChg chg="mod">
          <ac:chgData name="Cao Tianyue" userId="002e49554a3b1526" providerId="LiveId" clId="{AB94867C-7F1F-4F52-A7CC-1BBF41B9F577}" dt="2020-11-20T02:42:52.661" v="62391" actId="947"/>
          <ac:spMkLst>
            <pc:docMk/>
            <pc:sldMk cId="0" sldId="286"/>
            <ac:spMk id="3662" creationId="{00000000-0000-0000-0000-000000000000}"/>
          </ac:spMkLst>
        </pc:spChg>
        <pc:spChg chg="mod">
          <ac:chgData name="Cao Tianyue" userId="002e49554a3b1526" providerId="LiveId" clId="{AB94867C-7F1F-4F52-A7CC-1BBF41B9F577}" dt="2020-11-20T02:42:52.660" v="62387" actId="947"/>
          <ac:spMkLst>
            <pc:docMk/>
            <pc:sldMk cId="0" sldId="286"/>
            <ac:spMk id="3664" creationId="{00000000-0000-0000-0000-000000000000}"/>
          </ac:spMkLst>
        </pc:spChg>
        <pc:spChg chg="mod">
          <ac:chgData name="Cao Tianyue" userId="002e49554a3b1526" providerId="LiveId" clId="{AB94867C-7F1F-4F52-A7CC-1BBF41B9F577}" dt="2020-11-20T02:42:52.660" v="62383" actId="947"/>
          <ac:spMkLst>
            <pc:docMk/>
            <pc:sldMk cId="0" sldId="286"/>
            <ac:spMk id="3665" creationId="{00000000-0000-0000-0000-000000000000}"/>
          </ac:spMkLst>
        </pc:spChg>
        <pc:spChg chg="mod">
          <ac:chgData name="Cao Tianyue" userId="002e49554a3b1526" providerId="LiveId" clId="{AB94867C-7F1F-4F52-A7CC-1BBF41B9F577}" dt="2020-11-20T02:42:52.659" v="62379" actId="947"/>
          <ac:spMkLst>
            <pc:docMk/>
            <pc:sldMk cId="0" sldId="286"/>
            <ac:spMk id="3667" creationId="{00000000-0000-0000-0000-000000000000}"/>
          </ac:spMkLst>
        </pc:spChg>
        <pc:spChg chg="mod">
          <ac:chgData name="Cao Tianyue" userId="002e49554a3b1526" providerId="LiveId" clId="{AB94867C-7F1F-4F52-A7CC-1BBF41B9F577}" dt="2020-11-20T02:42:52.659" v="62375" actId="947"/>
          <ac:spMkLst>
            <pc:docMk/>
            <pc:sldMk cId="0" sldId="286"/>
            <ac:spMk id="3668" creationId="{00000000-0000-0000-0000-000000000000}"/>
          </ac:spMkLst>
        </pc:spChg>
        <pc:spChg chg="mod">
          <ac:chgData name="Cao Tianyue" userId="002e49554a3b1526" providerId="LiveId" clId="{AB94867C-7F1F-4F52-A7CC-1BBF41B9F577}" dt="2020-11-20T02:42:52.658" v="62371" actId="947"/>
          <ac:spMkLst>
            <pc:docMk/>
            <pc:sldMk cId="0" sldId="286"/>
            <ac:spMk id="3670" creationId="{00000000-0000-0000-0000-000000000000}"/>
          </ac:spMkLst>
        </pc:spChg>
        <pc:spChg chg="mod">
          <ac:chgData name="Cao Tianyue" userId="002e49554a3b1526" providerId="LiveId" clId="{AB94867C-7F1F-4F52-A7CC-1BBF41B9F577}" dt="2020-11-20T02:42:52.658" v="62367" actId="947"/>
          <ac:spMkLst>
            <pc:docMk/>
            <pc:sldMk cId="0" sldId="286"/>
            <ac:spMk id="3671" creationId="{00000000-0000-0000-0000-000000000000}"/>
          </ac:spMkLst>
        </pc:spChg>
        <pc:spChg chg="mod">
          <ac:chgData name="Cao Tianyue" userId="002e49554a3b1526" providerId="LiveId" clId="{AB94867C-7F1F-4F52-A7CC-1BBF41B9F577}" dt="2020-11-20T02:42:52.657" v="62363" actId="947"/>
          <ac:spMkLst>
            <pc:docMk/>
            <pc:sldMk cId="0" sldId="286"/>
            <ac:spMk id="3673" creationId="{00000000-0000-0000-0000-000000000000}"/>
          </ac:spMkLst>
        </pc:spChg>
        <pc:spChg chg="mod">
          <ac:chgData name="Cao Tianyue" userId="002e49554a3b1526" providerId="LiveId" clId="{AB94867C-7F1F-4F52-A7CC-1BBF41B9F577}" dt="2020-11-20T02:42:52.657" v="62359" actId="947"/>
          <ac:spMkLst>
            <pc:docMk/>
            <pc:sldMk cId="0" sldId="286"/>
            <ac:spMk id="3674" creationId="{00000000-0000-0000-0000-000000000000}"/>
          </ac:spMkLst>
        </pc:spChg>
        <pc:spChg chg="mod">
          <ac:chgData name="Cao Tianyue" userId="002e49554a3b1526" providerId="LiveId" clId="{AB94867C-7F1F-4F52-A7CC-1BBF41B9F577}" dt="2020-11-20T02:42:52.656" v="62355" actId="947"/>
          <ac:spMkLst>
            <pc:docMk/>
            <pc:sldMk cId="0" sldId="286"/>
            <ac:spMk id="3676" creationId="{00000000-0000-0000-0000-000000000000}"/>
          </ac:spMkLst>
        </pc:spChg>
        <pc:spChg chg="mod">
          <ac:chgData name="Cao Tianyue" userId="002e49554a3b1526" providerId="LiveId" clId="{AB94867C-7F1F-4F52-A7CC-1BBF41B9F577}" dt="2020-11-20T02:42:52.656" v="62351" actId="947"/>
          <ac:spMkLst>
            <pc:docMk/>
            <pc:sldMk cId="0" sldId="286"/>
            <ac:spMk id="3677" creationId="{00000000-0000-0000-0000-000000000000}"/>
          </ac:spMkLst>
        </pc:spChg>
        <pc:spChg chg="mod">
          <ac:chgData name="Cao Tianyue" userId="002e49554a3b1526" providerId="LiveId" clId="{AB94867C-7F1F-4F52-A7CC-1BBF41B9F577}" dt="2020-11-20T02:42:52.655" v="62347" actId="947"/>
          <ac:spMkLst>
            <pc:docMk/>
            <pc:sldMk cId="0" sldId="286"/>
            <ac:spMk id="3679" creationId="{00000000-0000-0000-0000-000000000000}"/>
          </ac:spMkLst>
        </pc:spChg>
        <pc:spChg chg="mod">
          <ac:chgData name="Cao Tianyue" userId="002e49554a3b1526" providerId="LiveId" clId="{AB94867C-7F1F-4F52-A7CC-1BBF41B9F577}" dt="2020-11-20T02:42:52.655" v="62343" actId="947"/>
          <ac:spMkLst>
            <pc:docMk/>
            <pc:sldMk cId="0" sldId="286"/>
            <ac:spMk id="3680" creationId="{00000000-0000-0000-0000-000000000000}"/>
          </ac:spMkLst>
        </pc:spChg>
        <pc:spChg chg="mod">
          <ac:chgData name="Cao Tianyue" userId="002e49554a3b1526" providerId="LiveId" clId="{AB94867C-7F1F-4F52-A7CC-1BBF41B9F577}" dt="2020-11-20T02:42:52.655" v="62339" actId="947"/>
          <ac:spMkLst>
            <pc:docMk/>
            <pc:sldMk cId="0" sldId="286"/>
            <ac:spMk id="3682" creationId="{00000000-0000-0000-0000-000000000000}"/>
          </ac:spMkLst>
        </pc:spChg>
        <pc:spChg chg="mod">
          <ac:chgData name="Cao Tianyue" userId="002e49554a3b1526" providerId="LiveId" clId="{AB94867C-7F1F-4F52-A7CC-1BBF41B9F577}" dt="2020-11-20T02:42:52.654" v="62335" actId="947"/>
          <ac:spMkLst>
            <pc:docMk/>
            <pc:sldMk cId="0" sldId="286"/>
            <ac:spMk id="3683" creationId="{00000000-0000-0000-0000-000000000000}"/>
          </ac:spMkLst>
        </pc:spChg>
        <pc:spChg chg="mod">
          <ac:chgData name="Cao Tianyue" userId="002e49554a3b1526" providerId="LiveId" clId="{AB94867C-7F1F-4F52-A7CC-1BBF41B9F577}" dt="2020-11-20T02:42:52.654" v="62331" actId="947"/>
          <ac:spMkLst>
            <pc:docMk/>
            <pc:sldMk cId="0" sldId="286"/>
            <ac:spMk id="3685" creationId="{00000000-0000-0000-0000-000000000000}"/>
          </ac:spMkLst>
        </pc:spChg>
        <pc:spChg chg="mod">
          <ac:chgData name="Cao Tianyue" userId="002e49554a3b1526" providerId="LiveId" clId="{AB94867C-7F1F-4F52-A7CC-1BBF41B9F577}" dt="2020-11-20T02:42:52.653" v="62327" actId="947"/>
          <ac:spMkLst>
            <pc:docMk/>
            <pc:sldMk cId="0" sldId="286"/>
            <ac:spMk id="3686" creationId="{00000000-0000-0000-0000-000000000000}"/>
          </ac:spMkLst>
        </pc:spChg>
        <pc:spChg chg="mod">
          <ac:chgData name="Cao Tianyue" userId="002e49554a3b1526" providerId="LiveId" clId="{AB94867C-7F1F-4F52-A7CC-1BBF41B9F577}" dt="2020-11-20T02:42:52.653" v="62323" actId="947"/>
          <ac:spMkLst>
            <pc:docMk/>
            <pc:sldMk cId="0" sldId="286"/>
            <ac:spMk id="3688" creationId="{00000000-0000-0000-0000-000000000000}"/>
          </ac:spMkLst>
        </pc:spChg>
        <pc:spChg chg="mod">
          <ac:chgData name="Cao Tianyue" userId="002e49554a3b1526" providerId="LiveId" clId="{AB94867C-7F1F-4F52-A7CC-1BBF41B9F577}" dt="2020-11-20T02:42:52.652" v="62319" actId="947"/>
          <ac:spMkLst>
            <pc:docMk/>
            <pc:sldMk cId="0" sldId="286"/>
            <ac:spMk id="3689" creationId="{00000000-0000-0000-0000-000000000000}"/>
          </ac:spMkLst>
        </pc:spChg>
        <pc:spChg chg="mod">
          <ac:chgData name="Cao Tianyue" userId="002e49554a3b1526" providerId="LiveId" clId="{AB94867C-7F1F-4F52-A7CC-1BBF41B9F577}" dt="2020-11-20T02:42:52.652" v="62315" actId="947"/>
          <ac:spMkLst>
            <pc:docMk/>
            <pc:sldMk cId="0" sldId="286"/>
            <ac:spMk id="3691" creationId="{00000000-0000-0000-0000-000000000000}"/>
          </ac:spMkLst>
        </pc:spChg>
        <pc:spChg chg="mod">
          <ac:chgData name="Cao Tianyue" userId="002e49554a3b1526" providerId="LiveId" clId="{AB94867C-7F1F-4F52-A7CC-1BBF41B9F577}" dt="2020-11-20T02:42:52.651" v="62311" actId="947"/>
          <ac:spMkLst>
            <pc:docMk/>
            <pc:sldMk cId="0" sldId="286"/>
            <ac:spMk id="3692" creationId="{00000000-0000-0000-0000-000000000000}"/>
          </ac:spMkLst>
        </pc:spChg>
        <pc:spChg chg="mod">
          <ac:chgData name="Cao Tianyue" userId="002e49554a3b1526" providerId="LiveId" clId="{AB94867C-7F1F-4F52-A7CC-1BBF41B9F577}" dt="2020-11-20T02:42:52.651" v="62307" actId="947"/>
          <ac:spMkLst>
            <pc:docMk/>
            <pc:sldMk cId="0" sldId="286"/>
            <ac:spMk id="3694" creationId="{00000000-0000-0000-0000-000000000000}"/>
          </ac:spMkLst>
        </pc:spChg>
        <pc:spChg chg="mod">
          <ac:chgData name="Cao Tianyue" userId="002e49554a3b1526" providerId="LiveId" clId="{AB94867C-7F1F-4F52-A7CC-1BBF41B9F577}" dt="2020-11-20T02:42:52.651" v="62303" actId="947"/>
          <ac:spMkLst>
            <pc:docMk/>
            <pc:sldMk cId="0" sldId="286"/>
            <ac:spMk id="3695" creationId="{00000000-0000-0000-0000-000000000000}"/>
          </ac:spMkLst>
        </pc:spChg>
        <pc:spChg chg="mod">
          <ac:chgData name="Cao Tianyue" userId="002e49554a3b1526" providerId="LiveId" clId="{AB94867C-7F1F-4F52-A7CC-1BBF41B9F577}" dt="2020-11-20T02:42:52.650" v="62299" actId="947"/>
          <ac:spMkLst>
            <pc:docMk/>
            <pc:sldMk cId="0" sldId="286"/>
            <ac:spMk id="3697" creationId="{00000000-0000-0000-0000-000000000000}"/>
          </ac:spMkLst>
        </pc:spChg>
        <pc:spChg chg="mod">
          <ac:chgData name="Cao Tianyue" userId="002e49554a3b1526" providerId="LiveId" clId="{AB94867C-7F1F-4F52-A7CC-1BBF41B9F577}" dt="2020-11-20T02:42:52.650" v="62295" actId="947"/>
          <ac:spMkLst>
            <pc:docMk/>
            <pc:sldMk cId="0" sldId="286"/>
            <ac:spMk id="3698" creationId="{00000000-0000-0000-0000-000000000000}"/>
          </ac:spMkLst>
        </pc:spChg>
        <pc:spChg chg="mod">
          <ac:chgData name="Cao Tianyue" userId="002e49554a3b1526" providerId="LiveId" clId="{AB94867C-7F1F-4F52-A7CC-1BBF41B9F577}" dt="2020-11-20T02:42:52.649" v="62291" actId="947"/>
          <ac:spMkLst>
            <pc:docMk/>
            <pc:sldMk cId="0" sldId="286"/>
            <ac:spMk id="3700" creationId="{00000000-0000-0000-0000-000000000000}"/>
          </ac:spMkLst>
        </pc:spChg>
        <pc:spChg chg="mod">
          <ac:chgData name="Cao Tianyue" userId="002e49554a3b1526" providerId="LiveId" clId="{AB94867C-7F1F-4F52-A7CC-1BBF41B9F577}" dt="2020-11-20T02:42:52.649" v="62287" actId="947"/>
          <ac:spMkLst>
            <pc:docMk/>
            <pc:sldMk cId="0" sldId="286"/>
            <ac:spMk id="3701" creationId="{00000000-0000-0000-0000-000000000000}"/>
          </ac:spMkLst>
        </pc:spChg>
        <pc:spChg chg="mod">
          <ac:chgData name="Cao Tianyue" userId="002e49554a3b1526" providerId="LiveId" clId="{AB94867C-7F1F-4F52-A7CC-1BBF41B9F577}" dt="2020-11-20T02:42:52.648" v="62283" actId="947"/>
          <ac:spMkLst>
            <pc:docMk/>
            <pc:sldMk cId="0" sldId="286"/>
            <ac:spMk id="3703" creationId="{00000000-0000-0000-0000-000000000000}"/>
          </ac:spMkLst>
        </pc:spChg>
        <pc:spChg chg="mod">
          <ac:chgData name="Cao Tianyue" userId="002e49554a3b1526" providerId="LiveId" clId="{AB94867C-7F1F-4F52-A7CC-1BBF41B9F577}" dt="2020-11-20T02:42:52.648" v="62279" actId="947"/>
          <ac:spMkLst>
            <pc:docMk/>
            <pc:sldMk cId="0" sldId="286"/>
            <ac:spMk id="3704" creationId="{00000000-0000-0000-0000-000000000000}"/>
          </ac:spMkLst>
        </pc:spChg>
        <pc:spChg chg="mod">
          <ac:chgData name="Cao Tianyue" userId="002e49554a3b1526" providerId="LiveId" clId="{AB94867C-7F1F-4F52-A7CC-1BBF41B9F577}" dt="2020-11-20T02:42:52.648" v="62275" actId="947"/>
          <ac:spMkLst>
            <pc:docMk/>
            <pc:sldMk cId="0" sldId="286"/>
            <ac:spMk id="3706" creationId="{00000000-0000-0000-0000-000000000000}"/>
          </ac:spMkLst>
        </pc:spChg>
        <pc:spChg chg="mod">
          <ac:chgData name="Cao Tianyue" userId="002e49554a3b1526" providerId="LiveId" clId="{AB94867C-7F1F-4F52-A7CC-1BBF41B9F577}" dt="2020-11-20T02:42:52.647" v="62271" actId="947"/>
          <ac:spMkLst>
            <pc:docMk/>
            <pc:sldMk cId="0" sldId="286"/>
            <ac:spMk id="3707" creationId="{00000000-0000-0000-0000-000000000000}"/>
          </ac:spMkLst>
        </pc:spChg>
        <pc:spChg chg="mod">
          <ac:chgData name="Cao Tianyue" userId="002e49554a3b1526" providerId="LiveId" clId="{AB94867C-7F1F-4F52-A7CC-1BBF41B9F577}" dt="2020-11-20T02:42:52.647" v="62267" actId="947"/>
          <ac:spMkLst>
            <pc:docMk/>
            <pc:sldMk cId="0" sldId="286"/>
            <ac:spMk id="3709" creationId="{00000000-0000-0000-0000-000000000000}"/>
          </ac:spMkLst>
        </pc:spChg>
        <pc:spChg chg="mod">
          <ac:chgData name="Cao Tianyue" userId="002e49554a3b1526" providerId="LiveId" clId="{AB94867C-7F1F-4F52-A7CC-1BBF41B9F577}" dt="2020-11-20T02:42:52.646" v="62263" actId="947"/>
          <ac:spMkLst>
            <pc:docMk/>
            <pc:sldMk cId="0" sldId="286"/>
            <ac:spMk id="3710" creationId="{00000000-0000-0000-0000-000000000000}"/>
          </ac:spMkLst>
        </pc:spChg>
        <pc:spChg chg="mod">
          <ac:chgData name="Cao Tianyue" userId="002e49554a3b1526" providerId="LiveId" clId="{AB94867C-7F1F-4F52-A7CC-1BBF41B9F577}" dt="2020-11-20T02:42:52.646" v="62259" actId="947"/>
          <ac:spMkLst>
            <pc:docMk/>
            <pc:sldMk cId="0" sldId="286"/>
            <ac:spMk id="3712" creationId="{00000000-0000-0000-0000-000000000000}"/>
          </ac:spMkLst>
        </pc:spChg>
        <pc:spChg chg="mod">
          <ac:chgData name="Cao Tianyue" userId="002e49554a3b1526" providerId="LiveId" clId="{AB94867C-7F1F-4F52-A7CC-1BBF41B9F577}" dt="2020-11-20T02:42:52.645" v="62255" actId="947"/>
          <ac:spMkLst>
            <pc:docMk/>
            <pc:sldMk cId="0" sldId="286"/>
            <ac:spMk id="3713" creationId="{00000000-0000-0000-0000-000000000000}"/>
          </ac:spMkLst>
        </pc:spChg>
        <pc:spChg chg="mod">
          <ac:chgData name="Cao Tianyue" userId="002e49554a3b1526" providerId="LiveId" clId="{AB94867C-7F1F-4F52-A7CC-1BBF41B9F577}" dt="2020-11-20T02:42:52.645" v="62251" actId="947"/>
          <ac:spMkLst>
            <pc:docMk/>
            <pc:sldMk cId="0" sldId="286"/>
            <ac:spMk id="3715" creationId="{00000000-0000-0000-0000-000000000000}"/>
          </ac:spMkLst>
        </pc:spChg>
        <pc:spChg chg="mod">
          <ac:chgData name="Cao Tianyue" userId="002e49554a3b1526" providerId="LiveId" clId="{AB94867C-7F1F-4F52-A7CC-1BBF41B9F577}" dt="2020-11-20T02:42:52.645" v="62247" actId="947"/>
          <ac:spMkLst>
            <pc:docMk/>
            <pc:sldMk cId="0" sldId="286"/>
            <ac:spMk id="3716" creationId="{00000000-0000-0000-0000-000000000000}"/>
          </ac:spMkLst>
        </pc:spChg>
        <pc:spChg chg="mod">
          <ac:chgData name="Cao Tianyue" userId="002e49554a3b1526" providerId="LiveId" clId="{AB94867C-7F1F-4F52-A7CC-1BBF41B9F577}" dt="2020-11-20T02:42:52.644" v="62243" actId="947"/>
          <ac:spMkLst>
            <pc:docMk/>
            <pc:sldMk cId="0" sldId="286"/>
            <ac:spMk id="3718" creationId="{00000000-0000-0000-0000-000000000000}"/>
          </ac:spMkLst>
        </pc:spChg>
        <pc:spChg chg="mod">
          <ac:chgData name="Cao Tianyue" userId="002e49554a3b1526" providerId="LiveId" clId="{AB94867C-7F1F-4F52-A7CC-1BBF41B9F577}" dt="2020-11-20T02:42:52.644" v="62239" actId="947"/>
          <ac:spMkLst>
            <pc:docMk/>
            <pc:sldMk cId="0" sldId="286"/>
            <ac:spMk id="3719" creationId="{00000000-0000-0000-0000-000000000000}"/>
          </ac:spMkLst>
        </pc:spChg>
        <pc:spChg chg="mod">
          <ac:chgData name="Cao Tianyue" userId="002e49554a3b1526" providerId="LiveId" clId="{AB94867C-7F1F-4F52-A7CC-1BBF41B9F577}" dt="2020-11-20T02:42:52.643" v="62235" actId="947"/>
          <ac:spMkLst>
            <pc:docMk/>
            <pc:sldMk cId="0" sldId="286"/>
            <ac:spMk id="3721" creationId="{00000000-0000-0000-0000-000000000000}"/>
          </ac:spMkLst>
        </pc:spChg>
        <pc:spChg chg="mod">
          <ac:chgData name="Cao Tianyue" userId="002e49554a3b1526" providerId="LiveId" clId="{AB94867C-7F1F-4F52-A7CC-1BBF41B9F577}" dt="2020-11-20T02:42:52.643" v="62231" actId="947"/>
          <ac:spMkLst>
            <pc:docMk/>
            <pc:sldMk cId="0" sldId="286"/>
            <ac:spMk id="3722" creationId="{00000000-0000-0000-0000-000000000000}"/>
          </ac:spMkLst>
        </pc:spChg>
        <pc:spChg chg="mod">
          <ac:chgData name="Cao Tianyue" userId="002e49554a3b1526" providerId="LiveId" clId="{AB94867C-7F1F-4F52-A7CC-1BBF41B9F577}" dt="2020-11-20T02:42:52.642" v="62227" actId="947"/>
          <ac:spMkLst>
            <pc:docMk/>
            <pc:sldMk cId="0" sldId="286"/>
            <ac:spMk id="3724" creationId="{00000000-0000-0000-0000-000000000000}"/>
          </ac:spMkLst>
        </pc:spChg>
        <pc:spChg chg="mod">
          <ac:chgData name="Cao Tianyue" userId="002e49554a3b1526" providerId="LiveId" clId="{AB94867C-7F1F-4F52-A7CC-1BBF41B9F577}" dt="2020-11-20T02:42:52.642" v="62223" actId="947"/>
          <ac:spMkLst>
            <pc:docMk/>
            <pc:sldMk cId="0" sldId="286"/>
            <ac:spMk id="3725" creationId="{00000000-0000-0000-0000-000000000000}"/>
          </ac:spMkLst>
        </pc:spChg>
        <pc:spChg chg="mod">
          <ac:chgData name="Cao Tianyue" userId="002e49554a3b1526" providerId="LiveId" clId="{AB94867C-7F1F-4F52-A7CC-1BBF41B9F577}" dt="2020-11-20T02:42:52.642" v="62219" actId="947"/>
          <ac:spMkLst>
            <pc:docMk/>
            <pc:sldMk cId="0" sldId="286"/>
            <ac:spMk id="3727" creationId="{00000000-0000-0000-0000-000000000000}"/>
          </ac:spMkLst>
        </pc:spChg>
        <pc:spChg chg="mod">
          <ac:chgData name="Cao Tianyue" userId="002e49554a3b1526" providerId="LiveId" clId="{AB94867C-7F1F-4F52-A7CC-1BBF41B9F577}" dt="2020-11-20T02:42:52.641" v="62215" actId="947"/>
          <ac:spMkLst>
            <pc:docMk/>
            <pc:sldMk cId="0" sldId="286"/>
            <ac:spMk id="3728" creationId="{00000000-0000-0000-0000-000000000000}"/>
          </ac:spMkLst>
        </pc:spChg>
        <pc:spChg chg="mod">
          <ac:chgData name="Cao Tianyue" userId="002e49554a3b1526" providerId="LiveId" clId="{AB94867C-7F1F-4F52-A7CC-1BBF41B9F577}" dt="2020-11-20T02:42:52.641" v="62211" actId="947"/>
          <ac:spMkLst>
            <pc:docMk/>
            <pc:sldMk cId="0" sldId="286"/>
            <ac:spMk id="3730" creationId="{00000000-0000-0000-0000-000000000000}"/>
          </ac:spMkLst>
        </pc:spChg>
        <pc:spChg chg="mod">
          <ac:chgData name="Cao Tianyue" userId="002e49554a3b1526" providerId="LiveId" clId="{AB94867C-7F1F-4F52-A7CC-1BBF41B9F577}" dt="2020-11-20T02:42:52.640" v="62207" actId="947"/>
          <ac:spMkLst>
            <pc:docMk/>
            <pc:sldMk cId="0" sldId="286"/>
            <ac:spMk id="3731" creationId="{00000000-0000-0000-0000-000000000000}"/>
          </ac:spMkLst>
        </pc:spChg>
        <pc:spChg chg="mod">
          <ac:chgData name="Cao Tianyue" userId="002e49554a3b1526" providerId="LiveId" clId="{AB94867C-7F1F-4F52-A7CC-1BBF41B9F577}" dt="2020-11-20T02:42:52.640" v="62203" actId="947"/>
          <ac:spMkLst>
            <pc:docMk/>
            <pc:sldMk cId="0" sldId="286"/>
            <ac:spMk id="3733" creationId="{00000000-0000-0000-0000-000000000000}"/>
          </ac:spMkLst>
        </pc:spChg>
        <pc:spChg chg="mod">
          <ac:chgData name="Cao Tianyue" userId="002e49554a3b1526" providerId="LiveId" clId="{AB94867C-7F1F-4F52-A7CC-1BBF41B9F577}" dt="2020-11-20T02:42:52.639" v="62199" actId="947"/>
          <ac:spMkLst>
            <pc:docMk/>
            <pc:sldMk cId="0" sldId="286"/>
            <ac:spMk id="3734" creationId="{00000000-0000-0000-0000-000000000000}"/>
          </ac:spMkLst>
        </pc:spChg>
        <pc:spChg chg="mod">
          <ac:chgData name="Cao Tianyue" userId="002e49554a3b1526" providerId="LiveId" clId="{AB94867C-7F1F-4F52-A7CC-1BBF41B9F577}" dt="2020-11-20T02:42:52.639" v="62195" actId="947"/>
          <ac:spMkLst>
            <pc:docMk/>
            <pc:sldMk cId="0" sldId="286"/>
            <ac:spMk id="3736" creationId="{00000000-0000-0000-0000-000000000000}"/>
          </ac:spMkLst>
        </pc:spChg>
        <pc:spChg chg="mod">
          <ac:chgData name="Cao Tianyue" userId="002e49554a3b1526" providerId="LiveId" clId="{AB94867C-7F1F-4F52-A7CC-1BBF41B9F577}" dt="2020-11-20T02:42:52.639" v="62191" actId="947"/>
          <ac:spMkLst>
            <pc:docMk/>
            <pc:sldMk cId="0" sldId="286"/>
            <ac:spMk id="3737" creationId="{00000000-0000-0000-0000-000000000000}"/>
          </ac:spMkLst>
        </pc:spChg>
        <pc:spChg chg="mod">
          <ac:chgData name="Cao Tianyue" userId="002e49554a3b1526" providerId="LiveId" clId="{AB94867C-7F1F-4F52-A7CC-1BBF41B9F577}" dt="2020-11-20T02:42:52.638" v="62187" actId="947"/>
          <ac:spMkLst>
            <pc:docMk/>
            <pc:sldMk cId="0" sldId="286"/>
            <ac:spMk id="3739" creationId="{00000000-0000-0000-0000-000000000000}"/>
          </ac:spMkLst>
        </pc:spChg>
        <pc:spChg chg="mod">
          <ac:chgData name="Cao Tianyue" userId="002e49554a3b1526" providerId="LiveId" clId="{AB94867C-7F1F-4F52-A7CC-1BBF41B9F577}" dt="2020-11-20T02:42:52.638" v="62183" actId="947"/>
          <ac:spMkLst>
            <pc:docMk/>
            <pc:sldMk cId="0" sldId="286"/>
            <ac:spMk id="3740" creationId="{00000000-0000-0000-0000-000000000000}"/>
          </ac:spMkLst>
        </pc:spChg>
        <pc:spChg chg="mod">
          <ac:chgData name="Cao Tianyue" userId="002e49554a3b1526" providerId="LiveId" clId="{AB94867C-7F1F-4F52-A7CC-1BBF41B9F577}" dt="2020-11-20T02:42:52.637" v="62179" actId="947"/>
          <ac:spMkLst>
            <pc:docMk/>
            <pc:sldMk cId="0" sldId="286"/>
            <ac:spMk id="3742" creationId="{00000000-0000-0000-0000-000000000000}"/>
          </ac:spMkLst>
        </pc:spChg>
        <pc:spChg chg="mod">
          <ac:chgData name="Cao Tianyue" userId="002e49554a3b1526" providerId="LiveId" clId="{AB94867C-7F1F-4F52-A7CC-1BBF41B9F577}" dt="2020-11-20T02:42:52.637" v="62175" actId="947"/>
          <ac:spMkLst>
            <pc:docMk/>
            <pc:sldMk cId="0" sldId="286"/>
            <ac:spMk id="3743" creationId="{00000000-0000-0000-0000-000000000000}"/>
          </ac:spMkLst>
        </pc:spChg>
        <pc:spChg chg="mod">
          <ac:chgData name="Cao Tianyue" userId="002e49554a3b1526" providerId="LiveId" clId="{AB94867C-7F1F-4F52-A7CC-1BBF41B9F577}" dt="2020-11-20T02:42:52.636" v="62171" actId="947"/>
          <ac:spMkLst>
            <pc:docMk/>
            <pc:sldMk cId="0" sldId="286"/>
            <ac:spMk id="3745" creationId="{00000000-0000-0000-0000-000000000000}"/>
          </ac:spMkLst>
        </pc:spChg>
        <pc:spChg chg="mod">
          <ac:chgData name="Cao Tianyue" userId="002e49554a3b1526" providerId="LiveId" clId="{AB94867C-7F1F-4F52-A7CC-1BBF41B9F577}" dt="2020-11-20T02:42:52.636" v="62167" actId="947"/>
          <ac:spMkLst>
            <pc:docMk/>
            <pc:sldMk cId="0" sldId="286"/>
            <ac:spMk id="3746" creationId="{00000000-0000-0000-0000-000000000000}"/>
          </ac:spMkLst>
        </pc:spChg>
        <pc:spChg chg="mod">
          <ac:chgData name="Cao Tianyue" userId="002e49554a3b1526" providerId="LiveId" clId="{AB94867C-7F1F-4F52-A7CC-1BBF41B9F577}" dt="2020-11-20T02:42:52.636" v="62163" actId="947"/>
          <ac:spMkLst>
            <pc:docMk/>
            <pc:sldMk cId="0" sldId="286"/>
            <ac:spMk id="3748" creationId="{00000000-0000-0000-0000-000000000000}"/>
          </ac:spMkLst>
        </pc:spChg>
        <pc:spChg chg="mod">
          <ac:chgData name="Cao Tianyue" userId="002e49554a3b1526" providerId="LiveId" clId="{AB94867C-7F1F-4F52-A7CC-1BBF41B9F577}" dt="2020-11-20T02:42:52.635" v="62159" actId="947"/>
          <ac:spMkLst>
            <pc:docMk/>
            <pc:sldMk cId="0" sldId="286"/>
            <ac:spMk id="3749" creationId="{00000000-0000-0000-0000-000000000000}"/>
          </ac:spMkLst>
        </pc:spChg>
        <pc:spChg chg="mod">
          <ac:chgData name="Cao Tianyue" userId="002e49554a3b1526" providerId="LiveId" clId="{AB94867C-7F1F-4F52-A7CC-1BBF41B9F577}" dt="2020-11-20T02:42:52.635" v="62155" actId="947"/>
          <ac:spMkLst>
            <pc:docMk/>
            <pc:sldMk cId="0" sldId="286"/>
            <ac:spMk id="3751" creationId="{00000000-0000-0000-0000-000000000000}"/>
          </ac:spMkLst>
        </pc:spChg>
        <pc:spChg chg="mod">
          <ac:chgData name="Cao Tianyue" userId="002e49554a3b1526" providerId="LiveId" clId="{AB94867C-7F1F-4F52-A7CC-1BBF41B9F577}" dt="2020-11-20T02:42:52.634" v="62151" actId="947"/>
          <ac:spMkLst>
            <pc:docMk/>
            <pc:sldMk cId="0" sldId="286"/>
            <ac:spMk id="3752" creationId="{00000000-0000-0000-0000-000000000000}"/>
          </ac:spMkLst>
        </pc:spChg>
        <pc:spChg chg="mod">
          <ac:chgData name="Cao Tianyue" userId="002e49554a3b1526" providerId="LiveId" clId="{AB94867C-7F1F-4F52-A7CC-1BBF41B9F577}" dt="2020-11-20T02:42:52.634" v="62147" actId="947"/>
          <ac:spMkLst>
            <pc:docMk/>
            <pc:sldMk cId="0" sldId="286"/>
            <ac:spMk id="3754" creationId="{00000000-0000-0000-0000-000000000000}"/>
          </ac:spMkLst>
        </pc:spChg>
        <pc:spChg chg="mod">
          <ac:chgData name="Cao Tianyue" userId="002e49554a3b1526" providerId="LiveId" clId="{AB94867C-7F1F-4F52-A7CC-1BBF41B9F577}" dt="2020-11-20T02:42:52.633" v="62143" actId="947"/>
          <ac:spMkLst>
            <pc:docMk/>
            <pc:sldMk cId="0" sldId="286"/>
            <ac:spMk id="3755" creationId="{00000000-0000-0000-0000-000000000000}"/>
          </ac:spMkLst>
        </pc:spChg>
        <pc:spChg chg="mod">
          <ac:chgData name="Cao Tianyue" userId="002e49554a3b1526" providerId="LiveId" clId="{AB94867C-7F1F-4F52-A7CC-1BBF41B9F577}" dt="2020-11-20T02:42:52.633" v="62139" actId="947"/>
          <ac:spMkLst>
            <pc:docMk/>
            <pc:sldMk cId="0" sldId="286"/>
            <ac:spMk id="3757" creationId="{00000000-0000-0000-0000-000000000000}"/>
          </ac:spMkLst>
        </pc:spChg>
        <pc:spChg chg="mod">
          <ac:chgData name="Cao Tianyue" userId="002e49554a3b1526" providerId="LiveId" clId="{AB94867C-7F1F-4F52-A7CC-1BBF41B9F577}" dt="2020-11-20T02:42:52.633" v="62135" actId="947"/>
          <ac:spMkLst>
            <pc:docMk/>
            <pc:sldMk cId="0" sldId="286"/>
            <ac:spMk id="3758" creationId="{00000000-0000-0000-0000-000000000000}"/>
          </ac:spMkLst>
        </pc:spChg>
        <pc:spChg chg="mod">
          <ac:chgData name="Cao Tianyue" userId="002e49554a3b1526" providerId="LiveId" clId="{AB94867C-7F1F-4F52-A7CC-1BBF41B9F577}" dt="2020-11-20T02:42:52.632" v="62131" actId="947"/>
          <ac:spMkLst>
            <pc:docMk/>
            <pc:sldMk cId="0" sldId="286"/>
            <ac:spMk id="3760" creationId="{00000000-0000-0000-0000-000000000000}"/>
          </ac:spMkLst>
        </pc:spChg>
        <pc:spChg chg="mod">
          <ac:chgData name="Cao Tianyue" userId="002e49554a3b1526" providerId="LiveId" clId="{AB94867C-7F1F-4F52-A7CC-1BBF41B9F577}" dt="2020-11-20T02:42:52.632" v="62127" actId="947"/>
          <ac:spMkLst>
            <pc:docMk/>
            <pc:sldMk cId="0" sldId="286"/>
            <ac:spMk id="3761" creationId="{00000000-0000-0000-0000-000000000000}"/>
          </ac:spMkLst>
        </pc:spChg>
        <pc:spChg chg="mod">
          <ac:chgData name="Cao Tianyue" userId="002e49554a3b1526" providerId="LiveId" clId="{AB94867C-7F1F-4F52-A7CC-1BBF41B9F577}" dt="2020-11-20T02:42:52.631" v="62123" actId="947"/>
          <ac:spMkLst>
            <pc:docMk/>
            <pc:sldMk cId="0" sldId="286"/>
            <ac:spMk id="3763" creationId="{00000000-0000-0000-0000-000000000000}"/>
          </ac:spMkLst>
        </pc:spChg>
        <pc:spChg chg="mod">
          <ac:chgData name="Cao Tianyue" userId="002e49554a3b1526" providerId="LiveId" clId="{AB94867C-7F1F-4F52-A7CC-1BBF41B9F577}" dt="2020-11-20T02:42:52.631" v="62119" actId="947"/>
          <ac:spMkLst>
            <pc:docMk/>
            <pc:sldMk cId="0" sldId="286"/>
            <ac:spMk id="3764" creationId="{00000000-0000-0000-0000-000000000000}"/>
          </ac:spMkLst>
        </pc:spChg>
        <pc:spChg chg="mod">
          <ac:chgData name="Cao Tianyue" userId="002e49554a3b1526" providerId="LiveId" clId="{AB94867C-7F1F-4F52-A7CC-1BBF41B9F577}" dt="2020-11-20T02:42:52.630" v="62115" actId="947"/>
          <ac:spMkLst>
            <pc:docMk/>
            <pc:sldMk cId="0" sldId="286"/>
            <ac:spMk id="3766" creationId="{00000000-0000-0000-0000-000000000000}"/>
          </ac:spMkLst>
        </pc:spChg>
        <pc:spChg chg="mod">
          <ac:chgData name="Cao Tianyue" userId="002e49554a3b1526" providerId="LiveId" clId="{AB94867C-7F1F-4F52-A7CC-1BBF41B9F577}" dt="2020-11-20T02:42:52.630" v="62111" actId="947"/>
          <ac:spMkLst>
            <pc:docMk/>
            <pc:sldMk cId="0" sldId="286"/>
            <ac:spMk id="3767" creationId="{00000000-0000-0000-0000-000000000000}"/>
          </ac:spMkLst>
        </pc:spChg>
        <pc:spChg chg="mod">
          <ac:chgData name="Cao Tianyue" userId="002e49554a3b1526" providerId="LiveId" clId="{AB94867C-7F1F-4F52-A7CC-1BBF41B9F577}" dt="2020-11-20T02:42:52.630" v="62107" actId="947"/>
          <ac:spMkLst>
            <pc:docMk/>
            <pc:sldMk cId="0" sldId="286"/>
            <ac:spMk id="3769" creationId="{00000000-0000-0000-0000-000000000000}"/>
          </ac:spMkLst>
        </pc:spChg>
        <pc:spChg chg="mod">
          <ac:chgData name="Cao Tianyue" userId="002e49554a3b1526" providerId="LiveId" clId="{AB94867C-7F1F-4F52-A7CC-1BBF41B9F577}" dt="2020-11-20T02:42:52.629" v="62103" actId="947"/>
          <ac:spMkLst>
            <pc:docMk/>
            <pc:sldMk cId="0" sldId="286"/>
            <ac:spMk id="3770" creationId="{00000000-0000-0000-0000-000000000000}"/>
          </ac:spMkLst>
        </pc:spChg>
        <pc:spChg chg="mod">
          <ac:chgData name="Cao Tianyue" userId="002e49554a3b1526" providerId="LiveId" clId="{AB94867C-7F1F-4F52-A7CC-1BBF41B9F577}" dt="2020-11-20T02:42:52.628" v="62099" actId="947"/>
          <ac:spMkLst>
            <pc:docMk/>
            <pc:sldMk cId="0" sldId="286"/>
            <ac:spMk id="3772" creationId="{00000000-0000-0000-0000-000000000000}"/>
          </ac:spMkLst>
        </pc:spChg>
        <pc:spChg chg="mod">
          <ac:chgData name="Cao Tianyue" userId="002e49554a3b1526" providerId="LiveId" clId="{AB94867C-7F1F-4F52-A7CC-1BBF41B9F577}" dt="2020-11-20T02:42:52.628" v="62095" actId="947"/>
          <ac:spMkLst>
            <pc:docMk/>
            <pc:sldMk cId="0" sldId="286"/>
            <ac:spMk id="3773" creationId="{00000000-0000-0000-0000-000000000000}"/>
          </ac:spMkLst>
        </pc:spChg>
        <pc:spChg chg="mod">
          <ac:chgData name="Cao Tianyue" userId="002e49554a3b1526" providerId="LiveId" clId="{AB94867C-7F1F-4F52-A7CC-1BBF41B9F577}" dt="2020-11-20T02:42:52.627" v="62091" actId="947"/>
          <ac:spMkLst>
            <pc:docMk/>
            <pc:sldMk cId="0" sldId="286"/>
            <ac:spMk id="3775" creationId="{00000000-0000-0000-0000-000000000000}"/>
          </ac:spMkLst>
        </pc:spChg>
        <pc:spChg chg="mod">
          <ac:chgData name="Cao Tianyue" userId="002e49554a3b1526" providerId="LiveId" clId="{AB94867C-7F1F-4F52-A7CC-1BBF41B9F577}" dt="2020-11-20T02:42:52.627" v="62087" actId="947"/>
          <ac:spMkLst>
            <pc:docMk/>
            <pc:sldMk cId="0" sldId="286"/>
            <ac:spMk id="3776" creationId="{00000000-0000-0000-0000-000000000000}"/>
          </ac:spMkLst>
        </pc:spChg>
        <pc:spChg chg="mod">
          <ac:chgData name="Cao Tianyue" userId="002e49554a3b1526" providerId="LiveId" clId="{AB94867C-7F1F-4F52-A7CC-1BBF41B9F577}" dt="2020-11-20T02:42:52.626" v="62083" actId="947"/>
          <ac:spMkLst>
            <pc:docMk/>
            <pc:sldMk cId="0" sldId="286"/>
            <ac:spMk id="3778" creationId="{00000000-0000-0000-0000-000000000000}"/>
          </ac:spMkLst>
        </pc:spChg>
        <pc:spChg chg="mod">
          <ac:chgData name="Cao Tianyue" userId="002e49554a3b1526" providerId="LiveId" clId="{AB94867C-7F1F-4F52-A7CC-1BBF41B9F577}" dt="2020-11-20T02:42:52.626" v="62079" actId="947"/>
          <ac:spMkLst>
            <pc:docMk/>
            <pc:sldMk cId="0" sldId="286"/>
            <ac:spMk id="3779" creationId="{00000000-0000-0000-0000-000000000000}"/>
          </ac:spMkLst>
        </pc:spChg>
        <pc:spChg chg="mod">
          <ac:chgData name="Cao Tianyue" userId="002e49554a3b1526" providerId="LiveId" clId="{AB94867C-7F1F-4F52-A7CC-1BBF41B9F577}" dt="2020-11-20T02:42:52.626" v="62075" actId="947"/>
          <ac:spMkLst>
            <pc:docMk/>
            <pc:sldMk cId="0" sldId="286"/>
            <ac:spMk id="3781" creationId="{00000000-0000-0000-0000-000000000000}"/>
          </ac:spMkLst>
        </pc:spChg>
        <pc:spChg chg="mod">
          <ac:chgData name="Cao Tianyue" userId="002e49554a3b1526" providerId="LiveId" clId="{AB94867C-7F1F-4F52-A7CC-1BBF41B9F577}" dt="2020-11-20T02:42:52.625" v="62071" actId="947"/>
          <ac:spMkLst>
            <pc:docMk/>
            <pc:sldMk cId="0" sldId="286"/>
            <ac:spMk id="3782" creationId="{00000000-0000-0000-0000-000000000000}"/>
          </ac:spMkLst>
        </pc:spChg>
        <pc:spChg chg="mod">
          <ac:chgData name="Cao Tianyue" userId="002e49554a3b1526" providerId="LiveId" clId="{AB94867C-7F1F-4F52-A7CC-1BBF41B9F577}" dt="2020-11-20T02:42:52.625" v="62067" actId="947"/>
          <ac:spMkLst>
            <pc:docMk/>
            <pc:sldMk cId="0" sldId="286"/>
            <ac:spMk id="3784" creationId="{00000000-0000-0000-0000-000000000000}"/>
          </ac:spMkLst>
        </pc:spChg>
        <pc:spChg chg="mod">
          <ac:chgData name="Cao Tianyue" userId="002e49554a3b1526" providerId="LiveId" clId="{AB94867C-7F1F-4F52-A7CC-1BBF41B9F577}" dt="2020-11-20T02:42:52.624" v="62063" actId="947"/>
          <ac:spMkLst>
            <pc:docMk/>
            <pc:sldMk cId="0" sldId="286"/>
            <ac:spMk id="3785" creationId="{00000000-0000-0000-0000-000000000000}"/>
          </ac:spMkLst>
        </pc:spChg>
        <pc:spChg chg="mod">
          <ac:chgData name="Cao Tianyue" userId="002e49554a3b1526" providerId="LiveId" clId="{AB94867C-7F1F-4F52-A7CC-1BBF41B9F577}" dt="2020-11-20T02:42:52.624" v="62059" actId="947"/>
          <ac:spMkLst>
            <pc:docMk/>
            <pc:sldMk cId="0" sldId="286"/>
            <ac:spMk id="3787" creationId="{00000000-0000-0000-0000-000000000000}"/>
          </ac:spMkLst>
        </pc:spChg>
        <pc:spChg chg="mod">
          <ac:chgData name="Cao Tianyue" userId="002e49554a3b1526" providerId="LiveId" clId="{AB94867C-7F1F-4F52-A7CC-1BBF41B9F577}" dt="2020-11-20T02:42:52.624" v="62055" actId="947"/>
          <ac:spMkLst>
            <pc:docMk/>
            <pc:sldMk cId="0" sldId="286"/>
            <ac:spMk id="3788" creationId="{00000000-0000-0000-0000-000000000000}"/>
          </ac:spMkLst>
        </pc:spChg>
        <pc:spChg chg="mod">
          <ac:chgData name="Cao Tianyue" userId="002e49554a3b1526" providerId="LiveId" clId="{AB94867C-7F1F-4F52-A7CC-1BBF41B9F577}" dt="2020-11-20T02:42:52.623" v="62051" actId="947"/>
          <ac:spMkLst>
            <pc:docMk/>
            <pc:sldMk cId="0" sldId="286"/>
            <ac:spMk id="3790" creationId="{00000000-0000-0000-0000-000000000000}"/>
          </ac:spMkLst>
        </pc:spChg>
        <pc:spChg chg="mod">
          <ac:chgData name="Cao Tianyue" userId="002e49554a3b1526" providerId="LiveId" clId="{AB94867C-7F1F-4F52-A7CC-1BBF41B9F577}" dt="2020-11-20T02:42:52.623" v="62047" actId="947"/>
          <ac:spMkLst>
            <pc:docMk/>
            <pc:sldMk cId="0" sldId="286"/>
            <ac:spMk id="3791" creationId="{00000000-0000-0000-0000-000000000000}"/>
          </ac:spMkLst>
        </pc:spChg>
        <pc:spChg chg="mod">
          <ac:chgData name="Cao Tianyue" userId="002e49554a3b1526" providerId="LiveId" clId="{AB94867C-7F1F-4F52-A7CC-1BBF41B9F577}" dt="2020-11-20T02:42:52.622" v="62043" actId="947"/>
          <ac:spMkLst>
            <pc:docMk/>
            <pc:sldMk cId="0" sldId="286"/>
            <ac:spMk id="3793" creationId="{00000000-0000-0000-0000-000000000000}"/>
          </ac:spMkLst>
        </pc:spChg>
        <pc:spChg chg="mod">
          <ac:chgData name="Cao Tianyue" userId="002e49554a3b1526" providerId="LiveId" clId="{AB94867C-7F1F-4F52-A7CC-1BBF41B9F577}" dt="2020-11-20T02:42:52.622" v="62039" actId="947"/>
          <ac:spMkLst>
            <pc:docMk/>
            <pc:sldMk cId="0" sldId="286"/>
            <ac:spMk id="3794" creationId="{00000000-0000-0000-0000-000000000000}"/>
          </ac:spMkLst>
        </pc:spChg>
        <pc:spChg chg="mod">
          <ac:chgData name="Cao Tianyue" userId="002e49554a3b1526" providerId="LiveId" clId="{AB94867C-7F1F-4F52-A7CC-1BBF41B9F577}" dt="2020-11-20T02:42:52.621" v="62035" actId="947"/>
          <ac:spMkLst>
            <pc:docMk/>
            <pc:sldMk cId="0" sldId="286"/>
            <ac:spMk id="3796" creationId="{00000000-0000-0000-0000-000000000000}"/>
          </ac:spMkLst>
        </pc:spChg>
        <pc:spChg chg="mod">
          <ac:chgData name="Cao Tianyue" userId="002e49554a3b1526" providerId="LiveId" clId="{AB94867C-7F1F-4F52-A7CC-1BBF41B9F577}" dt="2020-11-20T02:42:52.621" v="62031" actId="947"/>
          <ac:spMkLst>
            <pc:docMk/>
            <pc:sldMk cId="0" sldId="286"/>
            <ac:spMk id="3797" creationId="{00000000-0000-0000-0000-000000000000}"/>
          </ac:spMkLst>
        </pc:spChg>
        <pc:spChg chg="mod">
          <ac:chgData name="Cao Tianyue" userId="002e49554a3b1526" providerId="LiveId" clId="{AB94867C-7F1F-4F52-A7CC-1BBF41B9F577}" dt="2020-11-20T02:42:52.620" v="62027" actId="947"/>
          <ac:spMkLst>
            <pc:docMk/>
            <pc:sldMk cId="0" sldId="286"/>
            <ac:spMk id="3799" creationId="{00000000-0000-0000-0000-000000000000}"/>
          </ac:spMkLst>
        </pc:spChg>
        <pc:spChg chg="mod">
          <ac:chgData name="Cao Tianyue" userId="002e49554a3b1526" providerId="LiveId" clId="{AB94867C-7F1F-4F52-A7CC-1BBF41B9F577}" dt="2020-11-20T02:42:52.620" v="62023" actId="947"/>
          <ac:spMkLst>
            <pc:docMk/>
            <pc:sldMk cId="0" sldId="286"/>
            <ac:spMk id="3800" creationId="{00000000-0000-0000-0000-000000000000}"/>
          </ac:spMkLst>
        </pc:spChg>
        <pc:spChg chg="mod">
          <ac:chgData name="Cao Tianyue" userId="002e49554a3b1526" providerId="LiveId" clId="{AB94867C-7F1F-4F52-A7CC-1BBF41B9F577}" dt="2020-11-20T02:42:52.619" v="62019" actId="947"/>
          <ac:spMkLst>
            <pc:docMk/>
            <pc:sldMk cId="0" sldId="286"/>
            <ac:spMk id="3802" creationId="{00000000-0000-0000-0000-000000000000}"/>
          </ac:spMkLst>
        </pc:spChg>
        <pc:spChg chg="mod">
          <ac:chgData name="Cao Tianyue" userId="002e49554a3b1526" providerId="LiveId" clId="{AB94867C-7F1F-4F52-A7CC-1BBF41B9F577}" dt="2020-11-20T02:42:52.619" v="62015" actId="947"/>
          <ac:spMkLst>
            <pc:docMk/>
            <pc:sldMk cId="0" sldId="286"/>
            <ac:spMk id="3803" creationId="{00000000-0000-0000-0000-000000000000}"/>
          </ac:spMkLst>
        </pc:spChg>
        <pc:spChg chg="mod">
          <ac:chgData name="Cao Tianyue" userId="002e49554a3b1526" providerId="LiveId" clId="{AB94867C-7F1F-4F52-A7CC-1BBF41B9F577}" dt="2020-11-20T02:42:52.619" v="62011" actId="947"/>
          <ac:spMkLst>
            <pc:docMk/>
            <pc:sldMk cId="0" sldId="286"/>
            <ac:spMk id="3805" creationId="{00000000-0000-0000-0000-000000000000}"/>
          </ac:spMkLst>
        </pc:spChg>
        <pc:spChg chg="mod">
          <ac:chgData name="Cao Tianyue" userId="002e49554a3b1526" providerId="LiveId" clId="{AB94867C-7F1F-4F52-A7CC-1BBF41B9F577}" dt="2020-11-20T02:42:52.618" v="62007" actId="947"/>
          <ac:spMkLst>
            <pc:docMk/>
            <pc:sldMk cId="0" sldId="286"/>
            <ac:spMk id="3806" creationId="{00000000-0000-0000-0000-000000000000}"/>
          </ac:spMkLst>
        </pc:spChg>
        <pc:spChg chg="mod">
          <ac:chgData name="Cao Tianyue" userId="002e49554a3b1526" providerId="LiveId" clId="{AB94867C-7F1F-4F52-A7CC-1BBF41B9F577}" dt="2020-11-20T02:42:52.618" v="62003" actId="947"/>
          <ac:spMkLst>
            <pc:docMk/>
            <pc:sldMk cId="0" sldId="286"/>
            <ac:spMk id="3808" creationId="{00000000-0000-0000-0000-000000000000}"/>
          </ac:spMkLst>
        </pc:spChg>
        <pc:spChg chg="mod">
          <ac:chgData name="Cao Tianyue" userId="002e49554a3b1526" providerId="LiveId" clId="{AB94867C-7F1F-4F52-A7CC-1BBF41B9F577}" dt="2020-11-20T02:42:52.617" v="61999" actId="947"/>
          <ac:spMkLst>
            <pc:docMk/>
            <pc:sldMk cId="0" sldId="286"/>
            <ac:spMk id="3809" creationId="{00000000-0000-0000-0000-000000000000}"/>
          </ac:spMkLst>
        </pc:spChg>
        <pc:spChg chg="mod">
          <ac:chgData name="Cao Tianyue" userId="002e49554a3b1526" providerId="LiveId" clId="{AB94867C-7F1F-4F52-A7CC-1BBF41B9F577}" dt="2020-11-20T02:42:52.616" v="61995" actId="947"/>
          <ac:spMkLst>
            <pc:docMk/>
            <pc:sldMk cId="0" sldId="286"/>
            <ac:spMk id="3811" creationId="{00000000-0000-0000-0000-000000000000}"/>
          </ac:spMkLst>
        </pc:spChg>
        <pc:spChg chg="mod">
          <ac:chgData name="Cao Tianyue" userId="002e49554a3b1526" providerId="LiveId" clId="{AB94867C-7F1F-4F52-A7CC-1BBF41B9F577}" dt="2020-11-20T02:42:52.616" v="61991" actId="947"/>
          <ac:spMkLst>
            <pc:docMk/>
            <pc:sldMk cId="0" sldId="286"/>
            <ac:spMk id="3812" creationId="{00000000-0000-0000-0000-000000000000}"/>
          </ac:spMkLst>
        </pc:spChg>
        <pc:spChg chg="mod">
          <ac:chgData name="Cao Tianyue" userId="002e49554a3b1526" providerId="LiveId" clId="{AB94867C-7F1F-4F52-A7CC-1BBF41B9F577}" dt="2020-11-20T02:42:52.616" v="61987" actId="947"/>
          <ac:spMkLst>
            <pc:docMk/>
            <pc:sldMk cId="0" sldId="286"/>
            <ac:spMk id="3814" creationId="{00000000-0000-0000-0000-000000000000}"/>
          </ac:spMkLst>
        </pc:spChg>
        <pc:spChg chg="mod">
          <ac:chgData name="Cao Tianyue" userId="002e49554a3b1526" providerId="LiveId" clId="{AB94867C-7F1F-4F52-A7CC-1BBF41B9F577}" dt="2020-11-20T02:42:52.615" v="61983" actId="947"/>
          <ac:spMkLst>
            <pc:docMk/>
            <pc:sldMk cId="0" sldId="286"/>
            <ac:spMk id="3815" creationId="{00000000-0000-0000-0000-000000000000}"/>
          </ac:spMkLst>
        </pc:spChg>
        <pc:spChg chg="mod">
          <ac:chgData name="Cao Tianyue" userId="002e49554a3b1526" providerId="LiveId" clId="{AB94867C-7F1F-4F52-A7CC-1BBF41B9F577}" dt="2020-11-20T02:42:52.615" v="61979" actId="947"/>
          <ac:spMkLst>
            <pc:docMk/>
            <pc:sldMk cId="0" sldId="286"/>
            <ac:spMk id="3817" creationId="{00000000-0000-0000-0000-000000000000}"/>
          </ac:spMkLst>
        </pc:spChg>
        <pc:spChg chg="mod">
          <ac:chgData name="Cao Tianyue" userId="002e49554a3b1526" providerId="LiveId" clId="{AB94867C-7F1F-4F52-A7CC-1BBF41B9F577}" dt="2020-11-20T02:42:52.614" v="61975" actId="947"/>
          <ac:spMkLst>
            <pc:docMk/>
            <pc:sldMk cId="0" sldId="286"/>
            <ac:spMk id="3818" creationId="{00000000-0000-0000-0000-000000000000}"/>
          </ac:spMkLst>
        </pc:spChg>
        <pc:spChg chg="mod">
          <ac:chgData name="Cao Tianyue" userId="002e49554a3b1526" providerId="LiveId" clId="{AB94867C-7F1F-4F52-A7CC-1BBF41B9F577}" dt="2020-11-20T02:42:52.614" v="61971" actId="947"/>
          <ac:spMkLst>
            <pc:docMk/>
            <pc:sldMk cId="0" sldId="286"/>
            <ac:spMk id="3820" creationId="{00000000-0000-0000-0000-000000000000}"/>
          </ac:spMkLst>
        </pc:spChg>
        <pc:spChg chg="mod">
          <ac:chgData name="Cao Tianyue" userId="002e49554a3b1526" providerId="LiveId" clId="{AB94867C-7F1F-4F52-A7CC-1BBF41B9F577}" dt="2020-11-20T02:42:52.613" v="61967" actId="947"/>
          <ac:spMkLst>
            <pc:docMk/>
            <pc:sldMk cId="0" sldId="286"/>
            <ac:spMk id="3821" creationId="{00000000-0000-0000-0000-000000000000}"/>
          </ac:spMkLst>
        </pc:spChg>
        <pc:spChg chg="mod">
          <ac:chgData name="Cao Tianyue" userId="002e49554a3b1526" providerId="LiveId" clId="{AB94867C-7F1F-4F52-A7CC-1BBF41B9F577}" dt="2020-11-20T02:42:52.613" v="61963" actId="947"/>
          <ac:spMkLst>
            <pc:docMk/>
            <pc:sldMk cId="0" sldId="286"/>
            <ac:spMk id="3823" creationId="{00000000-0000-0000-0000-000000000000}"/>
          </ac:spMkLst>
        </pc:spChg>
        <pc:spChg chg="mod">
          <ac:chgData name="Cao Tianyue" userId="002e49554a3b1526" providerId="LiveId" clId="{AB94867C-7F1F-4F52-A7CC-1BBF41B9F577}" dt="2020-11-20T02:42:52.613" v="61959" actId="947"/>
          <ac:spMkLst>
            <pc:docMk/>
            <pc:sldMk cId="0" sldId="286"/>
            <ac:spMk id="3824" creationId="{00000000-0000-0000-0000-000000000000}"/>
          </ac:spMkLst>
        </pc:spChg>
        <pc:spChg chg="mod">
          <ac:chgData name="Cao Tianyue" userId="002e49554a3b1526" providerId="LiveId" clId="{AB94867C-7F1F-4F52-A7CC-1BBF41B9F577}" dt="2020-11-20T02:42:52.612" v="61955" actId="947"/>
          <ac:spMkLst>
            <pc:docMk/>
            <pc:sldMk cId="0" sldId="286"/>
            <ac:spMk id="3826" creationId="{00000000-0000-0000-0000-000000000000}"/>
          </ac:spMkLst>
        </pc:spChg>
        <pc:spChg chg="mod">
          <ac:chgData name="Cao Tianyue" userId="002e49554a3b1526" providerId="LiveId" clId="{AB94867C-7F1F-4F52-A7CC-1BBF41B9F577}" dt="2020-11-20T02:42:52.612" v="61951" actId="947"/>
          <ac:spMkLst>
            <pc:docMk/>
            <pc:sldMk cId="0" sldId="286"/>
            <ac:spMk id="3827" creationId="{00000000-0000-0000-0000-000000000000}"/>
          </ac:spMkLst>
        </pc:spChg>
        <pc:spChg chg="mod">
          <ac:chgData name="Cao Tianyue" userId="002e49554a3b1526" providerId="LiveId" clId="{AB94867C-7F1F-4F52-A7CC-1BBF41B9F577}" dt="2020-11-20T02:42:52.611" v="61947" actId="947"/>
          <ac:spMkLst>
            <pc:docMk/>
            <pc:sldMk cId="0" sldId="286"/>
            <ac:spMk id="3829" creationId="{00000000-0000-0000-0000-000000000000}"/>
          </ac:spMkLst>
        </pc:spChg>
        <pc:spChg chg="mod">
          <ac:chgData name="Cao Tianyue" userId="002e49554a3b1526" providerId="LiveId" clId="{AB94867C-7F1F-4F52-A7CC-1BBF41B9F577}" dt="2020-11-20T02:42:52.611" v="61943" actId="947"/>
          <ac:spMkLst>
            <pc:docMk/>
            <pc:sldMk cId="0" sldId="286"/>
            <ac:spMk id="3830" creationId="{00000000-0000-0000-0000-000000000000}"/>
          </ac:spMkLst>
        </pc:spChg>
        <pc:spChg chg="mod">
          <ac:chgData name="Cao Tianyue" userId="002e49554a3b1526" providerId="LiveId" clId="{AB94867C-7F1F-4F52-A7CC-1BBF41B9F577}" dt="2020-11-20T02:42:52.610" v="61939" actId="947"/>
          <ac:spMkLst>
            <pc:docMk/>
            <pc:sldMk cId="0" sldId="286"/>
            <ac:spMk id="3832" creationId="{00000000-0000-0000-0000-000000000000}"/>
          </ac:spMkLst>
        </pc:spChg>
        <pc:spChg chg="mod">
          <ac:chgData name="Cao Tianyue" userId="002e49554a3b1526" providerId="LiveId" clId="{AB94867C-7F1F-4F52-A7CC-1BBF41B9F577}" dt="2020-11-20T02:42:52.610" v="61935" actId="947"/>
          <ac:spMkLst>
            <pc:docMk/>
            <pc:sldMk cId="0" sldId="286"/>
            <ac:spMk id="3833" creationId="{00000000-0000-0000-0000-000000000000}"/>
          </ac:spMkLst>
        </pc:spChg>
        <pc:spChg chg="mod">
          <ac:chgData name="Cao Tianyue" userId="002e49554a3b1526" providerId="LiveId" clId="{AB94867C-7F1F-4F52-A7CC-1BBF41B9F577}" dt="2020-11-20T02:42:52.610" v="61931" actId="947"/>
          <ac:spMkLst>
            <pc:docMk/>
            <pc:sldMk cId="0" sldId="286"/>
            <ac:spMk id="3835" creationId="{00000000-0000-0000-0000-000000000000}"/>
          </ac:spMkLst>
        </pc:spChg>
        <pc:spChg chg="mod">
          <ac:chgData name="Cao Tianyue" userId="002e49554a3b1526" providerId="LiveId" clId="{AB94867C-7F1F-4F52-A7CC-1BBF41B9F577}" dt="2020-11-20T02:42:52.609" v="61927" actId="947"/>
          <ac:spMkLst>
            <pc:docMk/>
            <pc:sldMk cId="0" sldId="286"/>
            <ac:spMk id="3836" creationId="{00000000-0000-0000-0000-000000000000}"/>
          </ac:spMkLst>
        </pc:spChg>
        <pc:spChg chg="mod">
          <ac:chgData name="Cao Tianyue" userId="002e49554a3b1526" providerId="LiveId" clId="{AB94867C-7F1F-4F52-A7CC-1BBF41B9F577}" dt="2020-11-20T02:42:52.609" v="61923" actId="947"/>
          <ac:spMkLst>
            <pc:docMk/>
            <pc:sldMk cId="0" sldId="286"/>
            <ac:spMk id="3838" creationId="{00000000-0000-0000-0000-000000000000}"/>
          </ac:spMkLst>
        </pc:spChg>
        <pc:spChg chg="mod">
          <ac:chgData name="Cao Tianyue" userId="002e49554a3b1526" providerId="LiveId" clId="{AB94867C-7F1F-4F52-A7CC-1BBF41B9F577}" dt="2020-11-20T02:42:52.608" v="61919" actId="947"/>
          <ac:spMkLst>
            <pc:docMk/>
            <pc:sldMk cId="0" sldId="286"/>
            <ac:spMk id="3839" creationId="{00000000-0000-0000-0000-000000000000}"/>
          </ac:spMkLst>
        </pc:spChg>
        <pc:spChg chg="mod">
          <ac:chgData name="Cao Tianyue" userId="002e49554a3b1526" providerId="LiveId" clId="{AB94867C-7F1F-4F52-A7CC-1BBF41B9F577}" dt="2020-11-20T02:42:52.608" v="61915" actId="947"/>
          <ac:spMkLst>
            <pc:docMk/>
            <pc:sldMk cId="0" sldId="286"/>
            <ac:spMk id="3841" creationId="{00000000-0000-0000-0000-000000000000}"/>
          </ac:spMkLst>
        </pc:spChg>
        <pc:spChg chg="mod">
          <ac:chgData name="Cao Tianyue" userId="002e49554a3b1526" providerId="LiveId" clId="{AB94867C-7F1F-4F52-A7CC-1BBF41B9F577}" dt="2020-11-20T02:42:52.607" v="61911" actId="947"/>
          <ac:spMkLst>
            <pc:docMk/>
            <pc:sldMk cId="0" sldId="286"/>
            <ac:spMk id="3842" creationId="{00000000-0000-0000-0000-000000000000}"/>
          </ac:spMkLst>
        </pc:spChg>
        <pc:spChg chg="mod">
          <ac:chgData name="Cao Tianyue" userId="002e49554a3b1526" providerId="LiveId" clId="{AB94867C-7F1F-4F52-A7CC-1BBF41B9F577}" dt="2020-11-20T02:42:52.607" v="61907" actId="947"/>
          <ac:spMkLst>
            <pc:docMk/>
            <pc:sldMk cId="0" sldId="286"/>
            <ac:spMk id="3844" creationId="{00000000-0000-0000-0000-000000000000}"/>
          </ac:spMkLst>
        </pc:spChg>
        <pc:spChg chg="mod">
          <ac:chgData name="Cao Tianyue" userId="002e49554a3b1526" providerId="LiveId" clId="{AB94867C-7F1F-4F52-A7CC-1BBF41B9F577}" dt="2020-11-20T02:42:52.607" v="61903" actId="947"/>
          <ac:spMkLst>
            <pc:docMk/>
            <pc:sldMk cId="0" sldId="286"/>
            <ac:spMk id="3845" creationId="{00000000-0000-0000-0000-000000000000}"/>
          </ac:spMkLst>
        </pc:spChg>
        <pc:spChg chg="mod">
          <ac:chgData name="Cao Tianyue" userId="002e49554a3b1526" providerId="LiveId" clId="{AB94867C-7F1F-4F52-A7CC-1BBF41B9F577}" dt="2020-11-20T02:42:52.606" v="61899" actId="947"/>
          <ac:spMkLst>
            <pc:docMk/>
            <pc:sldMk cId="0" sldId="286"/>
            <ac:spMk id="3847" creationId="{00000000-0000-0000-0000-000000000000}"/>
          </ac:spMkLst>
        </pc:spChg>
        <pc:spChg chg="mod">
          <ac:chgData name="Cao Tianyue" userId="002e49554a3b1526" providerId="LiveId" clId="{AB94867C-7F1F-4F52-A7CC-1BBF41B9F577}" dt="2020-11-20T02:42:52.606" v="61895" actId="947"/>
          <ac:spMkLst>
            <pc:docMk/>
            <pc:sldMk cId="0" sldId="286"/>
            <ac:spMk id="3848" creationId="{00000000-0000-0000-0000-000000000000}"/>
          </ac:spMkLst>
        </pc:spChg>
        <pc:spChg chg="mod">
          <ac:chgData name="Cao Tianyue" userId="002e49554a3b1526" providerId="LiveId" clId="{AB94867C-7F1F-4F52-A7CC-1BBF41B9F577}" dt="2020-11-20T02:42:52.605" v="61891" actId="947"/>
          <ac:spMkLst>
            <pc:docMk/>
            <pc:sldMk cId="0" sldId="286"/>
            <ac:spMk id="3849" creationId="{00000000-0000-0000-0000-000000000000}"/>
          </ac:spMkLst>
        </pc:spChg>
        <pc:spChg chg="mod">
          <ac:chgData name="Cao Tianyue" userId="002e49554a3b1526" providerId="LiveId" clId="{AB94867C-7F1F-4F52-A7CC-1BBF41B9F577}" dt="2020-11-20T02:42:52.605" v="61887" actId="947"/>
          <ac:spMkLst>
            <pc:docMk/>
            <pc:sldMk cId="0" sldId="286"/>
            <ac:spMk id="3850" creationId="{00000000-0000-0000-0000-000000000000}"/>
          </ac:spMkLst>
        </pc:spChg>
        <pc:spChg chg="mod">
          <ac:chgData name="Cao Tianyue" userId="002e49554a3b1526" providerId="LiveId" clId="{AB94867C-7F1F-4F52-A7CC-1BBF41B9F577}" dt="2020-11-20T02:42:52.604" v="61883" actId="947"/>
          <ac:spMkLst>
            <pc:docMk/>
            <pc:sldMk cId="0" sldId="286"/>
            <ac:spMk id="3852" creationId="{00000000-0000-0000-0000-000000000000}"/>
          </ac:spMkLst>
        </pc:spChg>
        <pc:spChg chg="mod">
          <ac:chgData name="Cao Tianyue" userId="002e49554a3b1526" providerId="LiveId" clId="{AB94867C-7F1F-4F52-A7CC-1BBF41B9F577}" dt="2020-11-20T02:42:52.604" v="61879" actId="947"/>
          <ac:spMkLst>
            <pc:docMk/>
            <pc:sldMk cId="0" sldId="286"/>
            <ac:spMk id="3853" creationId="{00000000-0000-0000-0000-000000000000}"/>
          </ac:spMkLst>
        </pc:spChg>
        <pc:spChg chg="mod">
          <ac:chgData name="Cao Tianyue" userId="002e49554a3b1526" providerId="LiveId" clId="{AB94867C-7F1F-4F52-A7CC-1BBF41B9F577}" dt="2020-11-20T02:42:52.603" v="61875" actId="947"/>
          <ac:spMkLst>
            <pc:docMk/>
            <pc:sldMk cId="0" sldId="286"/>
            <ac:spMk id="3855" creationId="{00000000-0000-0000-0000-000000000000}"/>
          </ac:spMkLst>
        </pc:spChg>
        <pc:spChg chg="mod">
          <ac:chgData name="Cao Tianyue" userId="002e49554a3b1526" providerId="LiveId" clId="{AB94867C-7F1F-4F52-A7CC-1BBF41B9F577}" dt="2020-11-20T02:42:52.603" v="61871" actId="947"/>
          <ac:spMkLst>
            <pc:docMk/>
            <pc:sldMk cId="0" sldId="286"/>
            <ac:spMk id="3856" creationId="{00000000-0000-0000-0000-000000000000}"/>
          </ac:spMkLst>
        </pc:spChg>
        <pc:spChg chg="mod">
          <ac:chgData name="Cao Tianyue" userId="002e49554a3b1526" providerId="LiveId" clId="{AB94867C-7F1F-4F52-A7CC-1BBF41B9F577}" dt="2020-11-20T02:42:52.603" v="61867" actId="947"/>
          <ac:spMkLst>
            <pc:docMk/>
            <pc:sldMk cId="0" sldId="286"/>
            <ac:spMk id="3857" creationId="{00000000-0000-0000-0000-000000000000}"/>
          </ac:spMkLst>
        </pc:spChg>
        <pc:spChg chg="mod">
          <ac:chgData name="Cao Tianyue" userId="002e49554a3b1526" providerId="LiveId" clId="{AB94867C-7F1F-4F52-A7CC-1BBF41B9F577}" dt="2020-11-20T02:42:52.602" v="61863" actId="947"/>
          <ac:spMkLst>
            <pc:docMk/>
            <pc:sldMk cId="0" sldId="286"/>
            <ac:spMk id="3858" creationId="{00000000-0000-0000-0000-000000000000}"/>
          </ac:spMkLst>
        </pc:spChg>
        <pc:spChg chg="mod">
          <ac:chgData name="Cao Tianyue" userId="002e49554a3b1526" providerId="LiveId" clId="{AB94867C-7F1F-4F52-A7CC-1BBF41B9F577}" dt="2020-11-20T02:42:52.601" v="61859" actId="947"/>
          <ac:spMkLst>
            <pc:docMk/>
            <pc:sldMk cId="0" sldId="286"/>
            <ac:spMk id="3860" creationId="{00000000-0000-0000-0000-000000000000}"/>
          </ac:spMkLst>
        </pc:spChg>
        <pc:spChg chg="mod">
          <ac:chgData name="Cao Tianyue" userId="002e49554a3b1526" providerId="LiveId" clId="{AB94867C-7F1F-4F52-A7CC-1BBF41B9F577}" dt="2020-11-20T02:42:52.601" v="61855" actId="947"/>
          <ac:spMkLst>
            <pc:docMk/>
            <pc:sldMk cId="0" sldId="286"/>
            <ac:spMk id="3861" creationId="{00000000-0000-0000-0000-000000000000}"/>
          </ac:spMkLst>
        </pc:spChg>
        <pc:spChg chg="mod">
          <ac:chgData name="Cao Tianyue" userId="002e49554a3b1526" providerId="LiveId" clId="{AB94867C-7F1F-4F52-A7CC-1BBF41B9F577}" dt="2020-11-20T02:42:52.600" v="61851" actId="947"/>
          <ac:spMkLst>
            <pc:docMk/>
            <pc:sldMk cId="0" sldId="286"/>
            <ac:spMk id="3863" creationId="{00000000-0000-0000-0000-000000000000}"/>
          </ac:spMkLst>
        </pc:spChg>
        <pc:spChg chg="mod">
          <ac:chgData name="Cao Tianyue" userId="002e49554a3b1526" providerId="LiveId" clId="{AB94867C-7F1F-4F52-A7CC-1BBF41B9F577}" dt="2020-11-20T02:42:52.600" v="61847" actId="947"/>
          <ac:spMkLst>
            <pc:docMk/>
            <pc:sldMk cId="0" sldId="286"/>
            <ac:spMk id="3864" creationId="{00000000-0000-0000-0000-000000000000}"/>
          </ac:spMkLst>
        </pc:spChg>
        <pc:spChg chg="mod">
          <ac:chgData name="Cao Tianyue" userId="002e49554a3b1526" providerId="LiveId" clId="{AB94867C-7F1F-4F52-A7CC-1BBF41B9F577}" dt="2020-11-20T02:42:52.599" v="61843" actId="947"/>
          <ac:spMkLst>
            <pc:docMk/>
            <pc:sldMk cId="0" sldId="286"/>
            <ac:spMk id="3866" creationId="{00000000-0000-0000-0000-000000000000}"/>
          </ac:spMkLst>
        </pc:spChg>
        <pc:spChg chg="mod">
          <ac:chgData name="Cao Tianyue" userId="002e49554a3b1526" providerId="LiveId" clId="{AB94867C-7F1F-4F52-A7CC-1BBF41B9F577}" dt="2020-11-20T02:42:52.599" v="61839" actId="947"/>
          <ac:spMkLst>
            <pc:docMk/>
            <pc:sldMk cId="0" sldId="286"/>
            <ac:spMk id="3867" creationId="{00000000-0000-0000-0000-000000000000}"/>
          </ac:spMkLst>
        </pc:spChg>
        <pc:spChg chg="mod">
          <ac:chgData name="Cao Tianyue" userId="002e49554a3b1526" providerId="LiveId" clId="{AB94867C-7F1F-4F52-A7CC-1BBF41B9F577}" dt="2020-11-20T02:42:52.599" v="61835" actId="947"/>
          <ac:spMkLst>
            <pc:docMk/>
            <pc:sldMk cId="0" sldId="286"/>
            <ac:spMk id="3869" creationId="{00000000-0000-0000-0000-000000000000}"/>
          </ac:spMkLst>
        </pc:spChg>
        <pc:spChg chg="mod">
          <ac:chgData name="Cao Tianyue" userId="002e49554a3b1526" providerId="LiveId" clId="{AB94867C-7F1F-4F52-A7CC-1BBF41B9F577}" dt="2020-11-20T02:42:52.598" v="61831" actId="947"/>
          <ac:spMkLst>
            <pc:docMk/>
            <pc:sldMk cId="0" sldId="286"/>
            <ac:spMk id="3870" creationId="{00000000-0000-0000-0000-000000000000}"/>
          </ac:spMkLst>
        </pc:spChg>
        <pc:spChg chg="mod">
          <ac:chgData name="Cao Tianyue" userId="002e49554a3b1526" providerId="LiveId" clId="{AB94867C-7F1F-4F52-A7CC-1BBF41B9F577}" dt="2020-11-20T02:42:52.598" v="61827" actId="947"/>
          <ac:spMkLst>
            <pc:docMk/>
            <pc:sldMk cId="0" sldId="286"/>
            <ac:spMk id="3872" creationId="{00000000-0000-0000-0000-000000000000}"/>
          </ac:spMkLst>
        </pc:spChg>
        <pc:spChg chg="mod">
          <ac:chgData name="Cao Tianyue" userId="002e49554a3b1526" providerId="LiveId" clId="{AB94867C-7F1F-4F52-A7CC-1BBF41B9F577}" dt="2020-11-20T02:42:52.597" v="61823" actId="947"/>
          <ac:spMkLst>
            <pc:docMk/>
            <pc:sldMk cId="0" sldId="286"/>
            <ac:spMk id="3873" creationId="{00000000-0000-0000-0000-000000000000}"/>
          </ac:spMkLst>
        </pc:spChg>
        <pc:spChg chg="mod">
          <ac:chgData name="Cao Tianyue" userId="002e49554a3b1526" providerId="LiveId" clId="{AB94867C-7F1F-4F52-A7CC-1BBF41B9F577}" dt="2020-11-20T02:42:52.597" v="61819" actId="947"/>
          <ac:spMkLst>
            <pc:docMk/>
            <pc:sldMk cId="0" sldId="286"/>
            <ac:spMk id="3875" creationId="{00000000-0000-0000-0000-000000000000}"/>
          </ac:spMkLst>
        </pc:spChg>
        <pc:spChg chg="mod">
          <ac:chgData name="Cao Tianyue" userId="002e49554a3b1526" providerId="LiveId" clId="{AB94867C-7F1F-4F52-A7CC-1BBF41B9F577}" dt="2020-11-20T02:42:52.596" v="61815" actId="947"/>
          <ac:spMkLst>
            <pc:docMk/>
            <pc:sldMk cId="0" sldId="286"/>
            <ac:spMk id="3876" creationId="{00000000-0000-0000-0000-000000000000}"/>
          </ac:spMkLst>
        </pc:spChg>
        <pc:spChg chg="mod">
          <ac:chgData name="Cao Tianyue" userId="002e49554a3b1526" providerId="LiveId" clId="{AB94867C-7F1F-4F52-A7CC-1BBF41B9F577}" dt="2020-11-20T02:42:52.596" v="61811" actId="947"/>
          <ac:spMkLst>
            <pc:docMk/>
            <pc:sldMk cId="0" sldId="286"/>
            <ac:spMk id="3878" creationId="{00000000-0000-0000-0000-000000000000}"/>
          </ac:spMkLst>
        </pc:spChg>
        <pc:spChg chg="mod">
          <ac:chgData name="Cao Tianyue" userId="002e49554a3b1526" providerId="LiveId" clId="{AB94867C-7F1F-4F52-A7CC-1BBF41B9F577}" dt="2020-11-20T02:42:52.596" v="61807" actId="947"/>
          <ac:spMkLst>
            <pc:docMk/>
            <pc:sldMk cId="0" sldId="286"/>
            <ac:spMk id="3879" creationId="{00000000-0000-0000-0000-000000000000}"/>
          </ac:spMkLst>
        </pc:spChg>
        <pc:spChg chg="mod">
          <ac:chgData name="Cao Tianyue" userId="002e49554a3b1526" providerId="LiveId" clId="{AB94867C-7F1F-4F52-A7CC-1BBF41B9F577}" dt="2020-11-20T02:42:52.595" v="61803" actId="947"/>
          <ac:spMkLst>
            <pc:docMk/>
            <pc:sldMk cId="0" sldId="286"/>
            <ac:spMk id="3881" creationId="{00000000-0000-0000-0000-000000000000}"/>
          </ac:spMkLst>
        </pc:spChg>
        <pc:spChg chg="mod">
          <ac:chgData name="Cao Tianyue" userId="002e49554a3b1526" providerId="LiveId" clId="{AB94867C-7F1F-4F52-A7CC-1BBF41B9F577}" dt="2020-11-20T02:42:52.595" v="61799" actId="947"/>
          <ac:spMkLst>
            <pc:docMk/>
            <pc:sldMk cId="0" sldId="286"/>
            <ac:spMk id="3882" creationId="{00000000-0000-0000-0000-000000000000}"/>
          </ac:spMkLst>
        </pc:spChg>
        <pc:spChg chg="mod">
          <ac:chgData name="Cao Tianyue" userId="002e49554a3b1526" providerId="LiveId" clId="{AB94867C-7F1F-4F52-A7CC-1BBF41B9F577}" dt="2020-11-20T02:42:52.594" v="61795" actId="947"/>
          <ac:spMkLst>
            <pc:docMk/>
            <pc:sldMk cId="0" sldId="286"/>
            <ac:spMk id="3884" creationId="{00000000-0000-0000-0000-000000000000}"/>
          </ac:spMkLst>
        </pc:spChg>
        <pc:spChg chg="mod">
          <ac:chgData name="Cao Tianyue" userId="002e49554a3b1526" providerId="LiveId" clId="{AB94867C-7F1F-4F52-A7CC-1BBF41B9F577}" dt="2020-11-20T02:42:52.594" v="61791" actId="947"/>
          <ac:spMkLst>
            <pc:docMk/>
            <pc:sldMk cId="0" sldId="286"/>
            <ac:spMk id="3885" creationId="{00000000-0000-0000-0000-000000000000}"/>
          </ac:spMkLst>
        </pc:spChg>
        <pc:spChg chg="mod">
          <ac:chgData name="Cao Tianyue" userId="002e49554a3b1526" providerId="LiveId" clId="{AB94867C-7F1F-4F52-A7CC-1BBF41B9F577}" dt="2020-11-20T02:42:52.593" v="61787" actId="947"/>
          <ac:spMkLst>
            <pc:docMk/>
            <pc:sldMk cId="0" sldId="286"/>
            <ac:spMk id="3887" creationId="{00000000-0000-0000-0000-000000000000}"/>
          </ac:spMkLst>
        </pc:spChg>
        <pc:spChg chg="mod">
          <ac:chgData name="Cao Tianyue" userId="002e49554a3b1526" providerId="LiveId" clId="{AB94867C-7F1F-4F52-A7CC-1BBF41B9F577}" dt="2020-11-20T02:42:52.593" v="61783" actId="947"/>
          <ac:spMkLst>
            <pc:docMk/>
            <pc:sldMk cId="0" sldId="286"/>
            <ac:spMk id="3888" creationId="{00000000-0000-0000-0000-000000000000}"/>
          </ac:spMkLst>
        </pc:spChg>
        <pc:spChg chg="mod">
          <ac:chgData name="Cao Tianyue" userId="002e49554a3b1526" providerId="LiveId" clId="{AB94867C-7F1F-4F52-A7CC-1BBF41B9F577}" dt="2020-11-20T02:42:52.593" v="61779" actId="947"/>
          <ac:spMkLst>
            <pc:docMk/>
            <pc:sldMk cId="0" sldId="286"/>
            <ac:spMk id="3890" creationId="{00000000-0000-0000-0000-000000000000}"/>
          </ac:spMkLst>
        </pc:spChg>
        <pc:spChg chg="mod">
          <ac:chgData name="Cao Tianyue" userId="002e49554a3b1526" providerId="LiveId" clId="{AB94867C-7F1F-4F52-A7CC-1BBF41B9F577}" dt="2020-11-20T02:42:52.592" v="61775" actId="947"/>
          <ac:spMkLst>
            <pc:docMk/>
            <pc:sldMk cId="0" sldId="286"/>
            <ac:spMk id="3891" creationId="{00000000-0000-0000-0000-000000000000}"/>
          </ac:spMkLst>
        </pc:spChg>
        <pc:spChg chg="mod">
          <ac:chgData name="Cao Tianyue" userId="002e49554a3b1526" providerId="LiveId" clId="{AB94867C-7F1F-4F52-A7CC-1BBF41B9F577}" dt="2020-11-20T02:42:52.592" v="61771" actId="947"/>
          <ac:spMkLst>
            <pc:docMk/>
            <pc:sldMk cId="0" sldId="286"/>
            <ac:spMk id="3893" creationId="{00000000-0000-0000-0000-000000000000}"/>
          </ac:spMkLst>
        </pc:spChg>
        <pc:spChg chg="mod">
          <ac:chgData name="Cao Tianyue" userId="002e49554a3b1526" providerId="LiveId" clId="{AB94867C-7F1F-4F52-A7CC-1BBF41B9F577}" dt="2020-11-20T02:42:52.591" v="61767" actId="947"/>
          <ac:spMkLst>
            <pc:docMk/>
            <pc:sldMk cId="0" sldId="286"/>
            <ac:spMk id="3894" creationId="{00000000-0000-0000-0000-000000000000}"/>
          </ac:spMkLst>
        </pc:spChg>
        <pc:spChg chg="mod">
          <ac:chgData name="Cao Tianyue" userId="002e49554a3b1526" providerId="LiveId" clId="{AB94867C-7F1F-4F52-A7CC-1BBF41B9F577}" dt="2020-11-20T02:42:52.591" v="61763" actId="947"/>
          <ac:spMkLst>
            <pc:docMk/>
            <pc:sldMk cId="0" sldId="286"/>
            <ac:spMk id="3895" creationId="{00000000-0000-0000-0000-000000000000}"/>
          </ac:spMkLst>
        </pc:spChg>
        <pc:spChg chg="mod">
          <ac:chgData name="Cao Tianyue" userId="002e49554a3b1526" providerId="LiveId" clId="{AB94867C-7F1F-4F52-A7CC-1BBF41B9F577}" dt="2020-11-20T02:42:52.590" v="61759" actId="947"/>
          <ac:spMkLst>
            <pc:docMk/>
            <pc:sldMk cId="0" sldId="286"/>
            <ac:spMk id="3896" creationId="{00000000-0000-0000-0000-000000000000}"/>
          </ac:spMkLst>
        </pc:spChg>
        <pc:spChg chg="mod">
          <ac:chgData name="Cao Tianyue" userId="002e49554a3b1526" providerId="LiveId" clId="{AB94867C-7F1F-4F52-A7CC-1BBF41B9F577}" dt="2020-11-20T02:42:52.590" v="61755" actId="947"/>
          <ac:spMkLst>
            <pc:docMk/>
            <pc:sldMk cId="0" sldId="286"/>
            <ac:spMk id="3898" creationId="{00000000-0000-0000-0000-000000000000}"/>
          </ac:spMkLst>
        </pc:spChg>
        <pc:spChg chg="mod">
          <ac:chgData name="Cao Tianyue" userId="002e49554a3b1526" providerId="LiveId" clId="{AB94867C-7F1F-4F52-A7CC-1BBF41B9F577}" dt="2020-11-20T02:42:52.590" v="61751" actId="947"/>
          <ac:spMkLst>
            <pc:docMk/>
            <pc:sldMk cId="0" sldId="286"/>
            <ac:spMk id="3899" creationId="{00000000-0000-0000-0000-000000000000}"/>
          </ac:spMkLst>
        </pc:spChg>
        <pc:spChg chg="mod">
          <ac:chgData name="Cao Tianyue" userId="002e49554a3b1526" providerId="LiveId" clId="{AB94867C-7F1F-4F52-A7CC-1BBF41B9F577}" dt="2020-11-20T02:42:52.589" v="61747" actId="947"/>
          <ac:spMkLst>
            <pc:docMk/>
            <pc:sldMk cId="0" sldId="286"/>
            <ac:spMk id="3901" creationId="{00000000-0000-0000-0000-000000000000}"/>
          </ac:spMkLst>
        </pc:spChg>
        <pc:spChg chg="mod">
          <ac:chgData name="Cao Tianyue" userId="002e49554a3b1526" providerId="LiveId" clId="{AB94867C-7F1F-4F52-A7CC-1BBF41B9F577}" dt="2020-11-20T02:42:52.589" v="61743" actId="947"/>
          <ac:spMkLst>
            <pc:docMk/>
            <pc:sldMk cId="0" sldId="286"/>
            <ac:spMk id="3902" creationId="{00000000-0000-0000-0000-000000000000}"/>
          </ac:spMkLst>
        </pc:spChg>
        <pc:spChg chg="mod">
          <ac:chgData name="Cao Tianyue" userId="002e49554a3b1526" providerId="LiveId" clId="{AB94867C-7F1F-4F52-A7CC-1BBF41B9F577}" dt="2020-11-20T02:42:52.588" v="61739" actId="947"/>
          <ac:spMkLst>
            <pc:docMk/>
            <pc:sldMk cId="0" sldId="286"/>
            <ac:spMk id="3904" creationId="{00000000-0000-0000-0000-000000000000}"/>
          </ac:spMkLst>
        </pc:spChg>
        <pc:spChg chg="mod">
          <ac:chgData name="Cao Tianyue" userId="002e49554a3b1526" providerId="LiveId" clId="{AB94867C-7F1F-4F52-A7CC-1BBF41B9F577}" dt="2020-11-20T02:42:52.588" v="61735" actId="947"/>
          <ac:spMkLst>
            <pc:docMk/>
            <pc:sldMk cId="0" sldId="286"/>
            <ac:spMk id="3905" creationId="{00000000-0000-0000-0000-000000000000}"/>
          </ac:spMkLst>
        </pc:spChg>
        <pc:spChg chg="mod">
          <ac:chgData name="Cao Tianyue" userId="002e49554a3b1526" providerId="LiveId" clId="{AB94867C-7F1F-4F52-A7CC-1BBF41B9F577}" dt="2020-11-20T02:42:52.587" v="61731" actId="947"/>
          <ac:spMkLst>
            <pc:docMk/>
            <pc:sldMk cId="0" sldId="286"/>
            <ac:spMk id="3907" creationId="{00000000-0000-0000-0000-000000000000}"/>
          </ac:spMkLst>
        </pc:spChg>
        <pc:spChg chg="mod">
          <ac:chgData name="Cao Tianyue" userId="002e49554a3b1526" providerId="LiveId" clId="{AB94867C-7F1F-4F52-A7CC-1BBF41B9F577}" dt="2020-11-20T02:42:52.587" v="61727" actId="947"/>
          <ac:spMkLst>
            <pc:docMk/>
            <pc:sldMk cId="0" sldId="286"/>
            <ac:spMk id="3908" creationId="{00000000-0000-0000-0000-000000000000}"/>
          </ac:spMkLst>
        </pc:spChg>
        <pc:spChg chg="mod">
          <ac:chgData name="Cao Tianyue" userId="002e49554a3b1526" providerId="LiveId" clId="{AB94867C-7F1F-4F52-A7CC-1BBF41B9F577}" dt="2020-11-20T02:42:52.587" v="61723" actId="947"/>
          <ac:spMkLst>
            <pc:docMk/>
            <pc:sldMk cId="0" sldId="286"/>
            <ac:spMk id="3910" creationId="{00000000-0000-0000-0000-000000000000}"/>
          </ac:spMkLst>
        </pc:spChg>
        <pc:spChg chg="mod">
          <ac:chgData name="Cao Tianyue" userId="002e49554a3b1526" providerId="LiveId" clId="{AB94867C-7F1F-4F52-A7CC-1BBF41B9F577}" dt="2020-11-20T02:42:52.586" v="61719" actId="947"/>
          <ac:spMkLst>
            <pc:docMk/>
            <pc:sldMk cId="0" sldId="286"/>
            <ac:spMk id="3911" creationId="{00000000-0000-0000-0000-000000000000}"/>
          </ac:spMkLst>
        </pc:spChg>
        <pc:spChg chg="mod">
          <ac:chgData name="Cao Tianyue" userId="002e49554a3b1526" providerId="LiveId" clId="{AB94867C-7F1F-4F52-A7CC-1BBF41B9F577}" dt="2020-11-20T02:42:52.586" v="61715" actId="947"/>
          <ac:spMkLst>
            <pc:docMk/>
            <pc:sldMk cId="0" sldId="286"/>
            <ac:spMk id="3913" creationId="{00000000-0000-0000-0000-000000000000}"/>
          </ac:spMkLst>
        </pc:spChg>
        <pc:spChg chg="mod">
          <ac:chgData name="Cao Tianyue" userId="002e49554a3b1526" providerId="LiveId" clId="{AB94867C-7F1F-4F52-A7CC-1BBF41B9F577}" dt="2020-11-20T02:42:52.585" v="61711" actId="947"/>
          <ac:spMkLst>
            <pc:docMk/>
            <pc:sldMk cId="0" sldId="286"/>
            <ac:spMk id="3914" creationId="{00000000-0000-0000-0000-000000000000}"/>
          </ac:spMkLst>
        </pc:spChg>
        <pc:spChg chg="mod">
          <ac:chgData name="Cao Tianyue" userId="002e49554a3b1526" providerId="LiveId" clId="{AB94867C-7F1F-4F52-A7CC-1BBF41B9F577}" dt="2020-11-20T02:42:52.585" v="61707" actId="947"/>
          <ac:spMkLst>
            <pc:docMk/>
            <pc:sldMk cId="0" sldId="286"/>
            <ac:spMk id="3916" creationId="{00000000-0000-0000-0000-000000000000}"/>
          </ac:spMkLst>
        </pc:spChg>
        <pc:spChg chg="mod">
          <ac:chgData name="Cao Tianyue" userId="002e49554a3b1526" providerId="LiveId" clId="{AB94867C-7F1F-4F52-A7CC-1BBF41B9F577}" dt="2020-11-20T02:42:52.584" v="61703" actId="947"/>
          <ac:spMkLst>
            <pc:docMk/>
            <pc:sldMk cId="0" sldId="286"/>
            <ac:spMk id="3917" creationId="{00000000-0000-0000-0000-000000000000}"/>
          </ac:spMkLst>
        </pc:spChg>
        <pc:spChg chg="mod">
          <ac:chgData name="Cao Tianyue" userId="002e49554a3b1526" providerId="LiveId" clId="{AB94867C-7F1F-4F52-A7CC-1BBF41B9F577}" dt="2020-11-20T02:42:52.584" v="61699" actId="947"/>
          <ac:spMkLst>
            <pc:docMk/>
            <pc:sldMk cId="0" sldId="286"/>
            <ac:spMk id="3919" creationId="{00000000-0000-0000-0000-000000000000}"/>
          </ac:spMkLst>
        </pc:spChg>
        <pc:spChg chg="mod">
          <ac:chgData name="Cao Tianyue" userId="002e49554a3b1526" providerId="LiveId" clId="{AB94867C-7F1F-4F52-A7CC-1BBF41B9F577}" dt="2020-11-20T02:42:52.584" v="61695" actId="947"/>
          <ac:spMkLst>
            <pc:docMk/>
            <pc:sldMk cId="0" sldId="286"/>
            <ac:spMk id="3920" creationId="{00000000-0000-0000-0000-000000000000}"/>
          </ac:spMkLst>
        </pc:spChg>
        <pc:spChg chg="mod">
          <ac:chgData name="Cao Tianyue" userId="002e49554a3b1526" providerId="LiveId" clId="{AB94867C-7F1F-4F52-A7CC-1BBF41B9F577}" dt="2020-11-20T02:42:52.583" v="61691" actId="947"/>
          <ac:spMkLst>
            <pc:docMk/>
            <pc:sldMk cId="0" sldId="286"/>
            <ac:spMk id="3922" creationId="{00000000-0000-0000-0000-000000000000}"/>
          </ac:spMkLst>
        </pc:spChg>
        <pc:spChg chg="mod">
          <ac:chgData name="Cao Tianyue" userId="002e49554a3b1526" providerId="LiveId" clId="{AB94867C-7F1F-4F52-A7CC-1BBF41B9F577}" dt="2020-11-20T02:42:52.583" v="61687" actId="947"/>
          <ac:spMkLst>
            <pc:docMk/>
            <pc:sldMk cId="0" sldId="286"/>
            <ac:spMk id="3923" creationId="{00000000-0000-0000-0000-000000000000}"/>
          </ac:spMkLst>
        </pc:spChg>
        <pc:spChg chg="mod">
          <ac:chgData name="Cao Tianyue" userId="002e49554a3b1526" providerId="LiveId" clId="{AB94867C-7F1F-4F52-A7CC-1BBF41B9F577}" dt="2020-11-20T02:42:52.582" v="61683" actId="947"/>
          <ac:spMkLst>
            <pc:docMk/>
            <pc:sldMk cId="0" sldId="286"/>
            <ac:spMk id="3925" creationId="{00000000-0000-0000-0000-000000000000}"/>
          </ac:spMkLst>
        </pc:spChg>
        <pc:spChg chg="mod">
          <ac:chgData name="Cao Tianyue" userId="002e49554a3b1526" providerId="LiveId" clId="{AB94867C-7F1F-4F52-A7CC-1BBF41B9F577}" dt="2020-11-20T02:42:52.582" v="61679" actId="947"/>
          <ac:spMkLst>
            <pc:docMk/>
            <pc:sldMk cId="0" sldId="286"/>
            <ac:spMk id="3926" creationId="{00000000-0000-0000-0000-000000000000}"/>
          </ac:spMkLst>
        </pc:spChg>
        <pc:spChg chg="mod">
          <ac:chgData name="Cao Tianyue" userId="002e49554a3b1526" providerId="LiveId" clId="{AB94867C-7F1F-4F52-A7CC-1BBF41B9F577}" dt="2020-11-20T02:42:52.582" v="61675" actId="947"/>
          <ac:spMkLst>
            <pc:docMk/>
            <pc:sldMk cId="0" sldId="286"/>
            <ac:spMk id="3928" creationId="{00000000-0000-0000-0000-000000000000}"/>
          </ac:spMkLst>
        </pc:spChg>
        <pc:spChg chg="mod">
          <ac:chgData name="Cao Tianyue" userId="002e49554a3b1526" providerId="LiveId" clId="{AB94867C-7F1F-4F52-A7CC-1BBF41B9F577}" dt="2020-11-20T02:42:52.581" v="61671" actId="947"/>
          <ac:spMkLst>
            <pc:docMk/>
            <pc:sldMk cId="0" sldId="286"/>
            <ac:spMk id="3929" creationId="{00000000-0000-0000-0000-000000000000}"/>
          </ac:spMkLst>
        </pc:spChg>
        <pc:spChg chg="mod">
          <ac:chgData name="Cao Tianyue" userId="002e49554a3b1526" providerId="LiveId" clId="{AB94867C-7F1F-4F52-A7CC-1BBF41B9F577}" dt="2020-11-20T02:42:52.581" v="61667" actId="947"/>
          <ac:spMkLst>
            <pc:docMk/>
            <pc:sldMk cId="0" sldId="286"/>
            <ac:spMk id="3931" creationId="{00000000-0000-0000-0000-000000000000}"/>
          </ac:spMkLst>
        </pc:spChg>
        <pc:spChg chg="mod">
          <ac:chgData name="Cao Tianyue" userId="002e49554a3b1526" providerId="LiveId" clId="{AB94867C-7F1F-4F52-A7CC-1BBF41B9F577}" dt="2020-11-20T02:42:52.580" v="61663" actId="947"/>
          <ac:spMkLst>
            <pc:docMk/>
            <pc:sldMk cId="0" sldId="286"/>
            <ac:spMk id="3932" creationId="{00000000-0000-0000-0000-000000000000}"/>
          </ac:spMkLst>
        </pc:spChg>
        <pc:spChg chg="mod">
          <ac:chgData name="Cao Tianyue" userId="002e49554a3b1526" providerId="LiveId" clId="{AB94867C-7F1F-4F52-A7CC-1BBF41B9F577}" dt="2020-11-20T02:42:52.580" v="61659" actId="947"/>
          <ac:spMkLst>
            <pc:docMk/>
            <pc:sldMk cId="0" sldId="286"/>
            <ac:spMk id="3934" creationId="{00000000-0000-0000-0000-000000000000}"/>
          </ac:spMkLst>
        </pc:spChg>
        <pc:spChg chg="mod">
          <ac:chgData name="Cao Tianyue" userId="002e49554a3b1526" providerId="LiveId" clId="{AB94867C-7F1F-4F52-A7CC-1BBF41B9F577}" dt="2020-11-20T02:42:52.579" v="61655" actId="947"/>
          <ac:spMkLst>
            <pc:docMk/>
            <pc:sldMk cId="0" sldId="286"/>
            <ac:spMk id="3935" creationId="{00000000-0000-0000-0000-000000000000}"/>
          </ac:spMkLst>
        </pc:spChg>
        <pc:spChg chg="mod">
          <ac:chgData name="Cao Tianyue" userId="002e49554a3b1526" providerId="LiveId" clId="{AB94867C-7F1F-4F52-A7CC-1BBF41B9F577}" dt="2020-11-20T02:42:52.579" v="61651" actId="947"/>
          <ac:spMkLst>
            <pc:docMk/>
            <pc:sldMk cId="0" sldId="286"/>
            <ac:spMk id="3937" creationId="{00000000-0000-0000-0000-000000000000}"/>
          </ac:spMkLst>
        </pc:spChg>
        <pc:spChg chg="mod">
          <ac:chgData name="Cao Tianyue" userId="002e49554a3b1526" providerId="LiveId" clId="{AB94867C-7F1F-4F52-A7CC-1BBF41B9F577}" dt="2020-11-20T02:42:52.578" v="61647" actId="947"/>
          <ac:spMkLst>
            <pc:docMk/>
            <pc:sldMk cId="0" sldId="286"/>
            <ac:spMk id="3938" creationId="{00000000-0000-0000-0000-000000000000}"/>
          </ac:spMkLst>
        </pc:spChg>
        <pc:spChg chg="mod">
          <ac:chgData name="Cao Tianyue" userId="002e49554a3b1526" providerId="LiveId" clId="{AB94867C-7F1F-4F52-A7CC-1BBF41B9F577}" dt="2020-11-20T02:42:52.578" v="61643" actId="947"/>
          <ac:spMkLst>
            <pc:docMk/>
            <pc:sldMk cId="0" sldId="286"/>
            <ac:spMk id="3940" creationId="{00000000-0000-0000-0000-000000000000}"/>
          </ac:spMkLst>
        </pc:spChg>
        <pc:spChg chg="mod">
          <ac:chgData name="Cao Tianyue" userId="002e49554a3b1526" providerId="LiveId" clId="{AB94867C-7F1F-4F52-A7CC-1BBF41B9F577}" dt="2020-11-20T02:42:52.577" v="61639" actId="947"/>
          <ac:spMkLst>
            <pc:docMk/>
            <pc:sldMk cId="0" sldId="286"/>
            <ac:spMk id="3941" creationId="{00000000-0000-0000-0000-000000000000}"/>
          </ac:spMkLst>
        </pc:spChg>
        <pc:spChg chg="mod">
          <ac:chgData name="Cao Tianyue" userId="002e49554a3b1526" providerId="LiveId" clId="{AB94867C-7F1F-4F52-A7CC-1BBF41B9F577}" dt="2020-11-20T02:42:52.577" v="61635" actId="947"/>
          <ac:spMkLst>
            <pc:docMk/>
            <pc:sldMk cId="0" sldId="286"/>
            <ac:spMk id="3943" creationId="{00000000-0000-0000-0000-000000000000}"/>
          </ac:spMkLst>
        </pc:spChg>
        <pc:spChg chg="mod">
          <ac:chgData name="Cao Tianyue" userId="002e49554a3b1526" providerId="LiveId" clId="{AB94867C-7F1F-4F52-A7CC-1BBF41B9F577}" dt="2020-11-20T02:42:52.577" v="61631" actId="947"/>
          <ac:spMkLst>
            <pc:docMk/>
            <pc:sldMk cId="0" sldId="286"/>
            <ac:spMk id="3944" creationId="{00000000-0000-0000-0000-000000000000}"/>
          </ac:spMkLst>
        </pc:spChg>
        <pc:spChg chg="mod">
          <ac:chgData name="Cao Tianyue" userId="002e49554a3b1526" providerId="LiveId" clId="{AB94867C-7F1F-4F52-A7CC-1BBF41B9F577}" dt="2020-11-20T02:42:52.576" v="61627" actId="947"/>
          <ac:spMkLst>
            <pc:docMk/>
            <pc:sldMk cId="0" sldId="286"/>
            <ac:spMk id="3946" creationId="{00000000-0000-0000-0000-000000000000}"/>
          </ac:spMkLst>
        </pc:spChg>
        <pc:spChg chg="mod">
          <ac:chgData name="Cao Tianyue" userId="002e49554a3b1526" providerId="LiveId" clId="{AB94867C-7F1F-4F52-A7CC-1BBF41B9F577}" dt="2020-11-20T02:42:52.576" v="61623" actId="947"/>
          <ac:spMkLst>
            <pc:docMk/>
            <pc:sldMk cId="0" sldId="286"/>
            <ac:spMk id="3947" creationId="{00000000-0000-0000-0000-000000000000}"/>
          </ac:spMkLst>
        </pc:spChg>
        <pc:spChg chg="mod">
          <ac:chgData name="Cao Tianyue" userId="002e49554a3b1526" providerId="LiveId" clId="{AB94867C-7F1F-4F52-A7CC-1BBF41B9F577}" dt="2020-11-20T02:42:52.575" v="61619" actId="947"/>
          <ac:spMkLst>
            <pc:docMk/>
            <pc:sldMk cId="0" sldId="286"/>
            <ac:spMk id="3949" creationId="{00000000-0000-0000-0000-000000000000}"/>
          </ac:spMkLst>
        </pc:spChg>
        <pc:spChg chg="mod">
          <ac:chgData name="Cao Tianyue" userId="002e49554a3b1526" providerId="LiveId" clId="{AB94867C-7F1F-4F52-A7CC-1BBF41B9F577}" dt="2020-11-20T02:42:52.575" v="61615" actId="947"/>
          <ac:spMkLst>
            <pc:docMk/>
            <pc:sldMk cId="0" sldId="286"/>
            <ac:spMk id="3950" creationId="{00000000-0000-0000-0000-000000000000}"/>
          </ac:spMkLst>
        </pc:spChg>
        <pc:spChg chg="mod">
          <ac:chgData name="Cao Tianyue" userId="002e49554a3b1526" providerId="LiveId" clId="{AB94867C-7F1F-4F52-A7CC-1BBF41B9F577}" dt="2020-11-20T02:42:52.574" v="61611" actId="947"/>
          <ac:spMkLst>
            <pc:docMk/>
            <pc:sldMk cId="0" sldId="286"/>
            <ac:spMk id="3952" creationId="{00000000-0000-0000-0000-000000000000}"/>
          </ac:spMkLst>
        </pc:spChg>
        <pc:spChg chg="mod">
          <ac:chgData name="Cao Tianyue" userId="002e49554a3b1526" providerId="LiveId" clId="{AB94867C-7F1F-4F52-A7CC-1BBF41B9F577}" dt="2020-11-20T02:42:52.574" v="61607" actId="947"/>
          <ac:spMkLst>
            <pc:docMk/>
            <pc:sldMk cId="0" sldId="286"/>
            <ac:spMk id="3953" creationId="{00000000-0000-0000-0000-000000000000}"/>
          </ac:spMkLst>
        </pc:spChg>
        <pc:spChg chg="mod">
          <ac:chgData name="Cao Tianyue" userId="002e49554a3b1526" providerId="LiveId" clId="{AB94867C-7F1F-4F52-A7CC-1BBF41B9F577}" dt="2020-11-20T02:42:52.574" v="61603" actId="947"/>
          <ac:spMkLst>
            <pc:docMk/>
            <pc:sldMk cId="0" sldId="286"/>
            <ac:spMk id="3955" creationId="{00000000-0000-0000-0000-000000000000}"/>
          </ac:spMkLst>
        </pc:spChg>
        <pc:spChg chg="mod">
          <ac:chgData name="Cao Tianyue" userId="002e49554a3b1526" providerId="LiveId" clId="{AB94867C-7F1F-4F52-A7CC-1BBF41B9F577}" dt="2020-11-20T02:42:52.573" v="61599" actId="947"/>
          <ac:spMkLst>
            <pc:docMk/>
            <pc:sldMk cId="0" sldId="286"/>
            <ac:spMk id="3956" creationId="{00000000-0000-0000-0000-000000000000}"/>
          </ac:spMkLst>
        </pc:spChg>
        <pc:spChg chg="mod">
          <ac:chgData name="Cao Tianyue" userId="002e49554a3b1526" providerId="LiveId" clId="{AB94867C-7F1F-4F52-A7CC-1BBF41B9F577}" dt="2020-11-20T02:42:52.573" v="61595" actId="947"/>
          <ac:spMkLst>
            <pc:docMk/>
            <pc:sldMk cId="0" sldId="286"/>
            <ac:spMk id="3958" creationId="{00000000-0000-0000-0000-000000000000}"/>
          </ac:spMkLst>
        </pc:spChg>
        <pc:spChg chg="mod">
          <ac:chgData name="Cao Tianyue" userId="002e49554a3b1526" providerId="LiveId" clId="{AB94867C-7F1F-4F52-A7CC-1BBF41B9F577}" dt="2020-11-20T02:42:52.572" v="61591" actId="947"/>
          <ac:spMkLst>
            <pc:docMk/>
            <pc:sldMk cId="0" sldId="286"/>
            <ac:spMk id="3959" creationId="{00000000-0000-0000-0000-000000000000}"/>
          </ac:spMkLst>
        </pc:spChg>
        <pc:spChg chg="mod">
          <ac:chgData name="Cao Tianyue" userId="002e49554a3b1526" providerId="LiveId" clId="{AB94867C-7F1F-4F52-A7CC-1BBF41B9F577}" dt="2020-11-20T02:42:52.572" v="61587" actId="947"/>
          <ac:spMkLst>
            <pc:docMk/>
            <pc:sldMk cId="0" sldId="286"/>
            <ac:spMk id="3961" creationId="{00000000-0000-0000-0000-000000000000}"/>
          </ac:spMkLst>
        </pc:spChg>
        <pc:spChg chg="mod">
          <ac:chgData name="Cao Tianyue" userId="002e49554a3b1526" providerId="LiveId" clId="{AB94867C-7F1F-4F52-A7CC-1BBF41B9F577}" dt="2020-11-20T02:42:52.571" v="61583" actId="947"/>
          <ac:spMkLst>
            <pc:docMk/>
            <pc:sldMk cId="0" sldId="286"/>
            <ac:spMk id="3962" creationId="{00000000-0000-0000-0000-000000000000}"/>
          </ac:spMkLst>
        </pc:spChg>
        <pc:spChg chg="mod">
          <ac:chgData name="Cao Tianyue" userId="002e49554a3b1526" providerId="LiveId" clId="{AB94867C-7F1F-4F52-A7CC-1BBF41B9F577}" dt="2020-11-20T02:42:52.571" v="61579" actId="947"/>
          <ac:spMkLst>
            <pc:docMk/>
            <pc:sldMk cId="0" sldId="286"/>
            <ac:spMk id="3964" creationId="{00000000-0000-0000-0000-000000000000}"/>
          </ac:spMkLst>
        </pc:spChg>
        <pc:spChg chg="mod">
          <ac:chgData name="Cao Tianyue" userId="002e49554a3b1526" providerId="LiveId" clId="{AB94867C-7F1F-4F52-A7CC-1BBF41B9F577}" dt="2020-11-20T02:42:52.571" v="61575" actId="947"/>
          <ac:spMkLst>
            <pc:docMk/>
            <pc:sldMk cId="0" sldId="286"/>
            <ac:spMk id="3965" creationId="{00000000-0000-0000-0000-000000000000}"/>
          </ac:spMkLst>
        </pc:spChg>
        <pc:spChg chg="mod">
          <ac:chgData name="Cao Tianyue" userId="002e49554a3b1526" providerId="LiveId" clId="{AB94867C-7F1F-4F52-A7CC-1BBF41B9F577}" dt="2020-11-20T02:42:52.570" v="61571" actId="947"/>
          <ac:spMkLst>
            <pc:docMk/>
            <pc:sldMk cId="0" sldId="286"/>
            <ac:spMk id="3967" creationId="{00000000-0000-0000-0000-000000000000}"/>
          </ac:spMkLst>
        </pc:spChg>
        <pc:spChg chg="mod">
          <ac:chgData name="Cao Tianyue" userId="002e49554a3b1526" providerId="LiveId" clId="{AB94867C-7F1F-4F52-A7CC-1BBF41B9F577}" dt="2020-11-20T02:42:52.570" v="61567" actId="947"/>
          <ac:spMkLst>
            <pc:docMk/>
            <pc:sldMk cId="0" sldId="286"/>
            <ac:spMk id="3968" creationId="{00000000-0000-0000-0000-000000000000}"/>
          </ac:spMkLst>
        </pc:spChg>
        <pc:spChg chg="mod">
          <ac:chgData name="Cao Tianyue" userId="002e49554a3b1526" providerId="LiveId" clId="{AB94867C-7F1F-4F52-A7CC-1BBF41B9F577}" dt="2020-11-20T02:42:52.569" v="61563" actId="947"/>
          <ac:spMkLst>
            <pc:docMk/>
            <pc:sldMk cId="0" sldId="286"/>
            <ac:spMk id="3969" creationId="{00000000-0000-0000-0000-000000000000}"/>
          </ac:spMkLst>
        </pc:spChg>
        <pc:spChg chg="mod">
          <ac:chgData name="Cao Tianyue" userId="002e49554a3b1526" providerId="LiveId" clId="{AB94867C-7F1F-4F52-A7CC-1BBF41B9F577}" dt="2020-11-20T02:42:52.569" v="61559" actId="947"/>
          <ac:spMkLst>
            <pc:docMk/>
            <pc:sldMk cId="0" sldId="286"/>
            <ac:spMk id="3970" creationId="{00000000-0000-0000-0000-000000000000}"/>
          </ac:spMkLst>
        </pc:spChg>
        <pc:spChg chg="mod">
          <ac:chgData name="Cao Tianyue" userId="002e49554a3b1526" providerId="LiveId" clId="{AB94867C-7F1F-4F52-A7CC-1BBF41B9F577}" dt="2020-11-20T02:42:52.569" v="61555" actId="947"/>
          <ac:spMkLst>
            <pc:docMk/>
            <pc:sldMk cId="0" sldId="286"/>
            <ac:spMk id="3972" creationId="{00000000-0000-0000-0000-000000000000}"/>
          </ac:spMkLst>
        </pc:spChg>
        <pc:spChg chg="mod">
          <ac:chgData name="Cao Tianyue" userId="002e49554a3b1526" providerId="LiveId" clId="{AB94867C-7F1F-4F52-A7CC-1BBF41B9F577}" dt="2020-11-20T02:42:52.568" v="61551" actId="947"/>
          <ac:spMkLst>
            <pc:docMk/>
            <pc:sldMk cId="0" sldId="286"/>
            <ac:spMk id="3973" creationId="{00000000-0000-0000-0000-000000000000}"/>
          </ac:spMkLst>
        </pc:spChg>
        <pc:spChg chg="mod">
          <ac:chgData name="Cao Tianyue" userId="002e49554a3b1526" providerId="LiveId" clId="{AB94867C-7F1F-4F52-A7CC-1BBF41B9F577}" dt="2020-11-20T02:42:52.568" v="61547" actId="947"/>
          <ac:spMkLst>
            <pc:docMk/>
            <pc:sldMk cId="0" sldId="286"/>
            <ac:spMk id="3975" creationId="{00000000-0000-0000-0000-000000000000}"/>
          </ac:spMkLst>
        </pc:spChg>
        <pc:spChg chg="mod">
          <ac:chgData name="Cao Tianyue" userId="002e49554a3b1526" providerId="LiveId" clId="{AB94867C-7F1F-4F52-A7CC-1BBF41B9F577}" dt="2020-11-20T02:42:52.567" v="61543" actId="947"/>
          <ac:spMkLst>
            <pc:docMk/>
            <pc:sldMk cId="0" sldId="286"/>
            <ac:spMk id="3976" creationId="{00000000-0000-0000-0000-000000000000}"/>
          </ac:spMkLst>
        </pc:spChg>
        <pc:spChg chg="mod">
          <ac:chgData name="Cao Tianyue" userId="002e49554a3b1526" providerId="LiveId" clId="{AB94867C-7F1F-4F52-A7CC-1BBF41B9F577}" dt="2020-11-20T02:42:52.567" v="61539" actId="947"/>
          <ac:spMkLst>
            <pc:docMk/>
            <pc:sldMk cId="0" sldId="286"/>
            <ac:spMk id="3978" creationId="{00000000-0000-0000-0000-000000000000}"/>
          </ac:spMkLst>
        </pc:spChg>
        <pc:spChg chg="mod">
          <ac:chgData name="Cao Tianyue" userId="002e49554a3b1526" providerId="LiveId" clId="{AB94867C-7F1F-4F52-A7CC-1BBF41B9F577}" dt="2020-11-20T02:42:52.566" v="61535" actId="947"/>
          <ac:spMkLst>
            <pc:docMk/>
            <pc:sldMk cId="0" sldId="286"/>
            <ac:spMk id="3979" creationId="{00000000-0000-0000-0000-000000000000}"/>
          </ac:spMkLst>
        </pc:spChg>
        <pc:spChg chg="mod">
          <ac:chgData name="Cao Tianyue" userId="002e49554a3b1526" providerId="LiveId" clId="{AB94867C-7F1F-4F52-A7CC-1BBF41B9F577}" dt="2020-11-20T02:42:52.566" v="61531" actId="947"/>
          <ac:spMkLst>
            <pc:docMk/>
            <pc:sldMk cId="0" sldId="286"/>
            <ac:spMk id="3982" creationId="{00000000-0000-0000-0000-000000000000}"/>
          </ac:spMkLst>
        </pc:spChg>
        <pc:spChg chg="mod">
          <ac:chgData name="Cao Tianyue" userId="002e49554a3b1526" providerId="LiveId" clId="{AB94867C-7F1F-4F52-A7CC-1BBF41B9F577}" dt="2020-11-20T02:42:52.566" v="61527" actId="947"/>
          <ac:spMkLst>
            <pc:docMk/>
            <pc:sldMk cId="0" sldId="286"/>
            <ac:spMk id="3983" creationId="{00000000-0000-0000-0000-000000000000}"/>
          </ac:spMkLst>
        </pc:spChg>
        <pc:spChg chg="mod">
          <ac:chgData name="Cao Tianyue" userId="002e49554a3b1526" providerId="LiveId" clId="{AB94867C-7F1F-4F52-A7CC-1BBF41B9F577}" dt="2020-11-20T02:42:52.565" v="61523" actId="947"/>
          <ac:spMkLst>
            <pc:docMk/>
            <pc:sldMk cId="0" sldId="286"/>
            <ac:spMk id="3984" creationId="{00000000-0000-0000-0000-000000000000}"/>
          </ac:spMkLst>
        </pc:spChg>
        <pc:spChg chg="mod">
          <ac:chgData name="Cao Tianyue" userId="002e49554a3b1526" providerId="LiveId" clId="{AB94867C-7F1F-4F52-A7CC-1BBF41B9F577}" dt="2020-11-20T02:42:52.564" v="61519" actId="947"/>
          <ac:spMkLst>
            <pc:docMk/>
            <pc:sldMk cId="0" sldId="286"/>
            <ac:spMk id="3985" creationId="{00000000-0000-0000-0000-000000000000}"/>
          </ac:spMkLst>
        </pc:spChg>
        <pc:spChg chg="mod">
          <ac:chgData name="Cao Tianyue" userId="002e49554a3b1526" providerId="LiveId" clId="{AB94867C-7F1F-4F52-A7CC-1BBF41B9F577}" dt="2020-11-20T02:42:52.564" v="61515" actId="947"/>
          <ac:spMkLst>
            <pc:docMk/>
            <pc:sldMk cId="0" sldId="286"/>
            <ac:spMk id="3986" creationId="{00000000-0000-0000-0000-000000000000}"/>
          </ac:spMkLst>
        </pc:spChg>
        <pc:spChg chg="mod">
          <ac:chgData name="Cao Tianyue" userId="002e49554a3b1526" providerId="LiveId" clId="{AB94867C-7F1F-4F52-A7CC-1BBF41B9F577}" dt="2020-11-20T02:42:52.563" v="61511" actId="947"/>
          <ac:spMkLst>
            <pc:docMk/>
            <pc:sldMk cId="0" sldId="286"/>
            <ac:spMk id="3987" creationId="{00000000-0000-0000-0000-000000000000}"/>
          </ac:spMkLst>
        </pc:spChg>
        <pc:spChg chg="mod">
          <ac:chgData name="Cao Tianyue" userId="002e49554a3b1526" providerId="LiveId" clId="{AB94867C-7F1F-4F52-A7CC-1BBF41B9F577}" dt="2020-11-20T02:42:52.563" v="61507" actId="947"/>
          <ac:spMkLst>
            <pc:docMk/>
            <pc:sldMk cId="0" sldId="286"/>
            <ac:spMk id="3988" creationId="{00000000-0000-0000-0000-000000000000}"/>
          </ac:spMkLst>
        </pc:spChg>
        <pc:spChg chg="mod">
          <ac:chgData name="Cao Tianyue" userId="002e49554a3b1526" providerId="LiveId" clId="{AB94867C-7F1F-4F52-A7CC-1BBF41B9F577}" dt="2020-11-20T02:42:52.562" v="61503" actId="947"/>
          <ac:spMkLst>
            <pc:docMk/>
            <pc:sldMk cId="0" sldId="286"/>
            <ac:spMk id="3989" creationId="{00000000-0000-0000-0000-000000000000}"/>
          </ac:spMkLst>
        </pc:spChg>
        <pc:spChg chg="mod">
          <ac:chgData name="Cao Tianyue" userId="002e49554a3b1526" providerId="LiveId" clId="{AB94867C-7F1F-4F52-A7CC-1BBF41B9F577}" dt="2020-11-20T02:42:52.562" v="61499" actId="947"/>
          <ac:spMkLst>
            <pc:docMk/>
            <pc:sldMk cId="0" sldId="286"/>
            <ac:spMk id="3990" creationId="{00000000-0000-0000-0000-000000000000}"/>
          </ac:spMkLst>
        </pc:spChg>
        <pc:spChg chg="mod">
          <ac:chgData name="Cao Tianyue" userId="002e49554a3b1526" providerId="LiveId" clId="{AB94867C-7F1F-4F52-A7CC-1BBF41B9F577}" dt="2020-11-20T02:42:52.561" v="61495" actId="947"/>
          <ac:spMkLst>
            <pc:docMk/>
            <pc:sldMk cId="0" sldId="286"/>
            <ac:spMk id="3991" creationId="{00000000-0000-0000-0000-000000000000}"/>
          </ac:spMkLst>
        </pc:spChg>
        <pc:spChg chg="mod">
          <ac:chgData name="Cao Tianyue" userId="002e49554a3b1526" providerId="LiveId" clId="{AB94867C-7F1F-4F52-A7CC-1BBF41B9F577}" dt="2020-11-20T02:42:52.561" v="61491" actId="947"/>
          <ac:spMkLst>
            <pc:docMk/>
            <pc:sldMk cId="0" sldId="286"/>
            <ac:spMk id="3992" creationId="{00000000-0000-0000-0000-000000000000}"/>
          </ac:spMkLst>
        </pc:spChg>
        <pc:spChg chg="mod">
          <ac:chgData name="Cao Tianyue" userId="002e49554a3b1526" providerId="LiveId" clId="{AB94867C-7F1F-4F52-A7CC-1BBF41B9F577}" dt="2020-11-20T02:42:52.560" v="61487" actId="947"/>
          <ac:spMkLst>
            <pc:docMk/>
            <pc:sldMk cId="0" sldId="286"/>
            <ac:spMk id="3993" creationId="{00000000-0000-0000-0000-000000000000}"/>
          </ac:spMkLst>
        </pc:spChg>
        <pc:spChg chg="mod">
          <ac:chgData name="Cao Tianyue" userId="002e49554a3b1526" providerId="LiveId" clId="{AB94867C-7F1F-4F52-A7CC-1BBF41B9F577}" dt="2020-11-20T02:42:52.560" v="61483" actId="947"/>
          <ac:spMkLst>
            <pc:docMk/>
            <pc:sldMk cId="0" sldId="286"/>
            <ac:spMk id="3994" creationId="{00000000-0000-0000-0000-000000000000}"/>
          </ac:spMkLst>
        </pc:spChg>
        <pc:spChg chg="mod">
          <ac:chgData name="Cao Tianyue" userId="002e49554a3b1526" providerId="LiveId" clId="{AB94867C-7F1F-4F52-A7CC-1BBF41B9F577}" dt="2020-11-20T02:42:52.560" v="61479" actId="947"/>
          <ac:spMkLst>
            <pc:docMk/>
            <pc:sldMk cId="0" sldId="286"/>
            <ac:spMk id="3995" creationId="{00000000-0000-0000-0000-000000000000}"/>
          </ac:spMkLst>
        </pc:spChg>
        <pc:spChg chg="mod">
          <ac:chgData name="Cao Tianyue" userId="002e49554a3b1526" providerId="LiveId" clId="{AB94867C-7F1F-4F52-A7CC-1BBF41B9F577}" dt="2020-11-20T02:42:52.559" v="61475" actId="947"/>
          <ac:spMkLst>
            <pc:docMk/>
            <pc:sldMk cId="0" sldId="286"/>
            <ac:spMk id="3996" creationId="{00000000-0000-0000-0000-000000000000}"/>
          </ac:spMkLst>
        </pc:spChg>
        <pc:spChg chg="mod">
          <ac:chgData name="Cao Tianyue" userId="002e49554a3b1526" providerId="LiveId" clId="{AB94867C-7F1F-4F52-A7CC-1BBF41B9F577}" dt="2020-11-20T02:42:52.559" v="61471" actId="947"/>
          <ac:spMkLst>
            <pc:docMk/>
            <pc:sldMk cId="0" sldId="286"/>
            <ac:spMk id="3997" creationId="{00000000-0000-0000-0000-000000000000}"/>
          </ac:spMkLst>
        </pc:spChg>
        <pc:spChg chg="mod">
          <ac:chgData name="Cao Tianyue" userId="002e49554a3b1526" providerId="LiveId" clId="{AB94867C-7F1F-4F52-A7CC-1BBF41B9F577}" dt="2020-11-20T02:42:52.558" v="61467" actId="947"/>
          <ac:spMkLst>
            <pc:docMk/>
            <pc:sldMk cId="0" sldId="286"/>
            <ac:spMk id="3998" creationId="{00000000-0000-0000-0000-000000000000}"/>
          </ac:spMkLst>
        </pc:spChg>
        <pc:spChg chg="mod">
          <ac:chgData name="Cao Tianyue" userId="002e49554a3b1526" providerId="LiveId" clId="{AB94867C-7F1F-4F52-A7CC-1BBF41B9F577}" dt="2020-11-20T02:42:52.558" v="61463" actId="947"/>
          <ac:spMkLst>
            <pc:docMk/>
            <pc:sldMk cId="0" sldId="286"/>
            <ac:spMk id="3999" creationId="{00000000-0000-0000-0000-000000000000}"/>
          </ac:spMkLst>
        </pc:spChg>
        <pc:spChg chg="mod">
          <ac:chgData name="Cao Tianyue" userId="002e49554a3b1526" providerId="LiveId" clId="{AB94867C-7F1F-4F52-A7CC-1BBF41B9F577}" dt="2020-11-20T02:42:52.557" v="61459" actId="947"/>
          <ac:spMkLst>
            <pc:docMk/>
            <pc:sldMk cId="0" sldId="286"/>
            <ac:spMk id="4000" creationId="{00000000-0000-0000-0000-000000000000}"/>
          </ac:spMkLst>
        </pc:spChg>
        <pc:spChg chg="mod">
          <ac:chgData name="Cao Tianyue" userId="002e49554a3b1526" providerId="LiveId" clId="{AB94867C-7F1F-4F52-A7CC-1BBF41B9F577}" dt="2020-11-20T02:42:52.557" v="61455" actId="947"/>
          <ac:spMkLst>
            <pc:docMk/>
            <pc:sldMk cId="0" sldId="286"/>
            <ac:spMk id="4001" creationId="{00000000-0000-0000-0000-000000000000}"/>
          </ac:spMkLst>
        </pc:spChg>
        <pc:spChg chg="mod">
          <ac:chgData name="Cao Tianyue" userId="002e49554a3b1526" providerId="LiveId" clId="{AB94867C-7F1F-4F52-A7CC-1BBF41B9F577}" dt="2020-11-20T02:42:52.557" v="61451" actId="947"/>
          <ac:spMkLst>
            <pc:docMk/>
            <pc:sldMk cId="0" sldId="286"/>
            <ac:spMk id="4002" creationId="{00000000-0000-0000-0000-000000000000}"/>
          </ac:spMkLst>
        </pc:spChg>
        <pc:spChg chg="mod">
          <ac:chgData name="Cao Tianyue" userId="002e49554a3b1526" providerId="LiveId" clId="{AB94867C-7F1F-4F52-A7CC-1BBF41B9F577}" dt="2020-11-20T02:42:52.556" v="61447" actId="947"/>
          <ac:spMkLst>
            <pc:docMk/>
            <pc:sldMk cId="0" sldId="286"/>
            <ac:spMk id="4003" creationId="{00000000-0000-0000-0000-000000000000}"/>
          </ac:spMkLst>
        </pc:spChg>
        <pc:spChg chg="mod">
          <ac:chgData name="Cao Tianyue" userId="002e49554a3b1526" providerId="LiveId" clId="{AB94867C-7F1F-4F52-A7CC-1BBF41B9F577}" dt="2020-11-20T02:42:52.556" v="61443" actId="947"/>
          <ac:spMkLst>
            <pc:docMk/>
            <pc:sldMk cId="0" sldId="286"/>
            <ac:spMk id="4004" creationId="{00000000-0000-0000-0000-000000000000}"/>
          </ac:spMkLst>
        </pc:spChg>
        <pc:spChg chg="mod">
          <ac:chgData name="Cao Tianyue" userId="002e49554a3b1526" providerId="LiveId" clId="{AB94867C-7F1F-4F52-A7CC-1BBF41B9F577}" dt="2020-11-20T02:42:52.555" v="61439" actId="947"/>
          <ac:spMkLst>
            <pc:docMk/>
            <pc:sldMk cId="0" sldId="286"/>
            <ac:spMk id="4005" creationId="{00000000-0000-0000-0000-000000000000}"/>
          </ac:spMkLst>
        </pc:spChg>
        <pc:spChg chg="mod">
          <ac:chgData name="Cao Tianyue" userId="002e49554a3b1526" providerId="LiveId" clId="{AB94867C-7F1F-4F52-A7CC-1BBF41B9F577}" dt="2020-11-20T02:42:52.555" v="61435" actId="947"/>
          <ac:spMkLst>
            <pc:docMk/>
            <pc:sldMk cId="0" sldId="286"/>
            <ac:spMk id="4006" creationId="{00000000-0000-0000-0000-000000000000}"/>
          </ac:spMkLst>
        </pc:spChg>
        <pc:spChg chg="mod">
          <ac:chgData name="Cao Tianyue" userId="002e49554a3b1526" providerId="LiveId" clId="{AB94867C-7F1F-4F52-A7CC-1BBF41B9F577}" dt="2020-11-20T02:42:52.554" v="61431" actId="947"/>
          <ac:spMkLst>
            <pc:docMk/>
            <pc:sldMk cId="0" sldId="286"/>
            <ac:spMk id="4007" creationId="{00000000-0000-0000-0000-000000000000}"/>
          </ac:spMkLst>
        </pc:spChg>
        <pc:spChg chg="mod">
          <ac:chgData name="Cao Tianyue" userId="002e49554a3b1526" providerId="LiveId" clId="{AB94867C-7F1F-4F52-A7CC-1BBF41B9F577}" dt="2020-11-20T02:42:52.554" v="61427" actId="947"/>
          <ac:spMkLst>
            <pc:docMk/>
            <pc:sldMk cId="0" sldId="286"/>
            <ac:spMk id="4008" creationId="{00000000-0000-0000-0000-000000000000}"/>
          </ac:spMkLst>
        </pc:spChg>
        <pc:spChg chg="mod">
          <ac:chgData name="Cao Tianyue" userId="002e49554a3b1526" providerId="LiveId" clId="{AB94867C-7F1F-4F52-A7CC-1BBF41B9F577}" dt="2020-11-20T02:42:52.553" v="61423" actId="947"/>
          <ac:spMkLst>
            <pc:docMk/>
            <pc:sldMk cId="0" sldId="286"/>
            <ac:spMk id="4009" creationId="{00000000-0000-0000-0000-000000000000}"/>
          </ac:spMkLst>
        </pc:spChg>
        <pc:spChg chg="mod">
          <ac:chgData name="Cao Tianyue" userId="002e49554a3b1526" providerId="LiveId" clId="{AB94867C-7F1F-4F52-A7CC-1BBF41B9F577}" dt="2020-11-20T02:42:52.553" v="61419" actId="947"/>
          <ac:spMkLst>
            <pc:docMk/>
            <pc:sldMk cId="0" sldId="286"/>
            <ac:spMk id="4010" creationId="{00000000-0000-0000-0000-000000000000}"/>
          </ac:spMkLst>
        </pc:spChg>
        <pc:spChg chg="mod">
          <ac:chgData name="Cao Tianyue" userId="002e49554a3b1526" providerId="LiveId" clId="{AB94867C-7F1F-4F52-A7CC-1BBF41B9F577}" dt="2020-11-20T02:42:52.552" v="61415" actId="947"/>
          <ac:spMkLst>
            <pc:docMk/>
            <pc:sldMk cId="0" sldId="286"/>
            <ac:spMk id="4011" creationId="{00000000-0000-0000-0000-000000000000}"/>
          </ac:spMkLst>
        </pc:spChg>
        <pc:spChg chg="mod">
          <ac:chgData name="Cao Tianyue" userId="002e49554a3b1526" providerId="LiveId" clId="{AB94867C-7F1F-4F52-A7CC-1BBF41B9F577}" dt="2020-11-20T02:42:52.552" v="61411" actId="947"/>
          <ac:spMkLst>
            <pc:docMk/>
            <pc:sldMk cId="0" sldId="286"/>
            <ac:spMk id="4012" creationId="{00000000-0000-0000-0000-000000000000}"/>
          </ac:spMkLst>
        </pc:spChg>
        <pc:spChg chg="mod">
          <ac:chgData name="Cao Tianyue" userId="002e49554a3b1526" providerId="LiveId" clId="{AB94867C-7F1F-4F52-A7CC-1BBF41B9F577}" dt="2020-11-20T02:42:52.551" v="61407" actId="947"/>
          <ac:spMkLst>
            <pc:docMk/>
            <pc:sldMk cId="0" sldId="286"/>
            <ac:spMk id="4013" creationId="{00000000-0000-0000-0000-000000000000}"/>
          </ac:spMkLst>
        </pc:spChg>
        <pc:spChg chg="mod">
          <ac:chgData name="Cao Tianyue" userId="002e49554a3b1526" providerId="LiveId" clId="{AB94867C-7F1F-4F52-A7CC-1BBF41B9F577}" dt="2020-11-20T02:42:52.551" v="61403" actId="947"/>
          <ac:spMkLst>
            <pc:docMk/>
            <pc:sldMk cId="0" sldId="286"/>
            <ac:spMk id="4014" creationId="{00000000-0000-0000-0000-000000000000}"/>
          </ac:spMkLst>
        </pc:spChg>
        <pc:spChg chg="mod">
          <ac:chgData name="Cao Tianyue" userId="002e49554a3b1526" providerId="LiveId" clId="{AB94867C-7F1F-4F52-A7CC-1BBF41B9F577}" dt="2020-11-20T02:42:52.551" v="61399" actId="947"/>
          <ac:spMkLst>
            <pc:docMk/>
            <pc:sldMk cId="0" sldId="286"/>
            <ac:spMk id="4015" creationId="{00000000-0000-0000-0000-000000000000}"/>
          </ac:spMkLst>
        </pc:spChg>
        <pc:spChg chg="mod">
          <ac:chgData name="Cao Tianyue" userId="002e49554a3b1526" providerId="LiveId" clId="{AB94867C-7F1F-4F52-A7CC-1BBF41B9F577}" dt="2020-11-20T02:42:52.550" v="61395" actId="947"/>
          <ac:spMkLst>
            <pc:docMk/>
            <pc:sldMk cId="0" sldId="286"/>
            <ac:spMk id="4016" creationId="{00000000-0000-0000-0000-000000000000}"/>
          </ac:spMkLst>
        </pc:spChg>
        <pc:spChg chg="mod">
          <ac:chgData name="Cao Tianyue" userId="002e49554a3b1526" providerId="LiveId" clId="{AB94867C-7F1F-4F52-A7CC-1BBF41B9F577}" dt="2020-11-20T02:42:52.550" v="61391" actId="947"/>
          <ac:spMkLst>
            <pc:docMk/>
            <pc:sldMk cId="0" sldId="286"/>
            <ac:spMk id="4017" creationId="{00000000-0000-0000-0000-000000000000}"/>
          </ac:spMkLst>
        </pc:spChg>
        <pc:spChg chg="mod">
          <ac:chgData name="Cao Tianyue" userId="002e49554a3b1526" providerId="LiveId" clId="{AB94867C-7F1F-4F52-A7CC-1BBF41B9F577}" dt="2020-11-20T02:42:52.549" v="61387" actId="947"/>
          <ac:spMkLst>
            <pc:docMk/>
            <pc:sldMk cId="0" sldId="286"/>
            <ac:spMk id="4018" creationId="{00000000-0000-0000-0000-000000000000}"/>
          </ac:spMkLst>
        </pc:spChg>
        <pc:spChg chg="mod">
          <ac:chgData name="Cao Tianyue" userId="002e49554a3b1526" providerId="LiveId" clId="{AB94867C-7F1F-4F52-A7CC-1BBF41B9F577}" dt="2020-11-20T02:42:52.549" v="61383" actId="947"/>
          <ac:spMkLst>
            <pc:docMk/>
            <pc:sldMk cId="0" sldId="286"/>
            <ac:spMk id="4019" creationId="{00000000-0000-0000-0000-000000000000}"/>
          </ac:spMkLst>
        </pc:spChg>
        <pc:spChg chg="mod">
          <ac:chgData name="Cao Tianyue" userId="002e49554a3b1526" providerId="LiveId" clId="{AB94867C-7F1F-4F52-A7CC-1BBF41B9F577}" dt="2020-11-20T02:42:52.548" v="61379" actId="947"/>
          <ac:spMkLst>
            <pc:docMk/>
            <pc:sldMk cId="0" sldId="286"/>
            <ac:spMk id="4020" creationId="{00000000-0000-0000-0000-000000000000}"/>
          </ac:spMkLst>
        </pc:spChg>
        <pc:spChg chg="mod">
          <ac:chgData name="Cao Tianyue" userId="002e49554a3b1526" providerId="LiveId" clId="{AB94867C-7F1F-4F52-A7CC-1BBF41B9F577}" dt="2020-11-20T02:42:52.548" v="61375" actId="947"/>
          <ac:spMkLst>
            <pc:docMk/>
            <pc:sldMk cId="0" sldId="286"/>
            <ac:spMk id="4021" creationId="{00000000-0000-0000-0000-000000000000}"/>
          </ac:spMkLst>
        </pc:spChg>
        <pc:spChg chg="mod">
          <ac:chgData name="Cao Tianyue" userId="002e49554a3b1526" providerId="LiveId" clId="{AB94867C-7F1F-4F52-A7CC-1BBF41B9F577}" dt="2020-11-20T02:42:52.548" v="61371" actId="947"/>
          <ac:spMkLst>
            <pc:docMk/>
            <pc:sldMk cId="0" sldId="286"/>
            <ac:spMk id="4022" creationId="{00000000-0000-0000-0000-000000000000}"/>
          </ac:spMkLst>
        </pc:spChg>
        <pc:spChg chg="mod">
          <ac:chgData name="Cao Tianyue" userId="002e49554a3b1526" providerId="LiveId" clId="{AB94867C-7F1F-4F52-A7CC-1BBF41B9F577}" dt="2020-11-20T02:42:52.547" v="61367" actId="947"/>
          <ac:spMkLst>
            <pc:docMk/>
            <pc:sldMk cId="0" sldId="286"/>
            <ac:spMk id="4023" creationId="{00000000-0000-0000-0000-000000000000}"/>
          </ac:spMkLst>
        </pc:spChg>
        <pc:spChg chg="mod">
          <ac:chgData name="Cao Tianyue" userId="002e49554a3b1526" providerId="LiveId" clId="{AB94867C-7F1F-4F52-A7CC-1BBF41B9F577}" dt="2020-11-20T02:42:52.547" v="61363" actId="947"/>
          <ac:spMkLst>
            <pc:docMk/>
            <pc:sldMk cId="0" sldId="286"/>
            <ac:spMk id="4024" creationId="{00000000-0000-0000-0000-000000000000}"/>
          </ac:spMkLst>
        </pc:spChg>
        <pc:spChg chg="mod">
          <ac:chgData name="Cao Tianyue" userId="002e49554a3b1526" providerId="LiveId" clId="{AB94867C-7F1F-4F52-A7CC-1BBF41B9F577}" dt="2020-11-20T02:42:52.546" v="61359" actId="947"/>
          <ac:spMkLst>
            <pc:docMk/>
            <pc:sldMk cId="0" sldId="286"/>
            <ac:spMk id="4025" creationId="{00000000-0000-0000-0000-000000000000}"/>
          </ac:spMkLst>
        </pc:spChg>
        <pc:spChg chg="mod">
          <ac:chgData name="Cao Tianyue" userId="002e49554a3b1526" providerId="LiveId" clId="{AB94867C-7F1F-4F52-A7CC-1BBF41B9F577}" dt="2020-11-20T02:42:52.546" v="61355" actId="947"/>
          <ac:spMkLst>
            <pc:docMk/>
            <pc:sldMk cId="0" sldId="286"/>
            <ac:spMk id="4026" creationId="{00000000-0000-0000-0000-000000000000}"/>
          </ac:spMkLst>
        </pc:spChg>
        <pc:spChg chg="mod">
          <ac:chgData name="Cao Tianyue" userId="002e49554a3b1526" providerId="LiveId" clId="{AB94867C-7F1F-4F52-A7CC-1BBF41B9F577}" dt="2020-11-20T02:42:52.545" v="61351" actId="947"/>
          <ac:spMkLst>
            <pc:docMk/>
            <pc:sldMk cId="0" sldId="286"/>
            <ac:spMk id="4027" creationId="{00000000-0000-0000-0000-000000000000}"/>
          </ac:spMkLst>
        </pc:spChg>
        <pc:spChg chg="mod">
          <ac:chgData name="Cao Tianyue" userId="002e49554a3b1526" providerId="LiveId" clId="{AB94867C-7F1F-4F52-A7CC-1BBF41B9F577}" dt="2020-11-20T02:42:52.545" v="61347" actId="947"/>
          <ac:spMkLst>
            <pc:docMk/>
            <pc:sldMk cId="0" sldId="286"/>
            <ac:spMk id="4028" creationId="{00000000-0000-0000-0000-000000000000}"/>
          </ac:spMkLst>
        </pc:spChg>
        <pc:spChg chg="mod">
          <ac:chgData name="Cao Tianyue" userId="002e49554a3b1526" providerId="LiveId" clId="{AB94867C-7F1F-4F52-A7CC-1BBF41B9F577}" dt="2020-11-20T02:42:52.545" v="61343" actId="947"/>
          <ac:spMkLst>
            <pc:docMk/>
            <pc:sldMk cId="0" sldId="286"/>
            <ac:spMk id="4029" creationId="{00000000-0000-0000-0000-000000000000}"/>
          </ac:spMkLst>
        </pc:spChg>
        <pc:spChg chg="mod">
          <ac:chgData name="Cao Tianyue" userId="002e49554a3b1526" providerId="LiveId" clId="{AB94867C-7F1F-4F52-A7CC-1BBF41B9F577}" dt="2020-11-20T02:42:52.545" v="61339" actId="947"/>
          <ac:spMkLst>
            <pc:docMk/>
            <pc:sldMk cId="0" sldId="286"/>
            <ac:spMk id="4030" creationId="{00000000-0000-0000-0000-000000000000}"/>
          </ac:spMkLst>
        </pc:spChg>
        <pc:spChg chg="mod">
          <ac:chgData name="Cao Tianyue" userId="002e49554a3b1526" providerId="LiveId" clId="{AB94867C-7F1F-4F52-A7CC-1BBF41B9F577}" dt="2020-11-20T02:42:52.544" v="61335" actId="947"/>
          <ac:spMkLst>
            <pc:docMk/>
            <pc:sldMk cId="0" sldId="286"/>
            <ac:spMk id="4031" creationId="{00000000-0000-0000-0000-000000000000}"/>
          </ac:spMkLst>
        </pc:spChg>
        <pc:spChg chg="mod">
          <ac:chgData name="Cao Tianyue" userId="002e49554a3b1526" providerId="LiveId" clId="{AB94867C-7F1F-4F52-A7CC-1BBF41B9F577}" dt="2020-11-20T02:42:52.544" v="61331" actId="947"/>
          <ac:spMkLst>
            <pc:docMk/>
            <pc:sldMk cId="0" sldId="286"/>
            <ac:spMk id="4032" creationId="{00000000-0000-0000-0000-000000000000}"/>
          </ac:spMkLst>
        </pc:spChg>
        <pc:spChg chg="mod">
          <ac:chgData name="Cao Tianyue" userId="002e49554a3b1526" providerId="LiveId" clId="{AB94867C-7F1F-4F52-A7CC-1BBF41B9F577}" dt="2020-11-20T02:42:52.543" v="61327" actId="947"/>
          <ac:spMkLst>
            <pc:docMk/>
            <pc:sldMk cId="0" sldId="286"/>
            <ac:spMk id="4033" creationId="{00000000-0000-0000-0000-000000000000}"/>
          </ac:spMkLst>
        </pc:spChg>
        <pc:spChg chg="mod">
          <ac:chgData name="Cao Tianyue" userId="002e49554a3b1526" providerId="LiveId" clId="{AB94867C-7F1F-4F52-A7CC-1BBF41B9F577}" dt="2020-11-20T02:42:52.543" v="61323" actId="947"/>
          <ac:spMkLst>
            <pc:docMk/>
            <pc:sldMk cId="0" sldId="286"/>
            <ac:spMk id="4034" creationId="{00000000-0000-0000-0000-000000000000}"/>
          </ac:spMkLst>
        </pc:spChg>
        <pc:spChg chg="mod">
          <ac:chgData name="Cao Tianyue" userId="002e49554a3b1526" providerId="LiveId" clId="{AB94867C-7F1F-4F52-A7CC-1BBF41B9F577}" dt="2020-11-20T02:42:52.543" v="61319" actId="947"/>
          <ac:spMkLst>
            <pc:docMk/>
            <pc:sldMk cId="0" sldId="286"/>
            <ac:spMk id="4035" creationId="{00000000-0000-0000-0000-000000000000}"/>
          </ac:spMkLst>
        </pc:spChg>
        <pc:spChg chg="mod">
          <ac:chgData name="Cao Tianyue" userId="002e49554a3b1526" providerId="LiveId" clId="{AB94867C-7F1F-4F52-A7CC-1BBF41B9F577}" dt="2020-11-20T02:42:52.542" v="61315" actId="947"/>
          <ac:spMkLst>
            <pc:docMk/>
            <pc:sldMk cId="0" sldId="286"/>
            <ac:spMk id="4036" creationId="{00000000-0000-0000-0000-000000000000}"/>
          </ac:spMkLst>
        </pc:spChg>
        <pc:spChg chg="mod">
          <ac:chgData name="Cao Tianyue" userId="002e49554a3b1526" providerId="LiveId" clId="{AB94867C-7F1F-4F52-A7CC-1BBF41B9F577}" dt="2020-11-20T02:42:52.542" v="61311" actId="947"/>
          <ac:spMkLst>
            <pc:docMk/>
            <pc:sldMk cId="0" sldId="286"/>
            <ac:spMk id="4037" creationId="{00000000-0000-0000-0000-000000000000}"/>
          </ac:spMkLst>
        </pc:spChg>
        <pc:spChg chg="mod">
          <ac:chgData name="Cao Tianyue" userId="002e49554a3b1526" providerId="LiveId" clId="{AB94867C-7F1F-4F52-A7CC-1BBF41B9F577}" dt="2020-11-20T02:42:52.540" v="61307" actId="947"/>
          <ac:spMkLst>
            <pc:docMk/>
            <pc:sldMk cId="0" sldId="286"/>
            <ac:spMk id="4039" creationId="{00000000-0000-0000-0000-000000000000}"/>
          </ac:spMkLst>
        </pc:spChg>
        <pc:spChg chg="mod">
          <ac:chgData name="Cao Tianyue" userId="002e49554a3b1526" providerId="LiveId" clId="{AB94867C-7F1F-4F52-A7CC-1BBF41B9F577}" dt="2020-11-20T02:42:52.540" v="61303" actId="947"/>
          <ac:spMkLst>
            <pc:docMk/>
            <pc:sldMk cId="0" sldId="286"/>
            <ac:spMk id="4040" creationId="{00000000-0000-0000-0000-000000000000}"/>
          </ac:spMkLst>
        </pc:spChg>
        <pc:spChg chg="mod">
          <ac:chgData name="Cao Tianyue" userId="002e49554a3b1526" providerId="LiveId" clId="{AB94867C-7F1F-4F52-A7CC-1BBF41B9F577}" dt="2020-11-20T02:42:52.540" v="61299" actId="947"/>
          <ac:spMkLst>
            <pc:docMk/>
            <pc:sldMk cId="0" sldId="286"/>
            <ac:spMk id="4042" creationId="{00000000-0000-0000-0000-000000000000}"/>
          </ac:spMkLst>
        </pc:spChg>
        <pc:spChg chg="mod">
          <ac:chgData name="Cao Tianyue" userId="002e49554a3b1526" providerId="LiveId" clId="{AB94867C-7F1F-4F52-A7CC-1BBF41B9F577}" dt="2020-11-20T02:42:52.539" v="61295" actId="947"/>
          <ac:spMkLst>
            <pc:docMk/>
            <pc:sldMk cId="0" sldId="286"/>
            <ac:spMk id="4043" creationId="{00000000-0000-0000-0000-000000000000}"/>
          </ac:spMkLst>
        </pc:spChg>
        <pc:spChg chg="mod">
          <ac:chgData name="Cao Tianyue" userId="002e49554a3b1526" providerId="LiveId" clId="{AB94867C-7F1F-4F52-A7CC-1BBF41B9F577}" dt="2020-11-20T02:42:52.539" v="61291" actId="947"/>
          <ac:spMkLst>
            <pc:docMk/>
            <pc:sldMk cId="0" sldId="286"/>
            <ac:spMk id="4045" creationId="{00000000-0000-0000-0000-000000000000}"/>
          </ac:spMkLst>
        </pc:spChg>
        <pc:spChg chg="mod">
          <ac:chgData name="Cao Tianyue" userId="002e49554a3b1526" providerId="LiveId" clId="{AB94867C-7F1F-4F52-A7CC-1BBF41B9F577}" dt="2020-11-20T02:42:52.539" v="61287" actId="947"/>
          <ac:spMkLst>
            <pc:docMk/>
            <pc:sldMk cId="0" sldId="286"/>
            <ac:spMk id="4046" creationId="{00000000-0000-0000-0000-000000000000}"/>
          </ac:spMkLst>
        </pc:spChg>
        <pc:spChg chg="mod">
          <ac:chgData name="Cao Tianyue" userId="002e49554a3b1526" providerId="LiveId" clId="{AB94867C-7F1F-4F52-A7CC-1BBF41B9F577}" dt="2020-11-20T02:42:52.538" v="61283" actId="947"/>
          <ac:spMkLst>
            <pc:docMk/>
            <pc:sldMk cId="0" sldId="286"/>
            <ac:spMk id="4048" creationId="{00000000-0000-0000-0000-000000000000}"/>
          </ac:spMkLst>
        </pc:spChg>
        <pc:spChg chg="mod">
          <ac:chgData name="Cao Tianyue" userId="002e49554a3b1526" providerId="LiveId" clId="{AB94867C-7F1F-4F52-A7CC-1BBF41B9F577}" dt="2020-11-20T02:42:52.538" v="61279" actId="947"/>
          <ac:spMkLst>
            <pc:docMk/>
            <pc:sldMk cId="0" sldId="286"/>
            <ac:spMk id="4049" creationId="{00000000-0000-0000-0000-000000000000}"/>
          </ac:spMkLst>
        </pc:spChg>
        <pc:spChg chg="mod">
          <ac:chgData name="Cao Tianyue" userId="002e49554a3b1526" providerId="LiveId" clId="{AB94867C-7F1F-4F52-A7CC-1BBF41B9F577}" dt="2020-11-20T02:42:52.537" v="61275" actId="947"/>
          <ac:spMkLst>
            <pc:docMk/>
            <pc:sldMk cId="0" sldId="286"/>
            <ac:spMk id="4051" creationId="{00000000-0000-0000-0000-000000000000}"/>
          </ac:spMkLst>
        </pc:spChg>
        <pc:spChg chg="mod">
          <ac:chgData name="Cao Tianyue" userId="002e49554a3b1526" providerId="LiveId" clId="{AB94867C-7F1F-4F52-A7CC-1BBF41B9F577}" dt="2020-11-20T02:42:52.537" v="61271" actId="947"/>
          <ac:spMkLst>
            <pc:docMk/>
            <pc:sldMk cId="0" sldId="286"/>
            <ac:spMk id="4052" creationId="{00000000-0000-0000-0000-000000000000}"/>
          </ac:spMkLst>
        </pc:spChg>
        <pc:spChg chg="mod">
          <ac:chgData name="Cao Tianyue" userId="002e49554a3b1526" providerId="LiveId" clId="{AB94867C-7F1F-4F52-A7CC-1BBF41B9F577}" dt="2020-11-20T02:42:52.536" v="61267" actId="947"/>
          <ac:spMkLst>
            <pc:docMk/>
            <pc:sldMk cId="0" sldId="286"/>
            <ac:spMk id="4054" creationId="{00000000-0000-0000-0000-000000000000}"/>
          </ac:spMkLst>
        </pc:spChg>
        <pc:spChg chg="mod">
          <ac:chgData name="Cao Tianyue" userId="002e49554a3b1526" providerId="LiveId" clId="{AB94867C-7F1F-4F52-A7CC-1BBF41B9F577}" dt="2020-11-20T02:42:52.536" v="61263" actId="947"/>
          <ac:spMkLst>
            <pc:docMk/>
            <pc:sldMk cId="0" sldId="286"/>
            <ac:spMk id="4055" creationId="{00000000-0000-0000-0000-000000000000}"/>
          </ac:spMkLst>
        </pc:spChg>
        <pc:spChg chg="mod">
          <ac:chgData name="Cao Tianyue" userId="002e49554a3b1526" providerId="LiveId" clId="{AB94867C-7F1F-4F52-A7CC-1BBF41B9F577}" dt="2020-11-20T02:42:52.536" v="61259" actId="947"/>
          <ac:spMkLst>
            <pc:docMk/>
            <pc:sldMk cId="0" sldId="286"/>
            <ac:spMk id="4057" creationId="{00000000-0000-0000-0000-000000000000}"/>
          </ac:spMkLst>
        </pc:spChg>
        <pc:spChg chg="mod">
          <ac:chgData name="Cao Tianyue" userId="002e49554a3b1526" providerId="LiveId" clId="{AB94867C-7F1F-4F52-A7CC-1BBF41B9F577}" dt="2020-11-20T02:42:52.535" v="61255" actId="947"/>
          <ac:spMkLst>
            <pc:docMk/>
            <pc:sldMk cId="0" sldId="286"/>
            <ac:spMk id="4058" creationId="{00000000-0000-0000-0000-000000000000}"/>
          </ac:spMkLst>
        </pc:spChg>
        <pc:spChg chg="mod">
          <ac:chgData name="Cao Tianyue" userId="002e49554a3b1526" providerId="LiveId" clId="{AB94867C-7F1F-4F52-A7CC-1BBF41B9F577}" dt="2020-11-20T02:42:52.535" v="61251" actId="947"/>
          <ac:spMkLst>
            <pc:docMk/>
            <pc:sldMk cId="0" sldId="286"/>
            <ac:spMk id="4060" creationId="{00000000-0000-0000-0000-000000000000}"/>
          </ac:spMkLst>
        </pc:spChg>
        <pc:spChg chg="mod">
          <ac:chgData name="Cao Tianyue" userId="002e49554a3b1526" providerId="LiveId" clId="{AB94867C-7F1F-4F52-A7CC-1BBF41B9F577}" dt="2020-11-20T02:42:52.534" v="61247" actId="947"/>
          <ac:spMkLst>
            <pc:docMk/>
            <pc:sldMk cId="0" sldId="286"/>
            <ac:spMk id="4061" creationId="{00000000-0000-0000-0000-000000000000}"/>
          </ac:spMkLst>
        </pc:spChg>
        <pc:spChg chg="mod">
          <ac:chgData name="Cao Tianyue" userId="002e49554a3b1526" providerId="LiveId" clId="{AB94867C-7F1F-4F52-A7CC-1BBF41B9F577}" dt="2020-11-20T02:42:52.534" v="61243" actId="947"/>
          <ac:spMkLst>
            <pc:docMk/>
            <pc:sldMk cId="0" sldId="286"/>
            <ac:spMk id="4063" creationId="{00000000-0000-0000-0000-000000000000}"/>
          </ac:spMkLst>
        </pc:spChg>
        <pc:spChg chg="mod">
          <ac:chgData name="Cao Tianyue" userId="002e49554a3b1526" providerId="LiveId" clId="{AB94867C-7F1F-4F52-A7CC-1BBF41B9F577}" dt="2020-11-20T02:42:52.533" v="61239" actId="947"/>
          <ac:spMkLst>
            <pc:docMk/>
            <pc:sldMk cId="0" sldId="286"/>
            <ac:spMk id="4064" creationId="{00000000-0000-0000-0000-000000000000}"/>
          </ac:spMkLst>
        </pc:spChg>
        <pc:spChg chg="mod">
          <ac:chgData name="Cao Tianyue" userId="002e49554a3b1526" providerId="LiveId" clId="{AB94867C-7F1F-4F52-A7CC-1BBF41B9F577}" dt="2020-11-20T02:42:52.533" v="61235" actId="947"/>
          <ac:spMkLst>
            <pc:docMk/>
            <pc:sldMk cId="0" sldId="286"/>
            <ac:spMk id="4066" creationId="{00000000-0000-0000-0000-000000000000}"/>
          </ac:spMkLst>
        </pc:spChg>
        <pc:spChg chg="mod">
          <ac:chgData name="Cao Tianyue" userId="002e49554a3b1526" providerId="LiveId" clId="{AB94867C-7F1F-4F52-A7CC-1BBF41B9F577}" dt="2020-11-20T02:42:52.533" v="61231" actId="947"/>
          <ac:spMkLst>
            <pc:docMk/>
            <pc:sldMk cId="0" sldId="286"/>
            <ac:spMk id="4067" creationId="{00000000-0000-0000-0000-000000000000}"/>
          </ac:spMkLst>
        </pc:spChg>
        <pc:spChg chg="mod">
          <ac:chgData name="Cao Tianyue" userId="002e49554a3b1526" providerId="LiveId" clId="{AB94867C-7F1F-4F52-A7CC-1BBF41B9F577}" dt="2020-11-20T02:42:52.532" v="61227" actId="947"/>
          <ac:spMkLst>
            <pc:docMk/>
            <pc:sldMk cId="0" sldId="286"/>
            <ac:spMk id="4069" creationId="{00000000-0000-0000-0000-000000000000}"/>
          </ac:spMkLst>
        </pc:spChg>
        <pc:spChg chg="mod">
          <ac:chgData name="Cao Tianyue" userId="002e49554a3b1526" providerId="LiveId" clId="{AB94867C-7F1F-4F52-A7CC-1BBF41B9F577}" dt="2020-11-20T02:42:52.532" v="61223" actId="947"/>
          <ac:spMkLst>
            <pc:docMk/>
            <pc:sldMk cId="0" sldId="286"/>
            <ac:spMk id="4070" creationId="{00000000-0000-0000-0000-000000000000}"/>
          </ac:spMkLst>
        </pc:spChg>
        <pc:spChg chg="mod">
          <ac:chgData name="Cao Tianyue" userId="002e49554a3b1526" providerId="LiveId" clId="{AB94867C-7F1F-4F52-A7CC-1BBF41B9F577}" dt="2020-11-20T02:42:52.531" v="61219" actId="947"/>
          <ac:spMkLst>
            <pc:docMk/>
            <pc:sldMk cId="0" sldId="286"/>
            <ac:spMk id="4071" creationId="{00000000-0000-0000-0000-000000000000}"/>
          </ac:spMkLst>
        </pc:spChg>
        <pc:spChg chg="mod">
          <ac:chgData name="Cao Tianyue" userId="002e49554a3b1526" providerId="LiveId" clId="{AB94867C-7F1F-4F52-A7CC-1BBF41B9F577}" dt="2020-11-20T02:42:52.531" v="61215" actId="947"/>
          <ac:spMkLst>
            <pc:docMk/>
            <pc:sldMk cId="0" sldId="286"/>
            <ac:spMk id="4072" creationId="{00000000-0000-0000-0000-000000000000}"/>
          </ac:spMkLst>
        </pc:spChg>
        <pc:spChg chg="mod">
          <ac:chgData name="Cao Tianyue" userId="002e49554a3b1526" providerId="LiveId" clId="{AB94867C-7F1F-4F52-A7CC-1BBF41B9F577}" dt="2020-11-20T02:42:52.530" v="61211" actId="947"/>
          <ac:spMkLst>
            <pc:docMk/>
            <pc:sldMk cId="0" sldId="286"/>
            <ac:spMk id="4074" creationId="{00000000-0000-0000-0000-000000000000}"/>
          </ac:spMkLst>
        </pc:spChg>
        <pc:spChg chg="mod">
          <ac:chgData name="Cao Tianyue" userId="002e49554a3b1526" providerId="LiveId" clId="{AB94867C-7F1F-4F52-A7CC-1BBF41B9F577}" dt="2020-11-20T02:42:52.530" v="61207" actId="947"/>
          <ac:spMkLst>
            <pc:docMk/>
            <pc:sldMk cId="0" sldId="286"/>
            <ac:spMk id="4075" creationId="{00000000-0000-0000-0000-000000000000}"/>
          </ac:spMkLst>
        </pc:spChg>
        <pc:spChg chg="mod">
          <ac:chgData name="Cao Tianyue" userId="002e49554a3b1526" providerId="LiveId" clId="{AB94867C-7F1F-4F52-A7CC-1BBF41B9F577}" dt="2020-11-20T02:42:52.530" v="61203" actId="947"/>
          <ac:spMkLst>
            <pc:docMk/>
            <pc:sldMk cId="0" sldId="286"/>
            <ac:spMk id="4077" creationId="{00000000-0000-0000-0000-000000000000}"/>
          </ac:spMkLst>
        </pc:spChg>
        <pc:spChg chg="mod">
          <ac:chgData name="Cao Tianyue" userId="002e49554a3b1526" providerId="LiveId" clId="{AB94867C-7F1F-4F52-A7CC-1BBF41B9F577}" dt="2020-11-20T02:42:52.529" v="61199" actId="947"/>
          <ac:spMkLst>
            <pc:docMk/>
            <pc:sldMk cId="0" sldId="286"/>
            <ac:spMk id="4078" creationId="{00000000-0000-0000-0000-000000000000}"/>
          </ac:spMkLst>
        </pc:spChg>
        <pc:spChg chg="mod">
          <ac:chgData name="Cao Tianyue" userId="002e49554a3b1526" providerId="LiveId" clId="{AB94867C-7F1F-4F52-A7CC-1BBF41B9F577}" dt="2020-11-20T02:42:52.529" v="61195" actId="947"/>
          <ac:spMkLst>
            <pc:docMk/>
            <pc:sldMk cId="0" sldId="286"/>
            <ac:spMk id="4080" creationId="{00000000-0000-0000-0000-000000000000}"/>
          </ac:spMkLst>
        </pc:spChg>
        <pc:spChg chg="mod">
          <ac:chgData name="Cao Tianyue" userId="002e49554a3b1526" providerId="LiveId" clId="{AB94867C-7F1F-4F52-A7CC-1BBF41B9F577}" dt="2020-11-20T02:42:52.528" v="61191" actId="947"/>
          <ac:spMkLst>
            <pc:docMk/>
            <pc:sldMk cId="0" sldId="286"/>
            <ac:spMk id="4081" creationId="{00000000-0000-0000-0000-000000000000}"/>
          </ac:spMkLst>
        </pc:spChg>
        <pc:spChg chg="mod">
          <ac:chgData name="Cao Tianyue" userId="002e49554a3b1526" providerId="LiveId" clId="{AB94867C-7F1F-4F52-A7CC-1BBF41B9F577}" dt="2020-11-20T02:42:52.528" v="61187" actId="947"/>
          <ac:spMkLst>
            <pc:docMk/>
            <pc:sldMk cId="0" sldId="286"/>
            <ac:spMk id="4083" creationId="{00000000-0000-0000-0000-000000000000}"/>
          </ac:spMkLst>
        </pc:spChg>
        <pc:spChg chg="mod">
          <ac:chgData name="Cao Tianyue" userId="002e49554a3b1526" providerId="LiveId" clId="{AB94867C-7F1F-4F52-A7CC-1BBF41B9F577}" dt="2020-11-20T02:42:52.527" v="61183" actId="947"/>
          <ac:spMkLst>
            <pc:docMk/>
            <pc:sldMk cId="0" sldId="286"/>
            <ac:spMk id="4084" creationId="{00000000-0000-0000-0000-000000000000}"/>
          </ac:spMkLst>
        </pc:spChg>
        <pc:spChg chg="mod">
          <ac:chgData name="Cao Tianyue" userId="002e49554a3b1526" providerId="LiveId" clId="{AB94867C-7F1F-4F52-A7CC-1BBF41B9F577}" dt="2020-11-20T02:42:52.527" v="61179" actId="947"/>
          <ac:spMkLst>
            <pc:docMk/>
            <pc:sldMk cId="0" sldId="286"/>
            <ac:spMk id="4086" creationId="{00000000-0000-0000-0000-000000000000}"/>
          </ac:spMkLst>
        </pc:spChg>
        <pc:spChg chg="mod">
          <ac:chgData name="Cao Tianyue" userId="002e49554a3b1526" providerId="LiveId" clId="{AB94867C-7F1F-4F52-A7CC-1BBF41B9F577}" dt="2020-11-20T02:42:52.527" v="61175" actId="947"/>
          <ac:spMkLst>
            <pc:docMk/>
            <pc:sldMk cId="0" sldId="286"/>
            <ac:spMk id="4087" creationId="{00000000-0000-0000-0000-000000000000}"/>
          </ac:spMkLst>
        </pc:spChg>
        <pc:spChg chg="mod">
          <ac:chgData name="Cao Tianyue" userId="002e49554a3b1526" providerId="LiveId" clId="{AB94867C-7F1F-4F52-A7CC-1BBF41B9F577}" dt="2020-11-20T02:42:52.526" v="61171" actId="947"/>
          <ac:spMkLst>
            <pc:docMk/>
            <pc:sldMk cId="0" sldId="286"/>
            <ac:spMk id="4089" creationId="{00000000-0000-0000-0000-000000000000}"/>
          </ac:spMkLst>
        </pc:spChg>
        <pc:spChg chg="mod">
          <ac:chgData name="Cao Tianyue" userId="002e49554a3b1526" providerId="LiveId" clId="{AB94867C-7F1F-4F52-A7CC-1BBF41B9F577}" dt="2020-11-20T02:42:52.526" v="61167" actId="947"/>
          <ac:spMkLst>
            <pc:docMk/>
            <pc:sldMk cId="0" sldId="286"/>
            <ac:spMk id="4090" creationId="{00000000-0000-0000-0000-000000000000}"/>
          </ac:spMkLst>
        </pc:spChg>
        <pc:spChg chg="mod">
          <ac:chgData name="Cao Tianyue" userId="002e49554a3b1526" providerId="LiveId" clId="{AB94867C-7F1F-4F52-A7CC-1BBF41B9F577}" dt="2020-11-20T02:42:52.525" v="61163" actId="947"/>
          <ac:spMkLst>
            <pc:docMk/>
            <pc:sldMk cId="0" sldId="286"/>
            <ac:spMk id="4092" creationId="{00000000-0000-0000-0000-000000000000}"/>
          </ac:spMkLst>
        </pc:spChg>
        <pc:spChg chg="mod">
          <ac:chgData name="Cao Tianyue" userId="002e49554a3b1526" providerId="LiveId" clId="{AB94867C-7F1F-4F52-A7CC-1BBF41B9F577}" dt="2020-11-20T02:42:52.524" v="61159" actId="947"/>
          <ac:spMkLst>
            <pc:docMk/>
            <pc:sldMk cId="0" sldId="286"/>
            <ac:spMk id="4093" creationId="{00000000-0000-0000-0000-000000000000}"/>
          </ac:spMkLst>
        </pc:spChg>
        <pc:spChg chg="mod">
          <ac:chgData name="Cao Tianyue" userId="002e49554a3b1526" providerId="LiveId" clId="{AB94867C-7F1F-4F52-A7CC-1BBF41B9F577}" dt="2020-11-20T02:42:52.524" v="61155" actId="947"/>
          <ac:spMkLst>
            <pc:docMk/>
            <pc:sldMk cId="0" sldId="286"/>
            <ac:spMk id="4095" creationId="{00000000-0000-0000-0000-000000000000}"/>
          </ac:spMkLst>
        </pc:spChg>
        <pc:spChg chg="mod">
          <ac:chgData name="Cao Tianyue" userId="002e49554a3b1526" providerId="LiveId" clId="{AB94867C-7F1F-4F52-A7CC-1BBF41B9F577}" dt="2020-11-20T02:42:52.524" v="61151" actId="947"/>
          <ac:spMkLst>
            <pc:docMk/>
            <pc:sldMk cId="0" sldId="286"/>
            <ac:spMk id="4096" creationId="{00000000-0000-0000-0000-000000000000}"/>
          </ac:spMkLst>
        </pc:spChg>
        <pc:spChg chg="mod">
          <ac:chgData name="Cao Tianyue" userId="002e49554a3b1526" providerId="LiveId" clId="{AB94867C-7F1F-4F52-A7CC-1BBF41B9F577}" dt="2020-11-20T02:42:52.523" v="61147" actId="947"/>
          <ac:spMkLst>
            <pc:docMk/>
            <pc:sldMk cId="0" sldId="286"/>
            <ac:spMk id="4098" creationId="{00000000-0000-0000-0000-000000000000}"/>
          </ac:spMkLst>
        </pc:spChg>
        <pc:spChg chg="mod">
          <ac:chgData name="Cao Tianyue" userId="002e49554a3b1526" providerId="LiveId" clId="{AB94867C-7F1F-4F52-A7CC-1BBF41B9F577}" dt="2020-11-20T02:42:52.522" v="61143" actId="947"/>
          <ac:spMkLst>
            <pc:docMk/>
            <pc:sldMk cId="0" sldId="286"/>
            <ac:spMk id="4099" creationId="{00000000-0000-0000-0000-000000000000}"/>
          </ac:spMkLst>
        </pc:spChg>
        <pc:spChg chg="mod">
          <ac:chgData name="Cao Tianyue" userId="002e49554a3b1526" providerId="LiveId" clId="{AB94867C-7F1F-4F52-A7CC-1BBF41B9F577}" dt="2020-11-20T02:42:52.522" v="61139" actId="947"/>
          <ac:spMkLst>
            <pc:docMk/>
            <pc:sldMk cId="0" sldId="286"/>
            <ac:spMk id="4101" creationId="{00000000-0000-0000-0000-000000000000}"/>
          </ac:spMkLst>
        </pc:spChg>
        <pc:spChg chg="mod">
          <ac:chgData name="Cao Tianyue" userId="002e49554a3b1526" providerId="LiveId" clId="{AB94867C-7F1F-4F52-A7CC-1BBF41B9F577}" dt="2020-11-20T02:42:52.522" v="61135" actId="947"/>
          <ac:spMkLst>
            <pc:docMk/>
            <pc:sldMk cId="0" sldId="286"/>
            <ac:spMk id="4102" creationId="{00000000-0000-0000-0000-000000000000}"/>
          </ac:spMkLst>
        </pc:spChg>
        <pc:spChg chg="mod">
          <ac:chgData name="Cao Tianyue" userId="002e49554a3b1526" providerId="LiveId" clId="{AB94867C-7F1F-4F52-A7CC-1BBF41B9F577}" dt="2020-11-20T02:42:52.521" v="61131" actId="947"/>
          <ac:spMkLst>
            <pc:docMk/>
            <pc:sldMk cId="0" sldId="286"/>
            <ac:spMk id="4104" creationId="{00000000-0000-0000-0000-000000000000}"/>
          </ac:spMkLst>
        </pc:spChg>
        <pc:spChg chg="mod">
          <ac:chgData name="Cao Tianyue" userId="002e49554a3b1526" providerId="LiveId" clId="{AB94867C-7F1F-4F52-A7CC-1BBF41B9F577}" dt="2020-11-20T02:42:52.521" v="61127" actId="947"/>
          <ac:spMkLst>
            <pc:docMk/>
            <pc:sldMk cId="0" sldId="286"/>
            <ac:spMk id="4105" creationId="{00000000-0000-0000-0000-000000000000}"/>
          </ac:spMkLst>
        </pc:spChg>
        <pc:spChg chg="mod">
          <ac:chgData name="Cao Tianyue" userId="002e49554a3b1526" providerId="LiveId" clId="{AB94867C-7F1F-4F52-A7CC-1BBF41B9F577}" dt="2020-11-20T02:42:52.520" v="61123" actId="947"/>
          <ac:spMkLst>
            <pc:docMk/>
            <pc:sldMk cId="0" sldId="286"/>
            <ac:spMk id="4107" creationId="{00000000-0000-0000-0000-000000000000}"/>
          </ac:spMkLst>
        </pc:spChg>
        <pc:spChg chg="mod">
          <ac:chgData name="Cao Tianyue" userId="002e49554a3b1526" providerId="LiveId" clId="{AB94867C-7F1F-4F52-A7CC-1BBF41B9F577}" dt="2020-11-20T02:42:52.520" v="61119" actId="947"/>
          <ac:spMkLst>
            <pc:docMk/>
            <pc:sldMk cId="0" sldId="286"/>
            <ac:spMk id="4108" creationId="{00000000-0000-0000-0000-000000000000}"/>
          </ac:spMkLst>
        </pc:spChg>
        <pc:spChg chg="mod">
          <ac:chgData name="Cao Tianyue" userId="002e49554a3b1526" providerId="LiveId" clId="{AB94867C-7F1F-4F52-A7CC-1BBF41B9F577}" dt="2020-11-20T02:42:52.520" v="61115" actId="947"/>
          <ac:spMkLst>
            <pc:docMk/>
            <pc:sldMk cId="0" sldId="286"/>
            <ac:spMk id="4110" creationId="{00000000-0000-0000-0000-000000000000}"/>
          </ac:spMkLst>
        </pc:spChg>
        <pc:spChg chg="mod">
          <ac:chgData name="Cao Tianyue" userId="002e49554a3b1526" providerId="LiveId" clId="{AB94867C-7F1F-4F52-A7CC-1BBF41B9F577}" dt="2020-11-20T02:42:52.519" v="61111" actId="947"/>
          <ac:spMkLst>
            <pc:docMk/>
            <pc:sldMk cId="0" sldId="286"/>
            <ac:spMk id="4111" creationId="{00000000-0000-0000-0000-000000000000}"/>
          </ac:spMkLst>
        </pc:spChg>
        <pc:spChg chg="mod">
          <ac:chgData name="Cao Tianyue" userId="002e49554a3b1526" providerId="LiveId" clId="{AB94867C-7F1F-4F52-A7CC-1BBF41B9F577}" dt="2020-11-20T02:42:52.519" v="61107" actId="947"/>
          <ac:spMkLst>
            <pc:docMk/>
            <pc:sldMk cId="0" sldId="286"/>
            <ac:spMk id="4113" creationId="{00000000-0000-0000-0000-000000000000}"/>
          </ac:spMkLst>
        </pc:spChg>
        <pc:spChg chg="mod">
          <ac:chgData name="Cao Tianyue" userId="002e49554a3b1526" providerId="LiveId" clId="{AB94867C-7F1F-4F52-A7CC-1BBF41B9F577}" dt="2020-11-20T02:42:52.518" v="61103" actId="947"/>
          <ac:spMkLst>
            <pc:docMk/>
            <pc:sldMk cId="0" sldId="286"/>
            <ac:spMk id="4114" creationId="{00000000-0000-0000-0000-000000000000}"/>
          </ac:spMkLst>
        </pc:spChg>
        <pc:spChg chg="mod">
          <ac:chgData name="Cao Tianyue" userId="002e49554a3b1526" providerId="LiveId" clId="{AB94867C-7F1F-4F52-A7CC-1BBF41B9F577}" dt="2020-11-20T02:42:52.518" v="61099" actId="947"/>
          <ac:spMkLst>
            <pc:docMk/>
            <pc:sldMk cId="0" sldId="286"/>
            <ac:spMk id="4116" creationId="{00000000-0000-0000-0000-000000000000}"/>
          </ac:spMkLst>
        </pc:spChg>
        <pc:spChg chg="mod">
          <ac:chgData name="Cao Tianyue" userId="002e49554a3b1526" providerId="LiveId" clId="{AB94867C-7F1F-4F52-A7CC-1BBF41B9F577}" dt="2020-11-20T02:42:52.517" v="61095" actId="947"/>
          <ac:spMkLst>
            <pc:docMk/>
            <pc:sldMk cId="0" sldId="286"/>
            <ac:spMk id="4117" creationId="{00000000-0000-0000-0000-000000000000}"/>
          </ac:spMkLst>
        </pc:spChg>
        <pc:spChg chg="mod">
          <ac:chgData name="Cao Tianyue" userId="002e49554a3b1526" providerId="LiveId" clId="{AB94867C-7F1F-4F52-A7CC-1BBF41B9F577}" dt="2020-11-20T02:42:52.517" v="61091" actId="947"/>
          <ac:spMkLst>
            <pc:docMk/>
            <pc:sldMk cId="0" sldId="286"/>
            <ac:spMk id="4119" creationId="{00000000-0000-0000-0000-000000000000}"/>
          </ac:spMkLst>
        </pc:spChg>
        <pc:spChg chg="mod">
          <ac:chgData name="Cao Tianyue" userId="002e49554a3b1526" providerId="LiveId" clId="{AB94867C-7F1F-4F52-A7CC-1BBF41B9F577}" dt="2020-11-20T02:42:52.516" v="61087" actId="947"/>
          <ac:spMkLst>
            <pc:docMk/>
            <pc:sldMk cId="0" sldId="286"/>
            <ac:spMk id="4120" creationId="{00000000-0000-0000-0000-000000000000}"/>
          </ac:spMkLst>
        </pc:spChg>
        <pc:spChg chg="mod">
          <ac:chgData name="Cao Tianyue" userId="002e49554a3b1526" providerId="LiveId" clId="{AB94867C-7F1F-4F52-A7CC-1BBF41B9F577}" dt="2020-11-20T02:42:52.516" v="61083" actId="947"/>
          <ac:spMkLst>
            <pc:docMk/>
            <pc:sldMk cId="0" sldId="286"/>
            <ac:spMk id="4122" creationId="{00000000-0000-0000-0000-000000000000}"/>
          </ac:spMkLst>
        </pc:spChg>
        <pc:spChg chg="mod">
          <ac:chgData name="Cao Tianyue" userId="002e49554a3b1526" providerId="LiveId" clId="{AB94867C-7F1F-4F52-A7CC-1BBF41B9F577}" dt="2020-11-20T02:42:52.516" v="61079" actId="947"/>
          <ac:spMkLst>
            <pc:docMk/>
            <pc:sldMk cId="0" sldId="286"/>
            <ac:spMk id="4123" creationId="{00000000-0000-0000-0000-000000000000}"/>
          </ac:spMkLst>
        </pc:spChg>
        <pc:spChg chg="mod">
          <ac:chgData name="Cao Tianyue" userId="002e49554a3b1526" providerId="LiveId" clId="{AB94867C-7F1F-4F52-A7CC-1BBF41B9F577}" dt="2020-11-20T02:42:52.515" v="61075" actId="947"/>
          <ac:spMkLst>
            <pc:docMk/>
            <pc:sldMk cId="0" sldId="286"/>
            <ac:spMk id="4125" creationId="{00000000-0000-0000-0000-000000000000}"/>
          </ac:spMkLst>
        </pc:spChg>
        <pc:spChg chg="mod">
          <ac:chgData name="Cao Tianyue" userId="002e49554a3b1526" providerId="LiveId" clId="{AB94867C-7F1F-4F52-A7CC-1BBF41B9F577}" dt="2020-11-20T02:42:52.515" v="61071" actId="947"/>
          <ac:spMkLst>
            <pc:docMk/>
            <pc:sldMk cId="0" sldId="286"/>
            <ac:spMk id="4126" creationId="{00000000-0000-0000-0000-000000000000}"/>
          </ac:spMkLst>
        </pc:spChg>
        <pc:spChg chg="mod">
          <ac:chgData name="Cao Tianyue" userId="002e49554a3b1526" providerId="LiveId" clId="{AB94867C-7F1F-4F52-A7CC-1BBF41B9F577}" dt="2020-11-20T02:42:52.514" v="61067" actId="947"/>
          <ac:spMkLst>
            <pc:docMk/>
            <pc:sldMk cId="0" sldId="286"/>
            <ac:spMk id="4128" creationId="{00000000-0000-0000-0000-000000000000}"/>
          </ac:spMkLst>
        </pc:spChg>
        <pc:spChg chg="mod">
          <ac:chgData name="Cao Tianyue" userId="002e49554a3b1526" providerId="LiveId" clId="{AB94867C-7F1F-4F52-A7CC-1BBF41B9F577}" dt="2020-11-20T02:42:52.514" v="61063" actId="947"/>
          <ac:spMkLst>
            <pc:docMk/>
            <pc:sldMk cId="0" sldId="286"/>
            <ac:spMk id="4129" creationId="{00000000-0000-0000-0000-000000000000}"/>
          </ac:spMkLst>
        </pc:spChg>
        <pc:spChg chg="mod">
          <ac:chgData name="Cao Tianyue" userId="002e49554a3b1526" providerId="LiveId" clId="{AB94867C-7F1F-4F52-A7CC-1BBF41B9F577}" dt="2020-11-20T02:42:52.513" v="61059" actId="947"/>
          <ac:spMkLst>
            <pc:docMk/>
            <pc:sldMk cId="0" sldId="286"/>
            <ac:spMk id="4131" creationId="{00000000-0000-0000-0000-000000000000}"/>
          </ac:spMkLst>
        </pc:spChg>
        <pc:spChg chg="mod">
          <ac:chgData name="Cao Tianyue" userId="002e49554a3b1526" providerId="LiveId" clId="{AB94867C-7F1F-4F52-A7CC-1BBF41B9F577}" dt="2020-11-20T02:42:52.512" v="61055" actId="947"/>
          <ac:spMkLst>
            <pc:docMk/>
            <pc:sldMk cId="0" sldId="286"/>
            <ac:spMk id="4132" creationId="{00000000-0000-0000-0000-000000000000}"/>
          </ac:spMkLst>
        </pc:spChg>
        <pc:spChg chg="mod">
          <ac:chgData name="Cao Tianyue" userId="002e49554a3b1526" providerId="LiveId" clId="{AB94867C-7F1F-4F52-A7CC-1BBF41B9F577}" dt="2020-11-20T02:42:52.512" v="61051" actId="947"/>
          <ac:spMkLst>
            <pc:docMk/>
            <pc:sldMk cId="0" sldId="286"/>
            <ac:spMk id="4134" creationId="{00000000-0000-0000-0000-000000000000}"/>
          </ac:spMkLst>
        </pc:spChg>
        <pc:spChg chg="mod">
          <ac:chgData name="Cao Tianyue" userId="002e49554a3b1526" providerId="LiveId" clId="{AB94867C-7F1F-4F52-A7CC-1BBF41B9F577}" dt="2020-11-20T02:42:52.511" v="61047" actId="947"/>
          <ac:spMkLst>
            <pc:docMk/>
            <pc:sldMk cId="0" sldId="286"/>
            <ac:spMk id="4135" creationId="{00000000-0000-0000-0000-000000000000}"/>
          </ac:spMkLst>
        </pc:spChg>
        <pc:spChg chg="mod">
          <ac:chgData name="Cao Tianyue" userId="002e49554a3b1526" providerId="LiveId" clId="{AB94867C-7F1F-4F52-A7CC-1BBF41B9F577}" dt="2020-11-20T02:42:52.511" v="61043" actId="947"/>
          <ac:spMkLst>
            <pc:docMk/>
            <pc:sldMk cId="0" sldId="286"/>
            <ac:spMk id="4137" creationId="{00000000-0000-0000-0000-000000000000}"/>
          </ac:spMkLst>
        </pc:spChg>
        <pc:spChg chg="mod">
          <ac:chgData name="Cao Tianyue" userId="002e49554a3b1526" providerId="LiveId" clId="{AB94867C-7F1F-4F52-A7CC-1BBF41B9F577}" dt="2020-11-20T02:42:52.511" v="61039" actId="947"/>
          <ac:spMkLst>
            <pc:docMk/>
            <pc:sldMk cId="0" sldId="286"/>
            <ac:spMk id="4138" creationId="{00000000-0000-0000-0000-000000000000}"/>
          </ac:spMkLst>
        </pc:spChg>
        <pc:spChg chg="mod">
          <ac:chgData name="Cao Tianyue" userId="002e49554a3b1526" providerId="LiveId" clId="{AB94867C-7F1F-4F52-A7CC-1BBF41B9F577}" dt="2020-11-20T02:42:52.510" v="61035" actId="947"/>
          <ac:spMkLst>
            <pc:docMk/>
            <pc:sldMk cId="0" sldId="286"/>
            <ac:spMk id="4140" creationId="{00000000-0000-0000-0000-000000000000}"/>
          </ac:spMkLst>
        </pc:spChg>
        <pc:spChg chg="mod">
          <ac:chgData name="Cao Tianyue" userId="002e49554a3b1526" providerId="LiveId" clId="{AB94867C-7F1F-4F52-A7CC-1BBF41B9F577}" dt="2020-11-20T02:42:52.509" v="61031" actId="947"/>
          <ac:spMkLst>
            <pc:docMk/>
            <pc:sldMk cId="0" sldId="286"/>
            <ac:spMk id="4141" creationId="{00000000-0000-0000-0000-000000000000}"/>
          </ac:spMkLst>
        </pc:spChg>
        <pc:spChg chg="mod">
          <ac:chgData name="Cao Tianyue" userId="002e49554a3b1526" providerId="LiveId" clId="{AB94867C-7F1F-4F52-A7CC-1BBF41B9F577}" dt="2020-11-20T02:42:52.509" v="61027" actId="947"/>
          <ac:spMkLst>
            <pc:docMk/>
            <pc:sldMk cId="0" sldId="286"/>
            <ac:spMk id="4143" creationId="{00000000-0000-0000-0000-000000000000}"/>
          </ac:spMkLst>
        </pc:spChg>
        <pc:spChg chg="mod">
          <ac:chgData name="Cao Tianyue" userId="002e49554a3b1526" providerId="LiveId" clId="{AB94867C-7F1F-4F52-A7CC-1BBF41B9F577}" dt="2020-11-20T02:42:52.509" v="61023" actId="947"/>
          <ac:spMkLst>
            <pc:docMk/>
            <pc:sldMk cId="0" sldId="286"/>
            <ac:spMk id="4144" creationId="{00000000-0000-0000-0000-000000000000}"/>
          </ac:spMkLst>
        </pc:spChg>
        <pc:spChg chg="mod">
          <ac:chgData name="Cao Tianyue" userId="002e49554a3b1526" providerId="LiveId" clId="{AB94867C-7F1F-4F52-A7CC-1BBF41B9F577}" dt="2020-11-20T02:42:52.508" v="61019" actId="947"/>
          <ac:spMkLst>
            <pc:docMk/>
            <pc:sldMk cId="0" sldId="286"/>
            <ac:spMk id="4146" creationId="{00000000-0000-0000-0000-000000000000}"/>
          </ac:spMkLst>
        </pc:spChg>
        <pc:spChg chg="mod">
          <ac:chgData name="Cao Tianyue" userId="002e49554a3b1526" providerId="LiveId" clId="{AB94867C-7F1F-4F52-A7CC-1BBF41B9F577}" dt="2020-11-20T02:42:52.508" v="61015" actId="947"/>
          <ac:spMkLst>
            <pc:docMk/>
            <pc:sldMk cId="0" sldId="286"/>
            <ac:spMk id="4147" creationId="{00000000-0000-0000-0000-000000000000}"/>
          </ac:spMkLst>
        </pc:spChg>
        <pc:spChg chg="mod">
          <ac:chgData name="Cao Tianyue" userId="002e49554a3b1526" providerId="LiveId" clId="{AB94867C-7F1F-4F52-A7CC-1BBF41B9F577}" dt="2020-11-20T02:42:52.507" v="61011" actId="947"/>
          <ac:spMkLst>
            <pc:docMk/>
            <pc:sldMk cId="0" sldId="286"/>
            <ac:spMk id="4149" creationId="{00000000-0000-0000-0000-000000000000}"/>
          </ac:spMkLst>
        </pc:spChg>
        <pc:spChg chg="mod">
          <ac:chgData name="Cao Tianyue" userId="002e49554a3b1526" providerId="LiveId" clId="{AB94867C-7F1F-4F52-A7CC-1BBF41B9F577}" dt="2020-11-20T02:42:52.507" v="61007" actId="947"/>
          <ac:spMkLst>
            <pc:docMk/>
            <pc:sldMk cId="0" sldId="286"/>
            <ac:spMk id="4150" creationId="{00000000-0000-0000-0000-000000000000}"/>
          </ac:spMkLst>
        </pc:spChg>
        <pc:spChg chg="mod">
          <ac:chgData name="Cao Tianyue" userId="002e49554a3b1526" providerId="LiveId" clId="{AB94867C-7F1F-4F52-A7CC-1BBF41B9F577}" dt="2020-11-20T02:42:52.507" v="61003" actId="947"/>
          <ac:spMkLst>
            <pc:docMk/>
            <pc:sldMk cId="0" sldId="286"/>
            <ac:spMk id="4152" creationId="{00000000-0000-0000-0000-000000000000}"/>
          </ac:spMkLst>
        </pc:spChg>
        <pc:spChg chg="mod">
          <ac:chgData name="Cao Tianyue" userId="002e49554a3b1526" providerId="LiveId" clId="{AB94867C-7F1F-4F52-A7CC-1BBF41B9F577}" dt="2020-11-20T02:42:52.506" v="60999" actId="947"/>
          <ac:spMkLst>
            <pc:docMk/>
            <pc:sldMk cId="0" sldId="286"/>
            <ac:spMk id="4153" creationId="{00000000-0000-0000-0000-000000000000}"/>
          </ac:spMkLst>
        </pc:spChg>
        <pc:spChg chg="mod">
          <ac:chgData name="Cao Tianyue" userId="002e49554a3b1526" providerId="LiveId" clId="{AB94867C-7F1F-4F52-A7CC-1BBF41B9F577}" dt="2020-11-20T02:42:52.506" v="60995" actId="947"/>
          <ac:spMkLst>
            <pc:docMk/>
            <pc:sldMk cId="0" sldId="286"/>
            <ac:spMk id="4155" creationId="{00000000-0000-0000-0000-000000000000}"/>
          </ac:spMkLst>
        </pc:spChg>
        <pc:spChg chg="mod">
          <ac:chgData name="Cao Tianyue" userId="002e49554a3b1526" providerId="LiveId" clId="{AB94867C-7F1F-4F52-A7CC-1BBF41B9F577}" dt="2020-11-20T02:42:52.505" v="60991" actId="947"/>
          <ac:spMkLst>
            <pc:docMk/>
            <pc:sldMk cId="0" sldId="286"/>
            <ac:spMk id="4156" creationId="{00000000-0000-0000-0000-000000000000}"/>
          </ac:spMkLst>
        </pc:spChg>
        <pc:spChg chg="mod">
          <ac:chgData name="Cao Tianyue" userId="002e49554a3b1526" providerId="LiveId" clId="{AB94867C-7F1F-4F52-A7CC-1BBF41B9F577}" dt="2020-11-20T02:42:52.505" v="60987" actId="947"/>
          <ac:spMkLst>
            <pc:docMk/>
            <pc:sldMk cId="0" sldId="286"/>
            <ac:spMk id="4158" creationId="{00000000-0000-0000-0000-000000000000}"/>
          </ac:spMkLst>
        </pc:spChg>
        <pc:spChg chg="mod">
          <ac:chgData name="Cao Tianyue" userId="002e49554a3b1526" providerId="LiveId" clId="{AB94867C-7F1F-4F52-A7CC-1BBF41B9F577}" dt="2020-11-20T02:42:52.504" v="60983" actId="947"/>
          <ac:spMkLst>
            <pc:docMk/>
            <pc:sldMk cId="0" sldId="286"/>
            <ac:spMk id="4159" creationId="{00000000-0000-0000-0000-000000000000}"/>
          </ac:spMkLst>
        </pc:spChg>
        <pc:spChg chg="mod">
          <ac:chgData name="Cao Tianyue" userId="002e49554a3b1526" providerId="LiveId" clId="{AB94867C-7F1F-4F52-A7CC-1BBF41B9F577}" dt="2020-11-20T02:42:52.504" v="60979" actId="947"/>
          <ac:spMkLst>
            <pc:docMk/>
            <pc:sldMk cId="0" sldId="286"/>
            <ac:spMk id="4161" creationId="{00000000-0000-0000-0000-000000000000}"/>
          </ac:spMkLst>
        </pc:spChg>
        <pc:spChg chg="mod">
          <ac:chgData name="Cao Tianyue" userId="002e49554a3b1526" providerId="LiveId" clId="{AB94867C-7F1F-4F52-A7CC-1BBF41B9F577}" dt="2020-11-20T02:42:52.503" v="60975" actId="947"/>
          <ac:spMkLst>
            <pc:docMk/>
            <pc:sldMk cId="0" sldId="286"/>
            <ac:spMk id="4162" creationId="{00000000-0000-0000-0000-000000000000}"/>
          </ac:spMkLst>
        </pc:spChg>
        <pc:spChg chg="mod">
          <ac:chgData name="Cao Tianyue" userId="002e49554a3b1526" providerId="LiveId" clId="{AB94867C-7F1F-4F52-A7CC-1BBF41B9F577}" dt="2020-11-20T02:42:52.503" v="60971" actId="947"/>
          <ac:spMkLst>
            <pc:docMk/>
            <pc:sldMk cId="0" sldId="286"/>
            <ac:spMk id="4164" creationId="{00000000-0000-0000-0000-000000000000}"/>
          </ac:spMkLst>
        </pc:spChg>
        <pc:spChg chg="mod">
          <ac:chgData name="Cao Tianyue" userId="002e49554a3b1526" providerId="LiveId" clId="{AB94867C-7F1F-4F52-A7CC-1BBF41B9F577}" dt="2020-11-20T02:42:52.502" v="60967" actId="947"/>
          <ac:spMkLst>
            <pc:docMk/>
            <pc:sldMk cId="0" sldId="286"/>
            <ac:spMk id="4165" creationId="{00000000-0000-0000-0000-000000000000}"/>
          </ac:spMkLst>
        </pc:spChg>
        <pc:spChg chg="mod">
          <ac:chgData name="Cao Tianyue" userId="002e49554a3b1526" providerId="LiveId" clId="{AB94867C-7F1F-4F52-A7CC-1BBF41B9F577}" dt="2020-11-20T02:42:52.502" v="60963" actId="947"/>
          <ac:spMkLst>
            <pc:docMk/>
            <pc:sldMk cId="0" sldId="286"/>
            <ac:spMk id="4167" creationId="{00000000-0000-0000-0000-000000000000}"/>
          </ac:spMkLst>
        </pc:spChg>
        <pc:spChg chg="mod">
          <ac:chgData name="Cao Tianyue" userId="002e49554a3b1526" providerId="LiveId" clId="{AB94867C-7F1F-4F52-A7CC-1BBF41B9F577}" dt="2020-11-20T02:42:52.501" v="60959" actId="947"/>
          <ac:spMkLst>
            <pc:docMk/>
            <pc:sldMk cId="0" sldId="286"/>
            <ac:spMk id="4168" creationId="{00000000-0000-0000-0000-000000000000}"/>
          </ac:spMkLst>
        </pc:spChg>
        <pc:spChg chg="mod">
          <ac:chgData name="Cao Tianyue" userId="002e49554a3b1526" providerId="LiveId" clId="{AB94867C-7F1F-4F52-A7CC-1BBF41B9F577}" dt="2020-11-20T02:42:52.501" v="60955" actId="947"/>
          <ac:spMkLst>
            <pc:docMk/>
            <pc:sldMk cId="0" sldId="286"/>
            <ac:spMk id="4170" creationId="{00000000-0000-0000-0000-000000000000}"/>
          </ac:spMkLst>
        </pc:spChg>
        <pc:spChg chg="mod">
          <ac:chgData name="Cao Tianyue" userId="002e49554a3b1526" providerId="LiveId" clId="{AB94867C-7F1F-4F52-A7CC-1BBF41B9F577}" dt="2020-11-20T02:42:52.501" v="60951" actId="947"/>
          <ac:spMkLst>
            <pc:docMk/>
            <pc:sldMk cId="0" sldId="286"/>
            <ac:spMk id="4171" creationId="{00000000-0000-0000-0000-000000000000}"/>
          </ac:spMkLst>
        </pc:spChg>
        <pc:spChg chg="mod">
          <ac:chgData name="Cao Tianyue" userId="002e49554a3b1526" providerId="LiveId" clId="{AB94867C-7F1F-4F52-A7CC-1BBF41B9F577}" dt="2020-11-20T02:42:52.500" v="60947" actId="947"/>
          <ac:spMkLst>
            <pc:docMk/>
            <pc:sldMk cId="0" sldId="286"/>
            <ac:spMk id="4173" creationId="{00000000-0000-0000-0000-000000000000}"/>
          </ac:spMkLst>
        </pc:spChg>
        <pc:spChg chg="mod">
          <ac:chgData name="Cao Tianyue" userId="002e49554a3b1526" providerId="LiveId" clId="{AB94867C-7F1F-4F52-A7CC-1BBF41B9F577}" dt="2020-11-20T02:42:52.500" v="60943" actId="947"/>
          <ac:spMkLst>
            <pc:docMk/>
            <pc:sldMk cId="0" sldId="286"/>
            <ac:spMk id="4174" creationId="{00000000-0000-0000-0000-000000000000}"/>
          </ac:spMkLst>
        </pc:spChg>
      </pc:sldChg>
      <pc:sldChg chg="modSp mod">
        <pc:chgData name="Cao Tianyue" userId="002e49554a3b1526" providerId="LiveId" clId="{AB94867C-7F1F-4F52-A7CC-1BBF41B9F577}" dt="2020-11-20T02:42:51.581" v="54515" actId="947"/>
        <pc:sldMkLst>
          <pc:docMk/>
          <pc:sldMk cId="0" sldId="287"/>
        </pc:sldMkLst>
        <pc:spChg chg="mod">
          <ac:chgData name="Cao Tianyue" userId="002e49554a3b1526" providerId="LiveId" clId="{AB94867C-7F1F-4F52-A7CC-1BBF41B9F577}" dt="2020-11-20T02:42:51.581" v="54515" actId="947"/>
          <ac:spMkLst>
            <pc:docMk/>
            <pc:sldMk cId="0" sldId="287"/>
            <ac:spMk id="4181" creationId="{00000000-0000-0000-0000-000000000000}"/>
          </ac:spMkLst>
        </pc:spChg>
        <pc:spChg chg="mod">
          <ac:chgData name="Cao Tianyue" userId="002e49554a3b1526" providerId="LiveId" clId="{AB94867C-7F1F-4F52-A7CC-1BBF41B9F577}" dt="2020-11-20T02:42:51.581" v="54511" actId="947"/>
          <ac:spMkLst>
            <pc:docMk/>
            <pc:sldMk cId="0" sldId="287"/>
            <ac:spMk id="4184" creationId="{00000000-0000-0000-0000-000000000000}"/>
          </ac:spMkLst>
        </pc:spChg>
        <pc:spChg chg="mod">
          <ac:chgData name="Cao Tianyue" userId="002e49554a3b1526" providerId="LiveId" clId="{AB94867C-7F1F-4F52-A7CC-1BBF41B9F577}" dt="2020-11-20T02:42:51.581" v="54507" actId="947"/>
          <ac:spMkLst>
            <pc:docMk/>
            <pc:sldMk cId="0" sldId="287"/>
            <ac:spMk id="4186" creationId="{00000000-0000-0000-0000-000000000000}"/>
          </ac:spMkLst>
        </pc:spChg>
        <pc:spChg chg="mod">
          <ac:chgData name="Cao Tianyue" userId="002e49554a3b1526" providerId="LiveId" clId="{AB94867C-7F1F-4F52-A7CC-1BBF41B9F577}" dt="2020-11-20T02:42:51.581" v="54503" actId="947"/>
          <ac:spMkLst>
            <pc:docMk/>
            <pc:sldMk cId="0" sldId="287"/>
            <ac:spMk id="4189" creationId="{00000000-0000-0000-0000-000000000000}"/>
          </ac:spMkLst>
        </pc:spChg>
        <pc:spChg chg="mod">
          <ac:chgData name="Cao Tianyue" userId="002e49554a3b1526" providerId="LiveId" clId="{AB94867C-7F1F-4F52-A7CC-1BBF41B9F577}" dt="2020-11-20T02:42:51.580" v="54499" actId="947"/>
          <ac:spMkLst>
            <pc:docMk/>
            <pc:sldMk cId="0" sldId="287"/>
            <ac:spMk id="4191" creationId="{00000000-0000-0000-0000-000000000000}"/>
          </ac:spMkLst>
        </pc:spChg>
        <pc:spChg chg="mod">
          <ac:chgData name="Cao Tianyue" userId="002e49554a3b1526" providerId="LiveId" clId="{AB94867C-7F1F-4F52-A7CC-1BBF41B9F577}" dt="2020-11-20T02:42:51.580" v="54495" actId="947"/>
          <ac:spMkLst>
            <pc:docMk/>
            <pc:sldMk cId="0" sldId="287"/>
            <ac:spMk id="4194" creationId="{00000000-0000-0000-0000-000000000000}"/>
          </ac:spMkLst>
        </pc:spChg>
        <pc:spChg chg="mod">
          <ac:chgData name="Cao Tianyue" userId="002e49554a3b1526" providerId="LiveId" clId="{AB94867C-7F1F-4F52-A7CC-1BBF41B9F577}" dt="2020-11-20T02:42:51.580" v="54491" actId="947"/>
          <ac:spMkLst>
            <pc:docMk/>
            <pc:sldMk cId="0" sldId="287"/>
            <ac:spMk id="4196" creationId="{00000000-0000-0000-0000-000000000000}"/>
          </ac:spMkLst>
        </pc:spChg>
        <pc:spChg chg="mod">
          <ac:chgData name="Cao Tianyue" userId="002e49554a3b1526" providerId="LiveId" clId="{AB94867C-7F1F-4F52-A7CC-1BBF41B9F577}" dt="2020-11-20T02:42:51.580" v="54487" actId="947"/>
          <ac:spMkLst>
            <pc:docMk/>
            <pc:sldMk cId="0" sldId="287"/>
            <ac:spMk id="4199" creationId="{00000000-0000-0000-0000-000000000000}"/>
          </ac:spMkLst>
        </pc:spChg>
        <pc:spChg chg="mod">
          <ac:chgData name="Cao Tianyue" userId="002e49554a3b1526" providerId="LiveId" clId="{AB94867C-7F1F-4F52-A7CC-1BBF41B9F577}" dt="2020-11-20T02:42:51.578" v="54454" actId="947"/>
          <ac:spMkLst>
            <pc:docMk/>
            <pc:sldMk cId="0" sldId="287"/>
            <ac:spMk id="4201" creationId="{00000000-0000-0000-0000-000000000000}"/>
          </ac:spMkLst>
        </pc:spChg>
        <pc:spChg chg="mod">
          <ac:chgData name="Cao Tianyue" userId="002e49554a3b1526" providerId="LiveId" clId="{AB94867C-7F1F-4F52-A7CC-1BBF41B9F577}" dt="2020-11-20T02:42:51.574" v="54381" actId="947"/>
          <ac:spMkLst>
            <pc:docMk/>
            <pc:sldMk cId="0" sldId="287"/>
            <ac:spMk id="4203" creationId="{00000000-0000-0000-0000-000000000000}"/>
          </ac:spMkLst>
        </pc:spChg>
        <pc:spChg chg="mod">
          <ac:chgData name="Cao Tianyue" userId="002e49554a3b1526" providerId="LiveId" clId="{AB94867C-7F1F-4F52-A7CC-1BBF41B9F577}" dt="2020-11-20T02:42:51.568" v="54305" actId="947"/>
          <ac:spMkLst>
            <pc:docMk/>
            <pc:sldMk cId="0" sldId="287"/>
            <ac:spMk id="4204" creationId="{00000000-0000-0000-0000-000000000000}"/>
          </ac:spMkLst>
        </pc:spChg>
        <pc:spChg chg="mod">
          <ac:chgData name="Cao Tianyue" userId="002e49554a3b1526" providerId="LiveId" clId="{AB94867C-7F1F-4F52-A7CC-1BBF41B9F577}" dt="2020-11-20T02:42:51.563" v="54233" actId="947"/>
          <ac:spMkLst>
            <pc:docMk/>
            <pc:sldMk cId="0" sldId="287"/>
            <ac:spMk id="4205" creationId="{00000000-0000-0000-0000-000000000000}"/>
          </ac:spMkLst>
        </pc:spChg>
        <pc:spChg chg="mod">
          <ac:chgData name="Cao Tianyue" userId="002e49554a3b1526" providerId="LiveId" clId="{AB94867C-7F1F-4F52-A7CC-1BBF41B9F577}" dt="2020-11-20T02:42:51.559" v="54163" actId="947"/>
          <ac:spMkLst>
            <pc:docMk/>
            <pc:sldMk cId="0" sldId="287"/>
            <ac:spMk id="4206" creationId="{00000000-0000-0000-0000-000000000000}"/>
          </ac:spMkLst>
        </pc:spChg>
        <pc:spChg chg="mod">
          <ac:chgData name="Cao Tianyue" userId="002e49554a3b1526" providerId="LiveId" clId="{AB94867C-7F1F-4F52-A7CC-1BBF41B9F577}" dt="2020-11-20T02:42:51.555" v="54096" actId="947"/>
          <ac:spMkLst>
            <pc:docMk/>
            <pc:sldMk cId="0" sldId="287"/>
            <ac:spMk id="4207" creationId="{00000000-0000-0000-0000-000000000000}"/>
          </ac:spMkLst>
        </pc:spChg>
        <pc:spChg chg="mod">
          <ac:chgData name="Cao Tianyue" userId="002e49554a3b1526" providerId="LiveId" clId="{AB94867C-7F1F-4F52-A7CC-1BBF41B9F577}" dt="2020-11-20T02:42:51.551" v="54022" actId="947"/>
          <ac:spMkLst>
            <pc:docMk/>
            <pc:sldMk cId="0" sldId="287"/>
            <ac:spMk id="4208" creationId="{00000000-0000-0000-0000-000000000000}"/>
          </ac:spMkLst>
        </pc:spChg>
        <pc:spChg chg="mod">
          <ac:chgData name="Cao Tianyue" userId="002e49554a3b1526" providerId="LiveId" clId="{AB94867C-7F1F-4F52-A7CC-1BBF41B9F577}" dt="2020-11-20T02:42:51.547" v="53961" actId="947"/>
          <ac:spMkLst>
            <pc:docMk/>
            <pc:sldMk cId="0" sldId="287"/>
            <ac:spMk id="4209" creationId="{00000000-0000-0000-0000-000000000000}"/>
          </ac:spMkLst>
        </pc:spChg>
        <pc:spChg chg="mod">
          <ac:chgData name="Cao Tianyue" userId="002e49554a3b1526" providerId="LiveId" clId="{AB94867C-7F1F-4F52-A7CC-1BBF41B9F577}" dt="2020-11-20T02:42:51.543" v="53900" actId="947"/>
          <ac:spMkLst>
            <pc:docMk/>
            <pc:sldMk cId="0" sldId="287"/>
            <ac:spMk id="4213" creationId="{00000000-0000-0000-0000-000000000000}"/>
          </ac:spMkLst>
        </pc:spChg>
        <pc:spChg chg="mod">
          <ac:chgData name="Cao Tianyue" userId="002e49554a3b1526" providerId="LiveId" clId="{AB94867C-7F1F-4F52-A7CC-1BBF41B9F577}" dt="2020-11-20T02:42:51.539" v="53845" actId="947"/>
          <ac:spMkLst>
            <pc:docMk/>
            <pc:sldMk cId="0" sldId="287"/>
            <ac:spMk id="4216" creationId="{00000000-0000-0000-0000-000000000000}"/>
          </ac:spMkLst>
        </pc:spChg>
        <pc:spChg chg="mod">
          <ac:chgData name="Cao Tianyue" userId="002e49554a3b1526" providerId="LiveId" clId="{AB94867C-7F1F-4F52-A7CC-1BBF41B9F577}" dt="2020-11-20T02:42:51.537" v="53814" actId="947"/>
          <ac:spMkLst>
            <pc:docMk/>
            <pc:sldMk cId="0" sldId="287"/>
            <ac:spMk id="4217" creationId="{00000000-0000-0000-0000-000000000000}"/>
          </ac:spMkLst>
        </pc:spChg>
        <pc:spChg chg="mod">
          <ac:chgData name="Cao Tianyue" userId="002e49554a3b1526" providerId="LiveId" clId="{AB94867C-7F1F-4F52-A7CC-1BBF41B9F577}" dt="2020-11-20T02:42:51.535" v="53783" actId="947"/>
          <ac:spMkLst>
            <pc:docMk/>
            <pc:sldMk cId="0" sldId="287"/>
            <ac:spMk id="4220" creationId="{00000000-0000-0000-0000-000000000000}"/>
          </ac:spMkLst>
        </pc:spChg>
        <pc:spChg chg="mod">
          <ac:chgData name="Cao Tianyue" userId="002e49554a3b1526" providerId="LiveId" clId="{AB94867C-7F1F-4F52-A7CC-1BBF41B9F577}" dt="2020-11-20T02:42:51.577" v="54431" actId="947"/>
          <ac:spMkLst>
            <pc:docMk/>
            <pc:sldMk cId="0" sldId="287"/>
            <ac:spMk id="4227" creationId="{00000000-0000-0000-0000-000000000000}"/>
          </ac:spMkLst>
        </pc:spChg>
        <pc:spChg chg="mod">
          <ac:chgData name="Cao Tianyue" userId="002e49554a3b1526" providerId="LiveId" clId="{AB94867C-7F1F-4F52-A7CC-1BBF41B9F577}" dt="2020-11-20T02:42:51.571" v="54336" actId="947"/>
          <ac:spMkLst>
            <pc:docMk/>
            <pc:sldMk cId="0" sldId="287"/>
            <ac:spMk id="4228" creationId="{00000000-0000-0000-0000-000000000000}"/>
          </ac:spMkLst>
        </pc:spChg>
        <pc:spChg chg="mod">
          <ac:chgData name="Cao Tianyue" userId="002e49554a3b1526" providerId="LiveId" clId="{AB94867C-7F1F-4F52-A7CC-1BBF41B9F577}" dt="2020-11-20T02:42:51.563" v="54225" actId="947"/>
          <ac:spMkLst>
            <pc:docMk/>
            <pc:sldMk cId="0" sldId="287"/>
            <ac:spMk id="4232" creationId="{00000000-0000-0000-0000-000000000000}"/>
          </ac:spMkLst>
        </pc:spChg>
        <pc:spChg chg="mod">
          <ac:chgData name="Cao Tianyue" userId="002e49554a3b1526" providerId="LiveId" clId="{AB94867C-7F1F-4F52-A7CC-1BBF41B9F577}" dt="2020-11-20T02:42:51.558" v="54143" actId="947"/>
          <ac:spMkLst>
            <pc:docMk/>
            <pc:sldMk cId="0" sldId="287"/>
            <ac:spMk id="4233" creationId="{00000000-0000-0000-0000-000000000000}"/>
          </ac:spMkLst>
        </pc:spChg>
        <pc:spChg chg="mod">
          <ac:chgData name="Cao Tianyue" userId="002e49554a3b1526" providerId="LiveId" clId="{AB94867C-7F1F-4F52-A7CC-1BBF41B9F577}" dt="2020-11-20T02:42:51.552" v="54052" actId="947"/>
          <ac:spMkLst>
            <pc:docMk/>
            <pc:sldMk cId="0" sldId="287"/>
            <ac:spMk id="4237" creationId="{00000000-0000-0000-0000-000000000000}"/>
          </ac:spMkLst>
        </pc:spChg>
        <pc:spChg chg="mod">
          <ac:chgData name="Cao Tianyue" userId="002e49554a3b1526" providerId="LiveId" clId="{AB94867C-7F1F-4F52-A7CC-1BBF41B9F577}" dt="2020-11-20T02:42:51.548" v="53986" actId="947"/>
          <ac:spMkLst>
            <pc:docMk/>
            <pc:sldMk cId="0" sldId="287"/>
            <ac:spMk id="4238" creationId="{00000000-0000-0000-0000-000000000000}"/>
          </ac:spMkLst>
        </pc:spChg>
        <pc:spChg chg="mod">
          <ac:chgData name="Cao Tianyue" userId="002e49554a3b1526" providerId="LiveId" clId="{AB94867C-7F1F-4F52-A7CC-1BBF41B9F577}" dt="2020-11-20T02:42:51.545" v="53930" actId="947"/>
          <ac:spMkLst>
            <pc:docMk/>
            <pc:sldMk cId="0" sldId="287"/>
            <ac:spMk id="4242" creationId="{00000000-0000-0000-0000-000000000000}"/>
          </ac:spMkLst>
        </pc:spChg>
        <pc:spChg chg="mod">
          <ac:chgData name="Cao Tianyue" userId="002e49554a3b1526" providerId="LiveId" clId="{AB94867C-7F1F-4F52-A7CC-1BBF41B9F577}" dt="2020-11-20T02:42:51.542" v="53885" actId="947"/>
          <ac:spMkLst>
            <pc:docMk/>
            <pc:sldMk cId="0" sldId="287"/>
            <ac:spMk id="4243" creationId="{00000000-0000-0000-0000-000000000000}"/>
          </ac:spMkLst>
        </pc:spChg>
        <pc:spChg chg="mod">
          <ac:chgData name="Cao Tianyue" userId="002e49554a3b1526" providerId="LiveId" clId="{AB94867C-7F1F-4F52-A7CC-1BBF41B9F577}" dt="2020-11-20T02:42:51.578" v="54447" actId="947"/>
          <ac:spMkLst>
            <pc:docMk/>
            <pc:sldMk cId="0" sldId="287"/>
            <ac:spMk id="4246" creationId="{00000000-0000-0000-0000-000000000000}"/>
          </ac:spMkLst>
        </pc:spChg>
        <pc:spChg chg="mod">
          <ac:chgData name="Cao Tianyue" userId="002e49554a3b1526" providerId="LiveId" clId="{AB94867C-7F1F-4F52-A7CC-1BBF41B9F577}" dt="2020-11-20T02:42:51.551" v="54024" actId="947"/>
          <ac:spMkLst>
            <pc:docMk/>
            <pc:sldMk cId="0" sldId="287"/>
            <ac:spMk id="4247" creationId="{00000000-0000-0000-0000-000000000000}"/>
          </ac:spMkLst>
        </pc:spChg>
        <pc:spChg chg="mod">
          <ac:chgData name="Cao Tianyue" userId="002e49554a3b1526" providerId="LiveId" clId="{AB94867C-7F1F-4F52-A7CC-1BBF41B9F577}" dt="2020-11-20T02:42:51.574" v="54398" actId="947"/>
          <ac:spMkLst>
            <pc:docMk/>
            <pc:sldMk cId="0" sldId="287"/>
            <ac:spMk id="4250" creationId="{00000000-0000-0000-0000-000000000000}"/>
          </ac:spMkLst>
        </pc:spChg>
        <pc:spChg chg="mod">
          <ac:chgData name="Cao Tianyue" userId="002e49554a3b1526" providerId="LiveId" clId="{AB94867C-7F1F-4F52-A7CC-1BBF41B9F577}" dt="2020-11-20T02:42:51.570" v="54321" actId="947"/>
          <ac:spMkLst>
            <pc:docMk/>
            <pc:sldMk cId="0" sldId="287"/>
            <ac:spMk id="4253" creationId="{00000000-0000-0000-0000-000000000000}"/>
          </ac:spMkLst>
        </pc:spChg>
        <pc:spChg chg="mod">
          <ac:chgData name="Cao Tianyue" userId="002e49554a3b1526" providerId="LiveId" clId="{AB94867C-7F1F-4F52-A7CC-1BBF41B9F577}" dt="2020-11-20T02:42:51.565" v="54259" actId="947"/>
          <ac:spMkLst>
            <pc:docMk/>
            <pc:sldMk cId="0" sldId="287"/>
            <ac:spMk id="4254" creationId="{00000000-0000-0000-0000-000000000000}"/>
          </ac:spMkLst>
        </pc:spChg>
        <pc:spChg chg="mod">
          <ac:chgData name="Cao Tianyue" userId="002e49554a3b1526" providerId="LiveId" clId="{AB94867C-7F1F-4F52-A7CC-1BBF41B9F577}" dt="2020-11-20T02:42:51.556" v="54107" actId="947"/>
          <ac:spMkLst>
            <pc:docMk/>
            <pc:sldMk cId="0" sldId="287"/>
            <ac:spMk id="4257" creationId="{00000000-0000-0000-0000-000000000000}"/>
          </ac:spMkLst>
        </pc:spChg>
        <pc:spChg chg="mod">
          <ac:chgData name="Cao Tianyue" userId="002e49554a3b1526" providerId="LiveId" clId="{AB94867C-7F1F-4F52-A7CC-1BBF41B9F577}" dt="2020-11-20T02:42:51.561" v="54188" actId="947"/>
          <ac:spMkLst>
            <pc:docMk/>
            <pc:sldMk cId="0" sldId="287"/>
            <ac:spMk id="4258" creationId="{00000000-0000-0000-0000-000000000000}"/>
          </ac:spMkLst>
        </pc:spChg>
        <pc:spChg chg="mod">
          <ac:chgData name="Cao Tianyue" userId="002e49554a3b1526" providerId="LiveId" clId="{AB94867C-7F1F-4F52-A7CC-1BBF41B9F577}" dt="2020-11-20T02:42:51.547" v="53968" actId="947"/>
          <ac:spMkLst>
            <pc:docMk/>
            <pc:sldMk cId="0" sldId="287"/>
            <ac:spMk id="4261" creationId="{00000000-0000-0000-0000-000000000000}"/>
          </ac:spMkLst>
        </pc:spChg>
        <pc:spChg chg="mod">
          <ac:chgData name="Cao Tianyue" userId="002e49554a3b1526" providerId="LiveId" clId="{AB94867C-7F1F-4F52-A7CC-1BBF41B9F577}" dt="2020-11-20T02:42:51.565" v="54252" actId="947"/>
          <ac:spMkLst>
            <pc:docMk/>
            <pc:sldMk cId="0" sldId="287"/>
            <ac:spMk id="4264" creationId="{00000000-0000-0000-0000-000000000000}"/>
          </ac:spMkLst>
        </pc:spChg>
        <pc:spChg chg="mod">
          <ac:chgData name="Cao Tianyue" userId="002e49554a3b1526" providerId="LiveId" clId="{AB94867C-7F1F-4F52-A7CC-1BBF41B9F577}" dt="2020-11-20T02:42:51.555" v="54101" actId="947"/>
          <ac:spMkLst>
            <pc:docMk/>
            <pc:sldMk cId="0" sldId="287"/>
            <ac:spMk id="4265" creationId="{00000000-0000-0000-0000-000000000000}"/>
          </ac:spMkLst>
        </pc:spChg>
        <pc:spChg chg="mod">
          <ac:chgData name="Cao Tianyue" userId="002e49554a3b1526" providerId="LiveId" clId="{AB94867C-7F1F-4F52-A7CC-1BBF41B9F577}" dt="2020-11-20T02:42:51.571" v="54339" actId="947"/>
          <ac:spMkLst>
            <pc:docMk/>
            <pc:sldMk cId="0" sldId="287"/>
            <ac:spMk id="4267" creationId="{00000000-0000-0000-0000-000000000000}"/>
          </ac:spMkLst>
        </pc:spChg>
        <pc:spChg chg="mod">
          <ac:chgData name="Cao Tianyue" userId="002e49554a3b1526" providerId="LiveId" clId="{AB94867C-7F1F-4F52-A7CC-1BBF41B9F577}" dt="2020-11-20T02:42:51.560" v="54186" actId="947"/>
          <ac:spMkLst>
            <pc:docMk/>
            <pc:sldMk cId="0" sldId="287"/>
            <ac:spMk id="4269" creationId="{00000000-0000-0000-0000-000000000000}"/>
          </ac:spMkLst>
        </pc:spChg>
        <pc:spChg chg="mod">
          <ac:chgData name="Cao Tianyue" userId="002e49554a3b1526" providerId="LiveId" clId="{AB94867C-7F1F-4F52-A7CC-1BBF41B9F577}" dt="2020-11-20T02:42:51.576" v="54423" actId="947"/>
          <ac:spMkLst>
            <pc:docMk/>
            <pc:sldMk cId="0" sldId="287"/>
            <ac:spMk id="4271" creationId="{00000000-0000-0000-0000-000000000000}"/>
          </ac:spMkLst>
        </pc:spChg>
        <pc:spChg chg="mod">
          <ac:chgData name="Cao Tianyue" userId="002e49554a3b1526" providerId="LiveId" clId="{AB94867C-7F1F-4F52-A7CC-1BBF41B9F577}" dt="2020-11-20T02:42:51.578" v="54458" actId="947"/>
          <ac:spMkLst>
            <pc:docMk/>
            <pc:sldMk cId="0" sldId="287"/>
            <ac:spMk id="4273" creationId="{00000000-0000-0000-0000-000000000000}"/>
          </ac:spMkLst>
        </pc:spChg>
        <pc:spChg chg="mod">
          <ac:chgData name="Cao Tianyue" userId="002e49554a3b1526" providerId="LiveId" clId="{AB94867C-7F1F-4F52-A7CC-1BBF41B9F577}" dt="2020-11-20T02:42:51.573" v="54368" actId="947"/>
          <ac:spMkLst>
            <pc:docMk/>
            <pc:sldMk cId="0" sldId="287"/>
            <ac:spMk id="4274" creationId="{00000000-0000-0000-0000-000000000000}"/>
          </ac:spMkLst>
        </pc:spChg>
        <pc:spChg chg="mod">
          <ac:chgData name="Cao Tianyue" userId="002e49554a3b1526" providerId="LiveId" clId="{AB94867C-7F1F-4F52-A7CC-1BBF41B9F577}" dt="2020-11-20T02:42:51.567" v="54285" actId="947"/>
          <ac:spMkLst>
            <pc:docMk/>
            <pc:sldMk cId="0" sldId="287"/>
            <ac:spMk id="4275" creationId="{00000000-0000-0000-0000-000000000000}"/>
          </ac:spMkLst>
        </pc:spChg>
        <pc:spChg chg="mod">
          <ac:chgData name="Cao Tianyue" userId="002e49554a3b1526" providerId="LiveId" clId="{AB94867C-7F1F-4F52-A7CC-1BBF41B9F577}" dt="2020-11-20T02:42:51.562" v="54210" actId="947"/>
          <ac:spMkLst>
            <pc:docMk/>
            <pc:sldMk cId="0" sldId="287"/>
            <ac:spMk id="4276" creationId="{00000000-0000-0000-0000-000000000000}"/>
          </ac:spMkLst>
        </pc:spChg>
        <pc:spChg chg="mod">
          <ac:chgData name="Cao Tianyue" userId="002e49554a3b1526" providerId="LiveId" clId="{AB94867C-7F1F-4F52-A7CC-1BBF41B9F577}" dt="2020-11-20T02:42:51.558" v="54140" actId="947"/>
          <ac:spMkLst>
            <pc:docMk/>
            <pc:sldMk cId="0" sldId="287"/>
            <ac:spMk id="4277" creationId="{00000000-0000-0000-0000-000000000000}"/>
          </ac:spMkLst>
        </pc:spChg>
        <pc:spChg chg="mod">
          <ac:chgData name="Cao Tianyue" userId="002e49554a3b1526" providerId="LiveId" clId="{AB94867C-7F1F-4F52-A7CC-1BBF41B9F577}" dt="2020-11-20T02:42:51.578" v="54456" actId="947"/>
          <ac:spMkLst>
            <pc:docMk/>
            <pc:sldMk cId="0" sldId="287"/>
            <ac:spMk id="4280" creationId="{00000000-0000-0000-0000-000000000000}"/>
          </ac:spMkLst>
        </pc:spChg>
        <pc:spChg chg="mod">
          <ac:chgData name="Cao Tianyue" userId="002e49554a3b1526" providerId="LiveId" clId="{AB94867C-7F1F-4F52-A7CC-1BBF41B9F577}" dt="2020-11-20T02:42:51.574" v="54379" actId="947"/>
          <ac:spMkLst>
            <pc:docMk/>
            <pc:sldMk cId="0" sldId="287"/>
            <ac:spMk id="4281" creationId="{00000000-0000-0000-0000-000000000000}"/>
          </ac:spMkLst>
        </pc:spChg>
        <pc:spChg chg="mod">
          <ac:chgData name="Cao Tianyue" userId="002e49554a3b1526" providerId="LiveId" clId="{AB94867C-7F1F-4F52-A7CC-1BBF41B9F577}" dt="2020-11-20T02:42:51.568" v="54303" actId="947"/>
          <ac:spMkLst>
            <pc:docMk/>
            <pc:sldMk cId="0" sldId="287"/>
            <ac:spMk id="4282" creationId="{00000000-0000-0000-0000-000000000000}"/>
          </ac:spMkLst>
        </pc:spChg>
        <pc:spChg chg="mod">
          <ac:chgData name="Cao Tianyue" userId="002e49554a3b1526" providerId="LiveId" clId="{AB94867C-7F1F-4F52-A7CC-1BBF41B9F577}" dt="2020-11-20T02:42:51.563" v="54228" actId="947"/>
          <ac:spMkLst>
            <pc:docMk/>
            <pc:sldMk cId="0" sldId="287"/>
            <ac:spMk id="4284" creationId="{00000000-0000-0000-0000-000000000000}"/>
          </ac:spMkLst>
        </pc:spChg>
        <pc:spChg chg="mod">
          <ac:chgData name="Cao Tianyue" userId="002e49554a3b1526" providerId="LiveId" clId="{AB94867C-7F1F-4F52-A7CC-1BBF41B9F577}" dt="2020-11-20T02:42:51.558" v="54148" actId="947"/>
          <ac:spMkLst>
            <pc:docMk/>
            <pc:sldMk cId="0" sldId="287"/>
            <ac:spMk id="4285" creationId="{00000000-0000-0000-0000-000000000000}"/>
          </ac:spMkLst>
        </pc:spChg>
        <pc:spChg chg="mod">
          <ac:chgData name="Cao Tianyue" userId="002e49554a3b1526" providerId="LiveId" clId="{AB94867C-7F1F-4F52-A7CC-1BBF41B9F577}" dt="2020-11-20T02:42:51.554" v="54081" actId="947"/>
          <ac:spMkLst>
            <pc:docMk/>
            <pc:sldMk cId="0" sldId="287"/>
            <ac:spMk id="4286" creationId="{00000000-0000-0000-0000-000000000000}"/>
          </ac:spMkLst>
        </pc:spChg>
        <pc:spChg chg="mod">
          <ac:chgData name="Cao Tianyue" userId="002e49554a3b1526" providerId="LiveId" clId="{AB94867C-7F1F-4F52-A7CC-1BBF41B9F577}" dt="2020-11-20T02:42:51.551" v="54025" actId="947"/>
          <ac:spMkLst>
            <pc:docMk/>
            <pc:sldMk cId="0" sldId="287"/>
            <ac:spMk id="4288" creationId="{00000000-0000-0000-0000-000000000000}"/>
          </ac:spMkLst>
        </pc:spChg>
        <pc:spChg chg="mod">
          <ac:chgData name="Cao Tianyue" userId="002e49554a3b1526" providerId="LiveId" clId="{AB94867C-7F1F-4F52-A7CC-1BBF41B9F577}" dt="2020-11-20T02:42:51.547" v="53969" actId="947"/>
          <ac:spMkLst>
            <pc:docMk/>
            <pc:sldMk cId="0" sldId="287"/>
            <ac:spMk id="4289" creationId="{00000000-0000-0000-0000-000000000000}"/>
          </ac:spMkLst>
        </pc:spChg>
        <pc:spChg chg="mod">
          <ac:chgData name="Cao Tianyue" userId="002e49554a3b1526" providerId="LiveId" clId="{AB94867C-7F1F-4F52-A7CC-1BBF41B9F577}" dt="2020-11-20T02:42:51.544" v="53916" actId="947"/>
          <ac:spMkLst>
            <pc:docMk/>
            <pc:sldMk cId="0" sldId="287"/>
            <ac:spMk id="4290" creationId="{00000000-0000-0000-0000-000000000000}"/>
          </ac:spMkLst>
        </pc:spChg>
        <pc:spChg chg="mod">
          <ac:chgData name="Cao Tianyue" userId="002e49554a3b1526" providerId="LiveId" clId="{AB94867C-7F1F-4F52-A7CC-1BBF41B9F577}" dt="2020-11-20T02:42:51.541" v="53874" actId="947"/>
          <ac:spMkLst>
            <pc:docMk/>
            <pc:sldMk cId="0" sldId="287"/>
            <ac:spMk id="4292" creationId="{00000000-0000-0000-0000-000000000000}"/>
          </ac:spMkLst>
        </pc:spChg>
        <pc:spChg chg="mod">
          <ac:chgData name="Cao Tianyue" userId="002e49554a3b1526" providerId="LiveId" clId="{AB94867C-7F1F-4F52-A7CC-1BBF41B9F577}" dt="2020-11-20T02:42:51.539" v="53839" actId="947"/>
          <ac:spMkLst>
            <pc:docMk/>
            <pc:sldMk cId="0" sldId="287"/>
            <ac:spMk id="4293" creationId="{00000000-0000-0000-0000-000000000000}"/>
          </ac:spMkLst>
        </pc:spChg>
        <pc:spChg chg="mod">
          <ac:chgData name="Cao Tianyue" userId="002e49554a3b1526" providerId="LiveId" clId="{AB94867C-7F1F-4F52-A7CC-1BBF41B9F577}" dt="2020-11-20T02:42:51.537" v="53813" actId="947"/>
          <ac:spMkLst>
            <pc:docMk/>
            <pc:sldMk cId="0" sldId="287"/>
            <ac:spMk id="4294" creationId="{00000000-0000-0000-0000-000000000000}"/>
          </ac:spMkLst>
        </pc:spChg>
        <pc:spChg chg="mod">
          <ac:chgData name="Cao Tianyue" userId="002e49554a3b1526" providerId="LiveId" clId="{AB94867C-7F1F-4F52-A7CC-1BBF41B9F577}" dt="2020-11-20T02:42:51.579" v="54461" actId="947"/>
          <ac:spMkLst>
            <pc:docMk/>
            <pc:sldMk cId="0" sldId="287"/>
            <ac:spMk id="4297" creationId="{00000000-0000-0000-0000-000000000000}"/>
          </ac:spMkLst>
        </pc:spChg>
        <pc:spChg chg="mod">
          <ac:chgData name="Cao Tianyue" userId="002e49554a3b1526" providerId="LiveId" clId="{AB94867C-7F1F-4F52-A7CC-1BBF41B9F577}" dt="2020-11-20T02:42:51.573" v="54371" actId="947"/>
          <ac:spMkLst>
            <pc:docMk/>
            <pc:sldMk cId="0" sldId="287"/>
            <ac:spMk id="4298" creationId="{00000000-0000-0000-0000-000000000000}"/>
          </ac:spMkLst>
        </pc:spChg>
        <pc:spChg chg="mod">
          <ac:chgData name="Cao Tianyue" userId="002e49554a3b1526" providerId="LiveId" clId="{AB94867C-7F1F-4F52-A7CC-1BBF41B9F577}" dt="2020-11-20T02:42:51.566" v="54280" actId="947"/>
          <ac:spMkLst>
            <pc:docMk/>
            <pc:sldMk cId="0" sldId="287"/>
            <ac:spMk id="4299" creationId="{00000000-0000-0000-0000-000000000000}"/>
          </ac:spMkLst>
        </pc:spChg>
        <pc:spChg chg="mod">
          <ac:chgData name="Cao Tianyue" userId="002e49554a3b1526" providerId="LiveId" clId="{AB94867C-7F1F-4F52-A7CC-1BBF41B9F577}" dt="2020-11-20T02:42:51.561" v="54197" actId="947"/>
          <ac:spMkLst>
            <pc:docMk/>
            <pc:sldMk cId="0" sldId="287"/>
            <ac:spMk id="4300" creationId="{00000000-0000-0000-0000-000000000000}"/>
          </ac:spMkLst>
        </pc:spChg>
        <pc:spChg chg="mod">
          <ac:chgData name="Cao Tianyue" userId="002e49554a3b1526" providerId="LiveId" clId="{AB94867C-7F1F-4F52-A7CC-1BBF41B9F577}" dt="2020-11-20T02:42:51.558" v="54144" actId="947"/>
          <ac:spMkLst>
            <pc:docMk/>
            <pc:sldMk cId="0" sldId="287"/>
            <ac:spMk id="4301" creationId="{00000000-0000-0000-0000-000000000000}"/>
          </ac:spMkLst>
        </pc:spChg>
        <pc:spChg chg="mod">
          <ac:chgData name="Cao Tianyue" userId="002e49554a3b1526" providerId="LiveId" clId="{AB94867C-7F1F-4F52-A7CC-1BBF41B9F577}" dt="2020-11-20T02:42:51.554" v="54077" actId="947"/>
          <ac:spMkLst>
            <pc:docMk/>
            <pc:sldMk cId="0" sldId="287"/>
            <ac:spMk id="4302" creationId="{00000000-0000-0000-0000-000000000000}"/>
          </ac:spMkLst>
        </pc:spChg>
        <pc:spChg chg="mod">
          <ac:chgData name="Cao Tianyue" userId="002e49554a3b1526" providerId="LiveId" clId="{AB94867C-7F1F-4F52-A7CC-1BBF41B9F577}" dt="2020-11-20T02:42:51.550" v="54014" actId="947"/>
          <ac:spMkLst>
            <pc:docMk/>
            <pc:sldMk cId="0" sldId="287"/>
            <ac:spMk id="4303" creationId="{00000000-0000-0000-0000-000000000000}"/>
          </ac:spMkLst>
        </pc:spChg>
        <pc:spChg chg="mod">
          <ac:chgData name="Cao Tianyue" userId="002e49554a3b1526" providerId="LiveId" clId="{AB94867C-7F1F-4F52-A7CC-1BBF41B9F577}" dt="2020-11-20T02:42:51.546" v="53958" actId="947"/>
          <ac:spMkLst>
            <pc:docMk/>
            <pc:sldMk cId="0" sldId="287"/>
            <ac:spMk id="4304" creationId="{00000000-0000-0000-0000-000000000000}"/>
          </ac:spMkLst>
        </pc:spChg>
        <pc:spChg chg="mod">
          <ac:chgData name="Cao Tianyue" userId="002e49554a3b1526" providerId="LiveId" clId="{AB94867C-7F1F-4F52-A7CC-1BBF41B9F577}" dt="2020-11-20T02:42:51.544" v="53914" actId="947"/>
          <ac:spMkLst>
            <pc:docMk/>
            <pc:sldMk cId="0" sldId="287"/>
            <ac:spMk id="4305" creationId="{00000000-0000-0000-0000-000000000000}"/>
          </ac:spMkLst>
        </pc:spChg>
        <pc:spChg chg="mod">
          <ac:chgData name="Cao Tianyue" userId="002e49554a3b1526" providerId="LiveId" clId="{AB94867C-7F1F-4F52-A7CC-1BBF41B9F577}" dt="2020-11-20T02:42:51.540" v="53864" actId="947"/>
          <ac:spMkLst>
            <pc:docMk/>
            <pc:sldMk cId="0" sldId="287"/>
            <ac:spMk id="4306" creationId="{00000000-0000-0000-0000-000000000000}"/>
          </ac:spMkLst>
        </pc:spChg>
        <pc:spChg chg="mod">
          <ac:chgData name="Cao Tianyue" userId="002e49554a3b1526" providerId="LiveId" clId="{AB94867C-7F1F-4F52-A7CC-1BBF41B9F577}" dt="2020-11-20T02:42:51.578" v="54444" actId="947"/>
          <ac:spMkLst>
            <pc:docMk/>
            <pc:sldMk cId="0" sldId="287"/>
            <ac:spMk id="4308" creationId="{00000000-0000-0000-0000-000000000000}"/>
          </ac:spMkLst>
        </pc:spChg>
        <pc:spChg chg="mod">
          <ac:chgData name="Cao Tianyue" userId="002e49554a3b1526" providerId="LiveId" clId="{AB94867C-7F1F-4F52-A7CC-1BBF41B9F577}" dt="2020-11-20T02:42:51.573" v="54365" actId="947"/>
          <ac:spMkLst>
            <pc:docMk/>
            <pc:sldMk cId="0" sldId="287"/>
            <ac:spMk id="4309" creationId="{00000000-0000-0000-0000-000000000000}"/>
          </ac:spMkLst>
        </pc:spChg>
        <pc:spChg chg="mod">
          <ac:chgData name="Cao Tianyue" userId="002e49554a3b1526" providerId="LiveId" clId="{AB94867C-7F1F-4F52-A7CC-1BBF41B9F577}" dt="2020-11-20T02:42:51.567" v="54287" actId="947"/>
          <ac:spMkLst>
            <pc:docMk/>
            <pc:sldMk cId="0" sldId="287"/>
            <ac:spMk id="4310" creationId="{00000000-0000-0000-0000-000000000000}"/>
          </ac:spMkLst>
        </pc:spChg>
        <pc:spChg chg="mod">
          <ac:chgData name="Cao Tianyue" userId="002e49554a3b1526" providerId="LiveId" clId="{AB94867C-7F1F-4F52-A7CC-1BBF41B9F577}" dt="2020-11-20T02:42:51.562" v="54208" actId="947"/>
          <ac:spMkLst>
            <pc:docMk/>
            <pc:sldMk cId="0" sldId="287"/>
            <ac:spMk id="4311" creationId="{00000000-0000-0000-0000-000000000000}"/>
          </ac:spMkLst>
        </pc:spChg>
        <pc:spChg chg="mod">
          <ac:chgData name="Cao Tianyue" userId="002e49554a3b1526" providerId="LiveId" clId="{AB94867C-7F1F-4F52-A7CC-1BBF41B9F577}" dt="2020-11-20T02:42:51.557" v="54122" actId="947"/>
          <ac:spMkLst>
            <pc:docMk/>
            <pc:sldMk cId="0" sldId="287"/>
            <ac:spMk id="4312" creationId="{00000000-0000-0000-0000-000000000000}"/>
          </ac:spMkLst>
        </pc:spChg>
        <pc:spChg chg="mod">
          <ac:chgData name="Cao Tianyue" userId="002e49554a3b1526" providerId="LiveId" clId="{AB94867C-7F1F-4F52-A7CC-1BBF41B9F577}" dt="2020-11-20T02:42:51.552" v="54047" actId="947"/>
          <ac:spMkLst>
            <pc:docMk/>
            <pc:sldMk cId="0" sldId="287"/>
            <ac:spMk id="4313" creationId="{00000000-0000-0000-0000-000000000000}"/>
          </ac:spMkLst>
        </pc:spChg>
        <pc:spChg chg="mod">
          <ac:chgData name="Cao Tianyue" userId="002e49554a3b1526" providerId="LiveId" clId="{AB94867C-7F1F-4F52-A7CC-1BBF41B9F577}" dt="2020-11-20T02:42:51.548" v="53988" actId="947"/>
          <ac:spMkLst>
            <pc:docMk/>
            <pc:sldMk cId="0" sldId="287"/>
            <ac:spMk id="4314" creationId="{00000000-0000-0000-0000-000000000000}"/>
          </ac:spMkLst>
        </pc:spChg>
        <pc:spChg chg="mod">
          <ac:chgData name="Cao Tianyue" userId="002e49554a3b1526" providerId="LiveId" clId="{AB94867C-7F1F-4F52-A7CC-1BBF41B9F577}" dt="2020-11-20T02:42:51.545" v="53939" actId="947"/>
          <ac:spMkLst>
            <pc:docMk/>
            <pc:sldMk cId="0" sldId="287"/>
            <ac:spMk id="4315" creationId="{00000000-0000-0000-0000-000000000000}"/>
          </ac:spMkLst>
        </pc:spChg>
        <pc:spChg chg="mod">
          <ac:chgData name="Cao Tianyue" userId="002e49554a3b1526" providerId="LiveId" clId="{AB94867C-7F1F-4F52-A7CC-1BBF41B9F577}" dt="2020-11-20T02:42:51.543" v="53901" actId="947"/>
          <ac:spMkLst>
            <pc:docMk/>
            <pc:sldMk cId="0" sldId="287"/>
            <ac:spMk id="4316" creationId="{00000000-0000-0000-0000-000000000000}"/>
          </ac:spMkLst>
        </pc:spChg>
        <pc:spChg chg="mod">
          <ac:chgData name="Cao Tianyue" userId="002e49554a3b1526" providerId="LiveId" clId="{AB94867C-7F1F-4F52-A7CC-1BBF41B9F577}" dt="2020-11-20T02:42:51.540" v="53859" actId="947"/>
          <ac:spMkLst>
            <pc:docMk/>
            <pc:sldMk cId="0" sldId="287"/>
            <ac:spMk id="4317" creationId="{00000000-0000-0000-0000-000000000000}"/>
          </ac:spMkLst>
        </pc:spChg>
        <pc:spChg chg="mod">
          <ac:chgData name="Cao Tianyue" userId="002e49554a3b1526" providerId="LiveId" clId="{AB94867C-7F1F-4F52-A7CC-1BBF41B9F577}" dt="2020-11-20T02:42:51.579" v="54469" actId="947"/>
          <ac:spMkLst>
            <pc:docMk/>
            <pc:sldMk cId="0" sldId="287"/>
            <ac:spMk id="4319" creationId="{00000000-0000-0000-0000-000000000000}"/>
          </ac:spMkLst>
        </pc:spChg>
        <pc:spChg chg="mod">
          <ac:chgData name="Cao Tianyue" userId="002e49554a3b1526" providerId="LiveId" clId="{AB94867C-7F1F-4F52-A7CC-1BBF41B9F577}" dt="2020-11-20T02:42:51.575" v="54406" actId="947"/>
          <ac:spMkLst>
            <pc:docMk/>
            <pc:sldMk cId="0" sldId="287"/>
            <ac:spMk id="4320" creationId="{00000000-0000-0000-0000-000000000000}"/>
          </ac:spMkLst>
        </pc:spChg>
        <pc:spChg chg="mod">
          <ac:chgData name="Cao Tianyue" userId="002e49554a3b1526" providerId="LiveId" clId="{AB94867C-7F1F-4F52-A7CC-1BBF41B9F577}" dt="2020-11-20T02:42:51.570" v="54323" actId="947"/>
          <ac:spMkLst>
            <pc:docMk/>
            <pc:sldMk cId="0" sldId="287"/>
            <ac:spMk id="4321" creationId="{00000000-0000-0000-0000-000000000000}"/>
          </ac:spMkLst>
        </pc:spChg>
        <pc:spChg chg="mod">
          <ac:chgData name="Cao Tianyue" userId="002e49554a3b1526" providerId="LiveId" clId="{AB94867C-7F1F-4F52-A7CC-1BBF41B9F577}" dt="2020-11-20T02:42:51.564" v="54244" actId="947"/>
          <ac:spMkLst>
            <pc:docMk/>
            <pc:sldMk cId="0" sldId="287"/>
            <ac:spMk id="4322" creationId="{00000000-0000-0000-0000-000000000000}"/>
          </ac:spMkLst>
        </pc:spChg>
        <pc:spChg chg="mod">
          <ac:chgData name="Cao Tianyue" userId="002e49554a3b1526" providerId="LiveId" clId="{AB94867C-7F1F-4F52-A7CC-1BBF41B9F577}" dt="2020-11-20T02:42:51.559" v="54167" actId="947"/>
          <ac:spMkLst>
            <pc:docMk/>
            <pc:sldMk cId="0" sldId="287"/>
            <ac:spMk id="4323" creationId="{00000000-0000-0000-0000-000000000000}"/>
          </ac:spMkLst>
        </pc:spChg>
        <pc:spChg chg="mod">
          <ac:chgData name="Cao Tianyue" userId="002e49554a3b1526" providerId="LiveId" clId="{AB94867C-7F1F-4F52-A7CC-1BBF41B9F577}" dt="2020-11-20T02:42:51.555" v="54097" actId="947"/>
          <ac:spMkLst>
            <pc:docMk/>
            <pc:sldMk cId="0" sldId="287"/>
            <ac:spMk id="4324" creationId="{00000000-0000-0000-0000-000000000000}"/>
          </ac:spMkLst>
        </pc:spChg>
        <pc:spChg chg="mod">
          <ac:chgData name="Cao Tianyue" userId="002e49554a3b1526" providerId="LiveId" clId="{AB94867C-7F1F-4F52-A7CC-1BBF41B9F577}" dt="2020-11-20T02:42:51.551" v="54037" actId="947"/>
          <ac:spMkLst>
            <pc:docMk/>
            <pc:sldMk cId="0" sldId="287"/>
            <ac:spMk id="4325" creationId="{00000000-0000-0000-0000-000000000000}"/>
          </ac:spMkLst>
        </pc:spChg>
        <pc:spChg chg="mod">
          <ac:chgData name="Cao Tianyue" userId="002e49554a3b1526" providerId="LiveId" clId="{AB94867C-7F1F-4F52-A7CC-1BBF41B9F577}" dt="2020-11-20T02:42:51.547" v="53964" actId="947"/>
          <ac:spMkLst>
            <pc:docMk/>
            <pc:sldMk cId="0" sldId="287"/>
            <ac:spMk id="4326" creationId="{00000000-0000-0000-0000-000000000000}"/>
          </ac:spMkLst>
        </pc:spChg>
        <pc:spChg chg="mod">
          <ac:chgData name="Cao Tianyue" userId="002e49554a3b1526" providerId="LiveId" clId="{AB94867C-7F1F-4F52-A7CC-1BBF41B9F577}" dt="2020-11-20T02:42:51.544" v="53917" actId="947"/>
          <ac:spMkLst>
            <pc:docMk/>
            <pc:sldMk cId="0" sldId="287"/>
            <ac:spMk id="4327" creationId="{00000000-0000-0000-0000-000000000000}"/>
          </ac:spMkLst>
        </pc:spChg>
        <pc:spChg chg="mod">
          <ac:chgData name="Cao Tianyue" userId="002e49554a3b1526" providerId="LiveId" clId="{AB94867C-7F1F-4F52-A7CC-1BBF41B9F577}" dt="2020-11-20T02:42:51.542" v="53878" actId="947"/>
          <ac:spMkLst>
            <pc:docMk/>
            <pc:sldMk cId="0" sldId="287"/>
            <ac:spMk id="4328" creationId="{00000000-0000-0000-0000-000000000000}"/>
          </ac:spMkLst>
        </pc:spChg>
        <pc:spChg chg="mod">
          <ac:chgData name="Cao Tianyue" userId="002e49554a3b1526" providerId="LiveId" clId="{AB94867C-7F1F-4F52-A7CC-1BBF41B9F577}" dt="2020-11-20T02:42:51.538" v="53838" actId="947"/>
          <ac:spMkLst>
            <pc:docMk/>
            <pc:sldMk cId="0" sldId="287"/>
            <ac:spMk id="4329" creationId="{00000000-0000-0000-0000-000000000000}"/>
          </ac:spMkLst>
        </pc:spChg>
        <pc:spChg chg="mod">
          <ac:chgData name="Cao Tianyue" userId="002e49554a3b1526" providerId="LiveId" clId="{AB94867C-7F1F-4F52-A7CC-1BBF41B9F577}" dt="2020-11-20T02:42:51.537" v="53812" actId="947"/>
          <ac:spMkLst>
            <pc:docMk/>
            <pc:sldMk cId="0" sldId="287"/>
            <ac:spMk id="4330" creationId="{00000000-0000-0000-0000-000000000000}"/>
          </ac:spMkLst>
        </pc:spChg>
        <pc:spChg chg="mod">
          <ac:chgData name="Cao Tianyue" userId="002e49554a3b1526" providerId="LiveId" clId="{AB94867C-7F1F-4F52-A7CC-1BBF41B9F577}" dt="2020-11-20T02:42:51.535" v="53786" actId="947"/>
          <ac:spMkLst>
            <pc:docMk/>
            <pc:sldMk cId="0" sldId="287"/>
            <ac:spMk id="4331" creationId="{00000000-0000-0000-0000-000000000000}"/>
          </ac:spMkLst>
        </pc:spChg>
        <pc:spChg chg="mod">
          <ac:chgData name="Cao Tianyue" userId="002e49554a3b1526" providerId="LiveId" clId="{AB94867C-7F1F-4F52-A7CC-1BBF41B9F577}" dt="2020-11-20T02:42:51.534" v="53764" actId="947"/>
          <ac:spMkLst>
            <pc:docMk/>
            <pc:sldMk cId="0" sldId="287"/>
            <ac:spMk id="4332" creationId="{00000000-0000-0000-0000-000000000000}"/>
          </ac:spMkLst>
        </pc:spChg>
        <pc:spChg chg="mod">
          <ac:chgData name="Cao Tianyue" userId="002e49554a3b1526" providerId="LiveId" clId="{AB94867C-7F1F-4F52-A7CC-1BBF41B9F577}" dt="2020-11-20T02:42:51.533" v="53744" actId="947"/>
          <ac:spMkLst>
            <pc:docMk/>
            <pc:sldMk cId="0" sldId="287"/>
            <ac:spMk id="4333" creationId="{00000000-0000-0000-0000-000000000000}"/>
          </ac:spMkLst>
        </pc:spChg>
        <pc:spChg chg="mod">
          <ac:chgData name="Cao Tianyue" userId="002e49554a3b1526" providerId="LiveId" clId="{AB94867C-7F1F-4F52-A7CC-1BBF41B9F577}" dt="2020-11-20T02:42:51.531" v="53724" actId="947"/>
          <ac:spMkLst>
            <pc:docMk/>
            <pc:sldMk cId="0" sldId="287"/>
            <ac:spMk id="4334" creationId="{00000000-0000-0000-0000-000000000000}"/>
          </ac:spMkLst>
        </pc:spChg>
        <pc:spChg chg="mod">
          <ac:chgData name="Cao Tianyue" userId="002e49554a3b1526" providerId="LiveId" clId="{AB94867C-7F1F-4F52-A7CC-1BBF41B9F577}" dt="2020-11-20T02:42:51.578" v="54452" actId="947"/>
          <ac:spMkLst>
            <pc:docMk/>
            <pc:sldMk cId="0" sldId="287"/>
            <ac:spMk id="4336" creationId="{00000000-0000-0000-0000-000000000000}"/>
          </ac:spMkLst>
        </pc:spChg>
        <pc:spChg chg="mod">
          <ac:chgData name="Cao Tianyue" userId="002e49554a3b1526" providerId="LiveId" clId="{AB94867C-7F1F-4F52-A7CC-1BBF41B9F577}" dt="2020-11-20T02:42:51.572" v="54361" actId="947"/>
          <ac:spMkLst>
            <pc:docMk/>
            <pc:sldMk cId="0" sldId="287"/>
            <ac:spMk id="4337" creationId="{00000000-0000-0000-0000-000000000000}"/>
          </ac:spMkLst>
        </pc:spChg>
        <pc:spChg chg="mod">
          <ac:chgData name="Cao Tianyue" userId="002e49554a3b1526" providerId="LiveId" clId="{AB94867C-7F1F-4F52-A7CC-1BBF41B9F577}" dt="2020-11-20T02:42:51.568" v="54295" actId="947"/>
          <ac:spMkLst>
            <pc:docMk/>
            <pc:sldMk cId="0" sldId="287"/>
            <ac:spMk id="4338" creationId="{00000000-0000-0000-0000-000000000000}"/>
          </ac:spMkLst>
        </pc:spChg>
        <pc:spChg chg="mod">
          <ac:chgData name="Cao Tianyue" userId="002e49554a3b1526" providerId="LiveId" clId="{AB94867C-7F1F-4F52-A7CC-1BBF41B9F577}" dt="2020-11-20T02:42:51.561" v="54198" actId="947"/>
          <ac:spMkLst>
            <pc:docMk/>
            <pc:sldMk cId="0" sldId="287"/>
            <ac:spMk id="4339" creationId="{00000000-0000-0000-0000-000000000000}"/>
          </ac:spMkLst>
        </pc:spChg>
        <pc:spChg chg="mod">
          <ac:chgData name="Cao Tianyue" userId="002e49554a3b1526" providerId="LiveId" clId="{AB94867C-7F1F-4F52-A7CC-1BBF41B9F577}" dt="2020-11-20T02:42:51.556" v="54112" actId="947"/>
          <ac:spMkLst>
            <pc:docMk/>
            <pc:sldMk cId="0" sldId="287"/>
            <ac:spMk id="4340" creationId="{00000000-0000-0000-0000-000000000000}"/>
          </ac:spMkLst>
        </pc:spChg>
        <pc:spChg chg="mod">
          <ac:chgData name="Cao Tianyue" userId="002e49554a3b1526" providerId="LiveId" clId="{AB94867C-7F1F-4F52-A7CC-1BBF41B9F577}" dt="2020-11-20T02:42:51.552" v="54046" actId="947"/>
          <ac:spMkLst>
            <pc:docMk/>
            <pc:sldMk cId="0" sldId="287"/>
            <ac:spMk id="4341" creationId="{00000000-0000-0000-0000-000000000000}"/>
          </ac:spMkLst>
        </pc:spChg>
        <pc:spChg chg="mod">
          <ac:chgData name="Cao Tianyue" userId="002e49554a3b1526" providerId="LiveId" clId="{AB94867C-7F1F-4F52-A7CC-1BBF41B9F577}" dt="2020-11-20T02:42:51.579" v="54468" actId="947"/>
          <ac:spMkLst>
            <pc:docMk/>
            <pc:sldMk cId="0" sldId="287"/>
            <ac:spMk id="4343" creationId="{00000000-0000-0000-0000-000000000000}"/>
          </ac:spMkLst>
        </pc:spChg>
        <pc:spChg chg="mod">
          <ac:chgData name="Cao Tianyue" userId="002e49554a3b1526" providerId="LiveId" clId="{AB94867C-7F1F-4F52-A7CC-1BBF41B9F577}" dt="2020-11-20T02:42:51.573" v="54373" actId="947"/>
          <ac:spMkLst>
            <pc:docMk/>
            <pc:sldMk cId="0" sldId="287"/>
            <ac:spMk id="4344" creationId="{00000000-0000-0000-0000-000000000000}"/>
          </ac:spMkLst>
        </pc:spChg>
        <pc:spChg chg="mod">
          <ac:chgData name="Cao Tianyue" userId="002e49554a3b1526" providerId="LiveId" clId="{AB94867C-7F1F-4F52-A7CC-1BBF41B9F577}" dt="2020-11-20T02:42:51.566" v="54281" actId="947"/>
          <ac:spMkLst>
            <pc:docMk/>
            <pc:sldMk cId="0" sldId="287"/>
            <ac:spMk id="4345" creationId="{00000000-0000-0000-0000-000000000000}"/>
          </ac:spMkLst>
        </pc:spChg>
        <pc:spChg chg="mod">
          <ac:chgData name="Cao Tianyue" userId="002e49554a3b1526" providerId="LiveId" clId="{AB94867C-7F1F-4F52-A7CC-1BBF41B9F577}" dt="2020-11-20T02:42:51.558" v="54142" actId="947"/>
          <ac:spMkLst>
            <pc:docMk/>
            <pc:sldMk cId="0" sldId="287"/>
            <ac:spMk id="4348" creationId="{00000000-0000-0000-0000-000000000000}"/>
          </ac:spMkLst>
        </pc:spChg>
        <pc:spChg chg="mod">
          <ac:chgData name="Cao Tianyue" userId="002e49554a3b1526" providerId="LiveId" clId="{AB94867C-7F1F-4F52-A7CC-1BBF41B9F577}" dt="2020-11-20T02:42:51.553" v="54067" actId="947"/>
          <ac:spMkLst>
            <pc:docMk/>
            <pc:sldMk cId="0" sldId="287"/>
            <ac:spMk id="4351" creationId="{00000000-0000-0000-0000-000000000000}"/>
          </ac:spMkLst>
        </pc:spChg>
        <pc:spChg chg="mod">
          <ac:chgData name="Cao Tianyue" userId="002e49554a3b1526" providerId="LiveId" clId="{AB94867C-7F1F-4F52-A7CC-1BBF41B9F577}" dt="2020-11-20T02:42:51.550" v="54011" actId="947"/>
          <ac:spMkLst>
            <pc:docMk/>
            <pc:sldMk cId="0" sldId="287"/>
            <ac:spMk id="4352" creationId="{00000000-0000-0000-0000-000000000000}"/>
          </ac:spMkLst>
        </pc:spChg>
        <pc:spChg chg="mod">
          <ac:chgData name="Cao Tianyue" userId="002e49554a3b1526" providerId="LiveId" clId="{AB94867C-7F1F-4F52-A7CC-1BBF41B9F577}" dt="2020-11-20T02:42:51.579" v="54463" actId="947"/>
          <ac:spMkLst>
            <pc:docMk/>
            <pc:sldMk cId="0" sldId="287"/>
            <ac:spMk id="4355" creationId="{00000000-0000-0000-0000-000000000000}"/>
          </ac:spMkLst>
        </pc:spChg>
        <pc:spChg chg="mod">
          <ac:chgData name="Cao Tianyue" userId="002e49554a3b1526" providerId="LiveId" clId="{AB94867C-7F1F-4F52-A7CC-1BBF41B9F577}" dt="2020-11-20T02:42:51.573" v="54364" actId="947"/>
          <ac:spMkLst>
            <pc:docMk/>
            <pc:sldMk cId="0" sldId="287"/>
            <ac:spMk id="4356" creationId="{00000000-0000-0000-0000-000000000000}"/>
          </ac:spMkLst>
        </pc:spChg>
        <pc:spChg chg="mod">
          <ac:chgData name="Cao Tianyue" userId="002e49554a3b1526" providerId="LiveId" clId="{AB94867C-7F1F-4F52-A7CC-1BBF41B9F577}" dt="2020-11-20T02:42:51.566" v="54268" actId="947"/>
          <ac:spMkLst>
            <pc:docMk/>
            <pc:sldMk cId="0" sldId="287"/>
            <ac:spMk id="4357" creationId="{00000000-0000-0000-0000-000000000000}"/>
          </ac:spMkLst>
        </pc:spChg>
        <pc:spChg chg="mod">
          <ac:chgData name="Cao Tianyue" userId="002e49554a3b1526" providerId="LiveId" clId="{AB94867C-7F1F-4F52-A7CC-1BBF41B9F577}" dt="2020-11-20T02:42:51.560" v="54175" actId="947"/>
          <ac:spMkLst>
            <pc:docMk/>
            <pc:sldMk cId="0" sldId="287"/>
            <ac:spMk id="4358" creationId="{00000000-0000-0000-0000-000000000000}"/>
          </ac:spMkLst>
        </pc:spChg>
        <pc:spChg chg="mod">
          <ac:chgData name="Cao Tianyue" userId="002e49554a3b1526" providerId="LiveId" clId="{AB94867C-7F1F-4F52-A7CC-1BBF41B9F577}" dt="2020-11-20T02:42:51.554" v="54082" actId="947"/>
          <ac:spMkLst>
            <pc:docMk/>
            <pc:sldMk cId="0" sldId="287"/>
            <ac:spMk id="4359" creationId="{00000000-0000-0000-0000-000000000000}"/>
          </ac:spMkLst>
        </pc:spChg>
        <pc:spChg chg="mod">
          <ac:chgData name="Cao Tianyue" userId="002e49554a3b1526" providerId="LiveId" clId="{AB94867C-7F1F-4F52-A7CC-1BBF41B9F577}" dt="2020-11-20T02:42:51.575" v="54413" actId="947"/>
          <ac:spMkLst>
            <pc:docMk/>
            <pc:sldMk cId="0" sldId="287"/>
            <ac:spMk id="4366" creationId="{00000000-0000-0000-0000-000000000000}"/>
          </ac:spMkLst>
        </pc:spChg>
        <pc:spChg chg="mod">
          <ac:chgData name="Cao Tianyue" userId="002e49554a3b1526" providerId="LiveId" clId="{AB94867C-7F1F-4F52-A7CC-1BBF41B9F577}" dt="2020-11-20T02:42:51.570" v="54330" actId="947"/>
          <ac:spMkLst>
            <pc:docMk/>
            <pc:sldMk cId="0" sldId="287"/>
            <ac:spMk id="4368" creationId="{00000000-0000-0000-0000-000000000000}"/>
          </ac:spMkLst>
        </pc:spChg>
        <pc:spChg chg="mod">
          <ac:chgData name="Cao Tianyue" userId="002e49554a3b1526" providerId="LiveId" clId="{AB94867C-7F1F-4F52-A7CC-1BBF41B9F577}" dt="2020-11-20T02:42:51.563" v="54230" actId="947"/>
          <ac:spMkLst>
            <pc:docMk/>
            <pc:sldMk cId="0" sldId="287"/>
            <ac:spMk id="4369" creationId="{00000000-0000-0000-0000-000000000000}"/>
          </ac:spMkLst>
        </pc:spChg>
        <pc:spChg chg="mod">
          <ac:chgData name="Cao Tianyue" userId="002e49554a3b1526" providerId="LiveId" clId="{AB94867C-7F1F-4F52-A7CC-1BBF41B9F577}" dt="2020-11-20T02:42:51.559" v="54159" actId="947"/>
          <ac:spMkLst>
            <pc:docMk/>
            <pc:sldMk cId="0" sldId="287"/>
            <ac:spMk id="4370" creationId="{00000000-0000-0000-0000-000000000000}"/>
          </ac:spMkLst>
        </pc:spChg>
        <pc:spChg chg="mod">
          <ac:chgData name="Cao Tianyue" userId="002e49554a3b1526" providerId="LiveId" clId="{AB94867C-7F1F-4F52-A7CC-1BBF41B9F577}" dt="2020-11-20T02:42:51.554" v="54086" actId="947"/>
          <ac:spMkLst>
            <pc:docMk/>
            <pc:sldMk cId="0" sldId="287"/>
            <ac:spMk id="4371" creationId="{00000000-0000-0000-0000-000000000000}"/>
          </ac:spMkLst>
        </pc:spChg>
        <pc:spChg chg="mod">
          <ac:chgData name="Cao Tianyue" userId="002e49554a3b1526" providerId="LiveId" clId="{AB94867C-7F1F-4F52-A7CC-1BBF41B9F577}" dt="2020-11-20T02:42:51.550" v="54015" actId="947"/>
          <ac:spMkLst>
            <pc:docMk/>
            <pc:sldMk cId="0" sldId="287"/>
            <ac:spMk id="4372" creationId="{00000000-0000-0000-0000-000000000000}"/>
          </ac:spMkLst>
        </pc:spChg>
        <pc:spChg chg="mod">
          <ac:chgData name="Cao Tianyue" userId="002e49554a3b1526" providerId="LiveId" clId="{AB94867C-7F1F-4F52-A7CC-1BBF41B9F577}" dt="2020-11-20T02:42:51.547" v="53965" actId="947"/>
          <ac:spMkLst>
            <pc:docMk/>
            <pc:sldMk cId="0" sldId="287"/>
            <ac:spMk id="4373" creationId="{00000000-0000-0000-0000-000000000000}"/>
          </ac:spMkLst>
        </pc:spChg>
        <pc:spChg chg="mod">
          <ac:chgData name="Cao Tianyue" userId="002e49554a3b1526" providerId="LiveId" clId="{AB94867C-7F1F-4F52-A7CC-1BBF41B9F577}" dt="2020-11-20T02:42:51.579" v="54467" actId="947"/>
          <ac:spMkLst>
            <pc:docMk/>
            <pc:sldMk cId="0" sldId="287"/>
            <ac:spMk id="4375" creationId="{00000000-0000-0000-0000-000000000000}"/>
          </ac:spMkLst>
        </pc:spChg>
        <pc:spChg chg="mod">
          <ac:chgData name="Cao Tianyue" userId="002e49554a3b1526" providerId="LiveId" clId="{AB94867C-7F1F-4F52-A7CC-1BBF41B9F577}" dt="2020-11-20T02:42:51.574" v="54394" actId="947"/>
          <ac:spMkLst>
            <pc:docMk/>
            <pc:sldMk cId="0" sldId="287"/>
            <ac:spMk id="4376" creationId="{00000000-0000-0000-0000-000000000000}"/>
          </ac:spMkLst>
        </pc:spChg>
        <pc:spChg chg="mod">
          <ac:chgData name="Cao Tianyue" userId="002e49554a3b1526" providerId="LiveId" clId="{AB94867C-7F1F-4F52-A7CC-1BBF41B9F577}" dt="2020-11-20T02:42:51.570" v="54324" actId="947"/>
          <ac:spMkLst>
            <pc:docMk/>
            <pc:sldMk cId="0" sldId="287"/>
            <ac:spMk id="4377" creationId="{00000000-0000-0000-0000-000000000000}"/>
          </ac:spMkLst>
        </pc:spChg>
        <pc:spChg chg="mod">
          <ac:chgData name="Cao Tianyue" userId="002e49554a3b1526" providerId="LiveId" clId="{AB94867C-7F1F-4F52-A7CC-1BBF41B9F577}" dt="2020-11-20T02:42:51.564" v="54248" actId="947"/>
          <ac:spMkLst>
            <pc:docMk/>
            <pc:sldMk cId="0" sldId="287"/>
            <ac:spMk id="4378" creationId="{00000000-0000-0000-0000-000000000000}"/>
          </ac:spMkLst>
        </pc:spChg>
        <pc:spChg chg="mod">
          <ac:chgData name="Cao Tianyue" userId="002e49554a3b1526" providerId="LiveId" clId="{AB94867C-7F1F-4F52-A7CC-1BBF41B9F577}" dt="2020-11-20T02:42:51.560" v="54171" actId="947"/>
          <ac:spMkLst>
            <pc:docMk/>
            <pc:sldMk cId="0" sldId="287"/>
            <ac:spMk id="4379" creationId="{00000000-0000-0000-0000-000000000000}"/>
          </ac:spMkLst>
        </pc:spChg>
        <pc:spChg chg="mod">
          <ac:chgData name="Cao Tianyue" userId="002e49554a3b1526" providerId="LiveId" clId="{AB94867C-7F1F-4F52-A7CC-1BBF41B9F577}" dt="2020-11-20T02:42:51.556" v="54114" actId="947"/>
          <ac:spMkLst>
            <pc:docMk/>
            <pc:sldMk cId="0" sldId="287"/>
            <ac:spMk id="4380" creationId="{00000000-0000-0000-0000-000000000000}"/>
          </ac:spMkLst>
        </pc:spChg>
        <pc:spChg chg="mod">
          <ac:chgData name="Cao Tianyue" userId="002e49554a3b1526" providerId="LiveId" clId="{AB94867C-7F1F-4F52-A7CC-1BBF41B9F577}" dt="2020-11-20T02:42:51.552" v="54040" actId="947"/>
          <ac:spMkLst>
            <pc:docMk/>
            <pc:sldMk cId="0" sldId="287"/>
            <ac:spMk id="4381" creationId="{00000000-0000-0000-0000-000000000000}"/>
          </ac:spMkLst>
        </pc:spChg>
        <pc:spChg chg="mod">
          <ac:chgData name="Cao Tianyue" userId="002e49554a3b1526" providerId="LiveId" clId="{AB94867C-7F1F-4F52-A7CC-1BBF41B9F577}" dt="2020-11-20T02:42:51.579" v="54471" actId="947"/>
          <ac:spMkLst>
            <pc:docMk/>
            <pc:sldMk cId="0" sldId="287"/>
            <ac:spMk id="4389" creationId="{00000000-0000-0000-0000-000000000000}"/>
          </ac:spMkLst>
        </pc:spChg>
        <pc:spChg chg="mod">
          <ac:chgData name="Cao Tianyue" userId="002e49554a3b1526" providerId="LiveId" clId="{AB94867C-7F1F-4F52-A7CC-1BBF41B9F577}" dt="2020-11-20T02:42:51.575" v="54405" actId="947"/>
          <ac:spMkLst>
            <pc:docMk/>
            <pc:sldMk cId="0" sldId="287"/>
            <ac:spMk id="4390" creationId="{00000000-0000-0000-0000-000000000000}"/>
          </ac:spMkLst>
        </pc:spChg>
        <pc:spChg chg="mod">
          <ac:chgData name="Cao Tianyue" userId="002e49554a3b1526" providerId="LiveId" clId="{AB94867C-7F1F-4F52-A7CC-1BBF41B9F577}" dt="2020-11-20T02:42:51.571" v="54338" actId="947"/>
          <ac:spMkLst>
            <pc:docMk/>
            <pc:sldMk cId="0" sldId="287"/>
            <ac:spMk id="4391" creationId="{00000000-0000-0000-0000-000000000000}"/>
          </ac:spMkLst>
        </pc:spChg>
        <pc:spChg chg="mod">
          <ac:chgData name="Cao Tianyue" userId="002e49554a3b1526" providerId="LiveId" clId="{AB94867C-7F1F-4F52-A7CC-1BBF41B9F577}" dt="2020-11-20T02:42:51.565" v="54263" actId="947"/>
          <ac:spMkLst>
            <pc:docMk/>
            <pc:sldMk cId="0" sldId="287"/>
            <ac:spMk id="4392" creationId="{00000000-0000-0000-0000-000000000000}"/>
          </ac:spMkLst>
        </pc:spChg>
        <pc:spChg chg="mod">
          <ac:chgData name="Cao Tianyue" userId="002e49554a3b1526" providerId="LiveId" clId="{AB94867C-7F1F-4F52-A7CC-1BBF41B9F577}" dt="2020-11-20T02:42:51.561" v="54189" actId="947"/>
          <ac:spMkLst>
            <pc:docMk/>
            <pc:sldMk cId="0" sldId="287"/>
            <ac:spMk id="4393" creationId="{00000000-0000-0000-0000-000000000000}"/>
          </ac:spMkLst>
        </pc:spChg>
        <pc:spChg chg="mod">
          <ac:chgData name="Cao Tianyue" userId="002e49554a3b1526" providerId="LiveId" clId="{AB94867C-7F1F-4F52-A7CC-1BBF41B9F577}" dt="2020-11-20T02:42:51.556" v="54108" actId="947"/>
          <ac:spMkLst>
            <pc:docMk/>
            <pc:sldMk cId="0" sldId="287"/>
            <ac:spMk id="4395" creationId="{00000000-0000-0000-0000-000000000000}"/>
          </ac:spMkLst>
        </pc:spChg>
        <pc:spChg chg="mod">
          <ac:chgData name="Cao Tianyue" userId="002e49554a3b1526" providerId="LiveId" clId="{AB94867C-7F1F-4F52-A7CC-1BBF41B9F577}" dt="2020-11-20T02:42:51.551" v="54031" actId="947"/>
          <ac:spMkLst>
            <pc:docMk/>
            <pc:sldMk cId="0" sldId="287"/>
            <ac:spMk id="4396" creationId="{00000000-0000-0000-0000-000000000000}"/>
          </ac:spMkLst>
        </pc:spChg>
        <pc:spChg chg="mod">
          <ac:chgData name="Cao Tianyue" userId="002e49554a3b1526" providerId="LiveId" clId="{AB94867C-7F1F-4F52-A7CC-1BBF41B9F577}" dt="2020-11-20T02:42:51.548" v="53978" actId="947"/>
          <ac:spMkLst>
            <pc:docMk/>
            <pc:sldMk cId="0" sldId="287"/>
            <ac:spMk id="4397" creationId="{00000000-0000-0000-0000-000000000000}"/>
          </ac:spMkLst>
        </pc:spChg>
        <pc:spChg chg="mod">
          <ac:chgData name="Cao Tianyue" userId="002e49554a3b1526" providerId="LiveId" clId="{AB94867C-7F1F-4F52-A7CC-1BBF41B9F577}" dt="2020-11-20T02:42:51.545" v="53929" actId="947"/>
          <ac:spMkLst>
            <pc:docMk/>
            <pc:sldMk cId="0" sldId="287"/>
            <ac:spMk id="4398" creationId="{00000000-0000-0000-0000-000000000000}"/>
          </ac:spMkLst>
        </pc:spChg>
        <pc:spChg chg="mod">
          <ac:chgData name="Cao Tianyue" userId="002e49554a3b1526" providerId="LiveId" clId="{AB94867C-7F1F-4F52-A7CC-1BBF41B9F577}" dt="2020-11-20T02:42:51.542" v="53883" actId="947"/>
          <ac:spMkLst>
            <pc:docMk/>
            <pc:sldMk cId="0" sldId="287"/>
            <ac:spMk id="4399" creationId="{00000000-0000-0000-0000-000000000000}"/>
          </ac:spMkLst>
        </pc:spChg>
        <pc:spChg chg="mod">
          <ac:chgData name="Cao Tianyue" userId="002e49554a3b1526" providerId="LiveId" clId="{AB94867C-7F1F-4F52-A7CC-1BBF41B9F577}" dt="2020-11-20T02:42:51.576" v="54428" actId="947"/>
          <ac:spMkLst>
            <pc:docMk/>
            <pc:sldMk cId="0" sldId="287"/>
            <ac:spMk id="4403" creationId="{00000000-0000-0000-0000-000000000000}"/>
          </ac:spMkLst>
        </pc:spChg>
        <pc:spChg chg="mod">
          <ac:chgData name="Cao Tianyue" userId="002e49554a3b1526" providerId="LiveId" clId="{AB94867C-7F1F-4F52-A7CC-1BBF41B9F577}" dt="2020-11-20T02:42:51.572" v="54350" actId="947"/>
          <ac:spMkLst>
            <pc:docMk/>
            <pc:sldMk cId="0" sldId="287"/>
            <ac:spMk id="4406" creationId="{00000000-0000-0000-0000-000000000000}"/>
          </ac:spMkLst>
        </pc:spChg>
        <pc:spChg chg="mod">
          <ac:chgData name="Cao Tianyue" userId="002e49554a3b1526" providerId="LiveId" clId="{AB94867C-7F1F-4F52-A7CC-1BBF41B9F577}" dt="2020-11-20T02:42:51.566" v="54275" actId="947"/>
          <ac:spMkLst>
            <pc:docMk/>
            <pc:sldMk cId="0" sldId="287"/>
            <ac:spMk id="4409" creationId="{00000000-0000-0000-0000-000000000000}"/>
          </ac:spMkLst>
        </pc:spChg>
        <pc:spChg chg="mod">
          <ac:chgData name="Cao Tianyue" userId="002e49554a3b1526" providerId="LiveId" clId="{AB94867C-7F1F-4F52-A7CC-1BBF41B9F577}" dt="2020-11-20T02:42:51.561" v="54190" actId="947"/>
          <ac:spMkLst>
            <pc:docMk/>
            <pc:sldMk cId="0" sldId="287"/>
            <ac:spMk id="4412" creationId="{00000000-0000-0000-0000-000000000000}"/>
          </ac:spMkLst>
        </pc:spChg>
        <pc:spChg chg="mod">
          <ac:chgData name="Cao Tianyue" userId="002e49554a3b1526" providerId="LiveId" clId="{AB94867C-7F1F-4F52-A7CC-1BBF41B9F577}" dt="2020-11-20T02:42:51.577" v="54430" actId="947"/>
          <ac:spMkLst>
            <pc:docMk/>
            <pc:sldMk cId="0" sldId="287"/>
            <ac:spMk id="4416" creationId="{00000000-0000-0000-0000-000000000000}"/>
          </ac:spMkLst>
        </pc:spChg>
        <pc:spChg chg="mod">
          <ac:chgData name="Cao Tianyue" userId="002e49554a3b1526" providerId="LiveId" clId="{AB94867C-7F1F-4F52-A7CC-1BBF41B9F577}" dt="2020-11-20T02:42:51.572" v="54355" actId="947"/>
          <ac:spMkLst>
            <pc:docMk/>
            <pc:sldMk cId="0" sldId="287"/>
            <ac:spMk id="4417" creationId="{00000000-0000-0000-0000-000000000000}"/>
          </ac:spMkLst>
        </pc:spChg>
        <pc:spChg chg="mod">
          <ac:chgData name="Cao Tianyue" userId="002e49554a3b1526" providerId="LiveId" clId="{AB94867C-7F1F-4F52-A7CC-1BBF41B9F577}" dt="2020-11-20T02:42:51.567" v="54284" actId="947"/>
          <ac:spMkLst>
            <pc:docMk/>
            <pc:sldMk cId="0" sldId="287"/>
            <ac:spMk id="4418" creationId="{00000000-0000-0000-0000-000000000000}"/>
          </ac:spMkLst>
        </pc:spChg>
        <pc:spChg chg="mod">
          <ac:chgData name="Cao Tianyue" userId="002e49554a3b1526" providerId="LiveId" clId="{AB94867C-7F1F-4F52-A7CC-1BBF41B9F577}" dt="2020-11-20T02:42:51.562" v="54215" actId="947"/>
          <ac:spMkLst>
            <pc:docMk/>
            <pc:sldMk cId="0" sldId="287"/>
            <ac:spMk id="4421" creationId="{00000000-0000-0000-0000-000000000000}"/>
          </ac:spMkLst>
        </pc:spChg>
        <pc:spChg chg="mod">
          <ac:chgData name="Cao Tianyue" userId="002e49554a3b1526" providerId="LiveId" clId="{AB94867C-7F1F-4F52-A7CC-1BBF41B9F577}" dt="2020-11-20T02:42:51.557" v="54120" actId="947"/>
          <ac:spMkLst>
            <pc:docMk/>
            <pc:sldMk cId="0" sldId="287"/>
            <ac:spMk id="4422" creationId="{00000000-0000-0000-0000-000000000000}"/>
          </ac:spMkLst>
        </pc:spChg>
        <pc:spChg chg="mod">
          <ac:chgData name="Cao Tianyue" userId="002e49554a3b1526" providerId="LiveId" clId="{AB94867C-7F1F-4F52-A7CC-1BBF41B9F577}" dt="2020-11-20T02:42:51.551" v="54029" actId="947"/>
          <ac:spMkLst>
            <pc:docMk/>
            <pc:sldMk cId="0" sldId="287"/>
            <ac:spMk id="4423" creationId="{00000000-0000-0000-0000-000000000000}"/>
          </ac:spMkLst>
        </pc:spChg>
        <pc:spChg chg="mod">
          <ac:chgData name="Cao Tianyue" userId="002e49554a3b1526" providerId="LiveId" clId="{AB94867C-7F1F-4F52-A7CC-1BBF41B9F577}" dt="2020-11-20T02:42:51.547" v="53962" actId="947"/>
          <ac:spMkLst>
            <pc:docMk/>
            <pc:sldMk cId="0" sldId="287"/>
            <ac:spMk id="4424" creationId="{00000000-0000-0000-0000-000000000000}"/>
          </ac:spMkLst>
        </pc:spChg>
        <pc:spChg chg="mod">
          <ac:chgData name="Cao Tianyue" userId="002e49554a3b1526" providerId="LiveId" clId="{AB94867C-7F1F-4F52-A7CC-1BBF41B9F577}" dt="2020-11-20T02:42:51.544" v="53913" actId="947"/>
          <ac:spMkLst>
            <pc:docMk/>
            <pc:sldMk cId="0" sldId="287"/>
            <ac:spMk id="4428" creationId="{00000000-0000-0000-0000-000000000000}"/>
          </ac:spMkLst>
        </pc:spChg>
        <pc:spChg chg="mod">
          <ac:chgData name="Cao Tianyue" userId="002e49554a3b1526" providerId="LiveId" clId="{AB94867C-7F1F-4F52-A7CC-1BBF41B9F577}" dt="2020-11-20T02:42:51.541" v="53873" actId="947"/>
          <ac:spMkLst>
            <pc:docMk/>
            <pc:sldMk cId="0" sldId="287"/>
            <ac:spMk id="4429" creationId="{00000000-0000-0000-0000-000000000000}"/>
          </ac:spMkLst>
        </pc:spChg>
        <pc:spChg chg="mod">
          <ac:chgData name="Cao Tianyue" userId="002e49554a3b1526" providerId="LiveId" clId="{AB94867C-7F1F-4F52-A7CC-1BBF41B9F577}" dt="2020-11-20T02:42:51.538" v="53836" actId="947"/>
          <ac:spMkLst>
            <pc:docMk/>
            <pc:sldMk cId="0" sldId="287"/>
            <ac:spMk id="4430" creationId="{00000000-0000-0000-0000-000000000000}"/>
          </ac:spMkLst>
        </pc:spChg>
        <pc:spChg chg="mod">
          <ac:chgData name="Cao Tianyue" userId="002e49554a3b1526" providerId="LiveId" clId="{AB94867C-7F1F-4F52-A7CC-1BBF41B9F577}" dt="2020-11-20T02:42:51.536" v="53805" actId="947"/>
          <ac:spMkLst>
            <pc:docMk/>
            <pc:sldMk cId="0" sldId="287"/>
            <ac:spMk id="4431" creationId="{00000000-0000-0000-0000-000000000000}"/>
          </ac:spMkLst>
        </pc:spChg>
        <pc:spChg chg="mod">
          <ac:chgData name="Cao Tianyue" userId="002e49554a3b1526" providerId="LiveId" clId="{AB94867C-7F1F-4F52-A7CC-1BBF41B9F577}" dt="2020-11-20T02:42:51.535" v="53785" actId="947"/>
          <ac:spMkLst>
            <pc:docMk/>
            <pc:sldMk cId="0" sldId="287"/>
            <ac:spMk id="4433" creationId="{00000000-0000-0000-0000-000000000000}"/>
          </ac:spMkLst>
        </pc:spChg>
        <pc:spChg chg="mod">
          <ac:chgData name="Cao Tianyue" userId="002e49554a3b1526" providerId="LiveId" clId="{AB94867C-7F1F-4F52-A7CC-1BBF41B9F577}" dt="2020-11-20T02:42:51.534" v="53762" actId="947"/>
          <ac:spMkLst>
            <pc:docMk/>
            <pc:sldMk cId="0" sldId="287"/>
            <ac:spMk id="4435" creationId="{00000000-0000-0000-0000-000000000000}"/>
          </ac:spMkLst>
        </pc:spChg>
        <pc:spChg chg="mod">
          <ac:chgData name="Cao Tianyue" userId="002e49554a3b1526" providerId="LiveId" clId="{AB94867C-7F1F-4F52-A7CC-1BBF41B9F577}" dt="2020-11-20T02:42:51.533" v="53743" actId="947"/>
          <ac:spMkLst>
            <pc:docMk/>
            <pc:sldMk cId="0" sldId="287"/>
            <ac:spMk id="4436" creationId="{00000000-0000-0000-0000-000000000000}"/>
          </ac:spMkLst>
        </pc:spChg>
        <pc:spChg chg="mod">
          <ac:chgData name="Cao Tianyue" userId="002e49554a3b1526" providerId="LiveId" clId="{AB94867C-7F1F-4F52-A7CC-1BBF41B9F577}" dt="2020-11-20T02:42:51.579" v="54464" actId="947"/>
          <ac:spMkLst>
            <pc:docMk/>
            <pc:sldMk cId="0" sldId="287"/>
            <ac:spMk id="4439" creationId="{00000000-0000-0000-0000-000000000000}"/>
          </ac:spMkLst>
        </pc:spChg>
        <pc:spChg chg="mod">
          <ac:chgData name="Cao Tianyue" userId="002e49554a3b1526" providerId="LiveId" clId="{AB94867C-7F1F-4F52-A7CC-1BBF41B9F577}" dt="2020-11-20T02:42:51.574" v="54395" actId="947"/>
          <ac:spMkLst>
            <pc:docMk/>
            <pc:sldMk cId="0" sldId="287"/>
            <ac:spMk id="4441" creationId="{00000000-0000-0000-0000-000000000000}"/>
          </ac:spMkLst>
        </pc:spChg>
        <pc:spChg chg="mod">
          <ac:chgData name="Cao Tianyue" userId="002e49554a3b1526" providerId="LiveId" clId="{AB94867C-7F1F-4F52-A7CC-1BBF41B9F577}" dt="2020-11-20T02:42:51.570" v="54320" actId="947"/>
          <ac:spMkLst>
            <pc:docMk/>
            <pc:sldMk cId="0" sldId="287"/>
            <ac:spMk id="4442" creationId="{00000000-0000-0000-0000-000000000000}"/>
          </ac:spMkLst>
        </pc:spChg>
        <pc:spChg chg="mod">
          <ac:chgData name="Cao Tianyue" userId="002e49554a3b1526" providerId="LiveId" clId="{AB94867C-7F1F-4F52-A7CC-1BBF41B9F577}" dt="2020-11-20T02:42:51.566" v="54267" actId="947"/>
          <ac:spMkLst>
            <pc:docMk/>
            <pc:sldMk cId="0" sldId="287"/>
            <ac:spMk id="4443" creationId="{00000000-0000-0000-0000-000000000000}"/>
          </ac:spMkLst>
        </pc:spChg>
        <pc:spChg chg="mod">
          <ac:chgData name="Cao Tianyue" userId="002e49554a3b1526" providerId="LiveId" clId="{AB94867C-7F1F-4F52-A7CC-1BBF41B9F577}" dt="2020-11-20T02:42:51.562" v="54205" actId="947"/>
          <ac:spMkLst>
            <pc:docMk/>
            <pc:sldMk cId="0" sldId="287"/>
            <ac:spMk id="4444" creationId="{00000000-0000-0000-0000-000000000000}"/>
          </ac:spMkLst>
        </pc:spChg>
        <pc:spChg chg="mod">
          <ac:chgData name="Cao Tianyue" userId="002e49554a3b1526" providerId="LiveId" clId="{AB94867C-7F1F-4F52-A7CC-1BBF41B9F577}" dt="2020-11-20T02:42:51.557" v="54131" actId="947"/>
          <ac:spMkLst>
            <pc:docMk/>
            <pc:sldMk cId="0" sldId="287"/>
            <ac:spMk id="4445" creationId="{00000000-0000-0000-0000-000000000000}"/>
          </ac:spMkLst>
        </pc:spChg>
        <pc:spChg chg="mod">
          <ac:chgData name="Cao Tianyue" userId="002e49554a3b1526" providerId="LiveId" clId="{AB94867C-7F1F-4F52-A7CC-1BBF41B9F577}" dt="2020-11-20T02:42:51.553" v="54064" actId="947"/>
          <ac:spMkLst>
            <pc:docMk/>
            <pc:sldMk cId="0" sldId="287"/>
            <ac:spMk id="4448" creationId="{00000000-0000-0000-0000-000000000000}"/>
          </ac:spMkLst>
        </pc:spChg>
        <pc:spChg chg="mod">
          <ac:chgData name="Cao Tianyue" userId="002e49554a3b1526" providerId="LiveId" clId="{AB94867C-7F1F-4F52-A7CC-1BBF41B9F577}" dt="2020-11-20T02:42:51.549" v="53993" actId="947"/>
          <ac:spMkLst>
            <pc:docMk/>
            <pc:sldMk cId="0" sldId="287"/>
            <ac:spMk id="4450" creationId="{00000000-0000-0000-0000-000000000000}"/>
          </ac:spMkLst>
        </pc:spChg>
        <pc:spChg chg="mod">
          <ac:chgData name="Cao Tianyue" userId="002e49554a3b1526" providerId="LiveId" clId="{AB94867C-7F1F-4F52-A7CC-1BBF41B9F577}" dt="2020-11-20T02:42:51.546" v="53945" actId="947"/>
          <ac:spMkLst>
            <pc:docMk/>
            <pc:sldMk cId="0" sldId="287"/>
            <ac:spMk id="4451" creationId="{00000000-0000-0000-0000-000000000000}"/>
          </ac:spMkLst>
        </pc:spChg>
        <pc:spChg chg="mod">
          <ac:chgData name="Cao Tianyue" userId="002e49554a3b1526" providerId="LiveId" clId="{AB94867C-7F1F-4F52-A7CC-1BBF41B9F577}" dt="2020-11-20T02:42:51.543" v="53898" actId="947"/>
          <ac:spMkLst>
            <pc:docMk/>
            <pc:sldMk cId="0" sldId="287"/>
            <ac:spMk id="4452" creationId="{00000000-0000-0000-0000-000000000000}"/>
          </ac:spMkLst>
        </pc:spChg>
        <pc:spChg chg="mod">
          <ac:chgData name="Cao Tianyue" userId="002e49554a3b1526" providerId="LiveId" clId="{AB94867C-7F1F-4F52-A7CC-1BBF41B9F577}" dt="2020-11-20T02:42:51.540" v="53856" actId="947"/>
          <ac:spMkLst>
            <pc:docMk/>
            <pc:sldMk cId="0" sldId="287"/>
            <ac:spMk id="4453" creationId="{00000000-0000-0000-0000-000000000000}"/>
          </ac:spMkLst>
        </pc:spChg>
        <pc:spChg chg="mod">
          <ac:chgData name="Cao Tianyue" userId="002e49554a3b1526" providerId="LiveId" clId="{AB94867C-7F1F-4F52-A7CC-1BBF41B9F577}" dt="2020-11-20T02:42:51.538" v="53825" actId="947"/>
          <ac:spMkLst>
            <pc:docMk/>
            <pc:sldMk cId="0" sldId="287"/>
            <ac:spMk id="4454" creationId="{00000000-0000-0000-0000-000000000000}"/>
          </ac:spMkLst>
        </pc:spChg>
        <pc:spChg chg="mod">
          <ac:chgData name="Cao Tianyue" userId="002e49554a3b1526" providerId="LiveId" clId="{AB94867C-7F1F-4F52-A7CC-1BBF41B9F577}" dt="2020-11-20T02:42:51.536" v="53797" actId="947"/>
          <ac:spMkLst>
            <pc:docMk/>
            <pc:sldMk cId="0" sldId="287"/>
            <ac:spMk id="4455" creationId="{00000000-0000-0000-0000-000000000000}"/>
          </ac:spMkLst>
        </pc:spChg>
        <pc:spChg chg="mod">
          <ac:chgData name="Cao Tianyue" userId="002e49554a3b1526" providerId="LiveId" clId="{AB94867C-7F1F-4F52-A7CC-1BBF41B9F577}" dt="2020-11-20T02:42:51.534" v="53773" actId="947"/>
          <ac:spMkLst>
            <pc:docMk/>
            <pc:sldMk cId="0" sldId="287"/>
            <ac:spMk id="4456" creationId="{00000000-0000-0000-0000-000000000000}"/>
          </ac:spMkLst>
        </pc:spChg>
        <pc:spChg chg="mod">
          <ac:chgData name="Cao Tianyue" userId="002e49554a3b1526" providerId="LiveId" clId="{AB94867C-7F1F-4F52-A7CC-1BBF41B9F577}" dt="2020-11-20T02:42:51.533" v="53753" actId="947"/>
          <ac:spMkLst>
            <pc:docMk/>
            <pc:sldMk cId="0" sldId="287"/>
            <ac:spMk id="4458" creationId="{00000000-0000-0000-0000-000000000000}"/>
          </ac:spMkLst>
        </pc:spChg>
        <pc:spChg chg="mod">
          <ac:chgData name="Cao Tianyue" userId="002e49554a3b1526" providerId="LiveId" clId="{AB94867C-7F1F-4F52-A7CC-1BBF41B9F577}" dt="2020-11-20T02:42:51.532" v="53733" actId="947"/>
          <ac:spMkLst>
            <pc:docMk/>
            <pc:sldMk cId="0" sldId="287"/>
            <ac:spMk id="4459" creationId="{00000000-0000-0000-0000-000000000000}"/>
          </ac:spMkLst>
        </pc:spChg>
        <pc:spChg chg="mod">
          <ac:chgData name="Cao Tianyue" userId="002e49554a3b1526" providerId="LiveId" clId="{AB94867C-7F1F-4F52-A7CC-1BBF41B9F577}" dt="2020-11-20T02:42:51.531" v="53717" actId="947"/>
          <ac:spMkLst>
            <pc:docMk/>
            <pc:sldMk cId="0" sldId="287"/>
            <ac:spMk id="4461" creationId="{00000000-0000-0000-0000-000000000000}"/>
          </ac:spMkLst>
        </pc:spChg>
        <pc:spChg chg="mod">
          <ac:chgData name="Cao Tianyue" userId="002e49554a3b1526" providerId="LiveId" clId="{AB94867C-7F1F-4F52-A7CC-1BBF41B9F577}" dt="2020-11-20T02:42:51.530" v="53704" actId="947"/>
          <ac:spMkLst>
            <pc:docMk/>
            <pc:sldMk cId="0" sldId="287"/>
            <ac:spMk id="4463" creationId="{00000000-0000-0000-0000-000000000000}"/>
          </ac:spMkLst>
        </pc:spChg>
        <pc:spChg chg="mod">
          <ac:chgData name="Cao Tianyue" userId="002e49554a3b1526" providerId="LiveId" clId="{AB94867C-7F1F-4F52-A7CC-1BBF41B9F577}" dt="2020-11-20T02:42:51.529" v="53691" actId="947"/>
          <ac:spMkLst>
            <pc:docMk/>
            <pc:sldMk cId="0" sldId="287"/>
            <ac:spMk id="4464" creationId="{00000000-0000-0000-0000-000000000000}"/>
          </ac:spMkLst>
        </pc:spChg>
        <pc:spChg chg="mod">
          <ac:chgData name="Cao Tianyue" userId="002e49554a3b1526" providerId="LiveId" clId="{AB94867C-7F1F-4F52-A7CC-1BBF41B9F577}" dt="2020-11-20T02:42:51.528" v="53679" actId="947"/>
          <ac:spMkLst>
            <pc:docMk/>
            <pc:sldMk cId="0" sldId="287"/>
            <ac:spMk id="4465" creationId="{00000000-0000-0000-0000-000000000000}"/>
          </ac:spMkLst>
        </pc:spChg>
        <pc:spChg chg="mod">
          <ac:chgData name="Cao Tianyue" userId="002e49554a3b1526" providerId="LiveId" clId="{AB94867C-7F1F-4F52-A7CC-1BBF41B9F577}" dt="2020-11-20T02:42:51.528" v="53667" actId="947"/>
          <ac:spMkLst>
            <pc:docMk/>
            <pc:sldMk cId="0" sldId="287"/>
            <ac:spMk id="4466" creationId="{00000000-0000-0000-0000-000000000000}"/>
          </ac:spMkLst>
        </pc:spChg>
        <pc:spChg chg="mod">
          <ac:chgData name="Cao Tianyue" userId="002e49554a3b1526" providerId="LiveId" clId="{AB94867C-7F1F-4F52-A7CC-1BBF41B9F577}" dt="2020-11-20T02:42:51.527" v="53655" actId="947"/>
          <ac:spMkLst>
            <pc:docMk/>
            <pc:sldMk cId="0" sldId="287"/>
            <ac:spMk id="4467" creationId="{00000000-0000-0000-0000-000000000000}"/>
          </ac:spMkLst>
        </pc:spChg>
        <pc:spChg chg="mod">
          <ac:chgData name="Cao Tianyue" userId="002e49554a3b1526" providerId="LiveId" clId="{AB94867C-7F1F-4F52-A7CC-1BBF41B9F577}" dt="2020-11-20T02:42:51.526" v="53643" actId="947"/>
          <ac:spMkLst>
            <pc:docMk/>
            <pc:sldMk cId="0" sldId="287"/>
            <ac:spMk id="4468" creationId="{00000000-0000-0000-0000-000000000000}"/>
          </ac:spMkLst>
        </pc:spChg>
        <pc:spChg chg="mod">
          <ac:chgData name="Cao Tianyue" userId="002e49554a3b1526" providerId="LiveId" clId="{AB94867C-7F1F-4F52-A7CC-1BBF41B9F577}" dt="2020-11-20T02:42:51.525" v="53631" actId="947"/>
          <ac:spMkLst>
            <pc:docMk/>
            <pc:sldMk cId="0" sldId="287"/>
            <ac:spMk id="4469" creationId="{00000000-0000-0000-0000-000000000000}"/>
          </ac:spMkLst>
        </pc:spChg>
        <pc:spChg chg="mod">
          <ac:chgData name="Cao Tianyue" userId="002e49554a3b1526" providerId="LiveId" clId="{AB94867C-7F1F-4F52-A7CC-1BBF41B9F577}" dt="2020-11-20T02:42:51.525" v="53619" actId="947"/>
          <ac:spMkLst>
            <pc:docMk/>
            <pc:sldMk cId="0" sldId="287"/>
            <ac:spMk id="4471" creationId="{00000000-0000-0000-0000-000000000000}"/>
          </ac:spMkLst>
        </pc:spChg>
        <pc:spChg chg="mod">
          <ac:chgData name="Cao Tianyue" userId="002e49554a3b1526" providerId="LiveId" clId="{AB94867C-7F1F-4F52-A7CC-1BBF41B9F577}" dt="2020-11-20T02:42:51.524" v="53607" actId="947"/>
          <ac:spMkLst>
            <pc:docMk/>
            <pc:sldMk cId="0" sldId="287"/>
            <ac:spMk id="4472" creationId="{00000000-0000-0000-0000-000000000000}"/>
          </ac:spMkLst>
        </pc:spChg>
        <pc:spChg chg="mod">
          <ac:chgData name="Cao Tianyue" userId="002e49554a3b1526" providerId="LiveId" clId="{AB94867C-7F1F-4F52-A7CC-1BBF41B9F577}" dt="2020-11-20T02:42:51.579" v="54470" actId="947"/>
          <ac:spMkLst>
            <pc:docMk/>
            <pc:sldMk cId="0" sldId="287"/>
            <ac:spMk id="4475" creationId="{00000000-0000-0000-0000-000000000000}"/>
          </ac:spMkLst>
        </pc:spChg>
        <pc:spChg chg="mod">
          <ac:chgData name="Cao Tianyue" userId="002e49554a3b1526" providerId="LiveId" clId="{AB94867C-7F1F-4F52-A7CC-1BBF41B9F577}" dt="2020-11-20T02:42:51.573" v="54370" actId="947"/>
          <ac:spMkLst>
            <pc:docMk/>
            <pc:sldMk cId="0" sldId="287"/>
            <ac:spMk id="4476" creationId="{00000000-0000-0000-0000-000000000000}"/>
          </ac:spMkLst>
        </pc:spChg>
        <pc:spChg chg="mod">
          <ac:chgData name="Cao Tianyue" userId="002e49554a3b1526" providerId="LiveId" clId="{AB94867C-7F1F-4F52-A7CC-1BBF41B9F577}" dt="2020-11-20T02:42:51.567" v="54283" actId="947"/>
          <ac:spMkLst>
            <pc:docMk/>
            <pc:sldMk cId="0" sldId="287"/>
            <ac:spMk id="4477" creationId="{00000000-0000-0000-0000-000000000000}"/>
          </ac:spMkLst>
        </pc:spChg>
        <pc:spChg chg="mod">
          <ac:chgData name="Cao Tianyue" userId="002e49554a3b1526" providerId="LiveId" clId="{AB94867C-7F1F-4F52-A7CC-1BBF41B9F577}" dt="2020-11-20T02:42:51.562" v="54218" actId="947"/>
          <ac:spMkLst>
            <pc:docMk/>
            <pc:sldMk cId="0" sldId="287"/>
            <ac:spMk id="4478" creationId="{00000000-0000-0000-0000-000000000000}"/>
          </ac:spMkLst>
        </pc:spChg>
        <pc:spChg chg="mod">
          <ac:chgData name="Cao Tianyue" userId="002e49554a3b1526" providerId="LiveId" clId="{AB94867C-7F1F-4F52-A7CC-1BBF41B9F577}" dt="2020-11-20T02:42:51.557" v="54136" actId="947"/>
          <ac:spMkLst>
            <pc:docMk/>
            <pc:sldMk cId="0" sldId="287"/>
            <ac:spMk id="4479" creationId="{00000000-0000-0000-0000-000000000000}"/>
          </ac:spMkLst>
        </pc:spChg>
        <pc:spChg chg="mod">
          <ac:chgData name="Cao Tianyue" userId="002e49554a3b1526" providerId="LiveId" clId="{AB94867C-7F1F-4F52-A7CC-1BBF41B9F577}" dt="2020-11-20T02:42:51.553" v="54059" actId="947"/>
          <ac:spMkLst>
            <pc:docMk/>
            <pc:sldMk cId="0" sldId="287"/>
            <ac:spMk id="4480" creationId="{00000000-0000-0000-0000-000000000000}"/>
          </ac:spMkLst>
        </pc:spChg>
        <pc:spChg chg="mod">
          <ac:chgData name="Cao Tianyue" userId="002e49554a3b1526" providerId="LiveId" clId="{AB94867C-7F1F-4F52-A7CC-1BBF41B9F577}" dt="2020-11-20T02:42:51.549" v="53995" actId="947"/>
          <ac:spMkLst>
            <pc:docMk/>
            <pc:sldMk cId="0" sldId="287"/>
            <ac:spMk id="4481" creationId="{00000000-0000-0000-0000-000000000000}"/>
          </ac:spMkLst>
        </pc:spChg>
        <pc:spChg chg="mod">
          <ac:chgData name="Cao Tianyue" userId="002e49554a3b1526" providerId="LiveId" clId="{AB94867C-7F1F-4F52-A7CC-1BBF41B9F577}" dt="2020-11-20T02:42:51.545" v="53934" actId="947"/>
          <ac:spMkLst>
            <pc:docMk/>
            <pc:sldMk cId="0" sldId="287"/>
            <ac:spMk id="4482" creationId="{00000000-0000-0000-0000-000000000000}"/>
          </ac:spMkLst>
        </pc:spChg>
        <pc:spChg chg="mod">
          <ac:chgData name="Cao Tianyue" userId="002e49554a3b1526" providerId="LiveId" clId="{AB94867C-7F1F-4F52-A7CC-1BBF41B9F577}" dt="2020-11-20T02:42:51.542" v="53890" actId="947"/>
          <ac:spMkLst>
            <pc:docMk/>
            <pc:sldMk cId="0" sldId="287"/>
            <ac:spMk id="4483" creationId="{00000000-0000-0000-0000-000000000000}"/>
          </ac:spMkLst>
        </pc:spChg>
        <pc:spChg chg="mod">
          <ac:chgData name="Cao Tianyue" userId="002e49554a3b1526" providerId="LiveId" clId="{AB94867C-7F1F-4F52-A7CC-1BBF41B9F577}" dt="2020-11-20T02:42:51.539" v="53847" actId="947"/>
          <ac:spMkLst>
            <pc:docMk/>
            <pc:sldMk cId="0" sldId="287"/>
            <ac:spMk id="4484" creationId="{00000000-0000-0000-0000-000000000000}"/>
          </ac:spMkLst>
        </pc:spChg>
        <pc:spChg chg="mod">
          <ac:chgData name="Cao Tianyue" userId="002e49554a3b1526" providerId="LiveId" clId="{AB94867C-7F1F-4F52-A7CC-1BBF41B9F577}" dt="2020-11-20T02:42:51.537" v="53821" actId="947"/>
          <ac:spMkLst>
            <pc:docMk/>
            <pc:sldMk cId="0" sldId="287"/>
            <ac:spMk id="4485" creationId="{00000000-0000-0000-0000-000000000000}"/>
          </ac:spMkLst>
        </pc:spChg>
        <pc:spChg chg="mod">
          <ac:chgData name="Cao Tianyue" userId="002e49554a3b1526" providerId="LiveId" clId="{AB94867C-7F1F-4F52-A7CC-1BBF41B9F577}" dt="2020-11-20T02:42:51.536" v="53792" actId="947"/>
          <ac:spMkLst>
            <pc:docMk/>
            <pc:sldMk cId="0" sldId="287"/>
            <ac:spMk id="4486" creationId="{00000000-0000-0000-0000-000000000000}"/>
          </ac:spMkLst>
        </pc:spChg>
        <pc:spChg chg="mod">
          <ac:chgData name="Cao Tianyue" userId="002e49554a3b1526" providerId="LiveId" clId="{AB94867C-7F1F-4F52-A7CC-1BBF41B9F577}" dt="2020-11-20T02:42:51.534" v="53766" actId="947"/>
          <ac:spMkLst>
            <pc:docMk/>
            <pc:sldMk cId="0" sldId="287"/>
            <ac:spMk id="4487" creationId="{00000000-0000-0000-0000-000000000000}"/>
          </ac:spMkLst>
        </pc:spChg>
        <pc:spChg chg="mod">
          <ac:chgData name="Cao Tianyue" userId="002e49554a3b1526" providerId="LiveId" clId="{AB94867C-7F1F-4F52-A7CC-1BBF41B9F577}" dt="2020-11-20T02:42:51.533" v="53745" actId="947"/>
          <ac:spMkLst>
            <pc:docMk/>
            <pc:sldMk cId="0" sldId="287"/>
            <ac:spMk id="4488" creationId="{00000000-0000-0000-0000-000000000000}"/>
          </ac:spMkLst>
        </pc:spChg>
        <pc:spChg chg="mod">
          <ac:chgData name="Cao Tianyue" userId="002e49554a3b1526" providerId="LiveId" clId="{AB94867C-7F1F-4F52-A7CC-1BBF41B9F577}" dt="2020-11-20T02:42:51.532" v="53727" actId="947"/>
          <ac:spMkLst>
            <pc:docMk/>
            <pc:sldMk cId="0" sldId="287"/>
            <ac:spMk id="4489" creationId="{00000000-0000-0000-0000-000000000000}"/>
          </ac:spMkLst>
        </pc:spChg>
        <pc:spChg chg="mod">
          <ac:chgData name="Cao Tianyue" userId="002e49554a3b1526" providerId="LiveId" clId="{AB94867C-7F1F-4F52-A7CC-1BBF41B9F577}" dt="2020-11-20T02:42:51.530" v="53711" actId="947"/>
          <ac:spMkLst>
            <pc:docMk/>
            <pc:sldMk cId="0" sldId="287"/>
            <ac:spMk id="4490" creationId="{00000000-0000-0000-0000-000000000000}"/>
          </ac:spMkLst>
        </pc:spChg>
        <pc:spChg chg="mod">
          <ac:chgData name="Cao Tianyue" userId="002e49554a3b1526" providerId="LiveId" clId="{AB94867C-7F1F-4F52-A7CC-1BBF41B9F577}" dt="2020-11-20T02:42:51.530" v="53699" actId="947"/>
          <ac:spMkLst>
            <pc:docMk/>
            <pc:sldMk cId="0" sldId="287"/>
            <ac:spMk id="4491" creationId="{00000000-0000-0000-0000-000000000000}"/>
          </ac:spMkLst>
        </pc:spChg>
        <pc:spChg chg="mod">
          <ac:chgData name="Cao Tianyue" userId="002e49554a3b1526" providerId="LiveId" clId="{AB94867C-7F1F-4F52-A7CC-1BBF41B9F577}" dt="2020-11-20T02:42:51.529" v="53687" actId="947"/>
          <ac:spMkLst>
            <pc:docMk/>
            <pc:sldMk cId="0" sldId="287"/>
            <ac:spMk id="4492" creationId="{00000000-0000-0000-0000-000000000000}"/>
          </ac:spMkLst>
        </pc:spChg>
        <pc:spChg chg="mod">
          <ac:chgData name="Cao Tianyue" userId="002e49554a3b1526" providerId="LiveId" clId="{AB94867C-7F1F-4F52-A7CC-1BBF41B9F577}" dt="2020-11-20T02:42:51.528" v="53675" actId="947"/>
          <ac:spMkLst>
            <pc:docMk/>
            <pc:sldMk cId="0" sldId="287"/>
            <ac:spMk id="4493" creationId="{00000000-0000-0000-0000-000000000000}"/>
          </ac:spMkLst>
        </pc:spChg>
        <pc:spChg chg="mod">
          <ac:chgData name="Cao Tianyue" userId="002e49554a3b1526" providerId="LiveId" clId="{AB94867C-7F1F-4F52-A7CC-1BBF41B9F577}" dt="2020-11-20T02:42:51.527" v="53663" actId="947"/>
          <ac:spMkLst>
            <pc:docMk/>
            <pc:sldMk cId="0" sldId="287"/>
            <ac:spMk id="4494" creationId="{00000000-0000-0000-0000-000000000000}"/>
          </ac:spMkLst>
        </pc:spChg>
        <pc:spChg chg="mod">
          <ac:chgData name="Cao Tianyue" userId="002e49554a3b1526" providerId="LiveId" clId="{AB94867C-7F1F-4F52-A7CC-1BBF41B9F577}" dt="2020-11-20T02:42:51.527" v="53651" actId="947"/>
          <ac:spMkLst>
            <pc:docMk/>
            <pc:sldMk cId="0" sldId="287"/>
            <ac:spMk id="4498" creationId="{00000000-0000-0000-0000-000000000000}"/>
          </ac:spMkLst>
        </pc:spChg>
        <pc:spChg chg="mod">
          <ac:chgData name="Cao Tianyue" userId="002e49554a3b1526" providerId="LiveId" clId="{AB94867C-7F1F-4F52-A7CC-1BBF41B9F577}" dt="2020-11-20T02:42:51.526" v="53639" actId="947"/>
          <ac:spMkLst>
            <pc:docMk/>
            <pc:sldMk cId="0" sldId="287"/>
            <ac:spMk id="4499" creationId="{00000000-0000-0000-0000-000000000000}"/>
          </ac:spMkLst>
        </pc:spChg>
        <pc:spChg chg="mod">
          <ac:chgData name="Cao Tianyue" userId="002e49554a3b1526" providerId="LiveId" clId="{AB94867C-7F1F-4F52-A7CC-1BBF41B9F577}" dt="2020-11-20T02:42:51.525" v="53627" actId="947"/>
          <ac:spMkLst>
            <pc:docMk/>
            <pc:sldMk cId="0" sldId="287"/>
            <ac:spMk id="4501" creationId="{00000000-0000-0000-0000-000000000000}"/>
          </ac:spMkLst>
        </pc:spChg>
        <pc:spChg chg="mod">
          <ac:chgData name="Cao Tianyue" userId="002e49554a3b1526" providerId="LiveId" clId="{AB94867C-7F1F-4F52-A7CC-1BBF41B9F577}" dt="2020-11-20T02:42:51.524" v="53615" actId="947"/>
          <ac:spMkLst>
            <pc:docMk/>
            <pc:sldMk cId="0" sldId="287"/>
            <ac:spMk id="4503" creationId="{00000000-0000-0000-0000-000000000000}"/>
          </ac:spMkLst>
        </pc:spChg>
        <pc:spChg chg="mod">
          <ac:chgData name="Cao Tianyue" userId="002e49554a3b1526" providerId="LiveId" clId="{AB94867C-7F1F-4F52-A7CC-1BBF41B9F577}" dt="2020-11-20T02:42:51.524" v="53603" actId="947"/>
          <ac:spMkLst>
            <pc:docMk/>
            <pc:sldMk cId="0" sldId="287"/>
            <ac:spMk id="4504" creationId="{00000000-0000-0000-0000-000000000000}"/>
          </ac:spMkLst>
        </pc:spChg>
        <pc:spChg chg="mod">
          <ac:chgData name="Cao Tianyue" userId="002e49554a3b1526" providerId="LiveId" clId="{AB94867C-7F1F-4F52-A7CC-1BBF41B9F577}" dt="2020-11-20T02:42:51.523" v="53595" actId="947"/>
          <ac:spMkLst>
            <pc:docMk/>
            <pc:sldMk cId="0" sldId="287"/>
            <ac:spMk id="4507" creationId="{00000000-0000-0000-0000-000000000000}"/>
          </ac:spMkLst>
        </pc:spChg>
        <pc:spChg chg="mod">
          <ac:chgData name="Cao Tianyue" userId="002e49554a3b1526" providerId="LiveId" clId="{AB94867C-7F1F-4F52-A7CC-1BBF41B9F577}" dt="2020-11-20T02:42:51.522" v="53587" actId="947"/>
          <ac:spMkLst>
            <pc:docMk/>
            <pc:sldMk cId="0" sldId="287"/>
            <ac:spMk id="4508" creationId="{00000000-0000-0000-0000-000000000000}"/>
          </ac:spMkLst>
        </pc:spChg>
        <pc:spChg chg="mod">
          <ac:chgData name="Cao Tianyue" userId="002e49554a3b1526" providerId="LiveId" clId="{AB94867C-7F1F-4F52-A7CC-1BBF41B9F577}" dt="2020-11-20T02:42:51.522" v="53579" actId="947"/>
          <ac:spMkLst>
            <pc:docMk/>
            <pc:sldMk cId="0" sldId="287"/>
            <ac:spMk id="4510" creationId="{00000000-0000-0000-0000-000000000000}"/>
          </ac:spMkLst>
        </pc:spChg>
        <pc:spChg chg="mod">
          <ac:chgData name="Cao Tianyue" userId="002e49554a3b1526" providerId="LiveId" clId="{AB94867C-7F1F-4F52-A7CC-1BBF41B9F577}" dt="2020-11-20T02:42:51.521" v="53571" actId="947"/>
          <ac:spMkLst>
            <pc:docMk/>
            <pc:sldMk cId="0" sldId="287"/>
            <ac:spMk id="4511" creationId="{00000000-0000-0000-0000-000000000000}"/>
          </ac:spMkLst>
        </pc:spChg>
        <pc:spChg chg="mod">
          <ac:chgData name="Cao Tianyue" userId="002e49554a3b1526" providerId="LiveId" clId="{AB94867C-7F1F-4F52-A7CC-1BBF41B9F577}" dt="2020-11-20T02:42:51.521" v="53563" actId="947"/>
          <ac:spMkLst>
            <pc:docMk/>
            <pc:sldMk cId="0" sldId="287"/>
            <ac:spMk id="4514" creationId="{00000000-0000-0000-0000-000000000000}"/>
          </ac:spMkLst>
        </pc:spChg>
        <pc:spChg chg="mod">
          <ac:chgData name="Cao Tianyue" userId="002e49554a3b1526" providerId="LiveId" clId="{AB94867C-7F1F-4F52-A7CC-1BBF41B9F577}" dt="2020-11-20T02:42:51.520" v="53555" actId="947"/>
          <ac:spMkLst>
            <pc:docMk/>
            <pc:sldMk cId="0" sldId="287"/>
            <ac:spMk id="4515" creationId="{00000000-0000-0000-0000-000000000000}"/>
          </ac:spMkLst>
        </pc:spChg>
        <pc:spChg chg="mod">
          <ac:chgData name="Cao Tianyue" userId="002e49554a3b1526" providerId="LiveId" clId="{AB94867C-7F1F-4F52-A7CC-1BBF41B9F577}" dt="2020-11-20T02:42:51.520" v="53547" actId="947"/>
          <ac:spMkLst>
            <pc:docMk/>
            <pc:sldMk cId="0" sldId="287"/>
            <ac:spMk id="4516" creationId="{00000000-0000-0000-0000-000000000000}"/>
          </ac:spMkLst>
        </pc:spChg>
        <pc:spChg chg="mod">
          <ac:chgData name="Cao Tianyue" userId="002e49554a3b1526" providerId="LiveId" clId="{AB94867C-7F1F-4F52-A7CC-1BBF41B9F577}" dt="2020-11-20T02:42:51.519" v="53539" actId="947"/>
          <ac:spMkLst>
            <pc:docMk/>
            <pc:sldMk cId="0" sldId="287"/>
            <ac:spMk id="4517" creationId="{00000000-0000-0000-0000-000000000000}"/>
          </ac:spMkLst>
        </pc:spChg>
        <pc:spChg chg="mod">
          <ac:chgData name="Cao Tianyue" userId="002e49554a3b1526" providerId="LiveId" clId="{AB94867C-7F1F-4F52-A7CC-1BBF41B9F577}" dt="2020-11-20T02:42:51.519" v="53535" actId="947"/>
          <ac:spMkLst>
            <pc:docMk/>
            <pc:sldMk cId="0" sldId="287"/>
            <ac:spMk id="4518" creationId="{00000000-0000-0000-0000-000000000000}"/>
          </ac:spMkLst>
        </pc:spChg>
        <pc:spChg chg="mod">
          <ac:chgData name="Cao Tianyue" userId="002e49554a3b1526" providerId="LiveId" clId="{AB94867C-7F1F-4F52-A7CC-1BBF41B9F577}" dt="2020-11-20T02:42:51.519" v="53531" actId="947"/>
          <ac:spMkLst>
            <pc:docMk/>
            <pc:sldMk cId="0" sldId="287"/>
            <ac:spMk id="4519" creationId="{00000000-0000-0000-0000-000000000000}"/>
          </ac:spMkLst>
        </pc:spChg>
        <pc:spChg chg="mod">
          <ac:chgData name="Cao Tianyue" userId="002e49554a3b1526" providerId="LiveId" clId="{AB94867C-7F1F-4F52-A7CC-1BBF41B9F577}" dt="2020-11-20T02:42:51.519" v="53527" actId="947"/>
          <ac:spMkLst>
            <pc:docMk/>
            <pc:sldMk cId="0" sldId="287"/>
            <ac:spMk id="4522" creationId="{00000000-0000-0000-0000-000000000000}"/>
          </ac:spMkLst>
        </pc:spChg>
        <pc:spChg chg="mod">
          <ac:chgData name="Cao Tianyue" userId="002e49554a3b1526" providerId="LiveId" clId="{AB94867C-7F1F-4F52-A7CC-1BBF41B9F577}" dt="2020-11-20T02:42:51.518" v="53523" actId="947"/>
          <ac:spMkLst>
            <pc:docMk/>
            <pc:sldMk cId="0" sldId="287"/>
            <ac:spMk id="4523" creationId="{00000000-0000-0000-0000-000000000000}"/>
          </ac:spMkLst>
        </pc:spChg>
        <pc:spChg chg="mod">
          <ac:chgData name="Cao Tianyue" userId="002e49554a3b1526" providerId="LiveId" clId="{AB94867C-7F1F-4F52-A7CC-1BBF41B9F577}" dt="2020-11-20T02:42:51.518" v="53519" actId="947"/>
          <ac:spMkLst>
            <pc:docMk/>
            <pc:sldMk cId="0" sldId="287"/>
            <ac:spMk id="4524" creationId="{00000000-0000-0000-0000-000000000000}"/>
          </ac:spMkLst>
        </pc:spChg>
        <pc:spChg chg="mod">
          <ac:chgData name="Cao Tianyue" userId="002e49554a3b1526" providerId="LiveId" clId="{AB94867C-7F1F-4F52-A7CC-1BBF41B9F577}" dt="2020-11-20T02:42:51.518" v="53515" actId="947"/>
          <ac:spMkLst>
            <pc:docMk/>
            <pc:sldMk cId="0" sldId="287"/>
            <ac:spMk id="4526" creationId="{00000000-0000-0000-0000-000000000000}"/>
          </ac:spMkLst>
        </pc:spChg>
        <pc:spChg chg="mod">
          <ac:chgData name="Cao Tianyue" userId="002e49554a3b1526" providerId="LiveId" clId="{AB94867C-7F1F-4F52-A7CC-1BBF41B9F577}" dt="2020-11-20T02:42:51.518" v="53511" actId="947"/>
          <ac:spMkLst>
            <pc:docMk/>
            <pc:sldMk cId="0" sldId="287"/>
            <ac:spMk id="4527" creationId="{00000000-0000-0000-0000-000000000000}"/>
          </ac:spMkLst>
        </pc:spChg>
        <pc:spChg chg="mod">
          <ac:chgData name="Cao Tianyue" userId="002e49554a3b1526" providerId="LiveId" clId="{AB94867C-7F1F-4F52-A7CC-1BBF41B9F577}" dt="2020-11-20T02:42:51.517" v="53507" actId="947"/>
          <ac:spMkLst>
            <pc:docMk/>
            <pc:sldMk cId="0" sldId="287"/>
            <ac:spMk id="4530" creationId="{00000000-0000-0000-0000-000000000000}"/>
          </ac:spMkLst>
        </pc:spChg>
        <pc:spChg chg="mod">
          <ac:chgData name="Cao Tianyue" userId="002e49554a3b1526" providerId="LiveId" clId="{AB94867C-7F1F-4F52-A7CC-1BBF41B9F577}" dt="2020-11-20T02:42:51.517" v="53503" actId="947"/>
          <ac:spMkLst>
            <pc:docMk/>
            <pc:sldMk cId="0" sldId="287"/>
            <ac:spMk id="4531" creationId="{00000000-0000-0000-0000-000000000000}"/>
          </ac:spMkLst>
        </pc:spChg>
        <pc:spChg chg="mod">
          <ac:chgData name="Cao Tianyue" userId="002e49554a3b1526" providerId="LiveId" clId="{AB94867C-7F1F-4F52-A7CC-1BBF41B9F577}" dt="2020-11-20T02:42:51.517" v="53499" actId="947"/>
          <ac:spMkLst>
            <pc:docMk/>
            <pc:sldMk cId="0" sldId="287"/>
            <ac:spMk id="4533" creationId="{00000000-0000-0000-0000-000000000000}"/>
          </ac:spMkLst>
        </pc:spChg>
        <pc:spChg chg="mod">
          <ac:chgData name="Cao Tianyue" userId="002e49554a3b1526" providerId="LiveId" clId="{AB94867C-7F1F-4F52-A7CC-1BBF41B9F577}" dt="2020-11-20T02:42:51.517" v="53495" actId="947"/>
          <ac:spMkLst>
            <pc:docMk/>
            <pc:sldMk cId="0" sldId="287"/>
            <ac:spMk id="4534" creationId="{00000000-0000-0000-0000-000000000000}"/>
          </ac:spMkLst>
        </pc:spChg>
        <pc:spChg chg="mod">
          <ac:chgData name="Cao Tianyue" userId="002e49554a3b1526" providerId="LiveId" clId="{AB94867C-7F1F-4F52-A7CC-1BBF41B9F577}" dt="2020-11-20T02:42:51.516" v="53491" actId="947"/>
          <ac:spMkLst>
            <pc:docMk/>
            <pc:sldMk cId="0" sldId="287"/>
            <ac:spMk id="4535" creationId="{00000000-0000-0000-0000-000000000000}"/>
          </ac:spMkLst>
        </pc:spChg>
        <pc:spChg chg="mod">
          <ac:chgData name="Cao Tianyue" userId="002e49554a3b1526" providerId="LiveId" clId="{AB94867C-7F1F-4F52-A7CC-1BBF41B9F577}" dt="2020-11-20T02:42:51.516" v="53487" actId="947"/>
          <ac:spMkLst>
            <pc:docMk/>
            <pc:sldMk cId="0" sldId="287"/>
            <ac:spMk id="4538" creationId="{00000000-0000-0000-0000-000000000000}"/>
          </ac:spMkLst>
        </pc:spChg>
        <pc:spChg chg="mod">
          <ac:chgData name="Cao Tianyue" userId="002e49554a3b1526" providerId="LiveId" clId="{AB94867C-7F1F-4F52-A7CC-1BBF41B9F577}" dt="2020-11-20T02:42:51.516" v="53483" actId="947"/>
          <ac:spMkLst>
            <pc:docMk/>
            <pc:sldMk cId="0" sldId="287"/>
            <ac:spMk id="4539" creationId="{00000000-0000-0000-0000-000000000000}"/>
          </ac:spMkLst>
        </pc:spChg>
        <pc:spChg chg="mod">
          <ac:chgData name="Cao Tianyue" userId="002e49554a3b1526" providerId="LiveId" clId="{AB94867C-7F1F-4F52-A7CC-1BBF41B9F577}" dt="2020-11-20T02:42:51.516" v="53479" actId="947"/>
          <ac:spMkLst>
            <pc:docMk/>
            <pc:sldMk cId="0" sldId="287"/>
            <ac:spMk id="4541" creationId="{00000000-0000-0000-0000-000000000000}"/>
          </ac:spMkLst>
        </pc:spChg>
        <pc:spChg chg="mod">
          <ac:chgData name="Cao Tianyue" userId="002e49554a3b1526" providerId="LiveId" clId="{AB94867C-7F1F-4F52-A7CC-1BBF41B9F577}" dt="2020-11-20T02:42:51.515" v="53475" actId="947"/>
          <ac:spMkLst>
            <pc:docMk/>
            <pc:sldMk cId="0" sldId="287"/>
            <ac:spMk id="4543" creationId="{00000000-0000-0000-0000-000000000000}"/>
          </ac:spMkLst>
        </pc:spChg>
        <pc:spChg chg="mod">
          <ac:chgData name="Cao Tianyue" userId="002e49554a3b1526" providerId="LiveId" clId="{AB94867C-7F1F-4F52-A7CC-1BBF41B9F577}" dt="2020-11-20T02:42:51.515" v="53471" actId="947"/>
          <ac:spMkLst>
            <pc:docMk/>
            <pc:sldMk cId="0" sldId="287"/>
            <ac:spMk id="4544" creationId="{00000000-0000-0000-0000-000000000000}"/>
          </ac:spMkLst>
        </pc:spChg>
        <pc:spChg chg="mod">
          <ac:chgData name="Cao Tianyue" userId="002e49554a3b1526" providerId="LiveId" clId="{AB94867C-7F1F-4F52-A7CC-1BBF41B9F577}" dt="2020-11-20T02:42:51.515" v="53467" actId="947"/>
          <ac:spMkLst>
            <pc:docMk/>
            <pc:sldMk cId="0" sldId="287"/>
            <ac:spMk id="4547" creationId="{00000000-0000-0000-0000-000000000000}"/>
          </ac:spMkLst>
        </pc:spChg>
        <pc:spChg chg="mod">
          <ac:chgData name="Cao Tianyue" userId="002e49554a3b1526" providerId="LiveId" clId="{AB94867C-7F1F-4F52-A7CC-1BBF41B9F577}" dt="2020-11-20T02:42:51.514" v="53463" actId="947"/>
          <ac:spMkLst>
            <pc:docMk/>
            <pc:sldMk cId="0" sldId="287"/>
            <ac:spMk id="4548" creationId="{00000000-0000-0000-0000-000000000000}"/>
          </ac:spMkLst>
        </pc:spChg>
        <pc:spChg chg="mod">
          <ac:chgData name="Cao Tianyue" userId="002e49554a3b1526" providerId="LiveId" clId="{AB94867C-7F1F-4F52-A7CC-1BBF41B9F577}" dt="2020-11-20T02:42:51.514" v="53459" actId="947"/>
          <ac:spMkLst>
            <pc:docMk/>
            <pc:sldMk cId="0" sldId="287"/>
            <ac:spMk id="4552" creationId="{00000000-0000-0000-0000-000000000000}"/>
          </ac:spMkLst>
        </pc:spChg>
        <pc:spChg chg="mod">
          <ac:chgData name="Cao Tianyue" userId="002e49554a3b1526" providerId="LiveId" clId="{AB94867C-7F1F-4F52-A7CC-1BBF41B9F577}" dt="2020-11-20T02:42:51.514" v="53455" actId="947"/>
          <ac:spMkLst>
            <pc:docMk/>
            <pc:sldMk cId="0" sldId="287"/>
            <ac:spMk id="4553" creationId="{00000000-0000-0000-0000-000000000000}"/>
          </ac:spMkLst>
        </pc:spChg>
        <pc:spChg chg="mod">
          <ac:chgData name="Cao Tianyue" userId="002e49554a3b1526" providerId="LiveId" clId="{AB94867C-7F1F-4F52-A7CC-1BBF41B9F577}" dt="2020-11-20T02:42:51.514" v="53451" actId="947"/>
          <ac:spMkLst>
            <pc:docMk/>
            <pc:sldMk cId="0" sldId="287"/>
            <ac:spMk id="4554" creationId="{00000000-0000-0000-0000-000000000000}"/>
          </ac:spMkLst>
        </pc:spChg>
        <pc:spChg chg="mod">
          <ac:chgData name="Cao Tianyue" userId="002e49554a3b1526" providerId="LiveId" clId="{AB94867C-7F1F-4F52-A7CC-1BBF41B9F577}" dt="2020-11-20T02:42:51.513" v="53447" actId="947"/>
          <ac:spMkLst>
            <pc:docMk/>
            <pc:sldMk cId="0" sldId="287"/>
            <ac:spMk id="4555" creationId="{00000000-0000-0000-0000-000000000000}"/>
          </ac:spMkLst>
        </pc:spChg>
        <pc:spChg chg="mod">
          <ac:chgData name="Cao Tianyue" userId="002e49554a3b1526" providerId="LiveId" clId="{AB94867C-7F1F-4F52-A7CC-1BBF41B9F577}" dt="2020-11-20T02:42:51.513" v="53443" actId="947"/>
          <ac:spMkLst>
            <pc:docMk/>
            <pc:sldMk cId="0" sldId="287"/>
            <ac:spMk id="4556" creationId="{00000000-0000-0000-0000-000000000000}"/>
          </ac:spMkLst>
        </pc:spChg>
        <pc:spChg chg="mod">
          <ac:chgData name="Cao Tianyue" userId="002e49554a3b1526" providerId="LiveId" clId="{AB94867C-7F1F-4F52-A7CC-1BBF41B9F577}" dt="2020-11-20T02:42:51.513" v="53439" actId="947"/>
          <ac:spMkLst>
            <pc:docMk/>
            <pc:sldMk cId="0" sldId="287"/>
            <ac:spMk id="4558" creationId="{00000000-0000-0000-0000-000000000000}"/>
          </ac:spMkLst>
        </pc:spChg>
        <pc:spChg chg="mod">
          <ac:chgData name="Cao Tianyue" userId="002e49554a3b1526" providerId="LiveId" clId="{AB94867C-7F1F-4F52-A7CC-1BBF41B9F577}" dt="2020-11-20T02:42:51.513" v="53435" actId="947"/>
          <ac:spMkLst>
            <pc:docMk/>
            <pc:sldMk cId="0" sldId="287"/>
            <ac:spMk id="4559" creationId="{00000000-0000-0000-0000-000000000000}"/>
          </ac:spMkLst>
        </pc:spChg>
        <pc:spChg chg="mod">
          <ac:chgData name="Cao Tianyue" userId="002e49554a3b1526" providerId="LiveId" clId="{AB94867C-7F1F-4F52-A7CC-1BBF41B9F577}" dt="2020-11-20T02:42:51.579" v="54465" actId="947"/>
          <ac:spMkLst>
            <pc:docMk/>
            <pc:sldMk cId="0" sldId="287"/>
            <ac:spMk id="4561" creationId="{00000000-0000-0000-0000-000000000000}"/>
          </ac:spMkLst>
        </pc:spChg>
        <pc:spChg chg="mod">
          <ac:chgData name="Cao Tianyue" userId="002e49554a3b1526" providerId="LiveId" clId="{AB94867C-7F1F-4F52-A7CC-1BBF41B9F577}" dt="2020-11-20T02:42:51.573" v="54375" actId="947"/>
          <ac:spMkLst>
            <pc:docMk/>
            <pc:sldMk cId="0" sldId="287"/>
            <ac:spMk id="4562" creationId="{00000000-0000-0000-0000-000000000000}"/>
          </ac:spMkLst>
        </pc:spChg>
        <pc:spChg chg="mod">
          <ac:chgData name="Cao Tianyue" userId="002e49554a3b1526" providerId="LiveId" clId="{AB94867C-7F1F-4F52-A7CC-1BBF41B9F577}" dt="2020-11-20T02:42:51.568" v="54293" actId="947"/>
          <ac:spMkLst>
            <pc:docMk/>
            <pc:sldMk cId="0" sldId="287"/>
            <ac:spMk id="4563" creationId="{00000000-0000-0000-0000-000000000000}"/>
          </ac:spMkLst>
        </pc:spChg>
        <pc:spChg chg="mod">
          <ac:chgData name="Cao Tianyue" userId="002e49554a3b1526" providerId="LiveId" clId="{AB94867C-7F1F-4F52-A7CC-1BBF41B9F577}" dt="2020-11-20T02:42:51.562" v="54209" actId="947"/>
          <ac:spMkLst>
            <pc:docMk/>
            <pc:sldMk cId="0" sldId="287"/>
            <ac:spMk id="4564" creationId="{00000000-0000-0000-0000-000000000000}"/>
          </ac:spMkLst>
        </pc:spChg>
        <pc:spChg chg="mod">
          <ac:chgData name="Cao Tianyue" userId="002e49554a3b1526" providerId="LiveId" clId="{AB94867C-7F1F-4F52-A7CC-1BBF41B9F577}" dt="2020-11-20T02:42:51.556" v="54113" actId="947"/>
          <ac:spMkLst>
            <pc:docMk/>
            <pc:sldMk cId="0" sldId="287"/>
            <ac:spMk id="4565" creationId="{00000000-0000-0000-0000-000000000000}"/>
          </ac:spMkLst>
        </pc:spChg>
        <pc:spChg chg="mod">
          <ac:chgData name="Cao Tianyue" userId="002e49554a3b1526" providerId="LiveId" clId="{AB94867C-7F1F-4F52-A7CC-1BBF41B9F577}" dt="2020-11-20T02:42:51.552" v="54043" actId="947"/>
          <ac:spMkLst>
            <pc:docMk/>
            <pc:sldMk cId="0" sldId="287"/>
            <ac:spMk id="4566" creationId="{00000000-0000-0000-0000-000000000000}"/>
          </ac:spMkLst>
        </pc:spChg>
        <pc:spChg chg="mod">
          <ac:chgData name="Cao Tianyue" userId="002e49554a3b1526" providerId="LiveId" clId="{AB94867C-7F1F-4F52-A7CC-1BBF41B9F577}" dt="2020-11-20T02:42:51.548" v="53981" actId="947"/>
          <ac:spMkLst>
            <pc:docMk/>
            <pc:sldMk cId="0" sldId="287"/>
            <ac:spMk id="4567" creationId="{00000000-0000-0000-0000-000000000000}"/>
          </ac:spMkLst>
        </pc:spChg>
        <pc:spChg chg="mod">
          <ac:chgData name="Cao Tianyue" userId="002e49554a3b1526" providerId="LiveId" clId="{AB94867C-7F1F-4F52-A7CC-1BBF41B9F577}" dt="2020-11-20T02:42:51.545" v="53937" actId="947"/>
          <ac:spMkLst>
            <pc:docMk/>
            <pc:sldMk cId="0" sldId="287"/>
            <ac:spMk id="4568" creationId="{00000000-0000-0000-0000-000000000000}"/>
          </ac:spMkLst>
        </pc:spChg>
        <pc:spChg chg="mod">
          <ac:chgData name="Cao Tianyue" userId="002e49554a3b1526" providerId="LiveId" clId="{AB94867C-7F1F-4F52-A7CC-1BBF41B9F577}" dt="2020-11-20T02:42:51.543" v="53899" actId="947"/>
          <ac:spMkLst>
            <pc:docMk/>
            <pc:sldMk cId="0" sldId="287"/>
            <ac:spMk id="4569" creationId="{00000000-0000-0000-0000-000000000000}"/>
          </ac:spMkLst>
        </pc:spChg>
        <pc:spChg chg="mod">
          <ac:chgData name="Cao Tianyue" userId="002e49554a3b1526" providerId="LiveId" clId="{AB94867C-7F1F-4F52-A7CC-1BBF41B9F577}" dt="2020-11-20T02:42:51.540" v="53860" actId="947"/>
          <ac:spMkLst>
            <pc:docMk/>
            <pc:sldMk cId="0" sldId="287"/>
            <ac:spMk id="4570" creationId="{00000000-0000-0000-0000-000000000000}"/>
          </ac:spMkLst>
        </pc:spChg>
        <pc:spChg chg="mod">
          <ac:chgData name="Cao Tianyue" userId="002e49554a3b1526" providerId="LiveId" clId="{AB94867C-7F1F-4F52-A7CC-1BBF41B9F577}" dt="2020-11-20T02:42:51.538" v="53826" actId="947"/>
          <ac:spMkLst>
            <pc:docMk/>
            <pc:sldMk cId="0" sldId="287"/>
            <ac:spMk id="4571" creationId="{00000000-0000-0000-0000-000000000000}"/>
          </ac:spMkLst>
        </pc:spChg>
        <pc:spChg chg="mod">
          <ac:chgData name="Cao Tianyue" userId="002e49554a3b1526" providerId="LiveId" clId="{AB94867C-7F1F-4F52-A7CC-1BBF41B9F577}" dt="2020-11-20T02:42:51.536" v="53798" actId="947"/>
          <ac:spMkLst>
            <pc:docMk/>
            <pc:sldMk cId="0" sldId="287"/>
            <ac:spMk id="4572" creationId="{00000000-0000-0000-0000-000000000000}"/>
          </ac:spMkLst>
        </pc:spChg>
        <pc:spChg chg="mod">
          <ac:chgData name="Cao Tianyue" userId="002e49554a3b1526" providerId="LiveId" clId="{AB94867C-7F1F-4F52-A7CC-1BBF41B9F577}" dt="2020-11-20T02:42:51.535" v="53774" actId="947"/>
          <ac:spMkLst>
            <pc:docMk/>
            <pc:sldMk cId="0" sldId="287"/>
            <ac:spMk id="4573" creationId="{00000000-0000-0000-0000-000000000000}"/>
          </ac:spMkLst>
        </pc:spChg>
        <pc:spChg chg="mod">
          <ac:chgData name="Cao Tianyue" userId="002e49554a3b1526" providerId="LiveId" clId="{AB94867C-7F1F-4F52-A7CC-1BBF41B9F577}" dt="2020-11-20T02:42:51.533" v="53754" actId="947"/>
          <ac:spMkLst>
            <pc:docMk/>
            <pc:sldMk cId="0" sldId="287"/>
            <ac:spMk id="4574" creationId="{00000000-0000-0000-0000-000000000000}"/>
          </ac:spMkLst>
        </pc:spChg>
        <pc:spChg chg="mod">
          <ac:chgData name="Cao Tianyue" userId="002e49554a3b1526" providerId="LiveId" clId="{AB94867C-7F1F-4F52-A7CC-1BBF41B9F577}" dt="2020-11-20T02:42:51.532" v="53734" actId="947"/>
          <ac:spMkLst>
            <pc:docMk/>
            <pc:sldMk cId="0" sldId="287"/>
            <ac:spMk id="4575" creationId="{00000000-0000-0000-0000-000000000000}"/>
          </ac:spMkLst>
        </pc:spChg>
        <pc:spChg chg="mod">
          <ac:chgData name="Cao Tianyue" userId="002e49554a3b1526" providerId="LiveId" clId="{AB94867C-7F1F-4F52-A7CC-1BBF41B9F577}" dt="2020-11-20T02:42:51.531" v="53718" actId="947"/>
          <ac:spMkLst>
            <pc:docMk/>
            <pc:sldMk cId="0" sldId="287"/>
            <ac:spMk id="4576" creationId="{00000000-0000-0000-0000-000000000000}"/>
          </ac:spMkLst>
        </pc:spChg>
        <pc:spChg chg="mod">
          <ac:chgData name="Cao Tianyue" userId="002e49554a3b1526" providerId="LiveId" clId="{AB94867C-7F1F-4F52-A7CC-1BBF41B9F577}" dt="2020-11-20T02:42:51.530" v="53707" actId="947"/>
          <ac:spMkLst>
            <pc:docMk/>
            <pc:sldMk cId="0" sldId="287"/>
            <ac:spMk id="4577" creationId="{00000000-0000-0000-0000-000000000000}"/>
          </ac:spMkLst>
        </pc:spChg>
        <pc:spChg chg="mod">
          <ac:chgData name="Cao Tianyue" userId="002e49554a3b1526" providerId="LiveId" clId="{AB94867C-7F1F-4F52-A7CC-1BBF41B9F577}" dt="2020-11-20T02:42:51.529" v="53695" actId="947"/>
          <ac:spMkLst>
            <pc:docMk/>
            <pc:sldMk cId="0" sldId="287"/>
            <ac:spMk id="4578" creationId="{00000000-0000-0000-0000-000000000000}"/>
          </ac:spMkLst>
        </pc:spChg>
        <pc:spChg chg="mod">
          <ac:chgData name="Cao Tianyue" userId="002e49554a3b1526" providerId="LiveId" clId="{AB94867C-7F1F-4F52-A7CC-1BBF41B9F577}" dt="2020-11-20T02:42:51.529" v="53683" actId="947"/>
          <ac:spMkLst>
            <pc:docMk/>
            <pc:sldMk cId="0" sldId="287"/>
            <ac:spMk id="4579" creationId="{00000000-0000-0000-0000-000000000000}"/>
          </ac:spMkLst>
        </pc:spChg>
        <pc:spChg chg="mod">
          <ac:chgData name="Cao Tianyue" userId="002e49554a3b1526" providerId="LiveId" clId="{AB94867C-7F1F-4F52-A7CC-1BBF41B9F577}" dt="2020-11-20T02:42:51.528" v="53671" actId="947"/>
          <ac:spMkLst>
            <pc:docMk/>
            <pc:sldMk cId="0" sldId="287"/>
            <ac:spMk id="4580" creationId="{00000000-0000-0000-0000-000000000000}"/>
          </ac:spMkLst>
        </pc:spChg>
        <pc:spChg chg="mod">
          <ac:chgData name="Cao Tianyue" userId="002e49554a3b1526" providerId="LiveId" clId="{AB94867C-7F1F-4F52-A7CC-1BBF41B9F577}" dt="2020-11-20T02:42:51.527" v="53659" actId="947"/>
          <ac:spMkLst>
            <pc:docMk/>
            <pc:sldMk cId="0" sldId="287"/>
            <ac:spMk id="4581" creationId="{00000000-0000-0000-0000-000000000000}"/>
          </ac:spMkLst>
        </pc:spChg>
        <pc:spChg chg="mod">
          <ac:chgData name="Cao Tianyue" userId="002e49554a3b1526" providerId="LiveId" clId="{AB94867C-7F1F-4F52-A7CC-1BBF41B9F577}" dt="2020-11-20T02:42:51.526" v="53647" actId="947"/>
          <ac:spMkLst>
            <pc:docMk/>
            <pc:sldMk cId="0" sldId="287"/>
            <ac:spMk id="4582" creationId="{00000000-0000-0000-0000-000000000000}"/>
          </ac:spMkLst>
        </pc:spChg>
        <pc:spChg chg="mod">
          <ac:chgData name="Cao Tianyue" userId="002e49554a3b1526" providerId="LiveId" clId="{AB94867C-7F1F-4F52-A7CC-1BBF41B9F577}" dt="2020-11-20T02:42:51.526" v="53635" actId="947"/>
          <ac:spMkLst>
            <pc:docMk/>
            <pc:sldMk cId="0" sldId="287"/>
            <ac:spMk id="4583" creationId="{00000000-0000-0000-0000-000000000000}"/>
          </ac:spMkLst>
        </pc:spChg>
        <pc:spChg chg="mod">
          <ac:chgData name="Cao Tianyue" userId="002e49554a3b1526" providerId="LiveId" clId="{AB94867C-7F1F-4F52-A7CC-1BBF41B9F577}" dt="2020-11-20T02:42:51.525" v="53623" actId="947"/>
          <ac:spMkLst>
            <pc:docMk/>
            <pc:sldMk cId="0" sldId="287"/>
            <ac:spMk id="4584" creationId="{00000000-0000-0000-0000-000000000000}"/>
          </ac:spMkLst>
        </pc:spChg>
        <pc:spChg chg="mod">
          <ac:chgData name="Cao Tianyue" userId="002e49554a3b1526" providerId="LiveId" clId="{AB94867C-7F1F-4F52-A7CC-1BBF41B9F577}" dt="2020-11-20T02:42:51.524" v="53611" actId="947"/>
          <ac:spMkLst>
            <pc:docMk/>
            <pc:sldMk cId="0" sldId="287"/>
            <ac:spMk id="4585" creationId="{00000000-0000-0000-0000-000000000000}"/>
          </ac:spMkLst>
        </pc:spChg>
        <pc:spChg chg="mod">
          <ac:chgData name="Cao Tianyue" userId="002e49554a3b1526" providerId="LiveId" clId="{AB94867C-7F1F-4F52-A7CC-1BBF41B9F577}" dt="2020-11-20T02:42:51.523" v="53599" actId="947"/>
          <ac:spMkLst>
            <pc:docMk/>
            <pc:sldMk cId="0" sldId="287"/>
            <ac:spMk id="4586" creationId="{00000000-0000-0000-0000-000000000000}"/>
          </ac:spMkLst>
        </pc:spChg>
        <pc:spChg chg="mod">
          <ac:chgData name="Cao Tianyue" userId="002e49554a3b1526" providerId="LiveId" clId="{AB94867C-7F1F-4F52-A7CC-1BBF41B9F577}" dt="2020-11-20T02:42:51.523" v="53591" actId="947"/>
          <ac:spMkLst>
            <pc:docMk/>
            <pc:sldMk cId="0" sldId="287"/>
            <ac:spMk id="4587" creationId="{00000000-0000-0000-0000-000000000000}"/>
          </ac:spMkLst>
        </pc:spChg>
        <pc:spChg chg="mod">
          <ac:chgData name="Cao Tianyue" userId="002e49554a3b1526" providerId="LiveId" clId="{AB94867C-7F1F-4F52-A7CC-1BBF41B9F577}" dt="2020-11-20T02:42:51.522" v="53583" actId="947"/>
          <ac:spMkLst>
            <pc:docMk/>
            <pc:sldMk cId="0" sldId="287"/>
            <ac:spMk id="4588" creationId="{00000000-0000-0000-0000-000000000000}"/>
          </ac:spMkLst>
        </pc:spChg>
        <pc:spChg chg="mod">
          <ac:chgData name="Cao Tianyue" userId="002e49554a3b1526" providerId="LiveId" clId="{AB94867C-7F1F-4F52-A7CC-1BBF41B9F577}" dt="2020-11-20T02:42:51.522" v="53575" actId="947"/>
          <ac:spMkLst>
            <pc:docMk/>
            <pc:sldMk cId="0" sldId="287"/>
            <ac:spMk id="4589" creationId="{00000000-0000-0000-0000-000000000000}"/>
          </ac:spMkLst>
        </pc:spChg>
        <pc:spChg chg="mod">
          <ac:chgData name="Cao Tianyue" userId="002e49554a3b1526" providerId="LiveId" clId="{AB94867C-7F1F-4F52-A7CC-1BBF41B9F577}" dt="2020-11-20T02:42:51.521" v="53567" actId="947"/>
          <ac:spMkLst>
            <pc:docMk/>
            <pc:sldMk cId="0" sldId="287"/>
            <ac:spMk id="4590" creationId="{00000000-0000-0000-0000-000000000000}"/>
          </ac:spMkLst>
        </pc:spChg>
        <pc:spChg chg="mod">
          <ac:chgData name="Cao Tianyue" userId="002e49554a3b1526" providerId="LiveId" clId="{AB94867C-7F1F-4F52-A7CC-1BBF41B9F577}" dt="2020-11-20T02:42:51.521" v="53559" actId="947"/>
          <ac:spMkLst>
            <pc:docMk/>
            <pc:sldMk cId="0" sldId="287"/>
            <ac:spMk id="4591" creationId="{00000000-0000-0000-0000-000000000000}"/>
          </ac:spMkLst>
        </pc:spChg>
        <pc:spChg chg="mod">
          <ac:chgData name="Cao Tianyue" userId="002e49554a3b1526" providerId="LiveId" clId="{AB94867C-7F1F-4F52-A7CC-1BBF41B9F577}" dt="2020-11-20T02:42:51.520" v="53551" actId="947"/>
          <ac:spMkLst>
            <pc:docMk/>
            <pc:sldMk cId="0" sldId="287"/>
            <ac:spMk id="4592" creationId="{00000000-0000-0000-0000-000000000000}"/>
          </ac:spMkLst>
        </pc:spChg>
        <pc:spChg chg="mod">
          <ac:chgData name="Cao Tianyue" userId="002e49554a3b1526" providerId="LiveId" clId="{AB94867C-7F1F-4F52-A7CC-1BBF41B9F577}" dt="2020-11-20T02:42:51.520" v="53543" actId="947"/>
          <ac:spMkLst>
            <pc:docMk/>
            <pc:sldMk cId="0" sldId="287"/>
            <ac:spMk id="4593" creationId="{00000000-0000-0000-0000-000000000000}"/>
          </ac:spMkLst>
        </pc:spChg>
      </pc:sldChg>
      <pc:sldChg chg="modSp mod">
        <pc:chgData name="Cao Tianyue" userId="002e49554a3b1526" providerId="LiveId" clId="{AB94867C-7F1F-4F52-A7CC-1BBF41B9F577}" dt="2020-11-20T02:42:51.512" v="53431" actId="947"/>
        <pc:sldMkLst>
          <pc:docMk/>
          <pc:sldMk cId="0" sldId="288"/>
        </pc:sldMkLst>
        <pc:spChg chg="mod">
          <ac:chgData name="Cao Tianyue" userId="002e49554a3b1526" providerId="LiveId" clId="{AB94867C-7F1F-4F52-A7CC-1BBF41B9F577}" dt="2020-11-20T02:42:51.512" v="53431" actId="947"/>
          <ac:spMkLst>
            <pc:docMk/>
            <pc:sldMk cId="0" sldId="288"/>
            <ac:spMk id="4599" creationId="{00000000-0000-0000-0000-000000000000}"/>
          </ac:spMkLst>
        </pc:spChg>
        <pc:spChg chg="mod">
          <ac:chgData name="Cao Tianyue" userId="002e49554a3b1526" providerId="LiveId" clId="{AB94867C-7F1F-4F52-A7CC-1BBF41B9F577}" dt="2020-11-20T02:42:51.512" v="53427" actId="947"/>
          <ac:spMkLst>
            <pc:docMk/>
            <pc:sldMk cId="0" sldId="288"/>
            <ac:spMk id="4600" creationId="{00000000-0000-0000-0000-000000000000}"/>
          </ac:spMkLst>
        </pc:spChg>
        <pc:spChg chg="mod">
          <ac:chgData name="Cao Tianyue" userId="002e49554a3b1526" providerId="LiveId" clId="{AB94867C-7F1F-4F52-A7CC-1BBF41B9F577}" dt="2020-11-20T02:42:51.512" v="53423" actId="947"/>
          <ac:spMkLst>
            <pc:docMk/>
            <pc:sldMk cId="0" sldId="288"/>
            <ac:spMk id="4601" creationId="{00000000-0000-0000-0000-000000000000}"/>
          </ac:spMkLst>
        </pc:spChg>
        <pc:spChg chg="mod">
          <ac:chgData name="Cao Tianyue" userId="002e49554a3b1526" providerId="LiveId" clId="{AB94867C-7F1F-4F52-A7CC-1BBF41B9F577}" dt="2020-11-20T02:42:51.512" v="53419" actId="947"/>
          <ac:spMkLst>
            <pc:docMk/>
            <pc:sldMk cId="0" sldId="288"/>
            <ac:spMk id="4602" creationId="{00000000-0000-0000-0000-000000000000}"/>
          </ac:spMkLst>
        </pc:spChg>
        <pc:spChg chg="mod">
          <ac:chgData name="Cao Tianyue" userId="002e49554a3b1526" providerId="LiveId" clId="{AB94867C-7F1F-4F52-A7CC-1BBF41B9F577}" dt="2020-11-20T02:42:51.511" v="53415" actId="947"/>
          <ac:spMkLst>
            <pc:docMk/>
            <pc:sldMk cId="0" sldId="288"/>
            <ac:spMk id="4603" creationId="{00000000-0000-0000-0000-000000000000}"/>
          </ac:spMkLst>
        </pc:spChg>
        <pc:spChg chg="mod">
          <ac:chgData name="Cao Tianyue" userId="002e49554a3b1526" providerId="LiveId" clId="{AB94867C-7F1F-4F52-A7CC-1BBF41B9F577}" dt="2020-11-20T02:42:51.511" v="53411" actId="947"/>
          <ac:spMkLst>
            <pc:docMk/>
            <pc:sldMk cId="0" sldId="288"/>
            <ac:spMk id="4604" creationId="{00000000-0000-0000-0000-000000000000}"/>
          </ac:spMkLst>
        </pc:spChg>
        <pc:spChg chg="mod">
          <ac:chgData name="Cao Tianyue" userId="002e49554a3b1526" providerId="LiveId" clId="{AB94867C-7F1F-4F52-A7CC-1BBF41B9F577}" dt="2020-11-20T02:42:51.511" v="53407" actId="947"/>
          <ac:spMkLst>
            <pc:docMk/>
            <pc:sldMk cId="0" sldId="288"/>
            <ac:spMk id="4605" creationId="{00000000-0000-0000-0000-000000000000}"/>
          </ac:spMkLst>
        </pc:spChg>
        <pc:spChg chg="mod">
          <ac:chgData name="Cao Tianyue" userId="002e49554a3b1526" providerId="LiveId" clId="{AB94867C-7F1F-4F52-A7CC-1BBF41B9F577}" dt="2020-11-20T02:42:51.510" v="53403" actId="947"/>
          <ac:spMkLst>
            <pc:docMk/>
            <pc:sldMk cId="0" sldId="288"/>
            <ac:spMk id="4606" creationId="{00000000-0000-0000-0000-000000000000}"/>
          </ac:spMkLst>
        </pc:spChg>
        <pc:spChg chg="mod">
          <ac:chgData name="Cao Tianyue" userId="002e49554a3b1526" providerId="LiveId" clId="{AB94867C-7F1F-4F52-A7CC-1BBF41B9F577}" dt="2020-11-20T02:42:51.510" v="53399" actId="947"/>
          <ac:spMkLst>
            <pc:docMk/>
            <pc:sldMk cId="0" sldId="288"/>
            <ac:spMk id="4607" creationId="{00000000-0000-0000-0000-000000000000}"/>
          </ac:spMkLst>
        </pc:spChg>
        <pc:spChg chg="mod">
          <ac:chgData name="Cao Tianyue" userId="002e49554a3b1526" providerId="LiveId" clId="{AB94867C-7F1F-4F52-A7CC-1BBF41B9F577}" dt="2020-11-20T02:42:51.510" v="53395" actId="947"/>
          <ac:spMkLst>
            <pc:docMk/>
            <pc:sldMk cId="0" sldId="288"/>
            <ac:spMk id="4608" creationId="{00000000-0000-0000-0000-000000000000}"/>
          </ac:spMkLst>
        </pc:spChg>
        <pc:spChg chg="mod">
          <ac:chgData name="Cao Tianyue" userId="002e49554a3b1526" providerId="LiveId" clId="{AB94867C-7F1F-4F52-A7CC-1BBF41B9F577}" dt="2020-11-20T02:42:51.510" v="53391" actId="947"/>
          <ac:spMkLst>
            <pc:docMk/>
            <pc:sldMk cId="0" sldId="288"/>
            <ac:spMk id="4609" creationId="{00000000-0000-0000-0000-000000000000}"/>
          </ac:spMkLst>
        </pc:spChg>
        <pc:spChg chg="mod">
          <ac:chgData name="Cao Tianyue" userId="002e49554a3b1526" providerId="LiveId" clId="{AB94867C-7F1F-4F52-A7CC-1BBF41B9F577}" dt="2020-11-20T02:42:51.509" v="53387" actId="947"/>
          <ac:spMkLst>
            <pc:docMk/>
            <pc:sldMk cId="0" sldId="288"/>
            <ac:spMk id="4610" creationId="{00000000-0000-0000-0000-000000000000}"/>
          </ac:spMkLst>
        </pc:spChg>
        <pc:spChg chg="mod">
          <ac:chgData name="Cao Tianyue" userId="002e49554a3b1526" providerId="LiveId" clId="{AB94867C-7F1F-4F52-A7CC-1BBF41B9F577}" dt="2020-11-20T02:42:51.509" v="53383" actId="947"/>
          <ac:spMkLst>
            <pc:docMk/>
            <pc:sldMk cId="0" sldId="288"/>
            <ac:spMk id="4611" creationId="{00000000-0000-0000-0000-000000000000}"/>
          </ac:spMkLst>
        </pc:spChg>
        <pc:spChg chg="mod">
          <ac:chgData name="Cao Tianyue" userId="002e49554a3b1526" providerId="LiveId" clId="{AB94867C-7F1F-4F52-A7CC-1BBF41B9F577}" dt="2020-11-20T02:42:51.509" v="53379" actId="947"/>
          <ac:spMkLst>
            <pc:docMk/>
            <pc:sldMk cId="0" sldId="288"/>
            <ac:spMk id="4612" creationId="{00000000-0000-0000-0000-000000000000}"/>
          </ac:spMkLst>
        </pc:spChg>
        <pc:spChg chg="mod">
          <ac:chgData name="Cao Tianyue" userId="002e49554a3b1526" providerId="LiveId" clId="{AB94867C-7F1F-4F52-A7CC-1BBF41B9F577}" dt="2020-11-20T02:42:51.508" v="53375" actId="947"/>
          <ac:spMkLst>
            <pc:docMk/>
            <pc:sldMk cId="0" sldId="288"/>
            <ac:spMk id="4614" creationId="{00000000-0000-0000-0000-000000000000}"/>
          </ac:spMkLst>
        </pc:spChg>
        <pc:spChg chg="mod">
          <ac:chgData name="Cao Tianyue" userId="002e49554a3b1526" providerId="LiveId" clId="{AB94867C-7F1F-4F52-A7CC-1BBF41B9F577}" dt="2020-11-20T02:42:51.508" v="53371" actId="947"/>
          <ac:spMkLst>
            <pc:docMk/>
            <pc:sldMk cId="0" sldId="288"/>
            <ac:spMk id="4615" creationId="{00000000-0000-0000-0000-000000000000}"/>
          </ac:spMkLst>
        </pc:spChg>
        <pc:spChg chg="mod">
          <ac:chgData name="Cao Tianyue" userId="002e49554a3b1526" providerId="LiveId" clId="{AB94867C-7F1F-4F52-A7CC-1BBF41B9F577}" dt="2020-11-20T02:42:51.508" v="53367" actId="947"/>
          <ac:spMkLst>
            <pc:docMk/>
            <pc:sldMk cId="0" sldId="288"/>
            <ac:spMk id="4616" creationId="{00000000-0000-0000-0000-000000000000}"/>
          </ac:spMkLst>
        </pc:spChg>
        <pc:spChg chg="mod">
          <ac:chgData name="Cao Tianyue" userId="002e49554a3b1526" providerId="LiveId" clId="{AB94867C-7F1F-4F52-A7CC-1BBF41B9F577}" dt="2020-11-20T02:42:51.508" v="53363" actId="947"/>
          <ac:spMkLst>
            <pc:docMk/>
            <pc:sldMk cId="0" sldId="288"/>
            <ac:spMk id="4617" creationId="{00000000-0000-0000-0000-000000000000}"/>
          </ac:spMkLst>
        </pc:spChg>
        <pc:spChg chg="mod">
          <ac:chgData name="Cao Tianyue" userId="002e49554a3b1526" providerId="LiveId" clId="{AB94867C-7F1F-4F52-A7CC-1BBF41B9F577}" dt="2020-11-20T02:42:51.508" v="53359" actId="947"/>
          <ac:spMkLst>
            <pc:docMk/>
            <pc:sldMk cId="0" sldId="288"/>
            <ac:spMk id="4618" creationId="{00000000-0000-0000-0000-000000000000}"/>
          </ac:spMkLst>
        </pc:spChg>
        <pc:spChg chg="mod">
          <ac:chgData name="Cao Tianyue" userId="002e49554a3b1526" providerId="LiveId" clId="{AB94867C-7F1F-4F52-A7CC-1BBF41B9F577}" dt="2020-11-20T02:42:51.507" v="53355" actId="947"/>
          <ac:spMkLst>
            <pc:docMk/>
            <pc:sldMk cId="0" sldId="288"/>
            <ac:spMk id="4619" creationId="{00000000-0000-0000-0000-000000000000}"/>
          </ac:spMkLst>
        </pc:spChg>
        <pc:spChg chg="mod">
          <ac:chgData name="Cao Tianyue" userId="002e49554a3b1526" providerId="LiveId" clId="{AB94867C-7F1F-4F52-A7CC-1BBF41B9F577}" dt="2020-11-20T02:42:51.507" v="53351" actId="947"/>
          <ac:spMkLst>
            <pc:docMk/>
            <pc:sldMk cId="0" sldId="288"/>
            <ac:spMk id="4620" creationId="{00000000-0000-0000-0000-000000000000}"/>
          </ac:spMkLst>
        </pc:spChg>
        <pc:spChg chg="mod">
          <ac:chgData name="Cao Tianyue" userId="002e49554a3b1526" providerId="LiveId" clId="{AB94867C-7F1F-4F52-A7CC-1BBF41B9F577}" dt="2020-11-20T02:42:51.507" v="53347" actId="947"/>
          <ac:spMkLst>
            <pc:docMk/>
            <pc:sldMk cId="0" sldId="288"/>
            <ac:spMk id="4621" creationId="{00000000-0000-0000-0000-000000000000}"/>
          </ac:spMkLst>
        </pc:spChg>
        <pc:spChg chg="mod">
          <ac:chgData name="Cao Tianyue" userId="002e49554a3b1526" providerId="LiveId" clId="{AB94867C-7F1F-4F52-A7CC-1BBF41B9F577}" dt="2020-11-20T02:42:51.507" v="53343" actId="947"/>
          <ac:spMkLst>
            <pc:docMk/>
            <pc:sldMk cId="0" sldId="288"/>
            <ac:spMk id="4622" creationId="{00000000-0000-0000-0000-000000000000}"/>
          </ac:spMkLst>
        </pc:spChg>
        <pc:spChg chg="mod">
          <ac:chgData name="Cao Tianyue" userId="002e49554a3b1526" providerId="LiveId" clId="{AB94867C-7F1F-4F52-A7CC-1BBF41B9F577}" dt="2020-11-20T02:42:51.506" v="53339" actId="947"/>
          <ac:spMkLst>
            <pc:docMk/>
            <pc:sldMk cId="0" sldId="288"/>
            <ac:spMk id="4623" creationId="{00000000-0000-0000-0000-000000000000}"/>
          </ac:spMkLst>
        </pc:spChg>
        <pc:spChg chg="mod">
          <ac:chgData name="Cao Tianyue" userId="002e49554a3b1526" providerId="LiveId" clId="{AB94867C-7F1F-4F52-A7CC-1BBF41B9F577}" dt="2020-11-20T02:42:51.506" v="53335" actId="947"/>
          <ac:spMkLst>
            <pc:docMk/>
            <pc:sldMk cId="0" sldId="288"/>
            <ac:spMk id="4624" creationId="{00000000-0000-0000-0000-000000000000}"/>
          </ac:spMkLst>
        </pc:spChg>
        <pc:spChg chg="mod">
          <ac:chgData name="Cao Tianyue" userId="002e49554a3b1526" providerId="LiveId" clId="{AB94867C-7F1F-4F52-A7CC-1BBF41B9F577}" dt="2020-11-20T02:42:51.506" v="53331" actId="947"/>
          <ac:spMkLst>
            <pc:docMk/>
            <pc:sldMk cId="0" sldId="288"/>
            <ac:spMk id="4625" creationId="{00000000-0000-0000-0000-000000000000}"/>
          </ac:spMkLst>
        </pc:spChg>
        <pc:spChg chg="mod">
          <ac:chgData name="Cao Tianyue" userId="002e49554a3b1526" providerId="LiveId" clId="{AB94867C-7F1F-4F52-A7CC-1BBF41B9F577}" dt="2020-11-20T02:42:51.504" v="53300" actId="947"/>
          <ac:spMkLst>
            <pc:docMk/>
            <pc:sldMk cId="0" sldId="288"/>
            <ac:spMk id="4631" creationId="{00000000-0000-0000-0000-000000000000}"/>
          </ac:spMkLst>
        </pc:spChg>
        <pc:spChg chg="mod">
          <ac:chgData name="Cao Tianyue" userId="002e49554a3b1526" providerId="LiveId" clId="{AB94867C-7F1F-4F52-A7CC-1BBF41B9F577}" dt="2020-11-20T02:42:51.501" v="53255" actId="947"/>
          <ac:spMkLst>
            <pc:docMk/>
            <pc:sldMk cId="0" sldId="288"/>
            <ac:spMk id="4632" creationId="{00000000-0000-0000-0000-000000000000}"/>
          </ac:spMkLst>
        </pc:spChg>
        <pc:spChg chg="mod">
          <ac:chgData name="Cao Tianyue" userId="002e49554a3b1526" providerId="LiveId" clId="{AB94867C-7F1F-4F52-A7CC-1BBF41B9F577}" dt="2020-11-20T02:42:51.499" v="53224" actId="947"/>
          <ac:spMkLst>
            <pc:docMk/>
            <pc:sldMk cId="0" sldId="288"/>
            <ac:spMk id="4633" creationId="{00000000-0000-0000-0000-000000000000}"/>
          </ac:spMkLst>
        </pc:spChg>
        <pc:spChg chg="mod">
          <ac:chgData name="Cao Tianyue" userId="002e49554a3b1526" providerId="LiveId" clId="{AB94867C-7F1F-4F52-A7CC-1BBF41B9F577}" dt="2020-11-20T02:42:51.497" v="53192" actId="947"/>
          <ac:spMkLst>
            <pc:docMk/>
            <pc:sldMk cId="0" sldId="288"/>
            <ac:spMk id="4634" creationId="{00000000-0000-0000-0000-000000000000}"/>
          </ac:spMkLst>
        </pc:spChg>
        <pc:spChg chg="mod">
          <ac:chgData name="Cao Tianyue" userId="002e49554a3b1526" providerId="LiveId" clId="{AB94867C-7F1F-4F52-A7CC-1BBF41B9F577}" dt="2020-11-20T02:42:51.495" v="53161" actId="947"/>
          <ac:spMkLst>
            <pc:docMk/>
            <pc:sldMk cId="0" sldId="288"/>
            <ac:spMk id="4635" creationId="{00000000-0000-0000-0000-000000000000}"/>
          </ac:spMkLst>
        </pc:spChg>
        <pc:spChg chg="mod">
          <ac:chgData name="Cao Tianyue" userId="002e49554a3b1526" providerId="LiveId" clId="{AB94867C-7F1F-4F52-A7CC-1BBF41B9F577}" dt="2020-11-20T02:42:51.493" v="53126" actId="947"/>
          <ac:spMkLst>
            <pc:docMk/>
            <pc:sldMk cId="0" sldId="288"/>
            <ac:spMk id="4636" creationId="{00000000-0000-0000-0000-000000000000}"/>
          </ac:spMkLst>
        </pc:spChg>
        <pc:spChg chg="mod">
          <ac:chgData name="Cao Tianyue" userId="002e49554a3b1526" providerId="LiveId" clId="{AB94867C-7F1F-4F52-A7CC-1BBF41B9F577}" dt="2020-11-20T02:42:51.491" v="53095" actId="947"/>
          <ac:spMkLst>
            <pc:docMk/>
            <pc:sldMk cId="0" sldId="288"/>
            <ac:spMk id="4637" creationId="{00000000-0000-0000-0000-000000000000}"/>
          </ac:spMkLst>
        </pc:spChg>
        <pc:spChg chg="mod">
          <ac:chgData name="Cao Tianyue" userId="002e49554a3b1526" providerId="LiveId" clId="{AB94867C-7F1F-4F52-A7CC-1BBF41B9F577}" dt="2020-11-20T02:42:51.489" v="53063" actId="947"/>
          <ac:spMkLst>
            <pc:docMk/>
            <pc:sldMk cId="0" sldId="288"/>
            <ac:spMk id="4638" creationId="{00000000-0000-0000-0000-000000000000}"/>
          </ac:spMkLst>
        </pc:spChg>
        <pc:spChg chg="mod">
          <ac:chgData name="Cao Tianyue" userId="002e49554a3b1526" providerId="LiveId" clId="{AB94867C-7F1F-4F52-A7CC-1BBF41B9F577}" dt="2020-11-20T02:42:51.487" v="53032" actId="947"/>
          <ac:spMkLst>
            <pc:docMk/>
            <pc:sldMk cId="0" sldId="288"/>
            <ac:spMk id="4639" creationId="{00000000-0000-0000-0000-000000000000}"/>
          </ac:spMkLst>
        </pc:spChg>
        <pc:spChg chg="mod">
          <ac:chgData name="Cao Tianyue" userId="002e49554a3b1526" providerId="LiveId" clId="{AB94867C-7F1F-4F52-A7CC-1BBF41B9F577}" dt="2020-11-20T02:42:51.485" v="52999" actId="947"/>
          <ac:spMkLst>
            <pc:docMk/>
            <pc:sldMk cId="0" sldId="288"/>
            <ac:spMk id="4640" creationId="{00000000-0000-0000-0000-000000000000}"/>
          </ac:spMkLst>
        </pc:spChg>
        <pc:spChg chg="mod">
          <ac:chgData name="Cao Tianyue" userId="002e49554a3b1526" providerId="LiveId" clId="{AB94867C-7F1F-4F52-A7CC-1BBF41B9F577}" dt="2020-11-20T02:42:51.483" v="52966" actId="947"/>
          <ac:spMkLst>
            <pc:docMk/>
            <pc:sldMk cId="0" sldId="288"/>
            <ac:spMk id="4641" creationId="{00000000-0000-0000-0000-000000000000}"/>
          </ac:spMkLst>
        </pc:spChg>
        <pc:spChg chg="mod">
          <ac:chgData name="Cao Tianyue" userId="002e49554a3b1526" providerId="LiveId" clId="{AB94867C-7F1F-4F52-A7CC-1BBF41B9F577}" dt="2020-11-20T02:42:51.481" v="52932" actId="947"/>
          <ac:spMkLst>
            <pc:docMk/>
            <pc:sldMk cId="0" sldId="288"/>
            <ac:spMk id="4642" creationId="{00000000-0000-0000-0000-000000000000}"/>
          </ac:spMkLst>
        </pc:spChg>
        <pc:spChg chg="mod">
          <ac:chgData name="Cao Tianyue" userId="002e49554a3b1526" providerId="LiveId" clId="{AB94867C-7F1F-4F52-A7CC-1BBF41B9F577}" dt="2020-11-20T02:42:51.480" v="52913" actId="947"/>
          <ac:spMkLst>
            <pc:docMk/>
            <pc:sldMk cId="0" sldId="288"/>
            <ac:spMk id="4643" creationId="{00000000-0000-0000-0000-000000000000}"/>
          </ac:spMkLst>
        </pc:spChg>
        <pc:spChg chg="mod">
          <ac:chgData name="Cao Tianyue" userId="002e49554a3b1526" providerId="LiveId" clId="{AB94867C-7F1F-4F52-A7CC-1BBF41B9F577}" dt="2020-11-20T02:42:51.478" v="52892" actId="947"/>
          <ac:spMkLst>
            <pc:docMk/>
            <pc:sldMk cId="0" sldId="288"/>
            <ac:spMk id="4644" creationId="{00000000-0000-0000-0000-000000000000}"/>
          </ac:spMkLst>
        </pc:spChg>
        <pc:spChg chg="mod">
          <ac:chgData name="Cao Tianyue" userId="002e49554a3b1526" providerId="LiveId" clId="{AB94867C-7F1F-4F52-A7CC-1BBF41B9F577}" dt="2020-11-20T02:42:51.505" v="53325" actId="947"/>
          <ac:spMkLst>
            <pc:docMk/>
            <pc:sldMk cId="0" sldId="288"/>
            <ac:spMk id="4646" creationId="{00000000-0000-0000-0000-000000000000}"/>
          </ac:spMkLst>
        </pc:spChg>
        <pc:spChg chg="mod">
          <ac:chgData name="Cao Tianyue" userId="002e49554a3b1526" providerId="LiveId" clId="{AB94867C-7F1F-4F52-A7CC-1BBF41B9F577}" dt="2020-11-20T02:42:51.503" v="53285" actId="947"/>
          <ac:spMkLst>
            <pc:docMk/>
            <pc:sldMk cId="0" sldId="288"/>
            <ac:spMk id="4647" creationId="{00000000-0000-0000-0000-000000000000}"/>
          </ac:spMkLst>
        </pc:spChg>
        <pc:spChg chg="mod">
          <ac:chgData name="Cao Tianyue" userId="002e49554a3b1526" providerId="LiveId" clId="{AB94867C-7F1F-4F52-A7CC-1BBF41B9F577}" dt="2020-11-20T02:42:51.500" v="53246" actId="947"/>
          <ac:spMkLst>
            <pc:docMk/>
            <pc:sldMk cId="0" sldId="288"/>
            <ac:spMk id="4648" creationId="{00000000-0000-0000-0000-000000000000}"/>
          </ac:spMkLst>
        </pc:spChg>
        <pc:spChg chg="mod">
          <ac:chgData name="Cao Tianyue" userId="002e49554a3b1526" providerId="LiveId" clId="{AB94867C-7F1F-4F52-A7CC-1BBF41B9F577}" dt="2020-11-20T02:42:51.498" v="53212" actId="947"/>
          <ac:spMkLst>
            <pc:docMk/>
            <pc:sldMk cId="0" sldId="288"/>
            <ac:spMk id="4649" creationId="{00000000-0000-0000-0000-000000000000}"/>
          </ac:spMkLst>
        </pc:spChg>
        <pc:spChg chg="mod">
          <ac:chgData name="Cao Tianyue" userId="002e49554a3b1526" providerId="LiveId" clId="{AB94867C-7F1F-4F52-A7CC-1BBF41B9F577}" dt="2020-11-20T02:42:51.496" v="53179" actId="947"/>
          <ac:spMkLst>
            <pc:docMk/>
            <pc:sldMk cId="0" sldId="288"/>
            <ac:spMk id="4650" creationId="{00000000-0000-0000-0000-000000000000}"/>
          </ac:spMkLst>
        </pc:spChg>
        <pc:spChg chg="mod">
          <ac:chgData name="Cao Tianyue" userId="002e49554a3b1526" providerId="LiveId" clId="{AB94867C-7F1F-4F52-A7CC-1BBF41B9F577}" dt="2020-11-20T02:42:51.494" v="53148" actId="947"/>
          <ac:spMkLst>
            <pc:docMk/>
            <pc:sldMk cId="0" sldId="288"/>
            <ac:spMk id="4651" creationId="{00000000-0000-0000-0000-000000000000}"/>
          </ac:spMkLst>
        </pc:spChg>
        <pc:spChg chg="mod">
          <ac:chgData name="Cao Tianyue" userId="002e49554a3b1526" providerId="LiveId" clId="{AB94867C-7F1F-4F52-A7CC-1BBF41B9F577}" dt="2020-11-20T02:42:51.492" v="53119" actId="947"/>
          <ac:spMkLst>
            <pc:docMk/>
            <pc:sldMk cId="0" sldId="288"/>
            <ac:spMk id="4652" creationId="{00000000-0000-0000-0000-000000000000}"/>
          </ac:spMkLst>
        </pc:spChg>
        <pc:spChg chg="mod">
          <ac:chgData name="Cao Tianyue" userId="002e49554a3b1526" providerId="LiveId" clId="{AB94867C-7F1F-4F52-A7CC-1BBF41B9F577}" dt="2020-11-20T02:42:51.490" v="53087" actId="947"/>
          <ac:spMkLst>
            <pc:docMk/>
            <pc:sldMk cId="0" sldId="288"/>
            <ac:spMk id="4653" creationId="{00000000-0000-0000-0000-000000000000}"/>
          </ac:spMkLst>
        </pc:spChg>
        <pc:spChg chg="mod">
          <ac:chgData name="Cao Tianyue" userId="002e49554a3b1526" providerId="LiveId" clId="{AB94867C-7F1F-4F52-A7CC-1BBF41B9F577}" dt="2020-11-20T02:42:51.488" v="53055" actId="947"/>
          <ac:spMkLst>
            <pc:docMk/>
            <pc:sldMk cId="0" sldId="288"/>
            <ac:spMk id="4654" creationId="{00000000-0000-0000-0000-000000000000}"/>
          </ac:spMkLst>
        </pc:spChg>
        <pc:spChg chg="mod">
          <ac:chgData name="Cao Tianyue" userId="002e49554a3b1526" providerId="LiveId" clId="{AB94867C-7F1F-4F52-A7CC-1BBF41B9F577}" dt="2020-11-20T02:42:51.486" v="53019" actId="947"/>
          <ac:spMkLst>
            <pc:docMk/>
            <pc:sldMk cId="0" sldId="288"/>
            <ac:spMk id="4655" creationId="{00000000-0000-0000-0000-000000000000}"/>
          </ac:spMkLst>
        </pc:spChg>
        <pc:spChg chg="mod">
          <ac:chgData name="Cao Tianyue" userId="002e49554a3b1526" providerId="LiveId" clId="{AB94867C-7F1F-4F52-A7CC-1BBF41B9F577}" dt="2020-11-20T02:42:51.485" v="52988" actId="947"/>
          <ac:spMkLst>
            <pc:docMk/>
            <pc:sldMk cId="0" sldId="288"/>
            <ac:spMk id="4656" creationId="{00000000-0000-0000-0000-000000000000}"/>
          </ac:spMkLst>
        </pc:spChg>
        <pc:spChg chg="mod">
          <ac:chgData name="Cao Tianyue" userId="002e49554a3b1526" providerId="LiveId" clId="{AB94867C-7F1F-4F52-A7CC-1BBF41B9F577}" dt="2020-11-20T02:42:51.482" v="52952" actId="947"/>
          <ac:spMkLst>
            <pc:docMk/>
            <pc:sldMk cId="0" sldId="288"/>
            <ac:spMk id="4657" creationId="{00000000-0000-0000-0000-000000000000}"/>
          </ac:spMkLst>
        </pc:spChg>
        <pc:spChg chg="mod">
          <ac:chgData name="Cao Tianyue" userId="002e49554a3b1526" providerId="LiveId" clId="{AB94867C-7F1F-4F52-A7CC-1BBF41B9F577}" dt="2020-11-20T02:42:51.481" v="52926" actId="947"/>
          <ac:spMkLst>
            <pc:docMk/>
            <pc:sldMk cId="0" sldId="288"/>
            <ac:spMk id="4658" creationId="{00000000-0000-0000-0000-000000000000}"/>
          </ac:spMkLst>
        </pc:spChg>
        <pc:spChg chg="mod">
          <ac:chgData name="Cao Tianyue" userId="002e49554a3b1526" providerId="LiveId" clId="{AB94867C-7F1F-4F52-A7CC-1BBF41B9F577}" dt="2020-11-20T02:42:51.479" v="52906" actId="947"/>
          <ac:spMkLst>
            <pc:docMk/>
            <pc:sldMk cId="0" sldId="288"/>
            <ac:spMk id="4659" creationId="{00000000-0000-0000-0000-000000000000}"/>
          </ac:spMkLst>
        </pc:spChg>
        <pc:spChg chg="mod">
          <ac:chgData name="Cao Tianyue" userId="002e49554a3b1526" providerId="LiveId" clId="{AB94867C-7F1F-4F52-A7CC-1BBF41B9F577}" dt="2020-11-20T02:42:51.477" v="52887" actId="947"/>
          <ac:spMkLst>
            <pc:docMk/>
            <pc:sldMk cId="0" sldId="288"/>
            <ac:spMk id="4660" creationId="{00000000-0000-0000-0000-000000000000}"/>
          </ac:spMkLst>
        </pc:spChg>
        <pc:spChg chg="mod">
          <ac:chgData name="Cao Tianyue" userId="002e49554a3b1526" providerId="LiveId" clId="{AB94867C-7F1F-4F52-A7CC-1BBF41B9F577}" dt="2020-11-20T02:42:51.477" v="52871" actId="947"/>
          <ac:spMkLst>
            <pc:docMk/>
            <pc:sldMk cId="0" sldId="288"/>
            <ac:spMk id="4661" creationId="{00000000-0000-0000-0000-000000000000}"/>
          </ac:spMkLst>
        </pc:spChg>
        <pc:spChg chg="mod">
          <ac:chgData name="Cao Tianyue" userId="002e49554a3b1526" providerId="LiveId" clId="{AB94867C-7F1F-4F52-A7CC-1BBF41B9F577}" dt="2020-11-20T02:42:51.476" v="52855" actId="947"/>
          <ac:spMkLst>
            <pc:docMk/>
            <pc:sldMk cId="0" sldId="288"/>
            <ac:spMk id="4662" creationId="{00000000-0000-0000-0000-000000000000}"/>
          </ac:spMkLst>
        </pc:spChg>
        <pc:spChg chg="mod">
          <ac:chgData name="Cao Tianyue" userId="002e49554a3b1526" providerId="LiveId" clId="{AB94867C-7F1F-4F52-A7CC-1BBF41B9F577}" dt="2020-11-20T02:42:51.475" v="52843" actId="947"/>
          <ac:spMkLst>
            <pc:docMk/>
            <pc:sldMk cId="0" sldId="288"/>
            <ac:spMk id="4663" creationId="{00000000-0000-0000-0000-000000000000}"/>
          </ac:spMkLst>
        </pc:spChg>
        <pc:spChg chg="mod">
          <ac:chgData name="Cao Tianyue" userId="002e49554a3b1526" providerId="LiveId" clId="{AB94867C-7F1F-4F52-A7CC-1BBF41B9F577}" dt="2020-11-20T02:42:51.474" v="52831" actId="947"/>
          <ac:spMkLst>
            <pc:docMk/>
            <pc:sldMk cId="0" sldId="288"/>
            <ac:spMk id="4664" creationId="{00000000-0000-0000-0000-000000000000}"/>
          </ac:spMkLst>
        </pc:spChg>
        <pc:spChg chg="mod">
          <ac:chgData name="Cao Tianyue" userId="002e49554a3b1526" providerId="LiveId" clId="{AB94867C-7F1F-4F52-A7CC-1BBF41B9F577}" dt="2020-11-20T02:42:51.473" v="52819" actId="947"/>
          <ac:spMkLst>
            <pc:docMk/>
            <pc:sldMk cId="0" sldId="288"/>
            <ac:spMk id="4665" creationId="{00000000-0000-0000-0000-000000000000}"/>
          </ac:spMkLst>
        </pc:spChg>
        <pc:spChg chg="mod">
          <ac:chgData name="Cao Tianyue" userId="002e49554a3b1526" providerId="LiveId" clId="{AB94867C-7F1F-4F52-A7CC-1BBF41B9F577}" dt="2020-11-20T02:42:51.473" v="52807" actId="947"/>
          <ac:spMkLst>
            <pc:docMk/>
            <pc:sldMk cId="0" sldId="288"/>
            <ac:spMk id="4666" creationId="{00000000-0000-0000-0000-000000000000}"/>
          </ac:spMkLst>
        </pc:spChg>
        <pc:spChg chg="mod">
          <ac:chgData name="Cao Tianyue" userId="002e49554a3b1526" providerId="LiveId" clId="{AB94867C-7F1F-4F52-A7CC-1BBF41B9F577}" dt="2020-11-20T02:42:51.472" v="52795" actId="947"/>
          <ac:spMkLst>
            <pc:docMk/>
            <pc:sldMk cId="0" sldId="288"/>
            <ac:spMk id="4667" creationId="{00000000-0000-0000-0000-000000000000}"/>
          </ac:spMkLst>
        </pc:spChg>
        <pc:spChg chg="mod">
          <ac:chgData name="Cao Tianyue" userId="002e49554a3b1526" providerId="LiveId" clId="{AB94867C-7F1F-4F52-A7CC-1BBF41B9F577}" dt="2020-11-20T02:42:51.471" v="52783" actId="947"/>
          <ac:spMkLst>
            <pc:docMk/>
            <pc:sldMk cId="0" sldId="288"/>
            <ac:spMk id="4668" creationId="{00000000-0000-0000-0000-000000000000}"/>
          </ac:spMkLst>
        </pc:spChg>
        <pc:spChg chg="mod">
          <ac:chgData name="Cao Tianyue" userId="002e49554a3b1526" providerId="LiveId" clId="{AB94867C-7F1F-4F52-A7CC-1BBF41B9F577}" dt="2020-11-20T02:42:51.470" v="52771" actId="947"/>
          <ac:spMkLst>
            <pc:docMk/>
            <pc:sldMk cId="0" sldId="288"/>
            <ac:spMk id="4669" creationId="{00000000-0000-0000-0000-000000000000}"/>
          </ac:spMkLst>
        </pc:spChg>
        <pc:spChg chg="mod">
          <ac:chgData name="Cao Tianyue" userId="002e49554a3b1526" providerId="LiveId" clId="{AB94867C-7F1F-4F52-A7CC-1BBF41B9F577}" dt="2020-11-20T02:42:51.470" v="52759" actId="947"/>
          <ac:spMkLst>
            <pc:docMk/>
            <pc:sldMk cId="0" sldId="288"/>
            <ac:spMk id="4670" creationId="{00000000-0000-0000-0000-000000000000}"/>
          </ac:spMkLst>
        </pc:spChg>
        <pc:spChg chg="mod">
          <ac:chgData name="Cao Tianyue" userId="002e49554a3b1526" providerId="LiveId" clId="{AB94867C-7F1F-4F52-A7CC-1BBF41B9F577}" dt="2020-11-20T02:42:51.469" v="52747" actId="947"/>
          <ac:spMkLst>
            <pc:docMk/>
            <pc:sldMk cId="0" sldId="288"/>
            <ac:spMk id="4671" creationId="{00000000-0000-0000-0000-000000000000}"/>
          </ac:spMkLst>
        </pc:spChg>
        <pc:spChg chg="mod">
          <ac:chgData name="Cao Tianyue" userId="002e49554a3b1526" providerId="LiveId" clId="{AB94867C-7F1F-4F52-A7CC-1BBF41B9F577}" dt="2020-11-20T02:42:51.468" v="52735" actId="947"/>
          <ac:spMkLst>
            <pc:docMk/>
            <pc:sldMk cId="0" sldId="288"/>
            <ac:spMk id="4672" creationId="{00000000-0000-0000-0000-000000000000}"/>
          </ac:spMkLst>
        </pc:spChg>
        <pc:spChg chg="mod">
          <ac:chgData name="Cao Tianyue" userId="002e49554a3b1526" providerId="LiveId" clId="{AB94867C-7F1F-4F52-A7CC-1BBF41B9F577}" dt="2020-11-20T02:42:51.467" v="52723" actId="947"/>
          <ac:spMkLst>
            <pc:docMk/>
            <pc:sldMk cId="0" sldId="288"/>
            <ac:spMk id="4673" creationId="{00000000-0000-0000-0000-000000000000}"/>
          </ac:spMkLst>
        </pc:spChg>
        <pc:spChg chg="mod">
          <ac:chgData name="Cao Tianyue" userId="002e49554a3b1526" providerId="LiveId" clId="{AB94867C-7F1F-4F52-A7CC-1BBF41B9F577}" dt="2020-11-20T02:42:51.467" v="52715" actId="947"/>
          <ac:spMkLst>
            <pc:docMk/>
            <pc:sldMk cId="0" sldId="288"/>
            <ac:spMk id="4674" creationId="{00000000-0000-0000-0000-000000000000}"/>
          </ac:spMkLst>
        </pc:spChg>
        <pc:spChg chg="mod">
          <ac:chgData name="Cao Tianyue" userId="002e49554a3b1526" providerId="LiveId" clId="{AB94867C-7F1F-4F52-A7CC-1BBF41B9F577}" dt="2020-11-20T02:42:51.466" v="52707" actId="947"/>
          <ac:spMkLst>
            <pc:docMk/>
            <pc:sldMk cId="0" sldId="288"/>
            <ac:spMk id="4675" creationId="{00000000-0000-0000-0000-000000000000}"/>
          </ac:spMkLst>
        </pc:spChg>
        <pc:spChg chg="mod">
          <ac:chgData name="Cao Tianyue" userId="002e49554a3b1526" providerId="LiveId" clId="{AB94867C-7F1F-4F52-A7CC-1BBF41B9F577}" dt="2020-11-20T02:42:51.466" v="52699" actId="947"/>
          <ac:spMkLst>
            <pc:docMk/>
            <pc:sldMk cId="0" sldId="288"/>
            <ac:spMk id="4676" creationId="{00000000-0000-0000-0000-000000000000}"/>
          </ac:spMkLst>
        </pc:spChg>
        <pc:spChg chg="mod">
          <ac:chgData name="Cao Tianyue" userId="002e49554a3b1526" providerId="LiveId" clId="{AB94867C-7F1F-4F52-A7CC-1BBF41B9F577}" dt="2020-11-20T02:42:51.466" v="52695" actId="947"/>
          <ac:spMkLst>
            <pc:docMk/>
            <pc:sldMk cId="0" sldId="288"/>
            <ac:spMk id="4677" creationId="{00000000-0000-0000-0000-000000000000}"/>
          </ac:spMkLst>
        </pc:spChg>
        <pc:spChg chg="mod">
          <ac:chgData name="Cao Tianyue" userId="002e49554a3b1526" providerId="LiveId" clId="{AB94867C-7F1F-4F52-A7CC-1BBF41B9F577}" dt="2020-11-20T02:42:51.505" v="53319" actId="947"/>
          <ac:spMkLst>
            <pc:docMk/>
            <pc:sldMk cId="0" sldId="288"/>
            <ac:spMk id="4681" creationId="{00000000-0000-0000-0000-000000000000}"/>
          </ac:spMkLst>
        </pc:spChg>
        <pc:spChg chg="mod">
          <ac:chgData name="Cao Tianyue" userId="002e49554a3b1526" providerId="LiveId" clId="{AB94867C-7F1F-4F52-A7CC-1BBF41B9F577}" dt="2020-11-20T02:42:51.502" v="53275" actId="947"/>
          <ac:spMkLst>
            <pc:docMk/>
            <pc:sldMk cId="0" sldId="288"/>
            <ac:spMk id="4682" creationId="{00000000-0000-0000-0000-000000000000}"/>
          </ac:spMkLst>
        </pc:spChg>
        <pc:spChg chg="mod">
          <ac:chgData name="Cao Tianyue" userId="002e49554a3b1526" providerId="LiveId" clId="{AB94867C-7F1F-4F52-A7CC-1BBF41B9F577}" dt="2020-11-20T02:42:51.505" v="53318" actId="947"/>
          <ac:spMkLst>
            <pc:docMk/>
            <pc:sldMk cId="0" sldId="288"/>
            <ac:spMk id="4684" creationId="{00000000-0000-0000-0000-000000000000}"/>
          </ac:spMkLst>
        </pc:spChg>
        <pc:spChg chg="mod">
          <ac:chgData name="Cao Tianyue" userId="002e49554a3b1526" providerId="LiveId" clId="{AB94867C-7F1F-4F52-A7CC-1BBF41B9F577}" dt="2020-11-20T02:42:51.502" v="53278" actId="947"/>
          <ac:spMkLst>
            <pc:docMk/>
            <pc:sldMk cId="0" sldId="288"/>
            <ac:spMk id="4685" creationId="{00000000-0000-0000-0000-000000000000}"/>
          </ac:spMkLst>
        </pc:spChg>
        <pc:spChg chg="mod">
          <ac:chgData name="Cao Tianyue" userId="002e49554a3b1526" providerId="LiveId" clId="{AB94867C-7F1F-4F52-A7CC-1BBF41B9F577}" dt="2020-11-20T02:42:51.506" v="53326" actId="947"/>
          <ac:spMkLst>
            <pc:docMk/>
            <pc:sldMk cId="0" sldId="288"/>
            <ac:spMk id="4688" creationId="{00000000-0000-0000-0000-000000000000}"/>
          </ac:spMkLst>
        </pc:spChg>
        <pc:spChg chg="mod">
          <ac:chgData name="Cao Tianyue" userId="002e49554a3b1526" providerId="LiveId" clId="{AB94867C-7F1F-4F52-A7CC-1BBF41B9F577}" dt="2020-11-20T02:42:51.503" v="53293" actId="947"/>
          <ac:spMkLst>
            <pc:docMk/>
            <pc:sldMk cId="0" sldId="288"/>
            <ac:spMk id="4689" creationId="{00000000-0000-0000-0000-000000000000}"/>
          </ac:spMkLst>
        </pc:spChg>
        <pc:spChg chg="mod">
          <ac:chgData name="Cao Tianyue" userId="002e49554a3b1526" providerId="LiveId" clId="{AB94867C-7F1F-4F52-A7CC-1BBF41B9F577}" dt="2020-11-20T02:42:51.501" v="53250" actId="947"/>
          <ac:spMkLst>
            <pc:docMk/>
            <pc:sldMk cId="0" sldId="288"/>
            <ac:spMk id="4690" creationId="{00000000-0000-0000-0000-000000000000}"/>
          </ac:spMkLst>
        </pc:spChg>
        <pc:spChg chg="mod">
          <ac:chgData name="Cao Tianyue" userId="002e49554a3b1526" providerId="LiveId" clId="{AB94867C-7F1F-4F52-A7CC-1BBF41B9F577}" dt="2020-11-20T02:42:51.498" v="53217" actId="947"/>
          <ac:spMkLst>
            <pc:docMk/>
            <pc:sldMk cId="0" sldId="288"/>
            <ac:spMk id="4691" creationId="{00000000-0000-0000-0000-000000000000}"/>
          </ac:spMkLst>
        </pc:spChg>
        <pc:spChg chg="mod">
          <ac:chgData name="Cao Tianyue" userId="002e49554a3b1526" providerId="LiveId" clId="{AB94867C-7F1F-4F52-A7CC-1BBF41B9F577}" dt="2020-11-20T02:42:51.496" v="53185" actId="947"/>
          <ac:spMkLst>
            <pc:docMk/>
            <pc:sldMk cId="0" sldId="288"/>
            <ac:spMk id="4692" creationId="{00000000-0000-0000-0000-000000000000}"/>
          </ac:spMkLst>
        </pc:spChg>
        <pc:spChg chg="mod">
          <ac:chgData name="Cao Tianyue" userId="002e49554a3b1526" providerId="LiveId" clId="{AB94867C-7F1F-4F52-A7CC-1BBF41B9F577}" dt="2020-11-20T02:42:51.495" v="53152" actId="947"/>
          <ac:spMkLst>
            <pc:docMk/>
            <pc:sldMk cId="0" sldId="288"/>
            <ac:spMk id="4693" creationId="{00000000-0000-0000-0000-000000000000}"/>
          </ac:spMkLst>
        </pc:spChg>
        <pc:spChg chg="mod">
          <ac:chgData name="Cao Tianyue" userId="002e49554a3b1526" providerId="LiveId" clId="{AB94867C-7F1F-4F52-A7CC-1BBF41B9F577}" dt="2020-11-20T02:42:51.492" v="53121" actId="947"/>
          <ac:spMkLst>
            <pc:docMk/>
            <pc:sldMk cId="0" sldId="288"/>
            <ac:spMk id="4695" creationId="{00000000-0000-0000-0000-000000000000}"/>
          </ac:spMkLst>
        </pc:spChg>
        <pc:spChg chg="mod">
          <ac:chgData name="Cao Tianyue" userId="002e49554a3b1526" providerId="LiveId" clId="{AB94867C-7F1F-4F52-A7CC-1BBF41B9F577}" dt="2020-11-20T02:42:51.490" v="53086" actId="947"/>
          <ac:spMkLst>
            <pc:docMk/>
            <pc:sldMk cId="0" sldId="288"/>
            <ac:spMk id="4696" creationId="{00000000-0000-0000-0000-000000000000}"/>
          </ac:spMkLst>
        </pc:spChg>
        <pc:spChg chg="mod">
          <ac:chgData name="Cao Tianyue" userId="002e49554a3b1526" providerId="LiveId" clId="{AB94867C-7F1F-4F52-A7CC-1BBF41B9F577}" dt="2020-11-20T02:42:51.489" v="53056" actId="947"/>
          <ac:spMkLst>
            <pc:docMk/>
            <pc:sldMk cId="0" sldId="288"/>
            <ac:spMk id="4697" creationId="{00000000-0000-0000-0000-000000000000}"/>
          </ac:spMkLst>
        </pc:spChg>
        <pc:spChg chg="mod">
          <ac:chgData name="Cao Tianyue" userId="002e49554a3b1526" providerId="LiveId" clId="{AB94867C-7F1F-4F52-A7CC-1BBF41B9F577}" dt="2020-11-20T02:42:51.487" v="53024" actId="947"/>
          <ac:spMkLst>
            <pc:docMk/>
            <pc:sldMk cId="0" sldId="288"/>
            <ac:spMk id="4698" creationId="{00000000-0000-0000-0000-000000000000}"/>
          </ac:spMkLst>
        </pc:spChg>
        <pc:spChg chg="mod">
          <ac:chgData name="Cao Tianyue" userId="002e49554a3b1526" providerId="LiveId" clId="{AB94867C-7F1F-4F52-A7CC-1BBF41B9F577}" dt="2020-11-20T02:42:51.485" v="52989" actId="947"/>
          <ac:spMkLst>
            <pc:docMk/>
            <pc:sldMk cId="0" sldId="288"/>
            <ac:spMk id="4699" creationId="{00000000-0000-0000-0000-000000000000}"/>
          </ac:spMkLst>
        </pc:spChg>
        <pc:spChg chg="mod">
          <ac:chgData name="Cao Tianyue" userId="002e49554a3b1526" providerId="LiveId" clId="{AB94867C-7F1F-4F52-A7CC-1BBF41B9F577}" dt="2020-11-20T02:42:51.483" v="52956" actId="947"/>
          <ac:spMkLst>
            <pc:docMk/>
            <pc:sldMk cId="0" sldId="288"/>
            <ac:spMk id="4700" creationId="{00000000-0000-0000-0000-000000000000}"/>
          </ac:spMkLst>
        </pc:spChg>
        <pc:spChg chg="mod">
          <ac:chgData name="Cao Tianyue" userId="002e49554a3b1526" providerId="LiveId" clId="{AB94867C-7F1F-4F52-A7CC-1BBF41B9F577}" dt="2020-11-20T02:42:51.480" v="52925" actId="947"/>
          <ac:spMkLst>
            <pc:docMk/>
            <pc:sldMk cId="0" sldId="288"/>
            <ac:spMk id="4702" creationId="{00000000-0000-0000-0000-000000000000}"/>
          </ac:spMkLst>
        </pc:spChg>
        <pc:spChg chg="mod">
          <ac:chgData name="Cao Tianyue" userId="002e49554a3b1526" providerId="LiveId" clId="{AB94867C-7F1F-4F52-A7CC-1BBF41B9F577}" dt="2020-11-20T02:42:51.479" v="52905" actId="947"/>
          <ac:spMkLst>
            <pc:docMk/>
            <pc:sldMk cId="0" sldId="288"/>
            <ac:spMk id="4703" creationId="{00000000-0000-0000-0000-000000000000}"/>
          </ac:spMkLst>
        </pc:spChg>
        <pc:spChg chg="mod">
          <ac:chgData name="Cao Tianyue" userId="002e49554a3b1526" providerId="LiveId" clId="{AB94867C-7F1F-4F52-A7CC-1BBF41B9F577}" dt="2020-11-20T02:42:51.477" v="52884" actId="947"/>
          <ac:spMkLst>
            <pc:docMk/>
            <pc:sldMk cId="0" sldId="288"/>
            <ac:spMk id="4704" creationId="{00000000-0000-0000-0000-000000000000}"/>
          </ac:spMkLst>
        </pc:spChg>
        <pc:spChg chg="mod">
          <ac:chgData name="Cao Tianyue" userId="002e49554a3b1526" providerId="LiveId" clId="{AB94867C-7F1F-4F52-A7CC-1BBF41B9F577}" dt="2020-11-20T02:42:51.476" v="52865" actId="947"/>
          <ac:spMkLst>
            <pc:docMk/>
            <pc:sldMk cId="0" sldId="288"/>
            <ac:spMk id="4705" creationId="{00000000-0000-0000-0000-000000000000}"/>
          </ac:spMkLst>
        </pc:spChg>
        <pc:spChg chg="mod">
          <ac:chgData name="Cao Tianyue" userId="002e49554a3b1526" providerId="LiveId" clId="{AB94867C-7F1F-4F52-A7CC-1BBF41B9F577}" dt="2020-11-20T02:42:51.475" v="52851" actId="947"/>
          <ac:spMkLst>
            <pc:docMk/>
            <pc:sldMk cId="0" sldId="288"/>
            <ac:spMk id="4706" creationId="{00000000-0000-0000-0000-000000000000}"/>
          </ac:spMkLst>
        </pc:spChg>
        <pc:spChg chg="mod">
          <ac:chgData name="Cao Tianyue" userId="002e49554a3b1526" providerId="LiveId" clId="{AB94867C-7F1F-4F52-A7CC-1BBF41B9F577}" dt="2020-11-20T02:42:51.475" v="52839" actId="947"/>
          <ac:spMkLst>
            <pc:docMk/>
            <pc:sldMk cId="0" sldId="288"/>
            <ac:spMk id="4707" creationId="{00000000-0000-0000-0000-000000000000}"/>
          </ac:spMkLst>
        </pc:spChg>
        <pc:spChg chg="mod">
          <ac:chgData name="Cao Tianyue" userId="002e49554a3b1526" providerId="LiveId" clId="{AB94867C-7F1F-4F52-A7CC-1BBF41B9F577}" dt="2020-11-20T02:42:51.474" v="52827" actId="947"/>
          <ac:spMkLst>
            <pc:docMk/>
            <pc:sldMk cId="0" sldId="288"/>
            <ac:spMk id="4709" creationId="{00000000-0000-0000-0000-000000000000}"/>
          </ac:spMkLst>
        </pc:spChg>
        <pc:spChg chg="mod">
          <ac:chgData name="Cao Tianyue" userId="002e49554a3b1526" providerId="LiveId" clId="{AB94867C-7F1F-4F52-A7CC-1BBF41B9F577}" dt="2020-11-20T02:42:51.473" v="52815" actId="947"/>
          <ac:spMkLst>
            <pc:docMk/>
            <pc:sldMk cId="0" sldId="288"/>
            <ac:spMk id="4710" creationId="{00000000-0000-0000-0000-000000000000}"/>
          </ac:spMkLst>
        </pc:spChg>
        <pc:spChg chg="mod">
          <ac:chgData name="Cao Tianyue" userId="002e49554a3b1526" providerId="LiveId" clId="{AB94867C-7F1F-4F52-A7CC-1BBF41B9F577}" dt="2020-11-20T02:42:51.472" v="52803" actId="947"/>
          <ac:spMkLst>
            <pc:docMk/>
            <pc:sldMk cId="0" sldId="288"/>
            <ac:spMk id="4711" creationId="{00000000-0000-0000-0000-000000000000}"/>
          </ac:spMkLst>
        </pc:spChg>
        <pc:spChg chg="mod">
          <ac:chgData name="Cao Tianyue" userId="002e49554a3b1526" providerId="LiveId" clId="{AB94867C-7F1F-4F52-A7CC-1BBF41B9F577}" dt="2020-11-20T02:42:51.472" v="52791" actId="947"/>
          <ac:spMkLst>
            <pc:docMk/>
            <pc:sldMk cId="0" sldId="288"/>
            <ac:spMk id="4712" creationId="{00000000-0000-0000-0000-000000000000}"/>
          </ac:spMkLst>
        </pc:spChg>
        <pc:spChg chg="mod">
          <ac:chgData name="Cao Tianyue" userId="002e49554a3b1526" providerId="LiveId" clId="{AB94867C-7F1F-4F52-A7CC-1BBF41B9F577}" dt="2020-11-20T02:42:51.471" v="52779" actId="947"/>
          <ac:spMkLst>
            <pc:docMk/>
            <pc:sldMk cId="0" sldId="288"/>
            <ac:spMk id="4713" creationId="{00000000-0000-0000-0000-000000000000}"/>
          </ac:spMkLst>
        </pc:spChg>
        <pc:spChg chg="mod">
          <ac:chgData name="Cao Tianyue" userId="002e49554a3b1526" providerId="LiveId" clId="{AB94867C-7F1F-4F52-A7CC-1BBF41B9F577}" dt="2020-11-20T02:42:51.470" v="52767" actId="947"/>
          <ac:spMkLst>
            <pc:docMk/>
            <pc:sldMk cId="0" sldId="288"/>
            <ac:spMk id="4714" creationId="{00000000-0000-0000-0000-000000000000}"/>
          </ac:spMkLst>
        </pc:spChg>
        <pc:spChg chg="mod">
          <ac:chgData name="Cao Tianyue" userId="002e49554a3b1526" providerId="LiveId" clId="{AB94867C-7F1F-4F52-A7CC-1BBF41B9F577}" dt="2020-11-20T02:42:51.469" v="52755" actId="947"/>
          <ac:spMkLst>
            <pc:docMk/>
            <pc:sldMk cId="0" sldId="288"/>
            <ac:spMk id="4716" creationId="{00000000-0000-0000-0000-000000000000}"/>
          </ac:spMkLst>
        </pc:spChg>
        <pc:spChg chg="mod">
          <ac:chgData name="Cao Tianyue" userId="002e49554a3b1526" providerId="LiveId" clId="{AB94867C-7F1F-4F52-A7CC-1BBF41B9F577}" dt="2020-11-20T02:42:51.469" v="52743" actId="947"/>
          <ac:spMkLst>
            <pc:docMk/>
            <pc:sldMk cId="0" sldId="288"/>
            <ac:spMk id="4717" creationId="{00000000-0000-0000-0000-000000000000}"/>
          </ac:spMkLst>
        </pc:spChg>
        <pc:spChg chg="mod">
          <ac:chgData name="Cao Tianyue" userId="002e49554a3b1526" providerId="LiveId" clId="{AB94867C-7F1F-4F52-A7CC-1BBF41B9F577}" dt="2020-11-20T02:42:51.468" v="52732" actId="947"/>
          <ac:spMkLst>
            <pc:docMk/>
            <pc:sldMk cId="0" sldId="288"/>
            <ac:spMk id="4718" creationId="{00000000-0000-0000-0000-000000000000}"/>
          </ac:spMkLst>
        </pc:spChg>
        <pc:spChg chg="mod">
          <ac:chgData name="Cao Tianyue" userId="002e49554a3b1526" providerId="LiveId" clId="{AB94867C-7F1F-4F52-A7CC-1BBF41B9F577}" dt="2020-11-20T02:42:51.467" v="52719" actId="947"/>
          <ac:spMkLst>
            <pc:docMk/>
            <pc:sldMk cId="0" sldId="288"/>
            <ac:spMk id="4719" creationId="{00000000-0000-0000-0000-000000000000}"/>
          </ac:spMkLst>
        </pc:spChg>
        <pc:spChg chg="mod">
          <ac:chgData name="Cao Tianyue" userId="002e49554a3b1526" providerId="LiveId" clId="{AB94867C-7F1F-4F52-A7CC-1BBF41B9F577}" dt="2020-11-20T02:42:51.467" v="52711" actId="947"/>
          <ac:spMkLst>
            <pc:docMk/>
            <pc:sldMk cId="0" sldId="288"/>
            <ac:spMk id="4720" creationId="{00000000-0000-0000-0000-000000000000}"/>
          </ac:spMkLst>
        </pc:spChg>
        <pc:spChg chg="mod">
          <ac:chgData name="Cao Tianyue" userId="002e49554a3b1526" providerId="LiveId" clId="{AB94867C-7F1F-4F52-A7CC-1BBF41B9F577}" dt="2020-11-20T02:42:51.466" v="52703" actId="947"/>
          <ac:spMkLst>
            <pc:docMk/>
            <pc:sldMk cId="0" sldId="288"/>
            <ac:spMk id="4721" creationId="{00000000-0000-0000-0000-000000000000}"/>
          </ac:spMkLst>
        </pc:spChg>
        <pc:spChg chg="mod">
          <ac:chgData name="Cao Tianyue" userId="002e49554a3b1526" providerId="LiveId" clId="{AB94867C-7F1F-4F52-A7CC-1BBF41B9F577}" dt="2020-11-20T02:42:51.505" v="53317" actId="947"/>
          <ac:spMkLst>
            <pc:docMk/>
            <pc:sldMk cId="0" sldId="288"/>
            <ac:spMk id="4725" creationId="{00000000-0000-0000-0000-000000000000}"/>
          </ac:spMkLst>
        </pc:spChg>
        <pc:spChg chg="mod">
          <ac:chgData name="Cao Tianyue" userId="002e49554a3b1526" providerId="LiveId" clId="{AB94867C-7F1F-4F52-A7CC-1BBF41B9F577}" dt="2020-11-20T02:42:51.502" v="53277" actId="947"/>
          <ac:spMkLst>
            <pc:docMk/>
            <pc:sldMk cId="0" sldId="288"/>
            <ac:spMk id="4726" creationId="{00000000-0000-0000-0000-000000000000}"/>
          </ac:spMkLst>
        </pc:spChg>
        <pc:spChg chg="mod">
          <ac:chgData name="Cao Tianyue" userId="002e49554a3b1526" providerId="LiveId" clId="{AB94867C-7F1F-4F52-A7CC-1BBF41B9F577}" dt="2020-11-20T02:42:51.500" v="53242" actId="947"/>
          <ac:spMkLst>
            <pc:docMk/>
            <pc:sldMk cId="0" sldId="288"/>
            <ac:spMk id="4728" creationId="{00000000-0000-0000-0000-000000000000}"/>
          </ac:spMkLst>
        </pc:spChg>
        <pc:spChg chg="mod">
          <ac:chgData name="Cao Tianyue" userId="002e49554a3b1526" providerId="LiveId" clId="{AB94867C-7F1F-4F52-A7CC-1BBF41B9F577}" dt="2020-11-20T02:42:51.498" v="53209" actId="947"/>
          <ac:spMkLst>
            <pc:docMk/>
            <pc:sldMk cId="0" sldId="288"/>
            <ac:spMk id="4729" creationId="{00000000-0000-0000-0000-000000000000}"/>
          </ac:spMkLst>
        </pc:spChg>
        <pc:spChg chg="mod">
          <ac:chgData name="Cao Tianyue" userId="002e49554a3b1526" providerId="LiveId" clId="{AB94867C-7F1F-4F52-A7CC-1BBF41B9F577}" dt="2020-11-20T02:42:51.496" v="53177" actId="947"/>
          <ac:spMkLst>
            <pc:docMk/>
            <pc:sldMk cId="0" sldId="288"/>
            <ac:spMk id="4730" creationId="{00000000-0000-0000-0000-000000000000}"/>
          </ac:spMkLst>
        </pc:spChg>
        <pc:spChg chg="mod">
          <ac:chgData name="Cao Tianyue" userId="002e49554a3b1526" providerId="LiveId" clId="{AB94867C-7F1F-4F52-A7CC-1BBF41B9F577}" dt="2020-11-20T02:42:51.494" v="53143" actId="947"/>
          <ac:spMkLst>
            <pc:docMk/>
            <pc:sldMk cId="0" sldId="288"/>
            <ac:spMk id="4731" creationId="{00000000-0000-0000-0000-000000000000}"/>
          </ac:spMkLst>
        </pc:spChg>
        <pc:spChg chg="mod">
          <ac:chgData name="Cao Tianyue" userId="002e49554a3b1526" providerId="LiveId" clId="{AB94867C-7F1F-4F52-A7CC-1BBF41B9F577}" dt="2020-11-20T02:42:51.492" v="53107" actId="947"/>
          <ac:spMkLst>
            <pc:docMk/>
            <pc:sldMk cId="0" sldId="288"/>
            <ac:spMk id="4732" creationId="{00000000-0000-0000-0000-000000000000}"/>
          </ac:spMkLst>
        </pc:spChg>
        <pc:spChg chg="mod">
          <ac:chgData name="Cao Tianyue" userId="002e49554a3b1526" providerId="LiveId" clId="{AB94867C-7F1F-4F52-A7CC-1BBF41B9F577}" dt="2020-11-20T02:42:51.489" v="53070" actId="947"/>
          <ac:spMkLst>
            <pc:docMk/>
            <pc:sldMk cId="0" sldId="288"/>
            <ac:spMk id="4735" creationId="{00000000-0000-0000-0000-000000000000}"/>
          </ac:spMkLst>
        </pc:spChg>
        <pc:spChg chg="mod">
          <ac:chgData name="Cao Tianyue" userId="002e49554a3b1526" providerId="LiveId" clId="{AB94867C-7F1F-4F52-A7CC-1BBF41B9F577}" dt="2020-11-20T02:42:51.487" v="53038" actId="947"/>
          <ac:spMkLst>
            <pc:docMk/>
            <pc:sldMk cId="0" sldId="288"/>
            <ac:spMk id="4736" creationId="{00000000-0000-0000-0000-000000000000}"/>
          </ac:spMkLst>
        </pc:spChg>
        <pc:spChg chg="mod">
          <ac:chgData name="Cao Tianyue" userId="002e49554a3b1526" providerId="LiveId" clId="{AB94867C-7F1F-4F52-A7CC-1BBF41B9F577}" dt="2020-11-20T02:42:51.485" v="53005" actId="947"/>
          <ac:spMkLst>
            <pc:docMk/>
            <pc:sldMk cId="0" sldId="288"/>
            <ac:spMk id="4738" creationId="{00000000-0000-0000-0000-000000000000}"/>
          </ac:spMkLst>
        </pc:spChg>
        <pc:spChg chg="mod">
          <ac:chgData name="Cao Tianyue" userId="002e49554a3b1526" providerId="LiveId" clId="{AB94867C-7F1F-4F52-A7CC-1BBF41B9F577}" dt="2020-11-20T02:42:51.483" v="52969" actId="947"/>
          <ac:spMkLst>
            <pc:docMk/>
            <pc:sldMk cId="0" sldId="288"/>
            <ac:spMk id="4739" creationId="{00000000-0000-0000-0000-000000000000}"/>
          </ac:spMkLst>
        </pc:spChg>
        <pc:spChg chg="mod">
          <ac:chgData name="Cao Tianyue" userId="002e49554a3b1526" providerId="LiveId" clId="{AB94867C-7F1F-4F52-A7CC-1BBF41B9F577}" dt="2020-11-20T02:42:51.481" v="52938" actId="947"/>
          <ac:spMkLst>
            <pc:docMk/>
            <pc:sldMk cId="0" sldId="288"/>
            <ac:spMk id="4741" creationId="{00000000-0000-0000-0000-000000000000}"/>
          </ac:spMkLst>
        </pc:spChg>
        <pc:spChg chg="mod">
          <ac:chgData name="Cao Tianyue" userId="002e49554a3b1526" providerId="LiveId" clId="{AB94867C-7F1F-4F52-A7CC-1BBF41B9F577}" dt="2020-11-20T02:42:51.480" v="52918" actId="947"/>
          <ac:spMkLst>
            <pc:docMk/>
            <pc:sldMk cId="0" sldId="288"/>
            <ac:spMk id="4742" creationId="{00000000-0000-0000-0000-000000000000}"/>
          </ac:spMkLst>
        </pc:spChg>
        <pc:spChg chg="mod">
          <ac:chgData name="Cao Tianyue" userId="002e49554a3b1526" providerId="LiveId" clId="{AB94867C-7F1F-4F52-A7CC-1BBF41B9F577}" dt="2020-11-20T02:42:51.478" v="52897" actId="947"/>
          <ac:spMkLst>
            <pc:docMk/>
            <pc:sldMk cId="0" sldId="288"/>
            <ac:spMk id="4744" creationId="{00000000-0000-0000-0000-000000000000}"/>
          </ac:spMkLst>
        </pc:spChg>
        <pc:spChg chg="mod">
          <ac:chgData name="Cao Tianyue" userId="002e49554a3b1526" providerId="LiveId" clId="{AB94867C-7F1F-4F52-A7CC-1BBF41B9F577}" dt="2020-11-20T02:42:51.477" v="52876" actId="947"/>
          <ac:spMkLst>
            <pc:docMk/>
            <pc:sldMk cId="0" sldId="288"/>
            <ac:spMk id="4745" creationId="{00000000-0000-0000-0000-000000000000}"/>
          </ac:spMkLst>
        </pc:spChg>
        <pc:spChg chg="mod">
          <ac:chgData name="Cao Tianyue" userId="002e49554a3b1526" providerId="LiveId" clId="{AB94867C-7F1F-4F52-A7CC-1BBF41B9F577}" dt="2020-11-20T02:42:51.476" v="52861" actId="947"/>
          <ac:spMkLst>
            <pc:docMk/>
            <pc:sldMk cId="0" sldId="288"/>
            <ac:spMk id="4747" creationId="{00000000-0000-0000-0000-000000000000}"/>
          </ac:spMkLst>
        </pc:spChg>
        <pc:spChg chg="mod">
          <ac:chgData name="Cao Tianyue" userId="002e49554a3b1526" providerId="LiveId" clId="{AB94867C-7F1F-4F52-A7CC-1BBF41B9F577}" dt="2020-11-20T02:42:51.475" v="52847" actId="947"/>
          <ac:spMkLst>
            <pc:docMk/>
            <pc:sldMk cId="0" sldId="288"/>
            <ac:spMk id="4748" creationId="{00000000-0000-0000-0000-000000000000}"/>
          </ac:spMkLst>
        </pc:spChg>
        <pc:spChg chg="mod">
          <ac:chgData name="Cao Tianyue" userId="002e49554a3b1526" providerId="LiveId" clId="{AB94867C-7F1F-4F52-A7CC-1BBF41B9F577}" dt="2020-11-20T02:42:51.474" v="52835" actId="947"/>
          <ac:spMkLst>
            <pc:docMk/>
            <pc:sldMk cId="0" sldId="288"/>
            <ac:spMk id="4750" creationId="{00000000-0000-0000-0000-000000000000}"/>
          </ac:spMkLst>
        </pc:spChg>
        <pc:spChg chg="mod">
          <ac:chgData name="Cao Tianyue" userId="002e49554a3b1526" providerId="LiveId" clId="{AB94867C-7F1F-4F52-A7CC-1BBF41B9F577}" dt="2020-11-20T02:42:51.474" v="52823" actId="947"/>
          <ac:spMkLst>
            <pc:docMk/>
            <pc:sldMk cId="0" sldId="288"/>
            <ac:spMk id="4751" creationId="{00000000-0000-0000-0000-000000000000}"/>
          </ac:spMkLst>
        </pc:spChg>
        <pc:spChg chg="mod">
          <ac:chgData name="Cao Tianyue" userId="002e49554a3b1526" providerId="LiveId" clId="{AB94867C-7F1F-4F52-A7CC-1BBF41B9F577}" dt="2020-11-20T02:42:51.473" v="52811" actId="947"/>
          <ac:spMkLst>
            <pc:docMk/>
            <pc:sldMk cId="0" sldId="288"/>
            <ac:spMk id="4753" creationId="{00000000-0000-0000-0000-000000000000}"/>
          </ac:spMkLst>
        </pc:spChg>
        <pc:spChg chg="mod">
          <ac:chgData name="Cao Tianyue" userId="002e49554a3b1526" providerId="LiveId" clId="{AB94867C-7F1F-4F52-A7CC-1BBF41B9F577}" dt="2020-11-20T02:42:51.472" v="52799" actId="947"/>
          <ac:spMkLst>
            <pc:docMk/>
            <pc:sldMk cId="0" sldId="288"/>
            <ac:spMk id="4754" creationId="{00000000-0000-0000-0000-000000000000}"/>
          </ac:spMkLst>
        </pc:spChg>
        <pc:spChg chg="mod">
          <ac:chgData name="Cao Tianyue" userId="002e49554a3b1526" providerId="LiveId" clId="{AB94867C-7F1F-4F52-A7CC-1BBF41B9F577}" dt="2020-11-20T02:42:51.471" v="52787" actId="947"/>
          <ac:spMkLst>
            <pc:docMk/>
            <pc:sldMk cId="0" sldId="288"/>
            <ac:spMk id="4756" creationId="{00000000-0000-0000-0000-000000000000}"/>
          </ac:spMkLst>
        </pc:spChg>
        <pc:spChg chg="mod">
          <ac:chgData name="Cao Tianyue" userId="002e49554a3b1526" providerId="LiveId" clId="{AB94867C-7F1F-4F52-A7CC-1BBF41B9F577}" dt="2020-11-20T02:42:51.471" v="52775" actId="947"/>
          <ac:spMkLst>
            <pc:docMk/>
            <pc:sldMk cId="0" sldId="288"/>
            <ac:spMk id="4757" creationId="{00000000-0000-0000-0000-000000000000}"/>
          </ac:spMkLst>
        </pc:spChg>
        <pc:spChg chg="mod">
          <ac:chgData name="Cao Tianyue" userId="002e49554a3b1526" providerId="LiveId" clId="{AB94867C-7F1F-4F52-A7CC-1BBF41B9F577}" dt="2020-11-20T02:42:51.470" v="52763" actId="947"/>
          <ac:spMkLst>
            <pc:docMk/>
            <pc:sldMk cId="0" sldId="288"/>
            <ac:spMk id="4759" creationId="{00000000-0000-0000-0000-000000000000}"/>
          </ac:spMkLst>
        </pc:spChg>
        <pc:spChg chg="mod">
          <ac:chgData name="Cao Tianyue" userId="002e49554a3b1526" providerId="LiveId" clId="{AB94867C-7F1F-4F52-A7CC-1BBF41B9F577}" dt="2020-11-20T02:42:51.469" v="52751" actId="947"/>
          <ac:spMkLst>
            <pc:docMk/>
            <pc:sldMk cId="0" sldId="288"/>
            <ac:spMk id="4760" creationId="{00000000-0000-0000-0000-000000000000}"/>
          </ac:spMkLst>
        </pc:spChg>
        <pc:spChg chg="mod">
          <ac:chgData name="Cao Tianyue" userId="002e49554a3b1526" providerId="LiveId" clId="{AB94867C-7F1F-4F52-A7CC-1BBF41B9F577}" dt="2020-11-20T02:42:51.468" v="52739" actId="947"/>
          <ac:spMkLst>
            <pc:docMk/>
            <pc:sldMk cId="0" sldId="288"/>
            <ac:spMk id="4762" creationId="{00000000-0000-0000-0000-000000000000}"/>
          </ac:spMkLst>
        </pc:spChg>
        <pc:spChg chg="mod">
          <ac:chgData name="Cao Tianyue" userId="002e49554a3b1526" providerId="LiveId" clId="{AB94867C-7F1F-4F52-A7CC-1BBF41B9F577}" dt="2020-11-20T02:42:51.468" v="52727" actId="947"/>
          <ac:spMkLst>
            <pc:docMk/>
            <pc:sldMk cId="0" sldId="288"/>
            <ac:spMk id="4763" creationId="{00000000-0000-0000-0000-000000000000}"/>
          </ac:spMkLst>
        </pc:spChg>
        <pc:graphicFrameChg chg="modGraphic">
          <ac:chgData name="Cao Tianyue" userId="002e49554a3b1526" providerId="LiveId" clId="{AB94867C-7F1F-4F52-A7CC-1BBF41B9F577}" dt="2020-11-20T02:42:51.504" v="53301" actId="947"/>
          <ac:graphicFrameMkLst>
            <pc:docMk/>
            <pc:sldMk cId="0" sldId="288"/>
            <ac:graphicFrameMk id="4626" creationId="{00000000-0000-0000-0000-000000000000}"/>
          </ac:graphicFrameMkLst>
        </pc:graphicFrameChg>
        <pc:graphicFrameChg chg="modGraphic">
          <ac:chgData name="Cao Tianyue" userId="002e49554a3b1526" providerId="LiveId" clId="{AB94867C-7F1F-4F52-A7CC-1BBF41B9F577}" dt="2020-11-20T02:42:51.504" v="53302" actId="947"/>
          <ac:graphicFrameMkLst>
            <pc:docMk/>
            <pc:sldMk cId="0" sldId="288"/>
            <ac:graphicFrameMk id="4678" creationId="{00000000-0000-0000-0000-000000000000}"/>
          </ac:graphicFrameMkLst>
        </pc:graphicFrameChg>
        <pc:graphicFrameChg chg="modGraphic">
          <ac:chgData name="Cao Tianyue" userId="002e49554a3b1526" providerId="LiveId" clId="{AB94867C-7F1F-4F52-A7CC-1BBF41B9F577}" dt="2020-11-20T02:42:51.504" v="53304" actId="947"/>
          <ac:graphicFrameMkLst>
            <pc:docMk/>
            <pc:sldMk cId="0" sldId="288"/>
            <ac:graphicFrameMk id="4679" creationId="{00000000-0000-0000-0000-000000000000}"/>
          </ac:graphicFrameMkLst>
        </pc:graphicFrameChg>
        <pc:graphicFrameChg chg="modGraphic">
          <ac:chgData name="Cao Tianyue" userId="002e49554a3b1526" providerId="LiveId" clId="{AB94867C-7F1F-4F52-A7CC-1BBF41B9F577}" dt="2020-11-20T02:42:51.503" v="53298" actId="947"/>
          <ac:graphicFrameMkLst>
            <pc:docMk/>
            <pc:sldMk cId="0" sldId="288"/>
            <ac:graphicFrameMk id="4722" creationId="{00000000-0000-0000-0000-000000000000}"/>
          </ac:graphicFrameMkLst>
        </pc:graphicFrameChg>
      </pc:sldChg>
      <pc:sldChg chg="modSp mod">
        <pc:chgData name="Cao Tianyue" userId="002e49554a3b1526" providerId="LiveId" clId="{AB94867C-7F1F-4F52-A7CC-1BBF41B9F577}" dt="2020-11-20T02:42:51.465" v="52691" actId="947"/>
        <pc:sldMkLst>
          <pc:docMk/>
          <pc:sldMk cId="0" sldId="289"/>
        </pc:sldMkLst>
        <pc:spChg chg="mod">
          <ac:chgData name="Cao Tianyue" userId="002e49554a3b1526" providerId="LiveId" clId="{AB94867C-7F1F-4F52-A7CC-1BBF41B9F577}" dt="2020-11-20T02:42:51.465" v="52691" actId="947"/>
          <ac:spMkLst>
            <pc:docMk/>
            <pc:sldMk cId="0" sldId="289"/>
            <ac:spMk id="4770" creationId="{00000000-0000-0000-0000-000000000000}"/>
          </ac:spMkLst>
        </pc:spChg>
        <pc:spChg chg="mod">
          <ac:chgData name="Cao Tianyue" userId="002e49554a3b1526" providerId="LiveId" clId="{AB94867C-7F1F-4F52-A7CC-1BBF41B9F577}" dt="2020-11-20T02:42:51.465" v="52687" actId="947"/>
          <ac:spMkLst>
            <pc:docMk/>
            <pc:sldMk cId="0" sldId="289"/>
            <ac:spMk id="4771" creationId="{00000000-0000-0000-0000-000000000000}"/>
          </ac:spMkLst>
        </pc:spChg>
        <pc:spChg chg="mod">
          <ac:chgData name="Cao Tianyue" userId="002e49554a3b1526" providerId="LiveId" clId="{AB94867C-7F1F-4F52-A7CC-1BBF41B9F577}" dt="2020-11-20T02:42:51.465" v="52683" actId="947"/>
          <ac:spMkLst>
            <pc:docMk/>
            <pc:sldMk cId="0" sldId="289"/>
            <ac:spMk id="4773" creationId="{00000000-0000-0000-0000-000000000000}"/>
          </ac:spMkLst>
        </pc:spChg>
        <pc:spChg chg="mod">
          <ac:chgData name="Cao Tianyue" userId="002e49554a3b1526" providerId="LiveId" clId="{AB94867C-7F1F-4F52-A7CC-1BBF41B9F577}" dt="2020-11-20T02:42:51.465" v="52679" actId="947"/>
          <ac:spMkLst>
            <pc:docMk/>
            <pc:sldMk cId="0" sldId="289"/>
            <ac:spMk id="4774" creationId="{00000000-0000-0000-0000-000000000000}"/>
          </ac:spMkLst>
        </pc:spChg>
        <pc:spChg chg="mod">
          <ac:chgData name="Cao Tianyue" userId="002e49554a3b1526" providerId="LiveId" clId="{AB94867C-7F1F-4F52-A7CC-1BBF41B9F577}" dt="2020-11-20T02:42:51.465" v="52675" actId="947"/>
          <ac:spMkLst>
            <pc:docMk/>
            <pc:sldMk cId="0" sldId="289"/>
            <ac:spMk id="4776" creationId="{00000000-0000-0000-0000-000000000000}"/>
          </ac:spMkLst>
        </pc:spChg>
        <pc:spChg chg="mod">
          <ac:chgData name="Cao Tianyue" userId="002e49554a3b1526" providerId="LiveId" clId="{AB94867C-7F1F-4F52-A7CC-1BBF41B9F577}" dt="2020-11-20T02:42:51.464" v="52671" actId="947"/>
          <ac:spMkLst>
            <pc:docMk/>
            <pc:sldMk cId="0" sldId="289"/>
            <ac:spMk id="4777" creationId="{00000000-0000-0000-0000-000000000000}"/>
          </ac:spMkLst>
        </pc:spChg>
        <pc:spChg chg="mod">
          <ac:chgData name="Cao Tianyue" userId="002e49554a3b1526" providerId="LiveId" clId="{AB94867C-7F1F-4F52-A7CC-1BBF41B9F577}" dt="2020-11-20T02:42:51.464" v="52667" actId="947"/>
          <ac:spMkLst>
            <pc:docMk/>
            <pc:sldMk cId="0" sldId="289"/>
            <ac:spMk id="4779" creationId="{00000000-0000-0000-0000-000000000000}"/>
          </ac:spMkLst>
        </pc:spChg>
        <pc:spChg chg="mod">
          <ac:chgData name="Cao Tianyue" userId="002e49554a3b1526" providerId="LiveId" clId="{AB94867C-7F1F-4F52-A7CC-1BBF41B9F577}" dt="2020-11-20T02:42:51.464" v="52663" actId="947"/>
          <ac:spMkLst>
            <pc:docMk/>
            <pc:sldMk cId="0" sldId="289"/>
            <ac:spMk id="4780" creationId="{00000000-0000-0000-0000-000000000000}"/>
          </ac:spMkLst>
        </pc:spChg>
        <pc:spChg chg="mod">
          <ac:chgData name="Cao Tianyue" userId="002e49554a3b1526" providerId="LiveId" clId="{AB94867C-7F1F-4F52-A7CC-1BBF41B9F577}" dt="2020-11-20T02:42:51.464" v="52659" actId="947"/>
          <ac:spMkLst>
            <pc:docMk/>
            <pc:sldMk cId="0" sldId="289"/>
            <ac:spMk id="4781" creationId="{00000000-0000-0000-0000-000000000000}"/>
          </ac:spMkLst>
        </pc:spChg>
        <pc:spChg chg="mod">
          <ac:chgData name="Cao Tianyue" userId="002e49554a3b1526" providerId="LiveId" clId="{AB94867C-7F1F-4F52-A7CC-1BBF41B9F577}" dt="2020-11-20T02:42:51.435" v="52188" actId="947"/>
          <ac:spMkLst>
            <pc:docMk/>
            <pc:sldMk cId="0" sldId="289"/>
            <ac:spMk id="4783" creationId="{00000000-0000-0000-0000-000000000000}"/>
          </ac:spMkLst>
        </pc:spChg>
        <pc:spChg chg="mod">
          <ac:chgData name="Cao Tianyue" userId="002e49554a3b1526" providerId="LiveId" clId="{AB94867C-7F1F-4F52-A7CC-1BBF41B9F577}" dt="2020-11-20T02:42:51.430" v="52108" actId="947"/>
          <ac:spMkLst>
            <pc:docMk/>
            <pc:sldMk cId="0" sldId="289"/>
            <ac:spMk id="4784" creationId="{00000000-0000-0000-0000-000000000000}"/>
          </ac:spMkLst>
        </pc:spChg>
        <pc:spChg chg="mod">
          <ac:chgData name="Cao Tianyue" userId="002e49554a3b1526" providerId="LiveId" clId="{AB94867C-7F1F-4F52-A7CC-1BBF41B9F577}" dt="2020-11-20T02:42:51.426" v="52039" actId="947"/>
          <ac:spMkLst>
            <pc:docMk/>
            <pc:sldMk cId="0" sldId="289"/>
            <ac:spMk id="4785" creationId="{00000000-0000-0000-0000-000000000000}"/>
          </ac:spMkLst>
        </pc:spChg>
        <pc:spChg chg="mod">
          <ac:chgData name="Cao Tianyue" userId="002e49554a3b1526" providerId="LiveId" clId="{AB94867C-7F1F-4F52-A7CC-1BBF41B9F577}" dt="2020-11-20T02:42:51.422" v="51981" actId="947"/>
          <ac:spMkLst>
            <pc:docMk/>
            <pc:sldMk cId="0" sldId="289"/>
            <ac:spMk id="4786" creationId="{00000000-0000-0000-0000-000000000000}"/>
          </ac:spMkLst>
        </pc:spChg>
        <pc:spChg chg="mod">
          <ac:chgData name="Cao Tianyue" userId="002e49554a3b1526" providerId="LiveId" clId="{AB94867C-7F1F-4F52-A7CC-1BBF41B9F577}" dt="2020-11-20T02:42:51.418" v="51918" actId="947"/>
          <ac:spMkLst>
            <pc:docMk/>
            <pc:sldMk cId="0" sldId="289"/>
            <ac:spMk id="4787" creationId="{00000000-0000-0000-0000-000000000000}"/>
          </ac:spMkLst>
        </pc:spChg>
        <pc:spChg chg="mod">
          <ac:chgData name="Cao Tianyue" userId="002e49554a3b1526" providerId="LiveId" clId="{AB94867C-7F1F-4F52-A7CC-1BBF41B9F577}" dt="2020-11-20T02:42:51.415" v="51878" actId="947"/>
          <ac:spMkLst>
            <pc:docMk/>
            <pc:sldMk cId="0" sldId="289"/>
            <ac:spMk id="4788" creationId="{00000000-0000-0000-0000-000000000000}"/>
          </ac:spMkLst>
        </pc:spChg>
        <pc:spChg chg="mod">
          <ac:chgData name="Cao Tianyue" userId="002e49554a3b1526" providerId="LiveId" clId="{AB94867C-7F1F-4F52-A7CC-1BBF41B9F577}" dt="2020-11-20T02:42:51.412" v="51833" actId="947"/>
          <ac:spMkLst>
            <pc:docMk/>
            <pc:sldMk cId="0" sldId="289"/>
            <ac:spMk id="4789" creationId="{00000000-0000-0000-0000-000000000000}"/>
          </ac:spMkLst>
        </pc:spChg>
        <pc:spChg chg="mod">
          <ac:chgData name="Cao Tianyue" userId="002e49554a3b1526" providerId="LiveId" clId="{AB94867C-7F1F-4F52-A7CC-1BBF41B9F577}" dt="2020-11-20T02:42:51.410" v="51800" actId="947"/>
          <ac:spMkLst>
            <pc:docMk/>
            <pc:sldMk cId="0" sldId="289"/>
            <ac:spMk id="4790" creationId="{00000000-0000-0000-0000-000000000000}"/>
          </ac:spMkLst>
        </pc:spChg>
        <pc:spChg chg="mod">
          <ac:chgData name="Cao Tianyue" userId="002e49554a3b1526" providerId="LiveId" clId="{AB94867C-7F1F-4F52-A7CC-1BBF41B9F577}" dt="2020-11-20T02:42:51.408" v="51769" actId="947"/>
          <ac:spMkLst>
            <pc:docMk/>
            <pc:sldMk cId="0" sldId="289"/>
            <ac:spMk id="4791" creationId="{00000000-0000-0000-0000-000000000000}"/>
          </ac:spMkLst>
        </pc:spChg>
        <pc:spChg chg="mod">
          <ac:chgData name="Cao Tianyue" userId="002e49554a3b1526" providerId="LiveId" clId="{AB94867C-7F1F-4F52-A7CC-1BBF41B9F577}" dt="2020-11-20T02:42:51.407" v="51754" actId="947"/>
          <ac:spMkLst>
            <pc:docMk/>
            <pc:sldMk cId="0" sldId="289"/>
            <ac:spMk id="4792" creationId="{00000000-0000-0000-0000-000000000000}"/>
          </ac:spMkLst>
        </pc:spChg>
        <pc:spChg chg="mod">
          <ac:chgData name="Cao Tianyue" userId="002e49554a3b1526" providerId="LiveId" clId="{AB94867C-7F1F-4F52-A7CC-1BBF41B9F577}" dt="2020-11-20T02:42:51.406" v="51742" actId="947"/>
          <ac:spMkLst>
            <pc:docMk/>
            <pc:sldMk cId="0" sldId="289"/>
            <ac:spMk id="4793" creationId="{00000000-0000-0000-0000-000000000000}"/>
          </ac:spMkLst>
        </pc:spChg>
        <pc:spChg chg="mod">
          <ac:chgData name="Cao Tianyue" userId="002e49554a3b1526" providerId="LiveId" clId="{AB94867C-7F1F-4F52-A7CC-1BBF41B9F577}" dt="2020-11-20T02:42:51.406" v="51731" actId="947"/>
          <ac:spMkLst>
            <pc:docMk/>
            <pc:sldMk cId="0" sldId="289"/>
            <ac:spMk id="4794" creationId="{00000000-0000-0000-0000-000000000000}"/>
          </ac:spMkLst>
        </pc:spChg>
        <pc:spChg chg="mod">
          <ac:chgData name="Cao Tianyue" userId="002e49554a3b1526" providerId="LiveId" clId="{AB94867C-7F1F-4F52-A7CC-1BBF41B9F577}" dt="2020-11-20T02:42:51.405" v="51719" actId="947"/>
          <ac:spMkLst>
            <pc:docMk/>
            <pc:sldMk cId="0" sldId="289"/>
            <ac:spMk id="4795" creationId="{00000000-0000-0000-0000-000000000000}"/>
          </ac:spMkLst>
        </pc:spChg>
        <pc:spChg chg="mod">
          <ac:chgData name="Cao Tianyue" userId="002e49554a3b1526" providerId="LiveId" clId="{AB94867C-7F1F-4F52-A7CC-1BBF41B9F577}" dt="2020-11-20T02:42:51.404" v="51711" actId="947"/>
          <ac:spMkLst>
            <pc:docMk/>
            <pc:sldMk cId="0" sldId="289"/>
            <ac:spMk id="4796" creationId="{00000000-0000-0000-0000-000000000000}"/>
          </ac:spMkLst>
        </pc:spChg>
        <pc:spChg chg="mod">
          <ac:chgData name="Cao Tianyue" userId="002e49554a3b1526" providerId="LiveId" clId="{AB94867C-7F1F-4F52-A7CC-1BBF41B9F577}" dt="2020-11-20T02:42:51.404" v="51703" actId="947"/>
          <ac:spMkLst>
            <pc:docMk/>
            <pc:sldMk cId="0" sldId="289"/>
            <ac:spMk id="4797" creationId="{00000000-0000-0000-0000-000000000000}"/>
          </ac:spMkLst>
        </pc:spChg>
        <pc:spChg chg="mod">
          <ac:chgData name="Cao Tianyue" userId="002e49554a3b1526" providerId="LiveId" clId="{AB94867C-7F1F-4F52-A7CC-1BBF41B9F577}" dt="2020-11-20T02:42:51.403" v="51695" actId="947"/>
          <ac:spMkLst>
            <pc:docMk/>
            <pc:sldMk cId="0" sldId="289"/>
            <ac:spMk id="4798" creationId="{00000000-0000-0000-0000-000000000000}"/>
          </ac:spMkLst>
        </pc:spChg>
        <pc:spChg chg="mod">
          <ac:chgData name="Cao Tianyue" userId="002e49554a3b1526" providerId="LiveId" clId="{AB94867C-7F1F-4F52-A7CC-1BBF41B9F577}" dt="2020-11-20T02:42:51.403" v="51687" actId="947"/>
          <ac:spMkLst>
            <pc:docMk/>
            <pc:sldMk cId="0" sldId="289"/>
            <ac:spMk id="4799" creationId="{00000000-0000-0000-0000-000000000000}"/>
          </ac:spMkLst>
        </pc:spChg>
        <pc:spChg chg="mod">
          <ac:chgData name="Cao Tianyue" userId="002e49554a3b1526" providerId="LiveId" clId="{AB94867C-7F1F-4F52-A7CC-1BBF41B9F577}" dt="2020-11-20T02:42:51.402" v="51679" actId="947"/>
          <ac:spMkLst>
            <pc:docMk/>
            <pc:sldMk cId="0" sldId="289"/>
            <ac:spMk id="4800" creationId="{00000000-0000-0000-0000-000000000000}"/>
          </ac:spMkLst>
        </pc:spChg>
        <pc:spChg chg="mod">
          <ac:chgData name="Cao Tianyue" userId="002e49554a3b1526" providerId="LiveId" clId="{AB94867C-7F1F-4F52-A7CC-1BBF41B9F577}" dt="2020-11-20T02:42:51.402" v="51671" actId="947"/>
          <ac:spMkLst>
            <pc:docMk/>
            <pc:sldMk cId="0" sldId="289"/>
            <ac:spMk id="4801" creationId="{00000000-0000-0000-0000-000000000000}"/>
          </ac:spMkLst>
        </pc:spChg>
        <pc:spChg chg="mod">
          <ac:chgData name="Cao Tianyue" userId="002e49554a3b1526" providerId="LiveId" clId="{AB94867C-7F1F-4F52-A7CC-1BBF41B9F577}" dt="2020-11-20T02:42:51.401" v="51663" actId="947"/>
          <ac:spMkLst>
            <pc:docMk/>
            <pc:sldMk cId="0" sldId="289"/>
            <ac:spMk id="4802" creationId="{00000000-0000-0000-0000-000000000000}"/>
          </ac:spMkLst>
        </pc:spChg>
        <pc:spChg chg="mod">
          <ac:chgData name="Cao Tianyue" userId="002e49554a3b1526" providerId="LiveId" clId="{AB94867C-7F1F-4F52-A7CC-1BBF41B9F577}" dt="2020-11-20T02:42:51.401" v="51655" actId="947"/>
          <ac:spMkLst>
            <pc:docMk/>
            <pc:sldMk cId="0" sldId="289"/>
            <ac:spMk id="4803" creationId="{00000000-0000-0000-0000-000000000000}"/>
          </ac:spMkLst>
        </pc:spChg>
        <pc:spChg chg="mod">
          <ac:chgData name="Cao Tianyue" userId="002e49554a3b1526" providerId="LiveId" clId="{AB94867C-7F1F-4F52-A7CC-1BBF41B9F577}" dt="2020-11-20T02:42:51.401" v="51647" actId="947"/>
          <ac:spMkLst>
            <pc:docMk/>
            <pc:sldMk cId="0" sldId="289"/>
            <ac:spMk id="4804" creationId="{00000000-0000-0000-0000-000000000000}"/>
          </ac:spMkLst>
        </pc:spChg>
        <pc:spChg chg="mod">
          <ac:chgData name="Cao Tianyue" userId="002e49554a3b1526" providerId="LiveId" clId="{AB94867C-7F1F-4F52-A7CC-1BBF41B9F577}" dt="2020-11-20T02:42:51.400" v="51639" actId="947"/>
          <ac:spMkLst>
            <pc:docMk/>
            <pc:sldMk cId="0" sldId="289"/>
            <ac:spMk id="4805" creationId="{00000000-0000-0000-0000-000000000000}"/>
          </ac:spMkLst>
        </pc:spChg>
        <pc:spChg chg="mod">
          <ac:chgData name="Cao Tianyue" userId="002e49554a3b1526" providerId="LiveId" clId="{AB94867C-7F1F-4F52-A7CC-1BBF41B9F577}" dt="2020-11-20T02:42:51.400" v="51631" actId="947"/>
          <ac:spMkLst>
            <pc:docMk/>
            <pc:sldMk cId="0" sldId="289"/>
            <ac:spMk id="4806" creationId="{00000000-0000-0000-0000-000000000000}"/>
          </ac:spMkLst>
        </pc:spChg>
        <pc:spChg chg="mod">
          <ac:chgData name="Cao Tianyue" userId="002e49554a3b1526" providerId="LiveId" clId="{AB94867C-7F1F-4F52-A7CC-1BBF41B9F577}" dt="2020-11-20T02:42:51.399" v="51623" actId="947"/>
          <ac:spMkLst>
            <pc:docMk/>
            <pc:sldMk cId="0" sldId="289"/>
            <ac:spMk id="4807" creationId="{00000000-0000-0000-0000-000000000000}"/>
          </ac:spMkLst>
        </pc:spChg>
        <pc:spChg chg="mod">
          <ac:chgData name="Cao Tianyue" userId="002e49554a3b1526" providerId="LiveId" clId="{AB94867C-7F1F-4F52-A7CC-1BBF41B9F577}" dt="2020-11-20T02:42:51.398" v="51615" actId="947"/>
          <ac:spMkLst>
            <pc:docMk/>
            <pc:sldMk cId="0" sldId="289"/>
            <ac:spMk id="4808" creationId="{00000000-0000-0000-0000-000000000000}"/>
          </ac:spMkLst>
        </pc:spChg>
        <pc:spChg chg="mod">
          <ac:chgData name="Cao Tianyue" userId="002e49554a3b1526" providerId="LiveId" clId="{AB94867C-7F1F-4F52-A7CC-1BBF41B9F577}" dt="2020-11-20T02:42:51.398" v="51607" actId="947"/>
          <ac:spMkLst>
            <pc:docMk/>
            <pc:sldMk cId="0" sldId="289"/>
            <ac:spMk id="4809" creationId="{00000000-0000-0000-0000-000000000000}"/>
          </ac:spMkLst>
        </pc:spChg>
        <pc:spChg chg="mod">
          <ac:chgData name="Cao Tianyue" userId="002e49554a3b1526" providerId="LiveId" clId="{AB94867C-7F1F-4F52-A7CC-1BBF41B9F577}" dt="2020-11-20T02:42:51.397" v="51599" actId="947"/>
          <ac:spMkLst>
            <pc:docMk/>
            <pc:sldMk cId="0" sldId="289"/>
            <ac:spMk id="4810" creationId="{00000000-0000-0000-0000-000000000000}"/>
          </ac:spMkLst>
        </pc:spChg>
        <pc:spChg chg="mod">
          <ac:chgData name="Cao Tianyue" userId="002e49554a3b1526" providerId="LiveId" clId="{AB94867C-7F1F-4F52-A7CC-1BBF41B9F577}" dt="2020-11-20T02:42:51.397" v="51591" actId="947"/>
          <ac:spMkLst>
            <pc:docMk/>
            <pc:sldMk cId="0" sldId="289"/>
            <ac:spMk id="4811" creationId="{00000000-0000-0000-0000-000000000000}"/>
          </ac:spMkLst>
        </pc:spChg>
        <pc:spChg chg="mod">
          <ac:chgData name="Cao Tianyue" userId="002e49554a3b1526" providerId="LiveId" clId="{AB94867C-7F1F-4F52-A7CC-1BBF41B9F577}" dt="2020-11-20T02:42:51.396" v="51583" actId="947"/>
          <ac:spMkLst>
            <pc:docMk/>
            <pc:sldMk cId="0" sldId="289"/>
            <ac:spMk id="4812" creationId="{00000000-0000-0000-0000-000000000000}"/>
          </ac:spMkLst>
        </pc:spChg>
        <pc:spChg chg="mod">
          <ac:chgData name="Cao Tianyue" userId="002e49554a3b1526" providerId="LiveId" clId="{AB94867C-7F1F-4F52-A7CC-1BBF41B9F577}" dt="2020-11-20T02:42:51.396" v="51575" actId="947"/>
          <ac:spMkLst>
            <pc:docMk/>
            <pc:sldMk cId="0" sldId="289"/>
            <ac:spMk id="4813" creationId="{00000000-0000-0000-0000-000000000000}"/>
          </ac:spMkLst>
        </pc:spChg>
        <pc:spChg chg="mod">
          <ac:chgData name="Cao Tianyue" userId="002e49554a3b1526" providerId="LiveId" clId="{AB94867C-7F1F-4F52-A7CC-1BBF41B9F577}" dt="2020-11-20T02:42:51.395" v="51567" actId="947"/>
          <ac:spMkLst>
            <pc:docMk/>
            <pc:sldMk cId="0" sldId="289"/>
            <ac:spMk id="4814" creationId="{00000000-0000-0000-0000-000000000000}"/>
          </ac:spMkLst>
        </pc:spChg>
        <pc:spChg chg="mod">
          <ac:chgData name="Cao Tianyue" userId="002e49554a3b1526" providerId="LiveId" clId="{AB94867C-7F1F-4F52-A7CC-1BBF41B9F577}" dt="2020-11-20T02:42:51.433" v="52161" actId="947"/>
          <ac:spMkLst>
            <pc:docMk/>
            <pc:sldMk cId="0" sldId="289"/>
            <ac:spMk id="4816" creationId="{00000000-0000-0000-0000-000000000000}"/>
          </ac:spMkLst>
        </pc:spChg>
        <pc:spChg chg="mod">
          <ac:chgData name="Cao Tianyue" userId="002e49554a3b1526" providerId="LiveId" clId="{AB94867C-7F1F-4F52-A7CC-1BBF41B9F577}" dt="2020-11-20T02:42:51.427" v="52061" actId="947"/>
          <ac:spMkLst>
            <pc:docMk/>
            <pc:sldMk cId="0" sldId="289"/>
            <ac:spMk id="4818" creationId="{00000000-0000-0000-0000-000000000000}"/>
          </ac:spMkLst>
        </pc:spChg>
        <pc:spChg chg="mod">
          <ac:chgData name="Cao Tianyue" userId="002e49554a3b1526" providerId="LiveId" clId="{AB94867C-7F1F-4F52-A7CC-1BBF41B9F577}" dt="2020-11-20T02:42:51.424" v="52004" actId="947"/>
          <ac:spMkLst>
            <pc:docMk/>
            <pc:sldMk cId="0" sldId="289"/>
            <ac:spMk id="4819" creationId="{00000000-0000-0000-0000-000000000000}"/>
          </ac:spMkLst>
        </pc:spChg>
        <pc:spChg chg="mod">
          <ac:chgData name="Cao Tianyue" userId="002e49554a3b1526" providerId="LiveId" clId="{AB94867C-7F1F-4F52-A7CC-1BBF41B9F577}" dt="2020-11-20T02:42:51.419" v="51938" actId="947"/>
          <ac:spMkLst>
            <pc:docMk/>
            <pc:sldMk cId="0" sldId="289"/>
            <ac:spMk id="4821" creationId="{00000000-0000-0000-0000-000000000000}"/>
          </ac:spMkLst>
        </pc:spChg>
        <pc:spChg chg="mod">
          <ac:chgData name="Cao Tianyue" userId="002e49554a3b1526" providerId="LiveId" clId="{AB94867C-7F1F-4F52-A7CC-1BBF41B9F577}" dt="2020-11-20T02:42:51.416" v="51887" actId="947"/>
          <ac:spMkLst>
            <pc:docMk/>
            <pc:sldMk cId="0" sldId="289"/>
            <ac:spMk id="4822" creationId="{00000000-0000-0000-0000-000000000000}"/>
          </ac:spMkLst>
        </pc:spChg>
        <pc:spChg chg="mod">
          <ac:chgData name="Cao Tianyue" userId="002e49554a3b1526" providerId="LiveId" clId="{AB94867C-7F1F-4F52-A7CC-1BBF41B9F577}" dt="2020-11-20T02:42:51.413" v="51844" actId="947"/>
          <ac:spMkLst>
            <pc:docMk/>
            <pc:sldMk cId="0" sldId="289"/>
            <ac:spMk id="4824" creationId="{00000000-0000-0000-0000-000000000000}"/>
          </ac:spMkLst>
        </pc:spChg>
        <pc:spChg chg="mod">
          <ac:chgData name="Cao Tianyue" userId="002e49554a3b1526" providerId="LiveId" clId="{AB94867C-7F1F-4F52-A7CC-1BBF41B9F577}" dt="2020-11-20T02:42:51.411" v="51809" actId="947"/>
          <ac:spMkLst>
            <pc:docMk/>
            <pc:sldMk cId="0" sldId="289"/>
            <ac:spMk id="4825" creationId="{00000000-0000-0000-0000-000000000000}"/>
          </ac:spMkLst>
        </pc:spChg>
        <pc:spChg chg="mod">
          <ac:chgData name="Cao Tianyue" userId="002e49554a3b1526" providerId="LiveId" clId="{AB94867C-7F1F-4F52-A7CC-1BBF41B9F577}" dt="2020-11-20T02:42:51.409" v="51776" actId="947"/>
          <ac:spMkLst>
            <pc:docMk/>
            <pc:sldMk cId="0" sldId="289"/>
            <ac:spMk id="4827" creationId="{00000000-0000-0000-0000-000000000000}"/>
          </ac:spMkLst>
        </pc:spChg>
        <pc:spChg chg="mod">
          <ac:chgData name="Cao Tianyue" userId="002e49554a3b1526" providerId="LiveId" clId="{AB94867C-7F1F-4F52-A7CC-1BBF41B9F577}" dt="2020-11-20T02:42:51.407" v="51756" actId="947"/>
          <ac:spMkLst>
            <pc:docMk/>
            <pc:sldMk cId="0" sldId="289"/>
            <ac:spMk id="4828" creationId="{00000000-0000-0000-0000-000000000000}"/>
          </ac:spMkLst>
        </pc:spChg>
        <pc:spChg chg="mod">
          <ac:chgData name="Cao Tianyue" userId="002e49554a3b1526" providerId="LiveId" clId="{AB94867C-7F1F-4F52-A7CC-1BBF41B9F577}" dt="2020-11-20T02:42:51.406" v="51741" actId="947"/>
          <ac:spMkLst>
            <pc:docMk/>
            <pc:sldMk cId="0" sldId="289"/>
            <ac:spMk id="4830" creationId="{00000000-0000-0000-0000-000000000000}"/>
          </ac:spMkLst>
        </pc:spChg>
        <pc:spChg chg="mod">
          <ac:chgData name="Cao Tianyue" userId="002e49554a3b1526" providerId="LiveId" clId="{AB94867C-7F1F-4F52-A7CC-1BBF41B9F577}" dt="2020-11-20T02:42:51.406" v="51728" actId="947"/>
          <ac:spMkLst>
            <pc:docMk/>
            <pc:sldMk cId="0" sldId="289"/>
            <ac:spMk id="4831" creationId="{00000000-0000-0000-0000-000000000000}"/>
          </ac:spMkLst>
        </pc:spChg>
        <pc:spChg chg="mod">
          <ac:chgData name="Cao Tianyue" userId="002e49554a3b1526" providerId="LiveId" clId="{AB94867C-7F1F-4F52-A7CC-1BBF41B9F577}" dt="2020-11-20T02:42:51.463" v="52655" actId="947"/>
          <ac:spMkLst>
            <pc:docMk/>
            <pc:sldMk cId="0" sldId="289"/>
            <ac:spMk id="4834" creationId="{00000000-0000-0000-0000-000000000000}"/>
          </ac:spMkLst>
        </pc:spChg>
        <pc:spChg chg="mod">
          <ac:chgData name="Cao Tianyue" userId="002e49554a3b1526" providerId="LiveId" clId="{AB94867C-7F1F-4F52-A7CC-1BBF41B9F577}" dt="2020-11-20T02:42:51.463" v="52651" actId="947"/>
          <ac:spMkLst>
            <pc:docMk/>
            <pc:sldMk cId="0" sldId="289"/>
            <ac:spMk id="4835" creationId="{00000000-0000-0000-0000-000000000000}"/>
          </ac:spMkLst>
        </pc:spChg>
        <pc:spChg chg="mod">
          <ac:chgData name="Cao Tianyue" userId="002e49554a3b1526" providerId="LiveId" clId="{AB94867C-7F1F-4F52-A7CC-1BBF41B9F577}" dt="2020-11-20T02:42:51.463" v="52647" actId="947"/>
          <ac:spMkLst>
            <pc:docMk/>
            <pc:sldMk cId="0" sldId="289"/>
            <ac:spMk id="4837" creationId="{00000000-0000-0000-0000-000000000000}"/>
          </ac:spMkLst>
        </pc:spChg>
        <pc:spChg chg="mod">
          <ac:chgData name="Cao Tianyue" userId="002e49554a3b1526" providerId="LiveId" clId="{AB94867C-7F1F-4F52-A7CC-1BBF41B9F577}" dt="2020-11-20T02:42:51.463" v="52643" actId="947"/>
          <ac:spMkLst>
            <pc:docMk/>
            <pc:sldMk cId="0" sldId="289"/>
            <ac:spMk id="4838" creationId="{00000000-0000-0000-0000-000000000000}"/>
          </ac:spMkLst>
        </pc:spChg>
        <pc:spChg chg="mod">
          <ac:chgData name="Cao Tianyue" userId="002e49554a3b1526" providerId="LiveId" clId="{AB94867C-7F1F-4F52-A7CC-1BBF41B9F577}" dt="2020-11-20T02:42:51.462" v="52639" actId="947"/>
          <ac:spMkLst>
            <pc:docMk/>
            <pc:sldMk cId="0" sldId="289"/>
            <ac:spMk id="4840" creationId="{00000000-0000-0000-0000-000000000000}"/>
          </ac:spMkLst>
        </pc:spChg>
        <pc:spChg chg="mod">
          <ac:chgData name="Cao Tianyue" userId="002e49554a3b1526" providerId="LiveId" clId="{AB94867C-7F1F-4F52-A7CC-1BBF41B9F577}" dt="2020-11-20T02:42:51.462" v="52635" actId="947"/>
          <ac:spMkLst>
            <pc:docMk/>
            <pc:sldMk cId="0" sldId="289"/>
            <ac:spMk id="4841" creationId="{00000000-0000-0000-0000-000000000000}"/>
          </ac:spMkLst>
        </pc:spChg>
        <pc:spChg chg="mod">
          <ac:chgData name="Cao Tianyue" userId="002e49554a3b1526" providerId="LiveId" clId="{AB94867C-7F1F-4F52-A7CC-1BBF41B9F577}" dt="2020-11-20T02:42:51.462" v="52631" actId="947"/>
          <ac:spMkLst>
            <pc:docMk/>
            <pc:sldMk cId="0" sldId="289"/>
            <ac:spMk id="4843" creationId="{00000000-0000-0000-0000-000000000000}"/>
          </ac:spMkLst>
        </pc:spChg>
        <pc:spChg chg="mod">
          <ac:chgData name="Cao Tianyue" userId="002e49554a3b1526" providerId="LiveId" clId="{AB94867C-7F1F-4F52-A7CC-1BBF41B9F577}" dt="2020-11-20T02:42:51.462" v="52627" actId="947"/>
          <ac:spMkLst>
            <pc:docMk/>
            <pc:sldMk cId="0" sldId="289"/>
            <ac:spMk id="4844" creationId="{00000000-0000-0000-0000-000000000000}"/>
          </ac:spMkLst>
        </pc:spChg>
        <pc:spChg chg="mod">
          <ac:chgData name="Cao Tianyue" userId="002e49554a3b1526" providerId="LiveId" clId="{AB94867C-7F1F-4F52-A7CC-1BBF41B9F577}" dt="2020-11-20T02:42:51.433" v="52157" actId="947"/>
          <ac:spMkLst>
            <pc:docMk/>
            <pc:sldMk cId="0" sldId="289"/>
            <ac:spMk id="4846" creationId="{00000000-0000-0000-0000-000000000000}"/>
          </ac:spMkLst>
        </pc:spChg>
        <pc:spChg chg="mod">
          <ac:chgData name="Cao Tianyue" userId="002e49554a3b1526" providerId="LiveId" clId="{AB94867C-7F1F-4F52-A7CC-1BBF41B9F577}" dt="2020-11-20T02:42:51.428" v="52070" actId="947"/>
          <ac:spMkLst>
            <pc:docMk/>
            <pc:sldMk cId="0" sldId="289"/>
            <ac:spMk id="4848" creationId="{00000000-0000-0000-0000-000000000000}"/>
          </ac:spMkLst>
        </pc:spChg>
        <pc:spChg chg="mod">
          <ac:chgData name="Cao Tianyue" userId="002e49554a3b1526" providerId="LiveId" clId="{AB94867C-7F1F-4F52-A7CC-1BBF41B9F577}" dt="2020-11-20T02:42:51.423" v="51999" actId="947"/>
          <ac:spMkLst>
            <pc:docMk/>
            <pc:sldMk cId="0" sldId="289"/>
            <ac:spMk id="4849" creationId="{00000000-0000-0000-0000-000000000000}"/>
          </ac:spMkLst>
        </pc:spChg>
        <pc:spChg chg="mod">
          <ac:chgData name="Cao Tianyue" userId="002e49554a3b1526" providerId="LiveId" clId="{AB94867C-7F1F-4F52-A7CC-1BBF41B9F577}" dt="2020-11-20T02:42:51.419" v="51933" actId="947"/>
          <ac:spMkLst>
            <pc:docMk/>
            <pc:sldMk cId="0" sldId="289"/>
            <ac:spMk id="4851" creationId="{00000000-0000-0000-0000-000000000000}"/>
          </ac:spMkLst>
        </pc:spChg>
        <pc:spChg chg="mod">
          <ac:chgData name="Cao Tianyue" userId="002e49554a3b1526" providerId="LiveId" clId="{AB94867C-7F1F-4F52-A7CC-1BBF41B9F577}" dt="2020-11-20T02:42:51.416" v="51884" actId="947"/>
          <ac:spMkLst>
            <pc:docMk/>
            <pc:sldMk cId="0" sldId="289"/>
            <ac:spMk id="4852" creationId="{00000000-0000-0000-0000-000000000000}"/>
          </ac:spMkLst>
        </pc:spChg>
        <pc:spChg chg="mod">
          <ac:chgData name="Cao Tianyue" userId="002e49554a3b1526" providerId="LiveId" clId="{AB94867C-7F1F-4F52-A7CC-1BBF41B9F577}" dt="2020-11-20T02:42:51.412" v="51840" actId="947"/>
          <ac:spMkLst>
            <pc:docMk/>
            <pc:sldMk cId="0" sldId="289"/>
            <ac:spMk id="4854" creationId="{00000000-0000-0000-0000-000000000000}"/>
          </ac:spMkLst>
        </pc:spChg>
        <pc:spChg chg="mod">
          <ac:chgData name="Cao Tianyue" userId="002e49554a3b1526" providerId="LiveId" clId="{AB94867C-7F1F-4F52-A7CC-1BBF41B9F577}" dt="2020-11-20T02:42:51.410" v="51807" actId="947"/>
          <ac:spMkLst>
            <pc:docMk/>
            <pc:sldMk cId="0" sldId="289"/>
            <ac:spMk id="4855" creationId="{00000000-0000-0000-0000-000000000000}"/>
          </ac:spMkLst>
        </pc:spChg>
        <pc:spChg chg="mod">
          <ac:chgData name="Cao Tianyue" userId="002e49554a3b1526" providerId="LiveId" clId="{AB94867C-7F1F-4F52-A7CC-1BBF41B9F577}" dt="2020-11-20T02:42:51.408" v="51775" actId="947"/>
          <ac:spMkLst>
            <pc:docMk/>
            <pc:sldMk cId="0" sldId="289"/>
            <ac:spMk id="4857" creationId="{00000000-0000-0000-0000-000000000000}"/>
          </ac:spMkLst>
        </pc:spChg>
        <pc:spChg chg="mod">
          <ac:chgData name="Cao Tianyue" userId="002e49554a3b1526" providerId="LiveId" clId="{AB94867C-7F1F-4F52-A7CC-1BBF41B9F577}" dt="2020-11-20T02:42:51.407" v="51758" actId="947"/>
          <ac:spMkLst>
            <pc:docMk/>
            <pc:sldMk cId="0" sldId="289"/>
            <ac:spMk id="4858" creationId="{00000000-0000-0000-0000-000000000000}"/>
          </ac:spMkLst>
        </pc:spChg>
        <pc:spChg chg="mod">
          <ac:chgData name="Cao Tianyue" userId="002e49554a3b1526" providerId="LiveId" clId="{AB94867C-7F1F-4F52-A7CC-1BBF41B9F577}" dt="2020-11-20T02:42:51.433" v="52159" actId="947"/>
          <ac:spMkLst>
            <pc:docMk/>
            <pc:sldMk cId="0" sldId="289"/>
            <ac:spMk id="4860" creationId="{00000000-0000-0000-0000-000000000000}"/>
          </ac:spMkLst>
        </pc:spChg>
        <pc:spChg chg="mod">
          <ac:chgData name="Cao Tianyue" userId="002e49554a3b1526" providerId="LiveId" clId="{AB94867C-7F1F-4F52-A7CC-1BBF41B9F577}" dt="2020-11-20T02:42:51.427" v="52066" actId="947"/>
          <ac:spMkLst>
            <pc:docMk/>
            <pc:sldMk cId="0" sldId="289"/>
            <ac:spMk id="4861" creationId="{00000000-0000-0000-0000-000000000000}"/>
          </ac:spMkLst>
        </pc:spChg>
        <pc:spChg chg="mod">
          <ac:chgData name="Cao Tianyue" userId="002e49554a3b1526" providerId="LiveId" clId="{AB94867C-7F1F-4F52-A7CC-1BBF41B9F577}" dt="2020-11-20T02:42:51.422" v="51984" actId="947"/>
          <ac:spMkLst>
            <pc:docMk/>
            <pc:sldMk cId="0" sldId="289"/>
            <ac:spMk id="4862" creationId="{00000000-0000-0000-0000-000000000000}"/>
          </ac:spMkLst>
        </pc:spChg>
        <pc:spChg chg="mod">
          <ac:chgData name="Cao Tianyue" userId="002e49554a3b1526" providerId="LiveId" clId="{AB94867C-7F1F-4F52-A7CC-1BBF41B9F577}" dt="2020-11-20T02:42:51.418" v="51919" actId="947"/>
          <ac:spMkLst>
            <pc:docMk/>
            <pc:sldMk cId="0" sldId="289"/>
            <ac:spMk id="4863" creationId="{00000000-0000-0000-0000-000000000000}"/>
          </ac:spMkLst>
        </pc:spChg>
        <pc:spChg chg="mod">
          <ac:chgData name="Cao Tianyue" userId="002e49554a3b1526" providerId="LiveId" clId="{AB94867C-7F1F-4F52-A7CC-1BBF41B9F577}" dt="2020-11-20T02:42:51.416" v="51880" actId="947"/>
          <ac:spMkLst>
            <pc:docMk/>
            <pc:sldMk cId="0" sldId="289"/>
            <ac:spMk id="4864" creationId="{00000000-0000-0000-0000-000000000000}"/>
          </ac:spMkLst>
        </pc:spChg>
        <pc:spChg chg="mod">
          <ac:chgData name="Cao Tianyue" userId="002e49554a3b1526" providerId="LiveId" clId="{AB94867C-7F1F-4F52-A7CC-1BBF41B9F577}" dt="2020-11-20T02:42:51.413" v="51843" actId="947"/>
          <ac:spMkLst>
            <pc:docMk/>
            <pc:sldMk cId="0" sldId="289"/>
            <ac:spMk id="4865" creationId="{00000000-0000-0000-0000-000000000000}"/>
          </ac:spMkLst>
        </pc:spChg>
        <pc:spChg chg="mod">
          <ac:chgData name="Cao Tianyue" userId="002e49554a3b1526" providerId="LiveId" clId="{AB94867C-7F1F-4F52-A7CC-1BBF41B9F577}" dt="2020-11-20T02:42:51.435" v="52184" actId="947"/>
          <ac:spMkLst>
            <pc:docMk/>
            <pc:sldMk cId="0" sldId="289"/>
            <ac:spMk id="4868" creationId="{00000000-0000-0000-0000-000000000000}"/>
          </ac:spMkLst>
        </pc:spChg>
        <pc:spChg chg="mod">
          <ac:chgData name="Cao Tianyue" userId="002e49554a3b1526" providerId="LiveId" clId="{AB94867C-7F1F-4F52-A7CC-1BBF41B9F577}" dt="2020-11-20T02:42:51.429" v="52094" actId="947"/>
          <ac:spMkLst>
            <pc:docMk/>
            <pc:sldMk cId="0" sldId="289"/>
            <ac:spMk id="4869" creationId="{00000000-0000-0000-0000-000000000000}"/>
          </ac:spMkLst>
        </pc:spChg>
        <pc:spChg chg="mod">
          <ac:chgData name="Cao Tianyue" userId="002e49554a3b1526" providerId="LiveId" clId="{AB94867C-7F1F-4F52-A7CC-1BBF41B9F577}" dt="2020-11-20T02:42:51.424" v="52018" actId="947"/>
          <ac:spMkLst>
            <pc:docMk/>
            <pc:sldMk cId="0" sldId="289"/>
            <ac:spMk id="4871" creationId="{00000000-0000-0000-0000-000000000000}"/>
          </ac:spMkLst>
        </pc:spChg>
        <pc:spChg chg="mod">
          <ac:chgData name="Cao Tianyue" userId="002e49554a3b1526" providerId="LiveId" clId="{AB94867C-7F1F-4F52-A7CC-1BBF41B9F577}" dt="2020-11-20T02:42:51.420" v="51947" actId="947"/>
          <ac:spMkLst>
            <pc:docMk/>
            <pc:sldMk cId="0" sldId="289"/>
            <ac:spMk id="4872" creationId="{00000000-0000-0000-0000-000000000000}"/>
          </ac:spMkLst>
        </pc:spChg>
        <pc:spChg chg="mod">
          <ac:chgData name="Cao Tianyue" userId="002e49554a3b1526" providerId="LiveId" clId="{AB94867C-7F1F-4F52-A7CC-1BBF41B9F577}" dt="2020-11-20T02:42:51.417" v="51897" actId="947"/>
          <ac:spMkLst>
            <pc:docMk/>
            <pc:sldMk cId="0" sldId="289"/>
            <ac:spMk id="4874" creationId="{00000000-0000-0000-0000-000000000000}"/>
          </ac:spMkLst>
        </pc:spChg>
        <pc:spChg chg="mod">
          <ac:chgData name="Cao Tianyue" userId="002e49554a3b1526" providerId="LiveId" clId="{AB94867C-7F1F-4F52-A7CC-1BBF41B9F577}" dt="2020-11-20T02:42:51.413" v="51854" actId="947"/>
          <ac:spMkLst>
            <pc:docMk/>
            <pc:sldMk cId="0" sldId="289"/>
            <ac:spMk id="4875" creationId="{00000000-0000-0000-0000-000000000000}"/>
          </ac:spMkLst>
        </pc:spChg>
        <pc:spChg chg="mod">
          <ac:chgData name="Cao Tianyue" userId="002e49554a3b1526" providerId="LiveId" clId="{AB94867C-7F1F-4F52-A7CC-1BBF41B9F577}" dt="2020-11-20T02:42:51.411" v="51818" actId="947"/>
          <ac:spMkLst>
            <pc:docMk/>
            <pc:sldMk cId="0" sldId="289"/>
            <ac:spMk id="4877" creationId="{00000000-0000-0000-0000-000000000000}"/>
          </ac:spMkLst>
        </pc:spChg>
        <pc:spChg chg="mod">
          <ac:chgData name="Cao Tianyue" userId="002e49554a3b1526" providerId="LiveId" clId="{AB94867C-7F1F-4F52-A7CC-1BBF41B9F577}" dt="2020-11-20T02:42:51.409" v="51784" actId="947"/>
          <ac:spMkLst>
            <pc:docMk/>
            <pc:sldMk cId="0" sldId="289"/>
            <ac:spMk id="4878" creationId="{00000000-0000-0000-0000-000000000000}"/>
          </ac:spMkLst>
        </pc:spChg>
        <pc:spChg chg="mod">
          <ac:chgData name="Cao Tianyue" userId="002e49554a3b1526" providerId="LiveId" clId="{AB94867C-7F1F-4F52-A7CC-1BBF41B9F577}" dt="2020-11-20T02:42:51.461" v="52623" actId="947"/>
          <ac:spMkLst>
            <pc:docMk/>
            <pc:sldMk cId="0" sldId="289"/>
            <ac:spMk id="4881" creationId="{00000000-0000-0000-0000-000000000000}"/>
          </ac:spMkLst>
        </pc:spChg>
        <pc:spChg chg="mod">
          <ac:chgData name="Cao Tianyue" userId="002e49554a3b1526" providerId="LiveId" clId="{AB94867C-7F1F-4F52-A7CC-1BBF41B9F577}" dt="2020-11-20T02:42:51.461" v="52619" actId="947"/>
          <ac:spMkLst>
            <pc:docMk/>
            <pc:sldMk cId="0" sldId="289"/>
            <ac:spMk id="4882" creationId="{00000000-0000-0000-0000-000000000000}"/>
          </ac:spMkLst>
        </pc:spChg>
        <pc:spChg chg="mod">
          <ac:chgData name="Cao Tianyue" userId="002e49554a3b1526" providerId="LiveId" clId="{AB94867C-7F1F-4F52-A7CC-1BBF41B9F577}" dt="2020-11-20T02:42:51.461" v="52615" actId="947"/>
          <ac:spMkLst>
            <pc:docMk/>
            <pc:sldMk cId="0" sldId="289"/>
            <ac:spMk id="4884" creationId="{00000000-0000-0000-0000-000000000000}"/>
          </ac:spMkLst>
        </pc:spChg>
        <pc:spChg chg="mod">
          <ac:chgData name="Cao Tianyue" userId="002e49554a3b1526" providerId="LiveId" clId="{AB94867C-7F1F-4F52-A7CC-1BBF41B9F577}" dt="2020-11-20T02:42:51.461" v="52611" actId="947"/>
          <ac:spMkLst>
            <pc:docMk/>
            <pc:sldMk cId="0" sldId="289"/>
            <ac:spMk id="4885" creationId="{00000000-0000-0000-0000-000000000000}"/>
          </ac:spMkLst>
        </pc:spChg>
        <pc:spChg chg="mod">
          <ac:chgData name="Cao Tianyue" userId="002e49554a3b1526" providerId="LiveId" clId="{AB94867C-7F1F-4F52-A7CC-1BBF41B9F577}" dt="2020-11-20T02:42:51.460" v="52607" actId="947"/>
          <ac:spMkLst>
            <pc:docMk/>
            <pc:sldMk cId="0" sldId="289"/>
            <ac:spMk id="4887" creationId="{00000000-0000-0000-0000-000000000000}"/>
          </ac:spMkLst>
        </pc:spChg>
        <pc:spChg chg="mod">
          <ac:chgData name="Cao Tianyue" userId="002e49554a3b1526" providerId="LiveId" clId="{AB94867C-7F1F-4F52-A7CC-1BBF41B9F577}" dt="2020-11-20T02:42:51.460" v="52603" actId="947"/>
          <ac:spMkLst>
            <pc:docMk/>
            <pc:sldMk cId="0" sldId="289"/>
            <ac:spMk id="4888" creationId="{00000000-0000-0000-0000-000000000000}"/>
          </ac:spMkLst>
        </pc:spChg>
        <pc:spChg chg="mod">
          <ac:chgData name="Cao Tianyue" userId="002e49554a3b1526" providerId="LiveId" clId="{AB94867C-7F1F-4F52-A7CC-1BBF41B9F577}" dt="2020-11-20T02:42:51.460" v="52599" actId="947"/>
          <ac:spMkLst>
            <pc:docMk/>
            <pc:sldMk cId="0" sldId="289"/>
            <ac:spMk id="4890" creationId="{00000000-0000-0000-0000-000000000000}"/>
          </ac:spMkLst>
        </pc:spChg>
        <pc:spChg chg="mod">
          <ac:chgData name="Cao Tianyue" userId="002e49554a3b1526" providerId="LiveId" clId="{AB94867C-7F1F-4F52-A7CC-1BBF41B9F577}" dt="2020-11-20T02:42:51.460" v="52595" actId="947"/>
          <ac:spMkLst>
            <pc:docMk/>
            <pc:sldMk cId="0" sldId="289"/>
            <ac:spMk id="4891" creationId="{00000000-0000-0000-0000-000000000000}"/>
          </ac:spMkLst>
        </pc:spChg>
        <pc:spChg chg="mod">
          <ac:chgData name="Cao Tianyue" userId="002e49554a3b1526" providerId="LiveId" clId="{AB94867C-7F1F-4F52-A7CC-1BBF41B9F577}" dt="2020-11-20T02:42:51.433" v="52155" actId="947"/>
          <ac:spMkLst>
            <pc:docMk/>
            <pc:sldMk cId="0" sldId="289"/>
            <ac:spMk id="4893" creationId="{00000000-0000-0000-0000-000000000000}"/>
          </ac:spMkLst>
        </pc:spChg>
        <pc:spChg chg="mod">
          <ac:chgData name="Cao Tianyue" userId="002e49554a3b1526" providerId="LiveId" clId="{AB94867C-7F1F-4F52-A7CC-1BBF41B9F577}" dt="2020-11-20T02:42:51.429" v="52084" actId="947"/>
          <ac:spMkLst>
            <pc:docMk/>
            <pc:sldMk cId="0" sldId="289"/>
            <ac:spMk id="4894" creationId="{00000000-0000-0000-0000-000000000000}"/>
          </ac:spMkLst>
        </pc:spChg>
        <pc:spChg chg="mod">
          <ac:chgData name="Cao Tianyue" userId="002e49554a3b1526" providerId="LiveId" clId="{AB94867C-7F1F-4F52-A7CC-1BBF41B9F577}" dt="2020-11-20T02:42:51.425" v="52025" actId="947"/>
          <ac:spMkLst>
            <pc:docMk/>
            <pc:sldMk cId="0" sldId="289"/>
            <ac:spMk id="4895" creationId="{00000000-0000-0000-0000-000000000000}"/>
          </ac:spMkLst>
        </pc:spChg>
        <pc:spChg chg="mod">
          <ac:chgData name="Cao Tianyue" userId="002e49554a3b1526" providerId="LiveId" clId="{AB94867C-7F1F-4F52-A7CC-1BBF41B9F577}" dt="2020-11-20T02:42:51.420" v="51951" actId="947"/>
          <ac:spMkLst>
            <pc:docMk/>
            <pc:sldMk cId="0" sldId="289"/>
            <ac:spMk id="4896" creationId="{00000000-0000-0000-0000-000000000000}"/>
          </ac:spMkLst>
        </pc:spChg>
        <pc:spChg chg="mod">
          <ac:chgData name="Cao Tianyue" userId="002e49554a3b1526" providerId="LiveId" clId="{AB94867C-7F1F-4F52-A7CC-1BBF41B9F577}" dt="2020-11-20T02:42:51.435" v="52193" actId="947"/>
          <ac:spMkLst>
            <pc:docMk/>
            <pc:sldMk cId="0" sldId="289"/>
            <ac:spMk id="4898" creationId="{00000000-0000-0000-0000-000000000000}"/>
          </ac:spMkLst>
        </pc:spChg>
        <pc:spChg chg="mod">
          <ac:chgData name="Cao Tianyue" userId="002e49554a3b1526" providerId="LiveId" clId="{AB94867C-7F1F-4F52-A7CC-1BBF41B9F577}" dt="2020-11-20T02:42:51.430" v="52116" actId="947"/>
          <ac:spMkLst>
            <pc:docMk/>
            <pc:sldMk cId="0" sldId="289"/>
            <ac:spMk id="4899" creationId="{00000000-0000-0000-0000-000000000000}"/>
          </ac:spMkLst>
        </pc:spChg>
        <pc:spChg chg="mod">
          <ac:chgData name="Cao Tianyue" userId="002e49554a3b1526" providerId="LiveId" clId="{AB94867C-7F1F-4F52-A7CC-1BBF41B9F577}" dt="2020-11-20T02:42:51.426" v="52045" actId="947"/>
          <ac:spMkLst>
            <pc:docMk/>
            <pc:sldMk cId="0" sldId="289"/>
            <ac:spMk id="4900" creationId="{00000000-0000-0000-0000-000000000000}"/>
          </ac:spMkLst>
        </pc:spChg>
        <pc:spChg chg="mod">
          <ac:chgData name="Cao Tianyue" userId="002e49554a3b1526" providerId="LiveId" clId="{AB94867C-7F1F-4F52-A7CC-1BBF41B9F577}" dt="2020-11-20T02:42:51.423" v="51995" actId="947"/>
          <ac:spMkLst>
            <pc:docMk/>
            <pc:sldMk cId="0" sldId="289"/>
            <ac:spMk id="4901" creationId="{00000000-0000-0000-0000-000000000000}"/>
          </ac:spMkLst>
        </pc:spChg>
        <pc:spChg chg="mod">
          <ac:chgData name="Cao Tianyue" userId="002e49554a3b1526" providerId="LiveId" clId="{AB94867C-7F1F-4F52-A7CC-1BBF41B9F577}" dt="2020-11-20T02:42:51.419" v="51934" actId="947"/>
          <ac:spMkLst>
            <pc:docMk/>
            <pc:sldMk cId="0" sldId="289"/>
            <ac:spMk id="4902" creationId="{00000000-0000-0000-0000-000000000000}"/>
          </ac:spMkLst>
        </pc:spChg>
        <pc:spChg chg="mod">
          <ac:chgData name="Cao Tianyue" userId="002e49554a3b1526" providerId="LiveId" clId="{AB94867C-7F1F-4F52-A7CC-1BBF41B9F577}" dt="2020-11-20T02:42:51.416" v="51892" actId="947"/>
          <ac:spMkLst>
            <pc:docMk/>
            <pc:sldMk cId="0" sldId="289"/>
            <ac:spMk id="4903" creationId="{00000000-0000-0000-0000-000000000000}"/>
          </ac:spMkLst>
        </pc:spChg>
        <pc:spChg chg="mod">
          <ac:chgData name="Cao Tianyue" userId="002e49554a3b1526" providerId="LiveId" clId="{AB94867C-7F1F-4F52-A7CC-1BBF41B9F577}" dt="2020-11-20T02:42:51.413" v="51846" actId="947"/>
          <ac:spMkLst>
            <pc:docMk/>
            <pc:sldMk cId="0" sldId="289"/>
            <ac:spMk id="4905" creationId="{00000000-0000-0000-0000-000000000000}"/>
          </ac:spMkLst>
        </pc:spChg>
        <pc:spChg chg="mod">
          <ac:chgData name="Cao Tianyue" userId="002e49554a3b1526" providerId="LiveId" clId="{AB94867C-7F1F-4F52-A7CC-1BBF41B9F577}" dt="2020-11-20T02:42:51.411" v="51813" actId="947"/>
          <ac:spMkLst>
            <pc:docMk/>
            <pc:sldMk cId="0" sldId="289"/>
            <ac:spMk id="4906" creationId="{00000000-0000-0000-0000-000000000000}"/>
          </ac:spMkLst>
        </pc:spChg>
        <pc:spChg chg="mod">
          <ac:chgData name="Cao Tianyue" userId="002e49554a3b1526" providerId="LiveId" clId="{AB94867C-7F1F-4F52-A7CC-1BBF41B9F577}" dt="2020-11-20T02:42:51.409" v="51782" actId="947"/>
          <ac:spMkLst>
            <pc:docMk/>
            <pc:sldMk cId="0" sldId="289"/>
            <ac:spMk id="4907" creationId="{00000000-0000-0000-0000-000000000000}"/>
          </ac:spMkLst>
        </pc:spChg>
        <pc:spChg chg="mod">
          <ac:chgData name="Cao Tianyue" userId="002e49554a3b1526" providerId="LiveId" clId="{AB94867C-7F1F-4F52-A7CC-1BBF41B9F577}" dt="2020-11-20T02:42:51.408" v="51763" actId="947"/>
          <ac:spMkLst>
            <pc:docMk/>
            <pc:sldMk cId="0" sldId="289"/>
            <ac:spMk id="4908" creationId="{00000000-0000-0000-0000-000000000000}"/>
          </ac:spMkLst>
        </pc:spChg>
        <pc:spChg chg="mod">
          <ac:chgData name="Cao Tianyue" userId="002e49554a3b1526" providerId="LiveId" clId="{AB94867C-7F1F-4F52-A7CC-1BBF41B9F577}" dt="2020-11-20T02:42:51.407" v="51747" actId="947"/>
          <ac:spMkLst>
            <pc:docMk/>
            <pc:sldMk cId="0" sldId="289"/>
            <ac:spMk id="4909" creationId="{00000000-0000-0000-0000-000000000000}"/>
          </ac:spMkLst>
        </pc:spChg>
        <pc:spChg chg="mod">
          <ac:chgData name="Cao Tianyue" userId="002e49554a3b1526" providerId="LiveId" clId="{AB94867C-7F1F-4F52-A7CC-1BBF41B9F577}" dt="2020-11-20T02:42:51.406" v="51735" actId="947"/>
          <ac:spMkLst>
            <pc:docMk/>
            <pc:sldMk cId="0" sldId="289"/>
            <ac:spMk id="4910" creationId="{00000000-0000-0000-0000-000000000000}"/>
          </ac:spMkLst>
        </pc:spChg>
        <pc:spChg chg="mod">
          <ac:chgData name="Cao Tianyue" userId="002e49554a3b1526" providerId="LiveId" clId="{AB94867C-7F1F-4F52-A7CC-1BBF41B9F577}" dt="2020-11-20T02:42:51.405" v="51723" actId="947"/>
          <ac:spMkLst>
            <pc:docMk/>
            <pc:sldMk cId="0" sldId="289"/>
            <ac:spMk id="4913" creationId="{00000000-0000-0000-0000-000000000000}"/>
          </ac:spMkLst>
        </pc:spChg>
        <pc:spChg chg="mod">
          <ac:chgData name="Cao Tianyue" userId="002e49554a3b1526" providerId="LiveId" clId="{AB94867C-7F1F-4F52-A7CC-1BBF41B9F577}" dt="2020-11-20T02:42:51.405" v="51715" actId="947"/>
          <ac:spMkLst>
            <pc:docMk/>
            <pc:sldMk cId="0" sldId="289"/>
            <ac:spMk id="4914" creationId="{00000000-0000-0000-0000-000000000000}"/>
          </ac:spMkLst>
        </pc:spChg>
        <pc:spChg chg="mod">
          <ac:chgData name="Cao Tianyue" userId="002e49554a3b1526" providerId="LiveId" clId="{AB94867C-7F1F-4F52-A7CC-1BBF41B9F577}" dt="2020-11-20T02:42:51.404" v="51707" actId="947"/>
          <ac:spMkLst>
            <pc:docMk/>
            <pc:sldMk cId="0" sldId="289"/>
            <ac:spMk id="4915" creationId="{00000000-0000-0000-0000-000000000000}"/>
          </ac:spMkLst>
        </pc:spChg>
        <pc:spChg chg="mod">
          <ac:chgData name="Cao Tianyue" userId="002e49554a3b1526" providerId="LiveId" clId="{AB94867C-7F1F-4F52-A7CC-1BBF41B9F577}" dt="2020-11-20T02:42:51.404" v="51699" actId="947"/>
          <ac:spMkLst>
            <pc:docMk/>
            <pc:sldMk cId="0" sldId="289"/>
            <ac:spMk id="4916" creationId="{00000000-0000-0000-0000-000000000000}"/>
          </ac:spMkLst>
        </pc:spChg>
        <pc:spChg chg="mod">
          <ac:chgData name="Cao Tianyue" userId="002e49554a3b1526" providerId="LiveId" clId="{AB94867C-7F1F-4F52-A7CC-1BBF41B9F577}" dt="2020-11-20T02:42:51.403" v="51691" actId="947"/>
          <ac:spMkLst>
            <pc:docMk/>
            <pc:sldMk cId="0" sldId="289"/>
            <ac:spMk id="4917" creationId="{00000000-0000-0000-0000-000000000000}"/>
          </ac:spMkLst>
        </pc:spChg>
        <pc:spChg chg="mod">
          <ac:chgData name="Cao Tianyue" userId="002e49554a3b1526" providerId="LiveId" clId="{AB94867C-7F1F-4F52-A7CC-1BBF41B9F577}" dt="2020-11-20T02:42:51.403" v="51683" actId="947"/>
          <ac:spMkLst>
            <pc:docMk/>
            <pc:sldMk cId="0" sldId="289"/>
            <ac:spMk id="4918" creationId="{00000000-0000-0000-0000-000000000000}"/>
          </ac:spMkLst>
        </pc:spChg>
        <pc:spChg chg="mod">
          <ac:chgData name="Cao Tianyue" userId="002e49554a3b1526" providerId="LiveId" clId="{AB94867C-7F1F-4F52-A7CC-1BBF41B9F577}" dt="2020-11-20T02:42:51.402" v="51675" actId="947"/>
          <ac:spMkLst>
            <pc:docMk/>
            <pc:sldMk cId="0" sldId="289"/>
            <ac:spMk id="4919" creationId="{00000000-0000-0000-0000-000000000000}"/>
          </ac:spMkLst>
        </pc:spChg>
        <pc:spChg chg="mod">
          <ac:chgData name="Cao Tianyue" userId="002e49554a3b1526" providerId="LiveId" clId="{AB94867C-7F1F-4F52-A7CC-1BBF41B9F577}" dt="2020-11-20T02:42:51.402" v="51667" actId="947"/>
          <ac:spMkLst>
            <pc:docMk/>
            <pc:sldMk cId="0" sldId="289"/>
            <ac:spMk id="4920" creationId="{00000000-0000-0000-0000-000000000000}"/>
          </ac:spMkLst>
        </pc:spChg>
        <pc:spChg chg="mod">
          <ac:chgData name="Cao Tianyue" userId="002e49554a3b1526" providerId="LiveId" clId="{AB94867C-7F1F-4F52-A7CC-1BBF41B9F577}" dt="2020-11-20T02:42:51.401" v="51659" actId="947"/>
          <ac:spMkLst>
            <pc:docMk/>
            <pc:sldMk cId="0" sldId="289"/>
            <ac:spMk id="4921" creationId="{00000000-0000-0000-0000-000000000000}"/>
          </ac:spMkLst>
        </pc:spChg>
        <pc:spChg chg="mod">
          <ac:chgData name="Cao Tianyue" userId="002e49554a3b1526" providerId="LiveId" clId="{AB94867C-7F1F-4F52-A7CC-1BBF41B9F577}" dt="2020-11-20T02:42:51.401" v="51651" actId="947"/>
          <ac:spMkLst>
            <pc:docMk/>
            <pc:sldMk cId="0" sldId="289"/>
            <ac:spMk id="4922" creationId="{00000000-0000-0000-0000-000000000000}"/>
          </ac:spMkLst>
        </pc:spChg>
        <pc:spChg chg="mod">
          <ac:chgData name="Cao Tianyue" userId="002e49554a3b1526" providerId="LiveId" clId="{AB94867C-7F1F-4F52-A7CC-1BBF41B9F577}" dt="2020-11-20T02:42:51.400" v="51643" actId="947"/>
          <ac:spMkLst>
            <pc:docMk/>
            <pc:sldMk cId="0" sldId="289"/>
            <ac:spMk id="4923" creationId="{00000000-0000-0000-0000-000000000000}"/>
          </ac:spMkLst>
        </pc:spChg>
        <pc:spChg chg="mod">
          <ac:chgData name="Cao Tianyue" userId="002e49554a3b1526" providerId="LiveId" clId="{AB94867C-7F1F-4F52-A7CC-1BBF41B9F577}" dt="2020-11-20T02:42:51.400" v="51635" actId="947"/>
          <ac:spMkLst>
            <pc:docMk/>
            <pc:sldMk cId="0" sldId="289"/>
            <ac:spMk id="4924" creationId="{00000000-0000-0000-0000-000000000000}"/>
          </ac:spMkLst>
        </pc:spChg>
        <pc:spChg chg="mod">
          <ac:chgData name="Cao Tianyue" userId="002e49554a3b1526" providerId="LiveId" clId="{AB94867C-7F1F-4F52-A7CC-1BBF41B9F577}" dt="2020-11-20T02:42:51.399" v="51627" actId="947"/>
          <ac:spMkLst>
            <pc:docMk/>
            <pc:sldMk cId="0" sldId="289"/>
            <ac:spMk id="4925" creationId="{00000000-0000-0000-0000-000000000000}"/>
          </ac:spMkLst>
        </pc:spChg>
        <pc:spChg chg="mod">
          <ac:chgData name="Cao Tianyue" userId="002e49554a3b1526" providerId="LiveId" clId="{AB94867C-7F1F-4F52-A7CC-1BBF41B9F577}" dt="2020-11-20T02:42:51.399" v="51619" actId="947"/>
          <ac:spMkLst>
            <pc:docMk/>
            <pc:sldMk cId="0" sldId="289"/>
            <ac:spMk id="4926" creationId="{00000000-0000-0000-0000-000000000000}"/>
          </ac:spMkLst>
        </pc:spChg>
        <pc:spChg chg="mod">
          <ac:chgData name="Cao Tianyue" userId="002e49554a3b1526" providerId="LiveId" clId="{AB94867C-7F1F-4F52-A7CC-1BBF41B9F577}" dt="2020-11-20T02:42:51.398" v="51611" actId="947"/>
          <ac:spMkLst>
            <pc:docMk/>
            <pc:sldMk cId="0" sldId="289"/>
            <ac:spMk id="4927" creationId="{00000000-0000-0000-0000-000000000000}"/>
          </ac:spMkLst>
        </pc:spChg>
        <pc:spChg chg="mod">
          <ac:chgData name="Cao Tianyue" userId="002e49554a3b1526" providerId="LiveId" clId="{AB94867C-7F1F-4F52-A7CC-1BBF41B9F577}" dt="2020-11-20T02:42:51.398" v="51603" actId="947"/>
          <ac:spMkLst>
            <pc:docMk/>
            <pc:sldMk cId="0" sldId="289"/>
            <ac:spMk id="4928" creationId="{00000000-0000-0000-0000-000000000000}"/>
          </ac:spMkLst>
        </pc:spChg>
        <pc:spChg chg="mod">
          <ac:chgData name="Cao Tianyue" userId="002e49554a3b1526" providerId="LiveId" clId="{AB94867C-7F1F-4F52-A7CC-1BBF41B9F577}" dt="2020-11-20T02:42:51.397" v="51595" actId="947"/>
          <ac:spMkLst>
            <pc:docMk/>
            <pc:sldMk cId="0" sldId="289"/>
            <ac:spMk id="4929" creationId="{00000000-0000-0000-0000-000000000000}"/>
          </ac:spMkLst>
        </pc:spChg>
        <pc:spChg chg="mod">
          <ac:chgData name="Cao Tianyue" userId="002e49554a3b1526" providerId="LiveId" clId="{AB94867C-7F1F-4F52-A7CC-1BBF41B9F577}" dt="2020-11-20T02:42:51.397" v="51587" actId="947"/>
          <ac:spMkLst>
            <pc:docMk/>
            <pc:sldMk cId="0" sldId="289"/>
            <ac:spMk id="4930" creationId="{00000000-0000-0000-0000-000000000000}"/>
          </ac:spMkLst>
        </pc:spChg>
        <pc:spChg chg="mod">
          <ac:chgData name="Cao Tianyue" userId="002e49554a3b1526" providerId="LiveId" clId="{AB94867C-7F1F-4F52-A7CC-1BBF41B9F577}" dt="2020-11-20T02:42:51.396" v="51579" actId="947"/>
          <ac:spMkLst>
            <pc:docMk/>
            <pc:sldMk cId="0" sldId="289"/>
            <ac:spMk id="4931" creationId="{00000000-0000-0000-0000-000000000000}"/>
          </ac:spMkLst>
        </pc:spChg>
        <pc:spChg chg="mod">
          <ac:chgData name="Cao Tianyue" userId="002e49554a3b1526" providerId="LiveId" clId="{AB94867C-7F1F-4F52-A7CC-1BBF41B9F577}" dt="2020-11-20T02:42:51.396" v="51571" actId="947"/>
          <ac:spMkLst>
            <pc:docMk/>
            <pc:sldMk cId="0" sldId="289"/>
            <ac:spMk id="4932" creationId="{00000000-0000-0000-0000-000000000000}"/>
          </ac:spMkLst>
        </pc:spChg>
        <pc:spChg chg="mod">
          <ac:chgData name="Cao Tianyue" userId="002e49554a3b1526" providerId="LiveId" clId="{AB94867C-7F1F-4F52-A7CC-1BBF41B9F577}" dt="2020-11-20T02:42:51.395" v="51563" actId="947"/>
          <ac:spMkLst>
            <pc:docMk/>
            <pc:sldMk cId="0" sldId="289"/>
            <ac:spMk id="4933" creationId="{00000000-0000-0000-0000-000000000000}"/>
          </ac:spMkLst>
        </pc:spChg>
        <pc:spChg chg="mod">
          <ac:chgData name="Cao Tianyue" userId="002e49554a3b1526" providerId="LiveId" clId="{AB94867C-7F1F-4F52-A7CC-1BBF41B9F577}" dt="2020-11-20T02:42:51.395" v="51559" actId="947"/>
          <ac:spMkLst>
            <pc:docMk/>
            <pc:sldMk cId="0" sldId="289"/>
            <ac:spMk id="4934" creationId="{00000000-0000-0000-0000-000000000000}"/>
          </ac:spMkLst>
        </pc:spChg>
        <pc:spChg chg="mod">
          <ac:chgData name="Cao Tianyue" userId="002e49554a3b1526" providerId="LiveId" clId="{AB94867C-7F1F-4F52-A7CC-1BBF41B9F577}" dt="2020-11-20T02:42:51.395" v="51555" actId="947"/>
          <ac:spMkLst>
            <pc:docMk/>
            <pc:sldMk cId="0" sldId="289"/>
            <ac:spMk id="4935" creationId="{00000000-0000-0000-0000-000000000000}"/>
          </ac:spMkLst>
        </pc:spChg>
        <pc:spChg chg="mod">
          <ac:chgData name="Cao Tianyue" userId="002e49554a3b1526" providerId="LiveId" clId="{AB94867C-7F1F-4F52-A7CC-1BBF41B9F577}" dt="2020-11-20T02:42:51.394" v="51551" actId="947"/>
          <ac:spMkLst>
            <pc:docMk/>
            <pc:sldMk cId="0" sldId="289"/>
            <ac:spMk id="4936" creationId="{00000000-0000-0000-0000-000000000000}"/>
          </ac:spMkLst>
        </pc:spChg>
        <pc:spChg chg="mod">
          <ac:chgData name="Cao Tianyue" userId="002e49554a3b1526" providerId="LiveId" clId="{AB94867C-7F1F-4F52-A7CC-1BBF41B9F577}" dt="2020-11-20T02:42:51.394" v="51547" actId="947"/>
          <ac:spMkLst>
            <pc:docMk/>
            <pc:sldMk cId="0" sldId="289"/>
            <ac:spMk id="4937" creationId="{00000000-0000-0000-0000-000000000000}"/>
          </ac:spMkLst>
        </pc:spChg>
        <pc:spChg chg="mod">
          <ac:chgData name="Cao Tianyue" userId="002e49554a3b1526" providerId="LiveId" clId="{AB94867C-7F1F-4F52-A7CC-1BBF41B9F577}" dt="2020-11-20T02:42:51.433" v="52156" actId="947"/>
          <ac:spMkLst>
            <pc:docMk/>
            <pc:sldMk cId="0" sldId="289"/>
            <ac:spMk id="4939" creationId="{00000000-0000-0000-0000-000000000000}"/>
          </ac:spMkLst>
        </pc:spChg>
        <pc:spChg chg="mod">
          <ac:chgData name="Cao Tianyue" userId="002e49554a3b1526" providerId="LiveId" clId="{AB94867C-7F1F-4F52-A7CC-1BBF41B9F577}" dt="2020-11-20T02:42:51.428" v="52079" actId="947"/>
          <ac:spMkLst>
            <pc:docMk/>
            <pc:sldMk cId="0" sldId="289"/>
            <ac:spMk id="4940" creationId="{00000000-0000-0000-0000-000000000000}"/>
          </ac:spMkLst>
        </pc:spChg>
        <pc:spChg chg="mod">
          <ac:chgData name="Cao Tianyue" userId="002e49554a3b1526" providerId="LiveId" clId="{AB94867C-7F1F-4F52-A7CC-1BBF41B9F577}" dt="2020-11-20T02:42:51.424" v="52006" actId="947"/>
          <ac:spMkLst>
            <pc:docMk/>
            <pc:sldMk cId="0" sldId="289"/>
            <ac:spMk id="4941" creationId="{00000000-0000-0000-0000-000000000000}"/>
          </ac:spMkLst>
        </pc:spChg>
        <pc:spChg chg="mod">
          <ac:chgData name="Cao Tianyue" userId="002e49554a3b1526" providerId="LiveId" clId="{AB94867C-7F1F-4F52-A7CC-1BBF41B9F577}" dt="2020-11-20T02:42:51.420" v="51948" actId="947"/>
          <ac:spMkLst>
            <pc:docMk/>
            <pc:sldMk cId="0" sldId="289"/>
            <ac:spMk id="4942" creationId="{00000000-0000-0000-0000-000000000000}"/>
          </ac:spMkLst>
        </pc:spChg>
        <pc:spChg chg="mod">
          <ac:chgData name="Cao Tianyue" userId="002e49554a3b1526" providerId="LiveId" clId="{AB94867C-7F1F-4F52-A7CC-1BBF41B9F577}" dt="2020-11-20T02:42:51.459" v="52591" actId="947"/>
          <ac:spMkLst>
            <pc:docMk/>
            <pc:sldMk cId="0" sldId="289"/>
            <ac:spMk id="4944" creationId="{00000000-0000-0000-0000-000000000000}"/>
          </ac:spMkLst>
        </pc:spChg>
        <pc:spChg chg="mod">
          <ac:chgData name="Cao Tianyue" userId="002e49554a3b1526" providerId="LiveId" clId="{AB94867C-7F1F-4F52-A7CC-1BBF41B9F577}" dt="2020-11-20T02:42:51.459" v="52587" actId="947"/>
          <ac:spMkLst>
            <pc:docMk/>
            <pc:sldMk cId="0" sldId="289"/>
            <ac:spMk id="4945" creationId="{00000000-0000-0000-0000-000000000000}"/>
          </ac:spMkLst>
        </pc:spChg>
        <pc:spChg chg="mod">
          <ac:chgData name="Cao Tianyue" userId="002e49554a3b1526" providerId="LiveId" clId="{AB94867C-7F1F-4F52-A7CC-1BBF41B9F577}" dt="2020-11-20T02:42:51.459" v="52583" actId="947"/>
          <ac:spMkLst>
            <pc:docMk/>
            <pc:sldMk cId="0" sldId="289"/>
            <ac:spMk id="4946" creationId="{00000000-0000-0000-0000-000000000000}"/>
          </ac:spMkLst>
        </pc:spChg>
        <pc:spChg chg="mod">
          <ac:chgData name="Cao Tianyue" userId="002e49554a3b1526" providerId="LiveId" clId="{AB94867C-7F1F-4F52-A7CC-1BBF41B9F577}" dt="2020-11-20T02:42:51.459" v="52579" actId="947"/>
          <ac:spMkLst>
            <pc:docMk/>
            <pc:sldMk cId="0" sldId="289"/>
            <ac:spMk id="4947" creationId="{00000000-0000-0000-0000-000000000000}"/>
          </ac:spMkLst>
        </pc:spChg>
        <pc:spChg chg="mod">
          <ac:chgData name="Cao Tianyue" userId="002e49554a3b1526" providerId="LiveId" clId="{AB94867C-7F1F-4F52-A7CC-1BBF41B9F577}" dt="2020-11-20T02:42:51.459" v="52575" actId="947"/>
          <ac:spMkLst>
            <pc:docMk/>
            <pc:sldMk cId="0" sldId="289"/>
            <ac:spMk id="4948" creationId="{00000000-0000-0000-0000-000000000000}"/>
          </ac:spMkLst>
        </pc:spChg>
        <pc:spChg chg="mod">
          <ac:chgData name="Cao Tianyue" userId="002e49554a3b1526" providerId="LiveId" clId="{AB94867C-7F1F-4F52-A7CC-1BBF41B9F577}" dt="2020-11-20T02:42:51.458" v="52571" actId="947"/>
          <ac:spMkLst>
            <pc:docMk/>
            <pc:sldMk cId="0" sldId="289"/>
            <ac:spMk id="4949" creationId="{00000000-0000-0000-0000-000000000000}"/>
          </ac:spMkLst>
        </pc:spChg>
        <pc:spChg chg="mod">
          <ac:chgData name="Cao Tianyue" userId="002e49554a3b1526" providerId="LiveId" clId="{AB94867C-7F1F-4F52-A7CC-1BBF41B9F577}" dt="2020-11-20T02:42:51.458" v="52567" actId="947"/>
          <ac:spMkLst>
            <pc:docMk/>
            <pc:sldMk cId="0" sldId="289"/>
            <ac:spMk id="4950" creationId="{00000000-0000-0000-0000-000000000000}"/>
          </ac:spMkLst>
        </pc:spChg>
        <pc:spChg chg="mod">
          <ac:chgData name="Cao Tianyue" userId="002e49554a3b1526" providerId="LiveId" clId="{AB94867C-7F1F-4F52-A7CC-1BBF41B9F577}" dt="2020-11-20T02:42:51.458" v="52563" actId="947"/>
          <ac:spMkLst>
            <pc:docMk/>
            <pc:sldMk cId="0" sldId="289"/>
            <ac:spMk id="4951" creationId="{00000000-0000-0000-0000-000000000000}"/>
          </ac:spMkLst>
        </pc:spChg>
        <pc:spChg chg="mod">
          <ac:chgData name="Cao Tianyue" userId="002e49554a3b1526" providerId="LiveId" clId="{AB94867C-7F1F-4F52-A7CC-1BBF41B9F577}" dt="2020-11-20T02:42:51.458" v="52559" actId="947"/>
          <ac:spMkLst>
            <pc:docMk/>
            <pc:sldMk cId="0" sldId="289"/>
            <ac:spMk id="4952" creationId="{00000000-0000-0000-0000-000000000000}"/>
          </ac:spMkLst>
        </pc:spChg>
        <pc:spChg chg="mod">
          <ac:chgData name="Cao Tianyue" userId="002e49554a3b1526" providerId="LiveId" clId="{AB94867C-7F1F-4F52-A7CC-1BBF41B9F577}" dt="2020-11-20T02:42:51.457" v="52555" actId="947"/>
          <ac:spMkLst>
            <pc:docMk/>
            <pc:sldMk cId="0" sldId="289"/>
            <ac:spMk id="4953" creationId="{00000000-0000-0000-0000-000000000000}"/>
          </ac:spMkLst>
        </pc:spChg>
        <pc:spChg chg="mod">
          <ac:chgData name="Cao Tianyue" userId="002e49554a3b1526" providerId="LiveId" clId="{AB94867C-7F1F-4F52-A7CC-1BBF41B9F577}" dt="2020-11-20T02:42:51.457" v="52551" actId="947"/>
          <ac:spMkLst>
            <pc:docMk/>
            <pc:sldMk cId="0" sldId="289"/>
            <ac:spMk id="4954" creationId="{00000000-0000-0000-0000-000000000000}"/>
          </ac:spMkLst>
        </pc:spChg>
        <pc:spChg chg="mod">
          <ac:chgData name="Cao Tianyue" userId="002e49554a3b1526" providerId="LiveId" clId="{AB94867C-7F1F-4F52-A7CC-1BBF41B9F577}" dt="2020-11-20T02:42:51.457" v="52547" actId="947"/>
          <ac:spMkLst>
            <pc:docMk/>
            <pc:sldMk cId="0" sldId="289"/>
            <ac:spMk id="4955" creationId="{00000000-0000-0000-0000-000000000000}"/>
          </ac:spMkLst>
        </pc:spChg>
        <pc:spChg chg="mod">
          <ac:chgData name="Cao Tianyue" userId="002e49554a3b1526" providerId="LiveId" clId="{AB94867C-7F1F-4F52-A7CC-1BBF41B9F577}" dt="2020-11-20T02:42:51.434" v="52179" actId="947"/>
          <ac:spMkLst>
            <pc:docMk/>
            <pc:sldMk cId="0" sldId="289"/>
            <ac:spMk id="4958" creationId="{00000000-0000-0000-0000-000000000000}"/>
          </ac:spMkLst>
        </pc:spChg>
        <pc:spChg chg="mod">
          <ac:chgData name="Cao Tianyue" userId="002e49554a3b1526" providerId="LiveId" clId="{AB94867C-7F1F-4F52-A7CC-1BBF41B9F577}" dt="2020-11-20T02:42:51.429" v="52087" actId="947"/>
          <ac:spMkLst>
            <pc:docMk/>
            <pc:sldMk cId="0" sldId="289"/>
            <ac:spMk id="4959" creationId="{00000000-0000-0000-0000-000000000000}"/>
          </ac:spMkLst>
        </pc:spChg>
        <pc:spChg chg="mod">
          <ac:chgData name="Cao Tianyue" userId="002e49554a3b1526" providerId="LiveId" clId="{AB94867C-7F1F-4F52-A7CC-1BBF41B9F577}" dt="2020-11-20T02:42:51.424" v="52015" actId="947"/>
          <ac:spMkLst>
            <pc:docMk/>
            <pc:sldMk cId="0" sldId="289"/>
            <ac:spMk id="4961" creationId="{00000000-0000-0000-0000-000000000000}"/>
          </ac:spMkLst>
        </pc:spChg>
        <pc:spChg chg="mod">
          <ac:chgData name="Cao Tianyue" userId="002e49554a3b1526" providerId="LiveId" clId="{AB94867C-7F1F-4F52-A7CC-1BBF41B9F577}" dt="2020-11-20T02:42:51.421" v="51954" actId="947"/>
          <ac:spMkLst>
            <pc:docMk/>
            <pc:sldMk cId="0" sldId="289"/>
            <ac:spMk id="4962" creationId="{00000000-0000-0000-0000-000000000000}"/>
          </ac:spMkLst>
        </pc:spChg>
        <pc:spChg chg="mod">
          <ac:chgData name="Cao Tianyue" userId="002e49554a3b1526" providerId="LiveId" clId="{AB94867C-7F1F-4F52-A7CC-1BBF41B9F577}" dt="2020-11-20T02:42:51.417" v="51904" actId="947"/>
          <ac:spMkLst>
            <pc:docMk/>
            <pc:sldMk cId="0" sldId="289"/>
            <ac:spMk id="4964" creationId="{00000000-0000-0000-0000-000000000000}"/>
          </ac:spMkLst>
        </pc:spChg>
        <pc:spChg chg="mod">
          <ac:chgData name="Cao Tianyue" userId="002e49554a3b1526" providerId="LiveId" clId="{AB94867C-7F1F-4F52-A7CC-1BBF41B9F577}" dt="2020-11-20T02:42:51.414" v="51863" actId="947"/>
          <ac:spMkLst>
            <pc:docMk/>
            <pc:sldMk cId="0" sldId="289"/>
            <ac:spMk id="4965" creationId="{00000000-0000-0000-0000-000000000000}"/>
          </ac:spMkLst>
        </pc:spChg>
        <pc:spChg chg="mod">
          <ac:chgData name="Cao Tianyue" userId="002e49554a3b1526" providerId="LiveId" clId="{AB94867C-7F1F-4F52-A7CC-1BBF41B9F577}" dt="2020-11-20T02:42:51.412" v="51826" actId="947"/>
          <ac:spMkLst>
            <pc:docMk/>
            <pc:sldMk cId="0" sldId="289"/>
            <ac:spMk id="4967" creationId="{00000000-0000-0000-0000-000000000000}"/>
          </ac:spMkLst>
        </pc:spChg>
        <pc:spChg chg="mod">
          <ac:chgData name="Cao Tianyue" userId="002e49554a3b1526" providerId="LiveId" clId="{AB94867C-7F1F-4F52-A7CC-1BBF41B9F577}" dt="2020-11-20T02:42:51.409" v="51791" actId="947"/>
          <ac:spMkLst>
            <pc:docMk/>
            <pc:sldMk cId="0" sldId="289"/>
            <ac:spMk id="4968" creationId="{00000000-0000-0000-0000-000000000000}"/>
          </ac:spMkLst>
        </pc:spChg>
        <pc:spChg chg="mod">
          <ac:chgData name="Cao Tianyue" userId="002e49554a3b1526" providerId="LiveId" clId="{AB94867C-7F1F-4F52-A7CC-1BBF41B9F577}" dt="2020-11-20T02:42:51.434" v="52181" actId="947"/>
          <ac:spMkLst>
            <pc:docMk/>
            <pc:sldMk cId="0" sldId="289"/>
            <ac:spMk id="4970" creationId="{00000000-0000-0000-0000-000000000000}"/>
          </ac:spMkLst>
        </pc:spChg>
        <pc:spChg chg="mod">
          <ac:chgData name="Cao Tianyue" userId="002e49554a3b1526" providerId="LiveId" clId="{AB94867C-7F1F-4F52-A7CC-1BBF41B9F577}" dt="2020-11-20T02:42:51.430" v="52102" actId="947"/>
          <ac:spMkLst>
            <pc:docMk/>
            <pc:sldMk cId="0" sldId="289"/>
            <ac:spMk id="4971" creationId="{00000000-0000-0000-0000-000000000000}"/>
          </ac:spMkLst>
        </pc:spChg>
        <pc:spChg chg="mod">
          <ac:chgData name="Cao Tianyue" userId="002e49554a3b1526" providerId="LiveId" clId="{AB94867C-7F1F-4F52-A7CC-1BBF41B9F577}" dt="2020-11-20T02:42:51.424" v="52012" actId="947"/>
          <ac:spMkLst>
            <pc:docMk/>
            <pc:sldMk cId="0" sldId="289"/>
            <ac:spMk id="4972" creationId="{00000000-0000-0000-0000-000000000000}"/>
          </ac:spMkLst>
        </pc:spChg>
        <pc:spChg chg="mod">
          <ac:chgData name="Cao Tianyue" userId="002e49554a3b1526" providerId="LiveId" clId="{AB94867C-7F1F-4F52-A7CC-1BBF41B9F577}" dt="2020-11-20T02:42:51.433" v="52164" actId="947"/>
          <ac:spMkLst>
            <pc:docMk/>
            <pc:sldMk cId="0" sldId="289"/>
            <ac:spMk id="4974" creationId="{00000000-0000-0000-0000-000000000000}"/>
          </ac:spMkLst>
        </pc:spChg>
        <pc:spChg chg="mod">
          <ac:chgData name="Cao Tianyue" userId="002e49554a3b1526" providerId="LiveId" clId="{AB94867C-7F1F-4F52-A7CC-1BBF41B9F577}" dt="2020-11-20T02:42:51.428" v="52074" actId="947"/>
          <ac:spMkLst>
            <pc:docMk/>
            <pc:sldMk cId="0" sldId="289"/>
            <ac:spMk id="4975" creationId="{00000000-0000-0000-0000-000000000000}"/>
          </ac:spMkLst>
        </pc:spChg>
        <pc:spChg chg="mod">
          <ac:chgData name="Cao Tianyue" userId="002e49554a3b1526" providerId="LiveId" clId="{AB94867C-7F1F-4F52-A7CC-1BBF41B9F577}" dt="2020-11-20T02:42:51.457" v="52543" actId="947"/>
          <ac:spMkLst>
            <pc:docMk/>
            <pc:sldMk cId="0" sldId="289"/>
            <ac:spMk id="4977" creationId="{00000000-0000-0000-0000-000000000000}"/>
          </ac:spMkLst>
        </pc:spChg>
        <pc:spChg chg="mod">
          <ac:chgData name="Cao Tianyue" userId="002e49554a3b1526" providerId="LiveId" clId="{AB94867C-7F1F-4F52-A7CC-1BBF41B9F577}" dt="2020-11-20T02:42:51.456" v="52539" actId="947"/>
          <ac:spMkLst>
            <pc:docMk/>
            <pc:sldMk cId="0" sldId="289"/>
            <ac:spMk id="4978" creationId="{00000000-0000-0000-0000-000000000000}"/>
          </ac:spMkLst>
        </pc:spChg>
        <pc:spChg chg="mod">
          <ac:chgData name="Cao Tianyue" userId="002e49554a3b1526" providerId="LiveId" clId="{AB94867C-7F1F-4F52-A7CC-1BBF41B9F577}" dt="2020-11-20T02:42:51.434" v="52177" actId="947"/>
          <ac:spMkLst>
            <pc:docMk/>
            <pc:sldMk cId="0" sldId="289"/>
            <ac:spMk id="4980" creationId="{00000000-0000-0000-0000-000000000000}"/>
          </ac:spMkLst>
        </pc:spChg>
        <pc:spChg chg="mod">
          <ac:chgData name="Cao Tianyue" userId="002e49554a3b1526" providerId="LiveId" clId="{AB94867C-7F1F-4F52-A7CC-1BBF41B9F577}" dt="2020-11-20T02:42:51.430" v="52106" actId="947"/>
          <ac:spMkLst>
            <pc:docMk/>
            <pc:sldMk cId="0" sldId="289"/>
            <ac:spMk id="4981" creationId="{00000000-0000-0000-0000-000000000000}"/>
          </ac:spMkLst>
        </pc:spChg>
        <pc:spChg chg="mod">
          <ac:chgData name="Cao Tianyue" userId="002e49554a3b1526" providerId="LiveId" clId="{AB94867C-7F1F-4F52-A7CC-1BBF41B9F577}" dt="2020-11-20T02:42:51.425" v="52029" actId="947"/>
          <ac:spMkLst>
            <pc:docMk/>
            <pc:sldMk cId="0" sldId="289"/>
            <ac:spMk id="4982" creationId="{00000000-0000-0000-0000-000000000000}"/>
          </ac:spMkLst>
        </pc:spChg>
        <pc:spChg chg="mod">
          <ac:chgData name="Cao Tianyue" userId="002e49554a3b1526" providerId="LiveId" clId="{AB94867C-7F1F-4F52-A7CC-1BBF41B9F577}" dt="2020-11-20T02:42:51.421" v="51970" actId="947"/>
          <ac:spMkLst>
            <pc:docMk/>
            <pc:sldMk cId="0" sldId="289"/>
            <ac:spMk id="4983" creationId="{00000000-0000-0000-0000-000000000000}"/>
          </ac:spMkLst>
        </pc:spChg>
        <pc:spChg chg="mod">
          <ac:chgData name="Cao Tianyue" userId="002e49554a3b1526" providerId="LiveId" clId="{AB94867C-7F1F-4F52-A7CC-1BBF41B9F577}" dt="2020-11-20T02:42:51.418" v="51917" actId="947"/>
          <ac:spMkLst>
            <pc:docMk/>
            <pc:sldMk cId="0" sldId="289"/>
            <ac:spMk id="4984" creationId="{00000000-0000-0000-0000-000000000000}"/>
          </ac:spMkLst>
        </pc:spChg>
        <pc:spChg chg="mod">
          <ac:chgData name="Cao Tianyue" userId="002e49554a3b1526" providerId="LiveId" clId="{AB94867C-7F1F-4F52-A7CC-1BBF41B9F577}" dt="2020-11-20T02:42:51.414" v="51865" actId="947"/>
          <ac:spMkLst>
            <pc:docMk/>
            <pc:sldMk cId="0" sldId="289"/>
            <ac:spMk id="4985" creationId="{00000000-0000-0000-0000-000000000000}"/>
          </ac:spMkLst>
        </pc:spChg>
        <pc:spChg chg="mod">
          <ac:chgData name="Cao Tianyue" userId="002e49554a3b1526" providerId="LiveId" clId="{AB94867C-7F1F-4F52-A7CC-1BBF41B9F577}" dt="2020-11-20T02:42:51.434" v="52171" actId="947"/>
          <ac:spMkLst>
            <pc:docMk/>
            <pc:sldMk cId="0" sldId="289"/>
            <ac:spMk id="4987" creationId="{00000000-0000-0000-0000-000000000000}"/>
          </ac:spMkLst>
        </pc:spChg>
        <pc:spChg chg="mod">
          <ac:chgData name="Cao Tianyue" userId="002e49554a3b1526" providerId="LiveId" clId="{AB94867C-7F1F-4F52-A7CC-1BBF41B9F577}" dt="2020-11-20T02:42:51.429" v="52088" actId="947"/>
          <ac:spMkLst>
            <pc:docMk/>
            <pc:sldMk cId="0" sldId="289"/>
            <ac:spMk id="4988" creationId="{00000000-0000-0000-0000-000000000000}"/>
          </ac:spMkLst>
        </pc:spChg>
        <pc:spChg chg="mod">
          <ac:chgData name="Cao Tianyue" userId="002e49554a3b1526" providerId="LiveId" clId="{AB94867C-7F1F-4F52-A7CC-1BBF41B9F577}" dt="2020-11-20T02:42:51.435" v="52187" actId="947"/>
          <ac:spMkLst>
            <pc:docMk/>
            <pc:sldMk cId="0" sldId="289"/>
            <ac:spMk id="4989" creationId="{00000000-0000-0000-0000-000000000000}"/>
          </ac:spMkLst>
        </pc:spChg>
        <pc:spChg chg="mod">
          <ac:chgData name="Cao Tianyue" userId="002e49554a3b1526" providerId="LiveId" clId="{AB94867C-7F1F-4F52-A7CC-1BBF41B9F577}" dt="2020-11-20T02:42:51.456" v="52535" actId="947"/>
          <ac:spMkLst>
            <pc:docMk/>
            <pc:sldMk cId="0" sldId="289"/>
            <ac:spMk id="4999" creationId="{00000000-0000-0000-0000-000000000000}"/>
          </ac:spMkLst>
        </pc:spChg>
        <pc:spChg chg="mod">
          <ac:chgData name="Cao Tianyue" userId="002e49554a3b1526" providerId="LiveId" clId="{AB94867C-7F1F-4F52-A7CC-1BBF41B9F577}" dt="2020-11-20T02:42:51.456" v="52531" actId="947"/>
          <ac:spMkLst>
            <pc:docMk/>
            <pc:sldMk cId="0" sldId="289"/>
            <ac:spMk id="5000" creationId="{00000000-0000-0000-0000-000000000000}"/>
          </ac:spMkLst>
        </pc:spChg>
        <pc:spChg chg="mod">
          <ac:chgData name="Cao Tianyue" userId="002e49554a3b1526" providerId="LiveId" clId="{AB94867C-7F1F-4F52-A7CC-1BBF41B9F577}" dt="2020-11-20T02:42:51.455" v="52527" actId="947"/>
          <ac:spMkLst>
            <pc:docMk/>
            <pc:sldMk cId="0" sldId="289"/>
            <ac:spMk id="5001" creationId="{00000000-0000-0000-0000-000000000000}"/>
          </ac:spMkLst>
        </pc:spChg>
        <pc:spChg chg="mod">
          <ac:chgData name="Cao Tianyue" userId="002e49554a3b1526" providerId="LiveId" clId="{AB94867C-7F1F-4F52-A7CC-1BBF41B9F577}" dt="2020-11-20T02:42:51.455" v="52523" actId="947"/>
          <ac:spMkLst>
            <pc:docMk/>
            <pc:sldMk cId="0" sldId="289"/>
            <ac:spMk id="5002" creationId="{00000000-0000-0000-0000-000000000000}"/>
          </ac:spMkLst>
        </pc:spChg>
        <pc:spChg chg="mod">
          <ac:chgData name="Cao Tianyue" userId="002e49554a3b1526" providerId="LiveId" clId="{AB94867C-7F1F-4F52-A7CC-1BBF41B9F577}" dt="2020-11-20T02:42:51.455" v="52519" actId="947"/>
          <ac:spMkLst>
            <pc:docMk/>
            <pc:sldMk cId="0" sldId="289"/>
            <ac:spMk id="5004" creationId="{00000000-0000-0000-0000-000000000000}"/>
          </ac:spMkLst>
        </pc:spChg>
        <pc:spChg chg="mod">
          <ac:chgData name="Cao Tianyue" userId="002e49554a3b1526" providerId="LiveId" clId="{AB94867C-7F1F-4F52-A7CC-1BBF41B9F577}" dt="2020-11-20T02:42:51.455" v="52515" actId="947"/>
          <ac:spMkLst>
            <pc:docMk/>
            <pc:sldMk cId="0" sldId="289"/>
            <ac:spMk id="5005" creationId="{00000000-0000-0000-0000-000000000000}"/>
          </ac:spMkLst>
        </pc:spChg>
        <pc:spChg chg="mod">
          <ac:chgData name="Cao Tianyue" userId="002e49554a3b1526" providerId="LiveId" clId="{AB94867C-7F1F-4F52-A7CC-1BBF41B9F577}" dt="2020-11-20T02:42:51.455" v="52511" actId="947"/>
          <ac:spMkLst>
            <pc:docMk/>
            <pc:sldMk cId="0" sldId="289"/>
            <ac:spMk id="5006" creationId="{00000000-0000-0000-0000-000000000000}"/>
          </ac:spMkLst>
        </pc:spChg>
        <pc:spChg chg="mod">
          <ac:chgData name="Cao Tianyue" userId="002e49554a3b1526" providerId="LiveId" clId="{AB94867C-7F1F-4F52-A7CC-1BBF41B9F577}" dt="2020-11-20T02:42:51.454" v="52507" actId="947"/>
          <ac:spMkLst>
            <pc:docMk/>
            <pc:sldMk cId="0" sldId="289"/>
            <ac:spMk id="5007" creationId="{00000000-0000-0000-0000-000000000000}"/>
          </ac:spMkLst>
        </pc:spChg>
        <pc:spChg chg="mod">
          <ac:chgData name="Cao Tianyue" userId="002e49554a3b1526" providerId="LiveId" clId="{AB94867C-7F1F-4F52-A7CC-1BBF41B9F577}" dt="2020-11-20T02:42:51.432" v="52143" actId="947"/>
          <ac:spMkLst>
            <pc:docMk/>
            <pc:sldMk cId="0" sldId="289"/>
            <ac:spMk id="5008" creationId="{00000000-0000-0000-0000-000000000000}"/>
          </ac:spMkLst>
        </pc:spChg>
        <pc:spChg chg="mod">
          <ac:chgData name="Cao Tianyue" userId="002e49554a3b1526" providerId="LiveId" clId="{AB94867C-7F1F-4F52-A7CC-1BBF41B9F577}" dt="2020-11-20T02:42:51.432" v="52137" actId="947"/>
          <ac:spMkLst>
            <pc:docMk/>
            <pc:sldMk cId="0" sldId="289"/>
            <ac:spMk id="5009" creationId="{00000000-0000-0000-0000-000000000000}"/>
          </ac:spMkLst>
        </pc:spChg>
        <pc:spChg chg="mod">
          <ac:chgData name="Cao Tianyue" userId="002e49554a3b1526" providerId="LiveId" clId="{AB94867C-7F1F-4F52-A7CC-1BBF41B9F577}" dt="2020-11-20T02:42:51.454" v="52503" actId="947"/>
          <ac:spMkLst>
            <pc:docMk/>
            <pc:sldMk cId="0" sldId="289"/>
            <ac:spMk id="5011" creationId="{00000000-0000-0000-0000-000000000000}"/>
          </ac:spMkLst>
        </pc:spChg>
        <pc:spChg chg="mod">
          <ac:chgData name="Cao Tianyue" userId="002e49554a3b1526" providerId="LiveId" clId="{AB94867C-7F1F-4F52-A7CC-1BBF41B9F577}" dt="2020-11-20T02:42:51.454" v="52499" actId="947"/>
          <ac:spMkLst>
            <pc:docMk/>
            <pc:sldMk cId="0" sldId="289"/>
            <ac:spMk id="5012" creationId="{00000000-0000-0000-0000-000000000000}"/>
          </ac:spMkLst>
        </pc:spChg>
        <pc:spChg chg="mod">
          <ac:chgData name="Cao Tianyue" userId="002e49554a3b1526" providerId="LiveId" clId="{AB94867C-7F1F-4F52-A7CC-1BBF41B9F577}" dt="2020-11-20T02:42:51.454" v="52495" actId="947"/>
          <ac:spMkLst>
            <pc:docMk/>
            <pc:sldMk cId="0" sldId="289"/>
            <ac:spMk id="5013" creationId="{00000000-0000-0000-0000-000000000000}"/>
          </ac:spMkLst>
        </pc:spChg>
        <pc:spChg chg="mod">
          <ac:chgData name="Cao Tianyue" userId="002e49554a3b1526" providerId="LiveId" clId="{AB94867C-7F1F-4F52-A7CC-1BBF41B9F577}" dt="2020-11-20T02:42:51.453" v="52491" actId="947"/>
          <ac:spMkLst>
            <pc:docMk/>
            <pc:sldMk cId="0" sldId="289"/>
            <ac:spMk id="5014" creationId="{00000000-0000-0000-0000-000000000000}"/>
          </ac:spMkLst>
        </pc:spChg>
        <pc:spChg chg="mod">
          <ac:chgData name="Cao Tianyue" userId="002e49554a3b1526" providerId="LiveId" clId="{AB94867C-7F1F-4F52-A7CC-1BBF41B9F577}" dt="2020-11-20T02:42:51.453" v="52487" actId="947"/>
          <ac:spMkLst>
            <pc:docMk/>
            <pc:sldMk cId="0" sldId="289"/>
            <ac:spMk id="5017" creationId="{00000000-0000-0000-0000-000000000000}"/>
          </ac:spMkLst>
        </pc:spChg>
        <pc:spChg chg="mod">
          <ac:chgData name="Cao Tianyue" userId="002e49554a3b1526" providerId="LiveId" clId="{AB94867C-7F1F-4F52-A7CC-1BBF41B9F577}" dt="2020-11-20T02:42:51.453" v="52483" actId="947"/>
          <ac:spMkLst>
            <pc:docMk/>
            <pc:sldMk cId="0" sldId="289"/>
            <ac:spMk id="5020" creationId="{00000000-0000-0000-0000-000000000000}"/>
          </ac:spMkLst>
        </pc:spChg>
        <pc:spChg chg="mod">
          <ac:chgData name="Cao Tianyue" userId="002e49554a3b1526" providerId="LiveId" clId="{AB94867C-7F1F-4F52-A7CC-1BBF41B9F577}" dt="2020-11-20T02:42:51.453" v="52479" actId="947"/>
          <ac:spMkLst>
            <pc:docMk/>
            <pc:sldMk cId="0" sldId="289"/>
            <ac:spMk id="5023" creationId="{00000000-0000-0000-0000-000000000000}"/>
          </ac:spMkLst>
        </pc:spChg>
        <pc:spChg chg="mod">
          <ac:chgData name="Cao Tianyue" userId="002e49554a3b1526" providerId="LiveId" clId="{AB94867C-7F1F-4F52-A7CC-1BBF41B9F577}" dt="2020-11-20T02:42:51.452" v="52475" actId="947"/>
          <ac:spMkLst>
            <pc:docMk/>
            <pc:sldMk cId="0" sldId="289"/>
            <ac:spMk id="5026" creationId="{00000000-0000-0000-0000-000000000000}"/>
          </ac:spMkLst>
        </pc:spChg>
        <pc:spChg chg="mod">
          <ac:chgData name="Cao Tianyue" userId="002e49554a3b1526" providerId="LiveId" clId="{AB94867C-7F1F-4F52-A7CC-1BBF41B9F577}" dt="2020-11-20T02:42:51.452" v="52471" actId="947"/>
          <ac:spMkLst>
            <pc:docMk/>
            <pc:sldMk cId="0" sldId="289"/>
            <ac:spMk id="5029" creationId="{00000000-0000-0000-0000-000000000000}"/>
          </ac:spMkLst>
        </pc:spChg>
        <pc:spChg chg="mod">
          <ac:chgData name="Cao Tianyue" userId="002e49554a3b1526" providerId="LiveId" clId="{AB94867C-7F1F-4F52-A7CC-1BBF41B9F577}" dt="2020-11-20T02:42:51.432" v="52145" actId="947"/>
          <ac:spMkLst>
            <pc:docMk/>
            <pc:sldMk cId="0" sldId="289"/>
            <ac:spMk id="5032" creationId="{00000000-0000-0000-0000-000000000000}"/>
          </ac:spMkLst>
        </pc:spChg>
        <pc:spChg chg="mod">
          <ac:chgData name="Cao Tianyue" userId="002e49554a3b1526" providerId="LiveId" clId="{AB94867C-7F1F-4F52-A7CC-1BBF41B9F577}" dt="2020-11-20T02:42:51.427" v="52060" actId="947"/>
          <ac:spMkLst>
            <pc:docMk/>
            <pc:sldMk cId="0" sldId="289"/>
            <ac:spMk id="5033" creationId="{00000000-0000-0000-0000-000000000000}"/>
          </ac:spMkLst>
        </pc:spChg>
        <pc:spChg chg="mod">
          <ac:chgData name="Cao Tianyue" userId="002e49554a3b1526" providerId="LiveId" clId="{AB94867C-7F1F-4F52-A7CC-1BBF41B9F577}" dt="2020-11-20T02:42:51.423" v="51991" actId="947"/>
          <ac:spMkLst>
            <pc:docMk/>
            <pc:sldMk cId="0" sldId="289"/>
            <ac:spMk id="5034" creationId="{00000000-0000-0000-0000-000000000000}"/>
          </ac:spMkLst>
        </pc:spChg>
        <pc:spChg chg="mod">
          <ac:chgData name="Cao Tianyue" userId="002e49554a3b1526" providerId="LiveId" clId="{AB94867C-7F1F-4F52-A7CC-1BBF41B9F577}" dt="2020-11-20T02:42:51.419" v="51932" actId="947"/>
          <ac:spMkLst>
            <pc:docMk/>
            <pc:sldMk cId="0" sldId="289"/>
            <ac:spMk id="5035" creationId="{00000000-0000-0000-0000-000000000000}"/>
          </ac:spMkLst>
        </pc:spChg>
        <pc:spChg chg="mod">
          <ac:chgData name="Cao Tianyue" userId="002e49554a3b1526" providerId="LiveId" clId="{AB94867C-7F1F-4F52-A7CC-1BBF41B9F577}" dt="2020-11-20T02:42:51.416" v="51882" actId="947"/>
          <ac:spMkLst>
            <pc:docMk/>
            <pc:sldMk cId="0" sldId="289"/>
            <ac:spMk id="5036" creationId="{00000000-0000-0000-0000-000000000000}"/>
          </ac:spMkLst>
        </pc:spChg>
        <pc:spChg chg="mod">
          <ac:chgData name="Cao Tianyue" userId="002e49554a3b1526" providerId="LiveId" clId="{AB94867C-7F1F-4F52-A7CC-1BBF41B9F577}" dt="2020-11-20T02:42:51.433" v="52162" actId="947"/>
          <ac:spMkLst>
            <pc:docMk/>
            <pc:sldMk cId="0" sldId="289"/>
            <ac:spMk id="5038" creationId="{00000000-0000-0000-0000-000000000000}"/>
          </ac:spMkLst>
        </pc:spChg>
        <pc:spChg chg="mod">
          <ac:chgData name="Cao Tianyue" userId="002e49554a3b1526" providerId="LiveId" clId="{AB94867C-7F1F-4F52-A7CC-1BBF41B9F577}" dt="2020-11-20T02:42:51.427" v="52058" actId="947"/>
          <ac:spMkLst>
            <pc:docMk/>
            <pc:sldMk cId="0" sldId="289"/>
            <ac:spMk id="5039" creationId="{00000000-0000-0000-0000-000000000000}"/>
          </ac:spMkLst>
        </pc:spChg>
        <pc:spChg chg="mod">
          <ac:chgData name="Cao Tianyue" userId="002e49554a3b1526" providerId="LiveId" clId="{AB94867C-7F1F-4F52-A7CC-1BBF41B9F577}" dt="2020-11-20T02:42:51.423" v="51986" actId="947"/>
          <ac:spMkLst>
            <pc:docMk/>
            <pc:sldMk cId="0" sldId="289"/>
            <ac:spMk id="5040" creationId="{00000000-0000-0000-0000-000000000000}"/>
          </ac:spMkLst>
        </pc:spChg>
        <pc:spChg chg="mod">
          <ac:chgData name="Cao Tianyue" userId="002e49554a3b1526" providerId="LiveId" clId="{AB94867C-7F1F-4F52-A7CC-1BBF41B9F577}" dt="2020-11-20T02:42:51.452" v="52467" actId="947"/>
          <ac:spMkLst>
            <pc:docMk/>
            <pc:sldMk cId="0" sldId="289"/>
            <ac:spMk id="5044" creationId="{00000000-0000-0000-0000-000000000000}"/>
          </ac:spMkLst>
        </pc:spChg>
        <pc:spChg chg="mod">
          <ac:chgData name="Cao Tianyue" userId="002e49554a3b1526" providerId="LiveId" clId="{AB94867C-7F1F-4F52-A7CC-1BBF41B9F577}" dt="2020-11-20T02:42:51.452" v="52463" actId="947"/>
          <ac:spMkLst>
            <pc:docMk/>
            <pc:sldMk cId="0" sldId="289"/>
            <ac:spMk id="5045" creationId="{00000000-0000-0000-0000-000000000000}"/>
          </ac:spMkLst>
        </pc:spChg>
        <pc:spChg chg="mod">
          <ac:chgData name="Cao Tianyue" userId="002e49554a3b1526" providerId="LiveId" clId="{AB94867C-7F1F-4F52-A7CC-1BBF41B9F577}" dt="2020-11-20T02:42:51.451" v="52459" actId="947"/>
          <ac:spMkLst>
            <pc:docMk/>
            <pc:sldMk cId="0" sldId="289"/>
            <ac:spMk id="5047" creationId="{00000000-0000-0000-0000-000000000000}"/>
          </ac:spMkLst>
        </pc:spChg>
        <pc:spChg chg="mod">
          <ac:chgData name="Cao Tianyue" userId="002e49554a3b1526" providerId="LiveId" clId="{AB94867C-7F1F-4F52-A7CC-1BBF41B9F577}" dt="2020-11-20T02:42:51.451" v="52455" actId="947"/>
          <ac:spMkLst>
            <pc:docMk/>
            <pc:sldMk cId="0" sldId="289"/>
            <ac:spMk id="5048" creationId="{00000000-0000-0000-0000-000000000000}"/>
          </ac:spMkLst>
        </pc:spChg>
        <pc:spChg chg="mod">
          <ac:chgData name="Cao Tianyue" userId="002e49554a3b1526" providerId="LiveId" clId="{AB94867C-7F1F-4F52-A7CC-1BBF41B9F577}" dt="2020-11-20T02:42:51.451" v="52451" actId="947"/>
          <ac:spMkLst>
            <pc:docMk/>
            <pc:sldMk cId="0" sldId="289"/>
            <ac:spMk id="5050" creationId="{00000000-0000-0000-0000-000000000000}"/>
          </ac:spMkLst>
        </pc:spChg>
        <pc:spChg chg="mod">
          <ac:chgData name="Cao Tianyue" userId="002e49554a3b1526" providerId="LiveId" clId="{AB94867C-7F1F-4F52-A7CC-1BBF41B9F577}" dt="2020-11-20T02:42:51.451" v="52447" actId="947"/>
          <ac:spMkLst>
            <pc:docMk/>
            <pc:sldMk cId="0" sldId="289"/>
            <ac:spMk id="5051" creationId="{00000000-0000-0000-0000-000000000000}"/>
          </ac:spMkLst>
        </pc:spChg>
        <pc:spChg chg="mod">
          <ac:chgData name="Cao Tianyue" userId="002e49554a3b1526" providerId="LiveId" clId="{AB94867C-7F1F-4F52-A7CC-1BBF41B9F577}" dt="2020-11-20T02:42:51.450" v="52443" actId="947"/>
          <ac:spMkLst>
            <pc:docMk/>
            <pc:sldMk cId="0" sldId="289"/>
            <ac:spMk id="5053" creationId="{00000000-0000-0000-0000-000000000000}"/>
          </ac:spMkLst>
        </pc:spChg>
        <pc:spChg chg="mod">
          <ac:chgData name="Cao Tianyue" userId="002e49554a3b1526" providerId="LiveId" clId="{AB94867C-7F1F-4F52-A7CC-1BBF41B9F577}" dt="2020-11-20T02:42:51.450" v="52439" actId="947"/>
          <ac:spMkLst>
            <pc:docMk/>
            <pc:sldMk cId="0" sldId="289"/>
            <ac:spMk id="5054" creationId="{00000000-0000-0000-0000-000000000000}"/>
          </ac:spMkLst>
        </pc:spChg>
        <pc:spChg chg="mod">
          <ac:chgData name="Cao Tianyue" userId="002e49554a3b1526" providerId="LiveId" clId="{AB94867C-7F1F-4F52-A7CC-1BBF41B9F577}" dt="2020-11-20T02:42:51.450" v="52435" actId="947"/>
          <ac:spMkLst>
            <pc:docMk/>
            <pc:sldMk cId="0" sldId="289"/>
            <ac:spMk id="5055" creationId="{00000000-0000-0000-0000-000000000000}"/>
          </ac:spMkLst>
        </pc:spChg>
        <pc:spChg chg="mod">
          <ac:chgData name="Cao Tianyue" userId="002e49554a3b1526" providerId="LiveId" clId="{AB94867C-7F1F-4F52-A7CC-1BBF41B9F577}" dt="2020-11-20T02:42:51.450" v="52431" actId="947"/>
          <ac:spMkLst>
            <pc:docMk/>
            <pc:sldMk cId="0" sldId="289"/>
            <ac:spMk id="5056" creationId="{00000000-0000-0000-0000-000000000000}"/>
          </ac:spMkLst>
        </pc:spChg>
        <pc:spChg chg="mod">
          <ac:chgData name="Cao Tianyue" userId="002e49554a3b1526" providerId="LiveId" clId="{AB94867C-7F1F-4F52-A7CC-1BBF41B9F577}" dt="2020-11-20T02:42:51.449" v="52427" actId="947"/>
          <ac:spMkLst>
            <pc:docMk/>
            <pc:sldMk cId="0" sldId="289"/>
            <ac:spMk id="5057" creationId="{00000000-0000-0000-0000-000000000000}"/>
          </ac:spMkLst>
        </pc:spChg>
        <pc:spChg chg="mod">
          <ac:chgData name="Cao Tianyue" userId="002e49554a3b1526" providerId="LiveId" clId="{AB94867C-7F1F-4F52-A7CC-1BBF41B9F577}" dt="2020-11-20T02:42:51.449" v="52423" actId="947"/>
          <ac:spMkLst>
            <pc:docMk/>
            <pc:sldMk cId="0" sldId="289"/>
            <ac:spMk id="5058" creationId="{00000000-0000-0000-0000-000000000000}"/>
          </ac:spMkLst>
        </pc:spChg>
        <pc:spChg chg="mod">
          <ac:chgData name="Cao Tianyue" userId="002e49554a3b1526" providerId="LiveId" clId="{AB94867C-7F1F-4F52-A7CC-1BBF41B9F577}" dt="2020-11-20T02:42:51.449" v="52419" actId="947"/>
          <ac:spMkLst>
            <pc:docMk/>
            <pc:sldMk cId="0" sldId="289"/>
            <ac:spMk id="5059" creationId="{00000000-0000-0000-0000-000000000000}"/>
          </ac:spMkLst>
        </pc:spChg>
        <pc:spChg chg="mod">
          <ac:chgData name="Cao Tianyue" userId="002e49554a3b1526" providerId="LiveId" clId="{AB94867C-7F1F-4F52-A7CC-1BBF41B9F577}" dt="2020-11-20T02:42:51.449" v="52415" actId="947"/>
          <ac:spMkLst>
            <pc:docMk/>
            <pc:sldMk cId="0" sldId="289"/>
            <ac:spMk id="5060" creationId="{00000000-0000-0000-0000-000000000000}"/>
          </ac:spMkLst>
        </pc:spChg>
        <pc:spChg chg="mod">
          <ac:chgData name="Cao Tianyue" userId="002e49554a3b1526" providerId="LiveId" clId="{AB94867C-7F1F-4F52-A7CC-1BBF41B9F577}" dt="2020-11-20T02:42:51.448" v="52411" actId="947"/>
          <ac:spMkLst>
            <pc:docMk/>
            <pc:sldMk cId="0" sldId="289"/>
            <ac:spMk id="5061" creationId="{00000000-0000-0000-0000-000000000000}"/>
          </ac:spMkLst>
        </pc:spChg>
        <pc:spChg chg="mod">
          <ac:chgData name="Cao Tianyue" userId="002e49554a3b1526" providerId="LiveId" clId="{AB94867C-7F1F-4F52-A7CC-1BBF41B9F577}" dt="2020-11-20T02:42:51.448" v="52407" actId="947"/>
          <ac:spMkLst>
            <pc:docMk/>
            <pc:sldMk cId="0" sldId="289"/>
            <ac:spMk id="5062" creationId="{00000000-0000-0000-0000-000000000000}"/>
          </ac:spMkLst>
        </pc:spChg>
        <pc:spChg chg="mod">
          <ac:chgData name="Cao Tianyue" userId="002e49554a3b1526" providerId="LiveId" clId="{AB94867C-7F1F-4F52-A7CC-1BBF41B9F577}" dt="2020-11-20T02:42:51.448" v="52403" actId="947"/>
          <ac:spMkLst>
            <pc:docMk/>
            <pc:sldMk cId="0" sldId="289"/>
            <ac:spMk id="5065" creationId="{00000000-0000-0000-0000-000000000000}"/>
          </ac:spMkLst>
        </pc:spChg>
        <pc:spChg chg="mod">
          <ac:chgData name="Cao Tianyue" userId="002e49554a3b1526" providerId="LiveId" clId="{AB94867C-7F1F-4F52-A7CC-1BBF41B9F577}" dt="2020-11-20T02:42:51.448" v="52399" actId="947"/>
          <ac:spMkLst>
            <pc:docMk/>
            <pc:sldMk cId="0" sldId="289"/>
            <ac:spMk id="5066" creationId="{00000000-0000-0000-0000-000000000000}"/>
          </ac:spMkLst>
        </pc:spChg>
        <pc:spChg chg="mod">
          <ac:chgData name="Cao Tianyue" userId="002e49554a3b1526" providerId="LiveId" clId="{AB94867C-7F1F-4F52-A7CC-1BBF41B9F577}" dt="2020-11-20T02:42:51.448" v="52395" actId="947"/>
          <ac:spMkLst>
            <pc:docMk/>
            <pc:sldMk cId="0" sldId="289"/>
            <ac:spMk id="5067" creationId="{00000000-0000-0000-0000-000000000000}"/>
          </ac:spMkLst>
        </pc:spChg>
        <pc:spChg chg="mod">
          <ac:chgData name="Cao Tianyue" userId="002e49554a3b1526" providerId="LiveId" clId="{AB94867C-7F1F-4F52-A7CC-1BBF41B9F577}" dt="2020-11-20T02:42:51.447" v="52391" actId="947"/>
          <ac:spMkLst>
            <pc:docMk/>
            <pc:sldMk cId="0" sldId="289"/>
            <ac:spMk id="5068" creationId="{00000000-0000-0000-0000-000000000000}"/>
          </ac:spMkLst>
        </pc:spChg>
        <pc:spChg chg="mod">
          <ac:chgData name="Cao Tianyue" userId="002e49554a3b1526" providerId="LiveId" clId="{AB94867C-7F1F-4F52-A7CC-1BBF41B9F577}" dt="2020-11-20T02:42:51.447" v="52387" actId="947"/>
          <ac:spMkLst>
            <pc:docMk/>
            <pc:sldMk cId="0" sldId="289"/>
            <ac:spMk id="5069" creationId="{00000000-0000-0000-0000-000000000000}"/>
          </ac:spMkLst>
        </pc:spChg>
        <pc:spChg chg="mod">
          <ac:chgData name="Cao Tianyue" userId="002e49554a3b1526" providerId="LiveId" clId="{AB94867C-7F1F-4F52-A7CC-1BBF41B9F577}" dt="2020-11-20T02:42:51.447" v="52383" actId="947"/>
          <ac:spMkLst>
            <pc:docMk/>
            <pc:sldMk cId="0" sldId="289"/>
            <ac:spMk id="5070" creationId="{00000000-0000-0000-0000-000000000000}"/>
          </ac:spMkLst>
        </pc:spChg>
        <pc:spChg chg="mod">
          <ac:chgData name="Cao Tianyue" userId="002e49554a3b1526" providerId="LiveId" clId="{AB94867C-7F1F-4F52-A7CC-1BBF41B9F577}" dt="2020-11-20T02:42:51.447" v="52379" actId="947"/>
          <ac:spMkLst>
            <pc:docMk/>
            <pc:sldMk cId="0" sldId="289"/>
            <ac:spMk id="5077" creationId="{00000000-0000-0000-0000-000000000000}"/>
          </ac:spMkLst>
        </pc:spChg>
        <pc:spChg chg="mod">
          <ac:chgData name="Cao Tianyue" userId="002e49554a3b1526" providerId="LiveId" clId="{AB94867C-7F1F-4F52-A7CC-1BBF41B9F577}" dt="2020-11-20T02:42:51.446" v="52375" actId="947"/>
          <ac:spMkLst>
            <pc:docMk/>
            <pc:sldMk cId="0" sldId="289"/>
            <ac:spMk id="5078" creationId="{00000000-0000-0000-0000-000000000000}"/>
          </ac:spMkLst>
        </pc:spChg>
        <pc:spChg chg="mod">
          <ac:chgData name="Cao Tianyue" userId="002e49554a3b1526" providerId="LiveId" clId="{AB94867C-7F1F-4F52-A7CC-1BBF41B9F577}" dt="2020-11-20T02:42:51.446" v="52371" actId="947"/>
          <ac:spMkLst>
            <pc:docMk/>
            <pc:sldMk cId="0" sldId="289"/>
            <ac:spMk id="5079" creationId="{00000000-0000-0000-0000-000000000000}"/>
          </ac:spMkLst>
        </pc:spChg>
        <pc:spChg chg="mod">
          <ac:chgData name="Cao Tianyue" userId="002e49554a3b1526" providerId="LiveId" clId="{AB94867C-7F1F-4F52-A7CC-1BBF41B9F577}" dt="2020-11-20T02:42:51.435" v="52182" actId="947"/>
          <ac:spMkLst>
            <pc:docMk/>
            <pc:sldMk cId="0" sldId="289"/>
            <ac:spMk id="5082" creationId="{00000000-0000-0000-0000-000000000000}"/>
          </ac:spMkLst>
        </pc:spChg>
        <pc:spChg chg="mod">
          <ac:chgData name="Cao Tianyue" userId="002e49554a3b1526" providerId="LiveId" clId="{AB94867C-7F1F-4F52-A7CC-1BBF41B9F577}" dt="2020-11-20T02:42:51.429" v="52100" actId="947"/>
          <ac:spMkLst>
            <pc:docMk/>
            <pc:sldMk cId="0" sldId="289"/>
            <ac:spMk id="5083" creationId="{00000000-0000-0000-0000-000000000000}"/>
          </ac:spMkLst>
        </pc:spChg>
        <pc:spChg chg="mod">
          <ac:chgData name="Cao Tianyue" userId="002e49554a3b1526" providerId="LiveId" clId="{AB94867C-7F1F-4F52-A7CC-1BBF41B9F577}" dt="2020-11-20T02:42:51.425" v="52027" actId="947"/>
          <ac:spMkLst>
            <pc:docMk/>
            <pc:sldMk cId="0" sldId="289"/>
            <ac:spMk id="5085" creationId="{00000000-0000-0000-0000-000000000000}"/>
          </ac:spMkLst>
        </pc:spChg>
        <pc:spChg chg="mod">
          <ac:chgData name="Cao Tianyue" userId="002e49554a3b1526" providerId="LiveId" clId="{AB94867C-7F1F-4F52-A7CC-1BBF41B9F577}" dt="2020-11-20T02:42:51.421" v="51966" actId="947"/>
          <ac:spMkLst>
            <pc:docMk/>
            <pc:sldMk cId="0" sldId="289"/>
            <ac:spMk id="5086" creationId="{00000000-0000-0000-0000-000000000000}"/>
          </ac:spMkLst>
        </pc:spChg>
        <pc:spChg chg="mod">
          <ac:chgData name="Cao Tianyue" userId="002e49554a3b1526" providerId="LiveId" clId="{AB94867C-7F1F-4F52-A7CC-1BBF41B9F577}" dt="2020-11-20T02:42:51.417" v="51906" actId="947"/>
          <ac:spMkLst>
            <pc:docMk/>
            <pc:sldMk cId="0" sldId="289"/>
            <ac:spMk id="5088" creationId="{00000000-0000-0000-0000-000000000000}"/>
          </ac:spMkLst>
        </pc:spChg>
        <pc:spChg chg="mod">
          <ac:chgData name="Cao Tianyue" userId="002e49554a3b1526" providerId="LiveId" clId="{AB94867C-7F1F-4F52-A7CC-1BBF41B9F577}" dt="2020-11-20T02:42:51.414" v="51858" actId="947"/>
          <ac:spMkLst>
            <pc:docMk/>
            <pc:sldMk cId="0" sldId="289"/>
            <ac:spMk id="5089" creationId="{00000000-0000-0000-0000-000000000000}"/>
          </ac:spMkLst>
        </pc:spChg>
        <pc:spChg chg="mod">
          <ac:chgData name="Cao Tianyue" userId="002e49554a3b1526" providerId="LiveId" clId="{AB94867C-7F1F-4F52-A7CC-1BBF41B9F577}" dt="2020-11-20T02:42:51.411" v="51819" actId="947"/>
          <ac:spMkLst>
            <pc:docMk/>
            <pc:sldMk cId="0" sldId="289"/>
            <ac:spMk id="5091" creationId="{00000000-0000-0000-0000-000000000000}"/>
          </ac:spMkLst>
        </pc:spChg>
        <pc:spChg chg="mod">
          <ac:chgData name="Cao Tianyue" userId="002e49554a3b1526" providerId="LiveId" clId="{AB94867C-7F1F-4F52-A7CC-1BBF41B9F577}" dt="2020-11-20T02:42:51.409" v="51790" actId="947"/>
          <ac:spMkLst>
            <pc:docMk/>
            <pc:sldMk cId="0" sldId="289"/>
            <ac:spMk id="5092" creationId="{00000000-0000-0000-0000-000000000000}"/>
          </ac:spMkLst>
        </pc:spChg>
        <pc:spChg chg="mod">
          <ac:chgData name="Cao Tianyue" userId="002e49554a3b1526" providerId="LiveId" clId="{AB94867C-7F1F-4F52-A7CC-1BBF41B9F577}" dt="2020-11-20T02:42:51.435" v="52191" actId="947"/>
          <ac:spMkLst>
            <pc:docMk/>
            <pc:sldMk cId="0" sldId="289"/>
            <ac:spMk id="5094" creationId="{00000000-0000-0000-0000-000000000000}"/>
          </ac:spMkLst>
        </pc:spChg>
        <pc:spChg chg="mod">
          <ac:chgData name="Cao Tianyue" userId="002e49554a3b1526" providerId="LiveId" clId="{AB94867C-7F1F-4F52-A7CC-1BBF41B9F577}" dt="2020-11-20T02:42:51.430" v="52105" actId="947"/>
          <ac:spMkLst>
            <pc:docMk/>
            <pc:sldMk cId="0" sldId="289"/>
            <ac:spMk id="5095" creationId="{00000000-0000-0000-0000-000000000000}"/>
          </ac:spMkLst>
        </pc:spChg>
        <pc:spChg chg="mod">
          <ac:chgData name="Cao Tianyue" userId="002e49554a3b1526" providerId="LiveId" clId="{AB94867C-7F1F-4F52-A7CC-1BBF41B9F577}" dt="2020-11-20T02:42:51.446" v="52367" actId="947"/>
          <ac:spMkLst>
            <pc:docMk/>
            <pc:sldMk cId="0" sldId="289"/>
            <ac:spMk id="5097" creationId="{00000000-0000-0000-0000-000000000000}"/>
          </ac:spMkLst>
        </pc:spChg>
        <pc:spChg chg="mod">
          <ac:chgData name="Cao Tianyue" userId="002e49554a3b1526" providerId="LiveId" clId="{AB94867C-7F1F-4F52-A7CC-1BBF41B9F577}" dt="2020-11-20T02:42:51.446" v="52363" actId="947"/>
          <ac:spMkLst>
            <pc:docMk/>
            <pc:sldMk cId="0" sldId="289"/>
            <ac:spMk id="5098" creationId="{00000000-0000-0000-0000-000000000000}"/>
          </ac:spMkLst>
        </pc:spChg>
        <pc:spChg chg="mod">
          <ac:chgData name="Cao Tianyue" userId="002e49554a3b1526" providerId="LiveId" clId="{AB94867C-7F1F-4F52-A7CC-1BBF41B9F577}" dt="2020-11-20T02:42:51.445" v="52359" actId="947"/>
          <ac:spMkLst>
            <pc:docMk/>
            <pc:sldMk cId="0" sldId="289"/>
            <ac:spMk id="5099" creationId="{00000000-0000-0000-0000-000000000000}"/>
          </ac:spMkLst>
        </pc:spChg>
        <pc:spChg chg="mod">
          <ac:chgData name="Cao Tianyue" userId="002e49554a3b1526" providerId="LiveId" clId="{AB94867C-7F1F-4F52-A7CC-1BBF41B9F577}" dt="2020-11-20T02:42:51.445" v="52355" actId="947"/>
          <ac:spMkLst>
            <pc:docMk/>
            <pc:sldMk cId="0" sldId="289"/>
            <ac:spMk id="5100" creationId="{00000000-0000-0000-0000-000000000000}"/>
          </ac:spMkLst>
        </pc:spChg>
        <pc:spChg chg="mod">
          <ac:chgData name="Cao Tianyue" userId="002e49554a3b1526" providerId="LiveId" clId="{AB94867C-7F1F-4F52-A7CC-1BBF41B9F577}" dt="2020-11-20T02:42:51.445" v="52351" actId="947"/>
          <ac:spMkLst>
            <pc:docMk/>
            <pc:sldMk cId="0" sldId="289"/>
            <ac:spMk id="5101" creationId="{00000000-0000-0000-0000-000000000000}"/>
          </ac:spMkLst>
        </pc:spChg>
        <pc:spChg chg="mod">
          <ac:chgData name="Cao Tianyue" userId="002e49554a3b1526" providerId="LiveId" clId="{AB94867C-7F1F-4F52-A7CC-1BBF41B9F577}" dt="2020-11-20T02:42:51.445" v="52347" actId="947"/>
          <ac:spMkLst>
            <pc:docMk/>
            <pc:sldMk cId="0" sldId="289"/>
            <ac:spMk id="5102" creationId="{00000000-0000-0000-0000-000000000000}"/>
          </ac:spMkLst>
        </pc:spChg>
        <pc:spChg chg="mod">
          <ac:chgData name="Cao Tianyue" userId="002e49554a3b1526" providerId="LiveId" clId="{AB94867C-7F1F-4F52-A7CC-1BBF41B9F577}" dt="2020-11-20T02:42:51.444" v="52343" actId="947"/>
          <ac:spMkLst>
            <pc:docMk/>
            <pc:sldMk cId="0" sldId="289"/>
            <ac:spMk id="5103" creationId="{00000000-0000-0000-0000-000000000000}"/>
          </ac:spMkLst>
        </pc:spChg>
        <pc:spChg chg="mod">
          <ac:chgData name="Cao Tianyue" userId="002e49554a3b1526" providerId="LiveId" clId="{AB94867C-7F1F-4F52-A7CC-1BBF41B9F577}" dt="2020-11-20T02:42:51.444" v="52339" actId="947"/>
          <ac:spMkLst>
            <pc:docMk/>
            <pc:sldMk cId="0" sldId="289"/>
            <ac:spMk id="5104" creationId="{00000000-0000-0000-0000-000000000000}"/>
          </ac:spMkLst>
        </pc:spChg>
        <pc:spChg chg="mod">
          <ac:chgData name="Cao Tianyue" userId="002e49554a3b1526" providerId="LiveId" clId="{AB94867C-7F1F-4F52-A7CC-1BBF41B9F577}" dt="2020-11-20T02:42:51.444" v="52335" actId="947"/>
          <ac:spMkLst>
            <pc:docMk/>
            <pc:sldMk cId="0" sldId="289"/>
            <ac:spMk id="5105" creationId="{00000000-0000-0000-0000-000000000000}"/>
          </ac:spMkLst>
        </pc:spChg>
        <pc:spChg chg="mod">
          <ac:chgData name="Cao Tianyue" userId="002e49554a3b1526" providerId="LiveId" clId="{AB94867C-7F1F-4F52-A7CC-1BBF41B9F577}" dt="2020-11-20T02:42:51.444" v="52331" actId="947"/>
          <ac:spMkLst>
            <pc:docMk/>
            <pc:sldMk cId="0" sldId="289"/>
            <ac:spMk id="5108" creationId="{00000000-0000-0000-0000-000000000000}"/>
          </ac:spMkLst>
        </pc:spChg>
        <pc:spChg chg="mod">
          <ac:chgData name="Cao Tianyue" userId="002e49554a3b1526" providerId="LiveId" clId="{AB94867C-7F1F-4F52-A7CC-1BBF41B9F577}" dt="2020-11-20T02:42:51.443" v="52327" actId="947"/>
          <ac:spMkLst>
            <pc:docMk/>
            <pc:sldMk cId="0" sldId="289"/>
            <ac:spMk id="5109" creationId="{00000000-0000-0000-0000-000000000000}"/>
          </ac:spMkLst>
        </pc:spChg>
        <pc:spChg chg="mod">
          <ac:chgData name="Cao Tianyue" userId="002e49554a3b1526" providerId="LiveId" clId="{AB94867C-7F1F-4F52-A7CC-1BBF41B9F577}" dt="2020-11-20T02:42:51.443" v="52323" actId="947"/>
          <ac:spMkLst>
            <pc:docMk/>
            <pc:sldMk cId="0" sldId="289"/>
            <ac:spMk id="5113" creationId="{00000000-0000-0000-0000-000000000000}"/>
          </ac:spMkLst>
        </pc:spChg>
        <pc:spChg chg="mod">
          <ac:chgData name="Cao Tianyue" userId="002e49554a3b1526" providerId="LiveId" clId="{AB94867C-7F1F-4F52-A7CC-1BBF41B9F577}" dt="2020-11-20T02:42:51.443" v="52319" actId="947"/>
          <ac:spMkLst>
            <pc:docMk/>
            <pc:sldMk cId="0" sldId="289"/>
            <ac:spMk id="5114" creationId="{00000000-0000-0000-0000-000000000000}"/>
          </ac:spMkLst>
        </pc:spChg>
        <pc:spChg chg="mod">
          <ac:chgData name="Cao Tianyue" userId="002e49554a3b1526" providerId="LiveId" clId="{AB94867C-7F1F-4F52-A7CC-1BBF41B9F577}" dt="2020-11-20T02:42:51.443" v="52315" actId="947"/>
          <ac:spMkLst>
            <pc:docMk/>
            <pc:sldMk cId="0" sldId="289"/>
            <ac:spMk id="5116" creationId="{00000000-0000-0000-0000-000000000000}"/>
          </ac:spMkLst>
        </pc:spChg>
        <pc:spChg chg="mod">
          <ac:chgData name="Cao Tianyue" userId="002e49554a3b1526" providerId="LiveId" clId="{AB94867C-7F1F-4F52-A7CC-1BBF41B9F577}" dt="2020-11-20T02:42:51.442" v="52311" actId="947"/>
          <ac:spMkLst>
            <pc:docMk/>
            <pc:sldMk cId="0" sldId="289"/>
            <ac:spMk id="5117" creationId="{00000000-0000-0000-0000-000000000000}"/>
          </ac:spMkLst>
        </pc:spChg>
        <pc:spChg chg="mod">
          <ac:chgData name="Cao Tianyue" userId="002e49554a3b1526" providerId="LiveId" clId="{AB94867C-7F1F-4F52-A7CC-1BBF41B9F577}" dt="2020-11-20T02:42:51.442" v="52307" actId="947"/>
          <ac:spMkLst>
            <pc:docMk/>
            <pc:sldMk cId="0" sldId="289"/>
            <ac:spMk id="5119" creationId="{00000000-0000-0000-0000-000000000000}"/>
          </ac:spMkLst>
        </pc:spChg>
        <pc:spChg chg="mod">
          <ac:chgData name="Cao Tianyue" userId="002e49554a3b1526" providerId="LiveId" clId="{AB94867C-7F1F-4F52-A7CC-1BBF41B9F577}" dt="2020-11-20T02:42:51.442" v="52303" actId="947"/>
          <ac:spMkLst>
            <pc:docMk/>
            <pc:sldMk cId="0" sldId="289"/>
            <ac:spMk id="5120" creationId="{00000000-0000-0000-0000-000000000000}"/>
          </ac:spMkLst>
        </pc:spChg>
        <pc:spChg chg="mod">
          <ac:chgData name="Cao Tianyue" userId="002e49554a3b1526" providerId="LiveId" clId="{AB94867C-7F1F-4F52-A7CC-1BBF41B9F577}" dt="2020-11-20T02:42:51.442" v="52299" actId="947"/>
          <ac:spMkLst>
            <pc:docMk/>
            <pc:sldMk cId="0" sldId="289"/>
            <ac:spMk id="5122" creationId="{00000000-0000-0000-0000-000000000000}"/>
          </ac:spMkLst>
        </pc:spChg>
        <pc:spChg chg="mod">
          <ac:chgData name="Cao Tianyue" userId="002e49554a3b1526" providerId="LiveId" clId="{AB94867C-7F1F-4F52-A7CC-1BBF41B9F577}" dt="2020-11-20T02:42:51.441" v="52295" actId="947"/>
          <ac:spMkLst>
            <pc:docMk/>
            <pc:sldMk cId="0" sldId="289"/>
            <ac:spMk id="5123" creationId="{00000000-0000-0000-0000-000000000000}"/>
          </ac:spMkLst>
        </pc:spChg>
        <pc:spChg chg="mod">
          <ac:chgData name="Cao Tianyue" userId="002e49554a3b1526" providerId="LiveId" clId="{AB94867C-7F1F-4F52-A7CC-1BBF41B9F577}" dt="2020-11-20T02:42:51.441" v="52291" actId="947"/>
          <ac:spMkLst>
            <pc:docMk/>
            <pc:sldMk cId="0" sldId="289"/>
            <ac:spMk id="5125" creationId="{00000000-0000-0000-0000-000000000000}"/>
          </ac:spMkLst>
        </pc:spChg>
        <pc:spChg chg="mod">
          <ac:chgData name="Cao Tianyue" userId="002e49554a3b1526" providerId="LiveId" clId="{AB94867C-7F1F-4F52-A7CC-1BBF41B9F577}" dt="2020-11-20T02:42:51.440" v="52287" actId="947"/>
          <ac:spMkLst>
            <pc:docMk/>
            <pc:sldMk cId="0" sldId="289"/>
            <ac:spMk id="5126" creationId="{00000000-0000-0000-0000-000000000000}"/>
          </ac:spMkLst>
        </pc:spChg>
        <pc:spChg chg="mod">
          <ac:chgData name="Cao Tianyue" userId="002e49554a3b1526" providerId="LiveId" clId="{AB94867C-7F1F-4F52-A7CC-1BBF41B9F577}" dt="2020-11-20T02:42:51.440" v="52283" actId="947"/>
          <ac:spMkLst>
            <pc:docMk/>
            <pc:sldMk cId="0" sldId="289"/>
            <ac:spMk id="5128" creationId="{00000000-0000-0000-0000-000000000000}"/>
          </ac:spMkLst>
        </pc:spChg>
        <pc:spChg chg="mod">
          <ac:chgData name="Cao Tianyue" userId="002e49554a3b1526" providerId="LiveId" clId="{AB94867C-7F1F-4F52-A7CC-1BBF41B9F577}" dt="2020-11-20T02:42:51.440" v="52279" actId="947"/>
          <ac:spMkLst>
            <pc:docMk/>
            <pc:sldMk cId="0" sldId="289"/>
            <ac:spMk id="5130" creationId="{00000000-0000-0000-0000-000000000000}"/>
          </ac:spMkLst>
        </pc:spChg>
        <pc:spChg chg="mod">
          <ac:chgData name="Cao Tianyue" userId="002e49554a3b1526" providerId="LiveId" clId="{AB94867C-7F1F-4F52-A7CC-1BBF41B9F577}" dt="2020-11-20T02:42:51.440" v="52275" actId="947"/>
          <ac:spMkLst>
            <pc:docMk/>
            <pc:sldMk cId="0" sldId="289"/>
            <ac:spMk id="5131" creationId="{00000000-0000-0000-0000-000000000000}"/>
          </ac:spMkLst>
        </pc:spChg>
        <pc:spChg chg="mod">
          <ac:chgData name="Cao Tianyue" userId="002e49554a3b1526" providerId="LiveId" clId="{AB94867C-7F1F-4F52-A7CC-1BBF41B9F577}" dt="2020-11-20T02:42:51.439" v="52271" actId="947"/>
          <ac:spMkLst>
            <pc:docMk/>
            <pc:sldMk cId="0" sldId="289"/>
            <ac:spMk id="5132" creationId="{00000000-0000-0000-0000-000000000000}"/>
          </ac:spMkLst>
        </pc:spChg>
        <pc:spChg chg="mod">
          <ac:chgData name="Cao Tianyue" userId="002e49554a3b1526" providerId="LiveId" clId="{AB94867C-7F1F-4F52-A7CC-1BBF41B9F577}" dt="2020-11-20T02:42:51.439" v="52267" actId="947"/>
          <ac:spMkLst>
            <pc:docMk/>
            <pc:sldMk cId="0" sldId="289"/>
            <ac:spMk id="5133" creationId="{00000000-0000-0000-0000-000000000000}"/>
          </ac:spMkLst>
        </pc:spChg>
        <pc:spChg chg="mod">
          <ac:chgData name="Cao Tianyue" userId="002e49554a3b1526" providerId="LiveId" clId="{AB94867C-7F1F-4F52-A7CC-1BBF41B9F577}" dt="2020-11-20T02:42:51.439" v="52263" actId="947"/>
          <ac:spMkLst>
            <pc:docMk/>
            <pc:sldMk cId="0" sldId="289"/>
            <ac:spMk id="5134" creationId="{00000000-0000-0000-0000-000000000000}"/>
          </ac:spMkLst>
        </pc:spChg>
        <pc:spChg chg="mod">
          <ac:chgData name="Cao Tianyue" userId="002e49554a3b1526" providerId="LiveId" clId="{AB94867C-7F1F-4F52-A7CC-1BBF41B9F577}" dt="2020-11-20T02:42:51.439" v="52259" actId="947"/>
          <ac:spMkLst>
            <pc:docMk/>
            <pc:sldMk cId="0" sldId="289"/>
            <ac:spMk id="5135" creationId="{00000000-0000-0000-0000-000000000000}"/>
          </ac:spMkLst>
        </pc:spChg>
        <pc:spChg chg="mod">
          <ac:chgData name="Cao Tianyue" userId="002e49554a3b1526" providerId="LiveId" clId="{AB94867C-7F1F-4F52-A7CC-1BBF41B9F577}" dt="2020-11-20T02:42:51.438" v="52255" actId="947"/>
          <ac:spMkLst>
            <pc:docMk/>
            <pc:sldMk cId="0" sldId="289"/>
            <ac:spMk id="5136" creationId="{00000000-0000-0000-0000-000000000000}"/>
          </ac:spMkLst>
        </pc:spChg>
        <pc:spChg chg="mod">
          <ac:chgData name="Cao Tianyue" userId="002e49554a3b1526" providerId="LiveId" clId="{AB94867C-7F1F-4F52-A7CC-1BBF41B9F577}" dt="2020-11-20T02:42:51.438" v="52251" actId="947"/>
          <ac:spMkLst>
            <pc:docMk/>
            <pc:sldMk cId="0" sldId="289"/>
            <ac:spMk id="5137" creationId="{00000000-0000-0000-0000-000000000000}"/>
          </ac:spMkLst>
        </pc:spChg>
        <pc:spChg chg="mod">
          <ac:chgData name="Cao Tianyue" userId="002e49554a3b1526" providerId="LiveId" clId="{AB94867C-7F1F-4F52-A7CC-1BBF41B9F577}" dt="2020-11-20T02:42:51.438" v="52247" actId="947"/>
          <ac:spMkLst>
            <pc:docMk/>
            <pc:sldMk cId="0" sldId="289"/>
            <ac:spMk id="5138" creationId="{00000000-0000-0000-0000-000000000000}"/>
          </ac:spMkLst>
        </pc:spChg>
        <pc:spChg chg="mod">
          <ac:chgData name="Cao Tianyue" userId="002e49554a3b1526" providerId="LiveId" clId="{AB94867C-7F1F-4F52-A7CC-1BBF41B9F577}" dt="2020-11-20T02:42:51.438" v="52243" actId="947"/>
          <ac:spMkLst>
            <pc:docMk/>
            <pc:sldMk cId="0" sldId="289"/>
            <ac:spMk id="5139" creationId="{00000000-0000-0000-0000-000000000000}"/>
          </ac:spMkLst>
        </pc:spChg>
        <pc:spChg chg="mod">
          <ac:chgData name="Cao Tianyue" userId="002e49554a3b1526" providerId="LiveId" clId="{AB94867C-7F1F-4F52-A7CC-1BBF41B9F577}" dt="2020-11-20T02:42:51.434" v="52180" actId="947"/>
          <ac:spMkLst>
            <pc:docMk/>
            <pc:sldMk cId="0" sldId="289"/>
            <ac:spMk id="5142" creationId="{00000000-0000-0000-0000-000000000000}"/>
          </ac:spMkLst>
        </pc:spChg>
        <pc:spChg chg="mod">
          <ac:chgData name="Cao Tianyue" userId="002e49554a3b1526" providerId="LiveId" clId="{AB94867C-7F1F-4F52-A7CC-1BBF41B9F577}" dt="2020-11-20T02:42:51.430" v="52110" actId="947"/>
          <ac:spMkLst>
            <pc:docMk/>
            <pc:sldMk cId="0" sldId="289"/>
            <ac:spMk id="5143" creationId="{00000000-0000-0000-0000-000000000000}"/>
          </ac:spMkLst>
        </pc:spChg>
        <pc:spChg chg="mod">
          <ac:chgData name="Cao Tianyue" userId="002e49554a3b1526" providerId="LiveId" clId="{AB94867C-7F1F-4F52-A7CC-1BBF41B9F577}" dt="2020-11-20T02:42:51.426" v="52043" actId="947"/>
          <ac:spMkLst>
            <pc:docMk/>
            <pc:sldMk cId="0" sldId="289"/>
            <ac:spMk id="5145" creationId="{00000000-0000-0000-0000-000000000000}"/>
          </ac:spMkLst>
        </pc:spChg>
        <pc:spChg chg="mod">
          <ac:chgData name="Cao Tianyue" userId="002e49554a3b1526" providerId="LiveId" clId="{AB94867C-7F1F-4F52-A7CC-1BBF41B9F577}" dt="2020-11-20T02:42:51.422" v="51977" actId="947"/>
          <ac:spMkLst>
            <pc:docMk/>
            <pc:sldMk cId="0" sldId="289"/>
            <ac:spMk id="5146" creationId="{00000000-0000-0000-0000-000000000000}"/>
          </ac:spMkLst>
        </pc:spChg>
        <pc:spChg chg="mod">
          <ac:chgData name="Cao Tianyue" userId="002e49554a3b1526" providerId="LiveId" clId="{AB94867C-7F1F-4F52-A7CC-1BBF41B9F577}" dt="2020-11-20T02:42:51.418" v="51921" actId="947"/>
          <ac:spMkLst>
            <pc:docMk/>
            <pc:sldMk cId="0" sldId="289"/>
            <ac:spMk id="5148" creationId="{00000000-0000-0000-0000-000000000000}"/>
          </ac:spMkLst>
        </pc:spChg>
        <pc:spChg chg="mod">
          <ac:chgData name="Cao Tianyue" userId="002e49554a3b1526" providerId="LiveId" clId="{AB94867C-7F1F-4F52-A7CC-1BBF41B9F577}" dt="2020-11-20T02:42:51.415" v="51871" actId="947"/>
          <ac:spMkLst>
            <pc:docMk/>
            <pc:sldMk cId="0" sldId="289"/>
            <ac:spMk id="5149" creationId="{00000000-0000-0000-0000-000000000000}"/>
          </ac:spMkLst>
        </pc:spChg>
        <pc:spChg chg="mod">
          <ac:chgData name="Cao Tianyue" userId="002e49554a3b1526" providerId="LiveId" clId="{AB94867C-7F1F-4F52-A7CC-1BBF41B9F577}" dt="2020-11-20T02:42:51.412" v="51829" actId="947"/>
          <ac:spMkLst>
            <pc:docMk/>
            <pc:sldMk cId="0" sldId="289"/>
            <ac:spMk id="5151" creationId="{00000000-0000-0000-0000-000000000000}"/>
          </ac:spMkLst>
        </pc:spChg>
        <pc:spChg chg="mod">
          <ac:chgData name="Cao Tianyue" userId="002e49554a3b1526" providerId="LiveId" clId="{AB94867C-7F1F-4F52-A7CC-1BBF41B9F577}" dt="2020-11-20T02:42:51.410" v="51797" actId="947"/>
          <ac:spMkLst>
            <pc:docMk/>
            <pc:sldMk cId="0" sldId="289"/>
            <ac:spMk id="5152" creationId="{00000000-0000-0000-0000-000000000000}"/>
          </ac:spMkLst>
        </pc:spChg>
        <pc:spChg chg="mod">
          <ac:chgData name="Cao Tianyue" userId="002e49554a3b1526" providerId="LiveId" clId="{AB94867C-7F1F-4F52-A7CC-1BBF41B9F577}" dt="2020-11-20T02:42:51.433" v="52158" actId="947"/>
          <ac:spMkLst>
            <pc:docMk/>
            <pc:sldMk cId="0" sldId="289"/>
            <ac:spMk id="5154" creationId="{00000000-0000-0000-0000-000000000000}"/>
          </ac:spMkLst>
        </pc:spChg>
        <pc:spChg chg="mod">
          <ac:chgData name="Cao Tianyue" userId="002e49554a3b1526" providerId="LiveId" clId="{AB94867C-7F1F-4F52-A7CC-1BBF41B9F577}" dt="2020-11-20T02:42:51.428" v="52072" actId="947"/>
          <ac:spMkLst>
            <pc:docMk/>
            <pc:sldMk cId="0" sldId="289"/>
            <ac:spMk id="5156" creationId="{00000000-0000-0000-0000-000000000000}"/>
          </ac:spMkLst>
        </pc:spChg>
        <pc:spChg chg="mod">
          <ac:chgData name="Cao Tianyue" userId="002e49554a3b1526" providerId="LiveId" clId="{AB94867C-7F1F-4F52-A7CC-1BBF41B9F577}" dt="2020-11-20T02:42:51.423" v="52000" actId="947"/>
          <ac:spMkLst>
            <pc:docMk/>
            <pc:sldMk cId="0" sldId="289"/>
            <ac:spMk id="5157" creationId="{00000000-0000-0000-0000-000000000000}"/>
          </ac:spMkLst>
        </pc:spChg>
        <pc:spChg chg="mod">
          <ac:chgData name="Cao Tianyue" userId="002e49554a3b1526" providerId="LiveId" clId="{AB94867C-7F1F-4F52-A7CC-1BBF41B9F577}" dt="2020-11-20T02:42:51.420" v="51949" actId="947"/>
          <ac:spMkLst>
            <pc:docMk/>
            <pc:sldMk cId="0" sldId="289"/>
            <ac:spMk id="5158" creationId="{00000000-0000-0000-0000-000000000000}"/>
          </ac:spMkLst>
        </pc:spChg>
        <pc:spChg chg="mod">
          <ac:chgData name="Cao Tianyue" userId="002e49554a3b1526" providerId="LiveId" clId="{AB94867C-7F1F-4F52-A7CC-1BBF41B9F577}" dt="2020-11-20T02:42:51.437" v="52239" actId="947"/>
          <ac:spMkLst>
            <pc:docMk/>
            <pc:sldMk cId="0" sldId="289"/>
            <ac:spMk id="5160" creationId="{00000000-0000-0000-0000-000000000000}"/>
          </ac:spMkLst>
        </pc:spChg>
        <pc:spChg chg="mod">
          <ac:chgData name="Cao Tianyue" userId="002e49554a3b1526" providerId="LiveId" clId="{AB94867C-7F1F-4F52-A7CC-1BBF41B9F577}" dt="2020-11-20T02:42:51.437" v="52235" actId="947"/>
          <ac:spMkLst>
            <pc:docMk/>
            <pc:sldMk cId="0" sldId="289"/>
            <ac:spMk id="5161" creationId="{00000000-0000-0000-0000-000000000000}"/>
          </ac:spMkLst>
        </pc:spChg>
        <pc:spChg chg="mod">
          <ac:chgData name="Cao Tianyue" userId="002e49554a3b1526" providerId="LiveId" clId="{AB94867C-7F1F-4F52-A7CC-1BBF41B9F577}" dt="2020-11-20T02:42:51.437" v="52231" actId="947"/>
          <ac:spMkLst>
            <pc:docMk/>
            <pc:sldMk cId="0" sldId="289"/>
            <ac:spMk id="5162" creationId="{00000000-0000-0000-0000-000000000000}"/>
          </ac:spMkLst>
        </pc:spChg>
        <pc:spChg chg="mod">
          <ac:chgData name="Cao Tianyue" userId="002e49554a3b1526" providerId="LiveId" clId="{AB94867C-7F1F-4F52-A7CC-1BBF41B9F577}" dt="2020-11-20T02:42:51.437" v="52227" actId="947"/>
          <ac:spMkLst>
            <pc:docMk/>
            <pc:sldMk cId="0" sldId="289"/>
            <ac:spMk id="5163" creationId="{00000000-0000-0000-0000-000000000000}"/>
          </ac:spMkLst>
        </pc:spChg>
        <pc:spChg chg="mod">
          <ac:chgData name="Cao Tianyue" userId="002e49554a3b1526" providerId="LiveId" clId="{AB94867C-7F1F-4F52-A7CC-1BBF41B9F577}" dt="2020-11-20T02:42:51.436" v="52223" actId="947"/>
          <ac:spMkLst>
            <pc:docMk/>
            <pc:sldMk cId="0" sldId="289"/>
            <ac:spMk id="5164" creationId="{00000000-0000-0000-0000-000000000000}"/>
          </ac:spMkLst>
        </pc:spChg>
        <pc:spChg chg="mod">
          <ac:chgData name="Cao Tianyue" userId="002e49554a3b1526" providerId="LiveId" clId="{AB94867C-7F1F-4F52-A7CC-1BBF41B9F577}" dt="2020-11-20T02:42:51.436" v="52219" actId="947"/>
          <ac:spMkLst>
            <pc:docMk/>
            <pc:sldMk cId="0" sldId="289"/>
            <ac:spMk id="5165" creationId="{00000000-0000-0000-0000-000000000000}"/>
          </ac:spMkLst>
        </pc:spChg>
        <pc:spChg chg="mod">
          <ac:chgData name="Cao Tianyue" userId="002e49554a3b1526" providerId="LiveId" clId="{AB94867C-7F1F-4F52-A7CC-1BBF41B9F577}" dt="2020-11-20T02:42:51.436" v="52215" actId="947"/>
          <ac:spMkLst>
            <pc:docMk/>
            <pc:sldMk cId="0" sldId="289"/>
            <ac:spMk id="5166" creationId="{00000000-0000-0000-0000-000000000000}"/>
          </ac:spMkLst>
        </pc:spChg>
        <pc:spChg chg="mod">
          <ac:chgData name="Cao Tianyue" userId="002e49554a3b1526" providerId="LiveId" clId="{AB94867C-7F1F-4F52-A7CC-1BBF41B9F577}" dt="2020-11-20T02:42:51.436" v="52211" actId="947"/>
          <ac:spMkLst>
            <pc:docMk/>
            <pc:sldMk cId="0" sldId="289"/>
            <ac:spMk id="5167" creationId="{00000000-0000-0000-0000-000000000000}"/>
          </ac:spMkLst>
        </pc:spChg>
        <pc:spChg chg="mod">
          <ac:chgData name="Cao Tianyue" userId="002e49554a3b1526" providerId="LiveId" clId="{AB94867C-7F1F-4F52-A7CC-1BBF41B9F577}" dt="2020-11-20T02:42:51.435" v="52207" actId="947"/>
          <ac:spMkLst>
            <pc:docMk/>
            <pc:sldMk cId="0" sldId="289"/>
            <ac:spMk id="5168" creationId="{00000000-0000-0000-0000-000000000000}"/>
          </ac:spMkLst>
        </pc:spChg>
      </pc:sldChg>
      <pc:sldChg chg="modSp mod">
        <pc:chgData name="Cao Tianyue" userId="002e49554a3b1526" providerId="LiveId" clId="{AB94867C-7F1F-4F52-A7CC-1BBF41B9F577}" dt="2020-11-20T02:42:51.394" v="51543" actId="947"/>
        <pc:sldMkLst>
          <pc:docMk/>
          <pc:sldMk cId="0" sldId="290"/>
        </pc:sldMkLst>
        <pc:spChg chg="mod">
          <ac:chgData name="Cao Tianyue" userId="002e49554a3b1526" providerId="LiveId" clId="{AB94867C-7F1F-4F52-A7CC-1BBF41B9F577}" dt="2020-11-20T02:42:51.394" v="51543" actId="947"/>
          <ac:spMkLst>
            <pc:docMk/>
            <pc:sldMk cId="0" sldId="290"/>
            <ac:spMk id="5175" creationId="{00000000-0000-0000-0000-000000000000}"/>
          </ac:spMkLst>
        </pc:spChg>
        <pc:spChg chg="mod">
          <ac:chgData name="Cao Tianyue" userId="002e49554a3b1526" providerId="LiveId" clId="{AB94867C-7F1F-4F52-A7CC-1BBF41B9F577}" dt="2020-11-20T02:42:51.393" v="51539" actId="947"/>
          <ac:spMkLst>
            <pc:docMk/>
            <pc:sldMk cId="0" sldId="290"/>
            <ac:spMk id="5176" creationId="{00000000-0000-0000-0000-000000000000}"/>
          </ac:spMkLst>
        </pc:spChg>
        <pc:spChg chg="mod">
          <ac:chgData name="Cao Tianyue" userId="002e49554a3b1526" providerId="LiveId" clId="{AB94867C-7F1F-4F52-A7CC-1BBF41B9F577}" dt="2020-11-20T02:42:51.393" v="51535" actId="947"/>
          <ac:spMkLst>
            <pc:docMk/>
            <pc:sldMk cId="0" sldId="290"/>
            <ac:spMk id="5177" creationId="{00000000-0000-0000-0000-000000000000}"/>
          </ac:spMkLst>
        </pc:spChg>
        <pc:spChg chg="mod">
          <ac:chgData name="Cao Tianyue" userId="002e49554a3b1526" providerId="LiveId" clId="{AB94867C-7F1F-4F52-A7CC-1BBF41B9F577}" dt="2020-11-20T02:42:51.393" v="51531" actId="947"/>
          <ac:spMkLst>
            <pc:docMk/>
            <pc:sldMk cId="0" sldId="290"/>
            <ac:spMk id="5178" creationId="{00000000-0000-0000-0000-000000000000}"/>
          </ac:spMkLst>
        </pc:spChg>
        <pc:spChg chg="mod">
          <ac:chgData name="Cao Tianyue" userId="002e49554a3b1526" providerId="LiveId" clId="{AB94867C-7F1F-4F52-A7CC-1BBF41B9F577}" dt="2020-11-20T02:42:51.393" v="51527" actId="947"/>
          <ac:spMkLst>
            <pc:docMk/>
            <pc:sldMk cId="0" sldId="290"/>
            <ac:spMk id="5179" creationId="{00000000-0000-0000-0000-000000000000}"/>
          </ac:spMkLst>
        </pc:spChg>
        <pc:spChg chg="mod">
          <ac:chgData name="Cao Tianyue" userId="002e49554a3b1526" providerId="LiveId" clId="{AB94867C-7F1F-4F52-A7CC-1BBF41B9F577}" dt="2020-11-20T02:42:51.392" v="51523" actId="947"/>
          <ac:spMkLst>
            <pc:docMk/>
            <pc:sldMk cId="0" sldId="290"/>
            <ac:spMk id="5180" creationId="{00000000-0000-0000-0000-000000000000}"/>
          </ac:spMkLst>
        </pc:spChg>
        <pc:spChg chg="mod">
          <ac:chgData name="Cao Tianyue" userId="002e49554a3b1526" providerId="LiveId" clId="{AB94867C-7F1F-4F52-A7CC-1BBF41B9F577}" dt="2020-11-20T02:42:51.392" v="51519" actId="947"/>
          <ac:spMkLst>
            <pc:docMk/>
            <pc:sldMk cId="0" sldId="290"/>
            <ac:spMk id="5181" creationId="{00000000-0000-0000-0000-000000000000}"/>
          </ac:spMkLst>
        </pc:spChg>
        <pc:spChg chg="mod">
          <ac:chgData name="Cao Tianyue" userId="002e49554a3b1526" providerId="LiveId" clId="{AB94867C-7F1F-4F52-A7CC-1BBF41B9F577}" dt="2020-11-20T02:42:51.392" v="51515" actId="947"/>
          <ac:spMkLst>
            <pc:docMk/>
            <pc:sldMk cId="0" sldId="290"/>
            <ac:spMk id="5182" creationId="{00000000-0000-0000-0000-000000000000}"/>
          </ac:spMkLst>
        </pc:spChg>
        <pc:spChg chg="mod">
          <ac:chgData name="Cao Tianyue" userId="002e49554a3b1526" providerId="LiveId" clId="{AB94867C-7F1F-4F52-A7CC-1BBF41B9F577}" dt="2020-11-20T02:42:51.392" v="51511" actId="947"/>
          <ac:spMkLst>
            <pc:docMk/>
            <pc:sldMk cId="0" sldId="290"/>
            <ac:spMk id="5183" creationId="{00000000-0000-0000-0000-000000000000}"/>
          </ac:spMkLst>
        </pc:spChg>
        <pc:spChg chg="mod">
          <ac:chgData name="Cao Tianyue" userId="002e49554a3b1526" providerId="LiveId" clId="{AB94867C-7F1F-4F52-A7CC-1BBF41B9F577}" dt="2020-11-20T02:42:51.391" v="51507" actId="947"/>
          <ac:spMkLst>
            <pc:docMk/>
            <pc:sldMk cId="0" sldId="290"/>
            <ac:spMk id="5184" creationId="{00000000-0000-0000-0000-000000000000}"/>
          </ac:spMkLst>
        </pc:spChg>
        <pc:spChg chg="mod">
          <ac:chgData name="Cao Tianyue" userId="002e49554a3b1526" providerId="LiveId" clId="{AB94867C-7F1F-4F52-A7CC-1BBF41B9F577}" dt="2020-11-20T02:42:51.391" v="51503" actId="947"/>
          <ac:spMkLst>
            <pc:docMk/>
            <pc:sldMk cId="0" sldId="290"/>
            <ac:spMk id="5186" creationId="{00000000-0000-0000-0000-000000000000}"/>
          </ac:spMkLst>
        </pc:spChg>
        <pc:spChg chg="mod">
          <ac:chgData name="Cao Tianyue" userId="002e49554a3b1526" providerId="LiveId" clId="{AB94867C-7F1F-4F52-A7CC-1BBF41B9F577}" dt="2020-11-20T02:42:51.391" v="51499" actId="947"/>
          <ac:spMkLst>
            <pc:docMk/>
            <pc:sldMk cId="0" sldId="290"/>
            <ac:spMk id="5187" creationId="{00000000-0000-0000-0000-000000000000}"/>
          </ac:spMkLst>
        </pc:spChg>
        <pc:spChg chg="mod">
          <ac:chgData name="Cao Tianyue" userId="002e49554a3b1526" providerId="LiveId" clId="{AB94867C-7F1F-4F52-A7CC-1BBF41B9F577}" dt="2020-11-20T02:42:51.391" v="51495" actId="947"/>
          <ac:spMkLst>
            <pc:docMk/>
            <pc:sldMk cId="0" sldId="290"/>
            <ac:spMk id="5188" creationId="{00000000-0000-0000-0000-000000000000}"/>
          </ac:spMkLst>
        </pc:spChg>
        <pc:spChg chg="mod">
          <ac:chgData name="Cao Tianyue" userId="002e49554a3b1526" providerId="LiveId" clId="{AB94867C-7F1F-4F52-A7CC-1BBF41B9F577}" dt="2020-11-20T02:42:51.390" v="51491" actId="947"/>
          <ac:spMkLst>
            <pc:docMk/>
            <pc:sldMk cId="0" sldId="290"/>
            <ac:spMk id="5189" creationId="{00000000-0000-0000-0000-000000000000}"/>
          </ac:spMkLst>
        </pc:spChg>
        <pc:spChg chg="mod">
          <ac:chgData name="Cao Tianyue" userId="002e49554a3b1526" providerId="LiveId" clId="{AB94867C-7F1F-4F52-A7CC-1BBF41B9F577}" dt="2020-11-20T02:42:51.390" v="51487" actId="947"/>
          <ac:spMkLst>
            <pc:docMk/>
            <pc:sldMk cId="0" sldId="290"/>
            <ac:spMk id="5190" creationId="{00000000-0000-0000-0000-000000000000}"/>
          </ac:spMkLst>
        </pc:spChg>
        <pc:spChg chg="mod">
          <ac:chgData name="Cao Tianyue" userId="002e49554a3b1526" providerId="LiveId" clId="{AB94867C-7F1F-4F52-A7CC-1BBF41B9F577}" dt="2020-11-20T02:42:51.390" v="51483" actId="947"/>
          <ac:spMkLst>
            <pc:docMk/>
            <pc:sldMk cId="0" sldId="290"/>
            <ac:spMk id="5191" creationId="{00000000-0000-0000-0000-000000000000}"/>
          </ac:spMkLst>
        </pc:spChg>
        <pc:spChg chg="mod">
          <ac:chgData name="Cao Tianyue" userId="002e49554a3b1526" providerId="LiveId" clId="{AB94867C-7F1F-4F52-A7CC-1BBF41B9F577}" dt="2020-11-20T02:42:51.389" v="51479" actId="947"/>
          <ac:spMkLst>
            <pc:docMk/>
            <pc:sldMk cId="0" sldId="290"/>
            <ac:spMk id="5192" creationId="{00000000-0000-0000-0000-000000000000}"/>
          </ac:spMkLst>
        </pc:spChg>
        <pc:spChg chg="mod">
          <ac:chgData name="Cao Tianyue" userId="002e49554a3b1526" providerId="LiveId" clId="{AB94867C-7F1F-4F52-A7CC-1BBF41B9F577}" dt="2020-11-20T02:42:51.389" v="51475" actId="947"/>
          <ac:spMkLst>
            <pc:docMk/>
            <pc:sldMk cId="0" sldId="290"/>
            <ac:spMk id="5193" creationId="{00000000-0000-0000-0000-000000000000}"/>
          </ac:spMkLst>
        </pc:spChg>
        <pc:spChg chg="mod">
          <ac:chgData name="Cao Tianyue" userId="002e49554a3b1526" providerId="LiveId" clId="{AB94867C-7F1F-4F52-A7CC-1BBF41B9F577}" dt="2020-11-20T02:42:51.389" v="51471" actId="947"/>
          <ac:spMkLst>
            <pc:docMk/>
            <pc:sldMk cId="0" sldId="290"/>
            <ac:spMk id="5194" creationId="{00000000-0000-0000-0000-000000000000}"/>
          </ac:spMkLst>
        </pc:spChg>
        <pc:spChg chg="mod">
          <ac:chgData name="Cao Tianyue" userId="002e49554a3b1526" providerId="LiveId" clId="{AB94867C-7F1F-4F52-A7CC-1BBF41B9F577}" dt="2020-11-20T02:42:51.389" v="51467" actId="947"/>
          <ac:spMkLst>
            <pc:docMk/>
            <pc:sldMk cId="0" sldId="290"/>
            <ac:spMk id="5195" creationId="{00000000-0000-0000-0000-000000000000}"/>
          </ac:spMkLst>
        </pc:spChg>
        <pc:spChg chg="mod">
          <ac:chgData name="Cao Tianyue" userId="002e49554a3b1526" providerId="LiveId" clId="{AB94867C-7F1F-4F52-A7CC-1BBF41B9F577}" dt="2020-11-20T02:42:51.388" v="51463" actId="947"/>
          <ac:spMkLst>
            <pc:docMk/>
            <pc:sldMk cId="0" sldId="290"/>
            <ac:spMk id="5197" creationId="{00000000-0000-0000-0000-000000000000}"/>
          </ac:spMkLst>
        </pc:spChg>
        <pc:spChg chg="mod">
          <ac:chgData name="Cao Tianyue" userId="002e49554a3b1526" providerId="LiveId" clId="{AB94867C-7F1F-4F52-A7CC-1BBF41B9F577}" dt="2020-11-20T02:42:51.388" v="51459" actId="947"/>
          <ac:spMkLst>
            <pc:docMk/>
            <pc:sldMk cId="0" sldId="290"/>
            <ac:spMk id="5198" creationId="{00000000-0000-0000-0000-000000000000}"/>
          </ac:spMkLst>
        </pc:spChg>
        <pc:spChg chg="mod">
          <ac:chgData name="Cao Tianyue" userId="002e49554a3b1526" providerId="LiveId" clId="{AB94867C-7F1F-4F52-A7CC-1BBF41B9F577}" dt="2020-11-20T02:42:51.388" v="51455" actId="947"/>
          <ac:spMkLst>
            <pc:docMk/>
            <pc:sldMk cId="0" sldId="290"/>
            <ac:spMk id="5199" creationId="{00000000-0000-0000-0000-000000000000}"/>
          </ac:spMkLst>
        </pc:spChg>
        <pc:spChg chg="mod">
          <ac:chgData name="Cao Tianyue" userId="002e49554a3b1526" providerId="LiveId" clId="{AB94867C-7F1F-4F52-A7CC-1BBF41B9F577}" dt="2020-11-20T02:42:51.388" v="51451" actId="947"/>
          <ac:spMkLst>
            <pc:docMk/>
            <pc:sldMk cId="0" sldId="290"/>
            <ac:spMk id="5200" creationId="{00000000-0000-0000-0000-000000000000}"/>
          </ac:spMkLst>
        </pc:spChg>
        <pc:spChg chg="mod">
          <ac:chgData name="Cao Tianyue" userId="002e49554a3b1526" providerId="LiveId" clId="{AB94867C-7F1F-4F52-A7CC-1BBF41B9F577}" dt="2020-11-20T02:42:51.387" v="51447" actId="947"/>
          <ac:spMkLst>
            <pc:docMk/>
            <pc:sldMk cId="0" sldId="290"/>
            <ac:spMk id="5201" creationId="{00000000-0000-0000-0000-000000000000}"/>
          </ac:spMkLst>
        </pc:spChg>
        <pc:spChg chg="mod">
          <ac:chgData name="Cao Tianyue" userId="002e49554a3b1526" providerId="LiveId" clId="{AB94867C-7F1F-4F52-A7CC-1BBF41B9F577}" dt="2020-11-20T02:42:51.387" v="51443" actId="947"/>
          <ac:spMkLst>
            <pc:docMk/>
            <pc:sldMk cId="0" sldId="290"/>
            <ac:spMk id="5202" creationId="{00000000-0000-0000-0000-000000000000}"/>
          </ac:spMkLst>
        </pc:spChg>
        <pc:spChg chg="mod">
          <ac:chgData name="Cao Tianyue" userId="002e49554a3b1526" providerId="LiveId" clId="{AB94867C-7F1F-4F52-A7CC-1BBF41B9F577}" dt="2020-11-20T02:42:51.387" v="51439" actId="947"/>
          <ac:spMkLst>
            <pc:docMk/>
            <pc:sldMk cId="0" sldId="290"/>
            <ac:spMk id="5203" creationId="{00000000-0000-0000-0000-000000000000}"/>
          </ac:spMkLst>
        </pc:spChg>
        <pc:spChg chg="mod">
          <ac:chgData name="Cao Tianyue" userId="002e49554a3b1526" providerId="LiveId" clId="{AB94867C-7F1F-4F52-A7CC-1BBF41B9F577}" dt="2020-11-20T02:42:51.387" v="51435" actId="947"/>
          <ac:spMkLst>
            <pc:docMk/>
            <pc:sldMk cId="0" sldId="290"/>
            <ac:spMk id="5204" creationId="{00000000-0000-0000-0000-000000000000}"/>
          </ac:spMkLst>
        </pc:spChg>
        <pc:spChg chg="mod">
          <ac:chgData name="Cao Tianyue" userId="002e49554a3b1526" providerId="LiveId" clId="{AB94867C-7F1F-4F52-A7CC-1BBF41B9F577}" dt="2020-11-20T02:42:51.386" v="51431" actId="947"/>
          <ac:spMkLst>
            <pc:docMk/>
            <pc:sldMk cId="0" sldId="290"/>
            <ac:spMk id="5205" creationId="{00000000-0000-0000-0000-000000000000}"/>
          </ac:spMkLst>
        </pc:spChg>
        <pc:spChg chg="mod">
          <ac:chgData name="Cao Tianyue" userId="002e49554a3b1526" providerId="LiveId" clId="{AB94867C-7F1F-4F52-A7CC-1BBF41B9F577}" dt="2020-11-20T02:42:51.386" v="51427" actId="947"/>
          <ac:spMkLst>
            <pc:docMk/>
            <pc:sldMk cId="0" sldId="290"/>
            <ac:spMk id="5206" creationId="{00000000-0000-0000-0000-000000000000}"/>
          </ac:spMkLst>
        </pc:spChg>
        <pc:spChg chg="mod">
          <ac:chgData name="Cao Tianyue" userId="002e49554a3b1526" providerId="LiveId" clId="{AB94867C-7F1F-4F52-A7CC-1BBF41B9F577}" dt="2020-11-20T02:42:51.386" v="51423" actId="947"/>
          <ac:spMkLst>
            <pc:docMk/>
            <pc:sldMk cId="0" sldId="290"/>
            <ac:spMk id="5208" creationId="{00000000-0000-0000-0000-000000000000}"/>
          </ac:spMkLst>
        </pc:spChg>
        <pc:spChg chg="mod">
          <ac:chgData name="Cao Tianyue" userId="002e49554a3b1526" providerId="LiveId" clId="{AB94867C-7F1F-4F52-A7CC-1BBF41B9F577}" dt="2020-11-20T02:42:51.386" v="51419" actId="947"/>
          <ac:spMkLst>
            <pc:docMk/>
            <pc:sldMk cId="0" sldId="290"/>
            <ac:spMk id="5209" creationId="{00000000-0000-0000-0000-000000000000}"/>
          </ac:spMkLst>
        </pc:spChg>
        <pc:spChg chg="mod">
          <ac:chgData name="Cao Tianyue" userId="002e49554a3b1526" providerId="LiveId" clId="{AB94867C-7F1F-4F52-A7CC-1BBF41B9F577}" dt="2020-11-20T02:42:51.385" v="51415" actId="947"/>
          <ac:spMkLst>
            <pc:docMk/>
            <pc:sldMk cId="0" sldId="290"/>
            <ac:spMk id="5210" creationId="{00000000-0000-0000-0000-000000000000}"/>
          </ac:spMkLst>
        </pc:spChg>
        <pc:spChg chg="mod">
          <ac:chgData name="Cao Tianyue" userId="002e49554a3b1526" providerId="LiveId" clId="{AB94867C-7F1F-4F52-A7CC-1BBF41B9F577}" dt="2020-11-20T02:42:51.385" v="51411" actId="947"/>
          <ac:spMkLst>
            <pc:docMk/>
            <pc:sldMk cId="0" sldId="290"/>
            <ac:spMk id="5211" creationId="{00000000-0000-0000-0000-000000000000}"/>
          </ac:spMkLst>
        </pc:spChg>
        <pc:spChg chg="mod">
          <ac:chgData name="Cao Tianyue" userId="002e49554a3b1526" providerId="LiveId" clId="{AB94867C-7F1F-4F52-A7CC-1BBF41B9F577}" dt="2020-11-20T02:42:51.385" v="51407" actId="947"/>
          <ac:spMkLst>
            <pc:docMk/>
            <pc:sldMk cId="0" sldId="290"/>
            <ac:spMk id="5212" creationId="{00000000-0000-0000-0000-000000000000}"/>
          </ac:spMkLst>
        </pc:spChg>
        <pc:spChg chg="mod">
          <ac:chgData name="Cao Tianyue" userId="002e49554a3b1526" providerId="LiveId" clId="{AB94867C-7F1F-4F52-A7CC-1BBF41B9F577}" dt="2020-11-20T02:42:51.384" v="51403" actId="947"/>
          <ac:spMkLst>
            <pc:docMk/>
            <pc:sldMk cId="0" sldId="290"/>
            <ac:spMk id="5213" creationId="{00000000-0000-0000-0000-000000000000}"/>
          </ac:spMkLst>
        </pc:spChg>
        <pc:spChg chg="mod">
          <ac:chgData name="Cao Tianyue" userId="002e49554a3b1526" providerId="LiveId" clId="{AB94867C-7F1F-4F52-A7CC-1BBF41B9F577}" dt="2020-11-20T02:42:51.384" v="51399" actId="947"/>
          <ac:spMkLst>
            <pc:docMk/>
            <pc:sldMk cId="0" sldId="290"/>
            <ac:spMk id="5214" creationId="{00000000-0000-0000-0000-000000000000}"/>
          </ac:spMkLst>
        </pc:spChg>
        <pc:spChg chg="mod">
          <ac:chgData name="Cao Tianyue" userId="002e49554a3b1526" providerId="LiveId" clId="{AB94867C-7F1F-4F52-A7CC-1BBF41B9F577}" dt="2020-11-20T02:42:51.384" v="51395" actId="947"/>
          <ac:spMkLst>
            <pc:docMk/>
            <pc:sldMk cId="0" sldId="290"/>
            <ac:spMk id="5215" creationId="{00000000-0000-0000-0000-000000000000}"/>
          </ac:spMkLst>
        </pc:spChg>
        <pc:spChg chg="mod">
          <ac:chgData name="Cao Tianyue" userId="002e49554a3b1526" providerId="LiveId" clId="{AB94867C-7F1F-4F52-A7CC-1BBF41B9F577}" dt="2020-11-20T02:42:51.384" v="51391" actId="947"/>
          <ac:spMkLst>
            <pc:docMk/>
            <pc:sldMk cId="0" sldId="290"/>
            <ac:spMk id="5216" creationId="{00000000-0000-0000-0000-000000000000}"/>
          </ac:spMkLst>
        </pc:spChg>
        <pc:spChg chg="mod">
          <ac:chgData name="Cao Tianyue" userId="002e49554a3b1526" providerId="LiveId" clId="{AB94867C-7F1F-4F52-A7CC-1BBF41B9F577}" dt="2020-11-20T02:42:51.383" v="51387" actId="947"/>
          <ac:spMkLst>
            <pc:docMk/>
            <pc:sldMk cId="0" sldId="290"/>
            <ac:spMk id="5217" creationId="{00000000-0000-0000-0000-000000000000}"/>
          </ac:spMkLst>
        </pc:spChg>
        <pc:spChg chg="mod">
          <ac:chgData name="Cao Tianyue" userId="002e49554a3b1526" providerId="LiveId" clId="{AB94867C-7F1F-4F52-A7CC-1BBF41B9F577}" dt="2020-11-20T02:42:51.383" v="51383" actId="947"/>
          <ac:spMkLst>
            <pc:docMk/>
            <pc:sldMk cId="0" sldId="290"/>
            <ac:spMk id="5219" creationId="{00000000-0000-0000-0000-000000000000}"/>
          </ac:spMkLst>
        </pc:spChg>
        <pc:spChg chg="mod">
          <ac:chgData name="Cao Tianyue" userId="002e49554a3b1526" providerId="LiveId" clId="{AB94867C-7F1F-4F52-A7CC-1BBF41B9F577}" dt="2020-11-20T02:42:51.383" v="51379" actId="947"/>
          <ac:spMkLst>
            <pc:docMk/>
            <pc:sldMk cId="0" sldId="290"/>
            <ac:spMk id="5220" creationId="{00000000-0000-0000-0000-000000000000}"/>
          </ac:spMkLst>
        </pc:spChg>
        <pc:spChg chg="mod">
          <ac:chgData name="Cao Tianyue" userId="002e49554a3b1526" providerId="LiveId" clId="{AB94867C-7F1F-4F52-A7CC-1BBF41B9F577}" dt="2020-11-20T02:42:51.383" v="51375" actId="947"/>
          <ac:spMkLst>
            <pc:docMk/>
            <pc:sldMk cId="0" sldId="290"/>
            <ac:spMk id="5221" creationId="{00000000-0000-0000-0000-000000000000}"/>
          </ac:spMkLst>
        </pc:spChg>
        <pc:spChg chg="mod">
          <ac:chgData name="Cao Tianyue" userId="002e49554a3b1526" providerId="LiveId" clId="{AB94867C-7F1F-4F52-A7CC-1BBF41B9F577}" dt="2020-11-20T02:42:51.382" v="51371" actId="947"/>
          <ac:spMkLst>
            <pc:docMk/>
            <pc:sldMk cId="0" sldId="290"/>
            <ac:spMk id="5222" creationId="{00000000-0000-0000-0000-000000000000}"/>
          </ac:spMkLst>
        </pc:spChg>
        <pc:spChg chg="mod">
          <ac:chgData name="Cao Tianyue" userId="002e49554a3b1526" providerId="LiveId" clId="{AB94867C-7F1F-4F52-A7CC-1BBF41B9F577}" dt="2020-11-20T02:42:51.382" v="51367" actId="947"/>
          <ac:spMkLst>
            <pc:docMk/>
            <pc:sldMk cId="0" sldId="290"/>
            <ac:spMk id="5223" creationId="{00000000-0000-0000-0000-000000000000}"/>
          </ac:spMkLst>
        </pc:spChg>
        <pc:spChg chg="mod">
          <ac:chgData name="Cao Tianyue" userId="002e49554a3b1526" providerId="LiveId" clId="{AB94867C-7F1F-4F52-A7CC-1BBF41B9F577}" dt="2020-11-20T02:42:51.382" v="51363" actId="947"/>
          <ac:spMkLst>
            <pc:docMk/>
            <pc:sldMk cId="0" sldId="290"/>
            <ac:spMk id="5224" creationId="{00000000-0000-0000-0000-000000000000}"/>
          </ac:spMkLst>
        </pc:spChg>
        <pc:spChg chg="mod">
          <ac:chgData name="Cao Tianyue" userId="002e49554a3b1526" providerId="LiveId" clId="{AB94867C-7F1F-4F52-A7CC-1BBF41B9F577}" dt="2020-11-20T02:42:51.381" v="51359" actId="947"/>
          <ac:spMkLst>
            <pc:docMk/>
            <pc:sldMk cId="0" sldId="290"/>
            <ac:spMk id="5225" creationId="{00000000-0000-0000-0000-000000000000}"/>
          </ac:spMkLst>
        </pc:spChg>
        <pc:spChg chg="mod">
          <ac:chgData name="Cao Tianyue" userId="002e49554a3b1526" providerId="LiveId" clId="{AB94867C-7F1F-4F52-A7CC-1BBF41B9F577}" dt="2020-11-20T02:42:51.381" v="51355" actId="947"/>
          <ac:spMkLst>
            <pc:docMk/>
            <pc:sldMk cId="0" sldId="290"/>
            <ac:spMk id="5226" creationId="{00000000-0000-0000-0000-000000000000}"/>
          </ac:spMkLst>
        </pc:spChg>
        <pc:spChg chg="mod">
          <ac:chgData name="Cao Tianyue" userId="002e49554a3b1526" providerId="LiveId" clId="{AB94867C-7F1F-4F52-A7CC-1BBF41B9F577}" dt="2020-11-20T02:42:51.381" v="51351" actId="947"/>
          <ac:spMkLst>
            <pc:docMk/>
            <pc:sldMk cId="0" sldId="290"/>
            <ac:spMk id="5227" creationId="{00000000-0000-0000-0000-000000000000}"/>
          </ac:spMkLst>
        </pc:spChg>
        <pc:spChg chg="mod">
          <ac:chgData name="Cao Tianyue" userId="002e49554a3b1526" providerId="LiveId" clId="{AB94867C-7F1F-4F52-A7CC-1BBF41B9F577}" dt="2020-11-20T02:42:51.381" v="51347" actId="947"/>
          <ac:spMkLst>
            <pc:docMk/>
            <pc:sldMk cId="0" sldId="290"/>
            <ac:spMk id="5228" creationId="{00000000-0000-0000-0000-000000000000}"/>
          </ac:spMkLst>
        </pc:spChg>
        <pc:spChg chg="mod">
          <ac:chgData name="Cao Tianyue" userId="002e49554a3b1526" providerId="LiveId" clId="{AB94867C-7F1F-4F52-A7CC-1BBF41B9F577}" dt="2020-11-20T02:42:51.380" v="51343" actId="947"/>
          <ac:spMkLst>
            <pc:docMk/>
            <pc:sldMk cId="0" sldId="290"/>
            <ac:spMk id="5230" creationId="{00000000-0000-0000-0000-000000000000}"/>
          </ac:spMkLst>
        </pc:spChg>
        <pc:spChg chg="mod">
          <ac:chgData name="Cao Tianyue" userId="002e49554a3b1526" providerId="LiveId" clId="{AB94867C-7F1F-4F52-A7CC-1BBF41B9F577}" dt="2020-11-20T02:42:51.380" v="51339" actId="947"/>
          <ac:spMkLst>
            <pc:docMk/>
            <pc:sldMk cId="0" sldId="290"/>
            <ac:spMk id="5231" creationId="{00000000-0000-0000-0000-000000000000}"/>
          </ac:spMkLst>
        </pc:spChg>
        <pc:spChg chg="mod">
          <ac:chgData name="Cao Tianyue" userId="002e49554a3b1526" providerId="LiveId" clId="{AB94867C-7F1F-4F52-A7CC-1BBF41B9F577}" dt="2020-11-20T02:42:51.380" v="51335" actId="947"/>
          <ac:spMkLst>
            <pc:docMk/>
            <pc:sldMk cId="0" sldId="290"/>
            <ac:spMk id="5232" creationId="{00000000-0000-0000-0000-000000000000}"/>
          </ac:spMkLst>
        </pc:spChg>
        <pc:spChg chg="mod">
          <ac:chgData name="Cao Tianyue" userId="002e49554a3b1526" providerId="LiveId" clId="{AB94867C-7F1F-4F52-A7CC-1BBF41B9F577}" dt="2020-11-20T02:42:51.380" v="51331" actId="947"/>
          <ac:spMkLst>
            <pc:docMk/>
            <pc:sldMk cId="0" sldId="290"/>
            <ac:spMk id="5233" creationId="{00000000-0000-0000-0000-000000000000}"/>
          </ac:spMkLst>
        </pc:spChg>
        <pc:spChg chg="mod">
          <ac:chgData name="Cao Tianyue" userId="002e49554a3b1526" providerId="LiveId" clId="{AB94867C-7F1F-4F52-A7CC-1BBF41B9F577}" dt="2020-11-20T02:42:51.379" v="51327" actId="947"/>
          <ac:spMkLst>
            <pc:docMk/>
            <pc:sldMk cId="0" sldId="290"/>
            <ac:spMk id="5234" creationId="{00000000-0000-0000-0000-000000000000}"/>
          </ac:spMkLst>
        </pc:spChg>
        <pc:spChg chg="mod">
          <ac:chgData name="Cao Tianyue" userId="002e49554a3b1526" providerId="LiveId" clId="{AB94867C-7F1F-4F52-A7CC-1BBF41B9F577}" dt="2020-11-20T02:42:51.379" v="51323" actId="947"/>
          <ac:spMkLst>
            <pc:docMk/>
            <pc:sldMk cId="0" sldId="290"/>
            <ac:spMk id="5235" creationId="{00000000-0000-0000-0000-000000000000}"/>
          </ac:spMkLst>
        </pc:spChg>
        <pc:spChg chg="mod">
          <ac:chgData name="Cao Tianyue" userId="002e49554a3b1526" providerId="LiveId" clId="{AB94867C-7F1F-4F52-A7CC-1BBF41B9F577}" dt="2020-11-20T02:42:51.378" v="51319" actId="947"/>
          <ac:spMkLst>
            <pc:docMk/>
            <pc:sldMk cId="0" sldId="290"/>
            <ac:spMk id="5236" creationId="{00000000-0000-0000-0000-000000000000}"/>
          </ac:spMkLst>
        </pc:spChg>
        <pc:spChg chg="mod">
          <ac:chgData name="Cao Tianyue" userId="002e49554a3b1526" providerId="LiveId" clId="{AB94867C-7F1F-4F52-A7CC-1BBF41B9F577}" dt="2020-11-20T02:42:51.378" v="51315" actId="947"/>
          <ac:spMkLst>
            <pc:docMk/>
            <pc:sldMk cId="0" sldId="290"/>
            <ac:spMk id="5237" creationId="{00000000-0000-0000-0000-000000000000}"/>
          </ac:spMkLst>
        </pc:spChg>
        <pc:spChg chg="mod">
          <ac:chgData name="Cao Tianyue" userId="002e49554a3b1526" providerId="LiveId" clId="{AB94867C-7F1F-4F52-A7CC-1BBF41B9F577}" dt="2020-11-20T02:42:51.378" v="51311" actId="947"/>
          <ac:spMkLst>
            <pc:docMk/>
            <pc:sldMk cId="0" sldId="290"/>
            <ac:spMk id="5238" creationId="{00000000-0000-0000-0000-000000000000}"/>
          </ac:spMkLst>
        </pc:spChg>
        <pc:spChg chg="mod">
          <ac:chgData name="Cao Tianyue" userId="002e49554a3b1526" providerId="LiveId" clId="{AB94867C-7F1F-4F52-A7CC-1BBF41B9F577}" dt="2020-11-20T02:42:51.377" v="51307" actId="947"/>
          <ac:spMkLst>
            <pc:docMk/>
            <pc:sldMk cId="0" sldId="290"/>
            <ac:spMk id="5239" creationId="{00000000-0000-0000-0000-000000000000}"/>
          </ac:spMkLst>
        </pc:spChg>
        <pc:spChg chg="mod">
          <ac:chgData name="Cao Tianyue" userId="002e49554a3b1526" providerId="LiveId" clId="{AB94867C-7F1F-4F52-A7CC-1BBF41B9F577}" dt="2020-11-20T02:42:51.377" v="51303" actId="947"/>
          <ac:spMkLst>
            <pc:docMk/>
            <pc:sldMk cId="0" sldId="290"/>
            <ac:spMk id="5241" creationId="{00000000-0000-0000-0000-000000000000}"/>
          </ac:spMkLst>
        </pc:spChg>
        <pc:spChg chg="mod">
          <ac:chgData name="Cao Tianyue" userId="002e49554a3b1526" providerId="LiveId" clId="{AB94867C-7F1F-4F52-A7CC-1BBF41B9F577}" dt="2020-11-20T02:42:51.377" v="51299" actId="947"/>
          <ac:spMkLst>
            <pc:docMk/>
            <pc:sldMk cId="0" sldId="290"/>
            <ac:spMk id="5242" creationId="{00000000-0000-0000-0000-000000000000}"/>
          </ac:spMkLst>
        </pc:spChg>
        <pc:spChg chg="mod">
          <ac:chgData name="Cao Tianyue" userId="002e49554a3b1526" providerId="LiveId" clId="{AB94867C-7F1F-4F52-A7CC-1BBF41B9F577}" dt="2020-11-20T02:42:51.377" v="51295" actId="947"/>
          <ac:spMkLst>
            <pc:docMk/>
            <pc:sldMk cId="0" sldId="290"/>
            <ac:spMk id="5243" creationId="{00000000-0000-0000-0000-000000000000}"/>
          </ac:spMkLst>
        </pc:spChg>
        <pc:spChg chg="mod">
          <ac:chgData name="Cao Tianyue" userId="002e49554a3b1526" providerId="LiveId" clId="{AB94867C-7F1F-4F52-A7CC-1BBF41B9F577}" dt="2020-11-20T02:42:51.376" v="51291" actId="947"/>
          <ac:spMkLst>
            <pc:docMk/>
            <pc:sldMk cId="0" sldId="290"/>
            <ac:spMk id="5244" creationId="{00000000-0000-0000-0000-000000000000}"/>
          </ac:spMkLst>
        </pc:spChg>
        <pc:spChg chg="mod">
          <ac:chgData name="Cao Tianyue" userId="002e49554a3b1526" providerId="LiveId" clId="{AB94867C-7F1F-4F52-A7CC-1BBF41B9F577}" dt="2020-11-20T02:42:51.376" v="51287" actId="947"/>
          <ac:spMkLst>
            <pc:docMk/>
            <pc:sldMk cId="0" sldId="290"/>
            <ac:spMk id="5245" creationId="{00000000-0000-0000-0000-000000000000}"/>
          </ac:spMkLst>
        </pc:spChg>
        <pc:spChg chg="mod">
          <ac:chgData name="Cao Tianyue" userId="002e49554a3b1526" providerId="LiveId" clId="{AB94867C-7F1F-4F52-A7CC-1BBF41B9F577}" dt="2020-11-20T02:42:51.376" v="51283" actId="947"/>
          <ac:spMkLst>
            <pc:docMk/>
            <pc:sldMk cId="0" sldId="290"/>
            <ac:spMk id="5246" creationId="{00000000-0000-0000-0000-000000000000}"/>
          </ac:spMkLst>
        </pc:spChg>
        <pc:spChg chg="mod">
          <ac:chgData name="Cao Tianyue" userId="002e49554a3b1526" providerId="LiveId" clId="{AB94867C-7F1F-4F52-A7CC-1BBF41B9F577}" dt="2020-11-20T02:42:51.375" v="51279" actId="947"/>
          <ac:spMkLst>
            <pc:docMk/>
            <pc:sldMk cId="0" sldId="290"/>
            <ac:spMk id="5247" creationId="{00000000-0000-0000-0000-000000000000}"/>
          </ac:spMkLst>
        </pc:spChg>
        <pc:spChg chg="mod">
          <ac:chgData name="Cao Tianyue" userId="002e49554a3b1526" providerId="LiveId" clId="{AB94867C-7F1F-4F52-A7CC-1BBF41B9F577}" dt="2020-11-20T02:42:51.375" v="51275" actId="947"/>
          <ac:spMkLst>
            <pc:docMk/>
            <pc:sldMk cId="0" sldId="290"/>
            <ac:spMk id="5248" creationId="{00000000-0000-0000-0000-000000000000}"/>
          </ac:spMkLst>
        </pc:spChg>
        <pc:spChg chg="mod">
          <ac:chgData name="Cao Tianyue" userId="002e49554a3b1526" providerId="LiveId" clId="{AB94867C-7F1F-4F52-A7CC-1BBF41B9F577}" dt="2020-11-20T02:42:51.375" v="51271" actId="947"/>
          <ac:spMkLst>
            <pc:docMk/>
            <pc:sldMk cId="0" sldId="290"/>
            <ac:spMk id="5249" creationId="{00000000-0000-0000-0000-000000000000}"/>
          </ac:spMkLst>
        </pc:spChg>
        <pc:spChg chg="mod">
          <ac:chgData name="Cao Tianyue" userId="002e49554a3b1526" providerId="LiveId" clId="{AB94867C-7F1F-4F52-A7CC-1BBF41B9F577}" dt="2020-11-20T02:42:51.375" v="51267" actId="947"/>
          <ac:spMkLst>
            <pc:docMk/>
            <pc:sldMk cId="0" sldId="290"/>
            <ac:spMk id="5250" creationId="{00000000-0000-0000-0000-000000000000}"/>
          </ac:spMkLst>
        </pc:spChg>
        <pc:spChg chg="mod">
          <ac:chgData name="Cao Tianyue" userId="002e49554a3b1526" providerId="LiveId" clId="{AB94867C-7F1F-4F52-A7CC-1BBF41B9F577}" dt="2020-11-20T02:42:51.374" v="51263" actId="947"/>
          <ac:spMkLst>
            <pc:docMk/>
            <pc:sldMk cId="0" sldId="290"/>
            <ac:spMk id="5252" creationId="{00000000-0000-0000-0000-000000000000}"/>
          </ac:spMkLst>
        </pc:spChg>
        <pc:spChg chg="mod">
          <ac:chgData name="Cao Tianyue" userId="002e49554a3b1526" providerId="LiveId" clId="{AB94867C-7F1F-4F52-A7CC-1BBF41B9F577}" dt="2020-11-20T02:42:51.374" v="51259" actId="947"/>
          <ac:spMkLst>
            <pc:docMk/>
            <pc:sldMk cId="0" sldId="290"/>
            <ac:spMk id="5253" creationId="{00000000-0000-0000-0000-000000000000}"/>
          </ac:spMkLst>
        </pc:spChg>
        <pc:spChg chg="mod">
          <ac:chgData name="Cao Tianyue" userId="002e49554a3b1526" providerId="LiveId" clId="{AB94867C-7F1F-4F52-A7CC-1BBF41B9F577}" dt="2020-11-20T02:42:51.374" v="51255" actId="947"/>
          <ac:spMkLst>
            <pc:docMk/>
            <pc:sldMk cId="0" sldId="290"/>
            <ac:spMk id="5254" creationId="{00000000-0000-0000-0000-000000000000}"/>
          </ac:spMkLst>
        </pc:spChg>
        <pc:spChg chg="mod">
          <ac:chgData name="Cao Tianyue" userId="002e49554a3b1526" providerId="LiveId" clId="{AB94867C-7F1F-4F52-A7CC-1BBF41B9F577}" dt="2020-11-20T02:42:51.374" v="51251" actId="947"/>
          <ac:spMkLst>
            <pc:docMk/>
            <pc:sldMk cId="0" sldId="290"/>
            <ac:spMk id="5255" creationId="{00000000-0000-0000-0000-000000000000}"/>
          </ac:spMkLst>
        </pc:spChg>
        <pc:spChg chg="mod">
          <ac:chgData name="Cao Tianyue" userId="002e49554a3b1526" providerId="LiveId" clId="{AB94867C-7F1F-4F52-A7CC-1BBF41B9F577}" dt="2020-11-20T02:42:51.373" v="51247" actId="947"/>
          <ac:spMkLst>
            <pc:docMk/>
            <pc:sldMk cId="0" sldId="290"/>
            <ac:spMk id="5256" creationId="{00000000-0000-0000-0000-000000000000}"/>
          </ac:spMkLst>
        </pc:spChg>
        <pc:spChg chg="mod">
          <ac:chgData name="Cao Tianyue" userId="002e49554a3b1526" providerId="LiveId" clId="{AB94867C-7F1F-4F52-A7CC-1BBF41B9F577}" dt="2020-11-20T02:42:51.373" v="51243" actId="947"/>
          <ac:spMkLst>
            <pc:docMk/>
            <pc:sldMk cId="0" sldId="290"/>
            <ac:spMk id="5257" creationId="{00000000-0000-0000-0000-000000000000}"/>
          </ac:spMkLst>
        </pc:spChg>
        <pc:spChg chg="mod">
          <ac:chgData name="Cao Tianyue" userId="002e49554a3b1526" providerId="LiveId" clId="{AB94867C-7F1F-4F52-A7CC-1BBF41B9F577}" dt="2020-11-20T02:42:51.373" v="51239" actId="947"/>
          <ac:spMkLst>
            <pc:docMk/>
            <pc:sldMk cId="0" sldId="290"/>
            <ac:spMk id="5258" creationId="{00000000-0000-0000-0000-000000000000}"/>
          </ac:spMkLst>
        </pc:spChg>
        <pc:spChg chg="mod">
          <ac:chgData name="Cao Tianyue" userId="002e49554a3b1526" providerId="LiveId" clId="{AB94867C-7F1F-4F52-A7CC-1BBF41B9F577}" dt="2020-11-20T02:42:51.373" v="51235" actId="947"/>
          <ac:spMkLst>
            <pc:docMk/>
            <pc:sldMk cId="0" sldId="290"/>
            <ac:spMk id="5259" creationId="{00000000-0000-0000-0000-000000000000}"/>
          </ac:spMkLst>
        </pc:spChg>
        <pc:spChg chg="mod">
          <ac:chgData name="Cao Tianyue" userId="002e49554a3b1526" providerId="LiveId" clId="{AB94867C-7F1F-4F52-A7CC-1BBF41B9F577}" dt="2020-11-20T02:42:51.372" v="51231" actId="947"/>
          <ac:spMkLst>
            <pc:docMk/>
            <pc:sldMk cId="0" sldId="290"/>
            <ac:spMk id="5260" creationId="{00000000-0000-0000-0000-000000000000}"/>
          </ac:spMkLst>
        </pc:spChg>
        <pc:spChg chg="mod">
          <ac:chgData name="Cao Tianyue" userId="002e49554a3b1526" providerId="LiveId" clId="{AB94867C-7F1F-4F52-A7CC-1BBF41B9F577}" dt="2020-11-20T02:42:51.372" v="51227" actId="947"/>
          <ac:spMkLst>
            <pc:docMk/>
            <pc:sldMk cId="0" sldId="290"/>
            <ac:spMk id="5261" creationId="{00000000-0000-0000-0000-000000000000}"/>
          </ac:spMkLst>
        </pc:spChg>
        <pc:spChg chg="mod">
          <ac:chgData name="Cao Tianyue" userId="002e49554a3b1526" providerId="LiveId" clId="{AB94867C-7F1F-4F52-A7CC-1BBF41B9F577}" dt="2020-11-20T02:42:51.372" v="51223" actId="947"/>
          <ac:spMkLst>
            <pc:docMk/>
            <pc:sldMk cId="0" sldId="290"/>
            <ac:spMk id="5263" creationId="{00000000-0000-0000-0000-000000000000}"/>
          </ac:spMkLst>
        </pc:spChg>
        <pc:spChg chg="mod">
          <ac:chgData name="Cao Tianyue" userId="002e49554a3b1526" providerId="LiveId" clId="{AB94867C-7F1F-4F52-A7CC-1BBF41B9F577}" dt="2020-11-20T02:42:51.372" v="51219" actId="947"/>
          <ac:spMkLst>
            <pc:docMk/>
            <pc:sldMk cId="0" sldId="290"/>
            <ac:spMk id="5264" creationId="{00000000-0000-0000-0000-000000000000}"/>
          </ac:spMkLst>
        </pc:spChg>
        <pc:spChg chg="mod">
          <ac:chgData name="Cao Tianyue" userId="002e49554a3b1526" providerId="LiveId" clId="{AB94867C-7F1F-4F52-A7CC-1BBF41B9F577}" dt="2020-11-20T02:42:51.371" v="51215" actId="947"/>
          <ac:spMkLst>
            <pc:docMk/>
            <pc:sldMk cId="0" sldId="290"/>
            <ac:spMk id="5265" creationId="{00000000-0000-0000-0000-000000000000}"/>
          </ac:spMkLst>
        </pc:spChg>
        <pc:spChg chg="mod">
          <ac:chgData name="Cao Tianyue" userId="002e49554a3b1526" providerId="LiveId" clId="{AB94867C-7F1F-4F52-A7CC-1BBF41B9F577}" dt="2020-11-20T02:42:51.371" v="51211" actId="947"/>
          <ac:spMkLst>
            <pc:docMk/>
            <pc:sldMk cId="0" sldId="290"/>
            <ac:spMk id="5266" creationId="{00000000-0000-0000-0000-000000000000}"/>
          </ac:spMkLst>
        </pc:spChg>
        <pc:spChg chg="mod">
          <ac:chgData name="Cao Tianyue" userId="002e49554a3b1526" providerId="LiveId" clId="{AB94867C-7F1F-4F52-A7CC-1BBF41B9F577}" dt="2020-11-20T02:42:51.371" v="51207" actId="947"/>
          <ac:spMkLst>
            <pc:docMk/>
            <pc:sldMk cId="0" sldId="290"/>
            <ac:spMk id="5267" creationId="{00000000-0000-0000-0000-000000000000}"/>
          </ac:spMkLst>
        </pc:spChg>
        <pc:spChg chg="mod">
          <ac:chgData name="Cao Tianyue" userId="002e49554a3b1526" providerId="LiveId" clId="{AB94867C-7F1F-4F52-A7CC-1BBF41B9F577}" dt="2020-11-20T02:42:51.370" v="51203" actId="947"/>
          <ac:spMkLst>
            <pc:docMk/>
            <pc:sldMk cId="0" sldId="290"/>
            <ac:spMk id="5268" creationId="{00000000-0000-0000-0000-000000000000}"/>
          </ac:spMkLst>
        </pc:spChg>
        <pc:spChg chg="mod">
          <ac:chgData name="Cao Tianyue" userId="002e49554a3b1526" providerId="LiveId" clId="{AB94867C-7F1F-4F52-A7CC-1BBF41B9F577}" dt="2020-11-20T02:42:51.370" v="51199" actId="947"/>
          <ac:spMkLst>
            <pc:docMk/>
            <pc:sldMk cId="0" sldId="290"/>
            <ac:spMk id="5269" creationId="{00000000-0000-0000-0000-000000000000}"/>
          </ac:spMkLst>
        </pc:spChg>
        <pc:spChg chg="mod">
          <ac:chgData name="Cao Tianyue" userId="002e49554a3b1526" providerId="LiveId" clId="{AB94867C-7F1F-4F52-A7CC-1BBF41B9F577}" dt="2020-11-20T02:42:51.370" v="51195" actId="947"/>
          <ac:spMkLst>
            <pc:docMk/>
            <pc:sldMk cId="0" sldId="290"/>
            <ac:spMk id="5270" creationId="{00000000-0000-0000-0000-000000000000}"/>
          </ac:spMkLst>
        </pc:spChg>
        <pc:spChg chg="mod">
          <ac:chgData name="Cao Tianyue" userId="002e49554a3b1526" providerId="LiveId" clId="{AB94867C-7F1F-4F52-A7CC-1BBF41B9F577}" dt="2020-11-20T02:42:51.370" v="51191" actId="947"/>
          <ac:spMkLst>
            <pc:docMk/>
            <pc:sldMk cId="0" sldId="290"/>
            <ac:spMk id="5271" creationId="{00000000-0000-0000-0000-000000000000}"/>
          </ac:spMkLst>
        </pc:spChg>
        <pc:spChg chg="mod">
          <ac:chgData name="Cao Tianyue" userId="002e49554a3b1526" providerId="LiveId" clId="{AB94867C-7F1F-4F52-A7CC-1BBF41B9F577}" dt="2020-11-20T02:42:51.369" v="51187" actId="947"/>
          <ac:spMkLst>
            <pc:docMk/>
            <pc:sldMk cId="0" sldId="290"/>
            <ac:spMk id="5272" creationId="{00000000-0000-0000-0000-000000000000}"/>
          </ac:spMkLst>
        </pc:spChg>
        <pc:spChg chg="mod">
          <ac:chgData name="Cao Tianyue" userId="002e49554a3b1526" providerId="LiveId" clId="{AB94867C-7F1F-4F52-A7CC-1BBF41B9F577}" dt="2020-11-20T02:42:51.369" v="51183" actId="947"/>
          <ac:spMkLst>
            <pc:docMk/>
            <pc:sldMk cId="0" sldId="290"/>
            <ac:spMk id="5274" creationId="{00000000-0000-0000-0000-000000000000}"/>
          </ac:spMkLst>
        </pc:spChg>
        <pc:spChg chg="mod">
          <ac:chgData name="Cao Tianyue" userId="002e49554a3b1526" providerId="LiveId" clId="{AB94867C-7F1F-4F52-A7CC-1BBF41B9F577}" dt="2020-11-20T02:42:51.369" v="51179" actId="947"/>
          <ac:spMkLst>
            <pc:docMk/>
            <pc:sldMk cId="0" sldId="290"/>
            <ac:spMk id="5275" creationId="{00000000-0000-0000-0000-000000000000}"/>
          </ac:spMkLst>
        </pc:spChg>
        <pc:spChg chg="mod">
          <ac:chgData name="Cao Tianyue" userId="002e49554a3b1526" providerId="LiveId" clId="{AB94867C-7F1F-4F52-A7CC-1BBF41B9F577}" dt="2020-11-20T02:42:51.369" v="51175" actId="947"/>
          <ac:spMkLst>
            <pc:docMk/>
            <pc:sldMk cId="0" sldId="290"/>
            <ac:spMk id="5276" creationId="{00000000-0000-0000-0000-000000000000}"/>
          </ac:spMkLst>
        </pc:spChg>
        <pc:spChg chg="mod">
          <ac:chgData name="Cao Tianyue" userId="002e49554a3b1526" providerId="LiveId" clId="{AB94867C-7F1F-4F52-A7CC-1BBF41B9F577}" dt="2020-11-20T02:42:51.368" v="51171" actId="947"/>
          <ac:spMkLst>
            <pc:docMk/>
            <pc:sldMk cId="0" sldId="290"/>
            <ac:spMk id="5277" creationId="{00000000-0000-0000-0000-000000000000}"/>
          </ac:spMkLst>
        </pc:spChg>
        <pc:spChg chg="mod">
          <ac:chgData name="Cao Tianyue" userId="002e49554a3b1526" providerId="LiveId" clId="{AB94867C-7F1F-4F52-A7CC-1BBF41B9F577}" dt="2020-11-20T02:42:51.368" v="51167" actId="947"/>
          <ac:spMkLst>
            <pc:docMk/>
            <pc:sldMk cId="0" sldId="290"/>
            <ac:spMk id="5278" creationId="{00000000-0000-0000-0000-000000000000}"/>
          </ac:spMkLst>
        </pc:spChg>
        <pc:spChg chg="mod">
          <ac:chgData name="Cao Tianyue" userId="002e49554a3b1526" providerId="LiveId" clId="{AB94867C-7F1F-4F52-A7CC-1BBF41B9F577}" dt="2020-11-20T02:42:51.368" v="51163" actId="947"/>
          <ac:spMkLst>
            <pc:docMk/>
            <pc:sldMk cId="0" sldId="290"/>
            <ac:spMk id="5279" creationId="{00000000-0000-0000-0000-000000000000}"/>
          </ac:spMkLst>
        </pc:spChg>
        <pc:spChg chg="mod">
          <ac:chgData name="Cao Tianyue" userId="002e49554a3b1526" providerId="LiveId" clId="{AB94867C-7F1F-4F52-A7CC-1BBF41B9F577}" dt="2020-11-20T02:42:51.368" v="51159" actId="947"/>
          <ac:spMkLst>
            <pc:docMk/>
            <pc:sldMk cId="0" sldId="290"/>
            <ac:spMk id="5280" creationId="{00000000-0000-0000-0000-000000000000}"/>
          </ac:spMkLst>
        </pc:spChg>
        <pc:spChg chg="mod">
          <ac:chgData name="Cao Tianyue" userId="002e49554a3b1526" providerId="LiveId" clId="{AB94867C-7F1F-4F52-A7CC-1BBF41B9F577}" dt="2020-11-20T02:42:51.367" v="51155" actId="947"/>
          <ac:spMkLst>
            <pc:docMk/>
            <pc:sldMk cId="0" sldId="290"/>
            <ac:spMk id="5281" creationId="{00000000-0000-0000-0000-000000000000}"/>
          </ac:spMkLst>
        </pc:spChg>
        <pc:spChg chg="mod">
          <ac:chgData name="Cao Tianyue" userId="002e49554a3b1526" providerId="LiveId" clId="{AB94867C-7F1F-4F52-A7CC-1BBF41B9F577}" dt="2020-11-20T02:42:51.367" v="51151" actId="947"/>
          <ac:spMkLst>
            <pc:docMk/>
            <pc:sldMk cId="0" sldId="290"/>
            <ac:spMk id="5282" creationId="{00000000-0000-0000-0000-000000000000}"/>
          </ac:spMkLst>
        </pc:spChg>
        <pc:spChg chg="mod">
          <ac:chgData name="Cao Tianyue" userId="002e49554a3b1526" providerId="LiveId" clId="{AB94867C-7F1F-4F52-A7CC-1BBF41B9F577}" dt="2020-11-20T02:42:51.367" v="51147" actId="947"/>
          <ac:spMkLst>
            <pc:docMk/>
            <pc:sldMk cId="0" sldId="290"/>
            <ac:spMk id="5283" creationId="{00000000-0000-0000-0000-000000000000}"/>
          </ac:spMkLst>
        </pc:spChg>
        <pc:spChg chg="mod">
          <ac:chgData name="Cao Tianyue" userId="002e49554a3b1526" providerId="LiveId" clId="{AB94867C-7F1F-4F52-A7CC-1BBF41B9F577}" dt="2020-11-20T02:42:51.363" v="51105" actId="947"/>
          <ac:spMkLst>
            <pc:docMk/>
            <pc:sldMk cId="0" sldId="290"/>
            <ac:spMk id="5286" creationId="{00000000-0000-0000-0000-000000000000}"/>
          </ac:spMkLst>
        </pc:spChg>
        <pc:spChg chg="mod">
          <ac:chgData name="Cao Tianyue" userId="002e49554a3b1526" providerId="LiveId" clId="{AB94867C-7F1F-4F52-A7CC-1BBF41B9F577}" dt="2020-11-20T02:42:51.359" v="51034" actId="947"/>
          <ac:spMkLst>
            <pc:docMk/>
            <pc:sldMk cId="0" sldId="290"/>
            <ac:spMk id="5287" creationId="{00000000-0000-0000-0000-000000000000}"/>
          </ac:spMkLst>
        </pc:spChg>
        <pc:spChg chg="mod">
          <ac:chgData name="Cao Tianyue" userId="002e49554a3b1526" providerId="LiveId" clId="{AB94867C-7F1F-4F52-A7CC-1BBF41B9F577}" dt="2020-11-20T02:42:51.356" v="50969" actId="947"/>
          <ac:spMkLst>
            <pc:docMk/>
            <pc:sldMk cId="0" sldId="290"/>
            <ac:spMk id="5288" creationId="{00000000-0000-0000-0000-000000000000}"/>
          </ac:spMkLst>
        </pc:spChg>
        <pc:spChg chg="mod">
          <ac:chgData name="Cao Tianyue" userId="002e49554a3b1526" providerId="LiveId" clId="{AB94867C-7F1F-4F52-A7CC-1BBF41B9F577}" dt="2020-11-20T02:42:51.352" v="50914" actId="947"/>
          <ac:spMkLst>
            <pc:docMk/>
            <pc:sldMk cId="0" sldId="290"/>
            <ac:spMk id="5289" creationId="{00000000-0000-0000-0000-000000000000}"/>
          </ac:spMkLst>
        </pc:spChg>
        <pc:spChg chg="mod">
          <ac:chgData name="Cao Tianyue" userId="002e49554a3b1526" providerId="LiveId" clId="{AB94867C-7F1F-4F52-A7CC-1BBF41B9F577}" dt="2020-11-20T02:42:51.348" v="50864" actId="947"/>
          <ac:spMkLst>
            <pc:docMk/>
            <pc:sldMk cId="0" sldId="290"/>
            <ac:spMk id="5290" creationId="{00000000-0000-0000-0000-000000000000}"/>
          </ac:spMkLst>
        </pc:spChg>
        <pc:spChg chg="mod">
          <ac:chgData name="Cao Tianyue" userId="002e49554a3b1526" providerId="LiveId" clId="{AB94867C-7F1F-4F52-A7CC-1BBF41B9F577}" dt="2020-11-20T02:42:51.346" v="50822" actId="947"/>
          <ac:spMkLst>
            <pc:docMk/>
            <pc:sldMk cId="0" sldId="290"/>
            <ac:spMk id="5292" creationId="{00000000-0000-0000-0000-000000000000}"/>
          </ac:spMkLst>
        </pc:spChg>
        <pc:spChg chg="mod">
          <ac:chgData name="Cao Tianyue" userId="002e49554a3b1526" providerId="LiveId" clId="{AB94867C-7F1F-4F52-A7CC-1BBF41B9F577}" dt="2020-11-20T02:42:51.344" v="50785" actId="947"/>
          <ac:spMkLst>
            <pc:docMk/>
            <pc:sldMk cId="0" sldId="290"/>
            <ac:spMk id="5293" creationId="{00000000-0000-0000-0000-000000000000}"/>
          </ac:spMkLst>
        </pc:spChg>
        <pc:spChg chg="mod">
          <ac:chgData name="Cao Tianyue" userId="002e49554a3b1526" providerId="LiveId" clId="{AB94867C-7F1F-4F52-A7CC-1BBF41B9F577}" dt="2020-11-20T02:42:51.341" v="50748" actId="947"/>
          <ac:spMkLst>
            <pc:docMk/>
            <pc:sldMk cId="0" sldId="290"/>
            <ac:spMk id="5294" creationId="{00000000-0000-0000-0000-000000000000}"/>
          </ac:spMkLst>
        </pc:spChg>
        <pc:spChg chg="mod">
          <ac:chgData name="Cao Tianyue" userId="002e49554a3b1526" providerId="LiveId" clId="{AB94867C-7F1F-4F52-A7CC-1BBF41B9F577}" dt="2020-11-20T02:42:51.340" v="50722" actId="947"/>
          <ac:spMkLst>
            <pc:docMk/>
            <pc:sldMk cId="0" sldId="290"/>
            <ac:spMk id="5295" creationId="{00000000-0000-0000-0000-000000000000}"/>
          </ac:spMkLst>
        </pc:spChg>
        <pc:spChg chg="mod">
          <ac:chgData name="Cao Tianyue" userId="002e49554a3b1526" providerId="LiveId" clId="{AB94867C-7F1F-4F52-A7CC-1BBF41B9F577}" dt="2020-11-20T02:42:51.338" v="50695" actId="947"/>
          <ac:spMkLst>
            <pc:docMk/>
            <pc:sldMk cId="0" sldId="290"/>
            <ac:spMk id="5296" creationId="{00000000-0000-0000-0000-000000000000}"/>
          </ac:spMkLst>
        </pc:spChg>
        <pc:spChg chg="mod">
          <ac:chgData name="Cao Tianyue" userId="002e49554a3b1526" providerId="LiveId" clId="{AB94867C-7F1F-4F52-A7CC-1BBF41B9F577}" dt="2020-11-20T02:42:51.337" v="50673" actId="947"/>
          <ac:spMkLst>
            <pc:docMk/>
            <pc:sldMk cId="0" sldId="290"/>
            <ac:spMk id="5298" creationId="{00000000-0000-0000-0000-000000000000}"/>
          </ac:spMkLst>
        </pc:spChg>
        <pc:spChg chg="mod">
          <ac:chgData name="Cao Tianyue" userId="002e49554a3b1526" providerId="LiveId" clId="{AB94867C-7F1F-4F52-A7CC-1BBF41B9F577}" dt="2020-11-20T02:42:51.335" v="50654" actId="947"/>
          <ac:spMkLst>
            <pc:docMk/>
            <pc:sldMk cId="0" sldId="290"/>
            <ac:spMk id="5299" creationId="{00000000-0000-0000-0000-000000000000}"/>
          </ac:spMkLst>
        </pc:spChg>
        <pc:spChg chg="mod">
          <ac:chgData name="Cao Tianyue" userId="002e49554a3b1526" providerId="LiveId" clId="{AB94867C-7F1F-4F52-A7CC-1BBF41B9F577}" dt="2020-11-20T02:42:51.334" v="50634" actId="947"/>
          <ac:spMkLst>
            <pc:docMk/>
            <pc:sldMk cId="0" sldId="290"/>
            <ac:spMk id="5300" creationId="{00000000-0000-0000-0000-000000000000}"/>
          </ac:spMkLst>
        </pc:spChg>
        <pc:spChg chg="mod">
          <ac:chgData name="Cao Tianyue" userId="002e49554a3b1526" providerId="LiveId" clId="{AB94867C-7F1F-4F52-A7CC-1BBF41B9F577}" dt="2020-11-20T02:42:51.333" v="50621" actId="947"/>
          <ac:spMkLst>
            <pc:docMk/>
            <pc:sldMk cId="0" sldId="290"/>
            <ac:spMk id="5301" creationId="{00000000-0000-0000-0000-000000000000}"/>
          </ac:spMkLst>
        </pc:spChg>
        <pc:spChg chg="mod">
          <ac:chgData name="Cao Tianyue" userId="002e49554a3b1526" providerId="LiveId" clId="{AB94867C-7F1F-4F52-A7CC-1BBF41B9F577}" dt="2020-11-20T02:42:51.332" v="50608" actId="947"/>
          <ac:spMkLst>
            <pc:docMk/>
            <pc:sldMk cId="0" sldId="290"/>
            <ac:spMk id="5302" creationId="{00000000-0000-0000-0000-000000000000}"/>
          </ac:spMkLst>
        </pc:spChg>
        <pc:spChg chg="mod">
          <ac:chgData name="Cao Tianyue" userId="002e49554a3b1526" providerId="LiveId" clId="{AB94867C-7F1F-4F52-A7CC-1BBF41B9F577}" dt="2020-11-20T02:42:51.332" v="50596" actId="947"/>
          <ac:spMkLst>
            <pc:docMk/>
            <pc:sldMk cId="0" sldId="290"/>
            <ac:spMk id="5304" creationId="{00000000-0000-0000-0000-000000000000}"/>
          </ac:spMkLst>
        </pc:spChg>
        <pc:spChg chg="mod">
          <ac:chgData name="Cao Tianyue" userId="002e49554a3b1526" providerId="LiveId" clId="{AB94867C-7F1F-4F52-A7CC-1BBF41B9F577}" dt="2020-11-20T02:42:51.331" v="50584" actId="947"/>
          <ac:spMkLst>
            <pc:docMk/>
            <pc:sldMk cId="0" sldId="290"/>
            <ac:spMk id="5305" creationId="{00000000-0000-0000-0000-000000000000}"/>
          </ac:spMkLst>
        </pc:spChg>
        <pc:spChg chg="mod">
          <ac:chgData name="Cao Tianyue" userId="002e49554a3b1526" providerId="LiveId" clId="{AB94867C-7F1F-4F52-A7CC-1BBF41B9F577}" dt="2020-11-20T02:42:51.330" v="50571" actId="947"/>
          <ac:spMkLst>
            <pc:docMk/>
            <pc:sldMk cId="0" sldId="290"/>
            <ac:spMk id="5306" creationId="{00000000-0000-0000-0000-000000000000}"/>
          </ac:spMkLst>
        </pc:spChg>
        <pc:spChg chg="mod">
          <ac:chgData name="Cao Tianyue" userId="002e49554a3b1526" providerId="LiveId" clId="{AB94867C-7F1F-4F52-A7CC-1BBF41B9F577}" dt="2020-11-20T02:42:51.330" v="50564" actId="947"/>
          <ac:spMkLst>
            <pc:docMk/>
            <pc:sldMk cId="0" sldId="290"/>
            <ac:spMk id="5307" creationId="{00000000-0000-0000-0000-000000000000}"/>
          </ac:spMkLst>
        </pc:spChg>
        <pc:spChg chg="mod">
          <ac:chgData name="Cao Tianyue" userId="002e49554a3b1526" providerId="LiveId" clId="{AB94867C-7F1F-4F52-A7CC-1BBF41B9F577}" dt="2020-11-20T02:42:51.329" v="50556" actId="947"/>
          <ac:spMkLst>
            <pc:docMk/>
            <pc:sldMk cId="0" sldId="290"/>
            <ac:spMk id="5308" creationId="{00000000-0000-0000-0000-000000000000}"/>
          </ac:spMkLst>
        </pc:spChg>
        <pc:spChg chg="mod">
          <ac:chgData name="Cao Tianyue" userId="002e49554a3b1526" providerId="LiveId" clId="{AB94867C-7F1F-4F52-A7CC-1BBF41B9F577}" dt="2020-11-20T02:42:51.364" v="51122" actId="947"/>
          <ac:spMkLst>
            <pc:docMk/>
            <pc:sldMk cId="0" sldId="290"/>
            <ac:spMk id="5310" creationId="{00000000-0000-0000-0000-000000000000}"/>
          </ac:spMkLst>
        </pc:spChg>
        <pc:spChg chg="mod">
          <ac:chgData name="Cao Tianyue" userId="002e49554a3b1526" providerId="LiveId" clId="{AB94867C-7F1F-4F52-A7CC-1BBF41B9F577}" dt="2020-11-20T02:42:51.359" v="51041" actId="947"/>
          <ac:spMkLst>
            <pc:docMk/>
            <pc:sldMk cId="0" sldId="290"/>
            <ac:spMk id="5311" creationId="{00000000-0000-0000-0000-000000000000}"/>
          </ac:spMkLst>
        </pc:spChg>
        <pc:spChg chg="mod">
          <ac:chgData name="Cao Tianyue" userId="002e49554a3b1526" providerId="LiveId" clId="{AB94867C-7F1F-4F52-A7CC-1BBF41B9F577}" dt="2020-11-20T02:42:51.356" v="50977" actId="947"/>
          <ac:spMkLst>
            <pc:docMk/>
            <pc:sldMk cId="0" sldId="290"/>
            <ac:spMk id="5312" creationId="{00000000-0000-0000-0000-000000000000}"/>
          </ac:spMkLst>
        </pc:spChg>
        <pc:spChg chg="mod">
          <ac:chgData name="Cao Tianyue" userId="002e49554a3b1526" providerId="LiveId" clId="{AB94867C-7F1F-4F52-A7CC-1BBF41B9F577}" dt="2020-11-20T02:42:51.352" v="50923" actId="947"/>
          <ac:spMkLst>
            <pc:docMk/>
            <pc:sldMk cId="0" sldId="290"/>
            <ac:spMk id="5313" creationId="{00000000-0000-0000-0000-000000000000}"/>
          </ac:spMkLst>
        </pc:spChg>
        <pc:spChg chg="mod">
          <ac:chgData name="Cao Tianyue" userId="002e49554a3b1526" providerId="LiveId" clId="{AB94867C-7F1F-4F52-A7CC-1BBF41B9F577}" dt="2020-11-20T02:42:51.349" v="50877" actId="947"/>
          <ac:spMkLst>
            <pc:docMk/>
            <pc:sldMk cId="0" sldId="290"/>
            <ac:spMk id="5314" creationId="{00000000-0000-0000-0000-000000000000}"/>
          </ac:spMkLst>
        </pc:spChg>
        <pc:spChg chg="mod">
          <ac:chgData name="Cao Tianyue" userId="002e49554a3b1526" providerId="LiveId" clId="{AB94867C-7F1F-4F52-A7CC-1BBF41B9F577}" dt="2020-11-20T02:42:51.347" v="50833" actId="947"/>
          <ac:spMkLst>
            <pc:docMk/>
            <pc:sldMk cId="0" sldId="290"/>
            <ac:spMk id="5315" creationId="{00000000-0000-0000-0000-000000000000}"/>
          </ac:spMkLst>
        </pc:spChg>
        <pc:spChg chg="mod">
          <ac:chgData name="Cao Tianyue" userId="002e49554a3b1526" providerId="LiveId" clId="{AB94867C-7F1F-4F52-A7CC-1BBF41B9F577}" dt="2020-11-20T02:42:51.344" v="50800" actId="947"/>
          <ac:spMkLst>
            <pc:docMk/>
            <pc:sldMk cId="0" sldId="290"/>
            <ac:spMk id="5316" creationId="{00000000-0000-0000-0000-000000000000}"/>
          </ac:spMkLst>
        </pc:spChg>
        <pc:spChg chg="mod">
          <ac:chgData name="Cao Tianyue" userId="002e49554a3b1526" providerId="LiveId" clId="{AB94867C-7F1F-4F52-A7CC-1BBF41B9F577}" dt="2020-11-20T02:42:51.342" v="50765" actId="947"/>
          <ac:spMkLst>
            <pc:docMk/>
            <pc:sldMk cId="0" sldId="290"/>
            <ac:spMk id="5317" creationId="{00000000-0000-0000-0000-000000000000}"/>
          </ac:spMkLst>
        </pc:spChg>
        <pc:spChg chg="mod">
          <ac:chgData name="Cao Tianyue" userId="002e49554a3b1526" providerId="LiveId" clId="{AB94867C-7F1F-4F52-A7CC-1BBF41B9F577}" dt="2020-11-20T02:42:51.340" v="50730" actId="947"/>
          <ac:spMkLst>
            <pc:docMk/>
            <pc:sldMk cId="0" sldId="290"/>
            <ac:spMk id="5318" creationId="{00000000-0000-0000-0000-000000000000}"/>
          </ac:spMkLst>
        </pc:spChg>
        <pc:spChg chg="mod">
          <ac:chgData name="Cao Tianyue" userId="002e49554a3b1526" providerId="LiveId" clId="{AB94867C-7F1F-4F52-A7CC-1BBF41B9F577}" dt="2020-11-20T02:42:51.338" v="50702" actId="947"/>
          <ac:spMkLst>
            <pc:docMk/>
            <pc:sldMk cId="0" sldId="290"/>
            <ac:spMk id="5319" creationId="{00000000-0000-0000-0000-000000000000}"/>
          </ac:spMkLst>
        </pc:spChg>
        <pc:spChg chg="mod">
          <ac:chgData name="Cao Tianyue" userId="002e49554a3b1526" providerId="LiveId" clId="{AB94867C-7F1F-4F52-A7CC-1BBF41B9F577}" dt="2020-11-20T02:42:51.337" v="50685" actId="947"/>
          <ac:spMkLst>
            <pc:docMk/>
            <pc:sldMk cId="0" sldId="290"/>
            <ac:spMk id="5320" creationId="{00000000-0000-0000-0000-000000000000}"/>
          </ac:spMkLst>
        </pc:spChg>
        <pc:spChg chg="mod">
          <ac:chgData name="Cao Tianyue" userId="002e49554a3b1526" providerId="LiveId" clId="{AB94867C-7F1F-4F52-A7CC-1BBF41B9F577}" dt="2020-11-20T02:42:51.336" v="50666" actId="947"/>
          <ac:spMkLst>
            <pc:docMk/>
            <pc:sldMk cId="0" sldId="290"/>
            <ac:spMk id="5321" creationId="{00000000-0000-0000-0000-000000000000}"/>
          </ac:spMkLst>
        </pc:spChg>
        <pc:spChg chg="mod">
          <ac:chgData name="Cao Tianyue" userId="002e49554a3b1526" providerId="LiveId" clId="{AB94867C-7F1F-4F52-A7CC-1BBF41B9F577}" dt="2020-11-20T02:42:51.335" v="50646" actId="947"/>
          <ac:spMkLst>
            <pc:docMk/>
            <pc:sldMk cId="0" sldId="290"/>
            <ac:spMk id="5322" creationId="{00000000-0000-0000-0000-000000000000}"/>
          </ac:spMkLst>
        </pc:spChg>
        <pc:spChg chg="mod">
          <ac:chgData name="Cao Tianyue" userId="002e49554a3b1526" providerId="LiveId" clId="{AB94867C-7F1F-4F52-A7CC-1BBF41B9F577}" dt="2020-11-20T02:42:51.334" v="50627" actId="947"/>
          <ac:spMkLst>
            <pc:docMk/>
            <pc:sldMk cId="0" sldId="290"/>
            <ac:spMk id="5323" creationId="{00000000-0000-0000-0000-000000000000}"/>
          </ac:spMkLst>
        </pc:spChg>
        <pc:spChg chg="mod">
          <ac:chgData name="Cao Tianyue" userId="002e49554a3b1526" providerId="LiveId" clId="{AB94867C-7F1F-4F52-A7CC-1BBF41B9F577}" dt="2020-11-20T02:42:51.333" v="50614" actId="947"/>
          <ac:spMkLst>
            <pc:docMk/>
            <pc:sldMk cId="0" sldId="290"/>
            <ac:spMk id="5324" creationId="{00000000-0000-0000-0000-000000000000}"/>
          </ac:spMkLst>
        </pc:spChg>
        <pc:spChg chg="mod">
          <ac:chgData name="Cao Tianyue" userId="002e49554a3b1526" providerId="LiveId" clId="{AB94867C-7F1F-4F52-A7CC-1BBF41B9F577}" dt="2020-11-20T02:42:51.332" v="50602" actId="947"/>
          <ac:spMkLst>
            <pc:docMk/>
            <pc:sldMk cId="0" sldId="290"/>
            <ac:spMk id="5325" creationId="{00000000-0000-0000-0000-000000000000}"/>
          </ac:spMkLst>
        </pc:spChg>
        <pc:spChg chg="mod">
          <ac:chgData name="Cao Tianyue" userId="002e49554a3b1526" providerId="LiveId" clId="{AB94867C-7F1F-4F52-A7CC-1BBF41B9F577}" dt="2020-11-20T02:42:51.331" v="50590" actId="947"/>
          <ac:spMkLst>
            <pc:docMk/>
            <pc:sldMk cId="0" sldId="290"/>
            <ac:spMk id="5326" creationId="{00000000-0000-0000-0000-000000000000}"/>
          </ac:spMkLst>
        </pc:spChg>
        <pc:spChg chg="mod">
          <ac:chgData name="Cao Tianyue" userId="002e49554a3b1526" providerId="LiveId" clId="{AB94867C-7F1F-4F52-A7CC-1BBF41B9F577}" dt="2020-11-20T02:42:51.331" v="50578" actId="947"/>
          <ac:spMkLst>
            <pc:docMk/>
            <pc:sldMk cId="0" sldId="290"/>
            <ac:spMk id="5327" creationId="{00000000-0000-0000-0000-000000000000}"/>
          </ac:spMkLst>
        </pc:spChg>
        <pc:spChg chg="mod">
          <ac:chgData name="Cao Tianyue" userId="002e49554a3b1526" providerId="LiveId" clId="{AB94867C-7F1F-4F52-A7CC-1BBF41B9F577}" dt="2020-11-20T02:42:51.364" v="51125" actId="947"/>
          <ac:spMkLst>
            <pc:docMk/>
            <pc:sldMk cId="0" sldId="290"/>
            <ac:spMk id="5329" creationId="{00000000-0000-0000-0000-000000000000}"/>
          </ac:spMkLst>
        </pc:spChg>
        <pc:spChg chg="mod">
          <ac:chgData name="Cao Tianyue" userId="002e49554a3b1526" providerId="LiveId" clId="{AB94867C-7F1F-4F52-A7CC-1BBF41B9F577}" dt="2020-11-20T02:42:51.360" v="51061" actId="947"/>
          <ac:spMkLst>
            <pc:docMk/>
            <pc:sldMk cId="0" sldId="290"/>
            <ac:spMk id="5330" creationId="{00000000-0000-0000-0000-000000000000}"/>
          </ac:spMkLst>
        </pc:spChg>
        <pc:spChg chg="mod">
          <ac:chgData name="Cao Tianyue" userId="002e49554a3b1526" providerId="LiveId" clId="{AB94867C-7F1F-4F52-A7CC-1BBF41B9F577}" dt="2020-11-20T02:42:51.364" v="51114" actId="947"/>
          <ac:spMkLst>
            <pc:docMk/>
            <pc:sldMk cId="0" sldId="290"/>
            <ac:spMk id="5332" creationId="{00000000-0000-0000-0000-000000000000}"/>
          </ac:spMkLst>
        </pc:spChg>
        <pc:spChg chg="mod">
          <ac:chgData name="Cao Tianyue" userId="002e49554a3b1526" providerId="LiveId" clId="{AB94867C-7F1F-4F52-A7CC-1BBF41B9F577}" dt="2020-11-20T02:42:51.358" v="51029" actId="947"/>
          <ac:spMkLst>
            <pc:docMk/>
            <pc:sldMk cId="0" sldId="290"/>
            <ac:spMk id="5333" creationId="{00000000-0000-0000-0000-000000000000}"/>
          </ac:spMkLst>
        </pc:spChg>
        <pc:spChg chg="mod">
          <ac:chgData name="Cao Tianyue" userId="002e49554a3b1526" providerId="LiveId" clId="{AB94867C-7F1F-4F52-A7CC-1BBF41B9F577}" dt="2020-11-20T02:42:51.364" v="51118" actId="947"/>
          <ac:spMkLst>
            <pc:docMk/>
            <pc:sldMk cId="0" sldId="290"/>
            <ac:spMk id="5335" creationId="{00000000-0000-0000-0000-000000000000}"/>
          </ac:spMkLst>
        </pc:spChg>
        <pc:spChg chg="mod">
          <ac:chgData name="Cao Tianyue" userId="002e49554a3b1526" providerId="LiveId" clId="{AB94867C-7F1F-4F52-A7CC-1BBF41B9F577}" dt="2020-11-20T02:42:51.360" v="51057" actId="947"/>
          <ac:spMkLst>
            <pc:docMk/>
            <pc:sldMk cId="0" sldId="290"/>
            <ac:spMk id="5336" creationId="{00000000-0000-0000-0000-000000000000}"/>
          </ac:spMkLst>
        </pc:spChg>
        <pc:spChg chg="mod">
          <ac:chgData name="Cao Tianyue" userId="002e49554a3b1526" providerId="LiveId" clId="{AB94867C-7F1F-4F52-A7CC-1BBF41B9F577}" dt="2020-11-20T02:42:51.357" v="50993" actId="947"/>
          <ac:spMkLst>
            <pc:docMk/>
            <pc:sldMk cId="0" sldId="290"/>
            <ac:spMk id="5337" creationId="{00000000-0000-0000-0000-000000000000}"/>
          </ac:spMkLst>
        </pc:spChg>
        <pc:spChg chg="mod">
          <ac:chgData name="Cao Tianyue" userId="002e49554a3b1526" providerId="LiveId" clId="{AB94867C-7F1F-4F52-A7CC-1BBF41B9F577}" dt="2020-11-20T02:42:51.353" v="50927" actId="947"/>
          <ac:spMkLst>
            <pc:docMk/>
            <pc:sldMk cId="0" sldId="290"/>
            <ac:spMk id="5338" creationId="{00000000-0000-0000-0000-000000000000}"/>
          </ac:spMkLst>
        </pc:spChg>
        <pc:spChg chg="mod">
          <ac:chgData name="Cao Tianyue" userId="002e49554a3b1526" providerId="LiveId" clId="{AB94867C-7F1F-4F52-A7CC-1BBF41B9F577}" dt="2020-11-20T02:42:51.349" v="50873" actId="947"/>
          <ac:spMkLst>
            <pc:docMk/>
            <pc:sldMk cId="0" sldId="290"/>
            <ac:spMk id="5339" creationId="{00000000-0000-0000-0000-000000000000}"/>
          </ac:spMkLst>
        </pc:spChg>
        <pc:spChg chg="mod">
          <ac:chgData name="Cao Tianyue" userId="002e49554a3b1526" providerId="LiveId" clId="{AB94867C-7F1F-4F52-A7CC-1BBF41B9F577}" dt="2020-11-20T02:42:51.347" v="50836" actId="947"/>
          <ac:spMkLst>
            <pc:docMk/>
            <pc:sldMk cId="0" sldId="290"/>
            <ac:spMk id="5340" creationId="{00000000-0000-0000-0000-000000000000}"/>
          </ac:spMkLst>
        </pc:spChg>
        <pc:spChg chg="mod">
          <ac:chgData name="Cao Tianyue" userId="002e49554a3b1526" providerId="LiveId" clId="{AB94867C-7F1F-4F52-A7CC-1BBF41B9F577}" dt="2020-11-20T02:42:51.344" v="50801" actId="947"/>
          <ac:spMkLst>
            <pc:docMk/>
            <pc:sldMk cId="0" sldId="290"/>
            <ac:spMk id="5341" creationId="{00000000-0000-0000-0000-000000000000}"/>
          </ac:spMkLst>
        </pc:spChg>
        <pc:spChg chg="mod">
          <ac:chgData name="Cao Tianyue" userId="002e49554a3b1526" providerId="LiveId" clId="{AB94867C-7F1F-4F52-A7CC-1BBF41B9F577}" dt="2020-11-20T02:42:51.342" v="50764" actId="947"/>
          <ac:spMkLst>
            <pc:docMk/>
            <pc:sldMk cId="0" sldId="290"/>
            <ac:spMk id="5342" creationId="{00000000-0000-0000-0000-000000000000}"/>
          </ac:spMkLst>
        </pc:spChg>
        <pc:spChg chg="mod">
          <ac:chgData name="Cao Tianyue" userId="002e49554a3b1526" providerId="LiveId" clId="{AB94867C-7F1F-4F52-A7CC-1BBF41B9F577}" dt="2020-11-20T02:42:51.364" v="51111" actId="947"/>
          <ac:spMkLst>
            <pc:docMk/>
            <pc:sldMk cId="0" sldId="290"/>
            <ac:spMk id="5344" creationId="{00000000-0000-0000-0000-000000000000}"/>
          </ac:spMkLst>
        </pc:spChg>
        <pc:spChg chg="mod">
          <ac:chgData name="Cao Tianyue" userId="002e49554a3b1526" providerId="LiveId" clId="{AB94867C-7F1F-4F52-A7CC-1BBF41B9F577}" dt="2020-11-20T02:42:51.359" v="51036" actId="947"/>
          <ac:spMkLst>
            <pc:docMk/>
            <pc:sldMk cId="0" sldId="290"/>
            <ac:spMk id="5345" creationId="{00000000-0000-0000-0000-000000000000}"/>
          </ac:spMkLst>
        </pc:spChg>
        <pc:spChg chg="mod">
          <ac:chgData name="Cao Tianyue" userId="002e49554a3b1526" providerId="LiveId" clId="{AB94867C-7F1F-4F52-A7CC-1BBF41B9F577}" dt="2020-11-20T02:42:51.357" v="50982" actId="947"/>
          <ac:spMkLst>
            <pc:docMk/>
            <pc:sldMk cId="0" sldId="290"/>
            <ac:spMk id="5346" creationId="{00000000-0000-0000-0000-000000000000}"/>
          </ac:spMkLst>
        </pc:spChg>
        <pc:spChg chg="mod">
          <ac:chgData name="Cao Tianyue" userId="002e49554a3b1526" providerId="LiveId" clId="{AB94867C-7F1F-4F52-A7CC-1BBF41B9F577}" dt="2020-11-20T02:42:51.353" v="50928" actId="947"/>
          <ac:spMkLst>
            <pc:docMk/>
            <pc:sldMk cId="0" sldId="290"/>
            <ac:spMk id="5347" creationId="{00000000-0000-0000-0000-000000000000}"/>
          </ac:spMkLst>
        </pc:spChg>
        <pc:spChg chg="mod">
          <ac:chgData name="Cao Tianyue" userId="002e49554a3b1526" providerId="LiveId" clId="{AB94867C-7F1F-4F52-A7CC-1BBF41B9F577}" dt="2020-11-20T02:42:51.350" v="50882" actId="947"/>
          <ac:spMkLst>
            <pc:docMk/>
            <pc:sldMk cId="0" sldId="290"/>
            <ac:spMk id="5348" creationId="{00000000-0000-0000-0000-000000000000}"/>
          </ac:spMkLst>
        </pc:spChg>
        <pc:spChg chg="mod">
          <ac:chgData name="Cao Tianyue" userId="002e49554a3b1526" providerId="LiveId" clId="{AB94867C-7F1F-4F52-A7CC-1BBF41B9F577}" dt="2020-11-20T02:42:51.365" v="51133" actId="947"/>
          <ac:spMkLst>
            <pc:docMk/>
            <pc:sldMk cId="0" sldId="290"/>
            <ac:spMk id="5350" creationId="{00000000-0000-0000-0000-000000000000}"/>
          </ac:spMkLst>
        </pc:spChg>
        <pc:spChg chg="mod">
          <ac:chgData name="Cao Tianyue" userId="002e49554a3b1526" providerId="LiveId" clId="{AB94867C-7F1F-4F52-A7CC-1BBF41B9F577}" dt="2020-11-20T02:42:51.361" v="51067" actId="947"/>
          <ac:spMkLst>
            <pc:docMk/>
            <pc:sldMk cId="0" sldId="290"/>
            <ac:spMk id="5351" creationId="{00000000-0000-0000-0000-000000000000}"/>
          </ac:spMkLst>
        </pc:spChg>
        <pc:spChg chg="mod">
          <ac:chgData name="Cao Tianyue" userId="002e49554a3b1526" providerId="LiveId" clId="{AB94867C-7F1F-4F52-A7CC-1BBF41B9F577}" dt="2020-11-20T02:42:51.357" v="50992" actId="947"/>
          <ac:spMkLst>
            <pc:docMk/>
            <pc:sldMk cId="0" sldId="290"/>
            <ac:spMk id="5352" creationId="{00000000-0000-0000-0000-000000000000}"/>
          </ac:spMkLst>
        </pc:spChg>
        <pc:spChg chg="mod">
          <ac:chgData name="Cao Tianyue" userId="002e49554a3b1526" providerId="LiveId" clId="{AB94867C-7F1F-4F52-A7CC-1BBF41B9F577}" dt="2020-11-20T02:42:51.353" v="50931" actId="947"/>
          <ac:spMkLst>
            <pc:docMk/>
            <pc:sldMk cId="0" sldId="290"/>
            <ac:spMk id="5353" creationId="{00000000-0000-0000-0000-000000000000}"/>
          </ac:spMkLst>
        </pc:spChg>
        <pc:spChg chg="mod">
          <ac:chgData name="Cao Tianyue" userId="002e49554a3b1526" providerId="LiveId" clId="{AB94867C-7F1F-4F52-A7CC-1BBF41B9F577}" dt="2020-11-20T02:42:51.350" v="50884" actId="947"/>
          <ac:spMkLst>
            <pc:docMk/>
            <pc:sldMk cId="0" sldId="290"/>
            <ac:spMk id="5354" creationId="{00000000-0000-0000-0000-000000000000}"/>
          </ac:spMkLst>
        </pc:spChg>
        <pc:spChg chg="mod">
          <ac:chgData name="Cao Tianyue" userId="002e49554a3b1526" providerId="LiveId" clId="{AB94867C-7F1F-4F52-A7CC-1BBF41B9F577}" dt="2020-11-20T02:42:51.365" v="51139" actId="947"/>
          <ac:spMkLst>
            <pc:docMk/>
            <pc:sldMk cId="0" sldId="290"/>
            <ac:spMk id="5364" creationId="{00000000-0000-0000-0000-000000000000}"/>
          </ac:spMkLst>
        </pc:spChg>
        <pc:spChg chg="mod">
          <ac:chgData name="Cao Tianyue" userId="002e49554a3b1526" providerId="LiveId" clId="{AB94867C-7F1F-4F52-A7CC-1BBF41B9F577}" dt="2020-11-20T02:42:51.361" v="51071" actId="947"/>
          <ac:spMkLst>
            <pc:docMk/>
            <pc:sldMk cId="0" sldId="290"/>
            <ac:spMk id="5365" creationId="{00000000-0000-0000-0000-000000000000}"/>
          </ac:spMkLst>
        </pc:spChg>
        <pc:spChg chg="mod">
          <ac:chgData name="Cao Tianyue" userId="002e49554a3b1526" providerId="LiveId" clId="{AB94867C-7F1F-4F52-A7CC-1BBF41B9F577}" dt="2020-11-20T02:42:51.357" v="51004" actId="947"/>
          <ac:spMkLst>
            <pc:docMk/>
            <pc:sldMk cId="0" sldId="290"/>
            <ac:spMk id="5367" creationId="{00000000-0000-0000-0000-000000000000}"/>
          </ac:spMkLst>
        </pc:spChg>
        <pc:spChg chg="mod">
          <ac:chgData name="Cao Tianyue" userId="002e49554a3b1526" providerId="LiveId" clId="{AB94867C-7F1F-4F52-A7CC-1BBF41B9F577}" dt="2020-11-20T02:42:51.354" v="50952" actId="947"/>
          <ac:spMkLst>
            <pc:docMk/>
            <pc:sldMk cId="0" sldId="290"/>
            <ac:spMk id="5368" creationId="{00000000-0000-0000-0000-000000000000}"/>
          </ac:spMkLst>
        </pc:spChg>
        <pc:spChg chg="mod">
          <ac:chgData name="Cao Tianyue" userId="002e49554a3b1526" providerId="LiveId" clId="{AB94867C-7F1F-4F52-A7CC-1BBF41B9F577}" dt="2020-11-20T02:42:51.351" v="50904" actId="947"/>
          <ac:spMkLst>
            <pc:docMk/>
            <pc:sldMk cId="0" sldId="290"/>
            <ac:spMk id="5370" creationId="{00000000-0000-0000-0000-000000000000}"/>
          </ac:spMkLst>
        </pc:spChg>
        <pc:spChg chg="mod">
          <ac:chgData name="Cao Tianyue" userId="002e49554a3b1526" providerId="LiveId" clId="{AB94867C-7F1F-4F52-A7CC-1BBF41B9F577}" dt="2020-11-20T02:42:51.348" v="50860" actId="947"/>
          <ac:spMkLst>
            <pc:docMk/>
            <pc:sldMk cId="0" sldId="290"/>
            <ac:spMk id="5371" creationId="{00000000-0000-0000-0000-000000000000}"/>
          </ac:spMkLst>
        </pc:spChg>
        <pc:spChg chg="mod">
          <ac:chgData name="Cao Tianyue" userId="002e49554a3b1526" providerId="LiveId" clId="{AB94867C-7F1F-4F52-A7CC-1BBF41B9F577}" dt="2020-11-20T02:42:51.346" v="50823" actId="947"/>
          <ac:spMkLst>
            <pc:docMk/>
            <pc:sldMk cId="0" sldId="290"/>
            <ac:spMk id="5373" creationId="{00000000-0000-0000-0000-000000000000}"/>
          </ac:spMkLst>
        </pc:spChg>
        <pc:spChg chg="mod">
          <ac:chgData name="Cao Tianyue" userId="002e49554a3b1526" providerId="LiveId" clId="{AB94867C-7F1F-4F52-A7CC-1BBF41B9F577}" dt="2020-11-20T02:42:51.344" v="50788" actId="947"/>
          <ac:spMkLst>
            <pc:docMk/>
            <pc:sldMk cId="0" sldId="290"/>
            <ac:spMk id="5374" creationId="{00000000-0000-0000-0000-000000000000}"/>
          </ac:spMkLst>
        </pc:spChg>
        <pc:spChg chg="mod">
          <ac:chgData name="Cao Tianyue" userId="002e49554a3b1526" providerId="LiveId" clId="{AB94867C-7F1F-4F52-A7CC-1BBF41B9F577}" dt="2020-11-20T02:42:51.341" v="50750" actId="947"/>
          <ac:spMkLst>
            <pc:docMk/>
            <pc:sldMk cId="0" sldId="290"/>
            <ac:spMk id="5376" creationId="{00000000-0000-0000-0000-000000000000}"/>
          </ac:spMkLst>
        </pc:spChg>
        <pc:spChg chg="mod">
          <ac:chgData name="Cao Tianyue" userId="002e49554a3b1526" providerId="LiveId" clId="{AB94867C-7F1F-4F52-A7CC-1BBF41B9F577}" dt="2020-11-20T02:42:51.339" v="50721" actId="947"/>
          <ac:spMkLst>
            <pc:docMk/>
            <pc:sldMk cId="0" sldId="290"/>
            <ac:spMk id="5377" creationId="{00000000-0000-0000-0000-000000000000}"/>
          </ac:spMkLst>
        </pc:spChg>
        <pc:spChg chg="mod">
          <ac:chgData name="Cao Tianyue" userId="002e49554a3b1526" providerId="LiveId" clId="{AB94867C-7F1F-4F52-A7CC-1BBF41B9F577}" dt="2020-11-20T02:42:51.366" v="51144" actId="20577"/>
          <ac:spMkLst>
            <pc:docMk/>
            <pc:sldMk cId="0" sldId="290"/>
            <ac:spMk id="5379" creationId="{00000000-0000-0000-0000-000000000000}"/>
          </ac:spMkLst>
        </pc:spChg>
        <pc:spChg chg="mod">
          <ac:chgData name="Cao Tianyue" userId="002e49554a3b1526" providerId="LiveId" clId="{AB94867C-7F1F-4F52-A7CC-1BBF41B9F577}" dt="2020-11-20T02:42:51.363" v="51101" actId="947"/>
          <ac:spMkLst>
            <pc:docMk/>
            <pc:sldMk cId="0" sldId="290"/>
            <ac:spMk id="5385" creationId="{00000000-0000-0000-0000-000000000000}"/>
          </ac:spMkLst>
        </pc:spChg>
        <pc:spChg chg="mod">
          <ac:chgData name="Cao Tianyue" userId="002e49554a3b1526" providerId="LiveId" clId="{AB94867C-7F1F-4F52-A7CC-1BBF41B9F577}" dt="2020-11-20T02:42:51.359" v="51035" actId="947"/>
          <ac:spMkLst>
            <pc:docMk/>
            <pc:sldMk cId="0" sldId="290"/>
            <ac:spMk id="5386" creationId="{00000000-0000-0000-0000-000000000000}"/>
          </ac:spMkLst>
        </pc:spChg>
        <pc:spChg chg="mod">
          <ac:chgData name="Cao Tianyue" userId="002e49554a3b1526" providerId="LiveId" clId="{AB94867C-7F1F-4F52-A7CC-1BBF41B9F577}" dt="2020-11-20T02:42:51.356" v="50972" actId="947"/>
          <ac:spMkLst>
            <pc:docMk/>
            <pc:sldMk cId="0" sldId="290"/>
            <ac:spMk id="5387" creationId="{00000000-0000-0000-0000-000000000000}"/>
          </ac:spMkLst>
        </pc:spChg>
        <pc:spChg chg="mod">
          <ac:chgData name="Cao Tianyue" userId="002e49554a3b1526" providerId="LiveId" clId="{AB94867C-7F1F-4F52-A7CC-1BBF41B9F577}" dt="2020-11-20T02:42:51.352" v="50912" actId="947"/>
          <ac:spMkLst>
            <pc:docMk/>
            <pc:sldMk cId="0" sldId="290"/>
            <ac:spMk id="5388" creationId="{00000000-0000-0000-0000-000000000000}"/>
          </ac:spMkLst>
        </pc:spChg>
        <pc:spChg chg="mod">
          <ac:chgData name="Cao Tianyue" userId="002e49554a3b1526" providerId="LiveId" clId="{AB94867C-7F1F-4F52-A7CC-1BBF41B9F577}" dt="2020-11-20T02:42:51.349" v="50869" actId="947"/>
          <ac:spMkLst>
            <pc:docMk/>
            <pc:sldMk cId="0" sldId="290"/>
            <ac:spMk id="5389" creationId="{00000000-0000-0000-0000-000000000000}"/>
          </ac:spMkLst>
        </pc:spChg>
        <pc:spChg chg="mod">
          <ac:chgData name="Cao Tianyue" userId="002e49554a3b1526" providerId="LiveId" clId="{AB94867C-7F1F-4F52-A7CC-1BBF41B9F577}" dt="2020-11-20T02:42:51.346" v="50821" actId="947"/>
          <ac:spMkLst>
            <pc:docMk/>
            <pc:sldMk cId="0" sldId="290"/>
            <ac:spMk id="5390" creationId="{00000000-0000-0000-0000-000000000000}"/>
          </ac:spMkLst>
        </pc:spChg>
        <pc:spChg chg="mod">
          <ac:chgData name="Cao Tianyue" userId="002e49554a3b1526" providerId="LiveId" clId="{AB94867C-7F1F-4F52-A7CC-1BBF41B9F577}" dt="2020-11-20T02:42:51.344" v="50790" actId="947"/>
          <ac:spMkLst>
            <pc:docMk/>
            <pc:sldMk cId="0" sldId="290"/>
            <ac:spMk id="5392" creationId="{00000000-0000-0000-0000-000000000000}"/>
          </ac:spMkLst>
        </pc:spChg>
        <pc:spChg chg="mod">
          <ac:chgData name="Cao Tianyue" userId="002e49554a3b1526" providerId="LiveId" clId="{AB94867C-7F1F-4F52-A7CC-1BBF41B9F577}" dt="2020-11-20T02:42:51.342" v="50754" actId="947"/>
          <ac:spMkLst>
            <pc:docMk/>
            <pc:sldMk cId="0" sldId="290"/>
            <ac:spMk id="5393" creationId="{00000000-0000-0000-0000-000000000000}"/>
          </ac:spMkLst>
        </pc:spChg>
        <pc:spChg chg="mod">
          <ac:chgData name="Cao Tianyue" userId="002e49554a3b1526" providerId="LiveId" clId="{AB94867C-7F1F-4F52-A7CC-1BBF41B9F577}" dt="2020-11-20T02:42:51.340" v="50727" actId="947"/>
          <ac:spMkLst>
            <pc:docMk/>
            <pc:sldMk cId="0" sldId="290"/>
            <ac:spMk id="5394" creationId="{00000000-0000-0000-0000-000000000000}"/>
          </ac:spMkLst>
        </pc:spChg>
        <pc:spChg chg="mod">
          <ac:chgData name="Cao Tianyue" userId="002e49554a3b1526" providerId="LiveId" clId="{AB94867C-7F1F-4F52-A7CC-1BBF41B9F577}" dt="2020-11-20T02:42:51.338" v="50699" actId="947"/>
          <ac:spMkLst>
            <pc:docMk/>
            <pc:sldMk cId="0" sldId="290"/>
            <ac:spMk id="5395" creationId="{00000000-0000-0000-0000-000000000000}"/>
          </ac:spMkLst>
        </pc:spChg>
        <pc:spChg chg="mod">
          <ac:chgData name="Cao Tianyue" userId="002e49554a3b1526" providerId="LiveId" clId="{AB94867C-7F1F-4F52-A7CC-1BBF41B9F577}" dt="2020-11-20T02:42:51.337" v="50679" actId="947"/>
          <ac:spMkLst>
            <pc:docMk/>
            <pc:sldMk cId="0" sldId="290"/>
            <ac:spMk id="5396" creationId="{00000000-0000-0000-0000-000000000000}"/>
          </ac:spMkLst>
        </pc:spChg>
        <pc:spChg chg="mod">
          <ac:chgData name="Cao Tianyue" userId="002e49554a3b1526" providerId="LiveId" clId="{AB94867C-7F1F-4F52-A7CC-1BBF41B9F577}" dt="2020-11-20T02:42:51.336" v="50659" actId="947"/>
          <ac:spMkLst>
            <pc:docMk/>
            <pc:sldMk cId="0" sldId="290"/>
            <ac:spMk id="5397" creationId="{00000000-0000-0000-0000-000000000000}"/>
          </ac:spMkLst>
        </pc:spChg>
        <pc:spChg chg="mod">
          <ac:chgData name="Cao Tianyue" userId="002e49554a3b1526" providerId="LiveId" clId="{AB94867C-7F1F-4F52-A7CC-1BBF41B9F577}" dt="2020-11-20T02:42:51.334" v="50639" actId="947"/>
          <ac:spMkLst>
            <pc:docMk/>
            <pc:sldMk cId="0" sldId="290"/>
            <ac:spMk id="5398" creationId="{00000000-0000-0000-0000-000000000000}"/>
          </ac:spMkLst>
        </pc:spChg>
        <pc:spChg chg="mod">
          <ac:chgData name="Cao Tianyue" userId="002e49554a3b1526" providerId="LiveId" clId="{AB94867C-7F1F-4F52-A7CC-1BBF41B9F577}" dt="2020-11-20T02:42:51.364" v="51124" actId="947"/>
          <ac:spMkLst>
            <pc:docMk/>
            <pc:sldMk cId="0" sldId="290"/>
            <ac:spMk id="5401" creationId="{00000000-0000-0000-0000-000000000000}"/>
          </ac:spMkLst>
        </pc:spChg>
        <pc:spChg chg="mod">
          <ac:chgData name="Cao Tianyue" userId="002e49554a3b1526" providerId="LiveId" clId="{AB94867C-7F1F-4F52-A7CC-1BBF41B9F577}" dt="2020-11-20T02:42:51.360" v="51056" actId="947"/>
          <ac:spMkLst>
            <pc:docMk/>
            <pc:sldMk cId="0" sldId="290"/>
            <ac:spMk id="5404" creationId="{00000000-0000-0000-0000-000000000000}"/>
          </ac:spMkLst>
        </pc:spChg>
        <pc:spChg chg="mod">
          <ac:chgData name="Cao Tianyue" userId="002e49554a3b1526" providerId="LiveId" clId="{AB94867C-7F1F-4F52-A7CC-1BBF41B9F577}" dt="2020-11-20T02:42:51.357" v="50997" actId="947"/>
          <ac:spMkLst>
            <pc:docMk/>
            <pc:sldMk cId="0" sldId="290"/>
            <ac:spMk id="5407" creationId="{00000000-0000-0000-0000-000000000000}"/>
          </ac:spMkLst>
        </pc:spChg>
        <pc:spChg chg="mod">
          <ac:chgData name="Cao Tianyue" userId="002e49554a3b1526" providerId="LiveId" clId="{AB94867C-7F1F-4F52-A7CC-1BBF41B9F577}" dt="2020-11-20T02:42:51.354" v="50941" actId="947"/>
          <ac:spMkLst>
            <pc:docMk/>
            <pc:sldMk cId="0" sldId="290"/>
            <ac:spMk id="5410" creationId="{00000000-0000-0000-0000-000000000000}"/>
          </ac:spMkLst>
        </pc:spChg>
        <pc:spChg chg="mod">
          <ac:chgData name="Cao Tianyue" userId="002e49554a3b1526" providerId="LiveId" clId="{AB94867C-7F1F-4F52-A7CC-1BBF41B9F577}" dt="2020-11-20T02:42:51.363" v="51107" actId="947"/>
          <ac:spMkLst>
            <pc:docMk/>
            <pc:sldMk cId="0" sldId="290"/>
            <ac:spMk id="5413" creationId="{00000000-0000-0000-0000-000000000000}"/>
          </ac:spMkLst>
        </pc:spChg>
        <pc:spChg chg="mod">
          <ac:chgData name="Cao Tianyue" userId="002e49554a3b1526" providerId="LiveId" clId="{AB94867C-7F1F-4F52-A7CC-1BBF41B9F577}" dt="2020-11-20T02:42:51.360" v="51054" actId="947"/>
          <ac:spMkLst>
            <pc:docMk/>
            <pc:sldMk cId="0" sldId="290"/>
            <ac:spMk id="5414" creationId="{00000000-0000-0000-0000-000000000000}"/>
          </ac:spMkLst>
        </pc:spChg>
        <pc:spChg chg="mod">
          <ac:chgData name="Cao Tianyue" userId="002e49554a3b1526" providerId="LiveId" clId="{AB94867C-7F1F-4F52-A7CC-1BBF41B9F577}" dt="2020-11-20T02:42:51.357" v="50991" actId="947"/>
          <ac:spMkLst>
            <pc:docMk/>
            <pc:sldMk cId="0" sldId="290"/>
            <ac:spMk id="5415" creationId="{00000000-0000-0000-0000-000000000000}"/>
          </ac:spMkLst>
        </pc:spChg>
        <pc:spChg chg="mod">
          <ac:chgData name="Cao Tianyue" userId="002e49554a3b1526" providerId="LiveId" clId="{AB94867C-7F1F-4F52-A7CC-1BBF41B9F577}" dt="2020-11-20T02:42:51.353" v="50937" actId="947"/>
          <ac:spMkLst>
            <pc:docMk/>
            <pc:sldMk cId="0" sldId="290"/>
            <ac:spMk id="5416" creationId="{00000000-0000-0000-0000-000000000000}"/>
          </ac:spMkLst>
        </pc:spChg>
        <pc:spChg chg="mod">
          <ac:chgData name="Cao Tianyue" userId="002e49554a3b1526" providerId="LiveId" clId="{AB94867C-7F1F-4F52-A7CC-1BBF41B9F577}" dt="2020-11-20T02:42:51.364" v="51113" actId="947"/>
          <ac:spMkLst>
            <pc:docMk/>
            <pc:sldMk cId="0" sldId="290"/>
            <ac:spMk id="5423" creationId="{00000000-0000-0000-0000-000000000000}"/>
          </ac:spMkLst>
        </pc:spChg>
        <pc:spChg chg="mod">
          <ac:chgData name="Cao Tianyue" userId="002e49554a3b1526" providerId="LiveId" clId="{AB94867C-7F1F-4F52-A7CC-1BBF41B9F577}" dt="2020-11-20T02:42:51.360" v="51050" actId="947"/>
          <ac:spMkLst>
            <pc:docMk/>
            <pc:sldMk cId="0" sldId="290"/>
            <ac:spMk id="5424" creationId="{00000000-0000-0000-0000-000000000000}"/>
          </ac:spMkLst>
        </pc:spChg>
        <pc:spChg chg="mod">
          <ac:chgData name="Cao Tianyue" userId="002e49554a3b1526" providerId="LiveId" clId="{AB94867C-7F1F-4F52-A7CC-1BBF41B9F577}" dt="2020-11-20T02:42:51.357" v="50999" actId="947"/>
          <ac:spMkLst>
            <pc:docMk/>
            <pc:sldMk cId="0" sldId="290"/>
            <ac:spMk id="5425" creationId="{00000000-0000-0000-0000-000000000000}"/>
          </ac:spMkLst>
        </pc:spChg>
        <pc:spChg chg="mod">
          <ac:chgData name="Cao Tianyue" userId="002e49554a3b1526" providerId="LiveId" clId="{AB94867C-7F1F-4F52-A7CC-1BBF41B9F577}" dt="2020-11-20T02:42:51.354" v="50950" actId="947"/>
          <ac:spMkLst>
            <pc:docMk/>
            <pc:sldMk cId="0" sldId="290"/>
            <ac:spMk id="5426" creationId="{00000000-0000-0000-0000-000000000000}"/>
          </ac:spMkLst>
        </pc:spChg>
        <pc:spChg chg="mod">
          <ac:chgData name="Cao Tianyue" userId="002e49554a3b1526" providerId="LiveId" clId="{AB94867C-7F1F-4F52-A7CC-1BBF41B9F577}" dt="2020-11-20T02:42:51.351" v="50898" actId="947"/>
          <ac:spMkLst>
            <pc:docMk/>
            <pc:sldMk cId="0" sldId="290"/>
            <ac:spMk id="5427" creationId="{00000000-0000-0000-0000-000000000000}"/>
          </ac:spMkLst>
        </pc:spChg>
        <pc:spChg chg="mod">
          <ac:chgData name="Cao Tianyue" userId="002e49554a3b1526" providerId="LiveId" clId="{AB94867C-7F1F-4F52-A7CC-1BBF41B9F577}" dt="2020-11-20T02:42:51.348" v="50852" actId="947"/>
          <ac:spMkLst>
            <pc:docMk/>
            <pc:sldMk cId="0" sldId="290"/>
            <ac:spMk id="5428" creationId="{00000000-0000-0000-0000-000000000000}"/>
          </ac:spMkLst>
        </pc:spChg>
        <pc:spChg chg="mod">
          <ac:chgData name="Cao Tianyue" userId="002e49554a3b1526" providerId="LiveId" clId="{AB94867C-7F1F-4F52-A7CC-1BBF41B9F577}" dt="2020-11-20T02:42:51.345" v="50812" actId="947"/>
          <ac:spMkLst>
            <pc:docMk/>
            <pc:sldMk cId="0" sldId="290"/>
            <ac:spMk id="5429" creationId="{00000000-0000-0000-0000-000000000000}"/>
          </ac:spMkLst>
        </pc:spChg>
        <pc:spChg chg="mod">
          <ac:chgData name="Cao Tianyue" userId="002e49554a3b1526" providerId="LiveId" clId="{AB94867C-7F1F-4F52-A7CC-1BBF41B9F577}" dt="2020-11-20T02:42:51.343" v="50780" actId="947"/>
          <ac:spMkLst>
            <pc:docMk/>
            <pc:sldMk cId="0" sldId="290"/>
            <ac:spMk id="5431" creationId="{00000000-0000-0000-0000-000000000000}"/>
          </ac:spMkLst>
        </pc:spChg>
        <pc:spChg chg="mod">
          <ac:chgData name="Cao Tianyue" userId="002e49554a3b1526" providerId="LiveId" clId="{AB94867C-7F1F-4F52-A7CC-1BBF41B9F577}" dt="2020-11-20T02:42:51.341" v="50745" actId="947"/>
          <ac:spMkLst>
            <pc:docMk/>
            <pc:sldMk cId="0" sldId="290"/>
            <ac:spMk id="5432" creationId="{00000000-0000-0000-0000-000000000000}"/>
          </ac:spMkLst>
        </pc:spChg>
        <pc:spChg chg="mod">
          <ac:chgData name="Cao Tianyue" userId="002e49554a3b1526" providerId="LiveId" clId="{AB94867C-7F1F-4F52-A7CC-1BBF41B9F577}" dt="2020-11-20T02:42:51.339" v="50714" actId="947"/>
          <ac:spMkLst>
            <pc:docMk/>
            <pc:sldMk cId="0" sldId="290"/>
            <ac:spMk id="5433" creationId="{00000000-0000-0000-0000-000000000000}"/>
          </ac:spMkLst>
        </pc:spChg>
        <pc:spChg chg="mod">
          <ac:chgData name="Cao Tianyue" userId="002e49554a3b1526" providerId="LiveId" clId="{AB94867C-7F1F-4F52-A7CC-1BBF41B9F577}" dt="2020-11-20T02:42:51.338" v="50691" actId="947"/>
          <ac:spMkLst>
            <pc:docMk/>
            <pc:sldMk cId="0" sldId="290"/>
            <ac:spMk id="5434" creationId="{00000000-0000-0000-0000-000000000000}"/>
          </ac:spMkLst>
        </pc:spChg>
        <pc:spChg chg="mod">
          <ac:chgData name="Cao Tianyue" userId="002e49554a3b1526" providerId="LiveId" clId="{AB94867C-7F1F-4F52-A7CC-1BBF41B9F577}" dt="2020-11-20T02:42:51.336" v="50672" actId="947"/>
          <ac:spMkLst>
            <pc:docMk/>
            <pc:sldMk cId="0" sldId="290"/>
            <ac:spMk id="5435" creationId="{00000000-0000-0000-0000-000000000000}"/>
          </ac:spMkLst>
        </pc:spChg>
        <pc:spChg chg="mod">
          <ac:chgData name="Cao Tianyue" userId="002e49554a3b1526" providerId="LiveId" clId="{AB94867C-7F1F-4F52-A7CC-1BBF41B9F577}" dt="2020-11-20T02:42:51.335" v="50652" actId="947"/>
          <ac:spMkLst>
            <pc:docMk/>
            <pc:sldMk cId="0" sldId="290"/>
            <ac:spMk id="5436" creationId="{00000000-0000-0000-0000-000000000000}"/>
          </ac:spMkLst>
        </pc:spChg>
        <pc:spChg chg="mod">
          <ac:chgData name="Cao Tianyue" userId="002e49554a3b1526" providerId="LiveId" clId="{AB94867C-7F1F-4F52-A7CC-1BBF41B9F577}" dt="2020-11-20T02:42:51.334" v="50631" actId="947"/>
          <ac:spMkLst>
            <pc:docMk/>
            <pc:sldMk cId="0" sldId="290"/>
            <ac:spMk id="5437" creationId="{00000000-0000-0000-0000-000000000000}"/>
          </ac:spMkLst>
        </pc:spChg>
        <pc:spChg chg="mod">
          <ac:chgData name="Cao Tianyue" userId="002e49554a3b1526" providerId="LiveId" clId="{AB94867C-7F1F-4F52-A7CC-1BBF41B9F577}" dt="2020-11-20T02:42:51.333" v="50620" actId="947"/>
          <ac:spMkLst>
            <pc:docMk/>
            <pc:sldMk cId="0" sldId="290"/>
            <ac:spMk id="5439" creationId="{00000000-0000-0000-0000-000000000000}"/>
          </ac:spMkLst>
        </pc:spChg>
        <pc:spChg chg="mod">
          <ac:chgData name="Cao Tianyue" userId="002e49554a3b1526" providerId="LiveId" clId="{AB94867C-7F1F-4F52-A7CC-1BBF41B9F577}" dt="2020-11-20T02:42:51.333" v="50609" actId="947"/>
          <ac:spMkLst>
            <pc:docMk/>
            <pc:sldMk cId="0" sldId="290"/>
            <ac:spMk id="5440" creationId="{00000000-0000-0000-0000-000000000000}"/>
          </ac:spMkLst>
        </pc:spChg>
        <pc:spChg chg="mod">
          <ac:chgData name="Cao Tianyue" userId="002e49554a3b1526" providerId="LiveId" clId="{AB94867C-7F1F-4F52-A7CC-1BBF41B9F577}" dt="2020-11-20T02:42:51.332" v="50597" actId="947"/>
          <ac:spMkLst>
            <pc:docMk/>
            <pc:sldMk cId="0" sldId="290"/>
            <ac:spMk id="5441" creationId="{00000000-0000-0000-0000-000000000000}"/>
          </ac:spMkLst>
        </pc:spChg>
        <pc:spChg chg="mod">
          <ac:chgData name="Cao Tianyue" userId="002e49554a3b1526" providerId="LiveId" clId="{AB94867C-7F1F-4F52-A7CC-1BBF41B9F577}" dt="2020-11-20T02:42:51.331" v="50585" actId="947"/>
          <ac:spMkLst>
            <pc:docMk/>
            <pc:sldMk cId="0" sldId="290"/>
            <ac:spMk id="5442" creationId="{00000000-0000-0000-0000-000000000000}"/>
          </ac:spMkLst>
        </pc:spChg>
        <pc:spChg chg="mod">
          <ac:chgData name="Cao Tianyue" userId="002e49554a3b1526" providerId="LiveId" clId="{AB94867C-7F1F-4F52-A7CC-1BBF41B9F577}" dt="2020-11-20T02:42:51.330" v="50574" actId="947"/>
          <ac:spMkLst>
            <pc:docMk/>
            <pc:sldMk cId="0" sldId="290"/>
            <ac:spMk id="5443" creationId="{00000000-0000-0000-0000-000000000000}"/>
          </ac:spMkLst>
        </pc:spChg>
        <pc:spChg chg="mod">
          <ac:chgData name="Cao Tianyue" userId="002e49554a3b1526" providerId="LiveId" clId="{AB94867C-7F1F-4F52-A7CC-1BBF41B9F577}" dt="2020-11-20T02:42:51.330" v="50565" actId="947"/>
          <ac:spMkLst>
            <pc:docMk/>
            <pc:sldMk cId="0" sldId="290"/>
            <ac:spMk id="5444" creationId="{00000000-0000-0000-0000-000000000000}"/>
          </ac:spMkLst>
        </pc:spChg>
        <pc:spChg chg="mod">
          <ac:chgData name="Cao Tianyue" userId="002e49554a3b1526" providerId="LiveId" clId="{AB94867C-7F1F-4F52-A7CC-1BBF41B9F577}" dt="2020-11-20T02:42:51.329" v="50557" actId="947"/>
          <ac:spMkLst>
            <pc:docMk/>
            <pc:sldMk cId="0" sldId="290"/>
            <ac:spMk id="5445" creationId="{00000000-0000-0000-0000-000000000000}"/>
          </ac:spMkLst>
        </pc:spChg>
        <pc:spChg chg="mod">
          <ac:chgData name="Cao Tianyue" userId="002e49554a3b1526" providerId="LiveId" clId="{AB94867C-7F1F-4F52-A7CC-1BBF41B9F577}" dt="2020-11-20T02:42:51.329" v="50550" actId="947"/>
          <ac:spMkLst>
            <pc:docMk/>
            <pc:sldMk cId="0" sldId="290"/>
            <ac:spMk id="5447" creationId="{00000000-0000-0000-0000-000000000000}"/>
          </ac:spMkLst>
        </pc:spChg>
        <pc:spChg chg="mod">
          <ac:chgData name="Cao Tianyue" userId="002e49554a3b1526" providerId="LiveId" clId="{AB94867C-7F1F-4F52-A7CC-1BBF41B9F577}" dt="2020-11-20T02:42:51.329" v="50546" actId="947"/>
          <ac:spMkLst>
            <pc:docMk/>
            <pc:sldMk cId="0" sldId="290"/>
            <ac:spMk id="5448" creationId="{00000000-0000-0000-0000-000000000000}"/>
          </ac:spMkLst>
        </pc:spChg>
        <pc:spChg chg="mod">
          <ac:chgData name="Cao Tianyue" userId="002e49554a3b1526" providerId="LiveId" clId="{AB94867C-7F1F-4F52-A7CC-1BBF41B9F577}" dt="2020-11-20T02:42:51.328" v="50542" actId="947"/>
          <ac:spMkLst>
            <pc:docMk/>
            <pc:sldMk cId="0" sldId="290"/>
            <ac:spMk id="5449" creationId="{00000000-0000-0000-0000-000000000000}"/>
          </ac:spMkLst>
        </pc:spChg>
        <pc:spChg chg="mod">
          <ac:chgData name="Cao Tianyue" userId="002e49554a3b1526" providerId="LiveId" clId="{AB94867C-7F1F-4F52-A7CC-1BBF41B9F577}" dt="2020-11-20T02:42:51.328" v="50538" actId="947"/>
          <ac:spMkLst>
            <pc:docMk/>
            <pc:sldMk cId="0" sldId="290"/>
            <ac:spMk id="5450" creationId="{00000000-0000-0000-0000-000000000000}"/>
          </ac:spMkLst>
        </pc:spChg>
        <pc:spChg chg="mod">
          <ac:chgData name="Cao Tianyue" userId="002e49554a3b1526" providerId="LiveId" clId="{AB94867C-7F1F-4F52-A7CC-1BBF41B9F577}" dt="2020-11-20T02:42:51.328" v="50534" actId="947"/>
          <ac:spMkLst>
            <pc:docMk/>
            <pc:sldMk cId="0" sldId="290"/>
            <ac:spMk id="5451" creationId="{00000000-0000-0000-0000-000000000000}"/>
          </ac:spMkLst>
        </pc:spChg>
        <pc:spChg chg="mod">
          <ac:chgData name="Cao Tianyue" userId="002e49554a3b1526" providerId="LiveId" clId="{AB94867C-7F1F-4F52-A7CC-1BBF41B9F577}" dt="2020-11-20T02:42:51.328" v="50530" actId="947"/>
          <ac:spMkLst>
            <pc:docMk/>
            <pc:sldMk cId="0" sldId="290"/>
            <ac:spMk id="5452" creationId="{00000000-0000-0000-0000-000000000000}"/>
          </ac:spMkLst>
        </pc:spChg>
        <pc:spChg chg="mod">
          <ac:chgData name="Cao Tianyue" userId="002e49554a3b1526" providerId="LiveId" clId="{AB94867C-7F1F-4F52-A7CC-1BBF41B9F577}" dt="2020-11-20T02:42:51.327" v="50526" actId="947"/>
          <ac:spMkLst>
            <pc:docMk/>
            <pc:sldMk cId="0" sldId="290"/>
            <ac:spMk id="5453" creationId="{00000000-0000-0000-0000-000000000000}"/>
          </ac:spMkLst>
        </pc:spChg>
        <pc:spChg chg="mod">
          <ac:chgData name="Cao Tianyue" userId="002e49554a3b1526" providerId="LiveId" clId="{AB94867C-7F1F-4F52-A7CC-1BBF41B9F577}" dt="2020-11-20T02:42:51.327" v="50522" actId="947"/>
          <ac:spMkLst>
            <pc:docMk/>
            <pc:sldMk cId="0" sldId="290"/>
            <ac:spMk id="5455" creationId="{00000000-0000-0000-0000-000000000000}"/>
          </ac:spMkLst>
        </pc:spChg>
        <pc:spChg chg="mod">
          <ac:chgData name="Cao Tianyue" userId="002e49554a3b1526" providerId="LiveId" clId="{AB94867C-7F1F-4F52-A7CC-1BBF41B9F577}" dt="2020-11-20T02:42:51.327" v="50518" actId="947"/>
          <ac:spMkLst>
            <pc:docMk/>
            <pc:sldMk cId="0" sldId="290"/>
            <ac:spMk id="5456" creationId="{00000000-0000-0000-0000-000000000000}"/>
          </ac:spMkLst>
        </pc:spChg>
        <pc:spChg chg="mod">
          <ac:chgData name="Cao Tianyue" userId="002e49554a3b1526" providerId="LiveId" clId="{AB94867C-7F1F-4F52-A7CC-1BBF41B9F577}" dt="2020-11-20T02:42:51.327" v="50514" actId="947"/>
          <ac:spMkLst>
            <pc:docMk/>
            <pc:sldMk cId="0" sldId="290"/>
            <ac:spMk id="5457" creationId="{00000000-0000-0000-0000-000000000000}"/>
          </ac:spMkLst>
        </pc:spChg>
        <pc:spChg chg="mod">
          <ac:chgData name="Cao Tianyue" userId="002e49554a3b1526" providerId="LiveId" clId="{AB94867C-7F1F-4F52-A7CC-1BBF41B9F577}" dt="2020-11-20T02:42:51.326" v="50510" actId="947"/>
          <ac:spMkLst>
            <pc:docMk/>
            <pc:sldMk cId="0" sldId="290"/>
            <ac:spMk id="5458" creationId="{00000000-0000-0000-0000-000000000000}"/>
          </ac:spMkLst>
        </pc:spChg>
        <pc:spChg chg="mod">
          <ac:chgData name="Cao Tianyue" userId="002e49554a3b1526" providerId="LiveId" clId="{AB94867C-7F1F-4F52-A7CC-1BBF41B9F577}" dt="2020-11-20T02:42:51.326" v="50506" actId="947"/>
          <ac:spMkLst>
            <pc:docMk/>
            <pc:sldMk cId="0" sldId="290"/>
            <ac:spMk id="5459" creationId="{00000000-0000-0000-0000-000000000000}"/>
          </ac:spMkLst>
        </pc:spChg>
        <pc:spChg chg="mod">
          <ac:chgData name="Cao Tianyue" userId="002e49554a3b1526" providerId="LiveId" clId="{AB94867C-7F1F-4F52-A7CC-1BBF41B9F577}" dt="2020-11-20T02:42:51.326" v="50502" actId="947"/>
          <ac:spMkLst>
            <pc:docMk/>
            <pc:sldMk cId="0" sldId="290"/>
            <ac:spMk id="5460" creationId="{00000000-0000-0000-0000-000000000000}"/>
          </ac:spMkLst>
        </pc:spChg>
        <pc:spChg chg="mod">
          <ac:chgData name="Cao Tianyue" userId="002e49554a3b1526" providerId="LiveId" clId="{AB94867C-7F1F-4F52-A7CC-1BBF41B9F577}" dt="2020-11-20T02:42:51.326" v="50498" actId="947"/>
          <ac:spMkLst>
            <pc:docMk/>
            <pc:sldMk cId="0" sldId="290"/>
            <ac:spMk id="5461" creationId="{00000000-0000-0000-0000-000000000000}"/>
          </ac:spMkLst>
        </pc:spChg>
        <pc:spChg chg="mod">
          <ac:chgData name="Cao Tianyue" userId="002e49554a3b1526" providerId="LiveId" clId="{AB94867C-7F1F-4F52-A7CC-1BBF41B9F577}" dt="2020-11-20T02:42:51.325" v="50494" actId="947"/>
          <ac:spMkLst>
            <pc:docMk/>
            <pc:sldMk cId="0" sldId="290"/>
            <ac:spMk id="5463" creationId="{00000000-0000-0000-0000-000000000000}"/>
          </ac:spMkLst>
        </pc:spChg>
        <pc:spChg chg="mod">
          <ac:chgData name="Cao Tianyue" userId="002e49554a3b1526" providerId="LiveId" clId="{AB94867C-7F1F-4F52-A7CC-1BBF41B9F577}" dt="2020-11-20T02:42:51.325" v="50490" actId="947"/>
          <ac:spMkLst>
            <pc:docMk/>
            <pc:sldMk cId="0" sldId="290"/>
            <ac:spMk id="5464" creationId="{00000000-0000-0000-0000-000000000000}"/>
          </ac:spMkLst>
        </pc:spChg>
        <pc:spChg chg="mod">
          <ac:chgData name="Cao Tianyue" userId="002e49554a3b1526" providerId="LiveId" clId="{AB94867C-7F1F-4F52-A7CC-1BBF41B9F577}" dt="2020-11-20T02:42:51.325" v="50486" actId="947"/>
          <ac:spMkLst>
            <pc:docMk/>
            <pc:sldMk cId="0" sldId="290"/>
            <ac:spMk id="5465" creationId="{00000000-0000-0000-0000-000000000000}"/>
          </ac:spMkLst>
        </pc:spChg>
        <pc:spChg chg="mod">
          <ac:chgData name="Cao Tianyue" userId="002e49554a3b1526" providerId="LiveId" clId="{AB94867C-7F1F-4F52-A7CC-1BBF41B9F577}" dt="2020-11-20T02:42:51.325" v="50482" actId="947"/>
          <ac:spMkLst>
            <pc:docMk/>
            <pc:sldMk cId="0" sldId="290"/>
            <ac:spMk id="5466" creationId="{00000000-0000-0000-0000-000000000000}"/>
          </ac:spMkLst>
        </pc:spChg>
        <pc:spChg chg="mod">
          <ac:chgData name="Cao Tianyue" userId="002e49554a3b1526" providerId="LiveId" clId="{AB94867C-7F1F-4F52-A7CC-1BBF41B9F577}" dt="2020-11-20T02:42:51.324" v="50478" actId="947"/>
          <ac:spMkLst>
            <pc:docMk/>
            <pc:sldMk cId="0" sldId="290"/>
            <ac:spMk id="5467" creationId="{00000000-0000-0000-0000-000000000000}"/>
          </ac:spMkLst>
        </pc:spChg>
        <pc:spChg chg="mod">
          <ac:chgData name="Cao Tianyue" userId="002e49554a3b1526" providerId="LiveId" clId="{AB94867C-7F1F-4F52-A7CC-1BBF41B9F577}" dt="2020-11-20T02:42:51.324" v="50474" actId="947"/>
          <ac:spMkLst>
            <pc:docMk/>
            <pc:sldMk cId="0" sldId="290"/>
            <ac:spMk id="5468" creationId="{00000000-0000-0000-0000-000000000000}"/>
          </ac:spMkLst>
        </pc:spChg>
        <pc:spChg chg="mod">
          <ac:chgData name="Cao Tianyue" userId="002e49554a3b1526" providerId="LiveId" clId="{AB94867C-7F1F-4F52-A7CC-1BBF41B9F577}" dt="2020-11-20T02:42:51.324" v="50470" actId="947"/>
          <ac:spMkLst>
            <pc:docMk/>
            <pc:sldMk cId="0" sldId="290"/>
            <ac:spMk id="5469" creationId="{00000000-0000-0000-0000-000000000000}"/>
          </ac:spMkLst>
        </pc:spChg>
        <pc:spChg chg="mod">
          <ac:chgData name="Cao Tianyue" userId="002e49554a3b1526" providerId="LiveId" clId="{AB94867C-7F1F-4F52-A7CC-1BBF41B9F577}" dt="2020-11-20T02:42:51.324" v="50466" actId="947"/>
          <ac:spMkLst>
            <pc:docMk/>
            <pc:sldMk cId="0" sldId="290"/>
            <ac:spMk id="5471" creationId="{00000000-0000-0000-0000-000000000000}"/>
          </ac:spMkLst>
        </pc:spChg>
        <pc:spChg chg="mod">
          <ac:chgData name="Cao Tianyue" userId="002e49554a3b1526" providerId="LiveId" clId="{AB94867C-7F1F-4F52-A7CC-1BBF41B9F577}" dt="2020-11-20T02:42:51.323" v="50462" actId="947"/>
          <ac:spMkLst>
            <pc:docMk/>
            <pc:sldMk cId="0" sldId="290"/>
            <ac:spMk id="5472" creationId="{00000000-0000-0000-0000-000000000000}"/>
          </ac:spMkLst>
        </pc:spChg>
        <pc:spChg chg="mod">
          <ac:chgData name="Cao Tianyue" userId="002e49554a3b1526" providerId="LiveId" clId="{AB94867C-7F1F-4F52-A7CC-1BBF41B9F577}" dt="2020-11-20T02:42:51.323" v="50458" actId="947"/>
          <ac:spMkLst>
            <pc:docMk/>
            <pc:sldMk cId="0" sldId="290"/>
            <ac:spMk id="5473" creationId="{00000000-0000-0000-0000-000000000000}"/>
          </ac:spMkLst>
        </pc:spChg>
        <pc:spChg chg="mod">
          <ac:chgData name="Cao Tianyue" userId="002e49554a3b1526" providerId="LiveId" clId="{AB94867C-7F1F-4F52-A7CC-1BBF41B9F577}" dt="2020-11-20T02:42:51.323" v="50454" actId="947"/>
          <ac:spMkLst>
            <pc:docMk/>
            <pc:sldMk cId="0" sldId="290"/>
            <ac:spMk id="5474" creationId="{00000000-0000-0000-0000-000000000000}"/>
          </ac:spMkLst>
        </pc:spChg>
        <pc:spChg chg="mod">
          <ac:chgData name="Cao Tianyue" userId="002e49554a3b1526" providerId="LiveId" clId="{AB94867C-7F1F-4F52-A7CC-1BBF41B9F577}" dt="2020-11-20T02:42:51.323" v="50450" actId="947"/>
          <ac:spMkLst>
            <pc:docMk/>
            <pc:sldMk cId="0" sldId="290"/>
            <ac:spMk id="5475" creationId="{00000000-0000-0000-0000-000000000000}"/>
          </ac:spMkLst>
        </pc:spChg>
        <pc:spChg chg="mod">
          <ac:chgData name="Cao Tianyue" userId="002e49554a3b1526" providerId="LiveId" clId="{AB94867C-7F1F-4F52-A7CC-1BBF41B9F577}" dt="2020-11-20T02:42:51.322" v="50446" actId="947"/>
          <ac:spMkLst>
            <pc:docMk/>
            <pc:sldMk cId="0" sldId="290"/>
            <ac:spMk id="5476" creationId="{00000000-0000-0000-0000-000000000000}"/>
          </ac:spMkLst>
        </pc:spChg>
        <pc:spChg chg="mod">
          <ac:chgData name="Cao Tianyue" userId="002e49554a3b1526" providerId="LiveId" clId="{AB94867C-7F1F-4F52-A7CC-1BBF41B9F577}" dt="2020-11-20T02:42:51.322" v="50442" actId="947"/>
          <ac:spMkLst>
            <pc:docMk/>
            <pc:sldMk cId="0" sldId="290"/>
            <ac:spMk id="5477" creationId="{00000000-0000-0000-0000-000000000000}"/>
          </ac:spMkLst>
        </pc:spChg>
        <pc:spChg chg="mod">
          <ac:chgData name="Cao Tianyue" userId="002e49554a3b1526" providerId="LiveId" clId="{AB94867C-7F1F-4F52-A7CC-1BBF41B9F577}" dt="2020-11-20T02:42:51.363" v="51110" actId="947"/>
          <ac:spMkLst>
            <pc:docMk/>
            <pc:sldMk cId="0" sldId="290"/>
            <ac:spMk id="5479" creationId="{00000000-0000-0000-0000-000000000000}"/>
          </ac:spMkLst>
        </pc:spChg>
        <pc:spChg chg="mod">
          <ac:chgData name="Cao Tianyue" userId="002e49554a3b1526" providerId="LiveId" clId="{AB94867C-7F1F-4F52-A7CC-1BBF41B9F577}" dt="2020-11-20T02:42:51.360" v="51064" actId="947"/>
          <ac:spMkLst>
            <pc:docMk/>
            <pc:sldMk cId="0" sldId="290"/>
            <ac:spMk id="5480" creationId="{00000000-0000-0000-0000-000000000000}"/>
          </ac:spMkLst>
        </pc:spChg>
        <pc:spChg chg="mod">
          <ac:chgData name="Cao Tianyue" userId="002e49554a3b1526" providerId="LiveId" clId="{AB94867C-7F1F-4F52-A7CC-1BBF41B9F577}" dt="2020-11-20T02:42:51.357" v="51008" actId="947"/>
          <ac:spMkLst>
            <pc:docMk/>
            <pc:sldMk cId="0" sldId="290"/>
            <ac:spMk id="5481" creationId="{00000000-0000-0000-0000-000000000000}"/>
          </ac:spMkLst>
        </pc:spChg>
        <pc:spChg chg="mod">
          <ac:chgData name="Cao Tianyue" userId="002e49554a3b1526" providerId="LiveId" clId="{AB94867C-7F1F-4F52-A7CC-1BBF41B9F577}" dt="2020-11-20T02:42:51.354" v="50942" actId="947"/>
          <ac:spMkLst>
            <pc:docMk/>
            <pc:sldMk cId="0" sldId="290"/>
            <ac:spMk id="5482" creationId="{00000000-0000-0000-0000-000000000000}"/>
          </ac:spMkLst>
        </pc:spChg>
        <pc:spChg chg="mod">
          <ac:chgData name="Cao Tianyue" userId="002e49554a3b1526" providerId="LiveId" clId="{AB94867C-7F1F-4F52-A7CC-1BBF41B9F577}" dt="2020-11-20T02:42:51.350" v="50892" actId="947"/>
          <ac:spMkLst>
            <pc:docMk/>
            <pc:sldMk cId="0" sldId="290"/>
            <ac:spMk id="5483" creationId="{00000000-0000-0000-0000-000000000000}"/>
          </ac:spMkLst>
        </pc:spChg>
        <pc:spChg chg="mod">
          <ac:chgData name="Cao Tianyue" userId="002e49554a3b1526" providerId="LiveId" clId="{AB94867C-7F1F-4F52-A7CC-1BBF41B9F577}" dt="2020-11-20T02:42:51.347" v="50844" actId="947"/>
          <ac:spMkLst>
            <pc:docMk/>
            <pc:sldMk cId="0" sldId="290"/>
            <ac:spMk id="5484" creationId="{00000000-0000-0000-0000-000000000000}"/>
          </ac:spMkLst>
        </pc:spChg>
        <pc:spChg chg="mod">
          <ac:chgData name="Cao Tianyue" userId="002e49554a3b1526" providerId="LiveId" clId="{AB94867C-7F1F-4F52-A7CC-1BBF41B9F577}" dt="2020-11-20T02:42:51.345" v="50808" actId="947"/>
          <ac:spMkLst>
            <pc:docMk/>
            <pc:sldMk cId="0" sldId="290"/>
            <ac:spMk id="5485" creationId="{00000000-0000-0000-0000-000000000000}"/>
          </ac:spMkLst>
        </pc:spChg>
        <pc:spChg chg="mod">
          <ac:chgData name="Cao Tianyue" userId="002e49554a3b1526" providerId="LiveId" clId="{AB94867C-7F1F-4F52-A7CC-1BBF41B9F577}" dt="2020-11-20T02:42:51.343" v="50778" actId="947"/>
          <ac:spMkLst>
            <pc:docMk/>
            <pc:sldMk cId="0" sldId="290"/>
            <ac:spMk id="5486" creationId="{00000000-0000-0000-0000-000000000000}"/>
          </ac:spMkLst>
        </pc:spChg>
        <pc:spChg chg="mod">
          <ac:chgData name="Cao Tianyue" userId="002e49554a3b1526" providerId="LiveId" clId="{AB94867C-7F1F-4F52-A7CC-1BBF41B9F577}" dt="2020-11-20T02:42:51.341" v="50740" actId="947"/>
          <ac:spMkLst>
            <pc:docMk/>
            <pc:sldMk cId="0" sldId="290"/>
            <ac:spMk id="5487" creationId="{00000000-0000-0000-0000-000000000000}"/>
          </ac:spMkLst>
        </pc:spChg>
        <pc:spChg chg="mod">
          <ac:chgData name="Cao Tianyue" userId="002e49554a3b1526" providerId="LiveId" clId="{AB94867C-7F1F-4F52-A7CC-1BBF41B9F577}" dt="2020-11-20T02:42:51.339" v="50712" actId="947"/>
          <ac:spMkLst>
            <pc:docMk/>
            <pc:sldMk cId="0" sldId="290"/>
            <ac:spMk id="5488" creationId="{00000000-0000-0000-0000-000000000000}"/>
          </ac:spMkLst>
        </pc:spChg>
        <pc:spChg chg="mod">
          <ac:chgData name="Cao Tianyue" userId="002e49554a3b1526" providerId="LiveId" clId="{AB94867C-7F1F-4F52-A7CC-1BBF41B9F577}" dt="2020-11-20T02:42:51.364" v="51116" actId="947"/>
          <ac:spMkLst>
            <pc:docMk/>
            <pc:sldMk cId="0" sldId="290"/>
            <ac:spMk id="5490" creationId="{00000000-0000-0000-0000-000000000000}"/>
          </ac:spMkLst>
        </pc:spChg>
        <pc:spChg chg="mod">
          <ac:chgData name="Cao Tianyue" userId="002e49554a3b1526" providerId="LiveId" clId="{AB94867C-7F1F-4F52-A7CC-1BBF41B9F577}" dt="2020-11-20T02:42:51.360" v="51059" actId="947"/>
          <ac:spMkLst>
            <pc:docMk/>
            <pc:sldMk cId="0" sldId="290"/>
            <ac:spMk id="5491" creationId="{00000000-0000-0000-0000-000000000000}"/>
          </ac:spMkLst>
        </pc:spChg>
        <pc:spChg chg="mod">
          <ac:chgData name="Cao Tianyue" userId="002e49554a3b1526" providerId="LiveId" clId="{AB94867C-7F1F-4F52-A7CC-1BBF41B9F577}" dt="2020-11-20T02:42:51.357" v="51001" actId="947"/>
          <ac:spMkLst>
            <pc:docMk/>
            <pc:sldMk cId="0" sldId="290"/>
            <ac:spMk id="5492" creationId="{00000000-0000-0000-0000-000000000000}"/>
          </ac:spMkLst>
        </pc:spChg>
        <pc:spChg chg="mod">
          <ac:chgData name="Cao Tianyue" userId="002e49554a3b1526" providerId="LiveId" clId="{AB94867C-7F1F-4F52-A7CC-1BBF41B9F577}" dt="2020-11-20T02:42:51.353" v="50938" actId="947"/>
          <ac:spMkLst>
            <pc:docMk/>
            <pc:sldMk cId="0" sldId="290"/>
            <ac:spMk id="5493" creationId="{00000000-0000-0000-0000-000000000000}"/>
          </ac:spMkLst>
        </pc:spChg>
        <pc:spChg chg="mod">
          <ac:chgData name="Cao Tianyue" userId="002e49554a3b1526" providerId="LiveId" clId="{AB94867C-7F1F-4F52-A7CC-1BBF41B9F577}" dt="2020-11-20T02:42:51.348" v="50853" actId="947"/>
          <ac:spMkLst>
            <pc:docMk/>
            <pc:sldMk cId="0" sldId="290"/>
            <ac:spMk id="5498" creationId="{00000000-0000-0000-0000-000000000000}"/>
          </ac:spMkLst>
        </pc:spChg>
        <pc:spChg chg="mod">
          <ac:chgData name="Cao Tianyue" userId="002e49554a3b1526" providerId="LiveId" clId="{AB94867C-7F1F-4F52-A7CC-1BBF41B9F577}" dt="2020-11-20T02:42:51.364" v="51128" actId="947"/>
          <ac:spMkLst>
            <pc:docMk/>
            <pc:sldMk cId="0" sldId="290"/>
            <ac:spMk id="5501" creationId="{00000000-0000-0000-0000-000000000000}"/>
          </ac:spMkLst>
        </pc:spChg>
        <pc:spChg chg="mod">
          <ac:chgData name="Cao Tianyue" userId="002e49554a3b1526" providerId="LiveId" clId="{AB94867C-7F1F-4F52-A7CC-1BBF41B9F577}" dt="2020-11-20T02:42:51.361" v="51066" actId="947"/>
          <ac:spMkLst>
            <pc:docMk/>
            <pc:sldMk cId="0" sldId="290"/>
            <ac:spMk id="5503" creationId="{00000000-0000-0000-0000-000000000000}"/>
          </ac:spMkLst>
        </pc:spChg>
        <pc:spChg chg="mod">
          <ac:chgData name="Cao Tianyue" userId="002e49554a3b1526" providerId="LiveId" clId="{AB94867C-7F1F-4F52-A7CC-1BBF41B9F577}" dt="2020-11-20T02:42:51.357" v="50988" actId="947"/>
          <ac:spMkLst>
            <pc:docMk/>
            <pc:sldMk cId="0" sldId="290"/>
            <ac:spMk id="5506" creationId="{00000000-0000-0000-0000-000000000000}"/>
          </ac:spMkLst>
        </pc:spChg>
        <pc:spChg chg="mod">
          <ac:chgData name="Cao Tianyue" userId="002e49554a3b1526" providerId="LiveId" clId="{AB94867C-7F1F-4F52-A7CC-1BBF41B9F577}" dt="2020-11-20T02:42:51.354" v="50945" actId="947"/>
          <ac:spMkLst>
            <pc:docMk/>
            <pc:sldMk cId="0" sldId="290"/>
            <ac:spMk id="5508" creationId="{00000000-0000-0000-0000-000000000000}"/>
          </ac:spMkLst>
        </pc:spChg>
        <pc:spChg chg="mod">
          <ac:chgData name="Cao Tianyue" userId="002e49554a3b1526" providerId="LiveId" clId="{AB94867C-7F1F-4F52-A7CC-1BBF41B9F577}" dt="2020-11-20T02:42:51.350" v="50887" actId="947"/>
          <ac:spMkLst>
            <pc:docMk/>
            <pc:sldMk cId="0" sldId="290"/>
            <ac:spMk id="5511" creationId="{00000000-0000-0000-0000-000000000000}"/>
          </ac:spMkLst>
        </pc:spChg>
        <pc:spChg chg="mod">
          <ac:chgData name="Cao Tianyue" userId="002e49554a3b1526" providerId="LiveId" clId="{AB94867C-7F1F-4F52-A7CC-1BBF41B9F577}" dt="2020-11-20T02:42:51.347" v="50834" actId="947"/>
          <ac:spMkLst>
            <pc:docMk/>
            <pc:sldMk cId="0" sldId="290"/>
            <ac:spMk id="5513" creationId="{00000000-0000-0000-0000-000000000000}"/>
          </ac:spMkLst>
        </pc:spChg>
        <pc:spChg chg="mod">
          <ac:chgData name="Cao Tianyue" userId="002e49554a3b1526" providerId="LiveId" clId="{AB94867C-7F1F-4F52-A7CC-1BBF41B9F577}" dt="2020-11-20T02:42:51.344" v="50792" actId="947"/>
          <ac:spMkLst>
            <pc:docMk/>
            <pc:sldMk cId="0" sldId="290"/>
            <ac:spMk id="5516" creationId="{00000000-0000-0000-0000-000000000000}"/>
          </ac:spMkLst>
        </pc:spChg>
        <pc:spChg chg="mod">
          <ac:chgData name="Cao Tianyue" userId="002e49554a3b1526" providerId="LiveId" clId="{AB94867C-7F1F-4F52-A7CC-1BBF41B9F577}" dt="2020-11-20T02:42:51.342" v="50759" actId="947"/>
          <ac:spMkLst>
            <pc:docMk/>
            <pc:sldMk cId="0" sldId="290"/>
            <ac:spMk id="5518" creationId="{00000000-0000-0000-0000-000000000000}"/>
          </ac:spMkLst>
        </pc:spChg>
        <pc:spChg chg="mod">
          <ac:chgData name="Cao Tianyue" userId="002e49554a3b1526" providerId="LiveId" clId="{AB94867C-7F1F-4F52-A7CC-1BBF41B9F577}" dt="2020-11-20T02:42:51.363" v="51104" actId="947"/>
          <ac:spMkLst>
            <pc:docMk/>
            <pc:sldMk cId="0" sldId="290"/>
            <ac:spMk id="5523" creationId="{00000000-0000-0000-0000-000000000000}"/>
          </ac:spMkLst>
        </pc:spChg>
        <pc:spChg chg="mod">
          <ac:chgData name="Cao Tianyue" userId="002e49554a3b1526" providerId="LiveId" clId="{AB94867C-7F1F-4F52-A7CC-1BBF41B9F577}" dt="2020-11-20T02:42:51.358" v="51028" actId="947"/>
          <ac:spMkLst>
            <pc:docMk/>
            <pc:sldMk cId="0" sldId="290"/>
            <ac:spMk id="5524" creationId="{00000000-0000-0000-0000-000000000000}"/>
          </ac:spMkLst>
        </pc:spChg>
        <pc:spChg chg="mod">
          <ac:chgData name="Cao Tianyue" userId="002e49554a3b1526" providerId="LiveId" clId="{AB94867C-7F1F-4F52-A7CC-1BBF41B9F577}" dt="2020-11-20T02:42:51.356" v="50971" actId="947"/>
          <ac:spMkLst>
            <pc:docMk/>
            <pc:sldMk cId="0" sldId="290"/>
            <ac:spMk id="5526" creationId="{00000000-0000-0000-0000-000000000000}"/>
          </ac:spMkLst>
        </pc:spChg>
        <pc:spChg chg="mod">
          <ac:chgData name="Cao Tianyue" userId="002e49554a3b1526" providerId="LiveId" clId="{AB94867C-7F1F-4F52-A7CC-1BBF41B9F577}" dt="2020-11-20T02:42:51.351" v="50909" actId="947"/>
          <ac:spMkLst>
            <pc:docMk/>
            <pc:sldMk cId="0" sldId="290"/>
            <ac:spMk id="5530" creationId="{00000000-0000-0000-0000-000000000000}"/>
          </ac:spMkLst>
        </pc:spChg>
        <pc:spChg chg="mod">
          <ac:chgData name="Cao Tianyue" userId="002e49554a3b1526" providerId="LiveId" clId="{AB94867C-7F1F-4F52-A7CC-1BBF41B9F577}" dt="2020-11-20T02:42:51.349" v="50872" actId="947"/>
          <ac:spMkLst>
            <pc:docMk/>
            <pc:sldMk cId="0" sldId="290"/>
            <ac:spMk id="5531" creationId="{00000000-0000-0000-0000-000000000000}"/>
          </ac:spMkLst>
        </pc:spChg>
        <pc:spChg chg="mod">
          <ac:chgData name="Cao Tianyue" userId="002e49554a3b1526" providerId="LiveId" clId="{AB94867C-7F1F-4F52-A7CC-1BBF41B9F577}" dt="2020-11-20T02:42:51.346" v="50832" actId="947"/>
          <ac:spMkLst>
            <pc:docMk/>
            <pc:sldMk cId="0" sldId="290"/>
            <ac:spMk id="5533" creationId="{00000000-0000-0000-0000-000000000000}"/>
          </ac:spMkLst>
        </pc:spChg>
        <pc:spChg chg="mod">
          <ac:chgData name="Cao Tianyue" userId="002e49554a3b1526" providerId="LiveId" clId="{AB94867C-7F1F-4F52-A7CC-1BBF41B9F577}" dt="2020-11-20T02:42:51.343" v="50782" actId="947"/>
          <ac:spMkLst>
            <pc:docMk/>
            <pc:sldMk cId="0" sldId="290"/>
            <ac:spMk id="5537" creationId="{00000000-0000-0000-0000-000000000000}"/>
          </ac:spMkLst>
        </pc:spChg>
        <pc:spChg chg="mod">
          <ac:chgData name="Cao Tianyue" userId="002e49554a3b1526" providerId="LiveId" clId="{AB94867C-7F1F-4F52-A7CC-1BBF41B9F577}" dt="2020-11-20T02:42:51.341" v="50746" actId="947"/>
          <ac:spMkLst>
            <pc:docMk/>
            <pc:sldMk cId="0" sldId="290"/>
            <ac:spMk id="5538" creationId="{00000000-0000-0000-0000-000000000000}"/>
          </ac:spMkLst>
        </pc:spChg>
        <pc:spChg chg="mod">
          <ac:chgData name="Cao Tianyue" userId="002e49554a3b1526" providerId="LiveId" clId="{AB94867C-7F1F-4F52-A7CC-1BBF41B9F577}" dt="2020-11-20T02:42:51.339" v="50710" actId="947"/>
          <ac:spMkLst>
            <pc:docMk/>
            <pc:sldMk cId="0" sldId="290"/>
            <ac:spMk id="5540" creationId="{00000000-0000-0000-0000-000000000000}"/>
          </ac:spMkLst>
        </pc:spChg>
        <pc:spChg chg="mod">
          <ac:chgData name="Cao Tianyue" userId="002e49554a3b1526" providerId="LiveId" clId="{AB94867C-7F1F-4F52-A7CC-1BBF41B9F577}" dt="2020-11-20T02:42:51.337" v="50684" actId="947"/>
          <ac:spMkLst>
            <pc:docMk/>
            <pc:sldMk cId="0" sldId="290"/>
            <ac:spMk id="5544" creationId="{00000000-0000-0000-0000-000000000000}"/>
          </ac:spMkLst>
        </pc:spChg>
        <pc:spChg chg="mod">
          <ac:chgData name="Cao Tianyue" userId="002e49554a3b1526" providerId="LiveId" clId="{AB94867C-7F1F-4F52-A7CC-1BBF41B9F577}" dt="2020-11-20T02:42:51.336" v="50663" actId="947"/>
          <ac:spMkLst>
            <pc:docMk/>
            <pc:sldMk cId="0" sldId="290"/>
            <ac:spMk id="5547" creationId="{00000000-0000-0000-0000-000000000000}"/>
          </ac:spMkLst>
        </pc:spChg>
        <pc:spChg chg="mod">
          <ac:chgData name="Cao Tianyue" userId="002e49554a3b1526" providerId="LiveId" clId="{AB94867C-7F1F-4F52-A7CC-1BBF41B9F577}" dt="2020-11-20T02:42:51.335" v="50643" actId="947"/>
          <ac:spMkLst>
            <pc:docMk/>
            <pc:sldMk cId="0" sldId="290"/>
            <ac:spMk id="5548" creationId="{00000000-0000-0000-0000-000000000000}"/>
          </ac:spMkLst>
        </pc:spChg>
      </pc:sldChg>
      <pc:sldChg chg="modSp mod">
        <pc:chgData name="Cao Tianyue" userId="002e49554a3b1526" providerId="LiveId" clId="{AB94867C-7F1F-4F52-A7CC-1BBF41B9F577}" dt="2020-11-20T02:42:51.322" v="50438" actId="947"/>
        <pc:sldMkLst>
          <pc:docMk/>
          <pc:sldMk cId="0" sldId="291"/>
        </pc:sldMkLst>
        <pc:spChg chg="mod">
          <ac:chgData name="Cao Tianyue" userId="002e49554a3b1526" providerId="LiveId" clId="{AB94867C-7F1F-4F52-A7CC-1BBF41B9F577}" dt="2020-11-20T02:42:51.322" v="50438" actId="947"/>
          <ac:spMkLst>
            <pc:docMk/>
            <pc:sldMk cId="0" sldId="291"/>
            <ac:spMk id="5554" creationId="{00000000-0000-0000-0000-000000000000}"/>
          </ac:spMkLst>
        </pc:spChg>
        <pc:spChg chg="mod">
          <ac:chgData name="Cao Tianyue" userId="002e49554a3b1526" providerId="LiveId" clId="{AB94867C-7F1F-4F52-A7CC-1BBF41B9F577}" dt="2020-11-20T02:42:51.322" v="50434" actId="947"/>
          <ac:spMkLst>
            <pc:docMk/>
            <pc:sldMk cId="0" sldId="291"/>
            <ac:spMk id="5555" creationId="{00000000-0000-0000-0000-000000000000}"/>
          </ac:spMkLst>
        </pc:spChg>
        <pc:spChg chg="mod">
          <ac:chgData name="Cao Tianyue" userId="002e49554a3b1526" providerId="LiveId" clId="{AB94867C-7F1F-4F52-A7CC-1BBF41B9F577}" dt="2020-11-20T02:42:51.321" v="50430" actId="947"/>
          <ac:spMkLst>
            <pc:docMk/>
            <pc:sldMk cId="0" sldId="291"/>
            <ac:spMk id="5556" creationId="{00000000-0000-0000-0000-000000000000}"/>
          </ac:spMkLst>
        </pc:spChg>
        <pc:spChg chg="mod">
          <ac:chgData name="Cao Tianyue" userId="002e49554a3b1526" providerId="LiveId" clId="{AB94867C-7F1F-4F52-A7CC-1BBF41B9F577}" dt="2020-11-20T02:42:51.321" v="50426" actId="947"/>
          <ac:spMkLst>
            <pc:docMk/>
            <pc:sldMk cId="0" sldId="291"/>
            <ac:spMk id="5557" creationId="{00000000-0000-0000-0000-000000000000}"/>
          </ac:spMkLst>
        </pc:spChg>
        <pc:spChg chg="mod">
          <ac:chgData name="Cao Tianyue" userId="002e49554a3b1526" providerId="LiveId" clId="{AB94867C-7F1F-4F52-A7CC-1BBF41B9F577}" dt="2020-11-20T02:42:51.321" v="50422" actId="947"/>
          <ac:spMkLst>
            <pc:docMk/>
            <pc:sldMk cId="0" sldId="291"/>
            <ac:spMk id="5558" creationId="{00000000-0000-0000-0000-000000000000}"/>
          </ac:spMkLst>
        </pc:spChg>
        <pc:spChg chg="mod">
          <ac:chgData name="Cao Tianyue" userId="002e49554a3b1526" providerId="LiveId" clId="{AB94867C-7F1F-4F52-A7CC-1BBF41B9F577}" dt="2020-11-20T02:42:51.321" v="50418" actId="947"/>
          <ac:spMkLst>
            <pc:docMk/>
            <pc:sldMk cId="0" sldId="291"/>
            <ac:spMk id="5559" creationId="{00000000-0000-0000-0000-000000000000}"/>
          </ac:spMkLst>
        </pc:spChg>
        <pc:spChg chg="mod">
          <ac:chgData name="Cao Tianyue" userId="002e49554a3b1526" providerId="LiveId" clId="{AB94867C-7F1F-4F52-A7CC-1BBF41B9F577}" dt="2020-11-20T02:42:51.320" v="50414" actId="947"/>
          <ac:spMkLst>
            <pc:docMk/>
            <pc:sldMk cId="0" sldId="291"/>
            <ac:spMk id="5560" creationId="{00000000-0000-0000-0000-000000000000}"/>
          </ac:spMkLst>
        </pc:spChg>
        <pc:spChg chg="mod">
          <ac:chgData name="Cao Tianyue" userId="002e49554a3b1526" providerId="LiveId" clId="{AB94867C-7F1F-4F52-A7CC-1BBF41B9F577}" dt="2020-11-20T02:42:51.320" v="50410" actId="947"/>
          <ac:spMkLst>
            <pc:docMk/>
            <pc:sldMk cId="0" sldId="291"/>
            <ac:spMk id="5562" creationId="{00000000-0000-0000-0000-000000000000}"/>
          </ac:spMkLst>
        </pc:spChg>
        <pc:spChg chg="mod">
          <ac:chgData name="Cao Tianyue" userId="002e49554a3b1526" providerId="LiveId" clId="{AB94867C-7F1F-4F52-A7CC-1BBF41B9F577}" dt="2020-11-20T02:42:51.320" v="50406" actId="947"/>
          <ac:spMkLst>
            <pc:docMk/>
            <pc:sldMk cId="0" sldId="291"/>
            <ac:spMk id="5563" creationId="{00000000-0000-0000-0000-000000000000}"/>
          </ac:spMkLst>
        </pc:spChg>
        <pc:spChg chg="mod">
          <ac:chgData name="Cao Tianyue" userId="002e49554a3b1526" providerId="LiveId" clId="{AB94867C-7F1F-4F52-A7CC-1BBF41B9F577}" dt="2020-11-20T02:42:51.320" v="50402" actId="947"/>
          <ac:spMkLst>
            <pc:docMk/>
            <pc:sldMk cId="0" sldId="291"/>
            <ac:spMk id="5564" creationId="{00000000-0000-0000-0000-000000000000}"/>
          </ac:spMkLst>
        </pc:spChg>
        <pc:spChg chg="mod">
          <ac:chgData name="Cao Tianyue" userId="002e49554a3b1526" providerId="LiveId" clId="{AB94867C-7F1F-4F52-A7CC-1BBF41B9F577}" dt="2020-11-20T02:42:51.319" v="50398" actId="947"/>
          <ac:spMkLst>
            <pc:docMk/>
            <pc:sldMk cId="0" sldId="291"/>
            <ac:spMk id="5565" creationId="{00000000-0000-0000-0000-000000000000}"/>
          </ac:spMkLst>
        </pc:spChg>
        <pc:spChg chg="mod">
          <ac:chgData name="Cao Tianyue" userId="002e49554a3b1526" providerId="LiveId" clId="{AB94867C-7F1F-4F52-A7CC-1BBF41B9F577}" dt="2020-11-20T02:42:51.319" v="50394" actId="947"/>
          <ac:spMkLst>
            <pc:docMk/>
            <pc:sldMk cId="0" sldId="291"/>
            <ac:spMk id="5566" creationId="{00000000-0000-0000-0000-000000000000}"/>
          </ac:spMkLst>
        </pc:spChg>
        <pc:spChg chg="mod">
          <ac:chgData name="Cao Tianyue" userId="002e49554a3b1526" providerId="LiveId" clId="{AB94867C-7F1F-4F52-A7CC-1BBF41B9F577}" dt="2020-11-20T02:42:51.315" v="50333" actId="947"/>
          <ac:spMkLst>
            <pc:docMk/>
            <pc:sldMk cId="0" sldId="291"/>
            <ac:spMk id="5569" creationId="{00000000-0000-0000-0000-000000000000}"/>
          </ac:spMkLst>
        </pc:spChg>
        <pc:spChg chg="mod">
          <ac:chgData name="Cao Tianyue" userId="002e49554a3b1526" providerId="LiveId" clId="{AB94867C-7F1F-4F52-A7CC-1BBF41B9F577}" dt="2020-11-20T02:42:51.312" v="50275" actId="947"/>
          <ac:spMkLst>
            <pc:docMk/>
            <pc:sldMk cId="0" sldId="291"/>
            <ac:spMk id="5570" creationId="{00000000-0000-0000-0000-000000000000}"/>
          </ac:spMkLst>
        </pc:spChg>
        <pc:spChg chg="mod">
          <ac:chgData name="Cao Tianyue" userId="002e49554a3b1526" providerId="LiveId" clId="{AB94867C-7F1F-4F52-A7CC-1BBF41B9F577}" dt="2020-11-20T02:42:51.308" v="50222" actId="947"/>
          <ac:spMkLst>
            <pc:docMk/>
            <pc:sldMk cId="0" sldId="291"/>
            <ac:spMk id="5571" creationId="{00000000-0000-0000-0000-000000000000}"/>
          </ac:spMkLst>
        </pc:spChg>
        <pc:spChg chg="mod">
          <ac:chgData name="Cao Tianyue" userId="002e49554a3b1526" providerId="LiveId" clId="{AB94867C-7F1F-4F52-A7CC-1BBF41B9F577}" dt="2020-11-20T02:42:51.304" v="50160" actId="947"/>
          <ac:spMkLst>
            <pc:docMk/>
            <pc:sldMk cId="0" sldId="291"/>
            <ac:spMk id="5572" creationId="{00000000-0000-0000-0000-000000000000}"/>
          </ac:spMkLst>
        </pc:spChg>
        <pc:spChg chg="mod">
          <ac:chgData name="Cao Tianyue" userId="002e49554a3b1526" providerId="LiveId" clId="{AB94867C-7F1F-4F52-A7CC-1BBF41B9F577}" dt="2020-11-20T02:42:51.300" v="50105" actId="947"/>
          <ac:spMkLst>
            <pc:docMk/>
            <pc:sldMk cId="0" sldId="291"/>
            <ac:spMk id="5573" creationId="{00000000-0000-0000-0000-000000000000}"/>
          </ac:spMkLst>
        </pc:spChg>
        <pc:spChg chg="mod">
          <ac:chgData name="Cao Tianyue" userId="002e49554a3b1526" providerId="LiveId" clId="{AB94867C-7F1F-4F52-A7CC-1BBF41B9F577}" dt="2020-11-20T02:42:51.297" v="50055" actId="947"/>
          <ac:spMkLst>
            <pc:docMk/>
            <pc:sldMk cId="0" sldId="291"/>
            <ac:spMk id="5574" creationId="{00000000-0000-0000-0000-000000000000}"/>
          </ac:spMkLst>
        </pc:spChg>
        <pc:spChg chg="mod">
          <ac:chgData name="Cao Tianyue" userId="002e49554a3b1526" providerId="LiveId" clId="{AB94867C-7F1F-4F52-A7CC-1BBF41B9F577}" dt="2020-11-20T02:42:51.294" v="49999" actId="947"/>
          <ac:spMkLst>
            <pc:docMk/>
            <pc:sldMk cId="0" sldId="291"/>
            <ac:spMk id="5575" creationId="{00000000-0000-0000-0000-000000000000}"/>
          </ac:spMkLst>
        </pc:spChg>
        <pc:spChg chg="mod">
          <ac:chgData name="Cao Tianyue" userId="002e49554a3b1526" providerId="LiveId" clId="{AB94867C-7F1F-4F52-A7CC-1BBF41B9F577}" dt="2020-11-20T02:42:51.290" v="49948" actId="947"/>
          <ac:spMkLst>
            <pc:docMk/>
            <pc:sldMk cId="0" sldId="291"/>
            <ac:spMk id="5576" creationId="{00000000-0000-0000-0000-000000000000}"/>
          </ac:spMkLst>
        </pc:spChg>
        <pc:spChg chg="mod">
          <ac:chgData name="Cao Tianyue" userId="002e49554a3b1526" providerId="LiveId" clId="{AB94867C-7F1F-4F52-A7CC-1BBF41B9F577}" dt="2020-11-20T02:42:51.318" v="50364" actId="947"/>
          <ac:spMkLst>
            <pc:docMk/>
            <pc:sldMk cId="0" sldId="291"/>
            <ac:spMk id="5579" creationId="{00000000-0000-0000-0000-000000000000}"/>
          </ac:spMkLst>
        </pc:spChg>
        <pc:spChg chg="mod">
          <ac:chgData name="Cao Tianyue" userId="002e49554a3b1526" providerId="LiveId" clId="{AB94867C-7F1F-4F52-A7CC-1BBF41B9F577}" dt="2020-11-20T02:42:51.312" v="50286" actId="947"/>
          <ac:spMkLst>
            <pc:docMk/>
            <pc:sldMk cId="0" sldId="291"/>
            <ac:spMk id="5580" creationId="{00000000-0000-0000-0000-000000000000}"/>
          </ac:spMkLst>
        </pc:spChg>
        <pc:spChg chg="mod">
          <ac:chgData name="Cao Tianyue" userId="002e49554a3b1526" providerId="LiveId" clId="{AB94867C-7F1F-4F52-A7CC-1BBF41B9F577}" dt="2020-11-20T02:42:51.309" v="50234" actId="947"/>
          <ac:spMkLst>
            <pc:docMk/>
            <pc:sldMk cId="0" sldId="291"/>
            <ac:spMk id="5581" creationId="{00000000-0000-0000-0000-000000000000}"/>
          </ac:spMkLst>
        </pc:spChg>
        <pc:spChg chg="mod">
          <ac:chgData name="Cao Tianyue" userId="002e49554a3b1526" providerId="LiveId" clId="{AB94867C-7F1F-4F52-A7CC-1BBF41B9F577}" dt="2020-11-20T02:42:51.305" v="50172" actId="947"/>
          <ac:spMkLst>
            <pc:docMk/>
            <pc:sldMk cId="0" sldId="291"/>
            <ac:spMk id="5582" creationId="{00000000-0000-0000-0000-000000000000}"/>
          </ac:spMkLst>
        </pc:spChg>
        <pc:spChg chg="mod">
          <ac:chgData name="Cao Tianyue" userId="002e49554a3b1526" providerId="LiveId" clId="{AB94867C-7F1F-4F52-A7CC-1BBF41B9F577}" dt="2020-11-20T02:42:51.301" v="50111" actId="947"/>
          <ac:spMkLst>
            <pc:docMk/>
            <pc:sldMk cId="0" sldId="291"/>
            <ac:spMk id="5583" creationId="{00000000-0000-0000-0000-000000000000}"/>
          </ac:spMkLst>
        </pc:spChg>
        <pc:spChg chg="mod">
          <ac:chgData name="Cao Tianyue" userId="002e49554a3b1526" providerId="LiveId" clId="{AB94867C-7F1F-4F52-A7CC-1BBF41B9F577}" dt="2020-11-20T02:42:51.298" v="50058" actId="947"/>
          <ac:spMkLst>
            <pc:docMk/>
            <pc:sldMk cId="0" sldId="291"/>
            <ac:spMk id="5584" creationId="{00000000-0000-0000-0000-000000000000}"/>
          </ac:spMkLst>
        </pc:spChg>
        <pc:spChg chg="mod">
          <ac:chgData name="Cao Tianyue" userId="002e49554a3b1526" providerId="LiveId" clId="{AB94867C-7F1F-4F52-A7CC-1BBF41B9F577}" dt="2020-11-20T02:42:51.316" v="50343" actId="947"/>
          <ac:spMkLst>
            <pc:docMk/>
            <pc:sldMk cId="0" sldId="291"/>
            <ac:spMk id="5585" creationId="{00000000-0000-0000-0000-000000000000}"/>
          </ac:spMkLst>
        </pc:spChg>
        <pc:spChg chg="mod">
          <ac:chgData name="Cao Tianyue" userId="002e49554a3b1526" providerId="LiveId" clId="{AB94867C-7F1F-4F52-A7CC-1BBF41B9F577}" dt="2020-11-20T02:42:51.318" v="50361" actId="947"/>
          <ac:spMkLst>
            <pc:docMk/>
            <pc:sldMk cId="0" sldId="291"/>
            <ac:spMk id="5586" creationId="{00000000-0000-0000-0000-000000000000}"/>
          </ac:spMkLst>
        </pc:spChg>
        <pc:spChg chg="mod">
          <ac:chgData name="Cao Tianyue" userId="002e49554a3b1526" providerId="LiveId" clId="{AB94867C-7F1F-4F52-A7CC-1BBF41B9F577}" dt="2020-11-20T02:42:51.316" v="50336" actId="947"/>
          <ac:spMkLst>
            <pc:docMk/>
            <pc:sldMk cId="0" sldId="291"/>
            <ac:spMk id="5587" creationId="{00000000-0000-0000-0000-000000000000}"/>
          </ac:spMkLst>
        </pc:spChg>
        <pc:spChg chg="mod">
          <ac:chgData name="Cao Tianyue" userId="002e49554a3b1526" providerId="LiveId" clId="{AB94867C-7F1F-4F52-A7CC-1BBF41B9F577}" dt="2020-11-20T02:42:51.318" v="50365" actId="947"/>
          <ac:spMkLst>
            <pc:docMk/>
            <pc:sldMk cId="0" sldId="291"/>
            <ac:spMk id="5589" creationId="{00000000-0000-0000-0000-000000000000}"/>
          </ac:spMkLst>
        </pc:spChg>
        <pc:spChg chg="mod">
          <ac:chgData name="Cao Tianyue" userId="002e49554a3b1526" providerId="LiveId" clId="{AB94867C-7F1F-4F52-A7CC-1BBF41B9F577}" dt="2020-11-20T02:42:51.313" v="50293" actId="947"/>
          <ac:spMkLst>
            <pc:docMk/>
            <pc:sldMk cId="0" sldId="291"/>
            <ac:spMk id="5590" creationId="{00000000-0000-0000-0000-000000000000}"/>
          </ac:spMkLst>
        </pc:spChg>
        <pc:spChg chg="mod">
          <ac:chgData name="Cao Tianyue" userId="002e49554a3b1526" providerId="LiveId" clId="{AB94867C-7F1F-4F52-A7CC-1BBF41B9F577}" dt="2020-11-20T02:42:51.308" v="50223" actId="947"/>
          <ac:spMkLst>
            <pc:docMk/>
            <pc:sldMk cId="0" sldId="291"/>
            <ac:spMk id="5591" creationId="{00000000-0000-0000-0000-000000000000}"/>
          </ac:spMkLst>
        </pc:spChg>
        <pc:spChg chg="mod">
          <ac:chgData name="Cao Tianyue" userId="002e49554a3b1526" providerId="LiveId" clId="{AB94867C-7F1F-4F52-A7CC-1BBF41B9F577}" dt="2020-11-20T02:42:51.304" v="50166" actId="947"/>
          <ac:spMkLst>
            <pc:docMk/>
            <pc:sldMk cId="0" sldId="291"/>
            <ac:spMk id="5592" creationId="{00000000-0000-0000-0000-000000000000}"/>
          </ac:spMkLst>
        </pc:spChg>
        <pc:spChg chg="mod">
          <ac:chgData name="Cao Tianyue" userId="002e49554a3b1526" providerId="LiveId" clId="{AB94867C-7F1F-4F52-A7CC-1BBF41B9F577}" dt="2020-11-20T02:42:51.301" v="50116" actId="947"/>
          <ac:spMkLst>
            <pc:docMk/>
            <pc:sldMk cId="0" sldId="291"/>
            <ac:spMk id="5593" creationId="{00000000-0000-0000-0000-000000000000}"/>
          </ac:spMkLst>
        </pc:spChg>
        <pc:spChg chg="mod">
          <ac:chgData name="Cao Tianyue" userId="002e49554a3b1526" providerId="LiveId" clId="{AB94867C-7F1F-4F52-A7CC-1BBF41B9F577}" dt="2020-11-20T02:42:51.298" v="50067" actId="947"/>
          <ac:spMkLst>
            <pc:docMk/>
            <pc:sldMk cId="0" sldId="291"/>
            <ac:spMk id="5594" creationId="{00000000-0000-0000-0000-000000000000}"/>
          </ac:spMkLst>
        </pc:spChg>
        <pc:spChg chg="mod">
          <ac:chgData name="Cao Tianyue" userId="002e49554a3b1526" providerId="LiveId" clId="{AB94867C-7F1F-4F52-A7CC-1BBF41B9F577}" dt="2020-11-20T02:42:51.294" v="50006" actId="947"/>
          <ac:spMkLst>
            <pc:docMk/>
            <pc:sldMk cId="0" sldId="291"/>
            <ac:spMk id="5595" creationId="{00000000-0000-0000-0000-000000000000}"/>
          </ac:spMkLst>
        </pc:spChg>
        <pc:spChg chg="mod">
          <ac:chgData name="Cao Tianyue" userId="002e49554a3b1526" providerId="LiveId" clId="{AB94867C-7F1F-4F52-A7CC-1BBF41B9F577}" dt="2020-11-20T02:42:51.291" v="49952" actId="947"/>
          <ac:spMkLst>
            <pc:docMk/>
            <pc:sldMk cId="0" sldId="291"/>
            <ac:spMk id="5596" creationId="{00000000-0000-0000-0000-000000000000}"/>
          </ac:spMkLst>
        </pc:spChg>
        <pc:spChg chg="mod">
          <ac:chgData name="Cao Tianyue" userId="002e49554a3b1526" providerId="LiveId" clId="{AB94867C-7F1F-4F52-A7CC-1BBF41B9F577}" dt="2020-11-20T02:42:51.288" v="49911" actId="947"/>
          <ac:spMkLst>
            <pc:docMk/>
            <pc:sldMk cId="0" sldId="291"/>
            <ac:spMk id="5597" creationId="{00000000-0000-0000-0000-000000000000}"/>
          </ac:spMkLst>
        </pc:spChg>
        <pc:spChg chg="mod">
          <ac:chgData name="Cao Tianyue" userId="002e49554a3b1526" providerId="LiveId" clId="{AB94867C-7F1F-4F52-A7CC-1BBF41B9F577}" dt="2020-11-20T02:42:51.286" v="49872" actId="947"/>
          <ac:spMkLst>
            <pc:docMk/>
            <pc:sldMk cId="0" sldId="291"/>
            <ac:spMk id="5598" creationId="{00000000-0000-0000-0000-000000000000}"/>
          </ac:spMkLst>
        </pc:spChg>
        <pc:spChg chg="mod">
          <ac:chgData name="Cao Tianyue" userId="002e49554a3b1526" providerId="LiveId" clId="{AB94867C-7F1F-4F52-A7CC-1BBF41B9F577}" dt="2020-11-20T02:42:51.283" v="49835" actId="947"/>
          <ac:spMkLst>
            <pc:docMk/>
            <pc:sldMk cId="0" sldId="291"/>
            <ac:spMk id="5599" creationId="{00000000-0000-0000-0000-000000000000}"/>
          </ac:spMkLst>
        </pc:spChg>
        <pc:spChg chg="mod">
          <ac:chgData name="Cao Tianyue" userId="002e49554a3b1526" providerId="LiveId" clId="{AB94867C-7F1F-4F52-A7CC-1BBF41B9F577}" dt="2020-11-20T02:42:51.281" v="49803" actId="947"/>
          <ac:spMkLst>
            <pc:docMk/>
            <pc:sldMk cId="0" sldId="291"/>
            <ac:spMk id="5600" creationId="{00000000-0000-0000-0000-000000000000}"/>
          </ac:spMkLst>
        </pc:spChg>
        <pc:spChg chg="mod">
          <ac:chgData name="Cao Tianyue" userId="002e49554a3b1526" providerId="LiveId" clId="{AB94867C-7F1F-4F52-A7CC-1BBF41B9F577}" dt="2020-11-20T02:42:51.279" v="49770" actId="947"/>
          <ac:spMkLst>
            <pc:docMk/>
            <pc:sldMk cId="0" sldId="291"/>
            <ac:spMk id="5601" creationId="{00000000-0000-0000-0000-000000000000}"/>
          </ac:spMkLst>
        </pc:spChg>
        <pc:spChg chg="mod">
          <ac:chgData name="Cao Tianyue" userId="002e49554a3b1526" providerId="LiveId" clId="{AB94867C-7F1F-4F52-A7CC-1BBF41B9F577}" dt="2020-11-20T02:42:51.278" v="49744" actId="947"/>
          <ac:spMkLst>
            <pc:docMk/>
            <pc:sldMk cId="0" sldId="291"/>
            <ac:spMk id="5602" creationId="{00000000-0000-0000-0000-000000000000}"/>
          </ac:spMkLst>
        </pc:spChg>
        <pc:spChg chg="mod">
          <ac:chgData name="Cao Tianyue" userId="002e49554a3b1526" providerId="LiveId" clId="{AB94867C-7F1F-4F52-A7CC-1BBF41B9F577}" dt="2020-11-20T02:42:51.276" v="49720" actId="947"/>
          <ac:spMkLst>
            <pc:docMk/>
            <pc:sldMk cId="0" sldId="291"/>
            <ac:spMk id="5603" creationId="{00000000-0000-0000-0000-000000000000}"/>
          </ac:spMkLst>
        </pc:spChg>
        <pc:spChg chg="mod">
          <ac:chgData name="Cao Tianyue" userId="002e49554a3b1526" providerId="LiveId" clId="{AB94867C-7F1F-4F52-A7CC-1BBF41B9F577}" dt="2020-11-20T02:42:51.275" v="49698" actId="947"/>
          <ac:spMkLst>
            <pc:docMk/>
            <pc:sldMk cId="0" sldId="291"/>
            <ac:spMk id="5604" creationId="{00000000-0000-0000-0000-000000000000}"/>
          </ac:spMkLst>
        </pc:spChg>
        <pc:spChg chg="mod">
          <ac:chgData name="Cao Tianyue" userId="002e49554a3b1526" providerId="LiveId" clId="{AB94867C-7F1F-4F52-A7CC-1BBF41B9F577}" dt="2020-11-20T02:42:51.273" v="49677" actId="947"/>
          <ac:spMkLst>
            <pc:docMk/>
            <pc:sldMk cId="0" sldId="291"/>
            <ac:spMk id="5605" creationId="{00000000-0000-0000-0000-000000000000}"/>
          </ac:spMkLst>
        </pc:spChg>
        <pc:spChg chg="mod">
          <ac:chgData name="Cao Tianyue" userId="002e49554a3b1526" providerId="LiveId" clId="{AB94867C-7F1F-4F52-A7CC-1BBF41B9F577}" dt="2020-11-20T02:42:51.272" v="49658" actId="947"/>
          <ac:spMkLst>
            <pc:docMk/>
            <pc:sldMk cId="0" sldId="291"/>
            <ac:spMk id="5606" creationId="{00000000-0000-0000-0000-000000000000}"/>
          </ac:spMkLst>
        </pc:spChg>
        <pc:spChg chg="mod">
          <ac:chgData name="Cao Tianyue" userId="002e49554a3b1526" providerId="LiveId" clId="{AB94867C-7F1F-4F52-A7CC-1BBF41B9F577}" dt="2020-11-20T02:42:51.271" v="49638" actId="947"/>
          <ac:spMkLst>
            <pc:docMk/>
            <pc:sldMk cId="0" sldId="291"/>
            <ac:spMk id="5607" creationId="{00000000-0000-0000-0000-000000000000}"/>
          </ac:spMkLst>
        </pc:spChg>
        <pc:spChg chg="mod">
          <ac:chgData name="Cao Tianyue" userId="002e49554a3b1526" providerId="LiveId" clId="{AB94867C-7F1F-4F52-A7CC-1BBF41B9F577}" dt="2020-11-20T02:42:51.270" v="49617" actId="947"/>
          <ac:spMkLst>
            <pc:docMk/>
            <pc:sldMk cId="0" sldId="291"/>
            <ac:spMk id="5608" creationId="{00000000-0000-0000-0000-000000000000}"/>
          </ac:spMkLst>
        </pc:spChg>
        <pc:spChg chg="mod">
          <ac:chgData name="Cao Tianyue" userId="002e49554a3b1526" providerId="LiveId" clId="{AB94867C-7F1F-4F52-A7CC-1BBF41B9F577}" dt="2020-11-20T02:42:51.268" v="49597" actId="947"/>
          <ac:spMkLst>
            <pc:docMk/>
            <pc:sldMk cId="0" sldId="291"/>
            <ac:spMk id="5609" creationId="{00000000-0000-0000-0000-000000000000}"/>
          </ac:spMkLst>
        </pc:spChg>
        <pc:spChg chg="mod">
          <ac:chgData name="Cao Tianyue" userId="002e49554a3b1526" providerId="LiveId" clId="{AB94867C-7F1F-4F52-A7CC-1BBF41B9F577}" dt="2020-11-20T02:42:51.267" v="49577" actId="947"/>
          <ac:spMkLst>
            <pc:docMk/>
            <pc:sldMk cId="0" sldId="291"/>
            <ac:spMk id="5610" creationId="{00000000-0000-0000-0000-000000000000}"/>
          </ac:spMkLst>
        </pc:spChg>
        <pc:spChg chg="mod">
          <ac:chgData name="Cao Tianyue" userId="002e49554a3b1526" providerId="LiveId" clId="{AB94867C-7F1F-4F52-A7CC-1BBF41B9F577}" dt="2020-11-20T02:42:51.266" v="49557" actId="947"/>
          <ac:spMkLst>
            <pc:docMk/>
            <pc:sldMk cId="0" sldId="291"/>
            <ac:spMk id="5611" creationId="{00000000-0000-0000-0000-000000000000}"/>
          </ac:spMkLst>
        </pc:spChg>
        <pc:spChg chg="mod">
          <ac:chgData name="Cao Tianyue" userId="002e49554a3b1526" providerId="LiveId" clId="{AB94867C-7F1F-4F52-A7CC-1BBF41B9F577}" dt="2020-11-20T02:42:51.264" v="49537" actId="947"/>
          <ac:spMkLst>
            <pc:docMk/>
            <pc:sldMk cId="0" sldId="291"/>
            <ac:spMk id="5612" creationId="{00000000-0000-0000-0000-000000000000}"/>
          </ac:spMkLst>
        </pc:spChg>
        <pc:spChg chg="mod">
          <ac:chgData name="Cao Tianyue" userId="002e49554a3b1526" providerId="LiveId" clId="{AB94867C-7F1F-4F52-A7CC-1BBF41B9F577}" dt="2020-11-20T02:42:51.263" v="49518" actId="947"/>
          <ac:spMkLst>
            <pc:docMk/>
            <pc:sldMk cId="0" sldId="291"/>
            <ac:spMk id="5613" creationId="{00000000-0000-0000-0000-000000000000}"/>
          </ac:spMkLst>
        </pc:spChg>
        <pc:spChg chg="mod">
          <ac:chgData name="Cao Tianyue" userId="002e49554a3b1526" providerId="LiveId" clId="{AB94867C-7F1F-4F52-A7CC-1BBF41B9F577}" dt="2020-11-20T02:42:51.262" v="49502" actId="947"/>
          <ac:spMkLst>
            <pc:docMk/>
            <pc:sldMk cId="0" sldId="291"/>
            <ac:spMk id="5614" creationId="{00000000-0000-0000-0000-000000000000}"/>
          </ac:spMkLst>
        </pc:spChg>
        <pc:spChg chg="mod">
          <ac:chgData name="Cao Tianyue" userId="002e49554a3b1526" providerId="LiveId" clId="{AB94867C-7F1F-4F52-A7CC-1BBF41B9F577}" dt="2020-11-20T02:42:51.261" v="49486" actId="947"/>
          <ac:spMkLst>
            <pc:docMk/>
            <pc:sldMk cId="0" sldId="291"/>
            <ac:spMk id="5615" creationId="{00000000-0000-0000-0000-000000000000}"/>
          </ac:spMkLst>
        </pc:spChg>
        <pc:spChg chg="mod">
          <ac:chgData name="Cao Tianyue" userId="002e49554a3b1526" providerId="LiveId" clId="{AB94867C-7F1F-4F52-A7CC-1BBF41B9F577}" dt="2020-11-20T02:42:51.260" v="49470" actId="947"/>
          <ac:spMkLst>
            <pc:docMk/>
            <pc:sldMk cId="0" sldId="291"/>
            <ac:spMk id="5616" creationId="{00000000-0000-0000-0000-000000000000}"/>
          </ac:spMkLst>
        </pc:spChg>
        <pc:spChg chg="mod">
          <ac:chgData name="Cao Tianyue" userId="002e49554a3b1526" providerId="LiveId" clId="{AB94867C-7F1F-4F52-A7CC-1BBF41B9F577}" dt="2020-11-20T02:42:51.259" v="49455" actId="947"/>
          <ac:spMkLst>
            <pc:docMk/>
            <pc:sldMk cId="0" sldId="291"/>
            <ac:spMk id="5617" creationId="{00000000-0000-0000-0000-000000000000}"/>
          </ac:spMkLst>
        </pc:spChg>
        <pc:spChg chg="mod">
          <ac:chgData name="Cao Tianyue" userId="002e49554a3b1526" providerId="LiveId" clId="{AB94867C-7F1F-4F52-A7CC-1BBF41B9F577}" dt="2020-11-20T02:42:51.258" v="49439" actId="947"/>
          <ac:spMkLst>
            <pc:docMk/>
            <pc:sldMk cId="0" sldId="291"/>
            <ac:spMk id="5618" creationId="{00000000-0000-0000-0000-000000000000}"/>
          </ac:spMkLst>
        </pc:spChg>
        <pc:spChg chg="mod">
          <ac:chgData name="Cao Tianyue" userId="002e49554a3b1526" providerId="LiveId" clId="{AB94867C-7F1F-4F52-A7CC-1BBF41B9F577}" dt="2020-11-20T02:42:51.257" v="49424" actId="947"/>
          <ac:spMkLst>
            <pc:docMk/>
            <pc:sldMk cId="0" sldId="291"/>
            <ac:spMk id="5619" creationId="{00000000-0000-0000-0000-000000000000}"/>
          </ac:spMkLst>
        </pc:spChg>
        <pc:spChg chg="mod">
          <ac:chgData name="Cao Tianyue" userId="002e49554a3b1526" providerId="LiveId" clId="{AB94867C-7F1F-4F52-A7CC-1BBF41B9F577}" dt="2020-11-20T02:42:51.256" v="49409" actId="947"/>
          <ac:spMkLst>
            <pc:docMk/>
            <pc:sldMk cId="0" sldId="291"/>
            <ac:spMk id="5620" creationId="{00000000-0000-0000-0000-000000000000}"/>
          </ac:spMkLst>
        </pc:spChg>
        <pc:spChg chg="mod">
          <ac:chgData name="Cao Tianyue" userId="002e49554a3b1526" providerId="LiveId" clId="{AB94867C-7F1F-4F52-A7CC-1BBF41B9F577}" dt="2020-11-20T02:42:51.255" v="49393" actId="947"/>
          <ac:spMkLst>
            <pc:docMk/>
            <pc:sldMk cId="0" sldId="291"/>
            <ac:spMk id="5621" creationId="{00000000-0000-0000-0000-000000000000}"/>
          </ac:spMkLst>
        </pc:spChg>
        <pc:spChg chg="mod">
          <ac:chgData name="Cao Tianyue" userId="002e49554a3b1526" providerId="LiveId" clId="{AB94867C-7F1F-4F52-A7CC-1BBF41B9F577}" dt="2020-11-20T02:42:51.254" v="49381" actId="947"/>
          <ac:spMkLst>
            <pc:docMk/>
            <pc:sldMk cId="0" sldId="291"/>
            <ac:spMk id="5622" creationId="{00000000-0000-0000-0000-000000000000}"/>
          </ac:spMkLst>
        </pc:spChg>
        <pc:spChg chg="mod">
          <ac:chgData name="Cao Tianyue" userId="002e49554a3b1526" providerId="LiveId" clId="{AB94867C-7F1F-4F52-A7CC-1BBF41B9F577}" dt="2020-11-20T02:42:51.253" v="49368" actId="947"/>
          <ac:spMkLst>
            <pc:docMk/>
            <pc:sldMk cId="0" sldId="291"/>
            <ac:spMk id="5623" creationId="{00000000-0000-0000-0000-000000000000}"/>
          </ac:spMkLst>
        </pc:spChg>
        <pc:spChg chg="mod">
          <ac:chgData name="Cao Tianyue" userId="002e49554a3b1526" providerId="LiveId" clId="{AB94867C-7F1F-4F52-A7CC-1BBF41B9F577}" dt="2020-11-20T02:42:51.252" v="49355" actId="947"/>
          <ac:spMkLst>
            <pc:docMk/>
            <pc:sldMk cId="0" sldId="291"/>
            <ac:spMk id="5624" creationId="{00000000-0000-0000-0000-000000000000}"/>
          </ac:spMkLst>
        </pc:spChg>
        <pc:spChg chg="mod">
          <ac:chgData name="Cao Tianyue" userId="002e49554a3b1526" providerId="LiveId" clId="{AB94867C-7F1F-4F52-A7CC-1BBF41B9F577}" dt="2020-11-20T02:42:51.251" v="49342" actId="947"/>
          <ac:spMkLst>
            <pc:docMk/>
            <pc:sldMk cId="0" sldId="291"/>
            <ac:spMk id="5625" creationId="{00000000-0000-0000-0000-000000000000}"/>
          </ac:spMkLst>
        </pc:spChg>
        <pc:spChg chg="mod">
          <ac:chgData name="Cao Tianyue" userId="002e49554a3b1526" providerId="LiveId" clId="{AB94867C-7F1F-4F52-A7CC-1BBF41B9F577}" dt="2020-11-20T02:42:51.250" v="49330" actId="947"/>
          <ac:spMkLst>
            <pc:docMk/>
            <pc:sldMk cId="0" sldId="291"/>
            <ac:spMk id="5626" creationId="{00000000-0000-0000-0000-000000000000}"/>
          </ac:spMkLst>
        </pc:spChg>
        <pc:spChg chg="mod">
          <ac:chgData name="Cao Tianyue" userId="002e49554a3b1526" providerId="LiveId" clId="{AB94867C-7F1F-4F52-A7CC-1BBF41B9F577}" dt="2020-11-20T02:42:51.250" v="49318" actId="947"/>
          <ac:spMkLst>
            <pc:docMk/>
            <pc:sldMk cId="0" sldId="291"/>
            <ac:spMk id="5627" creationId="{00000000-0000-0000-0000-000000000000}"/>
          </ac:spMkLst>
        </pc:spChg>
        <pc:spChg chg="mod">
          <ac:chgData name="Cao Tianyue" userId="002e49554a3b1526" providerId="LiveId" clId="{AB94867C-7F1F-4F52-A7CC-1BBF41B9F577}" dt="2020-11-20T02:42:51.249" v="49306" actId="947"/>
          <ac:spMkLst>
            <pc:docMk/>
            <pc:sldMk cId="0" sldId="291"/>
            <ac:spMk id="5628" creationId="{00000000-0000-0000-0000-000000000000}"/>
          </ac:spMkLst>
        </pc:spChg>
        <pc:spChg chg="mod">
          <ac:chgData name="Cao Tianyue" userId="002e49554a3b1526" providerId="LiveId" clId="{AB94867C-7F1F-4F52-A7CC-1BBF41B9F577}" dt="2020-11-20T02:42:51.248" v="49294" actId="947"/>
          <ac:spMkLst>
            <pc:docMk/>
            <pc:sldMk cId="0" sldId="291"/>
            <ac:spMk id="5629" creationId="{00000000-0000-0000-0000-000000000000}"/>
          </ac:spMkLst>
        </pc:spChg>
        <pc:spChg chg="mod">
          <ac:chgData name="Cao Tianyue" userId="002e49554a3b1526" providerId="LiveId" clId="{AB94867C-7F1F-4F52-A7CC-1BBF41B9F577}" dt="2020-11-20T02:42:51.247" v="49282" actId="947"/>
          <ac:spMkLst>
            <pc:docMk/>
            <pc:sldMk cId="0" sldId="291"/>
            <ac:spMk id="5630" creationId="{00000000-0000-0000-0000-000000000000}"/>
          </ac:spMkLst>
        </pc:spChg>
        <pc:spChg chg="mod">
          <ac:chgData name="Cao Tianyue" userId="002e49554a3b1526" providerId="LiveId" clId="{AB94867C-7F1F-4F52-A7CC-1BBF41B9F577}" dt="2020-11-20T02:42:51.246" v="49270" actId="947"/>
          <ac:spMkLst>
            <pc:docMk/>
            <pc:sldMk cId="0" sldId="291"/>
            <ac:spMk id="5631" creationId="{00000000-0000-0000-0000-000000000000}"/>
          </ac:spMkLst>
        </pc:spChg>
        <pc:spChg chg="mod">
          <ac:chgData name="Cao Tianyue" userId="002e49554a3b1526" providerId="LiveId" clId="{AB94867C-7F1F-4F52-A7CC-1BBF41B9F577}" dt="2020-11-20T02:42:51.246" v="49258" actId="947"/>
          <ac:spMkLst>
            <pc:docMk/>
            <pc:sldMk cId="0" sldId="291"/>
            <ac:spMk id="5632" creationId="{00000000-0000-0000-0000-000000000000}"/>
          </ac:spMkLst>
        </pc:spChg>
        <pc:spChg chg="mod">
          <ac:chgData name="Cao Tianyue" userId="002e49554a3b1526" providerId="LiveId" clId="{AB94867C-7F1F-4F52-A7CC-1BBF41B9F577}" dt="2020-11-20T02:42:51.245" v="49246" actId="947"/>
          <ac:spMkLst>
            <pc:docMk/>
            <pc:sldMk cId="0" sldId="291"/>
            <ac:spMk id="5633" creationId="{00000000-0000-0000-0000-000000000000}"/>
          </ac:spMkLst>
        </pc:spChg>
        <pc:spChg chg="mod">
          <ac:chgData name="Cao Tianyue" userId="002e49554a3b1526" providerId="LiveId" clId="{AB94867C-7F1F-4F52-A7CC-1BBF41B9F577}" dt="2020-11-20T02:42:51.244" v="49234" actId="947"/>
          <ac:spMkLst>
            <pc:docMk/>
            <pc:sldMk cId="0" sldId="291"/>
            <ac:spMk id="5634" creationId="{00000000-0000-0000-0000-000000000000}"/>
          </ac:spMkLst>
        </pc:spChg>
        <pc:spChg chg="mod">
          <ac:chgData name="Cao Tianyue" userId="002e49554a3b1526" providerId="LiveId" clId="{AB94867C-7F1F-4F52-A7CC-1BBF41B9F577}" dt="2020-11-20T02:42:51.243" v="49222" actId="947"/>
          <ac:spMkLst>
            <pc:docMk/>
            <pc:sldMk cId="0" sldId="291"/>
            <ac:spMk id="5635" creationId="{00000000-0000-0000-0000-000000000000}"/>
          </ac:spMkLst>
        </pc:spChg>
        <pc:spChg chg="mod">
          <ac:chgData name="Cao Tianyue" userId="002e49554a3b1526" providerId="LiveId" clId="{AB94867C-7F1F-4F52-A7CC-1BBF41B9F577}" dt="2020-11-20T02:42:51.242" v="49210" actId="947"/>
          <ac:spMkLst>
            <pc:docMk/>
            <pc:sldMk cId="0" sldId="291"/>
            <ac:spMk id="5636" creationId="{00000000-0000-0000-0000-000000000000}"/>
          </ac:spMkLst>
        </pc:spChg>
        <pc:spChg chg="mod">
          <ac:chgData name="Cao Tianyue" userId="002e49554a3b1526" providerId="LiveId" clId="{AB94867C-7F1F-4F52-A7CC-1BBF41B9F577}" dt="2020-11-20T02:42:51.242" v="49198" actId="947"/>
          <ac:spMkLst>
            <pc:docMk/>
            <pc:sldMk cId="0" sldId="291"/>
            <ac:spMk id="5637" creationId="{00000000-0000-0000-0000-000000000000}"/>
          </ac:spMkLst>
        </pc:spChg>
        <pc:spChg chg="mod">
          <ac:chgData name="Cao Tianyue" userId="002e49554a3b1526" providerId="LiveId" clId="{AB94867C-7F1F-4F52-A7CC-1BBF41B9F577}" dt="2020-11-20T02:42:51.241" v="49186" actId="947"/>
          <ac:spMkLst>
            <pc:docMk/>
            <pc:sldMk cId="0" sldId="291"/>
            <ac:spMk id="5638" creationId="{00000000-0000-0000-0000-000000000000}"/>
          </ac:spMkLst>
        </pc:spChg>
        <pc:spChg chg="mod">
          <ac:chgData name="Cao Tianyue" userId="002e49554a3b1526" providerId="LiveId" clId="{AB94867C-7F1F-4F52-A7CC-1BBF41B9F577}" dt="2020-11-20T02:42:51.240" v="49174" actId="947"/>
          <ac:spMkLst>
            <pc:docMk/>
            <pc:sldMk cId="0" sldId="291"/>
            <ac:spMk id="5639" creationId="{00000000-0000-0000-0000-000000000000}"/>
          </ac:spMkLst>
        </pc:spChg>
        <pc:spChg chg="mod">
          <ac:chgData name="Cao Tianyue" userId="002e49554a3b1526" providerId="LiveId" clId="{AB94867C-7F1F-4F52-A7CC-1BBF41B9F577}" dt="2020-11-20T02:42:51.239" v="49162" actId="947"/>
          <ac:spMkLst>
            <pc:docMk/>
            <pc:sldMk cId="0" sldId="291"/>
            <ac:spMk id="5640" creationId="{00000000-0000-0000-0000-000000000000}"/>
          </ac:spMkLst>
        </pc:spChg>
        <pc:spChg chg="mod">
          <ac:chgData name="Cao Tianyue" userId="002e49554a3b1526" providerId="LiveId" clId="{AB94867C-7F1F-4F52-A7CC-1BBF41B9F577}" dt="2020-11-20T02:42:51.238" v="49150" actId="947"/>
          <ac:spMkLst>
            <pc:docMk/>
            <pc:sldMk cId="0" sldId="291"/>
            <ac:spMk id="5641" creationId="{00000000-0000-0000-0000-000000000000}"/>
          </ac:spMkLst>
        </pc:spChg>
        <pc:spChg chg="mod">
          <ac:chgData name="Cao Tianyue" userId="002e49554a3b1526" providerId="LiveId" clId="{AB94867C-7F1F-4F52-A7CC-1BBF41B9F577}" dt="2020-11-20T02:42:51.238" v="49138" actId="947"/>
          <ac:spMkLst>
            <pc:docMk/>
            <pc:sldMk cId="0" sldId="291"/>
            <ac:spMk id="5642" creationId="{00000000-0000-0000-0000-000000000000}"/>
          </ac:spMkLst>
        </pc:spChg>
        <pc:spChg chg="mod">
          <ac:chgData name="Cao Tianyue" userId="002e49554a3b1526" providerId="LiveId" clId="{AB94867C-7F1F-4F52-A7CC-1BBF41B9F577}" dt="2020-11-20T02:42:51.237" v="49126" actId="947"/>
          <ac:spMkLst>
            <pc:docMk/>
            <pc:sldMk cId="0" sldId="291"/>
            <ac:spMk id="5643" creationId="{00000000-0000-0000-0000-000000000000}"/>
          </ac:spMkLst>
        </pc:spChg>
        <pc:spChg chg="mod">
          <ac:chgData name="Cao Tianyue" userId="002e49554a3b1526" providerId="LiveId" clId="{AB94867C-7F1F-4F52-A7CC-1BBF41B9F577}" dt="2020-11-20T02:42:51.236" v="49114" actId="947"/>
          <ac:spMkLst>
            <pc:docMk/>
            <pc:sldMk cId="0" sldId="291"/>
            <ac:spMk id="5644" creationId="{00000000-0000-0000-0000-000000000000}"/>
          </ac:spMkLst>
        </pc:spChg>
        <pc:spChg chg="mod">
          <ac:chgData name="Cao Tianyue" userId="002e49554a3b1526" providerId="LiveId" clId="{AB94867C-7F1F-4F52-A7CC-1BBF41B9F577}" dt="2020-11-20T02:42:51.235" v="49102" actId="947"/>
          <ac:spMkLst>
            <pc:docMk/>
            <pc:sldMk cId="0" sldId="291"/>
            <ac:spMk id="5645" creationId="{00000000-0000-0000-0000-000000000000}"/>
          </ac:spMkLst>
        </pc:spChg>
        <pc:spChg chg="mod">
          <ac:chgData name="Cao Tianyue" userId="002e49554a3b1526" providerId="LiveId" clId="{AB94867C-7F1F-4F52-A7CC-1BBF41B9F577}" dt="2020-11-20T02:42:51.235" v="49090" actId="947"/>
          <ac:spMkLst>
            <pc:docMk/>
            <pc:sldMk cId="0" sldId="291"/>
            <ac:spMk id="5646" creationId="{00000000-0000-0000-0000-000000000000}"/>
          </ac:spMkLst>
        </pc:spChg>
        <pc:spChg chg="mod">
          <ac:chgData name="Cao Tianyue" userId="002e49554a3b1526" providerId="LiveId" clId="{AB94867C-7F1F-4F52-A7CC-1BBF41B9F577}" dt="2020-11-20T02:42:51.234" v="49078" actId="947"/>
          <ac:spMkLst>
            <pc:docMk/>
            <pc:sldMk cId="0" sldId="291"/>
            <ac:spMk id="5647" creationId="{00000000-0000-0000-0000-000000000000}"/>
          </ac:spMkLst>
        </pc:spChg>
        <pc:spChg chg="mod">
          <ac:chgData name="Cao Tianyue" userId="002e49554a3b1526" providerId="LiveId" clId="{AB94867C-7F1F-4F52-A7CC-1BBF41B9F577}" dt="2020-11-20T02:42:51.233" v="49066" actId="947"/>
          <ac:spMkLst>
            <pc:docMk/>
            <pc:sldMk cId="0" sldId="291"/>
            <ac:spMk id="5648" creationId="{00000000-0000-0000-0000-000000000000}"/>
          </ac:spMkLst>
        </pc:spChg>
        <pc:spChg chg="mod">
          <ac:chgData name="Cao Tianyue" userId="002e49554a3b1526" providerId="LiveId" clId="{AB94867C-7F1F-4F52-A7CC-1BBF41B9F577}" dt="2020-11-20T02:42:51.233" v="49058" actId="947"/>
          <ac:spMkLst>
            <pc:docMk/>
            <pc:sldMk cId="0" sldId="291"/>
            <ac:spMk id="5649" creationId="{00000000-0000-0000-0000-000000000000}"/>
          </ac:spMkLst>
        </pc:spChg>
        <pc:spChg chg="mod">
          <ac:chgData name="Cao Tianyue" userId="002e49554a3b1526" providerId="LiveId" clId="{AB94867C-7F1F-4F52-A7CC-1BBF41B9F577}" dt="2020-11-20T02:42:51.232" v="49050" actId="947"/>
          <ac:spMkLst>
            <pc:docMk/>
            <pc:sldMk cId="0" sldId="291"/>
            <ac:spMk id="5650" creationId="{00000000-0000-0000-0000-000000000000}"/>
          </ac:spMkLst>
        </pc:spChg>
        <pc:spChg chg="mod">
          <ac:chgData name="Cao Tianyue" userId="002e49554a3b1526" providerId="LiveId" clId="{AB94867C-7F1F-4F52-A7CC-1BBF41B9F577}" dt="2020-11-20T02:42:51.231" v="49042" actId="947"/>
          <ac:spMkLst>
            <pc:docMk/>
            <pc:sldMk cId="0" sldId="291"/>
            <ac:spMk id="5651" creationId="{00000000-0000-0000-0000-000000000000}"/>
          </ac:spMkLst>
        </pc:spChg>
        <pc:spChg chg="mod">
          <ac:chgData name="Cao Tianyue" userId="002e49554a3b1526" providerId="LiveId" clId="{AB94867C-7F1F-4F52-A7CC-1BBF41B9F577}" dt="2020-11-20T02:42:51.231" v="49034" actId="947"/>
          <ac:spMkLst>
            <pc:docMk/>
            <pc:sldMk cId="0" sldId="291"/>
            <ac:spMk id="5652" creationId="{00000000-0000-0000-0000-000000000000}"/>
          </ac:spMkLst>
        </pc:spChg>
        <pc:spChg chg="mod">
          <ac:chgData name="Cao Tianyue" userId="002e49554a3b1526" providerId="LiveId" clId="{AB94867C-7F1F-4F52-A7CC-1BBF41B9F577}" dt="2020-11-20T02:42:51.230" v="49026" actId="947"/>
          <ac:spMkLst>
            <pc:docMk/>
            <pc:sldMk cId="0" sldId="291"/>
            <ac:spMk id="5653" creationId="{00000000-0000-0000-0000-000000000000}"/>
          </ac:spMkLst>
        </pc:spChg>
        <pc:spChg chg="mod">
          <ac:chgData name="Cao Tianyue" userId="002e49554a3b1526" providerId="LiveId" clId="{AB94867C-7F1F-4F52-A7CC-1BBF41B9F577}" dt="2020-11-20T02:42:51.230" v="49018" actId="947"/>
          <ac:spMkLst>
            <pc:docMk/>
            <pc:sldMk cId="0" sldId="291"/>
            <ac:spMk id="5654" creationId="{00000000-0000-0000-0000-000000000000}"/>
          </ac:spMkLst>
        </pc:spChg>
        <pc:spChg chg="mod">
          <ac:chgData name="Cao Tianyue" userId="002e49554a3b1526" providerId="LiveId" clId="{AB94867C-7F1F-4F52-A7CC-1BBF41B9F577}" dt="2020-11-20T02:42:51.229" v="49010" actId="947"/>
          <ac:spMkLst>
            <pc:docMk/>
            <pc:sldMk cId="0" sldId="291"/>
            <ac:spMk id="5655" creationId="{00000000-0000-0000-0000-000000000000}"/>
          </ac:spMkLst>
        </pc:spChg>
        <pc:spChg chg="mod">
          <ac:chgData name="Cao Tianyue" userId="002e49554a3b1526" providerId="LiveId" clId="{AB94867C-7F1F-4F52-A7CC-1BBF41B9F577}" dt="2020-11-20T02:42:51.228" v="49002" actId="947"/>
          <ac:spMkLst>
            <pc:docMk/>
            <pc:sldMk cId="0" sldId="291"/>
            <ac:spMk id="5656" creationId="{00000000-0000-0000-0000-000000000000}"/>
          </ac:spMkLst>
        </pc:spChg>
        <pc:spChg chg="mod">
          <ac:chgData name="Cao Tianyue" userId="002e49554a3b1526" providerId="LiveId" clId="{AB94867C-7F1F-4F52-A7CC-1BBF41B9F577}" dt="2020-11-20T02:42:51.228" v="48994" actId="947"/>
          <ac:spMkLst>
            <pc:docMk/>
            <pc:sldMk cId="0" sldId="291"/>
            <ac:spMk id="5657" creationId="{00000000-0000-0000-0000-000000000000}"/>
          </ac:spMkLst>
        </pc:spChg>
        <pc:spChg chg="mod">
          <ac:chgData name="Cao Tianyue" userId="002e49554a3b1526" providerId="LiveId" clId="{AB94867C-7F1F-4F52-A7CC-1BBF41B9F577}" dt="2020-11-20T02:42:51.227" v="48986" actId="947"/>
          <ac:spMkLst>
            <pc:docMk/>
            <pc:sldMk cId="0" sldId="291"/>
            <ac:spMk id="5658" creationId="{00000000-0000-0000-0000-000000000000}"/>
          </ac:spMkLst>
        </pc:spChg>
        <pc:spChg chg="mod">
          <ac:chgData name="Cao Tianyue" userId="002e49554a3b1526" providerId="LiveId" clId="{AB94867C-7F1F-4F52-A7CC-1BBF41B9F577}" dt="2020-11-20T02:42:51.227" v="48978" actId="947"/>
          <ac:spMkLst>
            <pc:docMk/>
            <pc:sldMk cId="0" sldId="291"/>
            <ac:spMk id="5659" creationId="{00000000-0000-0000-0000-000000000000}"/>
          </ac:spMkLst>
        </pc:spChg>
        <pc:spChg chg="mod">
          <ac:chgData name="Cao Tianyue" userId="002e49554a3b1526" providerId="LiveId" clId="{AB94867C-7F1F-4F52-A7CC-1BBF41B9F577}" dt="2020-11-20T02:42:51.226" v="48970" actId="947"/>
          <ac:spMkLst>
            <pc:docMk/>
            <pc:sldMk cId="0" sldId="291"/>
            <ac:spMk id="5660" creationId="{00000000-0000-0000-0000-000000000000}"/>
          </ac:spMkLst>
        </pc:spChg>
        <pc:spChg chg="mod">
          <ac:chgData name="Cao Tianyue" userId="002e49554a3b1526" providerId="LiveId" clId="{AB94867C-7F1F-4F52-A7CC-1BBF41B9F577}" dt="2020-11-20T02:42:51.226" v="48962" actId="947"/>
          <ac:spMkLst>
            <pc:docMk/>
            <pc:sldMk cId="0" sldId="291"/>
            <ac:spMk id="5661" creationId="{00000000-0000-0000-0000-000000000000}"/>
          </ac:spMkLst>
        </pc:spChg>
        <pc:spChg chg="mod">
          <ac:chgData name="Cao Tianyue" userId="002e49554a3b1526" providerId="LiveId" clId="{AB94867C-7F1F-4F52-A7CC-1BBF41B9F577}" dt="2020-11-20T02:42:51.225" v="48954" actId="947"/>
          <ac:spMkLst>
            <pc:docMk/>
            <pc:sldMk cId="0" sldId="291"/>
            <ac:spMk id="5662" creationId="{00000000-0000-0000-0000-000000000000}"/>
          </ac:spMkLst>
        </pc:spChg>
        <pc:spChg chg="mod">
          <ac:chgData name="Cao Tianyue" userId="002e49554a3b1526" providerId="LiveId" clId="{AB94867C-7F1F-4F52-A7CC-1BBF41B9F577}" dt="2020-11-20T02:42:51.225" v="48946" actId="947"/>
          <ac:spMkLst>
            <pc:docMk/>
            <pc:sldMk cId="0" sldId="291"/>
            <ac:spMk id="5663" creationId="{00000000-0000-0000-0000-000000000000}"/>
          </ac:spMkLst>
        </pc:spChg>
        <pc:spChg chg="mod">
          <ac:chgData name="Cao Tianyue" userId="002e49554a3b1526" providerId="LiveId" clId="{AB94867C-7F1F-4F52-A7CC-1BBF41B9F577}" dt="2020-11-20T02:42:51.224" v="48938" actId="947"/>
          <ac:spMkLst>
            <pc:docMk/>
            <pc:sldMk cId="0" sldId="291"/>
            <ac:spMk id="5664" creationId="{00000000-0000-0000-0000-000000000000}"/>
          </ac:spMkLst>
        </pc:spChg>
        <pc:spChg chg="mod">
          <ac:chgData name="Cao Tianyue" userId="002e49554a3b1526" providerId="LiveId" clId="{AB94867C-7F1F-4F52-A7CC-1BBF41B9F577}" dt="2020-11-20T02:42:51.224" v="48930" actId="947"/>
          <ac:spMkLst>
            <pc:docMk/>
            <pc:sldMk cId="0" sldId="291"/>
            <ac:spMk id="5665" creationId="{00000000-0000-0000-0000-000000000000}"/>
          </ac:spMkLst>
        </pc:spChg>
        <pc:spChg chg="mod">
          <ac:chgData name="Cao Tianyue" userId="002e49554a3b1526" providerId="LiveId" clId="{AB94867C-7F1F-4F52-A7CC-1BBF41B9F577}" dt="2020-11-20T02:42:51.223" v="48922" actId="947"/>
          <ac:spMkLst>
            <pc:docMk/>
            <pc:sldMk cId="0" sldId="291"/>
            <ac:spMk id="5666" creationId="{00000000-0000-0000-0000-000000000000}"/>
          </ac:spMkLst>
        </pc:spChg>
        <pc:spChg chg="mod">
          <ac:chgData name="Cao Tianyue" userId="002e49554a3b1526" providerId="LiveId" clId="{AB94867C-7F1F-4F52-A7CC-1BBF41B9F577}" dt="2020-11-20T02:42:51.223" v="48914" actId="947"/>
          <ac:spMkLst>
            <pc:docMk/>
            <pc:sldMk cId="0" sldId="291"/>
            <ac:spMk id="5667" creationId="{00000000-0000-0000-0000-000000000000}"/>
          </ac:spMkLst>
        </pc:spChg>
        <pc:spChg chg="mod">
          <ac:chgData name="Cao Tianyue" userId="002e49554a3b1526" providerId="LiveId" clId="{AB94867C-7F1F-4F52-A7CC-1BBF41B9F577}" dt="2020-11-20T02:42:51.222" v="48906" actId="947"/>
          <ac:spMkLst>
            <pc:docMk/>
            <pc:sldMk cId="0" sldId="291"/>
            <ac:spMk id="5668" creationId="{00000000-0000-0000-0000-000000000000}"/>
          </ac:spMkLst>
        </pc:spChg>
        <pc:spChg chg="mod">
          <ac:chgData name="Cao Tianyue" userId="002e49554a3b1526" providerId="LiveId" clId="{AB94867C-7F1F-4F52-A7CC-1BBF41B9F577}" dt="2020-11-20T02:42:51.222" v="48898" actId="947"/>
          <ac:spMkLst>
            <pc:docMk/>
            <pc:sldMk cId="0" sldId="291"/>
            <ac:spMk id="5669" creationId="{00000000-0000-0000-0000-000000000000}"/>
          </ac:spMkLst>
        </pc:spChg>
        <pc:spChg chg="mod">
          <ac:chgData name="Cao Tianyue" userId="002e49554a3b1526" providerId="LiveId" clId="{AB94867C-7F1F-4F52-A7CC-1BBF41B9F577}" dt="2020-11-20T02:42:51.221" v="48890" actId="947"/>
          <ac:spMkLst>
            <pc:docMk/>
            <pc:sldMk cId="0" sldId="291"/>
            <ac:spMk id="5670" creationId="{00000000-0000-0000-0000-000000000000}"/>
          </ac:spMkLst>
        </pc:spChg>
        <pc:spChg chg="mod">
          <ac:chgData name="Cao Tianyue" userId="002e49554a3b1526" providerId="LiveId" clId="{AB94867C-7F1F-4F52-A7CC-1BBF41B9F577}" dt="2020-11-20T02:42:51.220" v="48882" actId="947"/>
          <ac:spMkLst>
            <pc:docMk/>
            <pc:sldMk cId="0" sldId="291"/>
            <ac:spMk id="5671" creationId="{00000000-0000-0000-0000-000000000000}"/>
          </ac:spMkLst>
        </pc:spChg>
        <pc:spChg chg="mod">
          <ac:chgData name="Cao Tianyue" userId="002e49554a3b1526" providerId="LiveId" clId="{AB94867C-7F1F-4F52-A7CC-1BBF41B9F577}" dt="2020-11-20T02:42:51.220" v="48874" actId="947"/>
          <ac:spMkLst>
            <pc:docMk/>
            <pc:sldMk cId="0" sldId="291"/>
            <ac:spMk id="5672" creationId="{00000000-0000-0000-0000-000000000000}"/>
          </ac:spMkLst>
        </pc:spChg>
        <pc:spChg chg="mod">
          <ac:chgData name="Cao Tianyue" userId="002e49554a3b1526" providerId="LiveId" clId="{AB94867C-7F1F-4F52-A7CC-1BBF41B9F577}" dt="2020-11-20T02:42:51.219" v="48866" actId="947"/>
          <ac:spMkLst>
            <pc:docMk/>
            <pc:sldMk cId="0" sldId="291"/>
            <ac:spMk id="5673" creationId="{00000000-0000-0000-0000-000000000000}"/>
          </ac:spMkLst>
        </pc:spChg>
        <pc:spChg chg="mod">
          <ac:chgData name="Cao Tianyue" userId="002e49554a3b1526" providerId="LiveId" clId="{AB94867C-7F1F-4F52-A7CC-1BBF41B9F577}" dt="2020-11-20T02:42:51.219" v="48858" actId="947"/>
          <ac:spMkLst>
            <pc:docMk/>
            <pc:sldMk cId="0" sldId="291"/>
            <ac:spMk id="5674" creationId="{00000000-0000-0000-0000-000000000000}"/>
          </ac:spMkLst>
        </pc:spChg>
        <pc:spChg chg="mod">
          <ac:chgData name="Cao Tianyue" userId="002e49554a3b1526" providerId="LiveId" clId="{AB94867C-7F1F-4F52-A7CC-1BBF41B9F577}" dt="2020-11-20T02:42:51.218" v="48850" actId="947"/>
          <ac:spMkLst>
            <pc:docMk/>
            <pc:sldMk cId="0" sldId="291"/>
            <ac:spMk id="5675" creationId="{00000000-0000-0000-0000-000000000000}"/>
          </ac:spMkLst>
        </pc:spChg>
        <pc:spChg chg="mod">
          <ac:chgData name="Cao Tianyue" userId="002e49554a3b1526" providerId="LiveId" clId="{AB94867C-7F1F-4F52-A7CC-1BBF41B9F577}" dt="2020-11-20T02:42:51.218" v="48842" actId="947"/>
          <ac:spMkLst>
            <pc:docMk/>
            <pc:sldMk cId="0" sldId="291"/>
            <ac:spMk id="5676" creationId="{00000000-0000-0000-0000-000000000000}"/>
          </ac:spMkLst>
        </pc:spChg>
        <pc:spChg chg="mod">
          <ac:chgData name="Cao Tianyue" userId="002e49554a3b1526" providerId="LiveId" clId="{AB94867C-7F1F-4F52-A7CC-1BBF41B9F577}" dt="2020-11-20T02:42:51.217" v="48834" actId="947"/>
          <ac:spMkLst>
            <pc:docMk/>
            <pc:sldMk cId="0" sldId="291"/>
            <ac:spMk id="5677" creationId="{00000000-0000-0000-0000-000000000000}"/>
          </ac:spMkLst>
        </pc:spChg>
        <pc:spChg chg="mod">
          <ac:chgData name="Cao Tianyue" userId="002e49554a3b1526" providerId="LiveId" clId="{AB94867C-7F1F-4F52-A7CC-1BBF41B9F577}" dt="2020-11-20T02:42:51.216" v="48826" actId="947"/>
          <ac:spMkLst>
            <pc:docMk/>
            <pc:sldMk cId="0" sldId="291"/>
            <ac:spMk id="5678" creationId="{00000000-0000-0000-0000-000000000000}"/>
          </ac:spMkLst>
        </pc:spChg>
        <pc:spChg chg="mod">
          <ac:chgData name="Cao Tianyue" userId="002e49554a3b1526" providerId="LiveId" clId="{AB94867C-7F1F-4F52-A7CC-1BBF41B9F577}" dt="2020-11-20T02:42:51.216" v="48818" actId="947"/>
          <ac:spMkLst>
            <pc:docMk/>
            <pc:sldMk cId="0" sldId="291"/>
            <ac:spMk id="5679" creationId="{00000000-0000-0000-0000-000000000000}"/>
          </ac:spMkLst>
        </pc:spChg>
        <pc:spChg chg="mod">
          <ac:chgData name="Cao Tianyue" userId="002e49554a3b1526" providerId="LiveId" clId="{AB94867C-7F1F-4F52-A7CC-1BBF41B9F577}" dt="2020-11-20T02:42:51.215" v="48810" actId="947"/>
          <ac:spMkLst>
            <pc:docMk/>
            <pc:sldMk cId="0" sldId="291"/>
            <ac:spMk id="5680" creationId="{00000000-0000-0000-0000-000000000000}"/>
          </ac:spMkLst>
        </pc:spChg>
        <pc:spChg chg="mod">
          <ac:chgData name="Cao Tianyue" userId="002e49554a3b1526" providerId="LiveId" clId="{AB94867C-7F1F-4F52-A7CC-1BBF41B9F577}" dt="2020-11-20T02:42:51.215" v="48802" actId="947"/>
          <ac:spMkLst>
            <pc:docMk/>
            <pc:sldMk cId="0" sldId="291"/>
            <ac:spMk id="5681" creationId="{00000000-0000-0000-0000-000000000000}"/>
          </ac:spMkLst>
        </pc:spChg>
        <pc:spChg chg="mod">
          <ac:chgData name="Cao Tianyue" userId="002e49554a3b1526" providerId="LiveId" clId="{AB94867C-7F1F-4F52-A7CC-1BBF41B9F577}" dt="2020-11-20T02:42:51.214" v="48794" actId="947"/>
          <ac:spMkLst>
            <pc:docMk/>
            <pc:sldMk cId="0" sldId="291"/>
            <ac:spMk id="5682" creationId="{00000000-0000-0000-0000-000000000000}"/>
          </ac:spMkLst>
        </pc:spChg>
        <pc:spChg chg="mod">
          <ac:chgData name="Cao Tianyue" userId="002e49554a3b1526" providerId="LiveId" clId="{AB94867C-7F1F-4F52-A7CC-1BBF41B9F577}" dt="2020-11-20T02:42:51.214" v="48786" actId="947"/>
          <ac:spMkLst>
            <pc:docMk/>
            <pc:sldMk cId="0" sldId="291"/>
            <ac:spMk id="5684" creationId="{00000000-0000-0000-0000-000000000000}"/>
          </ac:spMkLst>
        </pc:spChg>
        <pc:spChg chg="mod">
          <ac:chgData name="Cao Tianyue" userId="002e49554a3b1526" providerId="LiveId" clId="{AB94867C-7F1F-4F52-A7CC-1BBF41B9F577}" dt="2020-11-20T02:42:51.213" v="48778" actId="947"/>
          <ac:spMkLst>
            <pc:docMk/>
            <pc:sldMk cId="0" sldId="291"/>
            <ac:spMk id="5685" creationId="{00000000-0000-0000-0000-000000000000}"/>
          </ac:spMkLst>
        </pc:spChg>
        <pc:spChg chg="mod">
          <ac:chgData name="Cao Tianyue" userId="002e49554a3b1526" providerId="LiveId" clId="{AB94867C-7F1F-4F52-A7CC-1BBF41B9F577}" dt="2020-11-20T02:42:51.213" v="48770" actId="947"/>
          <ac:spMkLst>
            <pc:docMk/>
            <pc:sldMk cId="0" sldId="291"/>
            <ac:spMk id="5686" creationId="{00000000-0000-0000-0000-000000000000}"/>
          </ac:spMkLst>
        </pc:spChg>
        <pc:spChg chg="mod">
          <ac:chgData name="Cao Tianyue" userId="002e49554a3b1526" providerId="LiveId" clId="{AB94867C-7F1F-4F52-A7CC-1BBF41B9F577}" dt="2020-11-20T02:42:51.212" v="48762" actId="947"/>
          <ac:spMkLst>
            <pc:docMk/>
            <pc:sldMk cId="0" sldId="291"/>
            <ac:spMk id="5687" creationId="{00000000-0000-0000-0000-000000000000}"/>
          </ac:spMkLst>
        </pc:spChg>
        <pc:spChg chg="mod">
          <ac:chgData name="Cao Tianyue" userId="002e49554a3b1526" providerId="LiveId" clId="{AB94867C-7F1F-4F52-A7CC-1BBF41B9F577}" dt="2020-11-20T02:42:51.212" v="48754" actId="947"/>
          <ac:spMkLst>
            <pc:docMk/>
            <pc:sldMk cId="0" sldId="291"/>
            <ac:spMk id="5688" creationId="{00000000-0000-0000-0000-000000000000}"/>
          </ac:spMkLst>
        </pc:spChg>
        <pc:spChg chg="mod">
          <ac:chgData name="Cao Tianyue" userId="002e49554a3b1526" providerId="LiveId" clId="{AB94867C-7F1F-4F52-A7CC-1BBF41B9F577}" dt="2020-11-20T02:42:51.211" v="48746" actId="947"/>
          <ac:spMkLst>
            <pc:docMk/>
            <pc:sldMk cId="0" sldId="291"/>
            <ac:spMk id="5689" creationId="{00000000-0000-0000-0000-000000000000}"/>
          </ac:spMkLst>
        </pc:spChg>
        <pc:spChg chg="mod">
          <ac:chgData name="Cao Tianyue" userId="002e49554a3b1526" providerId="LiveId" clId="{AB94867C-7F1F-4F52-A7CC-1BBF41B9F577}" dt="2020-11-20T02:42:51.211" v="48738" actId="947"/>
          <ac:spMkLst>
            <pc:docMk/>
            <pc:sldMk cId="0" sldId="291"/>
            <ac:spMk id="5690" creationId="{00000000-0000-0000-0000-000000000000}"/>
          </ac:spMkLst>
        </pc:spChg>
        <pc:spChg chg="mod">
          <ac:chgData name="Cao Tianyue" userId="002e49554a3b1526" providerId="LiveId" clId="{AB94867C-7F1F-4F52-A7CC-1BBF41B9F577}" dt="2020-11-20T02:42:51.210" v="48730" actId="947"/>
          <ac:spMkLst>
            <pc:docMk/>
            <pc:sldMk cId="0" sldId="291"/>
            <ac:spMk id="5691" creationId="{00000000-0000-0000-0000-000000000000}"/>
          </ac:spMkLst>
        </pc:spChg>
        <pc:spChg chg="mod">
          <ac:chgData name="Cao Tianyue" userId="002e49554a3b1526" providerId="LiveId" clId="{AB94867C-7F1F-4F52-A7CC-1BBF41B9F577}" dt="2020-11-20T02:42:51.210" v="48722" actId="947"/>
          <ac:spMkLst>
            <pc:docMk/>
            <pc:sldMk cId="0" sldId="291"/>
            <ac:spMk id="5692" creationId="{00000000-0000-0000-0000-000000000000}"/>
          </ac:spMkLst>
        </pc:spChg>
        <pc:spChg chg="mod">
          <ac:chgData name="Cao Tianyue" userId="002e49554a3b1526" providerId="LiveId" clId="{AB94867C-7F1F-4F52-A7CC-1BBF41B9F577}" dt="2020-11-20T02:42:51.209" v="48714" actId="947"/>
          <ac:spMkLst>
            <pc:docMk/>
            <pc:sldMk cId="0" sldId="291"/>
            <ac:spMk id="5693" creationId="{00000000-0000-0000-0000-000000000000}"/>
          </ac:spMkLst>
        </pc:spChg>
        <pc:spChg chg="mod">
          <ac:chgData name="Cao Tianyue" userId="002e49554a3b1526" providerId="LiveId" clId="{AB94867C-7F1F-4F52-A7CC-1BBF41B9F577}" dt="2020-11-20T02:42:51.209" v="48706" actId="947"/>
          <ac:spMkLst>
            <pc:docMk/>
            <pc:sldMk cId="0" sldId="291"/>
            <ac:spMk id="5694" creationId="{00000000-0000-0000-0000-000000000000}"/>
          </ac:spMkLst>
        </pc:spChg>
        <pc:spChg chg="mod">
          <ac:chgData name="Cao Tianyue" userId="002e49554a3b1526" providerId="LiveId" clId="{AB94867C-7F1F-4F52-A7CC-1BBF41B9F577}" dt="2020-11-20T02:42:51.208" v="48698" actId="947"/>
          <ac:spMkLst>
            <pc:docMk/>
            <pc:sldMk cId="0" sldId="291"/>
            <ac:spMk id="5695" creationId="{00000000-0000-0000-0000-000000000000}"/>
          </ac:spMkLst>
        </pc:spChg>
        <pc:spChg chg="mod">
          <ac:chgData name="Cao Tianyue" userId="002e49554a3b1526" providerId="LiveId" clId="{AB94867C-7F1F-4F52-A7CC-1BBF41B9F577}" dt="2020-11-20T02:42:51.207" v="48690" actId="947"/>
          <ac:spMkLst>
            <pc:docMk/>
            <pc:sldMk cId="0" sldId="291"/>
            <ac:spMk id="5696" creationId="{00000000-0000-0000-0000-000000000000}"/>
          </ac:spMkLst>
        </pc:spChg>
        <pc:spChg chg="mod">
          <ac:chgData name="Cao Tianyue" userId="002e49554a3b1526" providerId="LiveId" clId="{AB94867C-7F1F-4F52-A7CC-1BBF41B9F577}" dt="2020-11-20T02:42:51.207" v="48682" actId="947"/>
          <ac:spMkLst>
            <pc:docMk/>
            <pc:sldMk cId="0" sldId="291"/>
            <ac:spMk id="5697" creationId="{00000000-0000-0000-0000-000000000000}"/>
          </ac:spMkLst>
        </pc:spChg>
        <pc:spChg chg="mod">
          <ac:chgData name="Cao Tianyue" userId="002e49554a3b1526" providerId="LiveId" clId="{AB94867C-7F1F-4F52-A7CC-1BBF41B9F577}" dt="2020-11-20T02:42:51.206" v="48674" actId="947"/>
          <ac:spMkLst>
            <pc:docMk/>
            <pc:sldMk cId="0" sldId="291"/>
            <ac:spMk id="5698" creationId="{00000000-0000-0000-0000-000000000000}"/>
          </ac:spMkLst>
        </pc:spChg>
        <pc:spChg chg="mod">
          <ac:chgData name="Cao Tianyue" userId="002e49554a3b1526" providerId="LiveId" clId="{AB94867C-7F1F-4F52-A7CC-1BBF41B9F577}" dt="2020-11-20T02:42:51.206" v="48666" actId="947"/>
          <ac:spMkLst>
            <pc:docMk/>
            <pc:sldMk cId="0" sldId="291"/>
            <ac:spMk id="5699" creationId="{00000000-0000-0000-0000-000000000000}"/>
          </ac:spMkLst>
        </pc:spChg>
        <pc:spChg chg="mod">
          <ac:chgData name="Cao Tianyue" userId="002e49554a3b1526" providerId="LiveId" clId="{AB94867C-7F1F-4F52-A7CC-1BBF41B9F577}" dt="2020-11-20T02:42:51.205" v="48658" actId="947"/>
          <ac:spMkLst>
            <pc:docMk/>
            <pc:sldMk cId="0" sldId="291"/>
            <ac:spMk id="5700" creationId="{00000000-0000-0000-0000-000000000000}"/>
          </ac:spMkLst>
        </pc:spChg>
        <pc:spChg chg="mod">
          <ac:chgData name="Cao Tianyue" userId="002e49554a3b1526" providerId="LiveId" clId="{AB94867C-7F1F-4F52-A7CC-1BBF41B9F577}" dt="2020-11-20T02:42:51.205" v="48650" actId="947"/>
          <ac:spMkLst>
            <pc:docMk/>
            <pc:sldMk cId="0" sldId="291"/>
            <ac:spMk id="5701" creationId="{00000000-0000-0000-0000-000000000000}"/>
          </ac:spMkLst>
        </pc:spChg>
        <pc:spChg chg="mod">
          <ac:chgData name="Cao Tianyue" userId="002e49554a3b1526" providerId="LiveId" clId="{AB94867C-7F1F-4F52-A7CC-1BBF41B9F577}" dt="2020-11-20T02:42:51.204" v="48642" actId="947"/>
          <ac:spMkLst>
            <pc:docMk/>
            <pc:sldMk cId="0" sldId="291"/>
            <ac:spMk id="5702" creationId="{00000000-0000-0000-0000-000000000000}"/>
          </ac:spMkLst>
        </pc:spChg>
        <pc:spChg chg="mod">
          <ac:chgData name="Cao Tianyue" userId="002e49554a3b1526" providerId="LiveId" clId="{AB94867C-7F1F-4F52-A7CC-1BBF41B9F577}" dt="2020-11-20T02:42:51.204" v="48634" actId="947"/>
          <ac:spMkLst>
            <pc:docMk/>
            <pc:sldMk cId="0" sldId="291"/>
            <ac:spMk id="5703" creationId="{00000000-0000-0000-0000-000000000000}"/>
          </ac:spMkLst>
        </pc:spChg>
        <pc:spChg chg="mod">
          <ac:chgData name="Cao Tianyue" userId="002e49554a3b1526" providerId="LiveId" clId="{AB94867C-7F1F-4F52-A7CC-1BBF41B9F577}" dt="2020-11-20T02:42:51.203" v="48626" actId="947"/>
          <ac:spMkLst>
            <pc:docMk/>
            <pc:sldMk cId="0" sldId="291"/>
            <ac:spMk id="5704" creationId="{00000000-0000-0000-0000-000000000000}"/>
          </ac:spMkLst>
        </pc:spChg>
        <pc:spChg chg="mod">
          <ac:chgData name="Cao Tianyue" userId="002e49554a3b1526" providerId="LiveId" clId="{AB94867C-7F1F-4F52-A7CC-1BBF41B9F577}" dt="2020-11-20T02:42:51.203" v="48618" actId="947"/>
          <ac:spMkLst>
            <pc:docMk/>
            <pc:sldMk cId="0" sldId="291"/>
            <ac:spMk id="5705" creationId="{00000000-0000-0000-0000-000000000000}"/>
          </ac:spMkLst>
        </pc:spChg>
        <pc:spChg chg="mod">
          <ac:chgData name="Cao Tianyue" userId="002e49554a3b1526" providerId="LiveId" clId="{AB94867C-7F1F-4F52-A7CC-1BBF41B9F577}" dt="2020-11-20T02:42:51.317" v="50356" actId="947"/>
          <ac:spMkLst>
            <pc:docMk/>
            <pc:sldMk cId="0" sldId="291"/>
            <ac:spMk id="5707" creationId="{00000000-0000-0000-0000-000000000000}"/>
          </ac:spMkLst>
        </pc:spChg>
        <pc:spChg chg="mod">
          <ac:chgData name="Cao Tianyue" userId="002e49554a3b1526" providerId="LiveId" clId="{AB94867C-7F1F-4F52-A7CC-1BBF41B9F577}" dt="2020-11-20T02:42:51.312" v="50274" actId="947"/>
          <ac:spMkLst>
            <pc:docMk/>
            <pc:sldMk cId="0" sldId="291"/>
            <ac:spMk id="5709" creationId="{00000000-0000-0000-0000-000000000000}"/>
          </ac:spMkLst>
        </pc:spChg>
        <pc:spChg chg="mod">
          <ac:chgData name="Cao Tianyue" userId="002e49554a3b1526" providerId="LiveId" clId="{AB94867C-7F1F-4F52-A7CC-1BBF41B9F577}" dt="2020-11-20T02:42:51.308" v="50207" actId="947"/>
          <ac:spMkLst>
            <pc:docMk/>
            <pc:sldMk cId="0" sldId="291"/>
            <ac:spMk id="5710" creationId="{00000000-0000-0000-0000-000000000000}"/>
          </ac:spMkLst>
        </pc:spChg>
        <pc:spChg chg="mod">
          <ac:chgData name="Cao Tianyue" userId="002e49554a3b1526" providerId="LiveId" clId="{AB94867C-7F1F-4F52-A7CC-1BBF41B9F577}" dt="2020-11-20T02:42:51.303" v="50141" actId="947"/>
          <ac:spMkLst>
            <pc:docMk/>
            <pc:sldMk cId="0" sldId="291"/>
            <ac:spMk id="5711" creationId="{00000000-0000-0000-0000-000000000000}"/>
          </ac:spMkLst>
        </pc:spChg>
        <pc:spChg chg="mod">
          <ac:chgData name="Cao Tianyue" userId="002e49554a3b1526" providerId="LiveId" clId="{AB94867C-7F1F-4F52-A7CC-1BBF41B9F577}" dt="2020-11-20T02:42:51.300" v="50094" actId="947"/>
          <ac:spMkLst>
            <pc:docMk/>
            <pc:sldMk cId="0" sldId="291"/>
            <ac:spMk id="5712" creationId="{00000000-0000-0000-0000-000000000000}"/>
          </ac:spMkLst>
        </pc:spChg>
        <pc:spChg chg="mod">
          <ac:chgData name="Cao Tianyue" userId="002e49554a3b1526" providerId="LiveId" clId="{AB94867C-7F1F-4F52-A7CC-1BBF41B9F577}" dt="2020-11-20T02:42:51.296" v="50035" actId="947"/>
          <ac:spMkLst>
            <pc:docMk/>
            <pc:sldMk cId="0" sldId="291"/>
            <ac:spMk id="5713" creationId="{00000000-0000-0000-0000-000000000000}"/>
          </ac:spMkLst>
        </pc:spChg>
        <pc:spChg chg="mod">
          <ac:chgData name="Cao Tianyue" userId="002e49554a3b1526" providerId="LiveId" clId="{AB94867C-7F1F-4F52-A7CC-1BBF41B9F577}" dt="2020-11-20T02:42:51.293" v="49985" actId="947"/>
          <ac:spMkLst>
            <pc:docMk/>
            <pc:sldMk cId="0" sldId="291"/>
            <ac:spMk id="5714" creationId="{00000000-0000-0000-0000-000000000000}"/>
          </ac:spMkLst>
        </pc:spChg>
        <pc:spChg chg="mod">
          <ac:chgData name="Cao Tianyue" userId="002e49554a3b1526" providerId="LiveId" clId="{AB94867C-7F1F-4F52-A7CC-1BBF41B9F577}" dt="2020-11-20T02:42:51.316" v="50341" actId="947"/>
          <ac:spMkLst>
            <pc:docMk/>
            <pc:sldMk cId="0" sldId="291"/>
            <ac:spMk id="5716" creationId="{00000000-0000-0000-0000-000000000000}"/>
          </ac:spMkLst>
        </pc:spChg>
        <pc:spChg chg="mod">
          <ac:chgData name="Cao Tianyue" userId="002e49554a3b1526" providerId="LiveId" clId="{AB94867C-7F1F-4F52-A7CC-1BBF41B9F577}" dt="2020-11-20T02:42:51.311" v="50263" actId="947"/>
          <ac:spMkLst>
            <pc:docMk/>
            <pc:sldMk cId="0" sldId="291"/>
            <ac:spMk id="5718" creationId="{00000000-0000-0000-0000-000000000000}"/>
          </ac:spMkLst>
        </pc:spChg>
        <pc:spChg chg="mod">
          <ac:chgData name="Cao Tianyue" userId="002e49554a3b1526" providerId="LiveId" clId="{AB94867C-7F1F-4F52-A7CC-1BBF41B9F577}" dt="2020-11-20T02:42:51.307" v="50202" actId="947"/>
          <ac:spMkLst>
            <pc:docMk/>
            <pc:sldMk cId="0" sldId="291"/>
            <ac:spMk id="5719" creationId="{00000000-0000-0000-0000-000000000000}"/>
          </ac:spMkLst>
        </pc:spChg>
        <pc:spChg chg="mod">
          <ac:chgData name="Cao Tianyue" userId="002e49554a3b1526" providerId="LiveId" clId="{AB94867C-7F1F-4F52-A7CC-1BBF41B9F577}" dt="2020-11-20T02:42:51.303" v="50146" actId="947"/>
          <ac:spMkLst>
            <pc:docMk/>
            <pc:sldMk cId="0" sldId="291"/>
            <ac:spMk id="5720" creationId="{00000000-0000-0000-0000-000000000000}"/>
          </ac:spMkLst>
        </pc:spChg>
        <pc:spChg chg="mod">
          <ac:chgData name="Cao Tianyue" userId="002e49554a3b1526" providerId="LiveId" clId="{AB94867C-7F1F-4F52-A7CC-1BBF41B9F577}" dt="2020-11-20T02:42:51.300" v="50096" actId="947"/>
          <ac:spMkLst>
            <pc:docMk/>
            <pc:sldMk cId="0" sldId="291"/>
            <ac:spMk id="5721" creationId="{00000000-0000-0000-0000-000000000000}"/>
          </ac:spMkLst>
        </pc:spChg>
        <pc:spChg chg="mod">
          <ac:chgData name="Cao Tianyue" userId="002e49554a3b1526" providerId="LiveId" clId="{AB94867C-7F1F-4F52-A7CC-1BBF41B9F577}" dt="2020-11-20T02:42:51.296" v="50034" actId="947"/>
          <ac:spMkLst>
            <pc:docMk/>
            <pc:sldMk cId="0" sldId="291"/>
            <ac:spMk id="5722" creationId="{00000000-0000-0000-0000-000000000000}"/>
          </ac:spMkLst>
        </pc:spChg>
        <pc:spChg chg="mod">
          <ac:chgData name="Cao Tianyue" userId="002e49554a3b1526" providerId="LiveId" clId="{AB94867C-7F1F-4F52-A7CC-1BBF41B9F577}" dt="2020-11-20T02:42:51.293" v="49984" actId="947"/>
          <ac:spMkLst>
            <pc:docMk/>
            <pc:sldMk cId="0" sldId="291"/>
            <ac:spMk id="5723" creationId="{00000000-0000-0000-0000-000000000000}"/>
          </ac:spMkLst>
        </pc:spChg>
        <pc:spChg chg="mod">
          <ac:chgData name="Cao Tianyue" userId="002e49554a3b1526" providerId="LiveId" clId="{AB94867C-7F1F-4F52-A7CC-1BBF41B9F577}" dt="2020-11-20T02:42:51.316" v="50344" actId="947"/>
          <ac:spMkLst>
            <pc:docMk/>
            <pc:sldMk cId="0" sldId="291"/>
            <ac:spMk id="5726" creationId="{00000000-0000-0000-0000-000000000000}"/>
          </ac:spMkLst>
        </pc:spChg>
        <pc:spChg chg="mod">
          <ac:chgData name="Cao Tianyue" userId="002e49554a3b1526" providerId="LiveId" clId="{AB94867C-7F1F-4F52-A7CC-1BBF41B9F577}" dt="2020-11-20T02:42:51.312" v="50271" actId="947"/>
          <ac:spMkLst>
            <pc:docMk/>
            <pc:sldMk cId="0" sldId="291"/>
            <ac:spMk id="5727" creationId="{00000000-0000-0000-0000-000000000000}"/>
          </ac:spMkLst>
        </pc:spChg>
        <pc:spChg chg="mod">
          <ac:chgData name="Cao Tianyue" userId="002e49554a3b1526" providerId="LiveId" clId="{AB94867C-7F1F-4F52-A7CC-1BBF41B9F577}" dt="2020-11-20T02:42:51.307" v="50203" actId="947"/>
          <ac:spMkLst>
            <pc:docMk/>
            <pc:sldMk cId="0" sldId="291"/>
            <ac:spMk id="5728" creationId="{00000000-0000-0000-0000-000000000000}"/>
          </ac:spMkLst>
        </pc:spChg>
        <pc:spChg chg="mod">
          <ac:chgData name="Cao Tianyue" userId="002e49554a3b1526" providerId="LiveId" clId="{AB94867C-7F1F-4F52-A7CC-1BBF41B9F577}" dt="2020-11-20T02:42:51.303" v="50147" actId="947"/>
          <ac:spMkLst>
            <pc:docMk/>
            <pc:sldMk cId="0" sldId="291"/>
            <ac:spMk id="5729" creationId="{00000000-0000-0000-0000-000000000000}"/>
          </ac:spMkLst>
        </pc:spChg>
        <pc:spChg chg="mod">
          <ac:chgData name="Cao Tianyue" userId="002e49554a3b1526" providerId="LiveId" clId="{AB94867C-7F1F-4F52-A7CC-1BBF41B9F577}" dt="2020-11-20T02:42:51.299" v="50081" actId="947"/>
          <ac:spMkLst>
            <pc:docMk/>
            <pc:sldMk cId="0" sldId="291"/>
            <ac:spMk id="5730" creationId="{00000000-0000-0000-0000-000000000000}"/>
          </ac:spMkLst>
        </pc:spChg>
        <pc:spChg chg="mod">
          <ac:chgData name="Cao Tianyue" userId="002e49554a3b1526" providerId="LiveId" clId="{AB94867C-7F1F-4F52-A7CC-1BBF41B9F577}" dt="2020-11-20T02:42:51.296" v="50026" actId="947"/>
          <ac:spMkLst>
            <pc:docMk/>
            <pc:sldMk cId="0" sldId="291"/>
            <ac:spMk id="5731" creationId="{00000000-0000-0000-0000-000000000000}"/>
          </ac:spMkLst>
        </pc:spChg>
        <pc:spChg chg="mod">
          <ac:chgData name="Cao Tianyue" userId="002e49554a3b1526" providerId="LiveId" clId="{AB94867C-7F1F-4F52-A7CC-1BBF41B9F577}" dt="2020-11-20T02:42:51.292" v="49970" actId="947"/>
          <ac:spMkLst>
            <pc:docMk/>
            <pc:sldMk cId="0" sldId="291"/>
            <ac:spMk id="5732" creationId="{00000000-0000-0000-0000-000000000000}"/>
          </ac:spMkLst>
        </pc:spChg>
        <pc:spChg chg="mod">
          <ac:chgData name="Cao Tianyue" userId="002e49554a3b1526" providerId="LiveId" clId="{AB94867C-7F1F-4F52-A7CC-1BBF41B9F577}" dt="2020-11-20T02:42:51.289" v="49927" actId="947"/>
          <ac:spMkLst>
            <pc:docMk/>
            <pc:sldMk cId="0" sldId="291"/>
            <ac:spMk id="5733" creationId="{00000000-0000-0000-0000-000000000000}"/>
          </ac:spMkLst>
        </pc:spChg>
        <pc:spChg chg="mod">
          <ac:chgData name="Cao Tianyue" userId="002e49554a3b1526" providerId="LiveId" clId="{AB94867C-7F1F-4F52-A7CC-1BBF41B9F577}" dt="2020-11-20T02:42:51.287" v="49893" actId="947"/>
          <ac:spMkLst>
            <pc:docMk/>
            <pc:sldMk cId="0" sldId="291"/>
            <ac:spMk id="5734" creationId="{00000000-0000-0000-0000-000000000000}"/>
          </ac:spMkLst>
        </pc:spChg>
        <pc:spChg chg="mod">
          <ac:chgData name="Cao Tianyue" userId="002e49554a3b1526" providerId="LiveId" clId="{AB94867C-7F1F-4F52-A7CC-1BBF41B9F577}" dt="2020-11-20T02:42:51.284" v="49852" actId="947"/>
          <ac:spMkLst>
            <pc:docMk/>
            <pc:sldMk cId="0" sldId="291"/>
            <ac:spMk id="5735" creationId="{00000000-0000-0000-0000-000000000000}"/>
          </ac:spMkLst>
        </pc:spChg>
        <pc:spChg chg="mod">
          <ac:chgData name="Cao Tianyue" userId="002e49554a3b1526" providerId="LiveId" clId="{AB94867C-7F1F-4F52-A7CC-1BBF41B9F577}" dt="2020-11-20T02:42:51.282" v="49819" actId="947"/>
          <ac:spMkLst>
            <pc:docMk/>
            <pc:sldMk cId="0" sldId="291"/>
            <ac:spMk id="5736" creationId="{00000000-0000-0000-0000-000000000000}"/>
          </ac:spMkLst>
        </pc:spChg>
        <pc:spChg chg="mod">
          <ac:chgData name="Cao Tianyue" userId="002e49554a3b1526" providerId="LiveId" clId="{AB94867C-7F1F-4F52-A7CC-1BBF41B9F577}" dt="2020-11-20T02:42:51.280" v="49784" actId="947"/>
          <ac:spMkLst>
            <pc:docMk/>
            <pc:sldMk cId="0" sldId="291"/>
            <ac:spMk id="5737" creationId="{00000000-0000-0000-0000-000000000000}"/>
          </ac:spMkLst>
        </pc:spChg>
        <pc:spChg chg="mod">
          <ac:chgData name="Cao Tianyue" userId="002e49554a3b1526" providerId="LiveId" clId="{AB94867C-7F1F-4F52-A7CC-1BBF41B9F577}" dt="2020-11-20T02:42:51.319" v="50381" actId="947"/>
          <ac:spMkLst>
            <pc:docMk/>
            <pc:sldMk cId="0" sldId="291"/>
            <ac:spMk id="5739" creationId="{00000000-0000-0000-0000-000000000000}"/>
          </ac:spMkLst>
        </pc:spChg>
        <pc:spChg chg="mod">
          <ac:chgData name="Cao Tianyue" userId="002e49554a3b1526" providerId="LiveId" clId="{AB94867C-7F1F-4F52-A7CC-1BBF41B9F577}" dt="2020-11-20T02:42:51.313" v="50301" actId="947"/>
          <ac:spMkLst>
            <pc:docMk/>
            <pc:sldMk cId="0" sldId="291"/>
            <ac:spMk id="5741" creationId="{00000000-0000-0000-0000-000000000000}"/>
          </ac:spMkLst>
        </pc:spChg>
        <pc:spChg chg="mod">
          <ac:chgData name="Cao Tianyue" userId="002e49554a3b1526" providerId="LiveId" clId="{AB94867C-7F1F-4F52-A7CC-1BBF41B9F577}" dt="2020-11-20T02:42:51.309" v="50232" actId="947"/>
          <ac:spMkLst>
            <pc:docMk/>
            <pc:sldMk cId="0" sldId="291"/>
            <ac:spMk id="5742" creationId="{00000000-0000-0000-0000-000000000000}"/>
          </ac:spMkLst>
        </pc:spChg>
        <pc:spChg chg="mod">
          <ac:chgData name="Cao Tianyue" userId="002e49554a3b1526" providerId="LiveId" clId="{AB94867C-7F1F-4F52-A7CC-1BBF41B9F577}" dt="2020-11-20T02:42:51.305" v="50175" actId="947"/>
          <ac:spMkLst>
            <pc:docMk/>
            <pc:sldMk cId="0" sldId="291"/>
            <ac:spMk id="5744" creationId="{00000000-0000-0000-0000-000000000000}"/>
          </ac:spMkLst>
        </pc:spChg>
        <pc:spChg chg="mod">
          <ac:chgData name="Cao Tianyue" userId="002e49554a3b1526" providerId="LiveId" clId="{AB94867C-7F1F-4F52-A7CC-1BBF41B9F577}" dt="2020-11-20T02:42:51.301" v="50117" actId="947"/>
          <ac:spMkLst>
            <pc:docMk/>
            <pc:sldMk cId="0" sldId="291"/>
            <ac:spMk id="5745" creationId="{00000000-0000-0000-0000-000000000000}"/>
          </ac:spMkLst>
        </pc:spChg>
        <pc:spChg chg="mod">
          <ac:chgData name="Cao Tianyue" userId="002e49554a3b1526" providerId="LiveId" clId="{AB94867C-7F1F-4F52-A7CC-1BBF41B9F577}" dt="2020-11-20T02:42:51.297" v="50057" actId="947"/>
          <ac:spMkLst>
            <pc:docMk/>
            <pc:sldMk cId="0" sldId="291"/>
            <ac:spMk id="5746" creationId="{00000000-0000-0000-0000-000000000000}"/>
          </ac:spMkLst>
        </pc:spChg>
        <pc:spChg chg="mod">
          <ac:chgData name="Cao Tianyue" userId="002e49554a3b1526" providerId="LiveId" clId="{AB94867C-7F1F-4F52-A7CC-1BBF41B9F577}" dt="2020-11-20T02:42:51.294" v="50008" actId="947"/>
          <ac:spMkLst>
            <pc:docMk/>
            <pc:sldMk cId="0" sldId="291"/>
            <ac:spMk id="5747" creationId="{00000000-0000-0000-0000-000000000000}"/>
          </ac:spMkLst>
        </pc:spChg>
        <pc:spChg chg="mod">
          <ac:chgData name="Cao Tianyue" userId="002e49554a3b1526" providerId="LiveId" clId="{AB94867C-7F1F-4F52-A7CC-1BBF41B9F577}" dt="2020-11-20T02:42:51.291" v="49954" actId="947"/>
          <ac:spMkLst>
            <pc:docMk/>
            <pc:sldMk cId="0" sldId="291"/>
            <ac:spMk id="5748" creationId="{00000000-0000-0000-0000-000000000000}"/>
          </ac:spMkLst>
        </pc:spChg>
        <pc:spChg chg="mod">
          <ac:chgData name="Cao Tianyue" userId="002e49554a3b1526" providerId="LiveId" clId="{AB94867C-7F1F-4F52-A7CC-1BBF41B9F577}" dt="2020-11-20T02:42:51.288" v="49909" actId="947"/>
          <ac:spMkLst>
            <pc:docMk/>
            <pc:sldMk cId="0" sldId="291"/>
            <ac:spMk id="5749" creationId="{00000000-0000-0000-0000-000000000000}"/>
          </ac:spMkLst>
        </pc:spChg>
        <pc:spChg chg="mod">
          <ac:chgData name="Cao Tianyue" userId="002e49554a3b1526" providerId="LiveId" clId="{AB94867C-7F1F-4F52-A7CC-1BBF41B9F577}" dt="2020-11-20T02:42:51.285" v="49870" actId="947"/>
          <ac:spMkLst>
            <pc:docMk/>
            <pc:sldMk cId="0" sldId="291"/>
            <ac:spMk id="5750" creationId="{00000000-0000-0000-0000-000000000000}"/>
          </ac:spMkLst>
        </pc:spChg>
        <pc:spChg chg="mod">
          <ac:chgData name="Cao Tianyue" userId="002e49554a3b1526" providerId="LiveId" clId="{AB94867C-7F1F-4F52-A7CC-1BBF41B9F577}" dt="2020-11-20T02:42:51.283" v="49832" actId="947"/>
          <ac:spMkLst>
            <pc:docMk/>
            <pc:sldMk cId="0" sldId="291"/>
            <ac:spMk id="5751" creationId="{00000000-0000-0000-0000-000000000000}"/>
          </ac:spMkLst>
        </pc:spChg>
        <pc:spChg chg="mod">
          <ac:chgData name="Cao Tianyue" userId="002e49554a3b1526" providerId="LiveId" clId="{AB94867C-7F1F-4F52-A7CC-1BBF41B9F577}" dt="2020-11-20T02:42:51.281" v="49800" actId="947"/>
          <ac:spMkLst>
            <pc:docMk/>
            <pc:sldMk cId="0" sldId="291"/>
            <ac:spMk id="5752" creationId="{00000000-0000-0000-0000-000000000000}"/>
          </ac:spMkLst>
        </pc:spChg>
        <pc:spChg chg="mod">
          <ac:chgData name="Cao Tianyue" userId="002e49554a3b1526" providerId="LiveId" clId="{AB94867C-7F1F-4F52-A7CC-1BBF41B9F577}" dt="2020-11-20T02:42:51.279" v="49764" actId="947"/>
          <ac:spMkLst>
            <pc:docMk/>
            <pc:sldMk cId="0" sldId="291"/>
            <ac:spMk id="5753" creationId="{00000000-0000-0000-0000-000000000000}"/>
          </ac:spMkLst>
        </pc:spChg>
        <pc:spChg chg="mod">
          <ac:chgData name="Cao Tianyue" userId="002e49554a3b1526" providerId="LiveId" clId="{AB94867C-7F1F-4F52-A7CC-1BBF41B9F577}" dt="2020-11-20T02:42:51.277" v="49741" actId="947"/>
          <ac:spMkLst>
            <pc:docMk/>
            <pc:sldMk cId="0" sldId="291"/>
            <ac:spMk id="5754" creationId="{00000000-0000-0000-0000-000000000000}"/>
          </ac:spMkLst>
        </pc:spChg>
        <pc:spChg chg="mod">
          <ac:chgData name="Cao Tianyue" userId="002e49554a3b1526" providerId="LiveId" clId="{AB94867C-7F1F-4F52-A7CC-1BBF41B9F577}" dt="2020-11-20T02:42:51.276" v="49719" actId="947"/>
          <ac:spMkLst>
            <pc:docMk/>
            <pc:sldMk cId="0" sldId="291"/>
            <ac:spMk id="5755" creationId="{00000000-0000-0000-0000-000000000000}"/>
          </ac:spMkLst>
        </pc:spChg>
        <pc:spChg chg="mod">
          <ac:chgData name="Cao Tianyue" userId="002e49554a3b1526" providerId="LiveId" clId="{AB94867C-7F1F-4F52-A7CC-1BBF41B9F577}" dt="2020-11-20T02:42:51.274" v="49694" actId="947"/>
          <ac:spMkLst>
            <pc:docMk/>
            <pc:sldMk cId="0" sldId="291"/>
            <ac:spMk id="5756" creationId="{00000000-0000-0000-0000-000000000000}"/>
          </ac:spMkLst>
        </pc:spChg>
        <pc:spChg chg="mod">
          <ac:chgData name="Cao Tianyue" userId="002e49554a3b1526" providerId="LiveId" clId="{AB94867C-7F1F-4F52-A7CC-1BBF41B9F577}" dt="2020-11-20T02:42:51.273" v="49676" actId="947"/>
          <ac:spMkLst>
            <pc:docMk/>
            <pc:sldMk cId="0" sldId="291"/>
            <ac:spMk id="5757" creationId="{00000000-0000-0000-0000-000000000000}"/>
          </ac:spMkLst>
        </pc:spChg>
        <pc:spChg chg="mod">
          <ac:chgData name="Cao Tianyue" userId="002e49554a3b1526" providerId="LiveId" clId="{AB94867C-7F1F-4F52-A7CC-1BBF41B9F577}" dt="2020-11-20T02:42:51.272" v="49655" actId="947"/>
          <ac:spMkLst>
            <pc:docMk/>
            <pc:sldMk cId="0" sldId="291"/>
            <ac:spMk id="5758" creationId="{00000000-0000-0000-0000-000000000000}"/>
          </ac:spMkLst>
        </pc:spChg>
        <pc:spChg chg="mod">
          <ac:chgData name="Cao Tianyue" userId="002e49554a3b1526" providerId="LiveId" clId="{AB94867C-7F1F-4F52-A7CC-1BBF41B9F577}" dt="2020-11-20T02:42:51.271" v="49635" actId="947"/>
          <ac:spMkLst>
            <pc:docMk/>
            <pc:sldMk cId="0" sldId="291"/>
            <ac:spMk id="5759" creationId="{00000000-0000-0000-0000-000000000000}"/>
          </ac:spMkLst>
        </pc:spChg>
        <pc:spChg chg="mod">
          <ac:chgData name="Cao Tianyue" userId="002e49554a3b1526" providerId="LiveId" clId="{AB94867C-7F1F-4F52-A7CC-1BBF41B9F577}" dt="2020-11-20T02:42:51.270" v="49616" actId="947"/>
          <ac:spMkLst>
            <pc:docMk/>
            <pc:sldMk cId="0" sldId="291"/>
            <ac:spMk id="5760" creationId="{00000000-0000-0000-0000-000000000000}"/>
          </ac:spMkLst>
        </pc:spChg>
        <pc:spChg chg="mod">
          <ac:chgData name="Cao Tianyue" userId="002e49554a3b1526" providerId="LiveId" clId="{AB94867C-7F1F-4F52-A7CC-1BBF41B9F577}" dt="2020-11-20T02:42:51.268" v="49596" actId="947"/>
          <ac:spMkLst>
            <pc:docMk/>
            <pc:sldMk cId="0" sldId="291"/>
            <ac:spMk id="5761" creationId="{00000000-0000-0000-0000-000000000000}"/>
          </ac:spMkLst>
        </pc:spChg>
        <pc:spChg chg="mod">
          <ac:chgData name="Cao Tianyue" userId="002e49554a3b1526" providerId="LiveId" clId="{AB94867C-7F1F-4F52-A7CC-1BBF41B9F577}" dt="2020-11-20T02:42:51.267" v="49576" actId="947"/>
          <ac:spMkLst>
            <pc:docMk/>
            <pc:sldMk cId="0" sldId="291"/>
            <ac:spMk id="5762" creationId="{00000000-0000-0000-0000-000000000000}"/>
          </ac:spMkLst>
        </pc:spChg>
        <pc:spChg chg="mod">
          <ac:chgData name="Cao Tianyue" userId="002e49554a3b1526" providerId="LiveId" clId="{AB94867C-7F1F-4F52-A7CC-1BBF41B9F577}" dt="2020-11-20T02:42:51.266" v="49556" actId="947"/>
          <ac:spMkLst>
            <pc:docMk/>
            <pc:sldMk cId="0" sldId="291"/>
            <ac:spMk id="5763" creationId="{00000000-0000-0000-0000-000000000000}"/>
          </ac:spMkLst>
        </pc:spChg>
        <pc:spChg chg="mod">
          <ac:chgData name="Cao Tianyue" userId="002e49554a3b1526" providerId="LiveId" clId="{AB94867C-7F1F-4F52-A7CC-1BBF41B9F577}" dt="2020-11-20T02:42:51.264" v="49536" actId="947"/>
          <ac:spMkLst>
            <pc:docMk/>
            <pc:sldMk cId="0" sldId="291"/>
            <ac:spMk id="5764" creationId="{00000000-0000-0000-0000-000000000000}"/>
          </ac:spMkLst>
        </pc:spChg>
        <pc:spChg chg="mod">
          <ac:chgData name="Cao Tianyue" userId="002e49554a3b1526" providerId="LiveId" clId="{AB94867C-7F1F-4F52-A7CC-1BBF41B9F577}" dt="2020-11-20T02:42:51.319" v="50377" actId="947"/>
          <ac:spMkLst>
            <pc:docMk/>
            <pc:sldMk cId="0" sldId="291"/>
            <ac:spMk id="5766" creationId="{00000000-0000-0000-0000-000000000000}"/>
          </ac:spMkLst>
        </pc:spChg>
        <pc:spChg chg="mod">
          <ac:chgData name="Cao Tianyue" userId="002e49554a3b1526" providerId="LiveId" clId="{AB94867C-7F1F-4F52-A7CC-1BBF41B9F577}" dt="2020-11-20T02:42:51.313" v="50295" actId="947"/>
          <ac:spMkLst>
            <pc:docMk/>
            <pc:sldMk cId="0" sldId="291"/>
            <ac:spMk id="5767" creationId="{00000000-0000-0000-0000-000000000000}"/>
          </ac:spMkLst>
        </pc:spChg>
        <pc:spChg chg="mod">
          <ac:chgData name="Cao Tianyue" userId="002e49554a3b1526" providerId="LiveId" clId="{AB94867C-7F1F-4F52-A7CC-1BBF41B9F577}" dt="2020-11-20T02:42:51.309" v="50235" actId="947"/>
          <ac:spMkLst>
            <pc:docMk/>
            <pc:sldMk cId="0" sldId="291"/>
            <ac:spMk id="5768" creationId="{00000000-0000-0000-0000-000000000000}"/>
          </ac:spMkLst>
        </pc:spChg>
        <pc:spChg chg="mod">
          <ac:chgData name="Cao Tianyue" userId="002e49554a3b1526" providerId="LiveId" clId="{AB94867C-7F1F-4F52-A7CC-1BBF41B9F577}" dt="2020-11-20T02:42:51.306" v="50186" actId="947"/>
          <ac:spMkLst>
            <pc:docMk/>
            <pc:sldMk cId="0" sldId="291"/>
            <ac:spMk id="5769" creationId="{00000000-0000-0000-0000-000000000000}"/>
          </ac:spMkLst>
        </pc:spChg>
        <pc:spChg chg="mod">
          <ac:chgData name="Cao Tianyue" userId="002e49554a3b1526" providerId="LiveId" clId="{AB94867C-7F1F-4F52-A7CC-1BBF41B9F577}" dt="2020-11-20T02:42:51.317" v="50350" actId="947"/>
          <ac:spMkLst>
            <pc:docMk/>
            <pc:sldMk cId="0" sldId="291"/>
            <ac:spMk id="5772" creationId="{00000000-0000-0000-0000-000000000000}"/>
          </ac:spMkLst>
        </pc:spChg>
        <pc:spChg chg="mod">
          <ac:chgData name="Cao Tianyue" userId="002e49554a3b1526" providerId="LiveId" clId="{AB94867C-7F1F-4F52-A7CC-1BBF41B9F577}" dt="2020-11-20T02:42:51.312" v="50272" actId="947"/>
          <ac:spMkLst>
            <pc:docMk/>
            <pc:sldMk cId="0" sldId="291"/>
            <ac:spMk id="5773" creationId="{00000000-0000-0000-0000-000000000000}"/>
          </ac:spMkLst>
        </pc:spChg>
        <pc:spChg chg="mod">
          <ac:chgData name="Cao Tianyue" userId="002e49554a3b1526" providerId="LiveId" clId="{AB94867C-7F1F-4F52-A7CC-1BBF41B9F577}" dt="2020-11-20T02:42:51.308" v="50219" actId="947"/>
          <ac:spMkLst>
            <pc:docMk/>
            <pc:sldMk cId="0" sldId="291"/>
            <ac:spMk id="5774" creationId="{00000000-0000-0000-0000-000000000000}"/>
          </ac:spMkLst>
        </pc:spChg>
        <pc:spChg chg="mod">
          <ac:chgData name="Cao Tianyue" userId="002e49554a3b1526" providerId="LiveId" clId="{AB94867C-7F1F-4F52-A7CC-1BBF41B9F577}" dt="2020-11-20T02:42:51.304" v="50162" actId="947"/>
          <ac:spMkLst>
            <pc:docMk/>
            <pc:sldMk cId="0" sldId="291"/>
            <ac:spMk id="5775" creationId="{00000000-0000-0000-0000-000000000000}"/>
          </ac:spMkLst>
        </pc:spChg>
        <pc:spChg chg="mod">
          <ac:chgData name="Cao Tianyue" userId="002e49554a3b1526" providerId="LiveId" clId="{AB94867C-7F1F-4F52-A7CC-1BBF41B9F577}" dt="2020-11-20T02:42:51.300" v="50097" actId="947"/>
          <ac:spMkLst>
            <pc:docMk/>
            <pc:sldMk cId="0" sldId="291"/>
            <ac:spMk id="5776" creationId="{00000000-0000-0000-0000-000000000000}"/>
          </ac:spMkLst>
        </pc:spChg>
        <pc:spChg chg="mod">
          <ac:chgData name="Cao Tianyue" userId="002e49554a3b1526" providerId="LiveId" clId="{AB94867C-7F1F-4F52-A7CC-1BBF41B9F577}" dt="2020-11-20T02:42:51.297" v="50044" actId="947"/>
          <ac:spMkLst>
            <pc:docMk/>
            <pc:sldMk cId="0" sldId="291"/>
            <ac:spMk id="5778" creationId="{00000000-0000-0000-0000-000000000000}"/>
          </ac:spMkLst>
        </pc:spChg>
        <pc:spChg chg="mod">
          <ac:chgData name="Cao Tianyue" userId="002e49554a3b1526" providerId="LiveId" clId="{AB94867C-7F1F-4F52-A7CC-1BBF41B9F577}" dt="2020-11-20T02:42:51.294" v="49995" actId="947"/>
          <ac:spMkLst>
            <pc:docMk/>
            <pc:sldMk cId="0" sldId="291"/>
            <ac:spMk id="5779" creationId="{00000000-0000-0000-0000-000000000000}"/>
          </ac:spMkLst>
        </pc:spChg>
        <pc:spChg chg="mod">
          <ac:chgData name="Cao Tianyue" userId="002e49554a3b1526" providerId="LiveId" clId="{AB94867C-7F1F-4F52-A7CC-1BBF41B9F577}" dt="2020-11-20T02:42:51.290" v="49944" actId="947"/>
          <ac:spMkLst>
            <pc:docMk/>
            <pc:sldMk cId="0" sldId="291"/>
            <ac:spMk id="5780" creationId="{00000000-0000-0000-0000-000000000000}"/>
          </ac:spMkLst>
        </pc:spChg>
        <pc:spChg chg="mod">
          <ac:chgData name="Cao Tianyue" userId="002e49554a3b1526" providerId="LiveId" clId="{AB94867C-7F1F-4F52-A7CC-1BBF41B9F577}" dt="2020-11-20T02:42:51.287" v="49901" actId="947"/>
          <ac:spMkLst>
            <pc:docMk/>
            <pc:sldMk cId="0" sldId="291"/>
            <ac:spMk id="5781" creationId="{00000000-0000-0000-0000-000000000000}"/>
          </ac:spMkLst>
        </pc:spChg>
        <pc:spChg chg="mod">
          <ac:chgData name="Cao Tianyue" userId="002e49554a3b1526" providerId="LiveId" clId="{AB94867C-7F1F-4F52-A7CC-1BBF41B9F577}" dt="2020-11-20T02:42:51.285" v="49861" actId="947"/>
          <ac:spMkLst>
            <pc:docMk/>
            <pc:sldMk cId="0" sldId="291"/>
            <ac:spMk id="5782" creationId="{00000000-0000-0000-0000-000000000000}"/>
          </ac:spMkLst>
        </pc:spChg>
        <pc:spChg chg="mod">
          <ac:chgData name="Cao Tianyue" userId="002e49554a3b1526" providerId="LiveId" clId="{AB94867C-7F1F-4F52-A7CC-1BBF41B9F577}" dt="2020-11-20T02:42:51.283" v="49826" actId="947"/>
          <ac:spMkLst>
            <pc:docMk/>
            <pc:sldMk cId="0" sldId="291"/>
            <ac:spMk id="5784" creationId="{00000000-0000-0000-0000-000000000000}"/>
          </ac:spMkLst>
        </pc:spChg>
        <pc:spChg chg="mod">
          <ac:chgData name="Cao Tianyue" userId="002e49554a3b1526" providerId="LiveId" clId="{AB94867C-7F1F-4F52-A7CC-1BBF41B9F577}" dt="2020-11-20T02:42:51.281" v="49795" actId="947"/>
          <ac:spMkLst>
            <pc:docMk/>
            <pc:sldMk cId="0" sldId="291"/>
            <ac:spMk id="5785" creationId="{00000000-0000-0000-0000-000000000000}"/>
          </ac:spMkLst>
        </pc:spChg>
        <pc:spChg chg="mod">
          <ac:chgData name="Cao Tianyue" userId="002e49554a3b1526" providerId="LiveId" clId="{AB94867C-7F1F-4F52-A7CC-1BBF41B9F577}" dt="2020-11-20T02:42:51.279" v="49763" actId="947"/>
          <ac:spMkLst>
            <pc:docMk/>
            <pc:sldMk cId="0" sldId="291"/>
            <ac:spMk id="5786" creationId="{00000000-0000-0000-0000-000000000000}"/>
          </ac:spMkLst>
        </pc:spChg>
        <pc:spChg chg="mod">
          <ac:chgData name="Cao Tianyue" userId="002e49554a3b1526" providerId="LiveId" clId="{AB94867C-7F1F-4F52-A7CC-1BBF41B9F577}" dt="2020-11-20T02:42:51.277" v="49739" actId="947"/>
          <ac:spMkLst>
            <pc:docMk/>
            <pc:sldMk cId="0" sldId="291"/>
            <ac:spMk id="5787" creationId="{00000000-0000-0000-0000-000000000000}"/>
          </ac:spMkLst>
        </pc:spChg>
        <pc:spChg chg="mod">
          <ac:chgData name="Cao Tianyue" userId="002e49554a3b1526" providerId="LiveId" clId="{AB94867C-7F1F-4F52-A7CC-1BBF41B9F577}" dt="2020-11-20T02:42:51.276" v="49713" actId="947"/>
          <ac:spMkLst>
            <pc:docMk/>
            <pc:sldMk cId="0" sldId="291"/>
            <ac:spMk id="5788" creationId="{00000000-0000-0000-0000-000000000000}"/>
          </ac:spMkLst>
        </pc:spChg>
        <pc:spChg chg="mod">
          <ac:chgData name="Cao Tianyue" userId="002e49554a3b1526" providerId="LiveId" clId="{AB94867C-7F1F-4F52-A7CC-1BBF41B9F577}" dt="2020-11-20T02:42:51.318" v="50358" actId="947"/>
          <ac:spMkLst>
            <pc:docMk/>
            <pc:sldMk cId="0" sldId="291"/>
            <ac:spMk id="5789" creationId="{00000000-0000-0000-0000-000000000000}"/>
          </ac:spMkLst>
        </pc:spChg>
        <pc:spChg chg="mod">
          <ac:chgData name="Cao Tianyue" userId="002e49554a3b1526" providerId="LiveId" clId="{AB94867C-7F1F-4F52-A7CC-1BBF41B9F577}" dt="2020-11-20T02:42:51.318" v="50374" actId="947"/>
          <ac:spMkLst>
            <pc:docMk/>
            <pc:sldMk cId="0" sldId="291"/>
            <ac:spMk id="5792" creationId="{00000000-0000-0000-0000-000000000000}"/>
          </ac:spMkLst>
        </pc:spChg>
        <pc:spChg chg="mod">
          <ac:chgData name="Cao Tianyue" userId="002e49554a3b1526" providerId="LiveId" clId="{AB94867C-7F1F-4F52-A7CC-1BBF41B9F577}" dt="2020-11-20T02:42:51.312" v="50273" actId="947"/>
          <ac:spMkLst>
            <pc:docMk/>
            <pc:sldMk cId="0" sldId="291"/>
            <ac:spMk id="5793" creationId="{00000000-0000-0000-0000-000000000000}"/>
          </ac:spMkLst>
        </pc:spChg>
        <pc:spChg chg="mod">
          <ac:chgData name="Cao Tianyue" userId="002e49554a3b1526" providerId="LiveId" clId="{AB94867C-7F1F-4F52-A7CC-1BBF41B9F577}" dt="2020-11-20T02:42:51.308" v="50206" actId="947"/>
          <ac:spMkLst>
            <pc:docMk/>
            <pc:sldMk cId="0" sldId="291"/>
            <ac:spMk id="5794" creationId="{00000000-0000-0000-0000-000000000000}"/>
          </ac:spMkLst>
        </pc:spChg>
        <pc:spChg chg="mod">
          <ac:chgData name="Cao Tianyue" userId="002e49554a3b1526" providerId="LiveId" clId="{AB94867C-7F1F-4F52-A7CC-1BBF41B9F577}" dt="2020-11-20T02:42:51.303" v="50142" actId="947"/>
          <ac:spMkLst>
            <pc:docMk/>
            <pc:sldMk cId="0" sldId="291"/>
            <ac:spMk id="5795" creationId="{00000000-0000-0000-0000-000000000000}"/>
          </ac:spMkLst>
        </pc:spChg>
        <pc:spChg chg="mod">
          <ac:chgData name="Cao Tianyue" userId="002e49554a3b1526" providerId="LiveId" clId="{AB94867C-7F1F-4F52-A7CC-1BBF41B9F577}" dt="2020-11-20T02:42:51.299" v="50080" actId="947"/>
          <ac:spMkLst>
            <pc:docMk/>
            <pc:sldMk cId="0" sldId="291"/>
            <ac:spMk id="5797" creationId="{00000000-0000-0000-0000-000000000000}"/>
          </ac:spMkLst>
        </pc:spChg>
        <pc:spChg chg="mod">
          <ac:chgData name="Cao Tianyue" userId="002e49554a3b1526" providerId="LiveId" clId="{AB94867C-7F1F-4F52-A7CC-1BBF41B9F577}" dt="2020-11-20T02:42:51.295" v="50011" actId="947"/>
          <ac:spMkLst>
            <pc:docMk/>
            <pc:sldMk cId="0" sldId="291"/>
            <ac:spMk id="5799" creationId="{00000000-0000-0000-0000-000000000000}"/>
          </ac:spMkLst>
        </pc:spChg>
        <pc:spChg chg="mod">
          <ac:chgData name="Cao Tianyue" userId="002e49554a3b1526" providerId="LiveId" clId="{AB94867C-7F1F-4F52-A7CC-1BBF41B9F577}" dt="2020-11-20T02:42:51.292" v="49968" actId="947"/>
          <ac:spMkLst>
            <pc:docMk/>
            <pc:sldMk cId="0" sldId="291"/>
            <ac:spMk id="5800" creationId="{00000000-0000-0000-0000-000000000000}"/>
          </ac:spMkLst>
        </pc:spChg>
        <pc:spChg chg="mod">
          <ac:chgData name="Cao Tianyue" userId="002e49554a3b1526" providerId="LiveId" clId="{AB94867C-7F1F-4F52-A7CC-1BBF41B9F577}" dt="2020-11-20T02:42:51.289" v="49929" actId="947"/>
          <ac:spMkLst>
            <pc:docMk/>
            <pc:sldMk cId="0" sldId="291"/>
            <ac:spMk id="5801" creationId="{00000000-0000-0000-0000-000000000000}"/>
          </ac:spMkLst>
        </pc:spChg>
        <pc:spChg chg="mod">
          <ac:chgData name="Cao Tianyue" userId="002e49554a3b1526" providerId="LiveId" clId="{AB94867C-7F1F-4F52-A7CC-1BBF41B9F577}" dt="2020-11-20T02:42:51.287" v="49890" actId="947"/>
          <ac:spMkLst>
            <pc:docMk/>
            <pc:sldMk cId="0" sldId="291"/>
            <ac:spMk id="5802" creationId="{00000000-0000-0000-0000-000000000000}"/>
          </ac:spMkLst>
        </pc:spChg>
        <pc:spChg chg="mod">
          <ac:chgData name="Cao Tianyue" userId="002e49554a3b1526" providerId="LiveId" clId="{AB94867C-7F1F-4F52-A7CC-1BBF41B9F577}" dt="2020-11-20T02:42:51.316" v="50335" actId="947"/>
          <ac:spMkLst>
            <pc:docMk/>
            <pc:sldMk cId="0" sldId="291"/>
            <ac:spMk id="5805" creationId="{00000000-0000-0000-0000-000000000000}"/>
          </ac:spMkLst>
        </pc:spChg>
        <pc:spChg chg="mod">
          <ac:chgData name="Cao Tianyue" userId="002e49554a3b1526" providerId="LiveId" clId="{AB94867C-7F1F-4F52-A7CC-1BBF41B9F577}" dt="2020-11-20T02:42:51.311" v="50266" actId="947"/>
          <ac:spMkLst>
            <pc:docMk/>
            <pc:sldMk cId="0" sldId="291"/>
            <ac:spMk id="5806" creationId="{00000000-0000-0000-0000-000000000000}"/>
          </ac:spMkLst>
        </pc:spChg>
        <pc:spChg chg="mod">
          <ac:chgData name="Cao Tianyue" userId="002e49554a3b1526" providerId="LiveId" clId="{AB94867C-7F1F-4F52-A7CC-1BBF41B9F577}" dt="2020-11-20T02:42:51.306" v="50194" actId="947"/>
          <ac:spMkLst>
            <pc:docMk/>
            <pc:sldMk cId="0" sldId="291"/>
            <ac:spMk id="5807" creationId="{00000000-0000-0000-0000-000000000000}"/>
          </ac:spMkLst>
        </pc:spChg>
        <pc:spChg chg="mod">
          <ac:chgData name="Cao Tianyue" userId="002e49554a3b1526" providerId="LiveId" clId="{AB94867C-7F1F-4F52-A7CC-1BBF41B9F577}" dt="2020-11-20T02:42:51.303" v="50136" actId="947"/>
          <ac:spMkLst>
            <pc:docMk/>
            <pc:sldMk cId="0" sldId="291"/>
            <ac:spMk id="5808" creationId="{00000000-0000-0000-0000-000000000000}"/>
          </ac:spMkLst>
        </pc:spChg>
        <pc:spChg chg="mod">
          <ac:chgData name="Cao Tianyue" userId="002e49554a3b1526" providerId="LiveId" clId="{AB94867C-7F1F-4F52-A7CC-1BBF41B9F577}" dt="2020-11-20T02:42:51.299" v="50077" actId="947"/>
          <ac:spMkLst>
            <pc:docMk/>
            <pc:sldMk cId="0" sldId="291"/>
            <ac:spMk id="5809" creationId="{00000000-0000-0000-0000-000000000000}"/>
          </ac:spMkLst>
        </pc:spChg>
        <pc:spChg chg="mod">
          <ac:chgData name="Cao Tianyue" userId="002e49554a3b1526" providerId="LiveId" clId="{AB94867C-7F1F-4F52-A7CC-1BBF41B9F577}" dt="2020-11-20T02:42:51.295" v="50021" actId="947"/>
          <ac:spMkLst>
            <pc:docMk/>
            <pc:sldMk cId="0" sldId="291"/>
            <ac:spMk id="5810" creationId="{00000000-0000-0000-0000-000000000000}"/>
          </ac:spMkLst>
        </pc:spChg>
        <pc:spChg chg="mod">
          <ac:chgData name="Cao Tianyue" userId="002e49554a3b1526" providerId="LiveId" clId="{AB94867C-7F1F-4F52-A7CC-1BBF41B9F577}" dt="2020-11-20T02:42:51.292" v="49972" actId="947"/>
          <ac:spMkLst>
            <pc:docMk/>
            <pc:sldMk cId="0" sldId="291"/>
            <ac:spMk id="5811" creationId="{00000000-0000-0000-0000-000000000000}"/>
          </ac:spMkLst>
        </pc:spChg>
        <pc:spChg chg="mod">
          <ac:chgData name="Cao Tianyue" userId="002e49554a3b1526" providerId="LiveId" clId="{AB94867C-7F1F-4F52-A7CC-1BBF41B9F577}" dt="2020-11-20T02:42:51.288" v="49913" actId="947"/>
          <ac:spMkLst>
            <pc:docMk/>
            <pc:sldMk cId="0" sldId="291"/>
            <ac:spMk id="5812" creationId="{00000000-0000-0000-0000-000000000000}"/>
          </ac:spMkLst>
        </pc:spChg>
        <pc:spChg chg="mod">
          <ac:chgData name="Cao Tianyue" userId="002e49554a3b1526" providerId="LiveId" clId="{AB94867C-7F1F-4F52-A7CC-1BBF41B9F577}" dt="2020-11-20T02:42:51.285" v="49871" actId="947"/>
          <ac:spMkLst>
            <pc:docMk/>
            <pc:sldMk cId="0" sldId="291"/>
            <ac:spMk id="5813" creationId="{00000000-0000-0000-0000-000000000000}"/>
          </ac:spMkLst>
        </pc:spChg>
        <pc:spChg chg="mod">
          <ac:chgData name="Cao Tianyue" userId="002e49554a3b1526" providerId="LiveId" clId="{AB94867C-7F1F-4F52-A7CC-1BBF41B9F577}" dt="2020-11-20T02:42:51.283" v="49831" actId="947"/>
          <ac:spMkLst>
            <pc:docMk/>
            <pc:sldMk cId="0" sldId="291"/>
            <ac:spMk id="5814" creationId="{00000000-0000-0000-0000-000000000000}"/>
          </ac:spMkLst>
        </pc:spChg>
        <pc:spChg chg="mod">
          <ac:chgData name="Cao Tianyue" userId="002e49554a3b1526" providerId="LiveId" clId="{AB94867C-7F1F-4F52-A7CC-1BBF41B9F577}" dt="2020-11-20T02:42:51.281" v="49797" actId="947"/>
          <ac:spMkLst>
            <pc:docMk/>
            <pc:sldMk cId="0" sldId="291"/>
            <ac:spMk id="5815" creationId="{00000000-0000-0000-0000-000000000000}"/>
          </ac:spMkLst>
        </pc:spChg>
        <pc:spChg chg="mod">
          <ac:chgData name="Cao Tianyue" userId="002e49554a3b1526" providerId="LiveId" clId="{AB94867C-7F1F-4F52-A7CC-1BBF41B9F577}" dt="2020-11-20T02:42:51.279" v="49767" actId="947"/>
          <ac:spMkLst>
            <pc:docMk/>
            <pc:sldMk cId="0" sldId="291"/>
            <ac:spMk id="5816" creationId="{00000000-0000-0000-0000-000000000000}"/>
          </ac:spMkLst>
        </pc:spChg>
        <pc:spChg chg="mod">
          <ac:chgData name="Cao Tianyue" userId="002e49554a3b1526" providerId="LiveId" clId="{AB94867C-7F1F-4F52-A7CC-1BBF41B9F577}" dt="2020-11-20T02:42:51.277" v="49742" actId="947"/>
          <ac:spMkLst>
            <pc:docMk/>
            <pc:sldMk cId="0" sldId="291"/>
            <ac:spMk id="5817" creationId="{00000000-0000-0000-0000-000000000000}"/>
          </ac:spMkLst>
        </pc:spChg>
        <pc:spChg chg="mod">
          <ac:chgData name="Cao Tianyue" userId="002e49554a3b1526" providerId="LiveId" clId="{AB94867C-7F1F-4F52-A7CC-1BBF41B9F577}" dt="2020-11-20T02:42:51.276" v="49717" actId="947"/>
          <ac:spMkLst>
            <pc:docMk/>
            <pc:sldMk cId="0" sldId="291"/>
            <ac:spMk id="5818" creationId="{00000000-0000-0000-0000-000000000000}"/>
          </ac:spMkLst>
        </pc:spChg>
        <pc:spChg chg="mod">
          <ac:chgData name="Cao Tianyue" userId="002e49554a3b1526" providerId="LiveId" clId="{AB94867C-7F1F-4F52-A7CC-1BBF41B9F577}" dt="2020-11-20T02:42:51.274" v="49692" actId="947"/>
          <ac:spMkLst>
            <pc:docMk/>
            <pc:sldMk cId="0" sldId="291"/>
            <ac:spMk id="5819" creationId="{00000000-0000-0000-0000-000000000000}"/>
          </ac:spMkLst>
        </pc:spChg>
        <pc:spChg chg="mod">
          <ac:chgData name="Cao Tianyue" userId="002e49554a3b1526" providerId="LiveId" clId="{AB94867C-7F1F-4F52-A7CC-1BBF41B9F577}" dt="2020-11-20T02:42:51.273" v="49671" actId="947"/>
          <ac:spMkLst>
            <pc:docMk/>
            <pc:sldMk cId="0" sldId="291"/>
            <ac:spMk id="5820" creationId="{00000000-0000-0000-0000-000000000000}"/>
          </ac:spMkLst>
        </pc:spChg>
        <pc:spChg chg="mod">
          <ac:chgData name="Cao Tianyue" userId="002e49554a3b1526" providerId="LiveId" clId="{AB94867C-7F1F-4F52-A7CC-1BBF41B9F577}" dt="2020-11-20T02:42:51.272" v="49651" actId="947"/>
          <ac:spMkLst>
            <pc:docMk/>
            <pc:sldMk cId="0" sldId="291"/>
            <ac:spMk id="5821" creationId="{00000000-0000-0000-0000-000000000000}"/>
          </ac:spMkLst>
        </pc:spChg>
        <pc:spChg chg="mod">
          <ac:chgData name="Cao Tianyue" userId="002e49554a3b1526" providerId="LiveId" clId="{AB94867C-7F1F-4F52-A7CC-1BBF41B9F577}" dt="2020-11-20T02:42:51.270" v="49631" actId="947"/>
          <ac:spMkLst>
            <pc:docMk/>
            <pc:sldMk cId="0" sldId="291"/>
            <ac:spMk id="5822" creationId="{00000000-0000-0000-0000-000000000000}"/>
          </ac:spMkLst>
        </pc:spChg>
        <pc:spChg chg="mod">
          <ac:chgData name="Cao Tianyue" userId="002e49554a3b1526" providerId="LiveId" clId="{AB94867C-7F1F-4F52-A7CC-1BBF41B9F577}" dt="2020-11-20T02:42:51.269" v="49610" actId="947"/>
          <ac:spMkLst>
            <pc:docMk/>
            <pc:sldMk cId="0" sldId="291"/>
            <ac:spMk id="5823" creationId="{00000000-0000-0000-0000-000000000000}"/>
          </ac:spMkLst>
        </pc:spChg>
        <pc:spChg chg="mod">
          <ac:chgData name="Cao Tianyue" userId="002e49554a3b1526" providerId="LiveId" clId="{AB94867C-7F1F-4F52-A7CC-1BBF41B9F577}" dt="2020-11-20T02:42:51.268" v="49589" actId="947"/>
          <ac:spMkLst>
            <pc:docMk/>
            <pc:sldMk cId="0" sldId="291"/>
            <ac:spMk id="5824" creationId="{00000000-0000-0000-0000-000000000000}"/>
          </ac:spMkLst>
        </pc:spChg>
        <pc:spChg chg="mod">
          <ac:chgData name="Cao Tianyue" userId="002e49554a3b1526" providerId="LiveId" clId="{AB94867C-7F1F-4F52-A7CC-1BBF41B9F577}" dt="2020-11-20T02:42:51.266" v="49569" actId="947"/>
          <ac:spMkLst>
            <pc:docMk/>
            <pc:sldMk cId="0" sldId="291"/>
            <ac:spMk id="5825" creationId="{00000000-0000-0000-0000-000000000000}"/>
          </ac:spMkLst>
        </pc:spChg>
        <pc:spChg chg="mod">
          <ac:chgData name="Cao Tianyue" userId="002e49554a3b1526" providerId="LiveId" clId="{AB94867C-7F1F-4F52-A7CC-1BBF41B9F577}" dt="2020-11-20T02:42:51.265" v="49550" actId="947"/>
          <ac:spMkLst>
            <pc:docMk/>
            <pc:sldMk cId="0" sldId="291"/>
            <ac:spMk id="5826" creationId="{00000000-0000-0000-0000-000000000000}"/>
          </ac:spMkLst>
        </pc:spChg>
        <pc:spChg chg="mod">
          <ac:chgData name="Cao Tianyue" userId="002e49554a3b1526" providerId="LiveId" clId="{AB94867C-7F1F-4F52-A7CC-1BBF41B9F577}" dt="2020-11-20T02:42:51.264" v="49530" actId="947"/>
          <ac:spMkLst>
            <pc:docMk/>
            <pc:sldMk cId="0" sldId="291"/>
            <ac:spMk id="5827" creationId="{00000000-0000-0000-0000-000000000000}"/>
          </ac:spMkLst>
        </pc:spChg>
        <pc:spChg chg="mod">
          <ac:chgData name="Cao Tianyue" userId="002e49554a3b1526" providerId="LiveId" clId="{AB94867C-7F1F-4F52-A7CC-1BBF41B9F577}" dt="2020-11-20T02:42:51.263" v="49514" actId="947"/>
          <ac:spMkLst>
            <pc:docMk/>
            <pc:sldMk cId="0" sldId="291"/>
            <ac:spMk id="5828" creationId="{00000000-0000-0000-0000-000000000000}"/>
          </ac:spMkLst>
        </pc:spChg>
        <pc:spChg chg="mod">
          <ac:chgData name="Cao Tianyue" userId="002e49554a3b1526" providerId="LiveId" clId="{AB94867C-7F1F-4F52-A7CC-1BBF41B9F577}" dt="2020-11-20T02:42:51.262" v="49498" actId="947"/>
          <ac:spMkLst>
            <pc:docMk/>
            <pc:sldMk cId="0" sldId="291"/>
            <ac:spMk id="5829" creationId="{00000000-0000-0000-0000-000000000000}"/>
          </ac:spMkLst>
        </pc:spChg>
        <pc:spChg chg="mod">
          <ac:chgData name="Cao Tianyue" userId="002e49554a3b1526" providerId="LiveId" clId="{AB94867C-7F1F-4F52-A7CC-1BBF41B9F577}" dt="2020-11-20T02:42:51.261" v="49483" actId="947"/>
          <ac:spMkLst>
            <pc:docMk/>
            <pc:sldMk cId="0" sldId="291"/>
            <ac:spMk id="5830" creationId="{00000000-0000-0000-0000-000000000000}"/>
          </ac:spMkLst>
        </pc:spChg>
        <pc:spChg chg="mod">
          <ac:chgData name="Cao Tianyue" userId="002e49554a3b1526" providerId="LiveId" clId="{AB94867C-7F1F-4F52-A7CC-1BBF41B9F577}" dt="2020-11-20T02:42:51.260" v="49466" actId="947"/>
          <ac:spMkLst>
            <pc:docMk/>
            <pc:sldMk cId="0" sldId="291"/>
            <ac:spMk id="5831" creationId="{00000000-0000-0000-0000-000000000000}"/>
          </ac:spMkLst>
        </pc:spChg>
        <pc:spChg chg="mod">
          <ac:chgData name="Cao Tianyue" userId="002e49554a3b1526" providerId="LiveId" clId="{AB94867C-7F1F-4F52-A7CC-1BBF41B9F577}" dt="2020-11-20T02:42:51.259" v="49450" actId="947"/>
          <ac:spMkLst>
            <pc:docMk/>
            <pc:sldMk cId="0" sldId="291"/>
            <ac:spMk id="5832" creationId="{00000000-0000-0000-0000-000000000000}"/>
          </ac:spMkLst>
        </pc:spChg>
        <pc:spChg chg="mod">
          <ac:chgData name="Cao Tianyue" userId="002e49554a3b1526" providerId="LiveId" clId="{AB94867C-7F1F-4F52-A7CC-1BBF41B9F577}" dt="2020-11-20T02:42:51.258" v="49434" actId="947"/>
          <ac:spMkLst>
            <pc:docMk/>
            <pc:sldMk cId="0" sldId="291"/>
            <ac:spMk id="5833" creationId="{00000000-0000-0000-0000-000000000000}"/>
          </ac:spMkLst>
        </pc:spChg>
        <pc:spChg chg="mod">
          <ac:chgData name="Cao Tianyue" userId="002e49554a3b1526" providerId="LiveId" clId="{AB94867C-7F1F-4F52-A7CC-1BBF41B9F577}" dt="2020-11-20T02:42:51.257" v="49418" actId="947"/>
          <ac:spMkLst>
            <pc:docMk/>
            <pc:sldMk cId="0" sldId="291"/>
            <ac:spMk id="5834" creationId="{00000000-0000-0000-0000-000000000000}"/>
          </ac:spMkLst>
        </pc:spChg>
        <pc:spChg chg="mod">
          <ac:chgData name="Cao Tianyue" userId="002e49554a3b1526" providerId="LiveId" clId="{AB94867C-7F1F-4F52-A7CC-1BBF41B9F577}" dt="2020-11-20T02:42:51.256" v="49402" actId="947"/>
          <ac:spMkLst>
            <pc:docMk/>
            <pc:sldMk cId="0" sldId="291"/>
            <ac:spMk id="5835" creationId="{00000000-0000-0000-0000-000000000000}"/>
          </ac:spMkLst>
        </pc:spChg>
        <pc:spChg chg="mod">
          <ac:chgData name="Cao Tianyue" userId="002e49554a3b1526" providerId="LiveId" clId="{AB94867C-7F1F-4F52-A7CC-1BBF41B9F577}" dt="2020-11-20T02:42:51.319" v="50380" actId="947"/>
          <ac:spMkLst>
            <pc:docMk/>
            <pc:sldMk cId="0" sldId="291"/>
            <ac:spMk id="5837" creationId="{00000000-0000-0000-0000-000000000000}"/>
          </ac:spMkLst>
        </pc:spChg>
        <pc:spChg chg="mod">
          <ac:chgData name="Cao Tianyue" userId="002e49554a3b1526" providerId="LiveId" clId="{AB94867C-7F1F-4F52-A7CC-1BBF41B9F577}" dt="2020-11-20T02:42:51.312" v="50278" actId="947"/>
          <ac:spMkLst>
            <pc:docMk/>
            <pc:sldMk cId="0" sldId="291"/>
            <ac:spMk id="5838" creationId="{00000000-0000-0000-0000-000000000000}"/>
          </ac:spMkLst>
        </pc:spChg>
        <pc:spChg chg="mod">
          <ac:chgData name="Cao Tianyue" userId="002e49554a3b1526" providerId="LiveId" clId="{AB94867C-7F1F-4F52-A7CC-1BBF41B9F577}" dt="2020-11-20T02:42:51.316" v="50342" actId="947"/>
          <ac:spMkLst>
            <pc:docMk/>
            <pc:sldMk cId="0" sldId="291"/>
            <ac:spMk id="5839" creationId="{00000000-0000-0000-0000-000000000000}"/>
          </ac:spMkLst>
        </pc:spChg>
        <pc:spChg chg="mod">
          <ac:chgData name="Cao Tianyue" userId="002e49554a3b1526" providerId="LiveId" clId="{AB94867C-7F1F-4F52-A7CC-1BBF41B9F577}" dt="2020-11-20T02:42:51.317" v="50355" actId="947"/>
          <ac:spMkLst>
            <pc:docMk/>
            <pc:sldMk cId="0" sldId="291"/>
            <ac:spMk id="5841" creationId="{00000000-0000-0000-0000-000000000000}"/>
          </ac:spMkLst>
        </pc:spChg>
        <pc:spChg chg="mod">
          <ac:chgData name="Cao Tianyue" userId="002e49554a3b1526" providerId="LiveId" clId="{AB94867C-7F1F-4F52-A7CC-1BBF41B9F577}" dt="2020-11-20T02:42:51.311" v="50268" actId="947"/>
          <ac:spMkLst>
            <pc:docMk/>
            <pc:sldMk cId="0" sldId="291"/>
            <ac:spMk id="5842" creationId="{00000000-0000-0000-0000-000000000000}"/>
          </ac:spMkLst>
        </pc:spChg>
        <pc:spChg chg="mod">
          <ac:chgData name="Cao Tianyue" userId="002e49554a3b1526" providerId="LiveId" clId="{AB94867C-7F1F-4F52-A7CC-1BBF41B9F577}" dt="2020-11-20T02:42:51.307" v="50200" actId="947"/>
          <ac:spMkLst>
            <pc:docMk/>
            <pc:sldMk cId="0" sldId="291"/>
            <ac:spMk id="5843" creationId="{00000000-0000-0000-0000-000000000000}"/>
          </ac:spMkLst>
        </pc:spChg>
        <pc:spChg chg="mod">
          <ac:chgData name="Cao Tianyue" userId="002e49554a3b1526" providerId="LiveId" clId="{AB94867C-7F1F-4F52-A7CC-1BBF41B9F577}" dt="2020-11-20T02:42:51.303" v="50137" actId="947"/>
          <ac:spMkLst>
            <pc:docMk/>
            <pc:sldMk cId="0" sldId="291"/>
            <ac:spMk id="5844" creationId="{00000000-0000-0000-0000-000000000000}"/>
          </ac:spMkLst>
        </pc:spChg>
        <pc:spChg chg="mod">
          <ac:chgData name="Cao Tianyue" userId="002e49554a3b1526" providerId="LiveId" clId="{AB94867C-7F1F-4F52-A7CC-1BBF41B9F577}" dt="2020-11-20T02:42:51.299" v="50084" actId="947"/>
          <ac:spMkLst>
            <pc:docMk/>
            <pc:sldMk cId="0" sldId="291"/>
            <ac:spMk id="5845" creationId="{00000000-0000-0000-0000-000000000000}"/>
          </ac:spMkLst>
        </pc:spChg>
        <pc:spChg chg="mod">
          <ac:chgData name="Cao Tianyue" userId="002e49554a3b1526" providerId="LiveId" clId="{AB94867C-7F1F-4F52-A7CC-1BBF41B9F577}" dt="2020-11-20T02:42:51.296" v="50030" actId="947"/>
          <ac:spMkLst>
            <pc:docMk/>
            <pc:sldMk cId="0" sldId="291"/>
            <ac:spMk id="5846" creationId="{00000000-0000-0000-0000-000000000000}"/>
          </ac:spMkLst>
        </pc:spChg>
        <pc:spChg chg="mod">
          <ac:chgData name="Cao Tianyue" userId="002e49554a3b1526" providerId="LiveId" clId="{AB94867C-7F1F-4F52-A7CC-1BBF41B9F577}" dt="2020-11-20T02:42:51.292" v="49971" actId="947"/>
          <ac:spMkLst>
            <pc:docMk/>
            <pc:sldMk cId="0" sldId="291"/>
            <ac:spMk id="5847" creationId="{00000000-0000-0000-0000-000000000000}"/>
          </ac:spMkLst>
        </pc:spChg>
        <pc:spChg chg="mod">
          <ac:chgData name="Cao Tianyue" userId="002e49554a3b1526" providerId="LiveId" clId="{AB94867C-7F1F-4F52-A7CC-1BBF41B9F577}" dt="2020-11-20T02:42:51.289" v="49924" actId="947"/>
          <ac:spMkLst>
            <pc:docMk/>
            <pc:sldMk cId="0" sldId="291"/>
            <ac:spMk id="5848" creationId="{00000000-0000-0000-0000-000000000000}"/>
          </ac:spMkLst>
        </pc:spChg>
        <pc:spChg chg="mod">
          <ac:chgData name="Cao Tianyue" userId="002e49554a3b1526" providerId="LiveId" clId="{AB94867C-7F1F-4F52-A7CC-1BBF41B9F577}" dt="2020-11-20T02:42:51.286" v="49883" actId="947"/>
          <ac:spMkLst>
            <pc:docMk/>
            <pc:sldMk cId="0" sldId="291"/>
            <ac:spMk id="5849" creationId="{00000000-0000-0000-0000-000000000000}"/>
          </ac:spMkLst>
        </pc:spChg>
        <pc:spChg chg="mod">
          <ac:chgData name="Cao Tianyue" userId="002e49554a3b1526" providerId="LiveId" clId="{AB94867C-7F1F-4F52-A7CC-1BBF41B9F577}" dt="2020-11-20T02:42:51.284" v="49846" actId="947"/>
          <ac:spMkLst>
            <pc:docMk/>
            <pc:sldMk cId="0" sldId="291"/>
            <ac:spMk id="5850" creationId="{00000000-0000-0000-0000-000000000000}"/>
          </ac:spMkLst>
        </pc:spChg>
        <pc:spChg chg="mod">
          <ac:chgData name="Cao Tianyue" userId="002e49554a3b1526" providerId="LiveId" clId="{AB94867C-7F1F-4F52-A7CC-1BBF41B9F577}" dt="2020-11-20T02:42:51.315" v="50334" actId="947"/>
          <ac:spMkLst>
            <pc:docMk/>
            <pc:sldMk cId="0" sldId="291"/>
            <ac:spMk id="5852" creationId="{00000000-0000-0000-0000-000000000000}"/>
          </ac:spMkLst>
        </pc:spChg>
        <pc:spChg chg="mod">
          <ac:chgData name="Cao Tianyue" userId="002e49554a3b1526" providerId="LiveId" clId="{AB94867C-7F1F-4F52-A7CC-1BBF41B9F577}" dt="2020-11-20T02:42:51.310" v="50248" actId="947"/>
          <ac:spMkLst>
            <pc:docMk/>
            <pc:sldMk cId="0" sldId="291"/>
            <ac:spMk id="5854" creationId="{00000000-0000-0000-0000-000000000000}"/>
          </ac:spMkLst>
        </pc:spChg>
        <pc:spChg chg="mod">
          <ac:chgData name="Cao Tianyue" userId="002e49554a3b1526" providerId="LiveId" clId="{AB94867C-7F1F-4F52-A7CC-1BBF41B9F577}" dt="2020-11-20T02:42:51.307" v="50195" actId="947"/>
          <ac:spMkLst>
            <pc:docMk/>
            <pc:sldMk cId="0" sldId="291"/>
            <ac:spMk id="5855" creationId="{00000000-0000-0000-0000-000000000000}"/>
          </ac:spMkLst>
        </pc:spChg>
        <pc:spChg chg="mod">
          <ac:chgData name="Cao Tianyue" userId="002e49554a3b1526" providerId="LiveId" clId="{AB94867C-7F1F-4F52-A7CC-1BBF41B9F577}" dt="2020-11-20T02:42:51.303" v="50138" actId="947"/>
          <ac:spMkLst>
            <pc:docMk/>
            <pc:sldMk cId="0" sldId="291"/>
            <ac:spMk id="5856" creationId="{00000000-0000-0000-0000-000000000000}"/>
          </ac:spMkLst>
        </pc:spChg>
        <pc:spChg chg="mod">
          <ac:chgData name="Cao Tianyue" userId="002e49554a3b1526" providerId="LiveId" clId="{AB94867C-7F1F-4F52-A7CC-1BBF41B9F577}" dt="2020-11-20T02:42:51.299" v="50075" actId="947"/>
          <ac:spMkLst>
            <pc:docMk/>
            <pc:sldMk cId="0" sldId="291"/>
            <ac:spMk id="5857" creationId="{00000000-0000-0000-0000-000000000000}"/>
          </ac:spMkLst>
        </pc:spChg>
        <pc:spChg chg="mod">
          <ac:chgData name="Cao Tianyue" userId="002e49554a3b1526" providerId="LiveId" clId="{AB94867C-7F1F-4F52-A7CC-1BBF41B9F577}" dt="2020-11-20T02:42:51.295" v="50015" actId="947"/>
          <ac:spMkLst>
            <pc:docMk/>
            <pc:sldMk cId="0" sldId="291"/>
            <ac:spMk id="5858" creationId="{00000000-0000-0000-0000-000000000000}"/>
          </ac:spMkLst>
        </pc:spChg>
        <pc:spChg chg="mod">
          <ac:chgData name="Cao Tianyue" userId="002e49554a3b1526" providerId="LiveId" clId="{AB94867C-7F1F-4F52-A7CC-1BBF41B9F577}" dt="2020-11-20T02:42:51.292" v="49963" actId="947"/>
          <ac:spMkLst>
            <pc:docMk/>
            <pc:sldMk cId="0" sldId="291"/>
            <ac:spMk id="5859" creationId="{00000000-0000-0000-0000-000000000000}"/>
          </ac:spMkLst>
        </pc:spChg>
        <pc:spChg chg="mod">
          <ac:chgData name="Cao Tianyue" userId="002e49554a3b1526" providerId="LiveId" clId="{AB94867C-7F1F-4F52-A7CC-1BBF41B9F577}" dt="2020-11-20T02:42:51.288" v="49915" actId="947"/>
          <ac:spMkLst>
            <pc:docMk/>
            <pc:sldMk cId="0" sldId="291"/>
            <ac:spMk id="5860" creationId="{00000000-0000-0000-0000-000000000000}"/>
          </ac:spMkLst>
        </pc:spChg>
        <pc:spChg chg="mod">
          <ac:chgData name="Cao Tianyue" userId="002e49554a3b1526" providerId="LiveId" clId="{AB94867C-7F1F-4F52-A7CC-1BBF41B9F577}" dt="2020-11-20T02:42:51.286" v="49875" actId="947"/>
          <ac:spMkLst>
            <pc:docMk/>
            <pc:sldMk cId="0" sldId="291"/>
            <ac:spMk id="5861" creationId="{00000000-0000-0000-0000-000000000000}"/>
          </ac:spMkLst>
        </pc:spChg>
        <pc:spChg chg="mod">
          <ac:chgData name="Cao Tianyue" userId="002e49554a3b1526" providerId="LiveId" clId="{AB94867C-7F1F-4F52-A7CC-1BBF41B9F577}" dt="2020-11-20T02:42:51.284" v="49841" actId="947"/>
          <ac:spMkLst>
            <pc:docMk/>
            <pc:sldMk cId="0" sldId="291"/>
            <ac:spMk id="5862" creationId="{00000000-0000-0000-0000-000000000000}"/>
          </ac:spMkLst>
        </pc:spChg>
        <pc:spChg chg="mod">
          <ac:chgData name="Cao Tianyue" userId="002e49554a3b1526" providerId="LiveId" clId="{AB94867C-7F1F-4F52-A7CC-1BBF41B9F577}" dt="2020-11-20T02:42:51.281" v="49806" actId="947"/>
          <ac:spMkLst>
            <pc:docMk/>
            <pc:sldMk cId="0" sldId="291"/>
            <ac:spMk id="5863" creationId="{00000000-0000-0000-0000-000000000000}"/>
          </ac:spMkLst>
        </pc:spChg>
        <pc:spChg chg="mod">
          <ac:chgData name="Cao Tianyue" userId="002e49554a3b1526" providerId="LiveId" clId="{AB94867C-7F1F-4F52-A7CC-1BBF41B9F577}" dt="2020-11-20T02:42:51.279" v="49775" actId="947"/>
          <ac:spMkLst>
            <pc:docMk/>
            <pc:sldMk cId="0" sldId="291"/>
            <ac:spMk id="5864" creationId="{00000000-0000-0000-0000-000000000000}"/>
          </ac:spMkLst>
        </pc:spChg>
        <pc:spChg chg="mod">
          <ac:chgData name="Cao Tianyue" userId="002e49554a3b1526" providerId="LiveId" clId="{AB94867C-7F1F-4F52-A7CC-1BBF41B9F577}" dt="2020-11-20T02:42:51.278" v="49751" actId="947"/>
          <ac:spMkLst>
            <pc:docMk/>
            <pc:sldMk cId="0" sldId="291"/>
            <ac:spMk id="5865" creationId="{00000000-0000-0000-0000-000000000000}"/>
          </ac:spMkLst>
        </pc:spChg>
        <pc:spChg chg="mod">
          <ac:chgData name="Cao Tianyue" userId="002e49554a3b1526" providerId="LiveId" clId="{AB94867C-7F1F-4F52-A7CC-1BBF41B9F577}" dt="2020-11-20T02:42:51.277" v="49728" actId="947"/>
          <ac:spMkLst>
            <pc:docMk/>
            <pc:sldMk cId="0" sldId="291"/>
            <ac:spMk id="5866" creationId="{00000000-0000-0000-0000-000000000000}"/>
          </ac:spMkLst>
        </pc:spChg>
        <pc:spChg chg="mod">
          <ac:chgData name="Cao Tianyue" userId="002e49554a3b1526" providerId="LiveId" clId="{AB94867C-7F1F-4F52-A7CC-1BBF41B9F577}" dt="2020-11-20T02:42:51.275" v="49703" actId="947"/>
          <ac:spMkLst>
            <pc:docMk/>
            <pc:sldMk cId="0" sldId="291"/>
            <ac:spMk id="5867" creationId="{00000000-0000-0000-0000-000000000000}"/>
          </ac:spMkLst>
        </pc:spChg>
        <pc:spChg chg="mod">
          <ac:chgData name="Cao Tianyue" userId="002e49554a3b1526" providerId="LiveId" clId="{AB94867C-7F1F-4F52-A7CC-1BBF41B9F577}" dt="2020-11-20T02:42:51.274" v="49684" actId="947"/>
          <ac:spMkLst>
            <pc:docMk/>
            <pc:sldMk cId="0" sldId="291"/>
            <ac:spMk id="5868" creationId="{00000000-0000-0000-0000-000000000000}"/>
          </ac:spMkLst>
        </pc:spChg>
        <pc:spChg chg="mod">
          <ac:chgData name="Cao Tianyue" userId="002e49554a3b1526" providerId="LiveId" clId="{AB94867C-7F1F-4F52-A7CC-1BBF41B9F577}" dt="2020-11-20T02:42:51.273" v="49665" actId="947"/>
          <ac:spMkLst>
            <pc:docMk/>
            <pc:sldMk cId="0" sldId="291"/>
            <ac:spMk id="5869" creationId="{00000000-0000-0000-0000-000000000000}"/>
          </ac:spMkLst>
        </pc:spChg>
        <pc:spChg chg="mod">
          <ac:chgData name="Cao Tianyue" userId="002e49554a3b1526" providerId="LiveId" clId="{AB94867C-7F1F-4F52-A7CC-1BBF41B9F577}" dt="2020-11-20T02:42:51.271" v="49645" actId="947"/>
          <ac:spMkLst>
            <pc:docMk/>
            <pc:sldMk cId="0" sldId="291"/>
            <ac:spMk id="5870" creationId="{00000000-0000-0000-0000-000000000000}"/>
          </ac:spMkLst>
        </pc:spChg>
        <pc:spChg chg="mod">
          <ac:chgData name="Cao Tianyue" userId="002e49554a3b1526" providerId="LiveId" clId="{AB94867C-7F1F-4F52-A7CC-1BBF41B9F577}" dt="2020-11-20T02:42:51.270" v="49624" actId="947"/>
          <ac:spMkLst>
            <pc:docMk/>
            <pc:sldMk cId="0" sldId="291"/>
            <ac:spMk id="5871" creationId="{00000000-0000-0000-0000-000000000000}"/>
          </ac:spMkLst>
        </pc:spChg>
        <pc:spChg chg="mod">
          <ac:chgData name="Cao Tianyue" userId="002e49554a3b1526" providerId="LiveId" clId="{AB94867C-7F1F-4F52-A7CC-1BBF41B9F577}" dt="2020-11-20T02:42:51.269" v="49605" actId="947"/>
          <ac:spMkLst>
            <pc:docMk/>
            <pc:sldMk cId="0" sldId="291"/>
            <ac:spMk id="5872" creationId="{00000000-0000-0000-0000-000000000000}"/>
          </ac:spMkLst>
        </pc:spChg>
        <pc:spChg chg="mod">
          <ac:chgData name="Cao Tianyue" userId="002e49554a3b1526" providerId="LiveId" clId="{AB94867C-7F1F-4F52-A7CC-1BBF41B9F577}" dt="2020-11-20T02:42:51.267" v="49584" actId="947"/>
          <ac:spMkLst>
            <pc:docMk/>
            <pc:sldMk cId="0" sldId="291"/>
            <ac:spMk id="5873" creationId="{00000000-0000-0000-0000-000000000000}"/>
          </ac:spMkLst>
        </pc:spChg>
        <pc:spChg chg="mod">
          <ac:chgData name="Cao Tianyue" userId="002e49554a3b1526" providerId="LiveId" clId="{AB94867C-7F1F-4F52-A7CC-1BBF41B9F577}" dt="2020-11-20T02:42:51.266" v="49564" actId="947"/>
          <ac:spMkLst>
            <pc:docMk/>
            <pc:sldMk cId="0" sldId="291"/>
            <ac:spMk id="5874" creationId="{00000000-0000-0000-0000-000000000000}"/>
          </ac:spMkLst>
        </pc:spChg>
        <pc:spChg chg="mod">
          <ac:chgData name="Cao Tianyue" userId="002e49554a3b1526" providerId="LiveId" clId="{AB94867C-7F1F-4F52-A7CC-1BBF41B9F577}" dt="2020-11-20T02:42:51.265" v="49544" actId="947"/>
          <ac:spMkLst>
            <pc:docMk/>
            <pc:sldMk cId="0" sldId="291"/>
            <ac:spMk id="5875" creationId="{00000000-0000-0000-0000-000000000000}"/>
          </ac:spMkLst>
        </pc:spChg>
        <pc:spChg chg="mod">
          <ac:chgData name="Cao Tianyue" userId="002e49554a3b1526" providerId="LiveId" clId="{AB94867C-7F1F-4F52-A7CC-1BBF41B9F577}" dt="2020-11-20T02:42:51.263" v="49523" actId="947"/>
          <ac:spMkLst>
            <pc:docMk/>
            <pc:sldMk cId="0" sldId="291"/>
            <ac:spMk id="5876" creationId="{00000000-0000-0000-0000-000000000000}"/>
          </ac:spMkLst>
        </pc:spChg>
        <pc:spChg chg="mod">
          <ac:chgData name="Cao Tianyue" userId="002e49554a3b1526" providerId="LiveId" clId="{AB94867C-7F1F-4F52-A7CC-1BBF41B9F577}" dt="2020-11-20T02:42:51.262" v="49507" actId="947"/>
          <ac:spMkLst>
            <pc:docMk/>
            <pc:sldMk cId="0" sldId="291"/>
            <ac:spMk id="5877" creationId="{00000000-0000-0000-0000-000000000000}"/>
          </ac:spMkLst>
        </pc:spChg>
        <pc:spChg chg="mod">
          <ac:chgData name="Cao Tianyue" userId="002e49554a3b1526" providerId="LiveId" clId="{AB94867C-7F1F-4F52-A7CC-1BBF41B9F577}" dt="2020-11-20T02:42:51.261" v="49491" actId="947"/>
          <ac:spMkLst>
            <pc:docMk/>
            <pc:sldMk cId="0" sldId="291"/>
            <ac:spMk id="5878" creationId="{00000000-0000-0000-0000-000000000000}"/>
          </ac:spMkLst>
        </pc:spChg>
        <pc:spChg chg="mod">
          <ac:chgData name="Cao Tianyue" userId="002e49554a3b1526" providerId="LiveId" clId="{AB94867C-7F1F-4F52-A7CC-1BBF41B9F577}" dt="2020-11-20T02:42:51.260" v="49475" actId="947"/>
          <ac:spMkLst>
            <pc:docMk/>
            <pc:sldMk cId="0" sldId="291"/>
            <ac:spMk id="5879" creationId="{00000000-0000-0000-0000-000000000000}"/>
          </ac:spMkLst>
        </pc:spChg>
        <pc:spChg chg="mod">
          <ac:chgData name="Cao Tianyue" userId="002e49554a3b1526" providerId="LiveId" clId="{AB94867C-7F1F-4F52-A7CC-1BBF41B9F577}" dt="2020-11-20T02:42:51.259" v="49459" actId="947"/>
          <ac:spMkLst>
            <pc:docMk/>
            <pc:sldMk cId="0" sldId="291"/>
            <ac:spMk id="5880" creationId="{00000000-0000-0000-0000-000000000000}"/>
          </ac:spMkLst>
        </pc:spChg>
        <pc:spChg chg="mod">
          <ac:chgData name="Cao Tianyue" userId="002e49554a3b1526" providerId="LiveId" clId="{AB94867C-7F1F-4F52-A7CC-1BBF41B9F577}" dt="2020-11-20T02:42:51.258" v="49442" actId="947"/>
          <ac:spMkLst>
            <pc:docMk/>
            <pc:sldMk cId="0" sldId="291"/>
            <ac:spMk id="5881" creationId="{00000000-0000-0000-0000-000000000000}"/>
          </ac:spMkLst>
        </pc:spChg>
        <pc:spChg chg="mod">
          <ac:chgData name="Cao Tianyue" userId="002e49554a3b1526" providerId="LiveId" clId="{AB94867C-7F1F-4F52-A7CC-1BBF41B9F577}" dt="2020-11-20T02:42:51.257" v="49425" actId="947"/>
          <ac:spMkLst>
            <pc:docMk/>
            <pc:sldMk cId="0" sldId="291"/>
            <ac:spMk id="5882" creationId="{00000000-0000-0000-0000-000000000000}"/>
          </ac:spMkLst>
        </pc:spChg>
        <pc:spChg chg="mod">
          <ac:chgData name="Cao Tianyue" userId="002e49554a3b1526" providerId="LiveId" clId="{AB94867C-7F1F-4F52-A7CC-1BBF41B9F577}" dt="2020-11-20T02:42:51.256" v="49408" actId="947"/>
          <ac:spMkLst>
            <pc:docMk/>
            <pc:sldMk cId="0" sldId="291"/>
            <ac:spMk id="5883" creationId="{00000000-0000-0000-0000-000000000000}"/>
          </ac:spMkLst>
        </pc:spChg>
        <pc:spChg chg="mod">
          <ac:chgData name="Cao Tianyue" userId="002e49554a3b1526" providerId="LiveId" clId="{AB94867C-7F1F-4F52-A7CC-1BBF41B9F577}" dt="2020-11-20T02:42:51.254" v="49392" actId="947"/>
          <ac:spMkLst>
            <pc:docMk/>
            <pc:sldMk cId="0" sldId="291"/>
            <ac:spMk id="5884" creationId="{00000000-0000-0000-0000-000000000000}"/>
          </ac:spMkLst>
        </pc:spChg>
        <pc:spChg chg="mod">
          <ac:chgData name="Cao Tianyue" userId="002e49554a3b1526" providerId="LiveId" clId="{AB94867C-7F1F-4F52-A7CC-1BBF41B9F577}" dt="2020-11-20T02:42:51.254" v="49380" actId="947"/>
          <ac:spMkLst>
            <pc:docMk/>
            <pc:sldMk cId="0" sldId="291"/>
            <ac:spMk id="5885" creationId="{00000000-0000-0000-0000-000000000000}"/>
          </ac:spMkLst>
        </pc:spChg>
        <pc:spChg chg="mod">
          <ac:chgData name="Cao Tianyue" userId="002e49554a3b1526" providerId="LiveId" clId="{AB94867C-7F1F-4F52-A7CC-1BBF41B9F577}" dt="2020-11-20T02:42:51.253" v="49369" actId="947"/>
          <ac:spMkLst>
            <pc:docMk/>
            <pc:sldMk cId="0" sldId="291"/>
            <ac:spMk id="5886" creationId="{00000000-0000-0000-0000-000000000000}"/>
          </ac:spMkLst>
        </pc:spChg>
        <pc:spChg chg="mod">
          <ac:chgData name="Cao Tianyue" userId="002e49554a3b1526" providerId="LiveId" clId="{AB94867C-7F1F-4F52-A7CC-1BBF41B9F577}" dt="2020-11-20T02:42:51.252" v="49358" actId="947"/>
          <ac:spMkLst>
            <pc:docMk/>
            <pc:sldMk cId="0" sldId="291"/>
            <ac:spMk id="5887" creationId="{00000000-0000-0000-0000-000000000000}"/>
          </ac:spMkLst>
        </pc:spChg>
        <pc:spChg chg="mod">
          <ac:chgData name="Cao Tianyue" userId="002e49554a3b1526" providerId="LiveId" clId="{AB94867C-7F1F-4F52-A7CC-1BBF41B9F577}" dt="2020-11-20T02:42:51.251" v="49346" actId="947"/>
          <ac:spMkLst>
            <pc:docMk/>
            <pc:sldMk cId="0" sldId="291"/>
            <ac:spMk id="5888" creationId="{00000000-0000-0000-0000-000000000000}"/>
          </ac:spMkLst>
        </pc:spChg>
        <pc:spChg chg="mod">
          <ac:chgData name="Cao Tianyue" userId="002e49554a3b1526" providerId="LiveId" clId="{AB94867C-7F1F-4F52-A7CC-1BBF41B9F577}" dt="2020-11-20T02:42:51.251" v="49334" actId="947"/>
          <ac:spMkLst>
            <pc:docMk/>
            <pc:sldMk cId="0" sldId="291"/>
            <ac:spMk id="5889" creationId="{00000000-0000-0000-0000-000000000000}"/>
          </ac:spMkLst>
        </pc:spChg>
        <pc:spChg chg="mod">
          <ac:chgData name="Cao Tianyue" userId="002e49554a3b1526" providerId="LiveId" clId="{AB94867C-7F1F-4F52-A7CC-1BBF41B9F577}" dt="2020-11-20T02:42:51.250" v="49322" actId="947"/>
          <ac:spMkLst>
            <pc:docMk/>
            <pc:sldMk cId="0" sldId="291"/>
            <ac:spMk id="5890" creationId="{00000000-0000-0000-0000-000000000000}"/>
          </ac:spMkLst>
        </pc:spChg>
        <pc:spChg chg="mod">
          <ac:chgData name="Cao Tianyue" userId="002e49554a3b1526" providerId="LiveId" clId="{AB94867C-7F1F-4F52-A7CC-1BBF41B9F577}" dt="2020-11-20T02:42:51.249" v="49310" actId="947"/>
          <ac:spMkLst>
            <pc:docMk/>
            <pc:sldMk cId="0" sldId="291"/>
            <ac:spMk id="5891" creationId="{00000000-0000-0000-0000-000000000000}"/>
          </ac:spMkLst>
        </pc:spChg>
        <pc:spChg chg="mod">
          <ac:chgData name="Cao Tianyue" userId="002e49554a3b1526" providerId="LiveId" clId="{AB94867C-7F1F-4F52-A7CC-1BBF41B9F577}" dt="2020-11-20T02:42:51.248" v="49298" actId="947"/>
          <ac:spMkLst>
            <pc:docMk/>
            <pc:sldMk cId="0" sldId="291"/>
            <ac:spMk id="5892" creationId="{00000000-0000-0000-0000-000000000000}"/>
          </ac:spMkLst>
        </pc:spChg>
        <pc:spChg chg="mod">
          <ac:chgData name="Cao Tianyue" userId="002e49554a3b1526" providerId="LiveId" clId="{AB94867C-7F1F-4F52-A7CC-1BBF41B9F577}" dt="2020-11-20T02:42:51.248" v="49286" actId="947"/>
          <ac:spMkLst>
            <pc:docMk/>
            <pc:sldMk cId="0" sldId="291"/>
            <ac:spMk id="5893" creationId="{00000000-0000-0000-0000-000000000000}"/>
          </ac:spMkLst>
        </pc:spChg>
        <pc:spChg chg="mod">
          <ac:chgData name="Cao Tianyue" userId="002e49554a3b1526" providerId="LiveId" clId="{AB94867C-7F1F-4F52-A7CC-1BBF41B9F577}" dt="2020-11-20T02:42:51.247" v="49274" actId="947"/>
          <ac:spMkLst>
            <pc:docMk/>
            <pc:sldMk cId="0" sldId="291"/>
            <ac:spMk id="5894" creationId="{00000000-0000-0000-0000-000000000000}"/>
          </ac:spMkLst>
        </pc:spChg>
        <pc:spChg chg="mod">
          <ac:chgData name="Cao Tianyue" userId="002e49554a3b1526" providerId="LiveId" clId="{AB94867C-7F1F-4F52-A7CC-1BBF41B9F577}" dt="2020-11-20T02:42:51.246" v="49262" actId="947"/>
          <ac:spMkLst>
            <pc:docMk/>
            <pc:sldMk cId="0" sldId="291"/>
            <ac:spMk id="5895" creationId="{00000000-0000-0000-0000-000000000000}"/>
          </ac:spMkLst>
        </pc:spChg>
        <pc:spChg chg="mod">
          <ac:chgData name="Cao Tianyue" userId="002e49554a3b1526" providerId="LiveId" clId="{AB94867C-7F1F-4F52-A7CC-1BBF41B9F577}" dt="2020-11-20T02:42:51.245" v="49250" actId="947"/>
          <ac:spMkLst>
            <pc:docMk/>
            <pc:sldMk cId="0" sldId="291"/>
            <ac:spMk id="5896" creationId="{00000000-0000-0000-0000-000000000000}"/>
          </ac:spMkLst>
        </pc:spChg>
        <pc:spChg chg="mod">
          <ac:chgData name="Cao Tianyue" userId="002e49554a3b1526" providerId="LiveId" clId="{AB94867C-7F1F-4F52-A7CC-1BBF41B9F577}" dt="2020-11-20T02:42:51.244" v="49238" actId="947"/>
          <ac:spMkLst>
            <pc:docMk/>
            <pc:sldMk cId="0" sldId="291"/>
            <ac:spMk id="5897" creationId="{00000000-0000-0000-0000-000000000000}"/>
          </ac:spMkLst>
        </pc:spChg>
        <pc:spChg chg="mod">
          <ac:chgData name="Cao Tianyue" userId="002e49554a3b1526" providerId="LiveId" clId="{AB94867C-7F1F-4F52-A7CC-1BBF41B9F577}" dt="2020-11-20T02:42:51.243" v="49226" actId="947"/>
          <ac:spMkLst>
            <pc:docMk/>
            <pc:sldMk cId="0" sldId="291"/>
            <ac:spMk id="5898" creationId="{00000000-0000-0000-0000-000000000000}"/>
          </ac:spMkLst>
        </pc:spChg>
        <pc:spChg chg="mod">
          <ac:chgData name="Cao Tianyue" userId="002e49554a3b1526" providerId="LiveId" clId="{AB94867C-7F1F-4F52-A7CC-1BBF41B9F577}" dt="2020-11-20T02:42:51.243" v="49214" actId="947"/>
          <ac:spMkLst>
            <pc:docMk/>
            <pc:sldMk cId="0" sldId="291"/>
            <ac:spMk id="5899" creationId="{00000000-0000-0000-0000-000000000000}"/>
          </ac:spMkLst>
        </pc:spChg>
        <pc:spChg chg="mod">
          <ac:chgData name="Cao Tianyue" userId="002e49554a3b1526" providerId="LiveId" clId="{AB94867C-7F1F-4F52-A7CC-1BBF41B9F577}" dt="2020-11-20T02:42:51.242" v="49202" actId="947"/>
          <ac:spMkLst>
            <pc:docMk/>
            <pc:sldMk cId="0" sldId="291"/>
            <ac:spMk id="5900" creationId="{00000000-0000-0000-0000-000000000000}"/>
          </ac:spMkLst>
        </pc:spChg>
        <pc:spChg chg="mod">
          <ac:chgData name="Cao Tianyue" userId="002e49554a3b1526" providerId="LiveId" clId="{AB94867C-7F1F-4F52-A7CC-1BBF41B9F577}" dt="2020-11-20T02:42:51.241" v="49190" actId="947"/>
          <ac:spMkLst>
            <pc:docMk/>
            <pc:sldMk cId="0" sldId="291"/>
            <ac:spMk id="5901" creationId="{00000000-0000-0000-0000-000000000000}"/>
          </ac:spMkLst>
        </pc:spChg>
        <pc:spChg chg="mod">
          <ac:chgData name="Cao Tianyue" userId="002e49554a3b1526" providerId="LiveId" clId="{AB94867C-7F1F-4F52-A7CC-1BBF41B9F577}" dt="2020-11-20T02:42:51.240" v="49178" actId="947"/>
          <ac:spMkLst>
            <pc:docMk/>
            <pc:sldMk cId="0" sldId="291"/>
            <ac:spMk id="5902" creationId="{00000000-0000-0000-0000-000000000000}"/>
          </ac:spMkLst>
        </pc:spChg>
        <pc:spChg chg="mod">
          <ac:chgData name="Cao Tianyue" userId="002e49554a3b1526" providerId="LiveId" clId="{AB94867C-7F1F-4F52-A7CC-1BBF41B9F577}" dt="2020-11-20T02:42:51.240" v="49166" actId="947"/>
          <ac:spMkLst>
            <pc:docMk/>
            <pc:sldMk cId="0" sldId="291"/>
            <ac:spMk id="5903" creationId="{00000000-0000-0000-0000-000000000000}"/>
          </ac:spMkLst>
        </pc:spChg>
        <pc:spChg chg="mod">
          <ac:chgData name="Cao Tianyue" userId="002e49554a3b1526" providerId="LiveId" clId="{AB94867C-7F1F-4F52-A7CC-1BBF41B9F577}" dt="2020-11-20T02:42:51.239" v="49154" actId="947"/>
          <ac:spMkLst>
            <pc:docMk/>
            <pc:sldMk cId="0" sldId="291"/>
            <ac:spMk id="5904" creationId="{00000000-0000-0000-0000-000000000000}"/>
          </ac:spMkLst>
        </pc:spChg>
        <pc:spChg chg="mod">
          <ac:chgData name="Cao Tianyue" userId="002e49554a3b1526" providerId="LiveId" clId="{AB94867C-7F1F-4F52-A7CC-1BBF41B9F577}" dt="2020-11-20T02:42:51.238" v="49142" actId="947"/>
          <ac:spMkLst>
            <pc:docMk/>
            <pc:sldMk cId="0" sldId="291"/>
            <ac:spMk id="5905" creationId="{00000000-0000-0000-0000-000000000000}"/>
          </ac:spMkLst>
        </pc:spChg>
        <pc:spChg chg="mod">
          <ac:chgData name="Cao Tianyue" userId="002e49554a3b1526" providerId="LiveId" clId="{AB94867C-7F1F-4F52-A7CC-1BBF41B9F577}" dt="2020-11-20T02:42:51.237" v="49131" actId="947"/>
          <ac:spMkLst>
            <pc:docMk/>
            <pc:sldMk cId="0" sldId="291"/>
            <ac:spMk id="5906" creationId="{00000000-0000-0000-0000-000000000000}"/>
          </ac:spMkLst>
        </pc:spChg>
        <pc:spChg chg="mod">
          <ac:chgData name="Cao Tianyue" userId="002e49554a3b1526" providerId="LiveId" clId="{AB94867C-7F1F-4F52-A7CC-1BBF41B9F577}" dt="2020-11-20T02:42:51.236" v="49118" actId="947"/>
          <ac:spMkLst>
            <pc:docMk/>
            <pc:sldMk cId="0" sldId="291"/>
            <ac:spMk id="5907" creationId="{00000000-0000-0000-0000-000000000000}"/>
          </ac:spMkLst>
        </pc:spChg>
        <pc:spChg chg="mod">
          <ac:chgData name="Cao Tianyue" userId="002e49554a3b1526" providerId="LiveId" clId="{AB94867C-7F1F-4F52-A7CC-1BBF41B9F577}" dt="2020-11-20T02:42:51.236" v="49106" actId="947"/>
          <ac:spMkLst>
            <pc:docMk/>
            <pc:sldMk cId="0" sldId="291"/>
            <ac:spMk id="5908" creationId="{00000000-0000-0000-0000-000000000000}"/>
          </ac:spMkLst>
        </pc:spChg>
        <pc:spChg chg="mod">
          <ac:chgData name="Cao Tianyue" userId="002e49554a3b1526" providerId="LiveId" clId="{AB94867C-7F1F-4F52-A7CC-1BBF41B9F577}" dt="2020-11-20T02:42:51.235" v="49094" actId="947"/>
          <ac:spMkLst>
            <pc:docMk/>
            <pc:sldMk cId="0" sldId="291"/>
            <ac:spMk id="5909" creationId="{00000000-0000-0000-0000-000000000000}"/>
          </ac:spMkLst>
        </pc:spChg>
        <pc:spChg chg="mod">
          <ac:chgData name="Cao Tianyue" userId="002e49554a3b1526" providerId="LiveId" clId="{AB94867C-7F1F-4F52-A7CC-1BBF41B9F577}" dt="2020-11-20T02:42:51.234" v="49082" actId="947"/>
          <ac:spMkLst>
            <pc:docMk/>
            <pc:sldMk cId="0" sldId="291"/>
            <ac:spMk id="5910" creationId="{00000000-0000-0000-0000-000000000000}"/>
          </ac:spMkLst>
        </pc:spChg>
        <pc:spChg chg="mod">
          <ac:chgData name="Cao Tianyue" userId="002e49554a3b1526" providerId="LiveId" clId="{AB94867C-7F1F-4F52-A7CC-1BBF41B9F577}" dt="2020-11-20T02:42:51.233" v="49070" actId="947"/>
          <ac:spMkLst>
            <pc:docMk/>
            <pc:sldMk cId="0" sldId="291"/>
            <ac:spMk id="5911" creationId="{00000000-0000-0000-0000-000000000000}"/>
          </ac:spMkLst>
        </pc:spChg>
        <pc:spChg chg="mod">
          <ac:chgData name="Cao Tianyue" userId="002e49554a3b1526" providerId="LiveId" clId="{AB94867C-7F1F-4F52-A7CC-1BBF41B9F577}" dt="2020-11-20T02:42:51.319" v="50384" actId="947"/>
          <ac:spMkLst>
            <pc:docMk/>
            <pc:sldMk cId="0" sldId="291"/>
            <ac:spMk id="5913" creationId="{00000000-0000-0000-0000-000000000000}"/>
          </ac:spMkLst>
        </pc:spChg>
        <pc:spChg chg="mod">
          <ac:chgData name="Cao Tianyue" userId="002e49554a3b1526" providerId="LiveId" clId="{AB94867C-7F1F-4F52-A7CC-1BBF41B9F577}" dt="2020-11-20T02:42:51.314" v="50306" actId="947"/>
          <ac:spMkLst>
            <pc:docMk/>
            <pc:sldMk cId="0" sldId="291"/>
            <ac:spMk id="5915" creationId="{00000000-0000-0000-0000-000000000000}"/>
          </ac:spMkLst>
        </pc:spChg>
        <pc:spChg chg="mod">
          <ac:chgData name="Cao Tianyue" userId="002e49554a3b1526" providerId="LiveId" clId="{AB94867C-7F1F-4F52-A7CC-1BBF41B9F577}" dt="2020-11-20T02:42:51.309" v="50239" actId="947"/>
          <ac:spMkLst>
            <pc:docMk/>
            <pc:sldMk cId="0" sldId="291"/>
            <ac:spMk id="5916" creationId="{00000000-0000-0000-0000-000000000000}"/>
          </ac:spMkLst>
        </pc:spChg>
        <pc:spChg chg="mod">
          <ac:chgData name="Cao Tianyue" userId="002e49554a3b1526" providerId="LiveId" clId="{AB94867C-7F1F-4F52-A7CC-1BBF41B9F577}" dt="2020-11-20T02:42:51.306" v="50185" actId="947"/>
          <ac:spMkLst>
            <pc:docMk/>
            <pc:sldMk cId="0" sldId="291"/>
            <ac:spMk id="5917" creationId="{00000000-0000-0000-0000-000000000000}"/>
          </ac:spMkLst>
        </pc:spChg>
        <pc:spChg chg="mod">
          <ac:chgData name="Cao Tianyue" userId="002e49554a3b1526" providerId="LiveId" clId="{AB94867C-7F1F-4F52-A7CC-1BBF41B9F577}" dt="2020-11-20T02:42:51.302" v="50133" actId="947"/>
          <ac:spMkLst>
            <pc:docMk/>
            <pc:sldMk cId="0" sldId="291"/>
            <ac:spMk id="5918" creationId="{00000000-0000-0000-0000-000000000000}"/>
          </ac:spMkLst>
        </pc:spChg>
        <pc:spChg chg="mod">
          <ac:chgData name="Cao Tianyue" userId="002e49554a3b1526" providerId="LiveId" clId="{AB94867C-7F1F-4F52-A7CC-1BBF41B9F577}" dt="2020-11-20T02:42:51.299" v="50078" actId="947"/>
          <ac:spMkLst>
            <pc:docMk/>
            <pc:sldMk cId="0" sldId="291"/>
            <ac:spMk id="5919" creationId="{00000000-0000-0000-0000-000000000000}"/>
          </ac:spMkLst>
        </pc:spChg>
        <pc:spChg chg="mod">
          <ac:chgData name="Cao Tianyue" userId="002e49554a3b1526" providerId="LiveId" clId="{AB94867C-7F1F-4F52-A7CC-1BBF41B9F577}" dt="2020-11-20T02:42:51.296" v="50027" actId="947"/>
          <ac:spMkLst>
            <pc:docMk/>
            <pc:sldMk cId="0" sldId="291"/>
            <ac:spMk id="5920" creationId="{00000000-0000-0000-0000-000000000000}"/>
          </ac:spMkLst>
        </pc:spChg>
        <pc:spChg chg="mod">
          <ac:chgData name="Cao Tianyue" userId="002e49554a3b1526" providerId="LiveId" clId="{AB94867C-7F1F-4F52-A7CC-1BBF41B9F577}" dt="2020-11-20T02:42:51.293" v="49979" actId="947"/>
          <ac:spMkLst>
            <pc:docMk/>
            <pc:sldMk cId="0" sldId="291"/>
            <ac:spMk id="5921" creationId="{00000000-0000-0000-0000-000000000000}"/>
          </ac:spMkLst>
        </pc:spChg>
        <pc:spChg chg="mod">
          <ac:chgData name="Cao Tianyue" userId="002e49554a3b1526" providerId="LiveId" clId="{AB94867C-7F1F-4F52-A7CC-1BBF41B9F577}" dt="2020-11-20T02:42:51.289" v="49926" actId="947"/>
          <ac:spMkLst>
            <pc:docMk/>
            <pc:sldMk cId="0" sldId="291"/>
            <ac:spMk id="5922" creationId="{00000000-0000-0000-0000-000000000000}"/>
          </ac:spMkLst>
        </pc:spChg>
        <pc:spChg chg="mod">
          <ac:chgData name="Cao Tianyue" userId="002e49554a3b1526" providerId="LiveId" clId="{AB94867C-7F1F-4F52-A7CC-1BBF41B9F577}" dt="2020-11-20T02:42:51.286" v="49886" actId="947"/>
          <ac:spMkLst>
            <pc:docMk/>
            <pc:sldMk cId="0" sldId="291"/>
            <ac:spMk id="5923" creationId="{00000000-0000-0000-0000-000000000000}"/>
          </ac:spMkLst>
        </pc:spChg>
        <pc:spChg chg="mod">
          <ac:chgData name="Cao Tianyue" userId="002e49554a3b1526" providerId="LiveId" clId="{AB94867C-7F1F-4F52-A7CC-1BBF41B9F577}" dt="2020-11-20T02:42:51.284" v="49849" actId="947"/>
          <ac:spMkLst>
            <pc:docMk/>
            <pc:sldMk cId="0" sldId="291"/>
            <ac:spMk id="5924" creationId="{00000000-0000-0000-0000-000000000000}"/>
          </ac:spMkLst>
        </pc:spChg>
        <pc:spChg chg="mod">
          <ac:chgData name="Cao Tianyue" userId="002e49554a3b1526" providerId="LiveId" clId="{AB94867C-7F1F-4F52-A7CC-1BBF41B9F577}" dt="2020-11-20T02:42:51.282" v="49812" actId="947"/>
          <ac:spMkLst>
            <pc:docMk/>
            <pc:sldMk cId="0" sldId="291"/>
            <ac:spMk id="5925" creationId="{00000000-0000-0000-0000-000000000000}"/>
          </ac:spMkLst>
        </pc:spChg>
        <pc:spChg chg="mod">
          <ac:chgData name="Cao Tianyue" userId="002e49554a3b1526" providerId="LiveId" clId="{AB94867C-7F1F-4F52-A7CC-1BBF41B9F577}" dt="2020-11-20T02:42:51.280" v="49781" actId="947"/>
          <ac:spMkLst>
            <pc:docMk/>
            <pc:sldMk cId="0" sldId="291"/>
            <ac:spMk id="5926" creationId="{00000000-0000-0000-0000-000000000000}"/>
          </ac:spMkLst>
        </pc:spChg>
        <pc:spChg chg="mod">
          <ac:chgData name="Cao Tianyue" userId="002e49554a3b1526" providerId="LiveId" clId="{AB94867C-7F1F-4F52-A7CC-1BBF41B9F577}" dt="2020-11-20T02:42:51.278" v="49754" actId="947"/>
          <ac:spMkLst>
            <pc:docMk/>
            <pc:sldMk cId="0" sldId="291"/>
            <ac:spMk id="5927" creationId="{00000000-0000-0000-0000-000000000000}"/>
          </ac:spMkLst>
        </pc:spChg>
        <pc:spChg chg="mod">
          <ac:chgData name="Cao Tianyue" userId="002e49554a3b1526" providerId="LiveId" clId="{AB94867C-7F1F-4F52-A7CC-1BBF41B9F577}" dt="2020-11-20T02:42:51.277" v="49730" actId="947"/>
          <ac:spMkLst>
            <pc:docMk/>
            <pc:sldMk cId="0" sldId="291"/>
            <ac:spMk id="5928" creationId="{00000000-0000-0000-0000-000000000000}"/>
          </ac:spMkLst>
        </pc:spChg>
        <pc:spChg chg="mod">
          <ac:chgData name="Cao Tianyue" userId="002e49554a3b1526" providerId="LiveId" clId="{AB94867C-7F1F-4F52-A7CC-1BBF41B9F577}" dt="2020-11-20T02:42:51.275" v="49707" actId="947"/>
          <ac:spMkLst>
            <pc:docMk/>
            <pc:sldMk cId="0" sldId="291"/>
            <ac:spMk id="5929" creationId="{00000000-0000-0000-0000-000000000000}"/>
          </ac:spMkLst>
        </pc:spChg>
        <pc:spChg chg="mod">
          <ac:chgData name="Cao Tianyue" userId="002e49554a3b1526" providerId="LiveId" clId="{AB94867C-7F1F-4F52-A7CC-1BBF41B9F577}" dt="2020-11-20T02:42:51.274" v="49685" actId="947"/>
          <ac:spMkLst>
            <pc:docMk/>
            <pc:sldMk cId="0" sldId="291"/>
            <ac:spMk id="5930" creationId="{00000000-0000-0000-0000-000000000000}"/>
          </ac:spMkLst>
        </pc:spChg>
        <pc:spChg chg="mod">
          <ac:chgData name="Cao Tianyue" userId="002e49554a3b1526" providerId="LiveId" clId="{AB94867C-7F1F-4F52-A7CC-1BBF41B9F577}" dt="2020-11-20T02:42:51.273" v="49666" actId="947"/>
          <ac:spMkLst>
            <pc:docMk/>
            <pc:sldMk cId="0" sldId="291"/>
            <ac:spMk id="5931" creationId="{00000000-0000-0000-0000-000000000000}"/>
          </ac:spMkLst>
        </pc:spChg>
        <pc:spChg chg="mod">
          <ac:chgData name="Cao Tianyue" userId="002e49554a3b1526" providerId="LiveId" clId="{AB94867C-7F1F-4F52-A7CC-1BBF41B9F577}" dt="2020-11-20T02:42:51.271" v="49646" actId="947"/>
          <ac:spMkLst>
            <pc:docMk/>
            <pc:sldMk cId="0" sldId="291"/>
            <ac:spMk id="5932" creationId="{00000000-0000-0000-0000-000000000000}"/>
          </ac:spMkLst>
        </pc:spChg>
        <pc:spChg chg="mod">
          <ac:chgData name="Cao Tianyue" userId="002e49554a3b1526" providerId="LiveId" clId="{AB94867C-7F1F-4F52-A7CC-1BBF41B9F577}" dt="2020-11-20T02:42:51.270" v="49626" actId="947"/>
          <ac:spMkLst>
            <pc:docMk/>
            <pc:sldMk cId="0" sldId="291"/>
            <ac:spMk id="5933" creationId="{00000000-0000-0000-0000-000000000000}"/>
          </ac:spMkLst>
        </pc:spChg>
        <pc:spChg chg="mod">
          <ac:chgData name="Cao Tianyue" userId="002e49554a3b1526" providerId="LiveId" clId="{AB94867C-7F1F-4F52-A7CC-1BBF41B9F577}" dt="2020-11-20T02:42:51.269" v="49606" actId="947"/>
          <ac:spMkLst>
            <pc:docMk/>
            <pc:sldMk cId="0" sldId="291"/>
            <ac:spMk id="5934" creationId="{00000000-0000-0000-0000-000000000000}"/>
          </ac:spMkLst>
        </pc:spChg>
        <pc:spChg chg="mod">
          <ac:chgData name="Cao Tianyue" userId="002e49554a3b1526" providerId="LiveId" clId="{AB94867C-7F1F-4F52-A7CC-1BBF41B9F577}" dt="2020-11-20T02:42:51.268" v="49588" actId="947"/>
          <ac:spMkLst>
            <pc:docMk/>
            <pc:sldMk cId="0" sldId="291"/>
            <ac:spMk id="5935" creationId="{00000000-0000-0000-0000-000000000000}"/>
          </ac:spMkLst>
        </pc:spChg>
        <pc:spChg chg="mod">
          <ac:chgData name="Cao Tianyue" userId="002e49554a3b1526" providerId="LiveId" clId="{AB94867C-7F1F-4F52-A7CC-1BBF41B9F577}" dt="2020-11-20T02:42:51.266" v="49568" actId="947"/>
          <ac:spMkLst>
            <pc:docMk/>
            <pc:sldMk cId="0" sldId="291"/>
            <ac:spMk id="5936" creationId="{00000000-0000-0000-0000-000000000000}"/>
          </ac:spMkLst>
        </pc:spChg>
        <pc:spChg chg="mod">
          <ac:chgData name="Cao Tianyue" userId="002e49554a3b1526" providerId="LiveId" clId="{AB94867C-7F1F-4F52-A7CC-1BBF41B9F577}" dt="2020-11-20T02:42:51.265" v="49548" actId="947"/>
          <ac:spMkLst>
            <pc:docMk/>
            <pc:sldMk cId="0" sldId="291"/>
            <ac:spMk id="5937" creationId="{00000000-0000-0000-0000-000000000000}"/>
          </ac:spMkLst>
        </pc:spChg>
        <pc:spChg chg="mod">
          <ac:chgData name="Cao Tianyue" userId="002e49554a3b1526" providerId="LiveId" clId="{AB94867C-7F1F-4F52-A7CC-1BBF41B9F577}" dt="2020-11-20T02:42:51.264" v="49527" actId="947"/>
          <ac:spMkLst>
            <pc:docMk/>
            <pc:sldMk cId="0" sldId="291"/>
            <ac:spMk id="5938" creationId="{00000000-0000-0000-0000-000000000000}"/>
          </ac:spMkLst>
        </pc:spChg>
        <pc:spChg chg="mod">
          <ac:chgData name="Cao Tianyue" userId="002e49554a3b1526" providerId="LiveId" clId="{AB94867C-7F1F-4F52-A7CC-1BBF41B9F577}" dt="2020-11-20T02:42:51.263" v="49511" actId="947"/>
          <ac:spMkLst>
            <pc:docMk/>
            <pc:sldMk cId="0" sldId="291"/>
            <ac:spMk id="5939" creationId="{00000000-0000-0000-0000-000000000000}"/>
          </ac:spMkLst>
        </pc:spChg>
        <pc:spChg chg="mod">
          <ac:chgData name="Cao Tianyue" userId="002e49554a3b1526" providerId="LiveId" clId="{AB94867C-7F1F-4F52-A7CC-1BBF41B9F577}" dt="2020-11-20T02:42:51.262" v="49494" actId="947"/>
          <ac:spMkLst>
            <pc:docMk/>
            <pc:sldMk cId="0" sldId="291"/>
            <ac:spMk id="5940" creationId="{00000000-0000-0000-0000-000000000000}"/>
          </ac:spMkLst>
        </pc:spChg>
        <pc:spChg chg="mod">
          <ac:chgData name="Cao Tianyue" userId="002e49554a3b1526" providerId="LiveId" clId="{AB94867C-7F1F-4F52-A7CC-1BBF41B9F577}" dt="2020-11-20T02:42:51.260" v="49478" actId="947"/>
          <ac:spMkLst>
            <pc:docMk/>
            <pc:sldMk cId="0" sldId="291"/>
            <ac:spMk id="5941" creationId="{00000000-0000-0000-0000-000000000000}"/>
          </ac:spMkLst>
        </pc:spChg>
        <pc:spChg chg="mod">
          <ac:chgData name="Cao Tianyue" userId="002e49554a3b1526" providerId="LiveId" clId="{AB94867C-7F1F-4F52-A7CC-1BBF41B9F577}" dt="2020-11-20T02:42:51.260" v="49463" actId="947"/>
          <ac:spMkLst>
            <pc:docMk/>
            <pc:sldMk cId="0" sldId="291"/>
            <ac:spMk id="5942" creationId="{00000000-0000-0000-0000-000000000000}"/>
          </ac:spMkLst>
        </pc:spChg>
        <pc:spChg chg="mod">
          <ac:chgData name="Cao Tianyue" userId="002e49554a3b1526" providerId="LiveId" clId="{AB94867C-7F1F-4F52-A7CC-1BBF41B9F577}" dt="2020-11-20T02:42:51.258" v="49446" actId="947"/>
          <ac:spMkLst>
            <pc:docMk/>
            <pc:sldMk cId="0" sldId="291"/>
            <ac:spMk id="5943" creationId="{00000000-0000-0000-0000-000000000000}"/>
          </ac:spMkLst>
        </pc:spChg>
        <pc:spChg chg="mod">
          <ac:chgData name="Cao Tianyue" userId="002e49554a3b1526" providerId="LiveId" clId="{AB94867C-7F1F-4F52-A7CC-1BBF41B9F577}" dt="2020-11-20T02:42:51.257" v="49430" actId="947"/>
          <ac:spMkLst>
            <pc:docMk/>
            <pc:sldMk cId="0" sldId="291"/>
            <ac:spMk id="5944" creationId="{00000000-0000-0000-0000-000000000000}"/>
          </ac:spMkLst>
        </pc:spChg>
        <pc:spChg chg="mod">
          <ac:chgData name="Cao Tianyue" userId="002e49554a3b1526" providerId="LiveId" clId="{AB94867C-7F1F-4F52-A7CC-1BBF41B9F577}" dt="2020-11-20T02:42:51.256" v="49414" actId="947"/>
          <ac:spMkLst>
            <pc:docMk/>
            <pc:sldMk cId="0" sldId="291"/>
            <ac:spMk id="5945" creationId="{00000000-0000-0000-0000-000000000000}"/>
          </ac:spMkLst>
        </pc:spChg>
        <pc:spChg chg="mod">
          <ac:chgData name="Cao Tianyue" userId="002e49554a3b1526" providerId="LiveId" clId="{AB94867C-7F1F-4F52-A7CC-1BBF41B9F577}" dt="2020-11-20T02:42:51.255" v="49399" actId="947"/>
          <ac:spMkLst>
            <pc:docMk/>
            <pc:sldMk cId="0" sldId="291"/>
            <ac:spMk id="5946" creationId="{00000000-0000-0000-0000-000000000000}"/>
          </ac:spMkLst>
        </pc:spChg>
        <pc:spChg chg="mod">
          <ac:chgData name="Cao Tianyue" userId="002e49554a3b1526" providerId="LiveId" clId="{AB94867C-7F1F-4F52-A7CC-1BBF41B9F577}" dt="2020-11-20T02:42:51.254" v="49386" actId="947"/>
          <ac:spMkLst>
            <pc:docMk/>
            <pc:sldMk cId="0" sldId="291"/>
            <ac:spMk id="5947" creationId="{00000000-0000-0000-0000-000000000000}"/>
          </ac:spMkLst>
        </pc:spChg>
        <pc:spChg chg="mod">
          <ac:chgData name="Cao Tianyue" userId="002e49554a3b1526" providerId="LiveId" clId="{AB94867C-7F1F-4F52-A7CC-1BBF41B9F577}" dt="2020-11-20T02:42:51.253" v="49374" actId="947"/>
          <ac:spMkLst>
            <pc:docMk/>
            <pc:sldMk cId="0" sldId="291"/>
            <ac:spMk id="5948" creationId="{00000000-0000-0000-0000-000000000000}"/>
          </ac:spMkLst>
        </pc:spChg>
        <pc:spChg chg="mod">
          <ac:chgData name="Cao Tianyue" userId="002e49554a3b1526" providerId="LiveId" clId="{AB94867C-7F1F-4F52-A7CC-1BBF41B9F577}" dt="2020-11-20T02:42:51.252" v="49362" actId="947"/>
          <ac:spMkLst>
            <pc:docMk/>
            <pc:sldMk cId="0" sldId="291"/>
            <ac:spMk id="5949" creationId="{00000000-0000-0000-0000-000000000000}"/>
          </ac:spMkLst>
        </pc:spChg>
        <pc:spChg chg="mod">
          <ac:chgData name="Cao Tianyue" userId="002e49554a3b1526" providerId="LiveId" clId="{AB94867C-7F1F-4F52-A7CC-1BBF41B9F577}" dt="2020-11-20T02:42:51.252" v="49350" actId="947"/>
          <ac:spMkLst>
            <pc:docMk/>
            <pc:sldMk cId="0" sldId="291"/>
            <ac:spMk id="5950" creationId="{00000000-0000-0000-0000-000000000000}"/>
          </ac:spMkLst>
        </pc:spChg>
        <pc:spChg chg="mod">
          <ac:chgData name="Cao Tianyue" userId="002e49554a3b1526" providerId="LiveId" clId="{AB94867C-7F1F-4F52-A7CC-1BBF41B9F577}" dt="2020-11-20T02:42:51.251" v="49338" actId="947"/>
          <ac:spMkLst>
            <pc:docMk/>
            <pc:sldMk cId="0" sldId="291"/>
            <ac:spMk id="5951" creationId="{00000000-0000-0000-0000-000000000000}"/>
          </ac:spMkLst>
        </pc:spChg>
        <pc:spChg chg="mod">
          <ac:chgData name="Cao Tianyue" userId="002e49554a3b1526" providerId="LiveId" clId="{AB94867C-7F1F-4F52-A7CC-1BBF41B9F577}" dt="2020-11-20T02:42:51.250" v="49326" actId="947"/>
          <ac:spMkLst>
            <pc:docMk/>
            <pc:sldMk cId="0" sldId="291"/>
            <ac:spMk id="5952" creationId="{00000000-0000-0000-0000-000000000000}"/>
          </ac:spMkLst>
        </pc:spChg>
        <pc:spChg chg="mod">
          <ac:chgData name="Cao Tianyue" userId="002e49554a3b1526" providerId="LiveId" clId="{AB94867C-7F1F-4F52-A7CC-1BBF41B9F577}" dt="2020-11-20T02:42:51.249" v="49314" actId="947"/>
          <ac:spMkLst>
            <pc:docMk/>
            <pc:sldMk cId="0" sldId="291"/>
            <ac:spMk id="5953" creationId="{00000000-0000-0000-0000-000000000000}"/>
          </ac:spMkLst>
        </pc:spChg>
        <pc:spChg chg="mod">
          <ac:chgData name="Cao Tianyue" userId="002e49554a3b1526" providerId="LiveId" clId="{AB94867C-7F1F-4F52-A7CC-1BBF41B9F577}" dt="2020-11-20T02:42:51.249" v="49302" actId="947"/>
          <ac:spMkLst>
            <pc:docMk/>
            <pc:sldMk cId="0" sldId="291"/>
            <ac:spMk id="5954" creationId="{00000000-0000-0000-0000-000000000000}"/>
          </ac:spMkLst>
        </pc:spChg>
        <pc:spChg chg="mod">
          <ac:chgData name="Cao Tianyue" userId="002e49554a3b1526" providerId="LiveId" clId="{AB94867C-7F1F-4F52-A7CC-1BBF41B9F577}" dt="2020-11-20T02:42:51.248" v="49290" actId="947"/>
          <ac:spMkLst>
            <pc:docMk/>
            <pc:sldMk cId="0" sldId="291"/>
            <ac:spMk id="5955" creationId="{00000000-0000-0000-0000-000000000000}"/>
          </ac:spMkLst>
        </pc:spChg>
        <pc:spChg chg="mod">
          <ac:chgData name="Cao Tianyue" userId="002e49554a3b1526" providerId="LiveId" clId="{AB94867C-7F1F-4F52-A7CC-1BBF41B9F577}" dt="2020-11-20T02:42:51.247" v="49278" actId="947"/>
          <ac:spMkLst>
            <pc:docMk/>
            <pc:sldMk cId="0" sldId="291"/>
            <ac:spMk id="5956" creationId="{00000000-0000-0000-0000-000000000000}"/>
          </ac:spMkLst>
        </pc:spChg>
        <pc:spChg chg="mod">
          <ac:chgData name="Cao Tianyue" userId="002e49554a3b1526" providerId="LiveId" clId="{AB94867C-7F1F-4F52-A7CC-1BBF41B9F577}" dt="2020-11-20T02:42:51.246" v="49266" actId="947"/>
          <ac:spMkLst>
            <pc:docMk/>
            <pc:sldMk cId="0" sldId="291"/>
            <ac:spMk id="5957" creationId="{00000000-0000-0000-0000-000000000000}"/>
          </ac:spMkLst>
        </pc:spChg>
        <pc:spChg chg="mod">
          <ac:chgData name="Cao Tianyue" userId="002e49554a3b1526" providerId="LiveId" clId="{AB94867C-7F1F-4F52-A7CC-1BBF41B9F577}" dt="2020-11-20T02:42:51.245" v="49254" actId="947"/>
          <ac:spMkLst>
            <pc:docMk/>
            <pc:sldMk cId="0" sldId="291"/>
            <ac:spMk id="5958" creationId="{00000000-0000-0000-0000-000000000000}"/>
          </ac:spMkLst>
        </pc:spChg>
        <pc:spChg chg="mod">
          <ac:chgData name="Cao Tianyue" userId="002e49554a3b1526" providerId="LiveId" clId="{AB94867C-7F1F-4F52-A7CC-1BBF41B9F577}" dt="2020-11-20T02:42:51.244" v="49242" actId="947"/>
          <ac:spMkLst>
            <pc:docMk/>
            <pc:sldMk cId="0" sldId="291"/>
            <ac:spMk id="5959" creationId="{00000000-0000-0000-0000-000000000000}"/>
          </ac:spMkLst>
        </pc:spChg>
        <pc:spChg chg="mod">
          <ac:chgData name="Cao Tianyue" userId="002e49554a3b1526" providerId="LiveId" clId="{AB94867C-7F1F-4F52-A7CC-1BBF41B9F577}" dt="2020-11-20T02:42:51.244" v="49230" actId="947"/>
          <ac:spMkLst>
            <pc:docMk/>
            <pc:sldMk cId="0" sldId="291"/>
            <ac:spMk id="5960" creationId="{00000000-0000-0000-0000-000000000000}"/>
          </ac:spMkLst>
        </pc:spChg>
        <pc:spChg chg="mod">
          <ac:chgData name="Cao Tianyue" userId="002e49554a3b1526" providerId="LiveId" clId="{AB94867C-7F1F-4F52-A7CC-1BBF41B9F577}" dt="2020-11-20T02:42:51.243" v="49218" actId="947"/>
          <ac:spMkLst>
            <pc:docMk/>
            <pc:sldMk cId="0" sldId="291"/>
            <ac:spMk id="5961" creationId="{00000000-0000-0000-0000-000000000000}"/>
          </ac:spMkLst>
        </pc:spChg>
        <pc:spChg chg="mod">
          <ac:chgData name="Cao Tianyue" userId="002e49554a3b1526" providerId="LiveId" clId="{AB94867C-7F1F-4F52-A7CC-1BBF41B9F577}" dt="2020-11-20T02:42:51.242" v="49206" actId="947"/>
          <ac:spMkLst>
            <pc:docMk/>
            <pc:sldMk cId="0" sldId="291"/>
            <ac:spMk id="5962" creationId="{00000000-0000-0000-0000-000000000000}"/>
          </ac:spMkLst>
        </pc:spChg>
        <pc:spChg chg="mod">
          <ac:chgData name="Cao Tianyue" userId="002e49554a3b1526" providerId="LiveId" clId="{AB94867C-7F1F-4F52-A7CC-1BBF41B9F577}" dt="2020-11-20T02:42:51.241" v="49194" actId="947"/>
          <ac:spMkLst>
            <pc:docMk/>
            <pc:sldMk cId="0" sldId="291"/>
            <ac:spMk id="5963" creationId="{00000000-0000-0000-0000-000000000000}"/>
          </ac:spMkLst>
        </pc:spChg>
        <pc:spChg chg="mod">
          <ac:chgData name="Cao Tianyue" userId="002e49554a3b1526" providerId="LiveId" clId="{AB94867C-7F1F-4F52-A7CC-1BBF41B9F577}" dt="2020-11-20T02:42:51.241" v="49182" actId="947"/>
          <ac:spMkLst>
            <pc:docMk/>
            <pc:sldMk cId="0" sldId="291"/>
            <ac:spMk id="5964" creationId="{00000000-0000-0000-0000-000000000000}"/>
          </ac:spMkLst>
        </pc:spChg>
        <pc:spChg chg="mod">
          <ac:chgData name="Cao Tianyue" userId="002e49554a3b1526" providerId="LiveId" clId="{AB94867C-7F1F-4F52-A7CC-1BBF41B9F577}" dt="2020-11-20T02:42:51.240" v="49170" actId="947"/>
          <ac:spMkLst>
            <pc:docMk/>
            <pc:sldMk cId="0" sldId="291"/>
            <ac:spMk id="5965" creationId="{00000000-0000-0000-0000-000000000000}"/>
          </ac:spMkLst>
        </pc:spChg>
        <pc:spChg chg="mod">
          <ac:chgData name="Cao Tianyue" userId="002e49554a3b1526" providerId="LiveId" clId="{AB94867C-7F1F-4F52-A7CC-1BBF41B9F577}" dt="2020-11-20T02:42:51.239" v="49158" actId="947"/>
          <ac:spMkLst>
            <pc:docMk/>
            <pc:sldMk cId="0" sldId="291"/>
            <ac:spMk id="5966" creationId="{00000000-0000-0000-0000-000000000000}"/>
          </ac:spMkLst>
        </pc:spChg>
        <pc:spChg chg="mod">
          <ac:chgData name="Cao Tianyue" userId="002e49554a3b1526" providerId="LiveId" clId="{AB94867C-7F1F-4F52-A7CC-1BBF41B9F577}" dt="2020-11-20T02:42:51.238" v="49146" actId="947"/>
          <ac:spMkLst>
            <pc:docMk/>
            <pc:sldMk cId="0" sldId="291"/>
            <ac:spMk id="5967" creationId="{00000000-0000-0000-0000-000000000000}"/>
          </ac:spMkLst>
        </pc:spChg>
        <pc:spChg chg="mod">
          <ac:chgData name="Cao Tianyue" userId="002e49554a3b1526" providerId="LiveId" clId="{AB94867C-7F1F-4F52-A7CC-1BBF41B9F577}" dt="2020-11-20T02:42:51.237" v="49134" actId="947"/>
          <ac:spMkLst>
            <pc:docMk/>
            <pc:sldMk cId="0" sldId="291"/>
            <ac:spMk id="5968" creationId="{00000000-0000-0000-0000-000000000000}"/>
          </ac:spMkLst>
        </pc:spChg>
        <pc:spChg chg="mod">
          <ac:chgData name="Cao Tianyue" userId="002e49554a3b1526" providerId="LiveId" clId="{AB94867C-7F1F-4F52-A7CC-1BBF41B9F577}" dt="2020-11-20T02:42:51.237" v="49122" actId="947"/>
          <ac:spMkLst>
            <pc:docMk/>
            <pc:sldMk cId="0" sldId="291"/>
            <ac:spMk id="5969" creationId="{00000000-0000-0000-0000-000000000000}"/>
          </ac:spMkLst>
        </pc:spChg>
        <pc:spChg chg="mod">
          <ac:chgData name="Cao Tianyue" userId="002e49554a3b1526" providerId="LiveId" clId="{AB94867C-7F1F-4F52-A7CC-1BBF41B9F577}" dt="2020-11-20T02:42:51.236" v="49110" actId="947"/>
          <ac:spMkLst>
            <pc:docMk/>
            <pc:sldMk cId="0" sldId="291"/>
            <ac:spMk id="5970" creationId="{00000000-0000-0000-0000-000000000000}"/>
          </ac:spMkLst>
        </pc:spChg>
        <pc:spChg chg="mod">
          <ac:chgData name="Cao Tianyue" userId="002e49554a3b1526" providerId="LiveId" clId="{AB94867C-7F1F-4F52-A7CC-1BBF41B9F577}" dt="2020-11-20T02:42:51.235" v="49098" actId="947"/>
          <ac:spMkLst>
            <pc:docMk/>
            <pc:sldMk cId="0" sldId="291"/>
            <ac:spMk id="5971" creationId="{00000000-0000-0000-0000-000000000000}"/>
          </ac:spMkLst>
        </pc:spChg>
        <pc:spChg chg="mod">
          <ac:chgData name="Cao Tianyue" userId="002e49554a3b1526" providerId="LiveId" clId="{AB94867C-7F1F-4F52-A7CC-1BBF41B9F577}" dt="2020-11-20T02:42:51.234" v="49087" actId="947"/>
          <ac:spMkLst>
            <pc:docMk/>
            <pc:sldMk cId="0" sldId="291"/>
            <ac:spMk id="5972" creationId="{00000000-0000-0000-0000-000000000000}"/>
          </ac:spMkLst>
        </pc:spChg>
        <pc:spChg chg="mod">
          <ac:chgData name="Cao Tianyue" userId="002e49554a3b1526" providerId="LiveId" clId="{AB94867C-7F1F-4F52-A7CC-1BBF41B9F577}" dt="2020-11-20T02:42:51.234" v="49075" actId="947"/>
          <ac:spMkLst>
            <pc:docMk/>
            <pc:sldMk cId="0" sldId="291"/>
            <ac:spMk id="5973" creationId="{00000000-0000-0000-0000-000000000000}"/>
          </ac:spMkLst>
        </pc:spChg>
        <pc:spChg chg="mod">
          <ac:chgData name="Cao Tianyue" userId="002e49554a3b1526" providerId="LiveId" clId="{AB94867C-7F1F-4F52-A7CC-1BBF41B9F577}" dt="2020-11-20T02:42:51.233" v="49062" actId="947"/>
          <ac:spMkLst>
            <pc:docMk/>
            <pc:sldMk cId="0" sldId="291"/>
            <ac:spMk id="5974" creationId="{00000000-0000-0000-0000-000000000000}"/>
          </ac:spMkLst>
        </pc:spChg>
        <pc:spChg chg="mod">
          <ac:chgData name="Cao Tianyue" userId="002e49554a3b1526" providerId="LiveId" clId="{AB94867C-7F1F-4F52-A7CC-1BBF41B9F577}" dt="2020-11-20T02:42:51.232" v="49054" actId="947"/>
          <ac:spMkLst>
            <pc:docMk/>
            <pc:sldMk cId="0" sldId="291"/>
            <ac:spMk id="5975" creationId="{00000000-0000-0000-0000-000000000000}"/>
          </ac:spMkLst>
        </pc:spChg>
        <pc:spChg chg="mod">
          <ac:chgData name="Cao Tianyue" userId="002e49554a3b1526" providerId="LiveId" clId="{AB94867C-7F1F-4F52-A7CC-1BBF41B9F577}" dt="2020-11-20T02:42:51.232" v="49046" actId="947"/>
          <ac:spMkLst>
            <pc:docMk/>
            <pc:sldMk cId="0" sldId="291"/>
            <ac:spMk id="5976" creationId="{00000000-0000-0000-0000-000000000000}"/>
          </ac:spMkLst>
        </pc:spChg>
        <pc:spChg chg="mod">
          <ac:chgData name="Cao Tianyue" userId="002e49554a3b1526" providerId="LiveId" clId="{AB94867C-7F1F-4F52-A7CC-1BBF41B9F577}" dt="2020-11-20T02:42:51.231" v="49038" actId="947"/>
          <ac:spMkLst>
            <pc:docMk/>
            <pc:sldMk cId="0" sldId="291"/>
            <ac:spMk id="5977" creationId="{00000000-0000-0000-0000-000000000000}"/>
          </ac:spMkLst>
        </pc:spChg>
        <pc:spChg chg="mod">
          <ac:chgData name="Cao Tianyue" userId="002e49554a3b1526" providerId="LiveId" clId="{AB94867C-7F1F-4F52-A7CC-1BBF41B9F577}" dt="2020-11-20T02:42:51.231" v="49030" actId="947"/>
          <ac:spMkLst>
            <pc:docMk/>
            <pc:sldMk cId="0" sldId="291"/>
            <ac:spMk id="5978" creationId="{00000000-0000-0000-0000-000000000000}"/>
          </ac:spMkLst>
        </pc:spChg>
        <pc:spChg chg="mod">
          <ac:chgData name="Cao Tianyue" userId="002e49554a3b1526" providerId="LiveId" clId="{AB94867C-7F1F-4F52-A7CC-1BBF41B9F577}" dt="2020-11-20T02:42:51.230" v="49022" actId="947"/>
          <ac:spMkLst>
            <pc:docMk/>
            <pc:sldMk cId="0" sldId="291"/>
            <ac:spMk id="5979" creationId="{00000000-0000-0000-0000-000000000000}"/>
          </ac:spMkLst>
        </pc:spChg>
        <pc:spChg chg="mod">
          <ac:chgData name="Cao Tianyue" userId="002e49554a3b1526" providerId="LiveId" clId="{AB94867C-7F1F-4F52-A7CC-1BBF41B9F577}" dt="2020-11-20T02:42:51.230" v="49014" actId="947"/>
          <ac:spMkLst>
            <pc:docMk/>
            <pc:sldMk cId="0" sldId="291"/>
            <ac:spMk id="5980" creationId="{00000000-0000-0000-0000-000000000000}"/>
          </ac:spMkLst>
        </pc:spChg>
        <pc:spChg chg="mod">
          <ac:chgData name="Cao Tianyue" userId="002e49554a3b1526" providerId="LiveId" clId="{AB94867C-7F1F-4F52-A7CC-1BBF41B9F577}" dt="2020-11-20T02:42:51.229" v="49006" actId="947"/>
          <ac:spMkLst>
            <pc:docMk/>
            <pc:sldMk cId="0" sldId="291"/>
            <ac:spMk id="5981" creationId="{00000000-0000-0000-0000-000000000000}"/>
          </ac:spMkLst>
        </pc:spChg>
        <pc:spChg chg="mod">
          <ac:chgData name="Cao Tianyue" userId="002e49554a3b1526" providerId="LiveId" clId="{AB94867C-7F1F-4F52-A7CC-1BBF41B9F577}" dt="2020-11-20T02:42:51.228" v="48998" actId="947"/>
          <ac:spMkLst>
            <pc:docMk/>
            <pc:sldMk cId="0" sldId="291"/>
            <ac:spMk id="5982" creationId="{00000000-0000-0000-0000-000000000000}"/>
          </ac:spMkLst>
        </pc:spChg>
        <pc:spChg chg="mod">
          <ac:chgData name="Cao Tianyue" userId="002e49554a3b1526" providerId="LiveId" clId="{AB94867C-7F1F-4F52-A7CC-1BBF41B9F577}" dt="2020-11-20T02:42:51.228" v="48990" actId="947"/>
          <ac:spMkLst>
            <pc:docMk/>
            <pc:sldMk cId="0" sldId="291"/>
            <ac:spMk id="5983" creationId="{00000000-0000-0000-0000-000000000000}"/>
          </ac:spMkLst>
        </pc:spChg>
        <pc:spChg chg="mod">
          <ac:chgData name="Cao Tianyue" userId="002e49554a3b1526" providerId="LiveId" clId="{AB94867C-7F1F-4F52-A7CC-1BBF41B9F577}" dt="2020-11-20T02:42:51.227" v="48982" actId="947"/>
          <ac:spMkLst>
            <pc:docMk/>
            <pc:sldMk cId="0" sldId="291"/>
            <ac:spMk id="5984" creationId="{00000000-0000-0000-0000-000000000000}"/>
          </ac:spMkLst>
        </pc:spChg>
        <pc:spChg chg="mod">
          <ac:chgData name="Cao Tianyue" userId="002e49554a3b1526" providerId="LiveId" clId="{AB94867C-7F1F-4F52-A7CC-1BBF41B9F577}" dt="2020-11-20T02:42:51.226" v="48974" actId="947"/>
          <ac:spMkLst>
            <pc:docMk/>
            <pc:sldMk cId="0" sldId="291"/>
            <ac:spMk id="5985" creationId="{00000000-0000-0000-0000-000000000000}"/>
          </ac:spMkLst>
        </pc:spChg>
        <pc:spChg chg="mod">
          <ac:chgData name="Cao Tianyue" userId="002e49554a3b1526" providerId="LiveId" clId="{AB94867C-7F1F-4F52-A7CC-1BBF41B9F577}" dt="2020-11-20T02:42:51.226" v="48966" actId="947"/>
          <ac:spMkLst>
            <pc:docMk/>
            <pc:sldMk cId="0" sldId="291"/>
            <ac:spMk id="5986" creationId="{00000000-0000-0000-0000-000000000000}"/>
          </ac:spMkLst>
        </pc:spChg>
        <pc:spChg chg="mod">
          <ac:chgData name="Cao Tianyue" userId="002e49554a3b1526" providerId="LiveId" clId="{AB94867C-7F1F-4F52-A7CC-1BBF41B9F577}" dt="2020-11-20T02:42:51.225" v="48958" actId="947"/>
          <ac:spMkLst>
            <pc:docMk/>
            <pc:sldMk cId="0" sldId="291"/>
            <ac:spMk id="5987" creationId="{00000000-0000-0000-0000-000000000000}"/>
          </ac:spMkLst>
        </pc:spChg>
        <pc:spChg chg="mod">
          <ac:chgData name="Cao Tianyue" userId="002e49554a3b1526" providerId="LiveId" clId="{AB94867C-7F1F-4F52-A7CC-1BBF41B9F577}" dt="2020-11-20T02:42:51.225" v="48950" actId="947"/>
          <ac:spMkLst>
            <pc:docMk/>
            <pc:sldMk cId="0" sldId="291"/>
            <ac:spMk id="5988" creationId="{00000000-0000-0000-0000-000000000000}"/>
          </ac:spMkLst>
        </pc:spChg>
        <pc:spChg chg="mod">
          <ac:chgData name="Cao Tianyue" userId="002e49554a3b1526" providerId="LiveId" clId="{AB94867C-7F1F-4F52-A7CC-1BBF41B9F577}" dt="2020-11-20T02:42:51.224" v="48942" actId="947"/>
          <ac:spMkLst>
            <pc:docMk/>
            <pc:sldMk cId="0" sldId="291"/>
            <ac:spMk id="5989" creationId="{00000000-0000-0000-0000-000000000000}"/>
          </ac:spMkLst>
        </pc:spChg>
        <pc:spChg chg="mod">
          <ac:chgData name="Cao Tianyue" userId="002e49554a3b1526" providerId="LiveId" clId="{AB94867C-7F1F-4F52-A7CC-1BBF41B9F577}" dt="2020-11-20T02:42:51.224" v="48934" actId="947"/>
          <ac:spMkLst>
            <pc:docMk/>
            <pc:sldMk cId="0" sldId="291"/>
            <ac:spMk id="5990" creationId="{00000000-0000-0000-0000-000000000000}"/>
          </ac:spMkLst>
        </pc:spChg>
        <pc:spChg chg="mod">
          <ac:chgData name="Cao Tianyue" userId="002e49554a3b1526" providerId="LiveId" clId="{AB94867C-7F1F-4F52-A7CC-1BBF41B9F577}" dt="2020-11-20T02:42:51.223" v="48926" actId="947"/>
          <ac:spMkLst>
            <pc:docMk/>
            <pc:sldMk cId="0" sldId="291"/>
            <ac:spMk id="5991" creationId="{00000000-0000-0000-0000-000000000000}"/>
          </ac:spMkLst>
        </pc:spChg>
        <pc:spChg chg="mod">
          <ac:chgData name="Cao Tianyue" userId="002e49554a3b1526" providerId="LiveId" clId="{AB94867C-7F1F-4F52-A7CC-1BBF41B9F577}" dt="2020-11-20T02:42:51.223" v="48918" actId="947"/>
          <ac:spMkLst>
            <pc:docMk/>
            <pc:sldMk cId="0" sldId="291"/>
            <ac:spMk id="5992" creationId="{00000000-0000-0000-0000-000000000000}"/>
          </ac:spMkLst>
        </pc:spChg>
        <pc:spChg chg="mod">
          <ac:chgData name="Cao Tianyue" userId="002e49554a3b1526" providerId="LiveId" clId="{AB94867C-7F1F-4F52-A7CC-1BBF41B9F577}" dt="2020-11-20T02:42:51.222" v="48910" actId="947"/>
          <ac:spMkLst>
            <pc:docMk/>
            <pc:sldMk cId="0" sldId="291"/>
            <ac:spMk id="5993" creationId="{00000000-0000-0000-0000-000000000000}"/>
          </ac:spMkLst>
        </pc:spChg>
        <pc:spChg chg="mod">
          <ac:chgData name="Cao Tianyue" userId="002e49554a3b1526" providerId="LiveId" clId="{AB94867C-7F1F-4F52-A7CC-1BBF41B9F577}" dt="2020-11-20T02:42:51.222" v="48902" actId="947"/>
          <ac:spMkLst>
            <pc:docMk/>
            <pc:sldMk cId="0" sldId="291"/>
            <ac:spMk id="5994" creationId="{00000000-0000-0000-0000-000000000000}"/>
          </ac:spMkLst>
        </pc:spChg>
        <pc:spChg chg="mod">
          <ac:chgData name="Cao Tianyue" userId="002e49554a3b1526" providerId="LiveId" clId="{AB94867C-7F1F-4F52-A7CC-1BBF41B9F577}" dt="2020-11-20T02:42:51.221" v="48894" actId="947"/>
          <ac:spMkLst>
            <pc:docMk/>
            <pc:sldMk cId="0" sldId="291"/>
            <ac:spMk id="5995" creationId="{00000000-0000-0000-0000-000000000000}"/>
          </ac:spMkLst>
        </pc:spChg>
        <pc:spChg chg="mod">
          <ac:chgData name="Cao Tianyue" userId="002e49554a3b1526" providerId="LiveId" clId="{AB94867C-7F1F-4F52-A7CC-1BBF41B9F577}" dt="2020-11-20T02:42:51.221" v="48886" actId="947"/>
          <ac:spMkLst>
            <pc:docMk/>
            <pc:sldMk cId="0" sldId="291"/>
            <ac:spMk id="5996" creationId="{00000000-0000-0000-0000-000000000000}"/>
          </ac:spMkLst>
        </pc:spChg>
        <pc:spChg chg="mod">
          <ac:chgData name="Cao Tianyue" userId="002e49554a3b1526" providerId="LiveId" clId="{AB94867C-7F1F-4F52-A7CC-1BBF41B9F577}" dt="2020-11-20T02:42:51.220" v="48878" actId="947"/>
          <ac:spMkLst>
            <pc:docMk/>
            <pc:sldMk cId="0" sldId="291"/>
            <ac:spMk id="5997" creationId="{00000000-0000-0000-0000-000000000000}"/>
          </ac:spMkLst>
        </pc:spChg>
        <pc:spChg chg="mod">
          <ac:chgData name="Cao Tianyue" userId="002e49554a3b1526" providerId="LiveId" clId="{AB94867C-7F1F-4F52-A7CC-1BBF41B9F577}" dt="2020-11-20T02:42:51.220" v="48870" actId="947"/>
          <ac:spMkLst>
            <pc:docMk/>
            <pc:sldMk cId="0" sldId="291"/>
            <ac:spMk id="5998" creationId="{00000000-0000-0000-0000-000000000000}"/>
          </ac:spMkLst>
        </pc:spChg>
        <pc:spChg chg="mod">
          <ac:chgData name="Cao Tianyue" userId="002e49554a3b1526" providerId="LiveId" clId="{AB94867C-7F1F-4F52-A7CC-1BBF41B9F577}" dt="2020-11-20T02:42:51.219" v="48862" actId="947"/>
          <ac:spMkLst>
            <pc:docMk/>
            <pc:sldMk cId="0" sldId="291"/>
            <ac:spMk id="5999" creationId="{00000000-0000-0000-0000-000000000000}"/>
          </ac:spMkLst>
        </pc:spChg>
        <pc:spChg chg="mod">
          <ac:chgData name="Cao Tianyue" userId="002e49554a3b1526" providerId="LiveId" clId="{AB94867C-7F1F-4F52-A7CC-1BBF41B9F577}" dt="2020-11-20T02:42:51.218" v="48854" actId="947"/>
          <ac:spMkLst>
            <pc:docMk/>
            <pc:sldMk cId="0" sldId="291"/>
            <ac:spMk id="6000" creationId="{00000000-0000-0000-0000-000000000000}"/>
          </ac:spMkLst>
        </pc:spChg>
        <pc:spChg chg="mod">
          <ac:chgData name="Cao Tianyue" userId="002e49554a3b1526" providerId="LiveId" clId="{AB94867C-7F1F-4F52-A7CC-1BBF41B9F577}" dt="2020-11-20T02:42:51.218" v="48846" actId="947"/>
          <ac:spMkLst>
            <pc:docMk/>
            <pc:sldMk cId="0" sldId="291"/>
            <ac:spMk id="6001" creationId="{00000000-0000-0000-0000-000000000000}"/>
          </ac:spMkLst>
        </pc:spChg>
        <pc:spChg chg="mod">
          <ac:chgData name="Cao Tianyue" userId="002e49554a3b1526" providerId="LiveId" clId="{AB94867C-7F1F-4F52-A7CC-1BBF41B9F577}" dt="2020-11-20T02:42:51.217" v="48838" actId="947"/>
          <ac:spMkLst>
            <pc:docMk/>
            <pc:sldMk cId="0" sldId="291"/>
            <ac:spMk id="6002" creationId="{00000000-0000-0000-0000-000000000000}"/>
          </ac:spMkLst>
        </pc:spChg>
        <pc:spChg chg="mod">
          <ac:chgData name="Cao Tianyue" userId="002e49554a3b1526" providerId="LiveId" clId="{AB94867C-7F1F-4F52-A7CC-1BBF41B9F577}" dt="2020-11-20T02:42:51.217" v="48830" actId="947"/>
          <ac:spMkLst>
            <pc:docMk/>
            <pc:sldMk cId="0" sldId="291"/>
            <ac:spMk id="6003" creationId="{00000000-0000-0000-0000-000000000000}"/>
          </ac:spMkLst>
        </pc:spChg>
        <pc:spChg chg="mod">
          <ac:chgData name="Cao Tianyue" userId="002e49554a3b1526" providerId="LiveId" clId="{AB94867C-7F1F-4F52-A7CC-1BBF41B9F577}" dt="2020-11-20T02:42:51.216" v="48822" actId="947"/>
          <ac:spMkLst>
            <pc:docMk/>
            <pc:sldMk cId="0" sldId="291"/>
            <ac:spMk id="6004" creationId="{00000000-0000-0000-0000-000000000000}"/>
          </ac:spMkLst>
        </pc:spChg>
        <pc:spChg chg="mod">
          <ac:chgData name="Cao Tianyue" userId="002e49554a3b1526" providerId="LiveId" clId="{AB94867C-7F1F-4F52-A7CC-1BBF41B9F577}" dt="2020-11-20T02:42:51.216" v="48814" actId="947"/>
          <ac:spMkLst>
            <pc:docMk/>
            <pc:sldMk cId="0" sldId="291"/>
            <ac:spMk id="6005" creationId="{00000000-0000-0000-0000-000000000000}"/>
          </ac:spMkLst>
        </pc:spChg>
        <pc:spChg chg="mod">
          <ac:chgData name="Cao Tianyue" userId="002e49554a3b1526" providerId="LiveId" clId="{AB94867C-7F1F-4F52-A7CC-1BBF41B9F577}" dt="2020-11-20T02:42:51.215" v="48806" actId="947"/>
          <ac:spMkLst>
            <pc:docMk/>
            <pc:sldMk cId="0" sldId="291"/>
            <ac:spMk id="6006" creationId="{00000000-0000-0000-0000-000000000000}"/>
          </ac:spMkLst>
        </pc:spChg>
        <pc:spChg chg="mod">
          <ac:chgData name="Cao Tianyue" userId="002e49554a3b1526" providerId="LiveId" clId="{AB94867C-7F1F-4F52-A7CC-1BBF41B9F577}" dt="2020-11-20T02:42:51.215" v="48798" actId="947"/>
          <ac:spMkLst>
            <pc:docMk/>
            <pc:sldMk cId="0" sldId="291"/>
            <ac:spMk id="6007" creationId="{00000000-0000-0000-0000-000000000000}"/>
          </ac:spMkLst>
        </pc:spChg>
        <pc:spChg chg="mod">
          <ac:chgData name="Cao Tianyue" userId="002e49554a3b1526" providerId="LiveId" clId="{AB94867C-7F1F-4F52-A7CC-1BBF41B9F577}" dt="2020-11-20T02:42:51.214" v="48790" actId="947"/>
          <ac:spMkLst>
            <pc:docMk/>
            <pc:sldMk cId="0" sldId="291"/>
            <ac:spMk id="6008" creationId="{00000000-0000-0000-0000-000000000000}"/>
          </ac:spMkLst>
        </pc:spChg>
        <pc:spChg chg="mod">
          <ac:chgData name="Cao Tianyue" userId="002e49554a3b1526" providerId="LiveId" clId="{AB94867C-7F1F-4F52-A7CC-1BBF41B9F577}" dt="2020-11-20T02:42:51.214" v="48782" actId="947"/>
          <ac:spMkLst>
            <pc:docMk/>
            <pc:sldMk cId="0" sldId="291"/>
            <ac:spMk id="6009" creationId="{00000000-0000-0000-0000-000000000000}"/>
          </ac:spMkLst>
        </pc:spChg>
        <pc:spChg chg="mod">
          <ac:chgData name="Cao Tianyue" userId="002e49554a3b1526" providerId="LiveId" clId="{AB94867C-7F1F-4F52-A7CC-1BBF41B9F577}" dt="2020-11-20T02:42:51.213" v="48774" actId="947"/>
          <ac:spMkLst>
            <pc:docMk/>
            <pc:sldMk cId="0" sldId="291"/>
            <ac:spMk id="6010" creationId="{00000000-0000-0000-0000-000000000000}"/>
          </ac:spMkLst>
        </pc:spChg>
        <pc:spChg chg="mod">
          <ac:chgData name="Cao Tianyue" userId="002e49554a3b1526" providerId="LiveId" clId="{AB94867C-7F1F-4F52-A7CC-1BBF41B9F577}" dt="2020-11-20T02:42:51.212" v="48766" actId="947"/>
          <ac:spMkLst>
            <pc:docMk/>
            <pc:sldMk cId="0" sldId="291"/>
            <ac:spMk id="6011" creationId="{00000000-0000-0000-0000-000000000000}"/>
          </ac:spMkLst>
        </pc:spChg>
        <pc:spChg chg="mod">
          <ac:chgData name="Cao Tianyue" userId="002e49554a3b1526" providerId="LiveId" clId="{AB94867C-7F1F-4F52-A7CC-1BBF41B9F577}" dt="2020-11-20T02:42:51.212" v="48758" actId="947"/>
          <ac:spMkLst>
            <pc:docMk/>
            <pc:sldMk cId="0" sldId="291"/>
            <ac:spMk id="6012" creationId="{00000000-0000-0000-0000-000000000000}"/>
          </ac:spMkLst>
        </pc:spChg>
        <pc:spChg chg="mod">
          <ac:chgData name="Cao Tianyue" userId="002e49554a3b1526" providerId="LiveId" clId="{AB94867C-7F1F-4F52-A7CC-1BBF41B9F577}" dt="2020-11-20T02:42:51.211" v="48750" actId="947"/>
          <ac:spMkLst>
            <pc:docMk/>
            <pc:sldMk cId="0" sldId="291"/>
            <ac:spMk id="6013" creationId="{00000000-0000-0000-0000-000000000000}"/>
          </ac:spMkLst>
        </pc:spChg>
        <pc:spChg chg="mod">
          <ac:chgData name="Cao Tianyue" userId="002e49554a3b1526" providerId="LiveId" clId="{AB94867C-7F1F-4F52-A7CC-1BBF41B9F577}" dt="2020-11-20T02:42:51.211" v="48742" actId="947"/>
          <ac:spMkLst>
            <pc:docMk/>
            <pc:sldMk cId="0" sldId="291"/>
            <ac:spMk id="6014" creationId="{00000000-0000-0000-0000-000000000000}"/>
          </ac:spMkLst>
        </pc:spChg>
        <pc:spChg chg="mod">
          <ac:chgData name="Cao Tianyue" userId="002e49554a3b1526" providerId="LiveId" clId="{AB94867C-7F1F-4F52-A7CC-1BBF41B9F577}" dt="2020-11-20T02:42:51.210" v="48734" actId="947"/>
          <ac:spMkLst>
            <pc:docMk/>
            <pc:sldMk cId="0" sldId="291"/>
            <ac:spMk id="6015" creationId="{00000000-0000-0000-0000-000000000000}"/>
          </ac:spMkLst>
        </pc:spChg>
        <pc:spChg chg="mod">
          <ac:chgData name="Cao Tianyue" userId="002e49554a3b1526" providerId="LiveId" clId="{AB94867C-7F1F-4F52-A7CC-1BBF41B9F577}" dt="2020-11-20T02:42:51.210" v="48726" actId="947"/>
          <ac:spMkLst>
            <pc:docMk/>
            <pc:sldMk cId="0" sldId="291"/>
            <ac:spMk id="6016" creationId="{00000000-0000-0000-0000-000000000000}"/>
          </ac:spMkLst>
        </pc:spChg>
        <pc:spChg chg="mod">
          <ac:chgData name="Cao Tianyue" userId="002e49554a3b1526" providerId="LiveId" clId="{AB94867C-7F1F-4F52-A7CC-1BBF41B9F577}" dt="2020-11-20T02:42:51.209" v="48718" actId="947"/>
          <ac:spMkLst>
            <pc:docMk/>
            <pc:sldMk cId="0" sldId="291"/>
            <ac:spMk id="6017" creationId="{00000000-0000-0000-0000-000000000000}"/>
          </ac:spMkLst>
        </pc:spChg>
        <pc:spChg chg="mod">
          <ac:chgData name="Cao Tianyue" userId="002e49554a3b1526" providerId="LiveId" clId="{AB94867C-7F1F-4F52-A7CC-1BBF41B9F577}" dt="2020-11-20T02:42:51.209" v="48710" actId="947"/>
          <ac:spMkLst>
            <pc:docMk/>
            <pc:sldMk cId="0" sldId="291"/>
            <ac:spMk id="6018" creationId="{00000000-0000-0000-0000-000000000000}"/>
          </ac:spMkLst>
        </pc:spChg>
        <pc:spChg chg="mod">
          <ac:chgData name="Cao Tianyue" userId="002e49554a3b1526" providerId="LiveId" clId="{AB94867C-7F1F-4F52-A7CC-1BBF41B9F577}" dt="2020-11-20T02:42:51.208" v="48702" actId="947"/>
          <ac:spMkLst>
            <pc:docMk/>
            <pc:sldMk cId="0" sldId="291"/>
            <ac:spMk id="6019" creationId="{00000000-0000-0000-0000-000000000000}"/>
          </ac:spMkLst>
        </pc:spChg>
        <pc:spChg chg="mod">
          <ac:chgData name="Cao Tianyue" userId="002e49554a3b1526" providerId="LiveId" clId="{AB94867C-7F1F-4F52-A7CC-1BBF41B9F577}" dt="2020-11-20T02:42:51.208" v="48694" actId="947"/>
          <ac:spMkLst>
            <pc:docMk/>
            <pc:sldMk cId="0" sldId="291"/>
            <ac:spMk id="6020" creationId="{00000000-0000-0000-0000-000000000000}"/>
          </ac:spMkLst>
        </pc:spChg>
        <pc:spChg chg="mod">
          <ac:chgData name="Cao Tianyue" userId="002e49554a3b1526" providerId="LiveId" clId="{AB94867C-7F1F-4F52-A7CC-1BBF41B9F577}" dt="2020-11-20T02:42:51.207" v="48686" actId="947"/>
          <ac:spMkLst>
            <pc:docMk/>
            <pc:sldMk cId="0" sldId="291"/>
            <ac:spMk id="6021" creationId="{00000000-0000-0000-0000-000000000000}"/>
          </ac:spMkLst>
        </pc:spChg>
        <pc:spChg chg="mod">
          <ac:chgData name="Cao Tianyue" userId="002e49554a3b1526" providerId="LiveId" clId="{AB94867C-7F1F-4F52-A7CC-1BBF41B9F577}" dt="2020-11-20T02:42:51.207" v="48678" actId="947"/>
          <ac:spMkLst>
            <pc:docMk/>
            <pc:sldMk cId="0" sldId="291"/>
            <ac:spMk id="6022" creationId="{00000000-0000-0000-0000-000000000000}"/>
          </ac:spMkLst>
        </pc:spChg>
        <pc:spChg chg="mod">
          <ac:chgData name="Cao Tianyue" userId="002e49554a3b1526" providerId="LiveId" clId="{AB94867C-7F1F-4F52-A7CC-1BBF41B9F577}" dt="2020-11-20T02:42:51.206" v="48670" actId="947"/>
          <ac:spMkLst>
            <pc:docMk/>
            <pc:sldMk cId="0" sldId="291"/>
            <ac:spMk id="6023" creationId="{00000000-0000-0000-0000-000000000000}"/>
          </ac:spMkLst>
        </pc:spChg>
        <pc:spChg chg="mod">
          <ac:chgData name="Cao Tianyue" userId="002e49554a3b1526" providerId="LiveId" clId="{AB94867C-7F1F-4F52-A7CC-1BBF41B9F577}" dt="2020-11-20T02:42:51.206" v="48662" actId="947"/>
          <ac:spMkLst>
            <pc:docMk/>
            <pc:sldMk cId="0" sldId="291"/>
            <ac:spMk id="6024" creationId="{00000000-0000-0000-0000-000000000000}"/>
          </ac:spMkLst>
        </pc:spChg>
        <pc:spChg chg="mod">
          <ac:chgData name="Cao Tianyue" userId="002e49554a3b1526" providerId="LiveId" clId="{AB94867C-7F1F-4F52-A7CC-1BBF41B9F577}" dt="2020-11-20T02:42:51.205" v="48654" actId="947"/>
          <ac:spMkLst>
            <pc:docMk/>
            <pc:sldMk cId="0" sldId="291"/>
            <ac:spMk id="6025" creationId="{00000000-0000-0000-0000-000000000000}"/>
          </ac:spMkLst>
        </pc:spChg>
        <pc:spChg chg="mod">
          <ac:chgData name="Cao Tianyue" userId="002e49554a3b1526" providerId="LiveId" clId="{AB94867C-7F1F-4F52-A7CC-1BBF41B9F577}" dt="2020-11-20T02:42:51.205" v="48646" actId="947"/>
          <ac:spMkLst>
            <pc:docMk/>
            <pc:sldMk cId="0" sldId="291"/>
            <ac:spMk id="6026" creationId="{00000000-0000-0000-0000-000000000000}"/>
          </ac:spMkLst>
        </pc:spChg>
        <pc:spChg chg="mod">
          <ac:chgData name="Cao Tianyue" userId="002e49554a3b1526" providerId="LiveId" clId="{AB94867C-7F1F-4F52-A7CC-1BBF41B9F577}" dt="2020-11-20T02:42:51.204" v="48638" actId="947"/>
          <ac:spMkLst>
            <pc:docMk/>
            <pc:sldMk cId="0" sldId="291"/>
            <ac:spMk id="6027" creationId="{00000000-0000-0000-0000-000000000000}"/>
          </ac:spMkLst>
        </pc:spChg>
        <pc:spChg chg="mod">
          <ac:chgData name="Cao Tianyue" userId="002e49554a3b1526" providerId="LiveId" clId="{AB94867C-7F1F-4F52-A7CC-1BBF41B9F577}" dt="2020-11-20T02:42:51.204" v="48630" actId="947"/>
          <ac:spMkLst>
            <pc:docMk/>
            <pc:sldMk cId="0" sldId="291"/>
            <ac:spMk id="6028" creationId="{00000000-0000-0000-0000-000000000000}"/>
          </ac:spMkLst>
        </pc:spChg>
        <pc:spChg chg="mod">
          <ac:chgData name="Cao Tianyue" userId="002e49554a3b1526" providerId="LiveId" clId="{AB94867C-7F1F-4F52-A7CC-1BBF41B9F577}" dt="2020-11-20T02:42:51.203" v="48622" actId="947"/>
          <ac:spMkLst>
            <pc:docMk/>
            <pc:sldMk cId="0" sldId="291"/>
            <ac:spMk id="6029" creationId="{00000000-0000-0000-0000-000000000000}"/>
          </ac:spMkLst>
        </pc:spChg>
        <pc:spChg chg="mod">
          <ac:chgData name="Cao Tianyue" userId="002e49554a3b1526" providerId="LiveId" clId="{AB94867C-7F1F-4F52-A7CC-1BBF41B9F577}" dt="2020-11-20T02:42:51.203" v="48614" actId="947"/>
          <ac:spMkLst>
            <pc:docMk/>
            <pc:sldMk cId="0" sldId="291"/>
            <ac:spMk id="6030" creationId="{00000000-0000-0000-0000-000000000000}"/>
          </ac:spMkLst>
        </pc:spChg>
        <pc:spChg chg="mod">
          <ac:chgData name="Cao Tianyue" userId="002e49554a3b1526" providerId="LiveId" clId="{AB94867C-7F1F-4F52-A7CC-1BBF41B9F577}" dt="2020-11-20T02:42:51.316" v="50338" actId="947"/>
          <ac:spMkLst>
            <pc:docMk/>
            <pc:sldMk cId="0" sldId="291"/>
            <ac:spMk id="6032" creationId="{00000000-0000-0000-0000-000000000000}"/>
          </ac:spMkLst>
        </pc:spChg>
        <pc:spChg chg="mod">
          <ac:chgData name="Cao Tianyue" userId="002e49554a3b1526" providerId="LiveId" clId="{AB94867C-7F1F-4F52-A7CC-1BBF41B9F577}" dt="2020-11-20T02:42:51.311" v="50265" actId="947"/>
          <ac:spMkLst>
            <pc:docMk/>
            <pc:sldMk cId="0" sldId="291"/>
            <ac:spMk id="6034" creationId="{00000000-0000-0000-0000-000000000000}"/>
          </ac:spMkLst>
        </pc:spChg>
        <pc:spChg chg="mod">
          <ac:chgData name="Cao Tianyue" userId="002e49554a3b1526" providerId="LiveId" clId="{AB94867C-7F1F-4F52-A7CC-1BBF41B9F577}" dt="2020-11-20T02:42:51.307" v="50201" actId="947"/>
          <ac:spMkLst>
            <pc:docMk/>
            <pc:sldMk cId="0" sldId="291"/>
            <ac:spMk id="6035" creationId="{00000000-0000-0000-0000-000000000000}"/>
          </ac:spMkLst>
        </pc:spChg>
        <pc:spChg chg="mod">
          <ac:chgData name="Cao Tianyue" userId="002e49554a3b1526" providerId="LiveId" clId="{AB94867C-7F1F-4F52-A7CC-1BBF41B9F577}" dt="2020-11-20T02:42:51.303" v="50140" actId="947"/>
          <ac:spMkLst>
            <pc:docMk/>
            <pc:sldMk cId="0" sldId="291"/>
            <ac:spMk id="6036" creationId="{00000000-0000-0000-0000-000000000000}"/>
          </ac:spMkLst>
        </pc:spChg>
        <pc:spChg chg="mod">
          <ac:chgData name="Cao Tianyue" userId="002e49554a3b1526" providerId="LiveId" clId="{AB94867C-7F1F-4F52-A7CC-1BBF41B9F577}" dt="2020-11-20T02:42:51.299" v="50079" actId="947"/>
          <ac:spMkLst>
            <pc:docMk/>
            <pc:sldMk cId="0" sldId="291"/>
            <ac:spMk id="6037" creationId="{00000000-0000-0000-0000-000000000000}"/>
          </ac:spMkLst>
        </pc:spChg>
        <pc:spChg chg="mod">
          <ac:chgData name="Cao Tianyue" userId="002e49554a3b1526" providerId="LiveId" clId="{AB94867C-7F1F-4F52-A7CC-1BBF41B9F577}" dt="2020-11-20T02:42:51.295" v="50023" actId="947"/>
          <ac:spMkLst>
            <pc:docMk/>
            <pc:sldMk cId="0" sldId="291"/>
            <ac:spMk id="6038" creationId="{00000000-0000-0000-0000-000000000000}"/>
          </ac:spMkLst>
        </pc:spChg>
        <pc:spChg chg="mod">
          <ac:chgData name="Cao Tianyue" userId="002e49554a3b1526" providerId="LiveId" clId="{AB94867C-7F1F-4F52-A7CC-1BBF41B9F577}" dt="2020-11-20T02:42:51.292" v="49976" actId="947"/>
          <ac:spMkLst>
            <pc:docMk/>
            <pc:sldMk cId="0" sldId="291"/>
            <ac:spMk id="6039" creationId="{00000000-0000-0000-0000-000000000000}"/>
          </ac:spMkLst>
        </pc:spChg>
        <pc:spChg chg="mod">
          <ac:chgData name="Cao Tianyue" userId="002e49554a3b1526" providerId="LiveId" clId="{AB94867C-7F1F-4F52-A7CC-1BBF41B9F577}" dt="2020-11-20T02:42:51.289" v="49931" actId="947"/>
          <ac:spMkLst>
            <pc:docMk/>
            <pc:sldMk cId="0" sldId="291"/>
            <ac:spMk id="6040" creationId="{00000000-0000-0000-0000-000000000000}"/>
          </ac:spMkLst>
        </pc:spChg>
        <pc:spChg chg="mod">
          <ac:chgData name="Cao Tianyue" userId="002e49554a3b1526" providerId="LiveId" clId="{AB94867C-7F1F-4F52-A7CC-1BBF41B9F577}" dt="2020-11-20T02:42:51.286" v="49888" actId="947"/>
          <ac:spMkLst>
            <pc:docMk/>
            <pc:sldMk cId="0" sldId="291"/>
            <ac:spMk id="6041" creationId="{00000000-0000-0000-0000-000000000000}"/>
          </ac:spMkLst>
        </pc:spChg>
        <pc:spChg chg="mod">
          <ac:chgData name="Cao Tianyue" userId="002e49554a3b1526" providerId="LiveId" clId="{AB94867C-7F1F-4F52-A7CC-1BBF41B9F577}" dt="2020-11-20T02:42:51.284" v="49850" actId="947"/>
          <ac:spMkLst>
            <pc:docMk/>
            <pc:sldMk cId="0" sldId="291"/>
            <ac:spMk id="6042" creationId="{00000000-0000-0000-0000-000000000000}"/>
          </ac:spMkLst>
        </pc:spChg>
        <pc:spChg chg="mod">
          <ac:chgData name="Cao Tianyue" userId="002e49554a3b1526" providerId="LiveId" clId="{AB94867C-7F1F-4F52-A7CC-1BBF41B9F577}" dt="2020-11-20T02:42:51.282" v="49817" actId="947"/>
          <ac:spMkLst>
            <pc:docMk/>
            <pc:sldMk cId="0" sldId="291"/>
            <ac:spMk id="6043" creationId="{00000000-0000-0000-0000-000000000000}"/>
          </ac:spMkLst>
        </pc:spChg>
        <pc:spChg chg="mod">
          <ac:chgData name="Cao Tianyue" userId="002e49554a3b1526" providerId="LiveId" clId="{AB94867C-7F1F-4F52-A7CC-1BBF41B9F577}" dt="2020-11-20T02:42:51.280" v="49787" actId="947"/>
          <ac:spMkLst>
            <pc:docMk/>
            <pc:sldMk cId="0" sldId="291"/>
            <ac:spMk id="6044" creationId="{00000000-0000-0000-0000-000000000000}"/>
          </ac:spMkLst>
        </pc:spChg>
        <pc:spChg chg="mod">
          <ac:chgData name="Cao Tianyue" userId="002e49554a3b1526" providerId="LiveId" clId="{AB94867C-7F1F-4F52-A7CC-1BBF41B9F577}" dt="2020-11-20T02:42:51.318" v="50360" actId="947"/>
          <ac:spMkLst>
            <pc:docMk/>
            <pc:sldMk cId="0" sldId="291"/>
            <ac:spMk id="6045" creationId="{00000000-0000-0000-0000-000000000000}"/>
          </ac:spMkLst>
        </pc:spChg>
      </pc:sldChg>
      <pc:sldChg chg="modSp mod">
        <pc:chgData name="Cao Tianyue" userId="002e49554a3b1526" providerId="LiveId" clId="{AB94867C-7F1F-4F52-A7CC-1BBF41B9F577}" dt="2020-11-20T02:42:51.202" v="48610" actId="947"/>
        <pc:sldMkLst>
          <pc:docMk/>
          <pc:sldMk cId="0" sldId="292"/>
        </pc:sldMkLst>
        <pc:spChg chg="mod">
          <ac:chgData name="Cao Tianyue" userId="002e49554a3b1526" providerId="LiveId" clId="{AB94867C-7F1F-4F52-A7CC-1BBF41B9F577}" dt="2020-11-20T02:42:51.202" v="48610" actId="947"/>
          <ac:spMkLst>
            <pc:docMk/>
            <pc:sldMk cId="0" sldId="292"/>
            <ac:spMk id="6050" creationId="{00000000-0000-0000-0000-000000000000}"/>
          </ac:spMkLst>
        </pc:spChg>
        <pc:spChg chg="mod">
          <ac:chgData name="Cao Tianyue" userId="002e49554a3b1526" providerId="LiveId" clId="{AB94867C-7F1F-4F52-A7CC-1BBF41B9F577}" dt="2020-11-20T02:42:51.147" v="47782" actId="947"/>
          <ac:spMkLst>
            <pc:docMk/>
            <pc:sldMk cId="0" sldId="292"/>
            <ac:spMk id="6052" creationId="{00000000-0000-0000-0000-000000000000}"/>
          </ac:spMkLst>
        </pc:spChg>
        <pc:spChg chg="mod">
          <ac:chgData name="Cao Tianyue" userId="002e49554a3b1526" providerId="LiveId" clId="{AB94867C-7F1F-4F52-A7CC-1BBF41B9F577}" dt="2020-11-20T02:42:51.143" v="47723" actId="947"/>
          <ac:spMkLst>
            <pc:docMk/>
            <pc:sldMk cId="0" sldId="292"/>
            <ac:spMk id="6054" creationId="{00000000-0000-0000-0000-000000000000}"/>
          </ac:spMkLst>
        </pc:spChg>
        <pc:spChg chg="mod">
          <ac:chgData name="Cao Tianyue" userId="002e49554a3b1526" providerId="LiveId" clId="{AB94867C-7F1F-4F52-A7CC-1BBF41B9F577}" dt="2020-11-20T02:42:51.140" v="47677" actId="947"/>
          <ac:spMkLst>
            <pc:docMk/>
            <pc:sldMk cId="0" sldId="292"/>
            <ac:spMk id="6055" creationId="{00000000-0000-0000-0000-000000000000}"/>
          </ac:spMkLst>
        </pc:spChg>
        <pc:spChg chg="mod">
          <ac:chgData name="Cao Tianyue" userId="002e49554a3b1526" providerId="LiveId" clId="{AB94867C-7F1F-4F52-A7CC-1BBF41B9F577}" dt="2020-11-20T02:42:51.138" v="47640" actId="947"/>
          <ac:spMkLst>
            <pc:docMk/>
            <pc:sldMk cId="0" sldId="292"/>
            <ac:spMk id="6056" creationId="{00000000-0000-0000-0000-000000000000}"/>
          </ac:spMkLst>
        </pc:spChg>
        <pc:spChg chg="mod">
          <ac:chgData name="Cao Tianyue" userId="002e49554a3b1526" providerId="LiveId" clId="{AB94867C-7F1F-4F52-A7CC-1BBF41B9F577}" dt="2020-11-20T02:42:51.135" v="47600" actId="947"/>
          <ac:spMkLst>
            <pc:docMk/>
            <pc:sldMk cId="0" sldId="292"/>
            <ac:spMk id="6057" creationId="{00000000-0000-0000-0000-000000000000}"/>
          </ac:spMkLst>
        </pc:spChg>
        <pc:spChg chg="mod">
          <ac:chgData name="Cao Tianyue" userId="002e49554a3b1526" providerId="LiveId" clId="{AB94867C-7F1F-4F52-A7CC-1BBF41B9F577}" dt="2020-11-20T02:42:51.133" v="47565" actId="947"/>
          <ac:spMkLst>
            <pc:docMk/>
            <pc:sldMk cId="0" sldId="292"/>
            <ac:spMk id="6058" creationId="{00000000-0000-0000-0000-000000000000}"/>
          </ac:spMkLst>
        </pc:spChg>
        <pc:spChg chg="mod">
          <ac:chgData name="Cao Tianyue" userId="002e49554a3b1526" providerId="LiveId" clId="{AB94867C-7F1F-4F52-A7CC-1BBF41B9F577}" dt="2020-11-20T02:42:51.131" v="47529" actId="947"/>
          <ac:spMkLst>
            <pc:docMk/>
            <pc:sldMk cId="0" sldId="292"/>
            <ac:spMk id="6059" creationId="{00000000-0000-0000-0000-000000000000}"/>
          </ac:spMkLst>
        </pc:spChg>
        <pc:spChg chg="mod">
          <ac:chgData name="Cao Tianyue" userId="002e49554a3b1526" providerId="LiveId" clId="{AB94867C-7F1F-4F52-A7CC-1BBF41B9F577}" dt="2020-11-20T02:42:51.129" v="47500" actId="947"/>
          <ac:spMkLst>
            <pc:docMk/>
            <pc:sldMk cId="0" sldId="292"/>
            <ac:spMk id="6060" creationId="{00000000-0000-0000-0000-000000000000}"/>
          </ac:spMkLst>
        </pc:spChg>
        <pc:spChg chg="mod">
          <ac:chgData name="Cao Tianyue" userId="002e49554a3b1526" providerId="LiveId" clId="{AB94867C-7F1F-4F52-A7CC-1BBF41B9F577}" dt="2020-11-20T02:42:51.127" v="47468" actId="947"/>
          <ac:spMkLst>
            <pc:docMk/>
            <pc:sldMk cId="0" sldId="292"/>
            <ac:spMk id="6061" creationId="{00000000-0000-0000-0000-000000000000}"/>
          </ac:spMkLst>
        </pc:spChg>
        <pc:spChg chg="mod">
          <ac:chgData name="Cao Tianyue" userId="002e49554a3b1526" providerId="LiveId" clId="{AB94867C-7F1F-4F52-A7CC-1BBF41B9F577}" dt="2020-11-20T02:42:51.125" v="47438" actId="947"/>
          <ac:spMkLst>
            <pc:docMk/>
            <pc:sldMk cId="0" sldId="292"/>
            <ac:spMk id="6062" creationId="{00000000-0000-0000-0000-000000000000}"/>
          </ac:spMkLst>
        </pc:spChg>
        <pc:spChg chg="mod">
          <ac:chgData name="Cao Tianyue" userId="002e49554a3b1526" providerId="LiveId" clId="{AB94867C-7F1F-4F52-A7CC-1BBF41B9F577}" dt="2020-11-20T02:42:51.123" v="47407" actId="947"/>
          <ac:spMkLst>
            <pc:docMk/>
            <pc:sldMk cId="0" sldId="292"/>
            <ac:spMk id="6063" creationId="{00000000-0000-0000-0000-000000000000}"/>
          </ac:spMkLst>
        </pc:spChg>
        <pc:spChg chg="mod">
          <ac:chgData name="Cao Tianyue" userId="002e49554a3b1526" providerId="LiveId" clId="{AB94867C-7F1F-4F52-A7CC-1BBF41B9F577}" dt="2020-11-20T02:42:51.121" v="47381" actId="947"/>
          <ac:spMkLst>
            <pc:docMk/>
            <pc:sldMk cId="0" sldId="292"/>
            <ac:spMk id="6064" creationId="{00000000-0000-0000-0000-000000000000}"/>
          </ac:spMkLst>
        </pc:spChg>
        <pc:spChg chg="mod">
          <ac:chgData name="Cao Tianyue" userId="002e49554a3b1526" providerId="LiveId" clId="{AB94867C-7F1F-4F52-A7CC-1BBF41B9F577}" dt="2020-11-20T02:42:51.120" v="47353" actId="947"/>
          <ac:spMkLst>
            <pc:docMk/>
            <pc:sldMk cId="0" sldId="292"/>
            <ac:spMk id="6065" creationId="{00000000-0000-0000-0000-000000000000}"/>
          </ac:spMkLst>
        </pc:spChg>
        <pc:spChg chg="mod">
          <ac:chgData name="Cao Tianyue" userId="002e49554a3b1526" providerId="LiveId" clId="{AB94867C-7F1F-4F52-A7CC-1BBF41B9F577}" dt="2020-11-20T02:42:51.118" v="47330" actId="947"/>
          <ac:spMkLst>
            <pc:docMk/>
            <pc:sldMk cId="0" sldId="292"/>
            <ac:spMk id="6066" creationId="{00000000-0000-0000-0000-000000000000}"/>
          </ac:spMkLst>
        </pc:spChg>
        <pc:spChg chg="mod">
          <ac:chgData name="Cao Tianyue" userId="002e49554a3b1526" providerId="LiveId" clId="{AB94867C-7F1F-4F52-A7CC-1BBF41B9F577}" dt="2020-11-20T02:42:51.117" v="47310" actId="947"/>
          <ac:spMkLst>
            <pc:docMk/>
            <pc:sldMk cId="0" sldId="292"/>
            <ac:spMk id="6067" creationId="{00000000-0000-0000-0000-000000000000}"/>
          </ac:spMkLst>
        </pc:spChg>
        <pc:spChg chg="mod">
          <ac:chgData name="Cao Tianyue" userId="002e49554a3b1526" providerId="LiveId" clId="{AB94867C-7F1F-4F52-A7CC-1BBF41B9F577}" dt="2020-11-20T02:42:51.116" v="47291" actId="947"/>
          <ac:spMkLst>
            <pc:docMk/>
            <pc:sldMk cId="0" sldId="292"/>
            <ac:spMk id="6068" creationId="{00000000-0000-0000-0000-000000000000}"/>
          </ac:spMkLst>
        </pc:spChg>
        <pc:spChg chg="mod">
          <ac:chgData name="Cao Tianyue" userId="002e49554a3b1526" providerId="LiveId" clId="{AB94867C-7F1F-4F52-A7CC-1BBF41B9F577}" dt="2020-11-20T02:42:51.114" v="47271" actId="947"/>
          <ac:spMkLst>
            <pc:docMk/>
            <pc:sldMk cId="0" sldId="292"/>
            <ac:spMk id="6069" creationId="{00000000-0000-0000-0000-000000000000}"/>
          </ac:spMkLst>
        </pc:spChg>
        <pc:spChg chg="mod">
          <ac:chgData name="Cao Tianyue" userId="002e49554a3b1526" providerId="LiveId" clId="{AB94867C-7F1F-4F52-A7CC-1BBF41B9F577}" dt="2020-11-20T02:42:51.113" v="47251" actId="947"/>
          <ac:spMkLst>
            <pc:docMk/>
            <pc:sldMk cId="0" sldId="292"/>
            <ac:spMk id="6070" creationId="{00000000-0000-0000-0000-000000000000}"/>
          </ac:spMkLst>
        </pc:spChg>
        <pc:spChg chg="mod">
          <ac:chgData name="Cao Tianyue" userId="002e49554a3b1526" providerId="LiveId" clId="{AB94867C-7F1F-4F52-A7CC-1BBF41B9F577}" dt="2020-11-20T02:42:51.112" v="47235" actId="947"/>
          <ac:spMkLst>
            <pc:docMk/>
            <pc:sldMk cId="0" sldId="292"/>
            <ac:spMk id="6071" creationId="{00000000-0000-0000-0000-000000000000}"/>
          </ac:spMkLst>
        </pc:spChg>
        <pc:spChg chg="mod">
          <ac:chgData name="Cao Tianyue" userId="002e49554a3b1526" providerId="LiveId" clId="{AB94867C-7F1F-4F52-A7CC-1BBF41B9F577}" dt="2020-11-20T02:42:51.111" v="47219" actId="947"/>
          <ac:spMkLst>
            <pc:docMk/>
            <pc:sldMk cId="0" sldId="292"/>
            <ac:spMk id="6072" creationId="{00000000-0000-0000-0000-000000000000}"/>
          </ac:spMkLst>
        </pc:spChg>
        <pc:spChg chg="mod">
          <ac:chgData name="Cao Tianyue" userId="002e49554a3b1526" providerId="LiveId" clId="{AB94867C-7F1F-4F52-A7CC-1BBF41B9F577}" dt="2020-11-20T02:42:51.110" v="47203" actId="947"/>
          <ac:spMkLst>
            <pc:docMk/>
            <pc:sldMk cId="0" sldId="292"/>
            <ac:spMk id="6073" creationId="{00000000-0000-0000-0000-000000000000}"/>
          </ac:spMkLst>
        </pc:spChg>
        <pc:spChg chg="mod">
          <ac:chgData name="Cao Tianyue" userId="002e49554a3b1526" providerId="LiveId" clId="{AB94867C-7F1F-4F52-A7CC-1BBF41B9F577}" dt="2020-11-20T02:42:51.109" v="47187" actId="947"/>
          <ac:spMkLst>
            <pc:docMk/>
            <pc:sldMk cId="0" sldId="292"/>
            <ac:spMk id="6074" creationId="{00000000-0000-0000-0000-000000000000}"/>
          </ac:spMkLst>
        </pc:spChg>
        <pc:spChg chg="mod">
          <ac:chgData name="Cao Tianyue" userId="002e49554a3b1526" providerId="LiveId" clId="{AB94867C-7F1F-4F52-A7CC-1BBF41B9F577}" dt="2020-11-20T02:42:51.108" v="47171" actId="947"/>
          <ac:spMkLst>
            <pc:docMk/>
            <pc:sldMk cId="0" sldId="292"/>
            <ac:spMk id="6075" creationId="{00000000-0000-0000-0000-000000000000}"/>
          </ac:spMkLst>
        </pc:spChg>
        <pc:spChg chg="mod">
          <ac:chgData name="Cao Tianyue" userId="002e49554a3b1526" providerId="LiveId" clId="{AB94867C-7F1F-4F52-A7CC-1BBF41B9F577}" dt="2020-11-20T02:42:51.107" v="47155" actId="947"/>
          <ac:spMkLst>
            <pc:docMk/>
            <pc:sldMk cId="0" sldId="292"/>
            <ac:spMk id="6076" creationId="{00000000-0000-0000-0000-000000000000}"/>
          </ac:spMkLst>
        </pc:spChg>
        <pc:spChg chg="mod">
          <ac:chgData name="Cao Tianyue" userId="002e49554a3b1526" providerId="LiveId" clId="{AB94867C-7F1F-4F52-A7CC-1BBF41B9F577}" dt="2020-11-20T02:42:51.106" v="47139" actId="947"/>
          <ac:spMkLst>
            <pc:docMk/>
            <pc:sldMk cId="0" sldId="292"/>
            <ac:spMk id="6077" creationId="{00000000-0000-0000-0000-000000000000}"/>
          </ac:spMkLst>
        </pc:spChg>
        <pc:spChg chg="mod">
          <ac:chgData name="Cao Tianyue" userId="002e49554a3b1526" providerId="LiveId" clId="{AB94867C-7F1F-4F52-A7CC-1BBF41B9F577}" dt="2020-11-20T02:42:51.105" v="47123" actId="947"/>
          <ac:spMkLst>
            <pc:docMk/>
            <pc:sldMk cId="0" sldId="292"/>
            <ac:spMk id="6078" creationId="{00000000-0000-0000-0000-000000000000}"/>
          </ac:spMkLst>
        </pc:spChg>
        <pc:spChg chg="mod">
          <ac:chgData name="Cao Tianyue" userId="002e49554a3b1526" providerId="LiveId" clId="{AB94867C-7F1F-4F52-A7CC-1BBF41B9F577}" dt="2020-11-20T02:42:51.104" v="47110" actId="947"/>
          <ac:spMkLst>
            <pc:docMk/>
            <pc:sldMk cId="0" sldId="292"/>
            <ac:spMk id="6079" creationId="{00000000-0000-0000-0000-000000000000}"/>
          </ac:spMkLst>
        </pc:spChg>
        <pc:spChg chg="mod">
          <ac:chgData name="Cao Tianyue" userId="002e49554a3b1526" providerId="LiveId" clId="{AB94867C-7F1F-4F52-A7CC-1BBF41B9F577}" dt="2020-11-20T02:42:51.103" v="47098" actId="947"/>
          <ac:spMkLst>
            <pc:docMk/>
            <pc:sldMk cId="0" sldId="292"/>
            <ac:spMk id="6080" creationId="{00000000-0000-0000-0000-000000000000}"/>
          </ac:spMkLst>
        </pc:spChg>
        <pc:spChg chg="mod">
          <ac:chgData name="Cao Tianyue" userId="002e49554a3b1526" providerId="LiveId" clId="{AB94867C-7F1F-4F52-A7CC-1BBF41B9F577}" dt="2020-11-20T02:42:51.102" v="47086" actId="947"/>
          <ac:spMkLst>
            <pc:docMk/>
            <pc:sldMk cId="0" sldId="292"/>
            <ac:spMk id="6081" creationId="{00000000-0000-0000-0000-000000000000}"/>
          </ac:spMkLst>
        </pc:spChg>
        <pc:spChg chg="mod">
          <ac:chgData name="Cao Tianyue" userId="002e49554a3b1526" providerId="LiveId" clId="{AB94867C-7F1F-4F52-A7CC-1BBF41B9F577}" dt="2020-11-20T02:42:51.101" v="47074" actId="947"/>
          <ac:spMkLst>
            <pc:docMk/>
            <pc:sldMk cId="0" sldId="292"/>
            <ac:spMk id="6082" creationId="{00000000-0000-0000-0000-000000000000}"/>
          </ac:spMkLst>
        </pc:spChg>
        <pc:spChg chg="mod">
          <ac:chgData name="Cao Tianyue" userId="002e49554a3b1526" providerId="LiveId" clId="{AB94867C-7F1F-4F52-A7CC-1BBF41B9F577}" dt="2020-11-20T02:42:51.100" v="47062" actId="947"/>
          <ac:spMkLst>
            <pc:docMk/>
            <pc:sldMk cId="0" sldId="292"/>
            <ac:spMk id="6083" creationId="{00000000-0000-0000-0000-000000000000}"/>
          </ac:spMkLst>
        </pc:spChg>
        <pc:spChg chg="mod">
          <ac:chgData name="Cao Tianyue" userId="002e49554a3b1526" providerId="LiveId" clId="{AB94867C-7F1F-4F52-A7CC-1BBF41B9F577}" dt="2020-11-20T02:42:51.100" v="47050" actId="947"/>
          <ac:spMkLst>
            <pc:docMk/>
            <pc:sldMk cId="0" sldId="292"/>
            <ac:spMk id="6084" creationId="{00000000-0000-0000-0000-000000000000}"/>
          </ac:spMkLst>
        </pc:spChg>
        <pc:spChg chg="mod">
          <ac:chgData name="Cao Tianyue" userId="002e49554a3b1526" providerId="LiveId" clId="{AB94867C-7F1F-4F52-A7CC-1BBF41B9F577}" dt="2020-11-20T02:42:51.099" v="47038" actId="947"/>
          <ac:spMkLst>
            <pc:docMk/>
            <pc:sldMk cId="0" sldId="292"/>
            <ac:spMk id="6085" creationId="{00000000-0000-0000-0000-000000000000}"/>
          </ac:spMkLst>
        </pc:spChg>
        <pc:spChg chg="mod">
          <ac:chgData name="Cao Tianyue" userId="002e49554a3b1526" providerId="LiveId" clId="{AB94867C-7F1F-4F52-A7CC-1BBF41B9F577}" dt="2020-11-20T02:42:51.098" v="47026" actId="947"/>
          <ac:spMkLst>
            <pc:docMk/>
            <pc:sldMk cId="0" sldId="292"/>
            <ac:spMk id="6086" creationId="{00000000-0000-0000-0000-000000000000}"/>
          </ac:spMkLst>
        </pc:spChg>
        <pc:spChg chg="mod">
          <ac:chgData name="Cao Tianyue" userId="002e49554a3b1526" providerId="LiveId" clId="{AB94867C-7F1F-4F52-A7CC-1BBF41B9F577}" dt="2020-11-20T02:42:51.097" v="47014" actId="947"/>
          <ac:spMkLst>
            <pc:docMk/>
            <pc:sldMk cId="0" sldId="292"/>
            <ac:spMk id="6087" creationId="{00000000-0000-0000-0000-000000000000}"/>
          </ac:spMkLst>
        </pc:spChg>
        <pc:spChg chg="mod">
          <ac:chgData name="Cao Tianyue" userId="002e49554a3b1526" providerId="LiveId" clId="{AB94867C-7F1F-4F52-A7CC-1BBF41B9F577}" dt="2020-11-20T02:42:51.096" v="47002" actId="947"/>
          <ac:spMkLst>
            <pc:docMk/>
            <pc:sldMk cId="0" sldId="292"/>
            <ac:spMk id="6088" creationId="{00000000-0000-0000-0000-000000000000}"/>
          </ac:spMkLst>
        </pc:spChg>
        <pc:spChg chg="mod">
          <ac:chgData name="Cao Tianyue" userId="002e49554a3b1526" providerId="LiveId" clId="{AB94867C-7F1F-4F52-A7CC-1BBF41B9F577}" dt="2020-11-20T02:42:51.096" v="46990" actId="947"/>
          <ac:spMkLst>
            <pc:docMk/>
            <pc:sldMk cId="0" sldId="292"/>
            <ac:spMk id="6089" creationId="{00000000-0000-0000-0000-000000000000}"/>
          </ac:spMkLst>
        </pc:spChg>
        <pc:spChg chg="mod">
          <ac:chgData name="Cao Tianyue" userId="002e49554a3b1526" providerId="LiveId" clId="{AB94867C-7F1F-4F52-A7CC-1BBF41B9F577}" dt="2020-11-20T02:42:51.095" v="46978" actId="947"/>
          <ac:spMkLst>
            <pc:docMk/>
            <pc:sldMk cId="0" sldId="292"/>
            <ac:spMk id="6090" creationId="{00000000-0000-0000-0000-000000000000}"/>
          </ac:spMkLst>
        </pc:spChg>
        <pc:spChg chg="mod">
          <ac:chgData name="Cao Tianyue" userId="002e49554a3b1526" providerId="LiveId" clId="{AB94867C-7F1F-4F52-A7CC-1BBF41B9F577}" dt="2020-11-20T02:42:51.094" v="46966" actId="947"/>
          <ac:spMkLst>
            <pc:docMk/>
            <pc:sldMk cId="0" sldId="292"/>
            <ac:spMk id="6091" creationId="{00000000-0000-0000-0000-000000000000}"/>
          </ac:spMkLst>
        </pc:spChg>
        <pc:spChg chg="mod">
          <ac:chgData name="Cao Tianyue" userId="002e49554a3b1526" providerId="LiveId" clId="{AB94867C-7F1F-4F52-A7CC-1BBF41B9F577}" dt="2020-11-20T02:42:51.093" v="46954" actId="947"/>
          <ac:spMkLst>
            <pc:docMk/>
            <pc:sldMk cId="0" sldId="292"/>
            <ac:spMk id="6092" creationId="{00000000-0000-0000-0000-000000000000}"/>
          </ac:spMkLst>
        </pc:spChg>
        <pc:spChg chg="mod">
          <ac:chgData name="Cao Tianyue" userId="002e49554a3b1526" providerId="LiveId" clId="{AB94867C-7F1F-4F52-A7CC-1BBF41B9F577}" dt="2020-11-20T02:42:51.093" v="46942" actId="947"/>
          <ac:spMkLst>
            <pc:docMk/>
            <pc:sldMk cId="0" sldId="292"/>
            <ac:spMk id="6093" creationId="{00000000-0000-0000-0000-000000000000}"/>
          </ac:spMkLst>
        </pc:spChg>
        <pc:spChg chg="mod">
          <ac:chgData name="Cao Tianyue" userId="002e49554a3b1526" providerId="LiveId" clId="{AB94867C-7F1F-4F52-A7CC-1BBF41B9F577}" dt="2020-11-20T02:42:51.092" v="46930" actId="947"/>
          <ac:spMkLst>
            <pc:docMk/>
            <pc:sldMk cId="0" sldId="292"/>
            <ac:spMk id="6094" creationId="{00000000-0000-0000-0000-000000000000}"/>
          </ac:spMkLst>
        </pc:spChg>
        <pc:spChg chg="mod">
          <ac:chgData name="Cao Tianyue" userId="002e49554a3b1526" providerId="LiveId" clId="{AB94867C-7F1F-4F52-A7CC-1BBF41B9F577}" dt="2020-11-20T02:42:51.091" v="46918" actId="947"/>
          <ac:spMkLst>
            <pc:docMk/>
            <pc:sldMk cId="0" sldId="292"/>
            <ac:spMk id="6095" creationId="{00000000-0000-0000-0000-000000000000}"/>
          </ac:spMkLst>
        </pc:spChg>
        <pc:spChg chg="mod">
          <ac:chgData name="Cao Tianyue" userId="002e49554a3b1526" providerId="LiveId" clId="{AB94867C-7F1F-4F52-A7CC-1BBF41B9F577}" dt="2020-11-20T02:42:51.090" v="46906" actId="947"/>
          <ac:spMkLst>
            <pc:docMk/>
            <pc:sldMk cId="0" sldId="292"/>
            <ac:spMk id="6096" creationId="{00000000-0000-0000-0000-000000000000}"/>
          </ac:spMkLst>
        </pc:spChg>
        <pc:spChg chg="mod">
          <ac:chgData name="Cao Tianyue" userId="002e49554a3b1526" providerId="LiveId" clId="{AB94867C-7F1F-4F52-A7CC-1BBF41B9F577}" dt="2020-11-20T02:42:51.089" v="46894" actId="947"/>
          <ac:spMkLst>
            <pc:docMk/>
            <pc:sldMk cId="0" sldId="292"/>
            <ac:spMk id="6097" creationId="{00000000-0000-0000-0000-000000000000}"/>
          </ac:spMkLst>
        </pc:spChg>
        <pc:spChg chg="mod">
          <ac:chgData name="Cao Tianyue" userId="002e49554a3b1526" providerId="LiveId" clId="{AB94867C-7F1F-4F52-A7CC-1BBF41B9F577}" dt="2020-11-20T02:42:51.089" v="46882" actId="947"/>
          <ac:spMkLst>
            <pc:docMk/>
            <pc:sldMk cId="0" sldId="292"/>
            <ac:spMk id="6098" creationId="{00000000-0000-0000-0000-000000000000}"/>
          </ac:spMkLst>
        </pc:spChg>
        <pc:spChg chg="mod">
          <ac:chgData name="Cao Tianyue" userId="002e49554a3b1526" providerId="LiveId" clId="{AB94867C-7F1F-4F52-A7CC-1BBF41B9F577}" dt="2020-11-20T02:42:51.088" v="46870" actId="947"/>
          <ac:spMkLst>
            <pc:docMk/>
            <pc:sldMk cId="0" sldId="292"/>
            <ac:spMk id="6099" creationId="{00000000-0000-0000-0000-000000000000}"/>
          </ac:spMkLst>
        </pc:spChg>
        <pc:spChg chg="mod">
          <ac:chgData name="Cao Tianyue" userId="002e49554a3b1526" providerId="LiveId" clId="{AB94867C-7F1F-4F52-A7CC-1BBF41B9F577}" dt="2020-11-20T02:42:51.087" v="46858" actId="947"/>
          <ac:spMkLst>
            <pc:docMk/>
            <pc:sldMk cId="0" sldId="292"/>
            <ac:spMk id="6100" creationId="{00000000-0000-0000-0000-000000000000}"/>
          </ac:spMkLst>
        </pc:spChg>
        <pc:spChg chg="mod">
          <ac:chgData name="Cao Tianyue" userId="002e49554a3b1526" providerId="LiveId" clId="{AB94867C-7F1F-4F52-A7CC-1BBF41B9F577}" dt="2020-11-20T02:42:51.086" v="46846" actId="947"/>
          <ac:spMkLst>
            <pc:docMk/>
            <pc:sldMk cId="0" sldId="292"/>
            <ac:spMk id="6101" creationId="{00000000-0000-0000-0000-000000000000}"/>
          </ac:spMkLst>
        </pc:spChg>
        <pc:spChg chg="mod">
          <ac:chgData name="Cao Tianyue" userId="002e49554a3b1526" providerId="LiveId" clId="{AB94867C-7F1F-4F52-A7CC-1BBF41B9F577}" dt="2020-11-20T02:42:51.086" v="46834" actId="947"/>
          <ac:spMkLst>
            <pc:docMk/>
            <pc:sldMk cId="0" sldId="292"/>
            <ac:spMk id="6102" creationId="{00000000-0000-0000-0000-000000000000}"/>
          </ac:spMkLst>
        </pc:spChg>
        <pc:spChg chg="mod">
          <ac:chgData name="Cao Tianyue" userId="002e49554a3b1526" providerId="LiveId" clId="{AB94867C-7F1F-4F52-A7CC-1BBF41B9F577}" dt="2020-11-20T02:42:51.085" v="46822" actId="947"/>
          <ac:spMkLst>
            <pc:docMk/>
            <pc:sldMk cId="0" sldId="292"/>
            <ac:spMk id="6103" creationId="{00000000-0000-0000-0000-000000000000}"/>
          </ac:spMkLst>
        </pc:spChg>
        <pc:spChg chg="mod">
          <ac:chgData name="Cao Tianyue" userId="002e49554a3b1526" providerId="LiveId" clId="{AB94867C-7F1F-4F52-A7CC-1BBF41B9F577}" dt="2020-11-20T02:42:51.084" v="46810" actId="947"/>
          <ac:spMkLst>
            <pc:docMk/>
            <pc:sldMk cId="0" sldId="292"/>
            <ac:spMk id="6104" creationId="{00000000-0000-0000-0000-000000000000}"/>
          </ac:spMkLst>
        </pc:spChg>
        <pc:spChg chg="mod">
          <ac:chgData name="Cao Tianyue" userId="002e49554a3b1526" providerId="LiveId" clId="{AB94867C-7F1F-4F52-A7CC-1BBF41B9F577}" dt="2020-11-20T02:42:51.083" v="46798" actId="947"/>
          <ac:spMkLst>
            <pc:docMk/>
            <pc:sldMk cId="0" sldId="292"/>
            <ac:spMk id="6105" creationId="{00000000-0000-0000-0000-000000000000}"/>
          </ac:spMkLst>
        </pc:spChg>
        <pc:spChg chg="mod">
          <ac:chgData name="Cao Tianyue" userId="002e49554a3b1526" providerId="LiveId" clId="{AB94867C-7F1F-4F52-A7CC-1BBF41B9F577}" dt="2020-11-20T02:42:51.083" v="46786" actId="947"/>
          <ac:spMkLst>
            <pc:docMk/>
            <pc:sldMk cId="0" sldId="292"/>
            <ac:spMk id="6106" creationId="{00000000-0000-0000-0000-000000000000}"/>
          </ac:spMkLst>
        </pc:spChg>
        <pc:spChg chg="mod">
          <ac:chgData name="Cao Tianyue" userId="002e49554a3b1526" providerId="LiveId" clId="{AB94867C-7F1F-4F52-A7CC-1BBF41B9F577}" dt="2020-11-20T02:42:51.082" v="46774" actId="947"/>
          <ac:spMkLst>
            <pc:docMk/>
            <pc:sldMk cId="0" sldId="292"/>
            <ac:spMk id="6107" creationId="{00000000-0000-0000-0000-000000000000}"/>
          </ac:spMkLst>
        </pc:spChg>
        <pc:spChg chg="mod">
          <ac:chgData name="Cao Tianyue" userId="002e49554a3b1526" providerId="LiveId" clId="{AB94867C-7F1F-4F52-A7CC-1BBF41B9F577}" dt="2020-11-20T02:42:51.081" v="46762" actId="947"/>
          <ac:spMkLst>
            <pc:docMk/>
            <pc:sldMk cId="0" sldId="292"/>
            <ac:spMk id="6108" creationId="{00000000-0000-0000-0000-000000000000}"/>
          </ac:spMkLst>
        </pc:spChg>
        <pc:spChg chg="mod">
          <ac:chgData name="Cao Tianyue" userId="002e49554a3b1526" providerId="LiveId" clId="{AB94867C-7F1F-4F52-A7CC-1BBF41B9F577}" dt="2020-11-20T02:42:51.080" v="46750" actId="947"/>
          <ac:spMkLst>
            <pc:docMk/>
            <pc:sldMk cId="0" sldId="292"/>
            <ac:spMk id="6109" creationId="{00000000-0000-0000-0000-000000000000}"/>
          </ac:spMkLst>
        </pc:spChg>
        <pc:spChg chg="mod">
          <ac:chgData name="Cao Tianyue" userId="002e49554a3b1526" providerId="LiveId" clId="{AB94867C-7F1F-4F52-A7CC-1BBF41B9F577}" dt="2020-11-20T02:42:51.080" v="46738" actId="947"/>
          <ac:spMkLst>
            <pc:docMk/>
            <pc:sldMk cId="0" sldId="292"/>
            <ac:spMk id="6110" creationId="{00000000-0000-0000-0000-000000000000}"/>
          </ac:spMkLst>
        </pc:spChg>
        <pc:spChg chg="mod">
          <ac:chgData name="Cao Tianyue" userId="002e49554a3b1526" providerId="LiveId" clId="{AB94867C-7F1F-4F52-A7CC-1BBF41B9F577}" dt="2020-11-20T02:42:51.079" v="46726" actId="947"/>
          <ac:spMkLst>
            <pc:docMk/>
            <pc:sldMk cId="0" sldId="292"/>
            <ac:spMk id="6111" creationId="{00000000-0000-0000-0000-000000000000}"/>
          </ac:spMkLst>
        </pc:spChg>
        <pc:spChg chg="mod">
          <ac:chgData name="Cao Tianyue" userId="002e49554a3b1526" providerId="LiveId" clId="{AB94867C-7F1F-4F52-A7CC-1BBF41B9F577}" dt="2020-11-20T02:42:51.078" v="46714" actId="947"/>
          <ac:spMkLst>
            <pc:docMk/>
            <pc:sldMk cId="0" sldId="292"/>
            <ac:spMk id="6112" creationId="{00000000-0000-0000-0000-000000000000}"/>
          </ac:spMkLst>
        </pc:spChg>
        <pc:spChg chg="mod">
          <ac:chgData name="Cao Tianyue" userId="002e49554a3b1526" providerId="LiveId" clId="{AB94867C-7F1F-4F52-A7CC-1BBF41B9F577}" dt="2020-11-20T02:42:51.077" v="46702" actId="947"/>
          <ac:spMkLst>
            <pc:docMk/>
            <pc:sldMk cId="0" sldId="292"/>
            <ac:spMk id="6113" creationId="{00000000-0000-0000-0000-000000000000}"/>
          </ac:spMkLst>
        </pc:spChg>
        <pc:spChg chg="mod">
          <ac:chgData name="Cao Tianyue" userId="002e49554a3b1526" providerId="LiveId" clId="{AB94867C-7F1F-4F52-A7CC-1BBF41B9F577}" dt="2020-11-20T02:42:51.076" v="46690" actId="947"/>
          <ac:spMkLst>
            <pc:docMk/>
            <pc:sldMk cId="0" sldId="292"/>
            <ac:spMk id="6114" creationId="{00000000-0000-0000-0000-000000000000}"/>
          </ac:spMkLst>
        </pc:spChg>
        <pc:spChg chg="mod">
          <ac:chgData name="Cao Tianyue" userId="002e49554a3b1526" providerId="LiveId" clId="{AB94867C-7F1F-4F52-A7CC-1BBF41B9F577}" dt="2020-11-20T02:42:51.076" v="46678" actId="947"/>
          <ac:spMkLst>
            <pc:docMk/>
            <pc:sldMk cId="0" sldId="292"/>
            <ac:spMk id="6115" creationId="{00000000-0000-0000-0000-000000000000}"/>
          </ac:spMkLst>
        </pc:spChg>
        <pc:spChg chg="mod">
          <ac:chgData name="Cao Tianyue" userId="002e49554a3b1526" providerId="LiveId" clId="{AB94867C-7F1F-4F52-A7CC-1BBF41B9F577}" dt="2020-11-20T02:42:51.146" v="47778" actId="947"/>
          <ac:spMkLst>
            <pc:docMk/>
            <pc:sldMk cId="0" sldId="292"/>
            <ac:spMk id="6116" creationId="{00000000-0000-0000-0000-000000000000}"/>
          </ac:spMkLst>
        </pc:spChg>
        <pc:spChg chg="mod">
          <ac:chgData name="Cao Tianyue" userId="002e49554a3b1526" providerId="LiveId" clId="{AB94867C-7F1F-4F52-A7CC-1BBF41B9F577}" dt="2020-11-20T02:42:51.149" v="47811" actId="947"/>
          <ac:spMkLst>
            <pc:docMk/>
            <pc:sldMk cId="0" sldId="292"/>
            <ac:spMk id="6117" creationId="{00000000-0000-0000-0000-000000000000}"/>
          </ac:spMkLst>
        </pc:spChg>
        <pc:spChg chg="mod">
          <ac:chgData name="Cao Tianyue" userId="002e49554a3b1526" providerId="LiveId" clId="{AB94867C-7F1F-4F52-A7CC-1BBF41B9F577}" dt="2020-11-20T02:42:51.147" v="47781" actId="947"/>
          <ac:spMkLst>
            <pc:docMk/>
            <pc:sldMk cId="0" sldId="292"/>
            <ac:spMk id="6118" creationId="{00000000-0000-0000-0000-000000000000}"/>
          </ac:spMkLst>
        </pc:spChg>
        <pc:spChg chg="mod">
          <ac:chgData name="Cao Tianyue" userId="002e49554a3b1526" providerId="LiveId" clId="{AB94867C-7F1F-4F52-A7CC-1BBF41B9F577}" dt="2020-11-20T02:42:51.146" v="47776" actId="947"/>
          <ac:spMkLst>
            <pc:docMk/>
            <pc:sldMk cId="0" sldId="292"/>
            <ac:spMk id="6119" creationId="{00000000-0000-0000-0000-000000000000}"/>
          </ac:spMkLst>
        </pc:spChg>
        <pc:spChg chg="mod">
          <ac:chgData name="Cao Tianyue" userId="002e49554a3b1526" providerId="LiveId" clId="{AB94867C-7F1F-4F52-A7CC-1BBF41B9F577}" dt="2020-11-20T02:42:51.149" v="47808" actId="947"/>
          <ac:spMkLst>
            <pc:docMk/>
            <pc:sldMk cId="0" sldId="292"/>
            <ac:spMk id="6120" creationId="{00000000-0000-0000-0000-000000000000}"/>
          </ac:spMkLst>
        </pc:spChg>
        <pc:spChg chg="mod">
          <ac:chgData name="Cao Tianyue" userId="002e49554a3b1526" providerId="LiveId" clId="{AB94867C-7F1F-4F52-A7CC-1BBF41B9F577}" dt="2020-11-20T02:42:51.148" v="47793" actId="947"/>
          <ac:spMkLst>
            <pc:docMk/>
            <pc:sldMk cId="0" sldId="292"/>
            <ac:spMk id="6123" creationId="{00000000-0000-0000-0000-000000000000}"/>
          </ac:spMkLst>
        </pc:spChg>
        <pc:spChg chg="mod">
          <ac:chgData name="Cao Tianyue" userId="002e49554a3b1526" providerId="LiveId" clId="{AB94867C-7F1F-4F52-A7CC-1BBF41B9F577}" dt="2020-11-20T02:42:51.143" v="47727" actId="947"/>
          <ac:spMkLst>
            <pc:docMk/>
            <pc:sldMk cId="0" sldId="292"/>
            <ac:spMk id="6124" creationId="{00000000-0000-0000-0000-000000000000}"/>
          </ac:spMkLst>
        </pc:spChg>
        <pc:spChg chg="mod">
          <ac:chgData name="Cao Tianyue" userId="002e49554a3b1526" providerId="LiveId" clId="{AB94867C-7F1F-4F52-A7CC-1BBF41B9F577}" dt="2020-11-20T02:42:51.140" v="47680" actId="947"/>
          <ac:spMkLst>
            <pc:docMk/>
            <pc:sldMk cId="0" sldId="292"/>
            <ac:spMk id="6126" creationId="{00000000-0000-0000-0000-000000000000}"/>
          </ac:spMkLst>
        </pc:spChg>
        <pc:spChg chg="mod">
          <ac:chgData name="Cao Tianyue" userId="002e49554a3b1526" providerId="LiveId" clId="{AB94867C-7F1F-4F52-A7CC-1BBF41B9F577}" dt="2020-11-20T02:42:51.138" v="47644" actId="947"/>
          <ac:spMkLst>
            <pc:docMk/>
            <pc:sldMk cId="0" sldId="292"/>
            <ac:spMk id="6127" creationId="{00000000-0000-0000-0000-000000000000}"/>
          </ac:spMkLst>
        </pc:spChg>
        <pc:spChg chg="mod">
          <ac:chgData name="Cao Tianyue" userId="002e49554a3b1526" providerId="LiveId" clId="{AB94867C-7F1F-4F52-A7CC-1BBF41B9F577}" dt="2020-11-20T02:42:51.136" v="47612" actId="947"/>
          <ac:spMkLst>
            <pc:docMk/>
            <pc:sldMk cId="0" sldId="292"/>
            <ac:spMk id="6128" creationId="{00000000-0000-0000-0000-000000000000}"/>
          </ac:spMkLst>
        </pc:spChg>
        <pc:spChg chg="mod">
          <ac:chgData name="Cao Tianyue" userId="002e49554a3b1526" providerId="LiveId" clId="{AB94867C-7F1F-4F52-A7CC-1BBF41B9F577}" dt="2020-11-20T02:42:51.134" v="47580" actId="947"/>
          <ac:spMkLst>
            <pc:docMk/>
            <pc:sldMk cId="0" sldId="292"/>
            <ac:spMk id="6129" creationId="{00000000-0000-0000-0000-000000000000}"/>
          </ac:spMkLst>
        </pc:spChg>
        <pc:spChg chg="mod">
          <ac:chgData name="Cao Tianyue" userId="002e49554a3b1526" providerId="LiveId" clId="{AB94867C-7F1F-4F52-A7CC-1BBF41B9F577}" dt="2020-11-20T02:42:51.132" v="47546" actId="947"/>
          <ac:spMkLst>
            <pc:docMk/>
            <pc:sldMk cId="0" sldId="292"/>
            <ac:spMk id="6130" creationId="{00000000-0000-0000-0000-000000000000}"/>
          </ac:spMkLst>
        </pc:spChg>
        <pc:spChg chg="mod">
          <ac:chgData name="Cao Tianyue" userId="002e49554a3b1526" providerId="LiveId" clId="{AB94867C-7F1F-4F52-A7CC-1BBF41B9F577}" dt="2020-11-20T02:42:51.129" v="47513" actId="947"/>
          <ac:spMkLst>
            <pc:docMk/>
            <pc:sldMk cId="0" sldId="292"/>
            <ac:spMk id="6131" creationId="{00000000-0000-0000-0000-000000000000}"/>
          </ac:spMkLst>
        </pc:spChg>
        <pc:spChg chg="mod">
          <ac:chgData name="Cao Tianyue" userId="002e49554a3b1526" providerId="LiveId" clId="{AB94867C-7F1F-4F52-A7CC-1BBF41B9F577}" dt="2020-11-20T02:42:51.128" v="47483" actId="947"/>
          <ac:spMkLst>
            <pc:docMk/>
            <pc:sldMk cId="0" sldId="292"/>
            <ac:spMk id="6132" creationId="{00000000-0000-0000-0000-000000000000}"/>
          </ac:spMkLst>
        </pc:spChg>
        <pc:spChg chg="mod">
          <ac:chgData name="Cao Tianyue" userId="002e49554a3b1526" providerId="LiveId" clId="{AB94867C-7F1F-4F52-A7CC-1BBF41B9F577}" dt="2020-11-20T02:42:51.125" v="47447" actId="947"/>
          <ac:spMkLst>
            <pc:docMk/>
            <pc:sldMk cId="0" sldId="292"/>
            <ac:spMk id="6133" creationId="{00000000-0000-0000-0000-000000000000}"/>
          </ac:spMkLst>
        </pc:spChg>
        <pc:spChg chg="mod">
          <ac:chgData name="Cao Tianyue" userId="002e49554a3b1526" providerId="LiveId" clId="{AB94867C-7F1F-4F52-A7CC-1BBF41B9F577}" dt="2020-11-20T02:42:51.123" v="47415" actId="947"/>
          <ac:spMkLst>
            <pc:docMk/>
            <pc:sldMk cId="0" sldId="292"/>
            <ac:spMk id="6134" creationId="{00000000-0000-0000-0000-000000000000}"/>
          </ac:spMkLst>
        </pc:spChg>
        <pc:spChg chg="mod">
          <ac:chgData name="Cao Tianyue" userId="002e49554a3b1526" providerId="LiveId" clId="{AB94867C-7F1F-4F52-A7CC-1BBF41B9F577}" dt="2020-11-20T02:42:51.122" v="47389" actId="947"/>
          <ac:spMkLst>
            <pc:docMk/>
            <pc:sldMk cId="0" sldId="292"/>
            <ac:spMk id="6135" creationId="{00000000-0000-0000-0000-000000000000}"/>
          </ac:spMkLst>
        </pc:spChg>
        <pc:spChg chg="mod">
          <ac:chgData name="Cao Tianyue" userId="002e49554a3b1526" providerId="LiveId" clId="{AB94867C-7F1F-4F52-A7CC-1BBF41B9F577}" dt="2020-11-20T02:42:51.120" v="47361" actId="947"/>
          <ac:spMkLst>
            <pc:docMk/>
            <pc:sldMk cId="0" sldId="292"/>
            <ac:spMk id="6136" creationId="{00000000-0000-0000-0000-000000000000}"/>
          </ac:spMkLst>
        </pc:spChg>
        <pc:spChg chg="mod">
          <ac:chgData name="Cao Tianyue" userId="002e49554a3b1526" providerId="LiveId" clId="{AB94867C-7F1F-4F52-A7CC-1BBF41B9F577}" dt="2020-11-20T02:42:51.118" v="47336" actId="947"/>
          <ac:spMkLst>
            <pc:docMk/>
            <pc:sldMk cId="0" sldId="292"/>
            <ac:spMk id="6137" creationId="{00000000-0000-0000-0000-000000000000}"/>
          </ac:spMkLst>
        </pc:spChg>
        <pc:spChg chg="mod">
          <ac:chgData name="Cao Tianyue" userId="002e49554a3b1526" providerId="LiveId" clId="{AB94867C-7F1F-4F52-A7CC-1BBF41B9F577}" dt="2020-11-20T02:42:51.117" v="47316" actId="947"/>
          <ac:spMkLst>
            <pc:docMk/>
            <pc:sldMk cId="0" sldId="292"/>
            <ac:spMk id="6138" creationId="{00000000-0000-0000-0000-000000000000}"/>
          </ac:spMkLst>
        </pc:spChg>
        <pc:spChg chg="mod">
          <ac:chgData name="Cao Tianyue" userId="002e49554a3b1526" providerId="LiveId" clId="{AB94867C-7F1F-4F52-A7CC-1BBF41B9F577}" dt="2020-11-20T02:42:51.116" v="47295" actId="947"/>
          <ac:spMkLst>
            <pc:docMk/>
            <pc:sldMk cId="0" sldId="292"/>
            <ac:spMk id="6139" creationId="{00000000-0000-0000-0000-000000000000}"/>
          </ac:spMkLst>
        </pc:spChg>
        <pc:spChg chg="mod">
          <ac:chgData name="Cao Tianyue" userId="002e49554a3b1526" providerId="LiveId" clId="{AB94867C-7F1F-4F52-A7CC-1BBF41B9F577}" dt="2020-11-20T02:42:51.115" v="47275" actId="947"/>
          <ac:spMkLst>
            <pc:docMk/>
            <pc:sldMk cId="0" sldId="292"/>
            <ac:spMk id="6140" creationId="{00000000-0000-0000-0000-000000000000}"/>
          </ac:spMkLst>
        </pc:spChg>
        <pc:spChg chg="mod">
          <ac:chgData name="Cao Tianyue" userId="002e49554a3b1526" providerId="LiveId" clId="{AB94867C-7F1F-4F52-A7CC-1BBF41B9F577}" dt="2020-11-20T02:42:51.113" v="47255" actId="947"/>
          <ac:spMkLst>
            <pc:docMk/>
            <pc:sldMk cId="0" sldId="292"/>
            <ac:spMk id="6141" creationId="{00000000-0000-0000-0000-000000000000}"/>
          </ac:spMkLst>
        </pc:spChg>
        <pc:spChg chg="mod">
          <ac:chgData name="Cao Tianyue" userId="002e49554a3b1526" providerId="LiveId" clId="{AB94867C-7F1F-4F52-A7CC-1BBF41B9F577}" dt="2020-11-20T02:42:51.112" v="47238" actId="947"/>
          <ac:spMkLst>
            <pc:docMk/>
            <pc:sldMk cId="0" sldId="292"/>
            <ac:spMk id="6142" creationId="{00000000-0000-0000-0000-000000000000}"/>
          </ac:spMkLst>
        </pc:spChg>
        <pc:spChg chg="mod">
          <ac:chgData name="Cao Tianyue" userId="002e49554a3b1526" providerId="LiveId" clId="{AB94867C-7F1F-4F52-A7CC-1BBF41B9F577}" dt="2020-11-20T02:42:51.111" v="47222" actId="947"/>
          <ac:spMkLst>
            <pc:docMk/>
            <pc:sldMk cId="0" sldId="292"/>
            <ac:spMk id="6143" creationId="{00000000-0000-0000-0000-000000000000}"/>
          </ac:spMkLst>
        </pc:spChg>
        <pc:spChg chg="mod">
          <ac:chgData name="Cao Tianyue" userId="002e49554a3b1526" providerId="LiveId" clId="{AB94867C-7F1F-4F52-A7CC-1BBF41B9F577}" dt="2020-11-20T02:42:51.110" v="47207" actId="947"/>
          <ac:spMkLst>
            <pc:docMk/>
            <pc:sldMk cId="0" sldId="292"/>
            <ac:spMk id="6144" creationId="{00000000-0000-0000-0000-000000000000}"/>
          </ac:spMkLst>
        </pc:spChg>
        <pc:spChg chg="mod">
          <ac:chgData name="Cao Tianyue" userId="002e49554a3b1526" providerId="LiveId" clId="{AB94867C-7F1F-4F52-A7CC-1BBF41B9F577}" dt="2020-11-20T02:42:51.109" v="47191" actId="947"/>
          <ac:spMkLst>
            <pc:docMk/>
            <pc:sldMk cId="0" sldId="292"/>
            <ac:spMk id="6145" creationId="{00000000-0000-0000-0000-000000000000}"/>
          </ac:spMkLst>
        </pc:spChg>
        <pc:spChg chg="mod">
          <ac:chgData name="Cao Tianyue" userId="002e49554a3b1526" providerId="LiveId" clId="{AB94867C-7F1F-4F52-A7CC-1BBF41B9F577}" dt="2020-11-20T02:42:51.108" v="47175" actId="947"/>
          <ac:spMkLst>
            <pc:docMk/>
            <pc:sldMk cId="0" sldId="292"/>
            <ac:spMk id="6146" creationId="{00000000-0000-0000-0000-000000000000}"/>
          </ac:spMkLst>
        </pc:spChg>
        <pc:spChg chg="mod">
          <ac:chgData name="Cao Tianyue" userId="002e49554a3b1526" providerId="LiveId" clId="{AB94867C-7F1F-4F52-A7CC-1BBF41B9F577}" dt="2020-11-20T02:42:51.107" v="47159" actId="947"/>
          <ac:spMkLst>
            <pc:docMk/>
            <pc:sldMk cId="0" sldId="292"/>
            <ac:spMk id="6147" creationId="{00000000-0000-0000-0000-000000000000}"/>
          </ac:spMkLst>
        </pc:spChg>
        <pc:spChg chg="mod">
          <ac:chgData name="Cao Tianyue" userId="002e49554a3b1526" providerId="LiveId" clId="{AB94867C-7F1F-4F52-A7CC-1BBF41B9F577}" dt="2020-11-20T02:42:51.106" v="47143" actId="947"/>
          <ac:spMkLst>
            <pc:docMk/>
            <pc:sldMk cId="0" sldId="292"/>
            <ac:spMk id="6148" creationId="{00000000-0000-0000-0000-000000000000}"/>
          </ac:spMkLst>
        </pc:spChg>
        <pc:spChg chg="mod">
          <ac:chgData name="Cao Tianyue" userId="002e49554a3b1526" providerId="LiveId" clId="{AB94867C-7F1F-4F52-A7CC-1BBF41B9F577}" dt="2020-11-20T02:42:51.105" v="47127" actId="947"/>
          <ac:spMkLst>
            <pc:docMk/>
            <pc:sldMk cId="0" sldId="292"/>
            <ac:spMk id="6149" creationId="{00000000-0000-0000-0000-000000000000}"/>
          </ac:spMkLst>
        </pc:spChg>
        <pc:spChg chg="mod">
          <ac:chgData name="Cao Tianyue" userId="002e49554a3b1526" providerId="LiveId" clId="{AB94867C-7F1F-4F52-A7CC-1BBF41B9F577}" dt="2020-11-20T02:42:51.104" v="47114" actId="947"/>
          <ac:spMkLst>
            <pc:docMk/>
            <pc:sldMk cId="0" sldId="292"/>
            <ac:spMk id="6150" creationId="{00000000-0000-0000-0000-000000000000}"/>
          </ac:spMkLst>
        </pc:spChg>
        <pc:spChg chg="mod">
          <ac:chgData name="Cao Tianyue" userId="002e49554a3b1526" providerId="LiveId" clId="{AB94867C-7F1F-4F52-A7CC-1BBF41B9F577}" dt="2020-11-20T02:42:51.103" v="47102" actId="947"/>
          <ac:spMkLst>
            <pc:docMk/>
            <pc:sldMk cId="0" sldId="292"/>
            <ac:spMk id="6151" creationId="{00000000-0000-0000-0000-000000000000}"/>
          </ac:spMkLst>
        </pc:spChg>
        <pc:spChg chg="mod">
          <ac:chgData name="Cao Tianyue" userId="002e49554a3b1526" providerId="LiveId" clId="{AB94867C-7F1F-4F52-A7CC-1BBF41B9F577}" dt="2020-11-20T02:42:51.102" v="47090" actId="947"/>
          <ac:spMkLst>
            <pc:docMk/>
            <pc:sldMk cId="0" sldId="292"/>
            <ac:spMk id="6152" creationId="{00000000-0000-0000-0000-000000000000}"/>
          </ac:spMkLst>
        </pc:spChg>
        <pc:spChg chg="mod">
          <ac:chgData name="Cao Tianyue" userId="002e49554a3b1526" providerId="LiveId" clId="{AB94867C-7F1F-4F52-A7CC-1BBF41B9F577}" dt="2020-11-20T02:42:51.101" v="47078" actId="947"/>
          <ac:spMkLst>
            <pc:docMk/>
            <pc:sldMk cId="0" sldId="292"/>
            <ac:spMk id="6153" creationId="{00000000-0000-0000-0000-000000000000}"/>
          </ac:spMkLst>
        </pc:spChg>
        <pc:spChg chg="mod">
          <ac:chgData name="Cao Tianyue" userId="002e49554a3b1526" providerId="LiveId" clId="{AB94867C-7F1F-4F52-A7CC-1BBF41B9F577}" dt="2020-11-20T02:42:51.101" v="47066" actId="947"/>
          <ac:spMkLst>
            <pc:docMk/>
            <pc:sldMk cId="0" sldId="292"/>
            <ac:spMk id="6154" creationId="{00000000-0000-0000-0000-000000000000}"/>
          </ac:spMkLst>
        </pc:spChg>
        <pc:spChg chg="mod">
          <ac:chgData name="Cao Tianyue" userId="002e49554a3b1526" providerId="LiveId" clId="{AB94867C-7F1F-4F52-A7CC-1BBF41B9F577}" dt="2020-11-20T02:42:51.100" v="47054" actId="947"/>
          <ac:spMkLst>
            <pc:docMk/>
            <pc:sldMk cId="0" sldId="292"/>
            <ac:spMk id="6155" creationId="{00000000-0000-0000-0000-000000000000}"/>
          </ac:spMkLst>
        </pc:spChg>
        <pc:spChg chg="mod">
          <ac:chgData name="Cao Tianyue" userId="002e49554a3b1526" providerId="LiveId" clId="{AB94867C-7F1F-4F52-A7CC-1BBF41B9F577}" dt="2020-11-20T02:42:51.099" v="47042" actId="947"/>
          <ac:spMkLst>
            <pc:docMk/>
            <pc:sldMk cId="0" sldId="292"/>
            <ac:spMk id="6156" creationId="{00000000-0000-0000-0000-000000000000}"/>
          </ac:spMkLst>
        </pc:spChg>
        <pc:spChg chg="mod">
          <ac:chgData name="Cao Tianyue" userId="002e49554a3b1526" providerId="LiveId" clId="{AB94867C-7F1F-4F52-A7CC-1BBF41B9F577}" dt="2020-11-20T02:42:51.098" v="47030" actId="947"/>
          <ac:spMkLst>
            <pc:docMk/>
            <pc:sldMk cId="0" sldId="292"/>
            <ac:spMk id="6157" creationId="{00000000-0000-0000-0000-000000000000}"/>
          </ac:spMkLst>
        </pc:spChg>
        <pc:spChg chg="mod">
          <ac:chgData name="Cao Tianyue" userId="002e49554a3b1526" providerId="LiveId" clId="{AB94867C-7F1F-4F52-A7CC-1BBF41B9F577}" dt="2020-11-20T02:42:51.098" v="47018" actId="947"/>
          <ac:spMkLst>
            <pc:docMk/>
            <pc:sldMk cId="0" sldId="292"/>
            <ac:spMk id="6158" creationId="{00000000-0000-0000-0000-000000000000}"/>
          </ac:spMkLst>
        </pc:spChg>
        <pc:spChg chg="mod">
          <ac:chgData name="Cao Tianyue" userId="002e49554a3b1526" providerId="LiveId" clId="{AB94867C-7F1F-4F52-A7CC-1BBF41B9F577}" dt="2020-11-20T02:42:51.097" v="47006" actId="947"/>
          <ac:spMkLst>
            <pc:docMk/>
            <pc:sldMk cId="0" sldId="292"/>
            <ac:spMk id="6159" creationId="{00000000-0000-0000-0000-000000000000}"/>
          </ac:spMkLst>
        </pc:spChg>
        <pc:spChg chg="mod">
          <ac:chgData name="Cao Tianyue" userId="002e49554a3b1526" providerId="LiveId" clId="{AB94867C-7F1F-4F52-A7CC-1BBF41B9F577}" dt="2020-11-20T02:42:51.096" v="46994" actId="947"/>
          <ac:spMkLst>
            <pc:docMk/>
            <pc:sldMk cId="0" sldId="292"/>
            <ac:spMk id="6160" creationId="{00000000-0000-0000-0000-000000000000}"/>
          </ac:spMkLst>
        </pc:spChg>
        <pc:spChg chg="mod">
          <ac:chgData name="Cao Tianyue" userId="002e49554a3b1526" providerId="LiveId" clId="{AB94867C-7F1F-4F52-A7CC-1BBF41B9F577}" dt="2020-11-20T02:42:51.095" v="46982" actId="947"/>
          <ac:spMkLst>
            <pc:docMk/>
            <pc:sldMk cId="0" sldId="292"/>
            <ac:spMk id="6161" creationId="{00000000-0000-0000-0000-000000000000}"/>
          </ac:spMkLst>
        </pc:spChg>
        <pc:spChg chg="mod">
          <ac:chgData name="Cao Tianyue" userId="002e49554a3b1526" providerId="LiveId" clId="{AB94867C-7F1F-4F52-A7CC-1BBF41B9F577}" dt="2020-11-20T02:42:51.094" v="46970" actId="947"/>
          <ac:spMkLst>
            <pc:docMk/>
            <pc:sldMk cId="0" sldId="292"/>
            <ac:spMk id="6162" creationId="{00000000-0000-0000-0000-000000000000}"/>
          </ac:spMkLst>
        </pc:spChg>
        <pc:spChg chg="mod">
          <ac:chgData name="Cao Tianyue" userId="002e49554a3b1526" providerId="LiveId" clId="{AB94867C-7F1F-4F52-A7CC-1BBF41B9F577}" dt="2020-11-20T02:42:51.094" v="46958" actId="947"/>
          <ac:spMkLst>
            <pc:docMk/>
            <pc:sldMk cId="0" sldId="292"/>
            <ac:spMk id="6163" creationId="{00000000-0000-0000-0000-000000000000}"/>
          </ac:spMkLst>
        </pc:spChg>
        <pc:spChg chg="mod">
          <ac:chgData name="Cao Tianyue" userId="002e49554a3b1526" providerId="LiveId" clId="{AB94867C-7F1F-4F52-A7CC-1BBF41B9F577}" dt="2020-11-20T02:42:51.093" v="46946" actId="947"/>
          <ac:spMkLst>
            <pc:docMk/>
            <pc:sldMk cId="0" sldId="292"/>
            <ac:spMk id="6164" creationId="{00000000-0000-0000-0000-000000000000}"/>
          </ac:spMkLst>
        </pc:spChg>
        <pc:spChg chg="mod">
          <ac:chgData name="Cao Tianyue" userId="002e49554a3b1526" providerId="LiveId" clId="{AB94867C-7F1F-4F52-A7CC-1BBF41B9F577}" dt="2020-11-20T02:42:51.092" v="46934" actId="947"/>
          <ac:spMkLst>
            <pc:docMk/>
            <pc:sldMk cId="0" sldId="292"/>
            <ac:spMk id="6165" creationId="{00000000-0000-0000-0000-000000000000}"/>
          </ac:spMkLst>
        </pc:spChg>
        <pc:spChg chg="mod">
          <ac:chgData name="Cao Tianyue" userId="002e49554a3b1526" providerId="LiveId" clId="{AB94867C-7F1F-4F52-A7CC-1BBF41B9F577}" dt="2020-11-20T02:42:51.091" v="46922" actId="947"/>
          <ac:spMkLst>
            <pc:docMk/>
            <pc:sldMk cId="0" sldId="292"/>
            <ac:spMk id="6166" creationId="{00000000-0000-0000-0000-000000000000}"/>
          </ac:spMkLst>
        </pc:spChg>
        <pc:spChg chg="mod">
          <ac:chgData name="Cao Tianyue" userId="002e49554a3b1526" providerId="LiveId" clId="{AB94867C-7F1F-4F52-A7CC-1BBF41B9F577}" dt="2020-11-20T02:42:51.091" v="46910" actId="947"/>
          <ac:spMkLst>
            <pc:docMk/>
            <pc:sldMk cId="0" sldId="292"/>
            <ac:spMk id="6167" creationId="{00000000-0000-0000-0000-000000000000}"/>
          </ac:spMkLst>
        </pc:spChg>
        <pc:spChg chg="mod">
          <ac:chgData name="Cao Tianyue" userId="002e49554a3b1526" providerId="LiveId" clId="{AB94867C-7F1F-4F52-A7CC-1BBF41B9F577}" dt="2020-11-20T02:42:51.090" v="46898" actId="947"/>
          <ac:spMkLst>
            <pc:docMk/>
            <pc:sldMk cId="0" sldId="292"/>
            <ac:spMk id="6168" creationId="{00000000-0000-0000-0000-000000000000}"/>
          </ac:spMkLst>
        </pc:spChg>
        <pc:spChg chg="mod">
          <ac:chgData name="Cao Tianyue" userId="002e49554a3b1526" providerId="LiveId" clId="{AB94867C-7F1F-4F52-A7CC-1BBF41B9F577}" dt="2020-11-20T02:42:51.089" v="46886" actId="947"/>
          <ac:spMkLst>
            <pc:docMk/>
            <pc:sldMk cId="0" sldId="292"/>
            <ac:spMk id="6169" creationId="{00000000-0000-0000-0000-000000000000}"/>
          </ac:spMkLst>
        </pc:spChg>
        <pc:spChg chg="mod">
          <ac:chgData name="Cao Tianyue" userId="002e49554a3b1526" providerId="LiveId" clId="{AB94867C-7F1F-4F52-A7CC-1BBF41B9F577}" dt="2020-11-20T02:42:51.088" v="46874" actId="947"/>
          <ac:spMkLst>
            <pc:docMk/>
            <pc:sldMk cId="0" sldId="292"/>
            <ac:spMk id="6170" creationId="{00000000-0000-0000-0000-000000000000}"/>
          </ac:spMkLst>
        </pc:spChg>
        <pc:spChg chg="mod">
          <ac:chgData name="Cao Tianyue" userId="002e49554a3b1526" providerId="LiveId" clId="{AB94867C-7F1F-4F52-A7CC-1BBF41B9F577}" dt="2020-11-20T02:42:51.087" v="46862" actId="947"/>
          <ac:spMkLst>
            <pc:docMk/>
            <pc:sldMk cId="0" sldId="292"/>
            <ac:spMk id="6171" creationId="{00000000-0000-0000-0000-000000000000}"/>
          </ac:spMkLst>
        </pc:spChg>
        <pc:spChg chg="mod">
          <ac:chgData name="Cao Tianyue" userId="002e49554a3b1526" providerId="LiveId" clId="{AB94867C-7F1F-4F52-A7CC-1BBF41B9F577}" dt="2020-11-20T02:42:51.087" v="46850" actId="947"/>
          <ac:spMkLst>
            <pc:docMk/>
            <pc:sldMk cId="0" sldId="292"/>
            <ac:spMk id="6172" creationId="{00000000-0000-0000-0000-000000000000}"/>
          </ac:spMkLst>
        </pc:spChg>
        <pc:spChg chg="mod">
          <ac:chgData name="Cao Tianyue" userId="002e49554a3b1526" providerId="LiveId" clId="{AB94867C-7F1F-4F52-A7CC-1BBF41B9F577}" dt="2020-11-20T02:42:51.086" v="46838" actId="947"/>
          <ac:spMkLst>
            <pc:docMk/>
            <pc:sldMk cId="0" sldId="292"/>
            <ac:spMk id="6173" creationId="{00000000-0000-0000-0000-000000000000}"/>
          </ac:spMkLst>
        </pc:spChg>
        <pc:spChg chg="mod">
          <ac:chgData name="Cao Tianyue" userId="002e49554a3b1526" providerId="LiveId" clId="{AB94867C-7F1F-4F52-A7CC-1BBF41B9F577}" dt="2020-11-20T02:42:51.085" v="46826" actId="947"/>
          <ac:spMkLst>
            <pc:docMk/>
            <pc:sldMk cId="0" sldId="292"/>
            <ac:spMk id="6174" creationId="{00000000-0000-0000-0000-000000000000}"/>
          </ac:spMkLst>
        </pc:spChg>
        <pc:spChg chg="mod">
          <ac:chgData name="Cao Tianyue" userId="002e49554a3b1526" providerId="LiveId" clId="{AB94867C-7F1F-4F52-A7CC-1BBF41B9F577}" dt="2020-11-20T02:42:51.084" v="46814" actId="947"/>
          <ac:spMkLst>
            <pc:docMk/>
            <pc:sldMk cId="0" sldId="292"/>
            <ac:spMk id="6175" creationId="{00000000-0000-0000-0000-000000000000}"/>
          </ac:spMkLst>
        </pc:spChg>
        <pc:spChg chg="mod">
          <ac:chgData name="Cao Tianyue" userId="002e49554a3b1526" providerId="LiveId" clId="{AB94867C-7F1F-4F52-A7CC-1BBF41B9F577}" dt="2020-11-20T02:42:51.084" v="46802" actId="947"/>
          <ac:spMkLst>
            <pc:docMk/>
            <pc:sldMk cId="0" sldId="292"/>
            <ac:spMk id="6176" creationId="{00000000-0000-0000-0000-000000000000}"/>
          </ac:spMkLst>
        </pc:spChg>
        <pc:spChg chg="mod">
          <ac:chgData name="Cao Tianyue" userId="002e49554a3b1526" providerId="LiveId" clId="{AB94867C-7F1F-4F52-A7CC-1BBF41B9F577}" dt="2020-11-20T02:42:51.083" v="46790" actId="947"/>
          <ac:spMkLst>
            <pc:docMk/>
            <pc:sldMk cId="0" sldId="292"/>
            <ac:spMk id="6177" creationId="{00000000-0000-0000-0000-000000000000}"/>
          </ac:spMkLst>
        </pc:spChg>
        <pc:spChg chg="mod">
          <ac:chgData name="Cao Tianyue" userId="002e49554a3b1526" providerId="LiveId" clId="{AB94867C-7F1F-4F52-A7CC-1BBF41B9F577}" dt="2020-11-20T02:42:51.082" v="46779" actId="947"/>
          <ac:spMkLst>
            <pc:docMk/>
            <pc:sldMk cId="0" sldId="292"/>
            <ac:spMk id="6178" creationId="{00000000-0000-0000-0000-000000000000}"/>
          </ac:spMkLst>
        </pc:spChg>
        <pc:spChg chg="mod">
          <ac:chgData name="Cao Tianyue" userId="002e49554a3b1526" providerId="LiveId" clId="{AB94867C-7F1F-4F52-A7CC-1BBF41B9F577}" dt="2020-11-20T02:42:51.081" v="46767" actId="947"/>
          <ac:spMkLst>
            <pc:docMk/>
            <pc:sldMk cId="0" sldId="292"/>
            <ac:spMk id="6179" creationId="{00000000-0000-0000-0000-000000000000}"/>
          </ac:spMkLst>
        </pc:spChg>
        <pc:spChg chg="mod">
          <ac:chgData name="Cao Tianyue" userId="002e49554a3b1526" providerId="LiveId" clId="{AB94867C-7F1F-4F52-A7CC-1BBF41B9F577}" dt="2020-11-20T02:42:51.081" v="46754" actId="947"/>
          <ac:spMkLst>
            <pc:docMk/>
            <pc:sldMk cId="0" sldId="292"/>
            <ac:spMk id="6180" creationId="{00000000-0000-0000-0000-000000000000}"/>
          </ac:spMkLst>
        </pc:spChg>
        <pc:spChg chg="mod">
          <ac:chgData name="Cao Tianyue" userId="002e49554a3b1526" providerId="LiveId" clId="{AB94867C-7F1F-4F52-A7CC-1BBF41B9F577}" dt="2020-11-20T02:42:51.080" v="46742" actId="947"/>
          <ac:spMkLst>
            <pc:docMk/>
            <pc:sldMk cId="0" sldId="292"/>
            <ac:spMk id="6181" creationId="{00000000-0000-0000-0000-000000000000}"/>
          </ac:spMkLst>
        </pc:spChg>
        <pc:spChg chg="mod">
          <ac:chgData name="Cao Tianyue" userId="002e49554a3b1526" providerId="LiveId" clId="{AB94867C-7F1F-4F52-A7CC-1BBF41B9F577}" dt="2020-11-20T02:42:51.079" v="46730" actId="947"/>
          <ac:spMkLst>
            <pc:docMk/>
            <pc:sldMk cId="0" sldId="292"/>
            <ac:spMk id="6182" creationId="{00000000-0000-0000-0000-000000000000}"/>
          </ac:spMkLst>
        </pc:spChg>
        <pc:spChg chg="mod">
          <ac:chgData name="Cao Tianyue" userId="002e49554a3b1526" providerId="LiveId" clId="{AB94867C-7F1F-4F52-A7CC-1BBF41B9F577}" dt="2020-11-20T02:42:51.078" v="46718" actId="947"/>
          <ac:spMkLst>
            <pc:docMk/>
            <pc:sldMk cId="0" sldId="292"/>
            <ac:spMk id="6183" creationId="{00000000-0000-0000-0000-000000000000}"/>
          </ac:spMkLst>
        </pc:spChg>
        <pc:spChg chg="mod">
          <ac:chgData name="Cao Tianyue" userId="002e49554a3b1526" providerId="LiveId" clId="{AB94867C-7F1F-4F52-A7CC-1BBF41B9F577}" dt="2020-11-20T02:42:51.078" v="46706" actId="947"/>
          <ac:spMkLst>
            <pc:docMk/>
            <pc:sldMk cId="0" sldId="292"/>
            <ac:spMk id="6184" creationId="{00000000-0000-0000-0000-000000000000}"/>
          </ac:spMkLst>
        </pc:spChg>
        <pc:spChg chg="mod">
          <ac:chgData name="Cao Tianyue" userId="002e49554a3b1526" providerId="LiveId" clId="{AB94867C-7F1F-4F52-A7CC-1BBF41B9F577}" dt="2020-11-20T02:42:51.077" v="46694" actId="947"/>
          <ac:spMkLst>
            <pc:docMk/>
            <pc:sldMk cId="0" sldId="292"/>
            <ac:spMk id="6185" creationId="{00000000-0000-0000-0000-000000000000}"/>
          </ac:spMkLst>
        </pc:spChg>
        <pc:spChg chg="mod">
          <ac:chgData name="Cao Tianyue" userId="002e49554a3b1526" providerId="LiveId" clId="{AB94867C-7F1F-4F52-A7CC-1BBF41B9F577}" dt="2020-11-20T02:42:51.076" v="46682" actId="947"/>
          <ac:spMkLst>
            <pc:docMk/>
            <pc:sldMk cId="0" sldId="292"/>
            <ac:spMk id="6186" creationId="{00000000-0000-0000-0000-000000000000}"/>
          </ac:spMkLst>
        </pc:spChg>
        <pc:spChg chg="mod">
          <ac:chgData name="Cao Tianyue" userId="002e49554a3b1526" providerId="LiveId" clId="{AB94867C-7F1F-4F52-A7CC-1BBF41B9F577}" dt="2020-11-20T02:42:51.075" v="46670" actId="947"/>
          <ac:spMkLst>
            <pc:docMk/>
            <pc:sldMk cId="0" sldId="292"/>
            <ac:spMk id="6187" creationId="{00000000-0000-0000-0000-000000000000}"/>
          </ac:spMkLst>
        </pc:spChg>
        <pc:spChg chg="mod">
          <ac:chgData name="Cao Tianyue" userId="002e49554a3b1526" providerId="LiveId" clId="{AB94867C-7F1F-4F52-A7CC-1BBF41B9F577}" dt="2020-11-20T02:42:51.075" v="46662" actId="947"/>
          <ac:spMkLst>
            <pc:docMk/>
            <pc:sldMk cId="0" sldId="292"/>
            <ac:spMk id="6188" creationId="{00000000-0000-0000-0000-000000000000}"/>
          </ac:spMkLst>
        </pc:spChg>
        <pc:spChg chg="mod">
          <ac:chgData name="Cao Tianyue" userId="002e49554a3b1526" providerId="LiveId" clId="{AB94867C-7F1F-4F52-A7CC-1BBF41B9F577}" dt="2020-11-20T02:42:51.074" v="46658" actId="947"/>
          <ac:spMkLst>
            <pc:docMk/>
            <pc:sldMk cId="0" sldId="292"/>
            <ac:spMk id="6189" creationId="{00000000-0000-0000-0000-000000000000}"/>
          </ac:spMkLst>
        </pc:spChg>
        <pc:spChg chg="mod">
          <ac:chgData name="Cao Tianyue" userId="002e49554a3b1526" providerId="LiveId" clId="{AB94867C-7F1F-4F52-A7CC-1BBF41B9F577}" dt="2020-11-20T02:42:51.074" v="46654" actId="947"/>
          <ac:spMkLst>
            <pc:docMk/>
            <pc:sldMk cId="0" sldId="292"/>
            <ac:spMk id="6190" creationId="{00000000-0000-0000-0000-000000000000}"/>
          </ac:spMkLst>
        </pc:spChg>
        <pc:spChg chg="mod">
          <ac:chgData name="Cao Tianyue" userId="002e49554a3b1526" providerId="LiveId" clId="{AB94867C-7F1F-4F52-A7CC-1BBF41B9F577}" dt="2020-11-20T02:42:51.074" v="46650" actId="947"/>
          <ac:spMkLst>
            <pc:docMk/>
            <pc:sldMk cId="0" sldId="292"/>
            <ac:spMk id="6191" creationId="{00000000-0000-0000-0000-000000000000}"/>
          </ac:spMkLst>
        </pc:spChg>
        <pc:spChg chg="mod">
          <ac:chgData name="Cao Tianyue" userId="002e49554a3b1526" providerId="LiveId" clId="{AB94867C-7F1F-4F52-A7CC-1BBF41B9F577}" dt="2020-11-20T02:42:51.074" v="46646" actId="947"/>
          <ac:spMkLst>
            <pc:docMk/>
            <pc:sldMk cId="0" sldId="292"/>
            <ac:spMk id="6192" creationId="{00000000-0000-0000-0000-000000000000}"/>
          </ac:spMkLst>
        </pc:spChg>
        <pc:spChg chg="mod">
          <ac:chgData name="Cao Tianyue" userId="002e49554a3b1526" providerId="LiveId" clId="{AB94867C-7F1F-4F52-A7CC-1BBF41B9F577}" dt="2020-11-20T02:42:51.073" v="46642" actId="947"/>
          <ac:spMkLst>
            <pc:docMk/>
            <pc:sldMk cId="0" sldId="292"/>
            <ac:spMk id="6193" creationId="{00000000-0000-0000-0000-000000000000}"/>
          </ac:spMkLst>
        </pc:spChg>
        <pc:spChg chg="mod">
          <ac:chgData name="Cao Tianyue" userId="002e49554a3b1526" providerId="LiveId" clId="{AB94867C-7F1F-4F52-A7CC-1BBF41B9F577}" dt="2020-11-20T02:42:51.073" v="46638" actId="947"/>
          <ac:spMkLst>
            <pc:docMk/>
            <pc:sldMk cId="0" sldId="292"/>
            <ac:spMk id="6194" creationId="{00000000-0000-0000-0000-000000000000}"/>
          </ac:spMkLst>
        </pc:spChg>
        <pc:spChg chg="mod">
          <ac:chgData name="Cao Tianyue" userId="002e49554a3b1526" providerId="LiveId" clId="{AB94867C-7F1F-4F52-A7CC-1BBF41B9F577}" dt="2020-11-20T02:42:51.073" v="46634" actId="947"/>
          <ac:spMkLst>
            <pc:docMk/>
            <pc:sldMk cId="0" sldId="292"/>
            <ac:spMk id="6195" creationId="{00000000-0000-0000-0000-000000000000}"/>
          </ac:spMkLst>
        </pc:spChg>
        <pc:spChg chg="mod">
          <ac:chgData name="Cao Tianyue" userId="002e49554a3b1526" providerId="LiveId" clId="{AB94867C-7F1F-4F52-A7CC-1BBF41B9F577}" dt="2020-11-20T02:42:51.073" v="46630" actId="947"/>
          <ac:spMkLst>
            <pc:docMk/>
            <pc:sldMk cId="0" sldId="292"/>
            <ac:spMk id="6196" creationId="{00000000-0000-0000-0000-000000000000}"/>
          </ac:spMkLst>
        </pc:spChg>
        <pc:spChg chg="mod">
          <ac:chgData name="Cao Tianyue" userId="002e49554a3b1526" providerId="LiveId" clId="{AB94867C-7F1F-4F52-A7CC-1BBF41B9F577}" dt="2020-11-20T02:42:51.072" v="46626" actId="947"/>
          <ac:spMkLst>
            <pc:docMk/>
            <pc:sldMk cId="0" sldId="292"/>
            <ac:spMk id="6197" creationId="{00000000-0000-0000-0000-000000000000}"/>
          </ac:spMkLst>
        </pc:spChg>
        <pc:spChg chg="mod">
          <ac:chgData name="Cao Tianyue" userId="002e49554a3b1526" providerId="LiveId" clId="{AB94867C-7F1F-4F52-A7CC-1BBF41B9F577}" dt="2020-11-20T02:42:51.072" v="46622" actId="947"/>
          <ac:spMkLst>
            <pc:docMk/>
            <pc:sldMk cId="0" sldId="292"/>
            <ac:spMk id="6198" creationId="{00000000-0000-0000-0000-000000000000}"/>
          </ac:spMkLst>
        </pc:spChg>
        <pc:spChg chg="mod">
          <ac:chgData name="Cao Tianyue" userId="002e49554a3b1526" providerId="LiveId" clId="{AB94867C-7F1F-4F52-A7CC-1BBF41B9F577}" dt="2020-11-20T02:42:51.072" v="46618" actId="947"/>
          <ac:spMkLst>
            <pc:docMk/>
            <pc:sldMk cId="0" sldId="292"/>
            <ac:spMk id="6199" creationId="{00000000-0000-0000-0000-000000000000}"/>
          </ac:spMkLst>
        </pc:spChg>
        <pc:spChg chg="mod">
          <ac:chgData name="Cao Tianyue" userId="002e49554a3b1526" providerId="LiveId" clId="{AB94867C-7F1F-4F52-A7CC-1BBF41B9F577}" dt="2020-11-20T02:42:51.072" v="46614" actId="947"/>
          <ac:spMkLst>
            <pc:docMk/>
            <pc:sldMk cId="0" sldId="292"/>
            <ac:spMk id="6200" creationId="{00000000-0000-0000-0000-000000000000}"/>
          </ac:spMkLst>
        </pc:spChg>
        <pc:spChg chg="mod">
          <ac:chgData name="Cao Tianyue" userId="002e49554a3b1526" providerId="LiveId" clId="{AB94867C-7F1F-4F52-A7CC-1BBF41B9F577}" dt="2020-11-20T02:42:51.071" v="46610" actId="947"/>
          <ac:spMkLst>
            <pc:docMk/>
            <pc:sldMk cId="0" sldId="292"/>
            <ac:spMk id="6201" creationId="{00000000-0000-0000-0000-000000000000}"/>
          </ac:spMkLst>
        </pc:spChg>
        <pc:spChg chg="mod">
          <ac:chgData name="Cao Tianyue" userId="002e49554a3b1526" providerId="LiveId" clId="{AB94867C-7F1F-4F52-A7CC-1BBF41B9F577}" dt="2020-11-20T02:42:51.071" v="46606" actId="947"/>
          <ac:spMkLst>
            <pc:docMk/>
            <pc:sldMk cId="0" sldId="292"/>
            <ac:spMk id="6202" creationId="{00000000-0000-0000-0000-000000000000}"/>
          </ac:spMkLst>
        </pc:spChg>
        <pc:spChg chg="mod">
          <ac:chgData name="Cao Tianyue" userId="002e49554a3b1526" providerId="LiveId" clId="{AB94867C-7F1F-4F52-A7CC-1BBF41B9F577}" dt="2020-11-20T02:42:51.071" v="46602" actId="947"/>
          <ac:spMkLst>
            <pc:docMk/>
            <pc:sldMk cId="0" sldId="292"/>
            <ac:spMk id="6203" creationId="{00000000-0000-0000-0000-000000000000}"/>
          </ac:spMkLst>
        </pc:spChg>
        <pc:spChg chg="mod">
          <ac:chgData name="Cao Tianyue" userId="002e49554a3b1526" providerId="LiveId" clId="{AB94867C-7F1F-4F52-A7CC-1BBF41B9F577}" dt="2020-11-20T02:42:51.070" v="46598" actId="947"/>
          <ac:spMkLst>
            <pc:docMk/>
            <pc:sldMk cId="0" sldId="292"/>
            <ac:spMk id="6204" creationId="{00000000-0000-0000-0000-000000000000}"/>
          </ac:spMkLst>
        </pc:spChg>
        <pc:spChg chg="mod">
          <ac:chgData name="Cao Tianyue" userId="002e49554a3b1526" providerId="LiveId" clId="{AB94867C-7F1F-4F52-A7CC-1BBF41B9F577}" dt="2020-11-20T02:42:51.070" v="46594" actId="947"/>
          <ac:spMkLst>
            <pc:docMk/>
            <pc:sldMk cId="0" sldId="292"/>
            <ac:spMk id="6205" creationId="{00000000-0000-0000-0000-000000000000}"/>
          </ac:spMkLst>
        </pc:spChg>
        <pc:spChg chg="mod">
          <ac:chgData name="Cao Tianyue" userId="002e49554a3b1526" providerId="LiveId" clId="{AB94867C-7F1F-4F52-A7CC-1BBF41B9F577}" dt="2020-11-20T02:42:51.070" v="46590" actId="947"/>
          <ac:spMkLst>
            <pc:docMk/>
            <pc:sldMk cId="0" sldId="292"/>
            <ac:spMk id="6206" creationId="{00000000-0000-0000-0000-000000000000}"/>
          </ac:spMkLst>
        </pc:spChg>
        <pc:spChg chg="mod">
          <ac:chgData name="Cao Tianyue" userId="002e49554a3b1526" providerId="LiveId" clId="{AB94867C-7F1F-4F52-A7CC-1BBF41B9F577}" dt="2020-11-20T02:42:51.070" v="46586" actId="947"/>
          <ac:spMkLst>
            <pc:docMk/>
            <pc:sldMk cId="0" sldId="292"/>
            <ac:spMk id="6207" creationId="{00000000-0000-0000-0000-000000000000}"/>
          </ac:spMkLst>
        </pc:spChg>
        <pc:spChg chg="mod">
          <ac:chgData name="Cao Tianyue" userId="002e49554a3b1526" providerId="LiveId" clId="{AB94867C-7F1F-4F52-A7CC-1BBF41B9F577}" dt="2020-11-20T02:42:51.069" v="46582" actId="947"/>
          <ac:spMkLst>
            <pc:docMk/>
            <pc:sldMk cId="0" sldId="292"/>
            <ac:spMk id="6208" creationId="{00000000-0000-0000-0000-000000000000}"/>
          </ac:spMkLst>
        </pc:spChg>
        <pc:spChg chg="mod">
          <ac:chgData name="Cao Tianyue" userId="002e49554a3b1526" providerId="LiveId" clId="{AB94867C-7F1F-4F52-A7CC-1BBF41B9F577}" dt="2020-11-20T02:42:51.069" v="46578" actId="947"/>
          <ac:spMkLst>
            <pc:docMk/>
            <pc:sldMk cId="0" sldId="292"/>
            <ac:spMk id="6209" creationId="{00000000-0000-0000-0000-000000000000}"/>
          </ac:spMkLst>
        </pc:spChg>
        <pc:spChg chg="mod">
          <ac:chgData name="Cao Tianyue" userId="002e49554a3b1526" providerId="LiveId" clId="{AB94867C-7F1F-4F52-A7CC-1BBF41B9F577}" dt="2020-11-20T02:42:51.069" v="46574" actId="947"/>
          <ac:spMkLst>
            <pc:docMk/>
            <pc:sldMk cId="0" sldId="292"/>
            <ac:spMk id="6210" creationId="{00000000-0000-0000-0000-000000000000}"/>
          </ac:spMkLst>
        </pc:spChg>
        <pc:spChg chg="mod">
          <ac:chgData name="Cao Tianyue" userId="002e49554a3b1526" providerId="LiveId" clId="{AB94867C-7F1F-4F52-A7CC-1BBF41B9F577}" dt="2020-11-20T02:42:51.069" v="46570" actId="947"/>
          <ac:spMkLst>
            <pc:docMk/>
            <pc:sldMk cId="0" sldId="292"/>
            <ac:spMk id="6211" creationId="{00000000-0000-0000-0000-000000000000}"/>
          </ac:spMkLst>
        </pc:spChg>
        <pc:spChg chg="mod">
          <ac:chgData name="Cao Tianyue" userId="002e49554a3b1526" providerId="LiveId" clId="{AB94867C-7F1F-4F52-A7CC-1BBF41B9F577}" dt="2020-11-20T02:42:51.068" v="46566" actId="947"/>
          <ac:spMkLst>
            <pc:docMk/>
            <pc:sldMk cId="0" sldId="292"/>
            <ac:spMk id="6212" creationId="{00000000-0000-0000-0000-000000000000}"/>
          </ac:spMkLst>
        </pc:spChg>
        <pc:spChg chg="mod">
          <ac:chgData name="Cao Tianyue" userId="002e49554a3b1526" providerId="LiveId" clId="{AB94867C-7F1F-4F52-A7CC-1BBF41B9F577}" dt="2020-11-20T02:42:51.068" v="46562" actId="947"/>
          <ac:spMkLst>
            <pc:docMk/>
            <pc:sldMk cId="0" sldId="292"/>
            <ac:spMk id="6213" creationId="{00000000-0000-0000-0000-000000000000}"/>
          </ac:spMkLst>
        </pc:spChg>
        <pc:spChg chg="mod">
          <ac:chgData name="Cao Tianyue" userId="002e49554a3b1526" providerId="LiveId" clId="{AB94867C-7F1F-4F52-A7CC-1BBF41B9F577}" dt="2020-11-20T02:42:51.068" v="46558" actId="947"/>
          <ac:spMkLst>
            <pc:docMk/>
            <pc:sldMk cId="0" sldId="292"/>
            <ac:spMk id="6214" creationId="{00000000-0000-0000-0000-000000000000}"/>
          </ac:spMkLst>
        </pc:spChg>
        <pc:spChg chg="mod">
          <ac:chgData name="Cao Tianyue" userId="002e49554a3b1526" providerId="LiveId" clId="{AB94867C-7F1F-4F52-A7CC-1BBF41B9F577}" dt="2020-11-20T02:42:51.067" v="46554" actId="947"/>
          <ac:spMkLst>
            <pc:docMk/>
            <pc:sldMk cId="0" sldId="292"/>
            <ac:spMk id="6215" creationId="{00000000-0000-0000-0000-000000000000}"/>
          </ac:spMkLst>
        </pc:spChg>
        <pc:spChg chg="mod">
          <ac:chgData name="Cao Tianyue" userId="002e49554a3b1526" providerId="LiveId" clId="{AB94867C-7F1F-4F52-A7CC-1BBF41B9F577}" dt="2020-11-20T02:42:51.067" v="46550" actId="947"/>
          <ac:spMkLst>
            <pc:docMk/>
            <pc:sldMk cId="0" sldId="292"/>
            <ac:spMk id="6216" creationId="{00000000-0000-0000-0000-000000000000}"/>
          </ac:spMkLst>
        </pc:spChg>
        <pc:spChg chg="mod">
          <ac:chgData name="Cao Tianyue" userId="002e49554a3b1526" providerId="LiveId" clId="{AB94867C-7F1F-4F52-A7CC-1BBF41B9F577}" dt="2020-11-20T02:42:51.066" v="46546" actId="947"/>
          <ac:spMkLst>
            <pc:docMk/>
            <pc:sldMk cId="0" sldId="292"/>
            <ac:spMk id="6217" creationId="{00000000-0000-0000-0000-000000000000}"/>
          </ac:spMkLst>
        </pc:spChg>
        <pc:spChg chg="mod">
          <ac:chgData name="Cao Tianyue" userId="002e49554a3b1526" providerId="LiveId" clId="{AB94867C-7F1F-4F52-A7CC-1BBF41B9F577}" dt="2020-11-20T02:42:51.066" v="46542" actId="947"/>
          <ac:spMkLst>
            <pc:docMk/>
            <pc:sldMk cId="0" sldId="292"/>
            <ac:spMk id="6218" creationId="{00000000-0000-0000-0000-000000000000}"/>
          </ac:spMkLst>
        </pc:spChg>
        <pc:spChg chg="mod">
          <ac:chgData name="Cao Tianyue" userId="002e49554a3b1526" providerId="LiveId" clId="{AB94867C-7F1F-4F52-A7CC-1BBF41B9F577}" dt="2020-11-20T02:42:51.066" v="46538" actId="947"/>
          <ac:spMkLst>
            <pc:docMk/>
            <pc:sldMk cId="0" sldId="292"/>
            <ac:spMk id="6219" creationId="{00000000-0000-0000-0000-000000000000}"/>
          </ac:spMkLst>
        </pc:spChg>
        <pc:spChg chg="mod">
          <ac:chgData name="Cao Tianyue" userId="002e49554a3b1526" providerId="LiveId" clId="{AB94867C-7F1F-4F52-A7CC-1BBF41B9F577}" dt="2020-11-20T02:42:51.066" v="46534" actId="947"/>
          <ac:spMkLst>
            <pc:docMk/>
            <pc:sldMk cId="0" sldId="292"/>
            <ac:spMk id="6220" creationId="{00000000-0000-0000-0000-000000000000}"/>
          </ac:spMkLst>
        </pc:spChg>
        <pc:spChg chg="mod">
          <ac:chgData name="Cao Tianyue" userId="002e49554a3b1526" providerId="LiveId" clId="{AB94867C-7F1F-4F52-A7CC-1BBF41B9F577}" dt="2020-11-20T02:42:51.065" v="46530" actId="947"/>
          <ac:spMkLst>
            <pc:docMk/>
            <pc:sldMk cId="0" sldId="292"/>
            <ac:spMk id="6221" creationId="{00000000-0000-0000-0000-000000000000}"/>
          </ac:spMkLst>
        </pc:spChg>
        <pc:spChg chg="mod">
          <ac:chgData name="Cao Tianyue" userId="002e49554a3b1526" providerId="LiveId" clId="{AB94867C-7F1F-4F52-A7CC-1BBF41B9F577}" dt="2020-11-20T02:42:51.065" v="46526" actId="947"/>
          <ac:spMkLst>
            <pc:docMk/>
            <pc:sldMk cId="0" sldId="292"/>
            <ac:spMk id="6222" creationId="{00000000-0000-0000-0000-000000000000}"/>
          </ac:spMkLst>
        </pc:spChg>
        <pc:spChg chg="mod">
          <ac:chgData name="Cao Tianyue" userId="002e49554a3b1526" providerId="LiveId" clId="{AB94867C-7F1F-4F52-A7CC-1BBF41B9F577}" dt="2020-11-20T02:42:51.065" v="46522" actId="947"/>
          <ac:spMkLst>
            <pc:docMk/>
            <pc:sldMk cId="0" sldId="292"/>
            <ac:spMk id="6223" creationId="{00000000-0000-0000-0000-000000000000}"/>
          </ac:spMkLst>
        </pc:spChg>
        <pc:spChg chg="mod">
          <ac:chgData name="Cao Tianyue" userId="002e49554a3b1526" providerId="LiveId" clId="{AB94867C-7F1F-4F52-A7CC-1BBF41B9F577}" dt="2020-11-20T02:42:51.065" v="46518" actId="947"/>
          <ac:spMkLst>
            <pc:docMk/>
            <pc:sldMk cId="0" sldId="292"/>
            <ac:spMk id="6224" creationId="{00000000-0000-0000-0000-000000000000}"/>
          </ac:spMkLst>
        </pc:spChg>
        <pc:spChg chg="mod">
          <ac:chgData name="Cao Tianyue" userId="002e49554a3b1526" providerId="LiveId" clId="{AB94867C-7F1F-4F52-A7CC-1BBF41B9F577}" dt="2020-11-20T02:42:51.064" v="46514" actId="947"/>
          <ac:spMkLst>
            <pc:docMk/>
            <pc:sldMk cId="0" sldId="292"/>
            <ac:spMk id="6225" creationId="{00000000-0000-0000-0000-000000000000}"/>
          </ac:spMkLst>
        </pc:spChg>
        <pc:spChg chg="mod">
          <ac:chgData name="Cao Tianyue" userId="002e49554a3b1526" providerId="LiveId" clId="{AB94867C-7F1F-4F52-A7CC-1BBF41B9F577}" dt="2020-11-20T02:42:51.064" v="46510" actId="947"/>
          <ac:spMkLst>
            <pc:docMk/>
            <pc:sldMk cId="0" sldId="292"/>
            <ac:spMk id="6226" creationId="{00000000-0000-0000-0000-000000000000}"/>
          </ac:spMkLst>
        </pc:spChg>
        <pc:spChg chg="mod">
          <ac:chgData name="Cao Tianyue" userId="002e49554a3b1526" providerId="LiveId" clId="{AB94867C-7F1F-4F52-A7CC-1BBF41B9F577}" dt="2020-11-20T02:42:51.064" v="46506" actId="947"/>
          <ac:spMkLst>
            <pc:docMk/>
            <pc:sldMk cId="0" sldId="292"/>
            <ac:spMk id="6227" creationId="{00000000-0000-0000-0000-000000000000}"/>
          </ac:spMkLst>
        </pc:spChg>
        <pc:spChg chg="mod">
          <ac:chgData name="Cao Tianyue" userId="002e49554a3b1526" providerId="LiveId" clId="{AB94867C-7F1F-4F52-A7CC-1BBF41B9F577}" dt="2020-11-20T02:42:51.064" v="46502" actId="947"/>
          <ac:spMkLst>
            <pc:docMk/>
            <pc:sldMk cId="0" sldId="292"/>
            <ac:spMk id="6228" creationId="{00000000-0000-0000-0000-000000000000}"/>
          </ac:spMkLst>
        </pc:spChg>
        <pc:spChg chg="mod">
          <ac:chgData name="Cao Tianyue" userId="002e49554a3b1526" providerId="LiveId" clId="{AB94867C-7F1F-4F52-A7CC-1BBF41B9F577}" dt="2020-11-20T02:42:51.063" v="46498" actId="947"/>
          <ac:spMkLst>
            <pc:docMk/>
            <pc:sldMk cId="0" sldId="292"/>
            <ac:spMk id="6229" creationId="{00000000-0000-0000-0000-000000000000}"/>
          </ac:spMkLst>
        </pc:spChg>
        <pc:spChg chg="mod">
          <ac:chgData name="Cao Tianyue" userId="002e49554a3b1526" providerId="LiveId" clId="{AB94867C-7F1F-4F52-A7CC-1BBF41B9F577}" dt="2020-11-20T02:42:51.063" v="46494" actId="947"/>
          <ac:spMkLst>
            <pc:docMk/>
            <pc:sldMk cId="0" sldId="292"/>
            <ac:spMk id="6230" creationId="{00000000-0000-0000-0000-000000000000}"/>
          </ac:spMkLst>
        </pc:spChg>
        <pc:spChg chg="mod">
          <ac:chgData name="Cao Tianyue" userId="002e49554a3b1526" providerId="LiveId" clId="{AB94867C-7F1F-4F52-A7CC-1BBF41B9F577}" dt="2020-11-20T02:42:51.063" v="46490" actId="947"/>
          <ac:spMkLst>
            <pc:docMk/>
            <pc:sldMk cId="0" sldId="292"/>
            <ac:spMk id="6231" creationId="{00000000-0000-0000-0000-000000000000}"/>
          </ac:spMkLst>
        </pc:spChg>
        <pc:spChg chg="mod">
          <ac:chgData name="Cao Tianyue" userId="002e49554a3b1526" providerId="LiveId" clId="{AB94867C-7F1F-4F52-A7CC-1BBF41B9F577}" dt="2020-11-20T02:42:51.062" v="46486" actId="947"/>
          <ac:spMkLst>
            <pc:docMk/>
            <pc:sldMk cId="0" sldId="292"/>
            <ac:spMk id="6232" creationId="{00000000-0000-0000-0000-000000000000}"/>
          </ac:spMkLst>
        </pc:spChg>
        <pc:spChg chg="mod">
          <ac:chgData name="Cao Tianyue" userId="002e49554a3b1526" providerId="LiveId" clId="{AB94867C-7F1F-4F52-A7CC-1BBF41B9F577}" dt="2020-11-20T02:42:51.062" v="46482" actId="947"/>
          <ac:spMkLst>
            <pc:docMk/>
            <pc:sldMk cId="0" sldId="292"/>
            <ac:spMk id="6233" creationId="{00000000-0000-0000-0000-000000000000}"/>
          </ac:spMkLst>
        </pc:spChg>
        <pc:spChg chg="mod">
          <ac:chgData name="Cao Tianyue" userId="002e49554a3b1526" providerId="LiveId" clId="{AB94867C-7F1F-4F52-A7CC-1BBF41B9F577}" dt="2020-11-20T02:42:51.062" v="46478" actId="947"/>
          <ac:spMkLst>
            <pc:docMk/>
            <pc:sldMk cId="0" sldId="292"/>
            <ac:spMk id="6234" creationId="{00000000-0000-0000-0000-000000000000}"/>
          </ac:spMkLst>
        </pc:spChg>
        <pc:spChg chg="mod">
          <ac:chgData name="Cao Tianyue" userId="002e49554a3b1526" providerId="LiveId" clId="{AB94867C-7F1F-4F52-A7CC-1BBF41B9F577}" dt="2020-11-20T02:42:51.062" v="46474" actId="947"/>
          <ac:spMkLst>
            <pc:docMk/>
            <pc:sldMk cId="0" sldId="292"/>
            <ac:spMk id="6235" creationId="{00000000-0000-0000-0000-000000000000}"/>
          </ac:spMkLst>
        </pc:spChg>
        <pc:spChg chg="mod">
          <ac:chgData name="Cao Tianyue" userId="002e49554a3b1526" providerId="LiveId" clId="{AB94867C-7F1F-4F52-A7CC-1BBF41B9F577}" dt="2020-11-20T02:42:51.061" v="46470" actId="947"/>
          <ac:spMkLst>
            <pc:docMk/>
            <pc:sldMk cId="0" sldId="292"/>
            <ac:spMk id="6236" creationId="{00000000-0000-0000-0000-000000000000}"/>
          </ac:spMkLst>
        </pc:spChg>
        <pc:spChg chg="mod">
          <ac:chgData name="Cao Tianyue" userId="002e49554a3b1526" providerId="LiveId" clId="{AB94867C-7F1F-4F52-A7CC-1BBF41B9F577}" dt="2020-11-20T02:42:51.061" v="46466" actId="947"/>
          <ac:spMkLst>
            <pc:docMk/>
            <pc:sldMk cId="0" sldId="292"/>
            <ac:spMk id="6237" creationId="{00000000-0000-0000-0000-000000000000}"/>
          </ac:spMkLst>
        </pc:spChg>
        <pc:spChg chg="mod">
          <ac:chgData name="Cao Tianyue" userId="002e49554a3b1526" providerId="LiveId" clId="{AB94867C-7F1F-4F52-A7CC-1BBF41B9F577}" dt="2020-11-20T02:42:51.061" v="46462" actId="947"/>
          <ac:spMkLst>
            <pc:docMk/>
            <pc:sldMk cId="0" sldId="292"/>
            <ac:spMk id="6238" creationId="{00000000-0000-0000-0000-000000000000}"/>
          </ac:spMkLst>
        </pc:spChg>
        <pc:spChg chg="mod">
          <ac:chgData name="Cao Tianyue" userId="002e49554a3b1526" providerId="LiveId" clId="{AB94867C-7F1F-4F52-A7CC-1BBF41B9F577}" dt="2020-11-20T02:42:51.061" v="46458" actId="947"/>
          <ac:spMkLst>
            <pc:docMk/>
            <pc:sldMk cId="0" sldId="292"/>
            <ac:spMk id="6239" creationId="{00000000-0000-0000-0000-000000000000}"/>
          </ac:spMkLst>
        </pc:spChg>
        <pc:spChg chg="mod">
          <ac:chgData name="Cao Tianyue" userId="002e49554a3b1526" providerId="LiveId" clId="{AB94867C-7F1F-4F52-A7CC-1BBF41B9F577}" dt="2020-11-20T02:42:51.060" v="46454" actId="947"/>
          <ac:spMkLst>
            <pc:docMk/>
            <pc:sldMk cId="0" sldId="292"/>
            <ac:spMk id="6240" creationId="{00000000-0000-0000-0000-000000000000}"/>
          </ac:spMkLst>
        </pc:spChg>
        <pc:spChg chg="mod">
          <ac:chgData name="Cao Tianyue" userId="002e49554a3b1526" providerId="LiveId" clId="{AB94867C-7F1F-4F52-A7CC-1BBF41B9F577}" dt="2020-11-20T02:42:51.060" v="46450" actId="947"/>
          <ac:spMkLst>
            <pc:docMk/>
            <pc:sldMk cId="0" sldId="292"/>
            <ac:spMk id="6241" creationId="{00000000-0000-0000-0000-000000000000}"/>
          </ac:spMkLst>
        </pc:spChg>
        <pc:spChg chg="mod">
          <ac:chgData name="Cao Tianyue" userId="002e49554a3b1526" providerId="LiveId" clId="{AB94867C-7F1F-4F52-A7CC-1BBF41B9F577}" dt="2020-11-20T02:42:51.060" v="46446" actId="947"/>
          <ac:spMkLst>
            <pc:docMk/>
            <pc:sldMk cId="0" sldId="292"/>
            <ac:spMk id="6242" creationId="{00000000-0000-0000-0000-000000000000}"/>
          </ac:spMkLst>
        </pc:spChg>
        <pc:spChg chg="mod">
          <ac:chgData name="Cao Tianyue" userId="002e49554a3b1526" providerId="LiveId" clId="{AB94867C-7F1F-4F52-A7CC-1BBF41B9F577}" dt="2020-11-20T02:42:51.059" v="46442" actId="947"/>
          <ac:spMkLst>
            <pc:docMk/>
            <pc:sldMk cId="0" sldId="292"/>
            <ac:spMk id="6243" creationId="{00000000-0000-0000-0000-000000000000}"/>
          </ac:spMkLst>
        </pc:spChg>
        <pc:spChg chg="mod">
          <ac:chgData name="Cao Tianyue" userId="002e49554a3b1526" providerId="LiveId" clId="{AB94867C-7F1F-4F52-A7CC-1BBF41B9F577}" dt="2020-11-20T02:42:51.059" v="46438" actId="947"/>
          <ac:spMkLst>
            <pc:docMk/>
            <pc:sldMk cId="0" sldId="292"/>
            <ac:spMk id="6244" creationId="{00000000-0000-0000-0000-000000000000}"/>
          </ac:spMkLst>
        </pc:spChg>
        <pc:spChg chg="mod">
          <ac:chgData name="Cao Tianyue" userId="002e49554a3b1526" providerId="LiveId" clId="{AB94867C-7F1F-4F52-A7CC-1BBF41B9F577}" dt="2020-11-20T02:42:51.059" v="46434" actId="947"/>
          <ac:spMkLst>
            <pc:docMk/>
            <pc:sldMk cId="0" sldId="292"/>
            <ac:spMk id="6245" creationId="{00000000-0000-0000-0000-000000000000}"/>
          </ac:spMkLst>
        </pc:spChg>
        <pc:spChg chg="mod">
          <ac:chgData name="Cao Tianyue" userId="002e49554a3b1526" providerId="LiveId" clId="{AB94867C-7F1F-4F52-A7CC-1BBF41B9F577}" dt="2020-11-20T02:42:51.059" v="46430" actId="947"/>
          <ac:spMkLst>
            <pc:docMk/>
            <pc:sldMk cId="0" sldId="292"/>
            <ac:spMk id="6246" creationId="{00000000-0000-0000-0000-000000000000}"/>
          </ac:spMkLst>
        </pc:spChg>
        <pc:spChg chg="mod">
          <ac:chgData name="Cao Tianyue" userId="002e49554a3b1526" providerId="LiveId" clId="{AB94867C-7F1F-4F52-A7CC-1BBF41B9F577}" dt="2020-11-20T02:42:51.058" v="46426" actId="947"/>
          <ac:spMkLst>
            <pc:docMk/>
            <pc:sldMk cId="0" sldId="292"/>
            <ac:spMk id="6247" creationId="{00000000-0000-0000-0000-000000000000}"/>
          </ac:spMkLst>
        </pc:spChg>
        <pc:spChg chg="mod">
          <ac:chgData name="Cao Tianyue" userId="002e49554a3b1526" providerId="LiveId" clId="{AB94867C-7F1F-4F52-A7CC-1BBF41B9F577}" dt="2020-11-20T02:42:51.058" v="46422" actId="947"/>
          <ac:spMkLst>
            <pc:docMk/>
            <pc:sldMk cId="0" sldId="292"/>
            <ac:spMk id="6248" creationId="{00000000-0000-0000-0000-000000000000}"/>
          </ac:spMkLst>
        </pc:spChg>
        <pc:spChg chg="mod">
          <ac:chgData name="Cao Tianyue" userId="002e49554a3b1526" providerId="LiveId" clId="{AB94867C-7F1F-4F52-A7CC-1BBF41B9F577}" dt="2020-11-20T02:42:51.058" v="46418" actId="947"/>
          <ac:spMkLst>
            <pc:docMk/>
            <pc:sldMk cId="0" sldId="292"/>
            <ac:spMk id="6249" creationId="{00000000-0000-0000-0000-000000000000}"/>
          </ac:spMkLst>
        </pc:spChg>
        <pc:spChg chg="mod">
          <ac:chgData name="Cao Tianyue" userId="002e49554a3b1526" providerId="LiveId" clId="{AB94867C-7F1F-4F52-A7CC-1BBF41B9F577}" dt="2020-11-20T02:42:51.058" v="46414" actId="947"/>
          <ac:spMkLst>
            <pc:docMk/>
            <pc:sldMk cId="0" sldId="292"/>
            <ac:spMk id="6250" creationId="{00000000-0000-0000-0000-000000000000}"/>
          </ac:spMkLst>
        </pc:spChg>
        <pc:spChg chg="mod">
          <ac:chgData name="Cao Tianyue" userId="002e49554a3b1526" providerId="LiveId" clId="{AB94867C-7F1F-4F52-A7CC-1BBF41B9F577}" dt="2020-11-20T02:42:51.057" v="46410" actId="947"/>
          <ac:spMkLst>
            <pc:docMk/>
            <pc:sldMk cId="0" sldId="292"/>
            <ac:spMk id="6251" creationId="{00000000-0000-0000-0000-000000000000}"/>
          </ac:spMkLst>
        </pc:spChg>
        <pc:spChg chg="mod">
          <ac:chgData name="Cao Tianyue" userId="002e49554a3b1526" providerId="LiveId" clId="{AB94867C-7F1F-4F52-A7CC-1BBF41B9F577}" dt="2020-11-20T02:42:51.057" v="46406" actId="947"/>
          <ac:spMkLst>
            <pc:docMk/>
            <pc:sldMk cId="0" sldId="292"/>
            <ac:spMk id="6252" creationId="{00000000-0000-0000-0000-000000000000}"/>
          </ac:spMkLst>
        </pc:spChg>
        <pc:spChg chg="mod">
          <ac:chgData name="Cao Tianyue" userId="002e49554a3b1526" providerId="LiveId" clId="{AB94867C-7F1F-4F52-A7CC-1BBF41B9F577}" dt="2020-11-20T02:42:51.057" v="46402" actId="947"/>
          <ac:spMkLst>
            <pc:docMk/>
            <pc:sldMk cId="0" sldId="292"/>
            <ac:spMk id="6253" creationId="{00000000-0000-0000-0000-000000000000}"/>
          </ac:spMkLst>
        </pc:spChg>
        <pc:spChg chg="mod">
          <ac:chgData name="Cao Tianyue" userId="002e49554a3b1526" providerId="LiveId" clId="{AB94867C-7F1F-4F52-A7CC-1BBF41B9F577}" dt="2020-11-20T02:42:51.057" v="46398" actId="947"/>
          <ac:spMkLst>
            <pc:docMk/>
            <pc:sldMk cId="0" sldId="292"/>
            <ac:spMk id="6254" creationId="{00000000-0000-0000-0000-000000000000}"/>
          </ac:spMkLst>
        </pc:spChg>
        <pc:spChg chg="mod">
          <ac:chgData name="Cao Tianyue" userId="002e49554a3b1526" providerId="LiveId" clId="{AB94867C-7F1F-4F52-A7CC-1BBF41B9F577}" dt="2020-11-20T02:42:51.056" v="46394" actId="947"/>
          <ac:spMkLst>
            <pc:docMk/>
            <pc:sldMk cId="0" sldId="292"/>
            <ac:spMk id="6255" creationId="{00000000-0000-0000-0000-000000000000}"/>
          </ac:spMkLst>
        </pc:spChg>
        <pc:spChg chg="mod">
          <ac:chgData name="Cao Tianyue" userId="002e49554a3b1526" providerId="LiveId" clId="{AB94867C-7F1F-4F52-A7CC-1BBF41B9F577}" dt="2020-11-20T02:42:51.056" v="46390" actId="947"/>
          <ac:spMkLst>
            <pc:docMk/>
            <pc:sldMk cId="0" sldId="292"/>
            <ac:spMk id="6256" creationId="{00000000-0000-0000-0000-000000000000}"/>
          </ac:spMkLst>
        </pc:spChg>
        <pc:spChg chg="mod">
          <ac:chgData name="Cao Tianyue" userId="002e49554a3b1526" providerId="LiveId" clId="{AB94867C-7F1F-4F52-A7CC-1BBF41B9F577}" dt="2020-11-20T02:42:51.147" v="47791" actId="947"/>
          <ac:spMkLst>
            <pc:docMk/>
            <pc:sldMk cId="0" sldId="292"/>
            <ac:spMk id="6259" creationId="{00000000-0000-0000-0000-000000000000}"/>
          </ac:spMkLst>
        </pc:spChg>
        <pc:spChg chg="mod">
          <ac:chgData name="Cao Tianyue" userId="002e49554a3b1526" providerId="LiveId" clId="{AB94867C-7F1F-4F52-A7CC-1BBF41B9F577}" dt="2020-11-20T02:42:51.142" v="47707" actId="947"/>
          <ac:spMkLst>
            <pc:docMk/>
            <pc:sldMk cId="0" sldId="292"/>
            <ac:spMk id="6260" creationId="{00000000-0000-0000-0000-000000000000}"/>
          </ac:spMkLst>
        </pc:spChg>
        <pc:spChg chg="mod">
          <ac:chgData name="Cao Tianyue" userId="002e49554a3b1526" providerId="LiveId" clId="{AB94867C-7F1F-4F52-A7CC-1BBF41B9F577}" dt="2020-11-20T02:42:51.139" v="47661" actId="947"/>
          <ac:spMkLst>
            <pc:docMk/>
            <pc:sldMk cId="0" sldId="292"/>
            <ac:spMk id="6262" creationId="{00000000-0000-0000-0000-000000000000}"/>
          </ac:spMkLst>
        </pc:spChg>
        <pc:spChg chg="mod">
          <ac:chgData name="Cao Tianyue" userId="002e49554a3b1526" providerId="LiveId" clId="{AB94867C-7F1F-4F52-A7CC-1BBF41B9F577}" dt="2020-11-20T02:42:51.137" v="47625" actId="947"/>
          <ac:spMkLst>
            <pc:docMk/>
            <pc:sldMk cId="0" sldId="292"/>
            <ac:spMk id="6263" creationId="{00000000-0000-0000-0000-000000000000}"/>
          </ac:spMkLst>
        </pc:spChg>
        <pc:spChg chg="mod">
          <ac:chgData name="Cao Tianyue" userId="002e49554a3b1526" providerId="LiveId" clId="{AB94867C-7F1F-4F52-A7CC-1BBF41B9F577}" dt="2020-11-20T02:42:51.135" v="47594" actId="947"/>
          <ac:spMkLst>
            <pc:docMk/>
            <pc:sldMk cId="0" sldId="292"/>
            <ac:spMk id="6264" creationId="{00000000-0000-0000-0000-000000000000}"/>
          </ac:spMkLst>
        </pc:spChg>
        <pc:spChg chg="mod">
          <ac:chgData name="Cao Tianyue" userId="002e49554a3b1526" providerId="LiveId" clId="{AB94867C-7F1F-4F52-A7CC-1BBF41B9F577}" dt="2020-11-20T02:42:51.133" v="47563" actId="947"/>
          <ac:spMkLst>
            <pc:docMk/>
            <pc:sldMk cId="0" sldId="292"/>
            <ac:spMk id="6265" creationId="{00000000-0000-0000-0000-000000000000}"/>
          </ac:spMkLst>
        </pc:spChg>
        <pc:spChg chg="mod">
          <ac:chgData name="Cao Tianyue" userId="002e49554a3b1526" providerId="LiveId" clId="{AB94867C-7F1F-4F52-A7CC-1BBF41B9F577}" dt="2020-11-20T02:42:51.131" v="47533" actId="947"/>
          <ac:spMkLst>
            <pc:docMk/>
            <pc:sldMk cId="0" sldId="292"/>
            <ac:spMk id="6266" creationId="{00000000-0000-0000-0000-000000000000}"/>
          </ac:spMkLst>
        </pc:spChg>
        <pc:spChg chg="mod">
          <ac:chgData name="Cao Tianyue" userId="002e49554a3b1526" providerId="LiveId" clId="{AB94867C-7F1F-4F52-A7CC-1BBF41B9F577}" dt="2020-11-20T02:42:51.129" v="47499" actId="947"/>
          <ac:spMkLst>
            <pc:docMk/>
            <pc:sldMk cId="0" sldId="292"/>
            <ac:spMk id="6267" creationId="{00000000-0000-0000-0000-000000000000}"/>
          </ac:spMkLst>
        </pc:spChg>
        <pc:spChg chg="mod">
          <ac:chgData name="Cao Tianyue" userId="002e49554a3b1526" providerId="LiveId" clId="{AB94867C-7F1F-4F52-A7CC-1BBF41B9F577}" dt="2020-11-20T02:42:51.127" v="47469" actId="947"/>
          <ac:spMkLst>
            <pc:docMk/>
            <pc:sldMk cId="0" sldId="292"/>
            <ac:spMk id="6268" creationId="{00000000-0000-0000-0000-000000000000}"/>
          </ac:spMkLst>
        </pc:spChg>
        <pc:spChg chg="mod">
          <ac:chgData name="Cao Tianyue" userId="002e49554a3b1526" providerId="LiveId" clId="{AB94867C-7F1F-4F52-A7CC-1BBF41B9F577}" dt="2020-11-20T02:42:51.125" v="47433" actId="947"/>
          <ac:spMkLst>
            <pc:docMk/>
            <pc:sldMk cId="0" sldId="292"/>
            <ac:spMk id="6269" creationId="{00000000-0000-0000-0000-000000000000}"/>
          </ac:spMkLst>
        </pc:spChg>
        <pc:spChg chg="mod">
          <ac:chgData name="Cao Tianyue" userId="002e49554a3b1526" providerId="LiveId" clId="{AB94867C-7F1F-4F52-A7CC-1BBF41B9F577}" dt="2020-11-20T02:42:51.123" v="47406" actId="947"/>
          <ac:spMkLst>
            <pc:docMk/>
            <pc:sldMk cId="0" sldId="292"/>
            <ac:spMk id="6270" creationId="{00000000-0000-0000-0000-000000000000}"/>
          </ac:spMkLst>
        </pc:spChg>
        <pc:spChg chg="mod">
          <ac:chgData name="Cao Tianyue" userId="002e49554a3b1526" providerId="LiveId" clId="{AB94867C-7F1F-4F52-A7CC-1BBF41B9F577}" dt="2020-11-20T02:42:51.121" v="47378" actId="947"/>
          <ac:spMkLst>
            <pc:docMk/>
            <pc:sldMk cId="0" sldId="292"/>
            <ac:spMk id="6271" creationId="{00000000-0000-0000-0000-000000000000}"/>
          </ac:spMkLst>
        </pc:spChg>
        <pc:spChg chg="mod">
          <ac:chgData name="Cao Tianyue" userId="002e49554a3b1526" providerId="LiveId" clId="{AB94867C-7F1F-4F52-A7CC-1BBF41B9F577}" dt="2020-11-20T02:42:51.119" v="47350" actId="947"/>
          <ac:spMkLst>
            <pc:docMk/>
            <pc:sldMk cId="0" sldId="292"/>
            <ac:spMk id="6272" creationId="{00000000-0000-0000-0000-000000000000}"/>
          </ac:spMkLst>
        </pc:spChg>
        <pc:spChg chg="mod">
          <ac:chgData name="Cao Tianyue" userId="002e49554a3b1526" providerId="LiveId" clId="{AB94867C-7F1F-4F52-A7CC-1BBF41B9F577}" dt="2020-11-20T02:42:51.118" v="47327" actId="947"/>
          <ac:spMkLst>
            <pc:docMk/>
            <pc:sldMk cId="0" sldId="292"/>
            <ac:spMk id="6273" creationId="{00000000-0000-0000-0000-000000000000}"/>
          </ac:spMkLst>
        </pc:spChg>
        <pc:spChg chg="mod">
          <ac:chgData name="Cao Tianyue" userId="002e49554a3b1526" providerId="LiveId" clId="{AB94867C-7F1F-4F52-A7CC-1BBF41B9F577}" dt="2020-11-20T02:42:51.117" v="47307" actId="947"/>
          <ac:spMkLst>
            <pc:docMk/>
            <pc:sldMk cId="0" sldId="292"/>
            <ac:spMk id="6274" creationId="{00000000-0000-0000-0000-000000000000}"/>
          </ac:spMkLst>
        </pc:spChg>
        <pc:spChg chg="mod">
          <ac:chgData name="Cao Tianyue" userId="002e49554a3b1526" providerId="LiveId" clId="{AB94867C-7F1F-4F52-A7CC-1BBF41B9F577}" dt="2020-11-20T02:42:51.115" v="47287" actId="947"/>
          <ac:spMkLst>
            <pc:docMk/>
            <pc:sldMk cId="0" sldId="292"/>
            <ac:spMk id="6275" creationId="{00000000-0000-0000-0000-000000000000}"/>
          </ac:spMkLst>
        </pc:spChg>
        <pc:spChg chg="mod">
          <ac:chgData name="Cao Tianyue" userId="002e49554a3b1526" providerId="LiveId" clId="{AB94867C-7F1F-4F52-A7CC-1BBF41B9F577}" dt="2020-11-20T02:42:51.114" v="47267" actId="947"/>
          <ac:spMkLst>
            <pc:docMk/>
            <pc:sldMk cId="0" sldId="292"/>
            <ac:spMk id="6276" creationId="{00000000-0000-0000-0000-000000000000}"/>
          </ac:spMkLst>
        </pc:spChg>
        <pc:spChg chg="mod">
          <ac:chgData name="Cao Tianyue" userId="002e49554a3b1526" providerId="LiveId" clId="{AB94867C-7F1F-4F52-A7CC-1BBF41B9F577}" dt="2020-11-20T02:42:51.113" v="47247" actId="947"/>
          <ac:spMkLst>
            <pc:docMk/>
            <pc:sldMk cId="0" sldId="292"/>
            <ac:spMk id="6277" creationId="{00000000-0000-0000-0000-000000000000}"/>
          </ac:spMkLst>
        </pc:spChg>
        <pc:spChg chg="mod">
          <ac:chgData name="Cao Tianyue" userId="002e49554a3b1526" providerId="LiveId" clId="{AB94867C-7F1F-4F52-A7CC-1BBF41B9F577}" dt="2020-11-20T02:42:51.112" v="47231" actId="947"/>
          <ac:spMkLst>
            <pc:docMk/>
            <pc:sldMk cId="0" sldId="292"/>
            <ac:spMk id="6278" creationId="{00000000-0000-0000-0000-000000000000}"/>
          </ac:spMkLst>
        </pc:spChg>
        <pc:spChg chg="mod">
          <ac:chgData name="Cao Tianyue" userId="002e49554a3b1526" providerId="LiveId" clId="{AB94867C-7F1F-4F52-A7CC-1BBF41B9F577}" dt="2020-11-20T02:42:51.111" v="47215" actId="947"/>
          <ac:spMkLst>
            <pc:docMk/>
            <pc:sldMk cId="0" sldId="292"/>
            <ac:spMk id="6279" creationId="{00000000-0000-0000-0000-000000000000}"/>
          </ac:spMkLst>
        </pc:spChg>
        <pc:spChg chg="mod">
          <ac:chgData name="Cao Tianyue" userId="002e49554a3b1526" providerId="LiveId" clId="{AB94867C-7F1F-4F52-A7CC-1BBF41B9F577}" dt="2020-11-20T02:42:51.110" v="47199" actId="947"/>
          <ac:spMkLst>
            <pc:docMk/>
            <pc:sldMk cId="0" sldId="292"/>
            <ac:spMk id="6280" creationId="{00000000-0000-0000-0000-000000000000}"/>
          </ac:spMkLst>
        </pc:spChg>
        <pc:spChg chg="mod">
          <ac:chgData name="Cao Tianyue" userId="002e49554a3b1526" providerId="LiveId" clId="{AB94867C-7F1F-4F52-A7CC-1BBF41B9F577}" dt="2020-11-20T02:42:51.109" v="47183" actId="947"/>
          <ac:spMkLst>
            <pc:docMk/>
            <pc:sldMk cId="0" sldId="292"/>
            <ac:spMk id="6281" creationId="{00000000-0000-0000-0000-000000000000}"/>
          </ac:spMkLst>
        </pc:spChg>
        <pc:spChg chg="mod">
          <ac:chgData name="Cao Tianyue" userId="002e49554a3b1526" providerId="LiveId" clId="{AB94867C-7F1F-4F52-A7CC-1BBF41B9F577}" dt="2020-11-20T02:42:51.108" v="47167" actId="947"/>
          <ac:spMkLst>
            <pc:docMk/>
            <pc:sldMk cId="0" sldId="292"/>
            <ac:spMk id="6282" creationId="{00000000-0000-0000-0000-000000000000}"/>
          </ac:spMkLst>
        </pc:spChg>
        <pc:spChg chg="mod">
          <ac:chgData name="Cao Tianyue" userId="002e49554a3b1526" providerId="LiveId" clId="{AB94867C-7F1F-4F52-A7CC-1BBF41B9F577}" dt="2020-11-20T02:42:51.107" v="47151" actId="947"/>
          <ac:spMkLst>
            <pc:docMk/>
            <pc:sldMk cId="0" sldId="292"/>
            <ac:spMk id="6283" creationId="{00000000-0000-0000-0000-000000000000}"/>
          </ac:spMkLst>
        </pc:spChg>
        <pc:spChg chg="mod">
          <ac:chgData name="Cao Tianyue" userId="002e49554a3b1526" providerId="LiveId" clId="{AB94867C-7F1F-4F52-A7CC-1BBF41B9F577}" dt="2020-11-20T02:42:51.106" v="47135" actId="947"/>
          <ac:spMkLst>
            <pc:docMk/>
            <pc:sldMk cId="0" sldId="292"/>
            <ac:spMk id="6284" creationId="{00000000-0000-0000-0000-000000000000}"/>
          </ac:spMkLst>
        </pc:spChg>
        <pc:spChg chg="mod">
          <ac:chgData name="Cao Tianyue" userId="002e49554a3b1526" providerId="LiveId" clId="{AB94867C-7F1F-4F52-A7CC-1BBF41B9F577}" dt="2020-11-20T02:42:51.105" v="47119" actId="947"/>
          <ac:spMkLst>
            <pc:docMk/>
            <pc:sldMk cId="0" sldId="292"/>
            <ac:spMk id="6285" creationId="{00000000-0000-0000-0000-000000000000}"/>
          </ac:spMkLst>
        </pc:spChg>
        <pc:spChg chg="mod">
          <ac:chgData name="Cao Tianyue" userId="002e49554a3b1526" providerId="LiveId" clId="{AB94867C-7F1F-4F52-A7CC-1BBF41B9F577}" dt="2020-11-20T02:42:51.103" v="47107" actId="947"/>
          <ac:spMkLst>
            <pc:docMk/>
            <pc:sldMk cId="0" sldId="292"/>
            <ac:spMk id="6286" creationId="{00000000-0000-0000-0000-000000000000}"/>
          </ac:spMkLst>
        </pc:spChg>
        <pc:spChg chg="mod">
          <ac:chgData name="Cao Tianyue" userId="002e49554a3b1526" providerId="LiveId" clId="{AB94867C-7F1F-4F52-A7CC-1BBF41B9F577}" dt="2020-11-20T02:42:51.102" v="47094" actId="947"/>
          <ac:spMkLst>
            <pc:docMk/>
            <pc:sldMk cId="0" sldId="292"/>
            <ac:spMk id="6287" creationId="{00000000-0000-0000-0000-000000000000}"/>
          </ac:spMkLst>
        </pc:spChg>
        <pc:spChg chg="mod">
          <ac:chgData name="Cao Tianyue" userId="002e49554a3b1526" providerId="LiveId" clId="{AB94867C-7F1F-4F52-A7CC-1BBF41B9F577}" dt="2020-11-20T02:42:51.102" v="47083" actId="947"/>
          <ac:spMkLst>
            <pc:docMk/>
            <pc:sldMk cId="0" sldId="292"/>
            <ac:spMk id="6288" creationId="{00000000-0000-0000-0000-000000000000}"/>
          </ac:spMkLst>
        </pc:spChg>
        <pc:spChg chg="mod">
          <ac:chgData name="Cao Tianyue" userId="002e49554a3b1526" providerId="LiveId" clId="{AB94867C-7F1F-4F52-A7CC-1BBF41B9F577}" dt="2020-11-20T02:42:51.101" v="47071" actId="947"/>
          <ac:spMkLst>
            <pc:docMk/>
            <pc:sldMk cId="0" sldId="292"/>
            <ac:spMk id="6289" creationId="{00000000-0000-0000-0000-000000000000}"/>
          </ac:spMkLst>
        </pc:spChg>
        <pc:spChg chg="mod">
          <ac:chgData name="Cao Tianyue" userId="002e49554a3b1526" providerId="LiveId" clId="{AB94867C-7F1F-4F52-A7CC-1BBF41B9F577}" dt="2020-11-20T02:42:51.100" v="47059" actId="947"/>
          <ac:spMkLst>
            <pc:docMk/>
            <pc:sldMk cId="0" sldId="292"/>
            <ac:spMk id="6290" creationId="{00000000-0000-0000-0000-000000000000}"/>
          </ac:spMkLst>
        </pc:spChg>
        <pc:spChg chg="mod">
          <ac:chgData name="Cao Tianyue" userId="002e49554a3b1526" providerId="LiveId" clId="{AB94867C-7F1F-4F52-A7CC-1BBF41B9F577}" dt="2020-11-20T02:42:51.099" v="47047" actId="947"/>
          <ac:spMkLst>
            <pc:docMk/>
            <pc:sldMk cId="0" sldId="292"/>
            <ac:spMk id="6291" creationId="{00000000-0000-0000-0000-000000000000}"/>
          </ac:spMkLst>
        </pc:spChg>
        <pc:spChg chg="mod">
          <ac:chgData name="Cao Tianyue" userId="002e49554a3b1526" providerId="LiveId" clId="{AB94867C-7F1F-4F52-A7CC-1BBF41B9F577}" dt="2020-11-20T02:42:51.099" v="47035" actId="947"/>
          <ac:spMkLst>
            <pc:docMk/>
            <pc:sldMk cId="0" sldId="292"/>
            <ac:spMk id="6292" creationId="{00000000-0000-0000-0000-000000000000}"/>
          </ac:spMkLst>
        </pc:spChg>
        <pc:spChg chg="mod">
          <ac:chgData name="Cao Tianyue" userId="002e49554a3b1526" providerId="LiveId" clId="{AB94867C-7F1F-4F52-A7CC-1BBF41B9F577}" dt="2020-11-20T02:42:51.098" v="47022" actId="947"/>
          <ac:spMkLst>
            <pc:docMk/>
            <pc:sldMk cId="0" sldId="292"/>
            <ac:spMk id="6293" creationId="{00000000-0000-0000-0000-000000000000}"/>
          </ac:spMkLst>
        </pc:spChg>
        <pc:spChg chg="mod">
          <ac:chgData name="Cao Tianyue" userId="002e49554a3b1526" providerId="LiveId" clId="{AB94867C-7F1F-4F52-A7CC-1BBF41B9F577}" dt="2020-11-20T02:42:51.097" v="47010" actId="947"/>
          <ac:spMkLst>
            <pc:docMk/>
            <pc:sldMk cId="0" sldId="292"/>
            <ac:spMk id="6294" creationId="{00000000-0000-0000-0000-000000000000}"/>
          </ac:spMkLst>
        </pc:spChg>
        <pc:spChg chg="mod">
          <ac:chgData name="Cao Tianyue" userId="002e49554a3b1526" providerId="LiveId" clId="{AB94867C-7F1F-4F52-A7CC-1BBF41B9F577}" dt="2020-11-20T02:42:51.096" v="46998" actId="947"/>
          <ac:spMkLst>
            <pc:docMk/>
            <pc:sldMk cId="0" sldId="292"/>
            <ac:spMk id="6295" creationId="{00000000-0000-0000-0000-000000000000}"/>
          </ac:spMkLst>
        </pc:spChg>
        <pc:spChg chg="mod">
          <ac:chgData name="Cao Tianyue" userId="002e49554a3b1526" providerId="LiveId" clId="{AB94867C-7F1F-4F52-A7CC-1BBF41B9F577}" dt="2020-11-20T02:42:51.095" v="46986" actId="947"/>
          <ac:spMkLst>
            <pc:docMk/>
            <pc:sldMk cId="0" sldId="292"/>
            <ac:spMk id="6296" creationId="{00000000-0000-0000-0000-000000000000}"/>
          </ac:spMkLst>
        </pc:spChg>
        <pc:spChg chg="mod">
          <ac:chgData name="Cao Tianyue" userId="002e49554a3b1526" providerId="LiveId" clId="{AB94867C-7F1F-4F52-A7CC-1BBF41B9F577}" dt="2020-11-20T02:42:51.095" v="46974" actId="947"/>
          <ac:spMkLst>
            <pc:docMk/>
            <pc:sldMk cId="0" sldId="292"/>
            <ac:spMk id="6297" creationId="{00000000-0000-0000-0000-000000000000}"/>
          </ac:spMkLst>
        </pc:spChg>
        <pc:spChg chg="mod">
          <ac:chgData name="Cao Tianyue" userId="002e49554a3b1526" providerId="LiveId" clId="{AB94867C-7F1F-4F52-A7CC-1BBF41B9F577}" dt="2020-11-20T02:42:51.094" v="46962" actId="947"/>
          <ac:spMkLst>
            <pc:docMk/>
            <pc:sldMk cId="0" sldId="292"/>
            <ac:spMk id="6298" creationId="{00000000-0000-0000-0000-000000000000}"/>
          </ac:spMkLst>
        </pc:spChg>
        <pc:spChg chg="mod">
          <ac:chgData name="Cao Tianyue" userId="002e49554a3b1526" providerId="LiveId" clId="{AB94867C-7F1F-4F52-A7CC-1BBF41B9F577}" dt="2020-11-20T02:42:51.093" v="46950" actId="947"/>
          <ac:spMkLst>
            <pc:docMk/>
            <pc:sldMk cId="0" sldId="292"/>
            <ac:spMk id="6299" creationId="{00000000-0000-0000-0000-000000000000}"/>
          </ac:spMkLst>
        </pc:spChg>
        <pc:spChg chg="mod">
          <ac:chgData name="Cao Tianyue" userId="002e49554a3b1526" providerId="LiveId" clId="{AB94867C-7F1F-4F52-A7CC-1BBF41B9F577}" dt="2020-11-20T02:42:51.092" v="46938" actId="947"/>
          <ac:spMkLst>
            <pc:docMk/>
            <pc:sldMk cId="0" sldId="292"/>
            <ac:spMk id="6300" creationId="{00000000-0000-0000-0000-000000000000}"/>
          </ac:spMkLst>
        </pc:spChg>
        <pc:spChg chg="mod">
          <ac:chgData name="Cao Tianyue" userId="002e49554a3b1526" providerId="LiveId" clId="{AB94867C-7F1F-4F52-A7CC-1BBF41B9F577}" dt="2020-11-20T02:42:51.092" v="46926" actId="947"/>
          <ac:spMkLst>
            <pc:docMk/>
            <pc:sldMk cId="0" sldId="292"/>
            <ac:spMk id="6301" creationId="{00000000-0000-0000-0000-000000000000}"/>
          </ac:spMkLst>
        </pc:spChg>
        <pc:spChg chg="mod">
          <ac:chgData name="Cao Tianyue" userId="002e49554a3b1526" providerId="LiveId" clId="{AB94867C-7F1F-4F52-A7CC-1BBF41B9F577}" dt="2020-11-20T02:42:51.091" v="46914" actId="947"/>
          <ac:spMkLst>
            <pc:docMk/>
            <pc:sldMk cId="0" sldId="292"/>
            <ac:spMk id="6302" creationId="{00000000-0000-0000-0000-000000000000}"/>
          </ac:spMkLst>
        </pc:spChg>
        <pc:spChg chg="mod">
          <ac:chgData name="Cao Tianyue" userId="002e49554a3b1526" providerId="LiveId" clId="{AB94867C-7F1F-4F52-A7CC-1BBF41B9F577}" dt="2020-11-20T02:42:51.090" v="46902" actId="947"/>
          <ac:spMkLst>
            <pc:docMk/>
            <pc:sldMk cId="0" sldId="292"/>
            <ac:spMk id="6303" creationId="{00000000-0000-0000-0000-000000000000}"/>
          </ac:spMkLst>
        </pc:spChg>
        <pc:spChg chg="mod">
          <ac:chgData name="Cao Tianyue" userId="002e49554a3b1526" providerId="LiveId" clId="{AB94867C-7F1F-4F52-A7CC-1BBF41B9F577}" dt="2020-11-20T02:42:51.089" v="46890" actId="947"/>
          <ac:spMkLst>
            <pc:docMk/>
            <pc:sldMk cId="0" sldId="292"/>
            <ac:spMk id="6304" creationId="{00000000-0000-0000-0000-000000000000}"/>
          </ac:spMkLst>
        </pc:spChg>
        <pc:spChg chg="mod">
          <ac:chgData name="Cao Tianyue" userId="002e49554a3b1526" providerId="LiveId" clId="{AB94867C-7F1F-4F52-A7CC-1BBF41B9F577}" dt="2020-11-20T02:42:51.088" v="46878" actId="947"/>
          <ac:spMkLst>
            <pc:docMk/>
            <pc:sldMk cId="0" sldId="292"/>
            <ac:spMk id="6305" creationId="{00000000-0000-0000-0000-000000000000}"/>
          </ac:spMkLst>
        </pc:spChg>
        <pc:spChg chg="mod">
          <ac:chgData name="Cao Tianyue" userId="002e49554a3b1526" providerId="LiveId" clId="{AB94867C-7F1F-4F52-A7CC-1BBF41B9F577}" dt="2020-11-20T02:42:51.088" v="46866" actId="947"/>
          <ac:spMkLst>
            <pc:docMk/>
            <pc:sldMk cId="0" sldId="292"/>
            <ac:spMk id="6306" creationId="{00000000-0000-0000-0000-000000000000}"/>
          </ac:spMkLst>
        </pc:spChg>
        <pc:spChg chg="mod">
          <ac:chgData name="Cao Tianyue" userId="002e49554a3b1526" providerId="LiveId" clId="{AB94867C-7F1F-4F52-A7CC-1BBF41B9F577}" dt="2020-11-20T02:42:51.087" v="46854" actId="947"/>
          <ac:spMkLst>
            <pc:docMk/>
            <pc:sldMk cId="0" sldId="292"/>
            <ac:spMk id="6307" creationId="{00000000-0000-0000-0000-000000000000}"/>
          </ac:spMkLst>
        </pc:spChg>
        <pc:spChg chg="mod">
          <ac:chgData name="Cao Tianyue" userId="002e49554a3b1526" providerId="LiveId" clId="{AB94867C-7F1F-4F52-A7CC-1BBF41B9F577}" dt="2020-11-20T02:42:51.086" v="46842" actId="947"/>
          <ac:spMkLst>
            <pc:docMk/>
            <pc:sldMk cId="0" sldId="292"/>
            <ac:spMk id="6308" creationId="{00000000-0000-0000-0000-000000000000}"/>
          </ac:spMkLst>
        </pc:spChg>
        <pc:spChg chg="mod">
          <ac:chgData name="Cao Tianyue" userId="002e49554a3b1526" providerId="LiveId" clId="{AB94867C-7F1F-4F52-A7CC-1BBF41B9F577}" dt="2020-11-20T02:42:51.085" v="46830" actId="947"/>
          <ac:spMkLst>
            <pc:docMk/>
            <pc:sldMk cId="0" sldId="292"/>
            <ac:spMk id="6309" creationId="{00000000-0000-0000-0000-000000000000}"/>
          </ac:spMkLst>
        </pc:spChg>
        <pc:spChg chg="mod">
          <ac:chgData name="Cao Tianyue" userId="002e49554a3b1526" providerId="LiveId" clId="{AB94867C-7F1F-4F52-A7CC-1BBF41B9F577}" dt="2020-11-20T02:42:51.085" v="46818" actId="947"/>
          <ac:spMkLst>
            <pc:docMk/>
            <pc:sldMk cId="0" sldId="292"/>
            <ac:spMk id="6310" creationId="{00000000-0000-0000-0000-000000000000}"/>
          </ac:spMkLst>
        </pc:spChg>
        <pc:spChg chg="mod">
          <ac:chgData name="Cao Tianyue" userId="002e49554a3b1526" providerId="LiveId" clId="{AB94867C-7F1F-4F52-A7CC-1BBF41B9F577}" dt="2020-11-20T02:42:51.084" v="46806" actId="947"/>
          <ac:spMkLst>
            <pc:docMk/>
            <pc:sldMk cId="0" sldId="292"/>
            <ac:spMk id="6311" creationId="{00000000-0000-0000-0000-000000000000}"/>
          </ac:spMkLst>
        </pc:spChg>
        <pc:spChg chg="mod">
          <ac:chgData name="Cao Tianyue" userId="002e49554a3b1526" providerId="LiveId" clId="{AB94867C-7F1F-4F52-A7CC-1BBF41B9F577}" dt="2020-11-20T02:42:51.083" v="46794" actId="947"/>
          <ac:spMkLst>
            <pc:docMk/>
            <pc:sldMk cId="0" sldId="292"/>
            <ac:spMk id="6312" creationId="{00000000-0000-0000-0000-000000000000}"/>
          </ac:spMkLst>
        </pc:spChg>
        <pc:spChg chg="mod">
          <ac:chgData name="Cao Tianyue" userId="002e49554a3b1526" providerId="LiveId" clId="{AB94867C-7F1F-4F52-A7CC-1BBF41B9F577}" dt="2020-11-20T02:42:51.082" v="46782" actId="947"/>
          <ac:spMkLst>
            <pc:docMk/>
            <pc:sldMk cId="0" sldId="292"/>
            <ac:spMk id="6313" creationId="{00000000-0000-0000-0000-000000000000}"/>
          </ac:spMkLst>
        </pc:spChg>
        <pc:spChg chg="mod">
          <ac:chgData name="Cao Tianyue" userId="002e49554a3b1526" providerId="LiveId" clId="{AB94867C-7F1F-4F52-A7CC-1BBF41B9F577}" dt="2020-11-20T02:42:51.082" v="46770" actId="947"/>
          <ac:spMkLst>
            <pc:docMk/>
            <pc:sldMk cId="0" sldId="292"/>
            <ac:spMk id="6314" creationId="{00000000-0000-0000-0000-000000000000}"/>
          </ac:spMkLst>
        </pc:spChg>
        <pc:spChg chg="mod">
          <ac:chgData name="Cao Tianyue" userId="002e49554a3b1526" providerId="LiveId" clId="{AB94867C-7F1F-4F52-A7CC-1BBF41B9F577}" dt="2020-11-20T02:42:51.081" v="46758" actId="947"/>
          <ac:spMkLst>
            <pc:docMk/>
            <pc:sldMk cId="0" sldId="292"/>
            <ac:spMk id="6315" creationId="{00000000-0000-0000-0000-000000000000}"/>
          </ac:spMkLst>
        </pc:spChg>
        <pc:spChg chg="mod">
          <ac:chgData name="Cao Tianyue" userId="002e49554a3b1526" providerId="LiveId" clId="{AB94867C-7F1F-4F52-A7CC-1BBF41B9F577}" dt="2020-11-20T02:42:51.080" v="46746" actId="947"/>
          <ac:spMkLst>
            <pc:docMk/>
            <pc:sldMk cId="0" sldId="292"/>
            <ac:spMk id="6316" creationId="{00000000-0000-0000-0000-000000000000}"/>
          </ac:spMkLst>
        </pc:spChg>
        <pc:spChg chg="mod">
          <ac:chgData name="Cao Tianyue" userId="002e49554a3b1526" providerId="LiveId" clId="{AB94867C-7F1F-4F52-A7CC-1BBF41B9F577}" dt="2020-11-20T02:42:51.079" v="46734" actId="947"/>
          <ac:spMkLst>
            <pc:docMk/>
            <pc:sldMk cId="0" sldId="292"/>
            <ac:spMk id="6317" creationId="{00000000-0000-0000-0000-000000000000}"/>
          </ac:spMkLst>
        </pc:spChg>
        <pc:spChg chg="mod">
          <ac:chgData name="Cao Tianyue" userId="002e49554a3b1526" providerId="LiveId" clId="{AB94867C-7F1F-4F52-A7CC-1BBF41B9F577}" dt="2020-11-20T02:42:51.079" v="46722" actId="947"/>
          <ac:spMkLst>
            <pc:docMk/>
            <pc:sldMk cId="0" sldId="292"/>
            <ac:spMk id="6318" creationId="{00000000-0000-0000-0000-000000000000}"/>
          </ac:spMkLst>
        </pc:spChg>
        <pc:spChg chg="mod">
          <ac:chgData name="Cao Tianyue" userId="002e49554a3b1526" providerId="LiveId" clId="{AB94867C-7F1F-4F52-A7CC-1BBF41B9F577}" dt="2020-11-20T02:42:51.078" v="46710" actId="947"/>
          <ac:spMkLst>
            <pc:docMk/>
            <pc:sldMk cId="0" sldId="292"/>
            <ac:spMk id="6319" creationId="{00000000-0000-0000-0000-000000000000}"/>
          </ac:spMkLst>
        </pc:spChg>
        <pc:spChg chg="mod">
          <ac:chgData name="Cao Tianyue" userId="002e49554a3b1526" providerId="LiveId" clId="{AB94867C-7F1F-4F52-A7CC-1BBF41B9F577}" dt="2020-11-20T02:42:51.077" v="46698" actId="947"/>
          <ac:spMkLst>
            <pc:docMk/>
            <pc:sldMk cId="0" sldId="292"/>
            <ac:spMk id="6320" creationId="{00000000-0000-0000-0000-000000000000}"/>
          </ac:spMkLst>
        </pc:spChg>
        <pc:spChg chg="mod">
          <ac:chgData name="Cao Tianyue" userId="002e49554a3b1526" providerId="LiveId" clId="{AB94867C-7F1F-4F52-A7CC-1BBF41B9F577}" dt="2020-11-20T02:42:51.076" v="46686" actId="947"/>
          <ac:spMkLst>
            <pc:docMk/>
            <pc:sldMk cId="0" sldId="292"/>
            <ac:spMk id="6321" creationId="{00000000-0000-0000-0000-000000000000}"/>
          </ac:spMkLst>
        </pc:spChg>
        <pc:spChg chg="mod">
          <ac:chgData name="Cao Tianyue" userId="002e49554a3b1526" providerId="LiveId" clId="{AB94867C-7F1F-4F52-A7CC-1BBF41B9F577}" dt="2020-11-20T02:42:51.075" v="46674" actId="947"/>
          <ac:spMkLst>
            <pc:docMk/>
            <pc:sldMk cId="0" sldId="292"/>
            <ac:spMk id="6322" creationId="{00000000-0000-0000-0000-000000000000}"/>
          </ac:spMkLst>
        </pc:spChg>
        <pc:spChg chg="mod">
          <ac:chgData name="Cao Tianyue" userId="002e49554a3b1526" providerId="LiveId" clId="{AB94867C-7F1F-4F52-A7CC-1BBF41B9F577}" dt="2020-11-20T02:42:51.075" v="46666" actId="947"/>
          <ac:spMkLst>
            <pc:docMk/>
            <pc:sldMk cId="0" sldId="292"/>
            <ac:spMk id="6323" creationId="{00000000-0000-0000-0000-000000000000}"/>
          </ac:spMkLst>
        </pc:spChg>
        <pc:spChg chg="mod">
          <ac:chgData name="Cao Tianyue" userId="002e49554a3b1526" providerId="LiveId" clId="{AB94867C-7F1F-4F52-A7CC-1BBF41B9F577}" dt="2020-11-20T02:42:51.149" v="47818" actId="947"/>
          <ac:spMkLst>
            <pc:docMk/>
            <pc:sldMk cId="0" sldId="292"/>
            <ac:spMk id="6325" creationId="{00000000-0000-0000-0000-000000000000}"/>
          </ac:spMkLst>
        </pc:spChg>
        <pc:spChg chg="mod">
          <ac:chgData name="Cao Tianyue" userId="002e49554a3b1526" providerId="LiveId" clId="{AB94867C-7F1F-4F52-A7CC-1BBF41B9F577}" dt="2020-11-20T02:42:51.144" v="47748" actId="947"/>
          <ac:spMkLst>
            <pc:docMk/>
            <pc:sldMk cId="0" sldId="292"/>
            <ac:spMk id="6326" creationId="{00000000-0000-0000-0000-000000000000}"/>
          </ac:spMkLst>
        </pc:spChg>
        <pc:spChg chg="mod">
          <ac:chgData name="Cao Tianyue" userId="002e49554a3b1526" providerId="LiveId" clId="{AB94867C-7F1F-4F52-A7CC-1BBF41B9F577}" dt="2020-11-20T02:42:51.141" v="47695" actId="947"/>
          <ac:spMkLst>
            <pc:docMk/>
            <pc:sldMk cId="0" sldId="292"/>
            <ac:spMk id="6327" creationId="{00000000-0000-0000-0000-000000000000}"/>
          </ac:spMkLst>
        </pc:spChg>
        <pc:spChg chg="mod">
          <ac:chgData name="Cao Tianyue" userId="002e49554a3b1526" providerId="LiveId" clId="{AB94867C-7F1F-4F52-A7CC-1BBF41B9F577}" dt="2020-11-20T02:42:51.150" v="47836" actId="947"/>
          <ac:spMkLst>
            <pc:docMk/>
            <pc:sldMk cId="0" sldId="292"/>
            <ac:spMk id="6328" creationId="{00000000-0000-0000-0000-000000000000}"/>
          </ac:spMkLst>
        </pc:spChg>
        <pc:spChg chg="mod">
          <ac:chgData name="Cao Tianyue" userId="002e49554a3b1526" providerId="LiveId" clId="{AB94867C-7F1F-4F52-A7CC-1BBF41B9F577}" dt="2020-11-20T02:42:51.148" v="47806" actId="947"/>
          <ac:spMkLst>
            <pc:docMk/>
            <pc:sldMk cId="0" sldId="292"/>
            <ac:spMk id="6329" creationId="{00000000-0000-0000-0000-000000000000}"/>
          </ac:spMkLst>
        </pc:spChg>
        <pc:spChg chg="mod">
          <ac:chgData name="Cao Tianyue" userId="002e49554a3b1526" providerId="LiveId" clId="{AB94867C-7F1F-4F52-A7CC-1BBF41B9F577}" dt="2020-11-20T02:42:51.150" v="47838" actId="947"/>
          <ac:spMkLst>
            <pc:docMk/>
            <pc:sldMk cId="0" sldId="292"/>
            <ac:spMk id="6330" creationId="{00000000-0000-0000-0000-000000000000}"/>
          </ac:spMkLst>
        </pc:spChg>
        <pc:spChg chg="mod">
          <ac:chgData name="Cao Tianyue" userId="002e49554a3b1526" providerId="LiveId" clId="{AB94867C-7F1F-4F52-A7CC-1BBF41B9F577}" dt="2020-11-20T02:42:51.149" v="47819" actId="947"/>
          <ac:spMkLst>
            <pc:docMk/>
            <pc:sldMk cId="0" sldId="292"/>
            <ac:spMk id="6331" creationId="{00000000-0000-0000-0000-000000000000}"/>
          </ac:spMkLst>
        </pc:spChg>
        <pc:spChg chg="mod">
          <ac:chgData name="Cao Tianyue" userId="002e49554a3b1526" providerId="LiveId" clId="{AB94867C-7F1F-4F52-A7CC-1BBF41B9F577}" dt="2020-11-20T02:42:51.148" v="47803" actId="947"/>
          <ac:spMkLst>
            <pc:docMk/>
            <pc:sldMk cId="0" sldId="292"/>
            <ac:spMk id="6332" creationId="{00000000-0000-0000-0000-000000000000}"/>
          </ac:spMkLst>
        </pc:spChg>
        <pc:spChg chg="mod">
          <ac:chgData name="Cao Tianyue" userId="002e49554a3b1526" providerId="LiveId" clId="{AB94867C-7F1F-4F52-A7CC-1BBF41B9F577}" dt="2020-11-20T02:42:51.147" v="47789" actId="947"/>
          <ac:spMkLst>
            <pc:docMk/>
            <pc:sldMk cId="0" sldId="292"/>
            <ac:spMk id="6333" creationId="{00000000-0000-0000-0000-000000000000}"/>
          </ac:spMkLst>
        </pc:spChg>
        <pc:spChg chg="mod">
          <ac:chgData name="Cao Tianyue" userId="002e49554a3b1526" providerId="LiveId" clId="{AB94867C-7F1F-4F52-A7CC-1BBF41B9F577}" dt="2020-11-20T02:42:51.146" v="47779" actId="947"/>
          <ac:spMkLst>
            <pc:docMk/>
            <pc:sldMk cId="0" sldId="292"/>
            <ac:spMk id="6334" creationId="{00000000-0000-0000-0000-000000000000}"/>
          </ac:spMkLst>
        </pc:spChg>
        <pc:spChg chg="mod">
          <ac:chgData name="Cao Tianyue" userId="002e49554a3b1526" providerId="LiveId" clId="{AB94867C-7F1F-4F52-A7CC-1BBF41B9F577}" dt="2020-11-20T02:42:51.150" v="47842" actId="947"/>
          <ac:spMkLst>
            <pc:docMk/>
            <pc:sldMk cId="0" sldId="292"/>
            <ac:spMk id="6335" creationId="{00000000-0000-0000-0000-000000000000}"/>
          </ac:spMkLst>
        </pc:spChg>
        <pc:spChg chg="mod">
          <ac:chgData name="Cao Tianyue" userId="002e49554a3b1526" providerId="LiveId" clId="{AB94867C-7F1F-4F52-A7CC-1BBF41B9F577}" dt="2020-11-20T02:42:51.148" v="47796" actId="947"/>
          <ac:spMkLst>
            <pc:docMk/>
            <pc:sldMk cId="0" sldId="292"/>
            <ac:spMk id="6338" creationId="{00000000-0000-0000-0000-000000000000}"/>
          </ac:spMkLst>
        </pc:spChg>
        <pc:spChg chg="mod">
          <ac:chgData name="Cao Tianyue" userId="002e49554a3b1526" providerId="LiveId" clId="{AB94867C-7F1F-4F52-A7CC-1BBF41B9F577}" dt="2020-11-20T02:42:51.142" v="47712" actId="947"/>
          <ac:spMkLst>
            <pc:docMk/>
            <pc:sldMk cId="0" sldId="292"/>
            <ac:spMk id="6339" creationId="{00000000-0000-0000-0000-000000000000}"/>
          </ac:spMkLst>
        </pc:spChg>
        <pc:spChg chg="mod">
          <ac:chgData name="Cao Tianyue" userId="002e49554a3b1526" providerId="LiveId" clId="{AB94867C-7F1F-4F52-A7CC-1BBF41B9F577}" dt="2020-11-20T02:42:51.140" v="47675" actId="947"/>
          <ac:spMkLst>
            <pc:docMk/>
            <pc:sldMk cId="0" sldId="292"/>
            <ac:spMk id="6340" creationId="{00000000-0000-0000-0000-000000000000}"/>
          </ac:spMkLst>
        </pc:spChg>
        <pc:spChg chg="mod">
          <ac:chgData name="Cao Tianyue" userId="002e49554a3b1526" providerId="LiveId" clId="{AB94867C-7F1F-4F52-A7CC-1BBF41B9F577}" dt="2020-11-20T02:42:51.138" v="47639" actId="947"/>
          <ac:spMkLst>
            <pc:docMk/>
            <pc:sldMk cId="0" sldId="292"/>
            <ac:spMk id="6341" creationId="{00000000-0000-0000-0000-000000000000}"/>
          </ac:spMkLst>
        </pc:spChg>
        <pc:spChg chg="mod">
          <ac:chgData name="Cao Tianyue" userId="002e49554a3b1526" providerId="LiveId" clId="{AB94867C-7F1F-4F52-A7CC-1BBF41B9F577}" dt="2020-11-20T02:42:51.136" v="47608" actId="947"/>
          <ac:spMkLst>
            <pc:docMk/>
            <pc:sldMk cId="0" sldId="292"/>
            <ac:spMk id="6342" creationId="{00000000-0000-0000-0000-000000000000}"/>
          </ac:spMkLst>
        </pc:spChg>
        <pc:spChg chg="mod">
          <ac:chgData name="Cao Tianyue" userId="002e49554a3b1526" providerId="LiveId" clId="{AB94867C-7F1F-4F52-A7CC-1BBF41B9F577}" dt="2020-11-20T02:42:51.134" v="47577" actId="947"/>
          <ac:spMkLst>
            <pc:docMk/>
            <pc:sldMk cId="0" sldId="292"/>
            <ac:spMk id="6343" creationId="{00000000-0000-0000-0000-000000000000}"/>
          </ac:spMkLst>
        </pc:spChg>
        <pc:spChg chg="mod">
          <ac:chgData name="Cao Tianyue" userId="002e49554a3b1526" providerId="LiveId" clId="{AB94867C-7F1F-4F52-A7CC-1BBF41B9F577}" dt="2020-11-20T02:42:51.132" v="47542" actId="947"/>
          <ac:spMkLst>
            <pc:docMk/>
            <pc:sldMk cId="0" sldId="292"/>
            <ac:spMk id="6344" creationId="{00000000-0000-0000-0000-000000000000}"/>
          </ac:spMkLst>
        </pc:spChg>
        <pc:spChg chg="mod">
          <ac:chgData name="Cao Tianyue" userId="002e49554a3b1526" providerId="LiveId" clId="{AB94867C-7F1F-4F52-A7CC-1BBF41B9F577}" dt="2020-11-20T02:42:51.129" v="47512" actId="947"/>
          <ac:spMkLst>
            <pc:docMk/>
            <pc:sldMk cId="0" sldId="292"/>
            <ac:spMk id="6345" creationId="{00000000-0000-0000-0000-000000000000}"/>
          </ac:spMkLst>
        </pc:spChg>
        <pc:spChg chg="mod">
          <ac:chgData name="Cao Tianyue" userId="002e49554a3b1526" providerId="LiveId" clId="{AB94867C-7F1F-4F52-A7CC-1BBF41B9F577}" dt="2020-11-20T02:42:51.127" v="47480" actId="947"/>
          <ac:spMkLst>
            <pc:docMk/>
            <pc:sldMk cId="0" sldId="292"/>
            <ac:spMk id="6346" creationId="{00000000-0000-0000-0000-000000000000}"/>
          </ac:spMkLst>
        </pc:spChg>
        <pc:spChg chg="mod">
          <ac:chgData name="Cao Tianyue" userId="002e49554a3b1526" providerId="LiveId" clId="{AB94867C-7F1F-4F52-A7CC-1BBF41B9F577}" dt="2020-11-20T02:42:51.126" v="47451" actId="947"/>
          <ac:spMkLst>
            <pc:docMk/>
            <pc:sldMk cId="0" sldId="292"/>
            <ac:spMk id="6347" creationId="{00000000-0000-0000-0000-000000000000}"/>
          </ac:spMkLst>
        </pc:spChg>
        <pc:spChg chg="mod">
          <ac:chgData name="Cao Tianyue" userId="002e49554a3b1526" providerId="LiveId" clId="{AB94867C-7F1F-4F52-A7CC-1BBF41B9F577}" dt="2020-11-20T02:42:51.124" v="47421" actId="947"/>
          <ac:spMkLst>
            <pc:docMk/>
            <pc:sldMk cId="0" sldId="292"/>
            <ac:spMk id="6348" creationId="{00000000-0000-0000-0000-000000000000}"/>
          </ac:spMkLst>
        </pc:spChg>
        <pc:spChg chg="mod">
          <ac:chgData name="Cao Tianyue" userId="002e49554a3b1526" providerId="LiveId" clId="{AB94867C-7F1F-4F52-A7CC-1BBF41B9F577}" dt="2020-11-20T02:42:51.122" v="47392" actId="947"/>
          <ac:spMkLst>
            <pc:docMk/>
            <pc:sldMk cId="0" sldId="292"/>
            <ac:spMk id="6349" creationId="{00000000-0000-0000-0000-000000000000}"/>
          </ac:spMkLst>
        </pc:spChg>
        <pc:spChg chg="mod">
          <ac:chgData name="Cao Tianyue" userId="002e49554a3b1526" providerId="LiveId" clId="{AB94867C-7F1F-4F52-A7CC-1BBF41B9F577}" dt="2020-11-20T02:42:51.120" v="47363" actId="947"/>
          <ac:spMkLst>
            <pc:docMk/>
            <pc:sldMk cId="0" sldId="292"/>
            <ac:spMk id="6350" creationId="{00000000-0000-0000-0000-000000000000}"/>
          </ac:spMkLst>
        </pc:spChg>
        <pc:spChg chg="mod">
          <ac:chgData name="Cao Tianyue" userId="002e49554a3b1526" providerId="LiveId" clId="{AB94867C-7F1F-4F52-A7CC-1BBF41B9F577}" dt="2020-11-20T02:42:51.119" v="47337" actId="947"/>
          <ac:spMkLst>
            <pc:docMk/>
            <pc:sldMk cId="0" sldId="292"/>
            <ac:spMk id="6351" creationId="{00000000-0000-0000-0000-000000000000}"/>
          </ac:spMkLst>
        </pc:spChg>
        <pc:spChg chg="mod">
          <ac:chgData name="Cao Tianyue" userId="002e49554a3b1526" providerId="LiveId" clId="{AB94867C-7F1F-4F52-A7CC-1BBF41B9F577}" dt="2020-11-20T02:42:51.117" v="47318" actId="947"/>
          <ac:spMkLst>
            <pc:docMk/>
            <pc:sldMk cId="0" sldId="292"/>
            <ac:spMk id="6352" creationId="{00000000-0000-0000-0000-000000000000}"/>
          </ac:spMkLst>
        </pc:spChg>
        <pc:spChg chg="mod">
          <ac:chgData name="Cao Tianyue" userId="002e49554a3b1526" providerId="LiveId" clId="{AB94867C-7F1F-4F52-A7CC-1BBF41B9F577}" dt="2020-11-20T02:42:51.116" v="47298" actId="947"/>
          <ac:spMkLst>
            <pc:docMk/>
            <pc:sldMk cId="0" sldId="292"/>
            <ac:spMk id="6353" creationId="{00000000-0000-0000-0000-000000000000}"/>
          </ac:spMkLst>
        </pc:spChg>
        <pc:spChg chg="mod">
          <ac:chgData name="Cao Tianyue" userId="002e49554a3b1526" providerId="LiveId" clId="{AB94867C-7F1F-4F52-A7CC-1BBF41B9F577}" dt="2020-11-20T02:42:51.115" v="47280" actId="947"/>
          <ac:spMkLst>
            <pc:docMk/>
            <pc:sldMk cId="0" sldId="292"/>
            <ac:spMk id="6354" creationId="{00000000-0000-0000-0000-000000000000}"/>
          </ac:spMkLst>
        </pc:spChg>
        <pc:spChg chg="mod">
          <ac:chgData name="Cao Tianyue" userId="002e49554a3b1526" providerId="LiveId" clId="{AB94867C-7F1F-4F52-A7CC-1BBF41B9F577}" dt="2020-11-20T02:42:51.114" v="47259" actId="947"/>
          <ac:spMkLst>
            <pc:docMk/>
            <pc:sldMk cId="0" sldId="292"/>
            <ac:spMk id="6355" creationId="{00000000-0000-0000-0000-000000000000}"/>
          </ac:spMkLst>
        </pc:spChg>
        <pc:spChg chg="mod">
          <ac:chgData name="Cao Tianyue" userId="002e49554a3b1526" providerId="LiveId" clId="{AB94867C-7F1F-4F52-A7CC-1BBF41B9F577}" dt="2020-11-20T02:42:51.147" v="47780" actId="947"/>
          <ac:spMkLst>
            <pc:docMk/>
            <pc:sldMk cId="0" sldId="292"/>
            <ac:spMk id="6358" creationId="{00000000-0000-0000-0000-000000000000}"/>
          </ac:spMkLst>
        </pc:spChg>
        <pc:spChg chg="mod">
          <ac:chgData name="Cao Tianyue" userId="002e49554a3b1526" providerId="LiveId" clId="{AB94867C-7F1F-4F52-A7CC-1BBF41B9F577}" dt="2020-11-20T02:42:51.142" v="47714" actId="947"/>
          <ac:spMkLst>
            <pc:docMk/>
            <pc:sldMk cId="0" sldId="292"/>
            <ac:spMk id="6359" creationId="{00000000-0000-0000-0000-000000000000}"/>
          </ac:spMkLst>
        </pc:spChg>
        <pc:spChg chg="mod">
          <ac:chgData name="Cao Tianyue" userId="002e49554a3b1526" providerId="LiveId" clId="{AB94867C-7F1F-4F52-A7CC-1BBF41B9F577}" dt="2020-11-20T02:42:51.140" v="47674" actId="947"/>
          <ac:spMkLst>
            <pc:docMk/>
            <pc:sldMk cId="0" sldId="292"/>
            <ac:spMk id="6361" creationId="{00000000-0000-0000-0000-000000000000}"/>
          </ac:spMkLst>
        </pc:spChg>
        <pc:spChg chg="mod">
          <ac:chgData name="Cao Tianyue" userId="002e49554a3b1526" providerId="LiveId" clId="{AB94867C-7F1F-4F52-A7CC-1BBF41B9F577}" dt="2020-11-20T02:42:51.137" v="47634" actId="947"/>
          <ac:spMkLst>
            <pc:docMk/>
            <pc:sldMk cId="0" sldId="292"/>
            <ac:spMk id="6362" creationId="{00000000-0000-0000-0000-000000000000}"/>
          </ac:spMkLst>
        </pc:spChg>
        <pc:spChg chg="mod">
          <ac:chgData name="Cao Tianyue" userId="002e49554a3b1526" providerId="LiveId" clId="{AB94867C-7F1F-4F52-A7CC-1BBF41B9F577}" dt="2020-11-20T02:42:51.136" v="47602" actId="947"/>
          <ac:spMkLst>
            <pc:docMk/>
            <pc:sldMk cId="0" sldId="292"/>
            <ac:spMk id="6363" creationId="{00000000-0000-0000-0000-000000000000}"/>
          </ac:spMkLst>
        </pc:spChg>
        <pc:spChg chg="mod">
          <ac:chgData name="Cao Tianyue" userId="002e49554a3b1526" providerId="LiveId" clId="{AB94867C-7F1F-4F52-A7CC-1BBF41B9F577}" dt="2020-11-20T02:42:51.134" v="47570" actId="947"/>
          <ac:spMkLst>
            <pc:docMk/>
            <pc:sldMk cId="0" sldId="292"/>
            <ac:spMk id="6364" creationId="{00000000-0000-0000-0000-000000000000}"/>
          </ac:spMkLst>
        </pc:spChg>
        <pc:spChg chg="mod">
          <ac:chgData name="Cao Tianyue" userId="002e49554a3b1526" providerId="LiveId" clId="{AB94867C-7F1F-4F52-A7CC-1BBF41B9F577}" dt="2020-11-20T02:42:51.132" v="47538" actId="947"/>
          <ac:spMkLst>
            <pc:docMk/>
            <pc:sldMk cId="0" sldId="292"/>
            <ac:spMk id="6365" creationId="{00000000-0000-0000-0000-000000000000}"/>
          </ac:spMkLst>
        </pc:spChg>
        <pc:spChg chg="mod">
          <ac:chgData name="Cao Tianyue" userId="002e49554a3b1526" providerId="LiveId" clId="{AB94867C-7F1F-4F52-A7CC-1BBF41B9F577}" dt="2020-11-20T02:42:51.129" v="47504" actId="947"/>
          <ac:spMkLst>
            <pc:docMk/>
            <pc:sldMk cId="0" sldId="292"/>
            <ac:spMk id="6366" creationId="{00000000-0000-0000-0000-000000000000}"/>
          </ac:spMkLst>
        </pc:spChg>
        <pc:spChg chg="mod">
          <ac:chgData name="Cao Tianyue" userId="002e49554a3b1526" providerId="LiveId" clId="{AB94867C-7F1F-4F52-A7CC-1BBF41B9F577}" dt="2020-11-20T02:42:51.127" v="47472" actId="947"/>
          <ac:spMkLst>
            <pc:docMk/>
            <pc:sldMk cId="0" sldId="292"/>
            <ac:spMk id="6367" creationId="{00000000-0000-0000-0000-000000000000}"/>
          </ac:spMkLst>
        </pc:spChg>
        <pc:spChg chg="mod">
          <ac:chgData name="Cao Tianyue" userId="002e49554a3b1526" providerId="LiveId" clId="{AB94867C-7F1F-4F52-A7CC-1BBF41B9F577}" dt="2020-11-20T02:42:51.125" v="47441" actId="947"/>
          <ac:spMkLst>
            <pc:docMk/>
            <pc:sldMk cId="0" sldId="292"/>
            <ac:spMk id="6368" creationId="{00000000-0000-0000-0000-000000000000}"/>
          </ac:spMkLst>
        </pc:spChg>
        <pc:spChg chg="mod">
          <ac:chgData name="Cao Tianyue" userId="002e49554a3b1526" providerId="LiveId" clId="{AB94867C-7F1F-4F52-A7CC-1BBF41B9F577}" dt="2020-11-20T02:42:51.202" v="48606" actId="947"/>
          <ac:spMkLst>
            <pc:docMk/>
            <pc:sldMk cId="0" sldId="292"/>
            <ac:spMk id="6371" creationId="{00000000-0000-0000-0000-000000000000}"/>
          </ac:spMkLst>
        </pc:spChg>
        <pc:spChg chg="mod">
          <ac:chgData name="Cao Tianyue" userId="002e49554a3b1526" providerId="LiveId" clId="{AB94867C-7F1F-4F52-A7CC-1BBF41B9F577}" dt="2020-11-20T02:42:51.202" v="48602" actId="947"/>
          <ac:spMkLst>
            <pc:docMk/>
            <pc:sldMk cId="0" sldId="292"/>
            <ac:spMk id="6373" creationId="{00000000-0000-0000-0000-000000000000}"/>
          </ac:spMkLst>
        </pc:spChg>
        <pc:spChg chg="mod">
          <ac:chgData name="Cao Tianyue" userId="002e49554a3b1526" providerId="LiveId" clId="{AB94867C-7F1F-4F52-A7CC-1BBF41B9F577}" dt="2020-11-20T02:42:51.202" v="48598" actId="947"/>
          <ac:spMkLst>
            <pc:docMk/>
            <pc:sldMk cId="0" sldId="292"/>
            <ac:spMk id="6374" creationId="{00000000-0000-0000-0000-000000000000}"/>
          </ac:spMkLst>
        </pc:spChg>
        <pc:spChg chg="mod">
          <ac:chgData name="Cao Tianyue" userId="002e49554a3b1526" providerId="LiveId" clId="{AB94867C-7F1F-4F52-A7CC-1BBF41B9F577}" dt="2020-11-20T02:42:51.201" v="48594" actId="947"/>
          <ac:spMkLst>
            <pc:docMk/>
            <pc:sldMk cId="0" sldId="292"/>
            <ac:spMk id="6375" creationId="{00000000-0000-0000-0000-000000000000}"/>
          </ac:spMkLst>
        </pc:spChg>
        <pc:spChg chg="mod">
          <ac:chgData name="Cao Tianyue" userId="002e49554a3b1526" providerId="LiveId" clId="{AB94867C-7F1F-4F52-A7CC-1BBF41B9F577}" dt="2020-11-20T02:42:51.201" v="48590" actId="947"/>
          <ac:spMkLst>
            <pc:docMk/>
            <pc:sldMk cId="0" sldId="292"/>
            <ac:spMk id="6376" creationId="{00000000-0000-0000-0000-000000000000}"/>
          </ac:spMkLst>
        </pc:spChg>
        <pc:spChg chg="mod">
          <ac:chgData name="Cao Tianyue" userId="002e49554a3b1526" providerId="LiveId" clId="{AB94867C-7F1F-4F52-A7CC-1BBF41B9F577}" dt="2020-11-20T02:42:51.201" v="48586" actId="947"/>
          <ac:spMkLst>
            <pc:docMk/>
            <pc:sldMk cId="0" sldId="292"/>
            <ac:spMk id="6377" creationId="{00000000-0000-0000-0000-000000000000}"/>
          </ac:spMkLst>
        </pc:spChg>
        <pc:spChg chg="mod">
          <ac:chgData name="Cao Tianyue" userId="002e49554a3b1526" providerId="LiveId" clId="{AB94867C-7F1F-4F52-A7CC-1BBF41B9F577}" dt="2020-11-20T02:42:51.201" v="48582" actId="947"/>
          <ac:spMkLst>
            <pc:docMk/>
            <pc:sldMk cId="0" sldId="292"/>
            <ac:spMk id="6378" creationId="{00000000-0000-0000-0000-000000000000}"/>
          </ac:spMkLst>
        </pc:spChg>
        <pc:spChg chg="mod">
          <ac:chgData name="Cao Tianyue" userId="002e49554a3b1526" providerId="LiveId" clId="{AB94867C-7F1F-4F52-A7CC-1BBF41B9F577}" dt="2020-11-20T02:42:51.200" v="48578" actId="947"/>
          <ac:spMkLst>
            <pc:docMk/>
            <pc:sldMk cId="0" sldId="292"/>
            <ac:spMk id="6379" creationId="{00000000-0000-0000-0000-000000000000}"/>
          </ac:spMkLst>
        </pc:spChg>
        <pc:spChg chg="mod">
          <ac:chgData name="Cao Tianyue" userId="002e49554a3b1526" providerId="LiveId" clId="{AB94867C-7F1F-4F52-A7CC-1BBF41B9F577}" dt="2020-11-20T02:42:51.200" v="48574" actId="947"/>
          <ac:spMkLst>
            <pc:docMk/>
            <pc:sldMk cId="0" sldId="292"/>
            <ac:spMk id="6380" creationId="{00000000-0000-0000-0000-000000000000}"/>
          </ac:spMkLst>
        </pc:spChg>
        <pc:spChg chg="mod">
          <ac:chgData name="Cao Tianyue" userId="002e49554a3b1526" providerId="LiveId" clId="{AB94867C-7F1F-4F52-A7CC-1BBF41B9F577}" dt="2020-11-20T02:42:51.200" v="48570" actId="947"/>
          <ac:spMkLst>
            <pc:docMk/>
            <pc:sldMk cId="0" sldId="292"/>
            <ac:spMk id="6381" creationId="{00000000-0000-0000-0000-000000000000}"/>
          </ac:spMkLst>
        </pc:spChg>
        <pc:spChg chg="mod">
          <ac:chgData name="Cao Tianyue" userId="002e49554a3b1526" providerId="LiveId" clId="{AB94867C-7F1F-4F52-A7CC-1BBF41B9F577}" dt="2020-11-20T02:42:51.200" v="48566" actId="947"/>
          <ac:spMkLst>
            <pc:docMk/>
            <pc:sldMk cId="0" sldId="292"/>
            <ac:spMk id="6382" creationId="{00000000-0000-0000-0000-000000000000}"/>
          </ac:spMkLst>
        </pc:spChg>
        <pc:spChg chg="mod">
          <ac:chgData name="Cao Tianyue" userId="002e49554a3b1526" providerId="LiveId" clId="{AB94867C-7F1F-4F52-A7CC-1BBF41B9F577}" dt="2020-11-20T02:42:51.199" v="48562" actId="947"/>
          <ac:spMkLst>
            <pc:docMk/>
            <pc:sldMk cId="0" sldId="292"/>
            <ac:spMk id="6383" creationId="{00000000-0000-0000-0000-000000000000}"/>
          </ac:spMkLst>
        </pc:spChg>
        <pc:spChg chg="mod">
          <ac:chgData name="Cao Tianyue" userId="002e49554a3b1526" providerId="LiveId" clId="{AB94867C-7F1F-4F52-A7CC-1BBF41B9F577}" dt="2020-11-20T02:42:51.199" v="48558" actId="947"/>
          <ac:spMkLst>
            <pc:docMk/>
            <pc:sldMk cId="0" sldId="292"/>
            <ac:spMk id="6384" creationId="{00000000-0000-0000-0000-000000000000}"/>
          </ac:spMkLst>
        </pc:spChg>
        <pc:spChg chg="mod">
          <ac:chgData name="Cao Tianyue" userId="002e49554a3b1526" providerId="LiveId" clId="{AB94867C-7F1F-4F52-A7CC-1BBF41B9F577}" dt="2020-11-20T02:42:51.199" v="48554" actId="947"/>
          <ac:spMkLst>
            <pc:docMk/>
            <pc:sldMk cId="0" sldId="292"/>
            <ac:spMk id="6385" creationId="{00000000-0000-0000-0000-000000000000}"/>
          </ac:spMkLst>
        </pc:spChg>
        <pc:spChg chg="mod">
          <ac:chgData name="Cao Tianyue" userId="002e49554a3b1526" providerId="LiveId" clId="{AB94867C-7F1F-4F52-A7CC-1BBF41B9F577}" dt="2020-11-20T02:42:51.198" v="48550" actId="947"/>
          <ac:spMkLst>
            <pc:docMk/>
            <pc:sldMk cId="0" sldId="292"/>
            <ac:spMk id="6386" creationId="{00000000-0000-0000-0000-000000000000}"/>
          </ac:spMkLst>
        </pc:spChg>
        <pc:spChg chg="mod">
          <ac:chgData name="Cao Tianyue" userId="002e49554a3b1526" providerId="LiveId" clId="{AB94867C-7F1F-4F52-A7CC-1BBF41B9F577}" dt="2020-11-20T02:42:51.198" v="48546" actId="947"/>
          <ac:spMkLst>
            <pc:docMk/>
            <pc:sldMk cId="0" sldId="292"/>
            <ac:spMk id="6387" creationId="{00000000-0000-0000-0000-000000000000}"/>
          </ac:spMkLst>
        </pc:spChg>
        <pc:spChg chg="mod">
          <ac:chgData name="Cao Tianyue" userId="002e49554a3b1526" providerId="LiveId" clId="{AB94867C-7F1F-4F52-A7CC-1BBF41B9F577}" dt="2020-11-20T02:42:51.198" v="48542" actId="947"/>
          <ac:spMkLst>
            <pc:docMk/>
            <pc:sldMk cId="0" sldId="292"/>
            <ac:spMk id="6388" creationId="{00000000-0000-0000-0000-000000000000}"/>
          </ac:spMkLst>
        </pc:spChg>
        <pc:spChg chg="mod">
          <ac:chgData name="Cao Tianyue" userId="002e49554a3b1526" providerId="LiveId" clId="{AB94867C-7F1F-4F52-A7CC-1BBF41B9F577}" dt="2020-11-20T02:42:51.198" v="48538" actId="947"/>
          <ac:spMkLst>
            <pc:docMk/>
            <pc:sldMk cId="0" sldId="292"/>
            <ac:spMk id="6389" creationId="{00000000-0000-0000-0000-000000000000}"/>
          </ac:spMkLst>
        </pc:spChg>
        <pc:spChg chg="mod">
          <ac:chgData name="Cao Tianyue" userId="002e49554a3b1526" providerId="LiveId" clId="{AB94867C-7F1F-4F52-A7CC-1BBF41B9F577}" dt="2020-11-20T02:42:51.197" v="48534" actId="947"/>
          <ac:spMkLst>
            <pc:docMk/>
            <pc:sldMk cId="0" sldId="292"/>
            <ac:spMk id="6390" creationId="{00000000-0000-0000-0000-000000000000}"/>
          </ac:spMkLst>
        </pc:spChg>
        <pc:spChg chg="mod">
          <ac:chgData name="Cao Tianyue" userId="002e49554a3b1526" providerId="LiveId" clId="{AB94867C-7F1F-4F52-A7CC-1BBF41B9F577}" dt="2020-11-20T02:42:51.197" v="48530" actId="947"/>
          <ac:spMkLst>
            <pc:docMk/>
            <pc:sldMk cId="0" sldId="292"/>
            <ac:spMk id="6391" creationId="{00000000-0000-0000-0000-000000000000}"/>
          </ac:spMkLst>
        </pc:spChg>
        <pc:spChg chg="mod">
          <ac:chgData name="Cao Tianyue" userId="002e49554a3b1526" providerId="LiveId" clId="{AB94867C-7F1F-4F52-A7CC-1BBF41B9F577}" dt="2020-11-20T02:42:51.197" v="48526" actId="947"/>
          <ac:spMkLst>
            <pc:docMk/>
            <pc:sldMk cId="0" sldId="292"/>
            <ac:spMk id="6392" creationId="{00000000-0000-0000-0000-000000000000}"/>
          </ac:spMkLst>
        </pc:spChg>
        <pc:spChg chg="mod">
          <ac:chgData name="Cao Tianyue" userId="002e49554a3b1526" providerId="LiveId" clId="{AB94867C-7F1F-4F52-A7CC-1BBF41B9F577}" dt="2020-11-20T02:42:51.197" v="48522" actId="947"/>
          <ac:spMkLst>
            <pc:docMk/>
            <pc:sldMk cId="0" sldId="292"/>
            <ac:spMk id="6393" creationId="{00000000-0000-0000-0000-000000000000}"/>
          </ac:spMkLst>
        </pc:spChg>
        <pc:spChg chg="mod">
          <ac:chgData name="Cao Tianyue" userId="002e49554a3b1526" providerId="LiveId" clId="{AB94867C-7F1F-4F52-A7CC-1BBF41B9F577}" dt="2020-11-20T02:42:51.196" v="48518" actId="947"/>
          <ac:spMkLst>
            <pc:docMk/>
            <pc:sldMk cId="0" sldId="292"/>
            <ac:spMk id="6394" creationId="{00000000-0000-0000-0000-000000000000}"/>
          </ac:spMkLst>
        </pc:spChg>
        <pc:spChg chg="mod">
          <ac:chgData name="Cao Tianyue" userId="002e49554a3b1526" providerId="LiveId" clId="{AB94867C-7F1F-4F52-A7CC-1BBF41B9F577}" dt="2020-11-20T02:42:51.196" v="48514" actId="947"/>
          <ac:spMkLst>
            <pc:docMk/>
            <pc:sldMk cId="0" sldId="292"/>
            <ac:spMk id="6395" creationId="{00000000-0000-0000-0000-000000000000}"/>
          </ac:spMkLst>
        </pc:spChg>
        <pc:spChg chg="mod">
          <ac:chgData name="Cao Tianyue" userId="002e49554a3b1526" providerId="LiveId" clId="{AB94867C-7F1F-4F52-A7CC-1BBF41B9F577}" dt="2020-11-20T02:42:51.196" v="48510" actId="947"/>
          <ac:spMkLst>
            <pc:docMk/>
            <pc:sldMk cId="0" sldId="292"/>
            <ac:spMk id="6398" creationId="{00000000-0000-0000-0000-000000000000}"/>
          </ac:spMkLst>
        </pc:spChg>
        <pc:spChg chg="mod">
          <ac:chgData name="Cao Tianyue" userId="002e49554a3b1526" providerId="LiveId" clId="{AB94867C-7F1F-4F52-A7CC-1BBF41B9F577}" dt="2020-11-20T02:42:51.196" v="48506" actId="947"/>
          <ac:spMkLst>
            <pc:docMk/>
            <pc:sldMk cId="0" sldId="292"/>
            <ac:spMk id="6399" creationId="{00000000-0000-0000-0000-000000000000}"/>
          </ac:spMkLst>
        </pc:spChg>
        <pc:spChg chg="mod">
          <ac:chgData name="Cao Tianyue" userId="002e49554a3b1526" providerId="LiveId" clId="{AB94867C-7F1F-4F52-A7CC-1BBF41B9F577}" dt="2020-11-20T02:42:51.195" v="48502" actId="947"/>
          <ac:spMkLst>
            <pc:docMk/>
            <pc:sldMk cId="0" sldId="292"/>
            <ac:spMk id="6401" creationId="{00000000-0000-0000-0000-000000000000}"/>
          </ac:spMkLst>
        </pc:spChg>
        <pc:spChg chg="mod">
          <ac:chgData name="Cao Tianyue" userId="002e49554a3b1526" providerId="LiveId" clId="{AB94867C-7F1F-4F52-A7CC-1BBF41B9F577}" dt="2020-11-20T02:42:51.195" v="48498" actId="947"/>
          <ac:spMkLst>
            <pc:docMk/>
            <pc:sldMk cId="0" sldId="292"/>
            <ac:spMk id="6402" creationId="{00000000-0000-0000-0000-000000000000}"/>
          </ac:spMkLst>
        </pc:spChg>
        <pc:spChg chg="mod">
          <ac:chgData name="Cao Tianyue" userId="002e49554a3b1526" providerId="LiveId" clId="{AB94867C-7F1F-4F52-A7CC-1BBF41B9F577}" dt="2020-11-20T02:42:51.195" v="48494" actId="947"/>
          <ac:spMkLst>
            <pc:docMk/>
            <pc:sldMk cId="0" sldId="292"/>
            <ac:spMk id="6404" creationId="{00000000-0000-0000-0000-000000000000}"/>
          </ac:spMkLst>
        </pc:spChg>
        <pc:spChg chg="mod">
          <ac:chgData name="Cao Tianyue" userId="002e49554a3b1526" providerId="LiveId" clId="{AB94867C-7F1F-4F52-A7CC-1BBF41B9F577}" dt="2020-11-20T02:42:51.195" v="48490" actId="947"/>
          <ac:spMkLst>
            <pc:docMk/>
            <pc:sldMk cId="0" sldId="292"/>
            <ac:spMk id="6405" creationId="{00000000-0000-0000-0000-000000000000}"/>
          </ac:spMkLst>
        </pc:spChg>
        <pc:spChg chg="mod">
          <ac:chgData name="Cao Tianyue" userId="002e49554a3b1526" providerId="LiveId" clId="{AB94867C-7F1F-4F52-A7CC-1BBF41B9F577}" dt="2020-11-20T02:42:51.194" v="48486" actId="947"/>
          <ac:spMkLst>
            <pc:docMk/>
            <pc:sldMk cId="0" sldId="292"/>
            <ac:spMk id="6407" creationId="{00000000-0000-0000-0000-000000000000}"/>
          </ac:spMkLst>
        </pc:spChg>
        <pc:spChg chg="mod">
          <ac:chgData name="Cao Tianyue" userId="002e49554a3b1526" providerId="LiveId" clId="{AB94867C-7F1F-4F52-A7CC-1BBF41B9F577}" dt="2020-11-20T02:42:51.194" v="48482" actId="947"/>
          <ac:spMkLst>
            <pc:docMk/>
            <pc:sldMk cId="0" sldId="292"/>
            <ac:spMk id="6408" creationId="{00000000-0000-0000-0000-000000000000}"/>
          </ac:spMkLst>
        </pc:spChg>
        <pc:spChg chg="mod">
          <ac:chgData name="Cao Tianyue" userId="002e49554a3b1526" providerId="LiveId" clId="{AB94867C-7F1F-4F52-A7CC-1BBF41B9F577}" dt="2020-11-20T02:42:51.194" v="48478" actId="947"/>
          <ac:spMkLst>
            <pc:docMk/>
            <pc:sldMk cId="0" sldId="292"/>
            <ac:spMk id="6410" creationId="{00000000-0000-0000-0000-000000000000}"/>
          </ac:spMkLst>
        </pc:spChg>
        <pc:spChg chg="mod">
          <ac:chgData name="Cao Tianyue" userId="002e49554a3b1526" providerId="LiveId" clId="{AB94867C-7F1F-4F52-A7CC-1BBF41B9F577}" dt="2020-11-20T02:42:51.194" v="48474" actId="947"/>
          <ac:spMkLst>
            <pc:docMk/>
            <pc:sldMk cId="0" sldId="292"/>
            <ac:spMk id="6411" creationId="{00000000-0000-0000-0000-000000000000}"/>
          </ac:spMkLst>
        </pc:spChg>
        <pc:spChg chg="mod">
          <ac:chgData name="Cao Tianyue" userId="002e49554a3b1526" providerId="LiveId" clId="{AB94867C-7F1F-4F52-A7CC-1BBF41B9F577}" dt="2020-11-20T02:42:51.193" v="48470" actId="947"/>
          <ac:spMkLst>
            <pc:docMk/>
            <pc:sldMk cId="0" sldId="292"/>
            <ac:spMk id="6414" creationId="{00000000-0000-0000-0000-000000000000}"/>
          </ac:spMkLst>
        </pc:spChg>
        <pc:spChg chg="mod">
          <ac:chgData name="Cao Tianyue" userId="002e49554a3b1526" providerId="LiveId" clId="{AB94867C-7F1F-4F52-A7CC-1BBF41B9F577}" dt="2020-11-20T02:42:51.193" v="48466" actId="947"/>
          <ac:spMkLst>
            <pc:docMk/>
            <pc:sldMk cId="0" sldId="292"/>
            <ac:spMk id="6415" creationId="{00000000-0000-0000-0000-000000000000}"/>
          </ac:spMkLst>
        </pc:spChg>
        <pc:spChg chg="mod">
          <ac:chgData name="Cao Tianyue" userId="002e49554a3b1526" providerId="LiveId" clId="{AB94867C-7F1F-4F52-A7CC-1BBF41B9F577}" dt="2020-11-20T02:42:51.193" v="48462" actId="947"/>
          <ac:spMkLst>
            <pc:docMk/>
            <pc:sldMk cId="0" sldId="292"/>
            <ac:spMk id="6417" creationId="{00000000-0000-0000-0000-000000000000}"/>
          </ac:spMkLst>
        </pc:spChg>
        <pc:spChg chg="mod">
          <ac:chgData name="Cao Tianyue" userId="002e49554a3b1526" providerId="LiveId" clId="{AB94867C-7F1F-4F52-A7CC-1BBF41B9F577}" dt="2020-11-20T02:42:51.193" v="48458" actId="947"/>
          <ac:spMkLst>
            <pc:docMk/>
            <pc:sldMk cId="0" sldId="292"/>
            <ac:spMk id="6418" creationId="{00000000-0000-0000-0000-000000000000}"/>
          </ac:spMkLst>
        </pc:spChg>
        <pc:spChg chg="mod">
          <ac:chgData name="Cao Tianyue" userId="002e49554a3b1526" providerId="LiveId" clId="{AB94867C-7F1F-4F52-A7CC-1BBF41B9F577}" dt="2020-11-20T02:42:51.192" v="48454" actId="947"/>
          <ac:spMkLst>
            <pc:docMk/>
            <pc:sldMk cId="0" sldId="292"/>
            <ac:spMk id="6420" creationId="{00000000-0000-0000-0000-000000000000}"/>
          </ac:spMkLst>
        </pc:spChg>
        <pc:spChg chg="mod">
          <ac:chgData name="Cao Tianyue" userId="002e49554a3b1526" providerId="LiveId" clId="{AB94867C-7F1F-4F52-A7CC-1BBF41B9F577}" dt="2020-11-20T02:42:51.192" v="48450" actId="947"/>
          <ac:spMkLst>
            <pc:docMk/>
            <pc:sldMk cId="0" sldId="292"/>
            <ac:spMk id="6421" creationId="{00000000-0000-0000-0000-000000000000}"/>
          </ac:spMkLst>
        </pc:spChg>
        <pc:spChg chg="mod">
          <ac:chgData name="Cao Tianyue" userId="002e49554a3b1526" providerId="LiveId" clId="{AB94867C-7F1F-4F52-A7CC-1BBF41B9F577}" dt="2020-11-20T02:42:51.191" v="48446" actId="947"/>
          <ac:spMkLst>
            <pc:docMk/>
            <pc:sldMk cId="0" sldId="292"/>
            <ac:spMk id="6423" creationId="{00000000-0000-0000-0000-000000000000}"/>
          </ac:spMkLst>
        </pc:spChg>
        <pc:spChg chg="mod">
          <ac:chgData name="Cao Tianyue" userId="002e49554a3b1526" providerId="LiveId" clId="{AB94867C-7F1F-4F52-A7CC-1BBF41B9F577}" dt="2020-11-20T02:42:51.191" v="48442" actId="947"/>
          <ac:spMkLst>
            <pc:docMk/>
            <pc:sldMk cId="0" sldId="292"/>
            <ac:spMk id="6424" creationId="{00000000-0000-0000-0000-000000000000}"/>
          </ac:spMkLst>
        </pc:spChg>
        <pc:spChg chg="mod">
          <ac:chgData name="Cao Tianyue" userId="002e49554a3b1526" providerId="LiveId" clId="{AB94867C-7F1F-4F52-A7CC-1BBF41B9F577}" dt="2020-11-20T02:42:51.191" v="48438" actId="947"/>
          <ac:spMkLst>
            <pc:docMk/>
            <pc:sldMk cId="0" sldId="292"/>
            <ac:spMk id="6426" creationId="{00000000-0000-0000-0000-000000000000}"/>
          </ac:spMkLst>
        </pc:spChg>
        <pc:spChg chg="mod">
          <ac:chgData name="Cao Tianyue" userId="002e49554a3b1526" providerId="LiveId" clId="{AB94867C-7F1F-4F52-A7CC-1BBF41B9F577}" dt="2020-11-20T02:42:51.191" v="48434" actId="947"/>
          <ac:spMkLst>
            <pc:docMk/>
            <pc:sldMk cId="0" sldId="292"/>
            <ac:spMk id="6427" creationId="{00000000-0000-0000-0000-000000000000}"/>
          </ac:spMkLst>
        </pc:spChg>
        <pc:spChg chg="mod">
          <ac:chgData name="Cao Tianyue" userId="002e49554a3b1526" providerId="LiveId" clId="{AB94867C-7F1F-4F52-A7CC-1BBF41B9F577}" dt="2020-11-20T02:42:51.149" v="47817" actId="947"/>
          <ac:spMkLst>
            <pc:docMk/>
            <pc:sldMk cId="0" sldId="292"/>
            <ac:spMk id="6430" creationId="{00000000-0000-0000-0000-000000000000}"/>
          </ac:spMkLst>
        </pc:spChg>
        <pc:spChg chg="mod">
          <ac:chgData name="Cao Tianyue" userId="002e49554a3b1526" providerId="LiveId" clId="{AB94867C-7F1F-4F52-A7CC-1BBF41B9F577}" dt="2020-11-20T02:42:51.144" v="47734" actId="947"/>
          <ac:spMkLst>
            <pc:docMk/>
            <pc:sldMk cId="0" sldId="292"/>
            <ac:spMk id="6432" creationId="{00000000-0000-0000-0000-000000000000}"/>
          </ac:spMkLst>
        </pc:spChg>
        <pc:spChg chg="mod">
          <ac:chgData name="Cao Tianyue" userId="002e49554a3b1526" providerId="LiveId" clId="{AB94867C-7F1F-4F52-A7CC-1BBF41B9F577}" dt="2020-11-20T02:42:51.141" v="47691" actId="947"/>
          <ac:spMkLst>
            <pc:docMk/>
            <pc:sldMk cId="0" sldId="292"/>
            <ac:spMk id="6433" creationId="{00000000-0000-0000-0000-000000000000}"/>
          </ac:spMkLst>
        </pc:spChg>
        <pc:spChg chg="mod">
          <ac:chgData name="Cao Tianyue" userId="002e49554a3b1526" providerId="LiveId" clId="{AB94867C-7F1F-4F52-A7CC-1BBF41B9F577}" dt="2020-11-20T02:42:51.138" v="47651" actId="947"/>
          <ac:spMkLst>
            <pc:docMk/>
            <pc:sldMk cId="0" sldId="292"/>
            <ac:spMk id="6434" creationId="{00000000-0000-0000-0000-000000000000}"/>
          </ac:spMkLst>
        </pc:spChg>
        <pc:spChg chg="mod">
          <ac:chgData name="Cao Tianyue" userId="002e49554a3b1526" providerId="LiveId" clId="{AB94867C-7F1F-4F52-A7CC-1BBF41B9F577}" dt="2020-11-20T02:42:51.136" v="47617" actId="947"/>
          <ac:spMkLst>
            <pc:docMk/>
            <pc:sldMk cId="0" sldId="292"/>
            <ac:spMk id="6435" creationId="{00000000-0000-0000-0000-000000000000}"/>
          </ac:spMkLst>
        </pc:spChg>
        <pc:spChg chg="mod">
          <ac:chgData name="Cao Tianyue" userId="002e49554a3b1526" providerId="LiveId" clId="{AB94867C-7F1F-4F52-A7CC-1BBF41B9F577}" dt="2020-11-20T02:42:51.134" v="47582" actId="947"/>
          <ac:spMkLst>
            <pc:docMk/>
            <pc:sldMk cId="0" sldId="292"/>
            <ac:spMk id="6436" creationId="{00000000-0000-0000-0000-000000000000}"/>
          </ac:spMkLst>
        </pc:spChg>
        <pc:spChg chg="mod">
          <ac:chgData name="Cao Tianyue" userId="002e49554a3b1526" providerId="LiveId" clId="{AB94867C-7F1F-4F52-A7CC-1BBF41B9F577}" dt="2020-11-20T02:42:51.132" v="47552" actId="947"/>
          <ac:spMkLst>
            <pc:docMk/>
            <pc:sldMk cId="0" sldId="292"/>
            <ac:spMk id="6437" creationId="{00000000-0000-0000-0000-000000000000}"/>
          </ac:spMkLst>
        </pc:spChg>
        <pc:spChg chg="mod">
          <ac:chgData name="Cao Tianyue" userId="002e49554a3b1526" providerId="LiveId" clId="{AB94867C-7F1F-4F52-A7CC-1BBF41B9F577}" dt="2020-11-20T02:42:51.130" v="47520" actId="947"/>
          <ac:spMkLst>
            <pc:docMk/>
            <pc:sldMk cId="0" sldId="292"/>
            <ac:spMk id="6439" creationId="{00000000-0000-0000-0000-000000000000}"/>
          </ac:spMkLst>
        </pc:spChg>
        <pc:spChg chg="mod">
          <ac:chgData name="Cao Tianyue" userId="002e49554a3b1526" providerId="LiveId" clId="{AB94867C-7F1F-4F52-A7CC-1BBF41B9F577}" dt="2020-11-20T02:42:51.128" v="47485" actId="947"/>
          <ac:spMkLst>
            <pc:docMk/>
            <pc:sldMk cId="0" sldId="292"/>
            <ac:spMk id="6440" creationId="{00000000-0000-0000-0000-000000000000}"/>
          </ac:spMkLst>
        </pc:spChg>
        <pc:spChg chg="mod">
          <ac:chgData name="Cao Tianyue" userId="002e49554a3b1526" providerId="LiveId" clId="{AB94867C-7F1F-4F52-A7CC-1BBF41B9F577}" dt="2020-11-20T02:42:51.126" v="47455" actId="947"/>
          <ac:spMkLst>
            <pc:docMk/>
            <pc:sldMk cId="0" sldId="292"/>
            <ac:spMk id="6441" creationId="{00000000-0000-0000-0000-000000000000}"/>
          </ac:spMkLst>
        </pc:spChg>
        <pc:spChg chg="mod">
          <ac:chgData name="Cao Tianyue" userId="002e49554a3b1526" providerId="LiveId" clId="{AB94867C-7F1F-4F52-A7CC-1BBF41B9F577}" dt="2020-11-20T02:42:51.124" v="47423" actId="947"/>
          <ac:spMkLst>
            <pc:docMk/>
            <pc:sldMk cId="0" sldId="292"/>
            <ac:spMk id="6443" creationId="{00000000-0000-0000-0000-000000000000}"/>
          </ac:spMkLst>
        </pc:spChg>
        <pc:spChg chg="mod">
          <ac:chgData name="Cao Tianyue" userId="002e49554a3b1526" providerId="LiveId" clId="{AB94867C-7F1F-4F52-A7CC-1BBF41B9F577}" dt="2020-11-20T02:42:51.122" v="47395" actId="947"/>
          <ac:spMkLst>
            <pc:docMk/>
            <pc:sldMk cId="0" sldId="292"/>
            <ac:spMk id="6444" creationId="{00000000-0000-0000-0000-000000000000}"/>
          </ac:spMkLst>
        </pc:spChg>
        <pc:spChg chg="mod">
          <ac:chgData name="Cao Tianyue" userId="002e49554a3b1526" providerId="LiveId" clId="{AB94867C-7F1F-4F52-A7CC-1BBF41B9F577}" dt="2020-11-20T02:42:51.120" v="47368" actId="947"/>
          <ac:spMkLst>
            <pc:docMk/>
            <pc:sldMk cId="0" sldId="292"/>
            <ac:spMk id="6445" creationId="{00000000-0000-0000-0000-000000000000}"/>
          </ac:spMkLst>
        </pc:spChg>
        <pc:spChg chg="mod">
          <ac:chgData name="Cao Tianyue" userId="002e49554a3b1526" providerId="LiveId" clId="{AB94867C-7F1F-4F52-A7CC-1BBF41B9F577}" dt="2020-11-20T02:42:51.149" v="47826" actId="947"/>
          <ac:spMkLst>
            <pc:docMk/>
            <pc:sldMk cId="0" sldId="292"/>
            <ac:spMk id="6448" creationId="{00000000-0000-0000-0000-000000000000}"/>
          </ac:spMkLst>
        </pc:spChg>
        <pc:spChg chg="mod">
          <ac:chgData name="Cao Tianyue" userId="002e49554a3b1526" providerId="LiveId" clId="{AB94867C-7F1F-4F52-A7CC-1BBF41B9F577}" dt="2020-11-20T02:42:51.143" v="47730" actId="947"/>
          <ac:spMkLst>
            <pc:docMk/>
            <pc:sldMk cId="0" sldId="292"/>
            <ac:spMk id="6449" creationId="{00000000-0000-0000-0000-000000000000}"/>
          </ac:spMkLst>
        </pc:spChg>
        <pc:spChg chg="mod">
          <ac:chgData name="Cao Tianyue" userId="002e49554a3b1526" providerId="LiveId" clId="{AB94867C-7F1F-4F52-A7CC-1BBF41B9F577}" dt="2020-11-20T02:42:51.141" v="47685" actId="947"/>
          <ac:spMkLst>
            <pc:docMk/>
            <pc:sldMk cId="0" sldId="292"/>
            <ac:spMk id="6450" creationId="{00000000-0000-0000-0000-000000000000}"/>
          </ac:spMkLst>
        </pc:spChg>
        <pc:spChg chg="mod">
          <ac:chgData name="Cao Tianyue" userId="002e49554a3b1526" providerId="LiveId" clId="{AB94867C-7F1F-4F52-A7CC-1BBF41B9F577}" dt="2020-11-20T02:42:51.138" v="47638" actId="947"/>
          <ac:spMkLst>
            <pc:docMk/>
            <pc:sldMk cId="0" sldId="292"/>
            <ac:spMk id="6451" creationId="{00000000-0000-0000-0000-000000000000}"/>
          </ac:spMkLst>
        </pc:spChg>
        <pc:spChg chg="mod">
          <ac:chgData name="Cao Tianyue" userId="002e49554a3b1526" providerId="LiveId" clId="{AB94867C-7F1F-4F52-A7CC-1BBF41B9F577}" dt="2020-11-20T02:42:51.136" v="47611" actId="947"/>
          <ac:spMkLst>
            <pc:docMk/>
            <pc:sldMk cId="0" sldId="292"/>
            <ac:spMk id="6453" creationId="{00000000-0000-0000-0000-000000000000}"/>
          </ac:spMkLst>
        </pc:spChg>
        <pc:spChg chg="mod">
          <ac:chgData name="Cao Tianyue" userId="002e49554a3b1526" providerId="LiveId" clId="{AB94867C-7F1F-4F52-A7CC-1BBF41B9F577}" dt="2020-11-20T02:42:51.134" v="47574" actId="947"/>
          <ac:spMkLst>
            <pc:docMk/>
            <pc:sldMk cId="0" sldId="292"/>
            <ac:spMk id="6454" creationId="{00000000-0000-0000-0000-000000000000}"/>
          </ac:spMkLst>
        </pc:spChg>
        <pc:spChg chg="mod">
          <ac:chgData name="Cao Tianyue" userId="002e49554a3b1526" providerId="LiveId" clId="{AB94867C-7F1F-4F52-A7CC-1BBF41B9F577}" dt="2020-11-20T02:42:51.132" v="47543" actId="947"/>
          <ac:spMkLst>
            <pc:docMk/>
            <pc:sldMk cId="0" sldId="292"/>
            <ac:spMk id="6455" creationId="{00000000-0000-0000-0000-000000000000}"/>
          </ac:spMkLst>
        </pc:spChg>
        <pc:spChg chg="mod">
          <ac:chgData name="Cao Tianyue" userId="002e49554a3b1526" providerId="LiveId" clId="{AB94867C-7F1F-4F52-A7CC-1BBF41B9F577}" dt="2020-11-20T02:42:51.129" v="47509" actId="947"/>
          <ac:spMkLst>
            <pc:docMk/>
            <pc:sldMk cId="0" sldId="292"/>
            <ac:spMk id="6456" creationId="{00000000-0000-0000-0000-000000000000}"/>
          </ac:spMkLst>
        </pc:spChg>
        <pc:spChg chg="mod">
          <ac:chgData name="Cao Tianyue" userId="002e49554a3b1526" providerId="LiveId" clId="{AB94867C-7F1F-4F52-A7CC-1BBF41B9F577}" dt="2020-11-20T02:42:51.127" v="47476" actId="947"/>
          <ac:spMkLst>
            <pc:docMk/>
            <pc:sldMk cId="0" sldId="292"/>
            <ac:spMk id="6457" creationId="{00000000-0000-0000-0000-000000000000}"/>
          </ac:spMkLst>
        </pc:spChg>
        <pc:spChg chg="mod">
          <ac:chgData name="Cao Tianyue" userId="002e49554a3b1526" providerId="LiveId" clId="{AB94867C-7F1F-4F52-A7CC-1BBF41B9F577}" dt="2020-11-20T02:42:51.125" v="47440" actId="947"/>
          <ac:spMkLst>
            <pc:docMk/>
            <pc:sldMk cId="0" sldId="292"/>
            <ac:spMk id="6458" creationId="{00000000-0000-0000-0000-000000000000}"/>
          </ac:spMkLst>
        </pc:spChg>
        <pc:spChg chg="mod">
          <ac:chgData name="Cao Tianyue" userId="002e49554a3b1526" providerId="LiveId" clId="{AB94867C-7F1F-4F52-A7CC-1BBF41B9F577}" dt="2020-11-20T02:42:51.123" v="47409" actId="947"/>
          <ac:spMkLst>
            <pc:docMk/>
            <pc:sldMk cId="0" sldId="292"/>
            <ac:spMk id="6459" creationId="{00000000-0000-0000-0000-000000000000}"/>
          </ac:spMkLst>
        </pc:spChg>
        <pc:spChg chg="mod">
          <ac:chgData name="Cao Tianyue" userId="002e49554a3b1526" providerId="LiveId" clId="{AB94867C-7F1F-4F52-A7CC-1BBF41B9F577}" dt="2020-11-20T02:42:51.121" v="47379" actId="947"/>
          <ac:spMkLst>
            <pc:docMk/>
            <pc:sldMk cId="0" sldId="292"/>
            <ac:spMk id="6460" creationId="{00000000-0000-0000-0000-000000000000}"/>
          </ac:spMkLst>
        </pc:spChg>
        <pc:spChg chg="mod">
          <ac:chgData name="Cao Tianyue" userId="002e49554a3b1526" providerId="LiveId" clId="{AB94867C-7F1F-4F52-A7CC-1BBF41B9F577}" dt="2020-11-20T02:42:51.119" v="47351" actId="947"/>
          <ac:spMkLst>
            <pc:docMk/>
            <pc:sldMk cId="0" sldId="292"/>
            <ac:spMk id="6461" creationId="{00000000-0000-0000-0000-000000000000}"/>
          </ac:spMkLst>
        </pc:spChg>
        <pc:spChg chg="mod">
          <ac:chgData name="Cao Tianyue" userId="002e49554a3b1526" providerId="LiveId" clId="{AB94867C-7F1F-4F52-A7CC-1BBF41B9F577}" dt="2020-11-20T02:42:51.190" v="48430" actId="947"/>
          <ac:spMkLst>
            <pc:docMk/>
            <pc:sldMk cId="0" sldId="292"/>
            <ac:spMk id="6463" creationId="{00000000-0000-0000-0000-000000000000}"/>
          </ac:spMkLst>
        </pc:spChg>
        <pc:spChg chg="mod">
          <ac:chgData name="Cao Tianyue" userId="002e49554a3b1526" providerId="LiveId" clId="{AB94867C-7F1F-4F52-A7CC-1BBF41B9F577}" dt="2020-11-20T02:42:51.190" v="48426" actId="947"/>
          <ac:spMkLst>
            <pc:docMk/>
            <pc:sldMk cId="0" sldId="292"/>
            <ac:spMk id="6465" creationId="{00000000-0000-0000-0000-000000000000}"/>
          </ac:spMkLst>
        </pc:spChg>
        <pc:spChg chg="mod">
          <ac:chgData name="Cao Tianyue" userId="002e49554a3b1526" providerId="LiveId" clId="{AB94867C-7F1F-4F52-A7CC-1BBF41B9F577}" dt="2020-11-20T02:42:51.190" v="48422" actId="947"/>
          <ac:spMkLst>
            <pc:docMk/>
            <pc:sldMk cId="0" sldId="292"/>
            <ac:spMk id="6467" creationId="{00000000-0000-0000-0000-000000000000}"/>
          </ac:spMkLst>
        </pc:spChg>
        <pc:spChg chg="mod">
          <ac:chgData name="Cao Tianyue" userId="002e49554a3b1526" providerId="LiveId" clId="{AB94867C-7F1F-4F52-A7CC-1BBF41B9F577}" dt="2020-11-20T02:42:51.190" v="48418" actId="947"/>
          <ac:spMkLst>
            <pc:docMk/>
            <pc:sldMk cId="0" sldId="292"/>
            <ac:spMk id="6468" creationId="{00000000-0000-0000-0000-000000000000}"/>
          </ac:spMkLst>
        </pc:spChg>
        <pc:spChg chg="mod">
          <ac:chgData name="Cao Tianyue" userId="002e49554a3b1526" providerId="LiveId" clId="{AB94867C-7F1F-4F52-A7CC-1BBF41B9F577}" dt="2020-11-20T02:42:51.189" v="48414" actId="947"/>
          <ac:spMkLst>
            <pc:docMk/>
            <pc:sldMk cId="0" sldId="292"/>
            <ac:spMk id="6469" creationId="{00000000-0000-0000-0000-000000000000}"/>
          </ac:spMkLst>
        </pc:spChg>
        <pc:spChg chg="mod">
          <ac:chgData name="Cao Tianyue" userId="002e49554a3b1526" providerId="LiveId" clId="{AB94867C-7F1F-4F52-A7CC-1BBF41B9F577}" dt="2020-11-20T02:42:51.189" v="48410" actId="947"/>
          <ac:spMkLst>
            <pc:docMk/>
            <pc:sldMk cId="0" sldId="292"/>
            <ac:spMk id="6470" creationId="{00000000-0000-0000-0000-000000000000}"/>
          </ac:spMkLst>
        </pc:spChg>
        <pc:spChg chg="mod">
          <ac:chgData name="Cao Tianyue" userId="002e49554a3b1526" providerId="LiveId" clId="{AB94867C-7F1F-4F52-A7CC-1BBF41B9F577}" dt="2020-11-20T02:42:51.189" v="48406" actId="947"/>
          <ac:spMkLst>
            <pc:docMk/>
            <pc:sldMk cId="0" sldId="292"/>
            <ac:spMk id="6471" creationId="{00000000-0000-0000-0000-000000000000}"/>
          </ac:spMkLst>
        </pc:spChg>
        <pc:spChg chg="mod">
          <ac:chgData name="Cao Tianyue" userId="002e49554a3b1526" providerId="LiveId" clId="{AB94867C-7F1F-4F52-A7CC-1BBF41B9F577}" dt="2020-11-20T02:42:51.189" v="48402" actId="947"/>
          <ac:spMkLst>
            <pc:docMk/>
            <pc:sldMk cId="0" sldId="292"/>
            <ac:spMk id="6473" creationId="{00000000-0000-0000-0000-000000000000}"/>
          </ac:spMkLst>
        </pc:spChg>
        <pc:spChg chg="mod">
          <ac:chgData name="Cao Tianyue" userId="002e49554a3b1526" providerId="LiveId" clId="{AB94867C-7F1F-4F52-A7CC-1BBF41B9F577}" dt="2020-11-20T02:42:51.188" v="48398" actId="947"/>
          <ac:spMkLst>
            <pc:docMk/>
            <pc:sldMk cId="0" sldId="292"/>
            <ac:spMk id="6474" creationId="{00000000-0000-0000-0000-000000000000}"/>
          </ac:spMkLst>
        </pc:spChg>
        <pc:spChg chg="mod">
          <ac:chgData name="Cao Tianyue" userId="002e49554a3b1526" providerId="LiveId" clId="{AB94867C-7F1F-4F52-A7CC-1BBF41B9F577}" dt="2020-11-20T02:42:51.188" v="48394" actId="947"/>
          <ac:spMkLst>
            <pc:docMk/>
            <pc:sldMk cId="0" sldId="292"/>
            <ac:spMk id="6475" creationId="{00000000-0000-0000-0000-000000000000}"/>
          </ac:spMkLst>
        </pc:spChg>
        <pc:spChg chg="mod">
          <ac:chgData name="Cao Tianyue" userId="002e49554a3b1526" providerId="LiveId" clId="{AB94867C-7F1F-4F52-A7CC-1BBF41B9F577}" dt="2020-11-20T02:42:51.188" v="48390" actId="947"/>
          <ac:spMkLst>
            <pc:docMk/>
            <pc:sldMk cId="0" sldId="292"/>
            <ac:spMk id="6476" creationId="{00000000-0000-0000-0000-000000000000}"/>
          </ac:spMkLst>
        </pc:spChg>
        <pc:spChg chg="mod">
          <ac:chgData name="Cao Tianyue" userId="002e49554a3b1526" providerId="LiveId" clId="{AB94867C-7F1F-4F52-A7CC-1BBF41B9F577}" dt="2020-11-20T02:42:51.188" v="48386" actId="947"/>
          <ac:spMkLst>
            <pc:docMk/>
            <pc:sldMk cId="0" sldId="292"/>
            <ac:spMk id="6477" creationId="{00000000-0000-0000-0000-000000000000}"/>
          </ac:spMkLst>
        </pc:spChg>
        <pc:spChg chg="mod">
          <ac:chgData name="Cao Tianyue" userId="002e49554a3b1526" providerId="LiveId" clId="{AB94867C-7F1F-4F52-A7CC-1BBF41B9F577}" dt="2020-11-20T02:42:51.149" v="47814" actId="947"/>
          <ac:spMkLst>
            <pc:docMk/>
            <pc:sldMk cId="0" sldId="292"/>
            <ac:spMk id="6479" creationId="{00000000-0000-0000-0000-000000000000}"/>
          </ac:spMkLst>
        </pc:spChg>
        <pc:spChg chg="mod">
          <ac:chgData name="Cao Tianyue" userId="002e49554a3b1526" providerId="LiveId" clId="{AB94867C-7F1F-4F52-A7CC-1BBF41B9F577}" dt="2020-11-20T02:42:51.143" v="47731" actId="947"/>
          <ac:spMkLst>
            <pc:docMk/>
            <pc:sldMk cId="0" sldId="292"/>
            <ac:spMk id="6480" creationId="{00000000-0000-0000-0000-000000000000}"/>
          </ac:spMkLst>
        </pc:spChg>
        <pc:spChg chg="mod">
          <ac:chgData name="Cao Tianyue" userId="002e49554a3b1526" providerId="LiveId" clId="{AB94867C-7F1F-4F52-A7CC-1BBF41B9F577}" dt="2020-11-20T02:42:51.148" v="47800" actId="947"/>
          <ac:spMkLst>
            <pc:docMk/>
            <pc:sldMk cId="0" sldId="292"/>
            <ac:spMk id="6482" creationId="{00000000-0000-0000-0000-000000000000}"/>
          </ac:spMkLst>
        </pc:spChg>
        <pc:spChg chg="mod">
          <ac:chgData name="Cao Tianyue" userId="002e49554a3b1526" providerId="LiveId" clId="{AB94867C-7F1F-4F52-A7CC-1BBF41B9F577}" dt="2020-11-20T02:42:51.144" v="47735" actId="947"/>
          <ac:spMkLst>
            <pc:docMk/>
            <pc:sldMk cId="0" sldId="292"/>
            <ac:spMk id="6483" creationId="{00000000-0000-0000-0000-000000000000}"/>
          </ac:spMkLst>
        </pc:spChg>
        <pc:spChg chg="mod">
          <ac:chgData name="Cao Tianyue" userId="002e49554a3b1526" providerId="LiveId" clId="{AB94867C-7F1F-4F52-A7CC-1BBF41B9F577}" dt="2020-11-20T02:42:51.141" v="47687" actId="947"/>
          <ac:spMkLst>
            <pc:docMk/>
            <pc:sldMk cId="0" sldId="292"/>
            <ac:spMk id="6484" creationId="{00000000-0000-0000-0000-000000000000}"/>
          </ac:spMkLst>
        </pc:spChg>
        <pc:spChg chg="mod">
          <ac:chgData name="Cao Tianyue" userId="002e49554a3b1526" providerId="LiveId" clId="{AB94867C-7F1F-4F52-A7CC-1BBF41B9F577}" dt="2020-11-20T02:42:51.187" v="48382" actId="947"/>
          <ac:spMkLst>
            <pc:docMk/>
            <pc:sldMk cId="0" sldId="292"/>
            <ac:spMk id="6486" creationId="{00000000-0000-0000-0000-000000000000}"/>
          </ac:spMkLst>
        </pc:spChg>
        <pc:spChg chg="mod">
          <ac:chgData name="Cao Tianyue" userId="002e49554a3b1526" providerId="LiveId" clId="{AB94867C-7F1F-4F52-A7CC-1BBF41B9F577}" dt="2020-11-20T02:42:51.187" v="48378" actId="947"/>
          <ac:spMkLst>
            <pc:docMk/>
            <pc:sldMk cId="0" sldId="292"/>
            <ac:spMk id="6489" creationId="{00000000-0000-0000-0000-000000000000}"/>
          </ac:spMkLst>
        </pc:spChg>
        <pc:spChg chg="mod">
          <ac:chgData name="Cao Tianyue" userId="002e49554a3b1526" providerId="LiveId" clId="{AB94867C-7F1F-4F52-A7CC-1BBF41B9F577}" dt="2020-11-20T02:42:51.187" v="48374" actId="947"/>
          <ac:spMkLst>
            <pc:docMk/>
            <pc:sldMk cId="0" sldId="292"/>
            <ac:spMk id="6490" creationId="{00000000-0000-0000-0000-000000000000}"/>
          </ac:spMkLst>
        </pc:spChg>
        <pc:spChg chg="mod">
          <ac:chgData name="Cao Tianyue" userId="002e49554a3b1526" providerId="LiveId" clId="{AB94867C-7F1F-4F52-A7CC-1BBF41B9F577}" dt="2020-11-20T02:42:51.187" v="48370" actId="947"/>
          <ac:spMkLst>
            <pc:docMk/>
            <pc:sldMk cId="0" sldId="292"/>
            <ac:spMk id="6492" creationId="{00000000-0000-0000-0000-000000000000}"/>
          </ac:spMkLst>
        </pc:spChg>
        <pc:spChg chg="mod">
          <ac:chgData name="Cao Tianyue" userId="002e49554a3b1526" providerId="LiveId" clId="{AB94867C-7F1F-4F52-A7CC-1BBF41B9F577}" dt="2020-11-20T02:42:51.186" v="48366" actId="947"/>
          <ac:spMkLst>
            <pc:docMk/>
            <pc:sldMk cId="0" sldId="292"/>
            <ac:spMk id="6493" creationId="{00000000-0000-0000-0000-000000000000}"/>
          </ac:spMkLst>
        </pc:spChg>
        <pc:spChg chg="mod">
          <ac:chgData name="Cao Tianyue" userId="002e49554a3b1526" providerId="LiveId" clId="{AB94867C-7F1F-4F52-A7CC-1BBF41B9F577}" dt="2020-11-20T02:42:51.186" v="48362" actId="947"/>
          <ac:spMkLst>
            <pc:docMk/>
            <pc:sldMk cId="0" sldId="292"/>
            <ac:spMk id="6494" creationId="{00000000-0000-0000-0000-000000000000}"/>
          </ac:spMkLst>
        </pc:spChg>
        <pc:spChg chg="mod">
          <ac:chgData name="Cao Tianyue" userId="002e49554a3b1526" providerId="LiveId" clId="{AB94867C-7F1F-4F52-A7CC-1BBF41B9F577}" dt="2020-11-20T02:42:51.186" v="48358" actId="947"/>
          <ac:spMkLst>
            <pc:docMk/>
            <pc:sldMk cId="0" sldId="292"/>
            <ac:spMk id="6495" creationId="{00000000-0000-0000-0000-000000000000}"/>
          </ac:spMkLst>
        </pc:spChg>
        <pc:spChg chg="mod">
          <ac:chgData name="Cao Tianyue" userId="002e49554a3b1526" providerId="LiveId" clId="{AB94867C-7F1F-4F52-A7CC-1BBF41B9F577}" dt="2020-11-20T02:42:51.186" v="48354" actId="947"/>
          <ac:spMkLst>
            <pc:docMk/>
            <pc:sldMk cId="0" sldId="292"/>
            <ac:spMk id="6496" creationId="{00000000-0000-0000-0000-000000000000}"/>
          </ac:spMkLst>
        </pc:spChg>
        <pc:spChg chg="mod">
          <ac:chgData name="Cao Tianyue" userId="002e49554a3b1526" providerId="LiveId" clId="{AB94867C-7F1F-4F52-A7CC-1BBF41B9F577}" dt="2020-11-20T02:42:51.185" v="48350" actId="947"/>
          <ac:spMkLst>
            <pc:docMk/>
            <pc:sldMk cId="0" sldId="292"/>
            <ac:spMk id="6497" creationId="{00000000-0000-0000-0000-000000000000}"/>
          </ac:spMkLst>
        </pc:spChg>
        <pc:spChg chg="mod">
          <ac:chgData name="Cao Tianyue" userId="002e49554a3b1526" providerId="LiveId" clId="{AB94867C-7F1F-4F52-A7CC-1BBF41B9F577}" dt="2020-11-20T02:42:51.185" v="48346" actId="947"/>
          <ac:spMkLst>
            <pc:docMk/>
            <pc:sldMk cId="0" sldId="292"/>
            <ac:spMk id="6498" creationId="{00000000-0000-0000-0000-000000000000}"/>
          </ac:spMkLst>
        </pc:spChg>
        <pc:spChg chg="mod">
          <ac:chgData name="Cao Tianyue" userId="002e49554a3b1526" providerId="LiveId" clId="{AB94867C-7F1F-4F52-A7CC-1BBF41B9F577}" dt="2020-11-20T02:42:51.185" v="48342" actId="947"/>
          <ac:spMkLst>
            <pc:docMk/>
            <pc:sldMk cId="0" sldId="292"/>
            <ac:spMk id="6499" creationId="{00000000-0000-0000-0000-000000000000}"/>
          </ac:spMkLst>
        </pc:spChg>
        <pc:spChg chg="mod">
          <ac:chgData name="Cao Tianyue" userId="002e49554a3b1526" providerId="LiveId" clId="{AB94867C-7F1F-4F52-A7CC-1BBF41B9F577}" dt="2020-11-20T02:42:51.185" v="48338" actId="947"/>
          <ac:spMkLst>
            <pc:docMk/>
            <pc:sldMk cId="0" sldId="292"/>
            <ac:spMk id="6500" creationId="{00000000-0000-0000-0000-000000000000}"/>
          </ac:spMkLst>
        </pc:spChg>
        <pc:spChg chg="mod">
          <ac:chgData name="Cao Tianyue" userId="002e49554a3b1526" providerId="LiveId" clId="{AB94867C-7F1F-4F52-A7CC-1BBF41B9F577}" dt="2020-11-20T02:42:51.184" v="48334" actId="947"/>
          <ac:spMkLst>
            <pc:docMk/>
            <pc:sldMk cId="0" sldId="292"/>
            <ac:spMk id="6501" creationId="{00000000-0000-0000-0000-000000000000}"/>
          </ac:spMkLst>
        </pc:spChg>
        <pc:spChg chg="mod">
          <ac:chgData name="Cao Tianyue" userId="002e49554a3b1526" providerId="LiveId" clId="{AB94867C-7F1F-4F52-A7CC-1BBF41B9F577}" dt="2020-11-20T02:42:51.184" v="48330" actId="947"/>
          <ac:spMkLst>
            <pc:docMk/>
            <pc:sldMk cId="0" sldId="292"/>
            <ac:spMk id="6502" creationId="{00000000-0000-0000-0000-000000000000}"/>
          </ac:spMkLst>
        </pc:spChg>
        <pc:spChg chg="mod">
          <ac:chgData name="Cao Tianyue" userId="002e49554a3b1526" providerId="LiveId" clId="{AB94867C-7F1F-4F52-A7CC-1BBF41B9F577}" dt="2020-11-20T02:42:51.184" v="48326" actId="947"/>
          <ac:spMkLst>
            <pc:docMk/>
            <pc:sldMk cId="0" sldId="292"/>
            <ac:spMk id="6503" creationId="{00000000-0000-0000-0000-000000000000}"/>
          </ac:spMkLst>
        </pc:spChg>
        <pc:spChg chg="mod">
          <ac:chgData name="Cao Tianyue" userId="002e49554a3b1526" providerId="LiveId" clId="{AB94867C-7F1F-4F52-A7CC-1BBF41B9F577}" dt="2020-11-20T02:42:51.184" v="48322" actId="947"/>
          <ac:spMkLst>
            <pc:docMk/>
            <pc:sldMk cId="0" sldId="292"/>
            <ac:spMk id="6504" creationId="{00000000-0000-0000-0000-000000000000}"/>
          </ac:spMkLst>
        </pc:spChg>
        <pc:spChg chg="mod">
          <ac:chgData name="Cao Tianyue" userId="002e49554a3b1526" providerId="LiveId" clId="{AB94867C-7F1F-4F52-A7CC-1BBF41B9F577}" dt="2020-11-20T02:42:51.183" v="48318" actId="947"/>
          <ac:spMkLst>
            <pc:docMk/>
            <pc:sldMk cId="0" sldId="292"/>
            <ac:spMk id="6505" creationId="{00000000-0000-0000-0000-000000000000}"/>
          </ac:spMkLst>
        </pc:spChg>
        <pc:spChg chg="mod">
          <ac:chgData name="Cao Tianyue" userId="002e49554a3b1526" providerId="LiveId" clId="{AB94867C-7F1F-4F52-A7CC-1BBF41B9F577}" dt="2020-11-20T02:42:51.183" v="48314" actId="947"/>
          <ac:spMkLst>
            <pc:docMk/>
            <pc:sldMk cId="0" sldId="292"/>
            <ac:spMk id="6506" creationId="{00000000-0000-0000-0000-000000000000}"/>
          </ac:spMkLst>
        </pc:spChg>
        <pc:spChg chg="mod">
          <ac:chgData name="Cao Tianyue" userId="002e49554a3b1526" providerId="LiveId" clId="{AB94867C-7F1F-4F52-A7CC-1BBF41B9F577}" dt="2020-11-20T02:42:51.183" v="48310" actId="947"/>
          <ac:spMkLst>
            <pc:docMk/>
            <pc:sldMk cId="0" sldId="292"/>
            <ac:spMk id="6507" creationId="{00000000-0000-0000-0000-000000000000}"/>
          </ac:spMkLst>
        </pc:spChg>
        <pc:spChg chg="mod">
          <ac:chgData name="Cao Tianyue" userId="002e49554a3b1526" providerId="LiveId" clId="{AB94867C-7F1F-4F52-A7CC-1BBF41B9F577}" dt="2020-11-20T02:42:51.182" v="48306" actId="947"/>
          <ac:spMkLst>
            <pc:docMk/>
            <pc:sldMk cId="0" sldId="292"/>
            <ac:spMk id="6508" creationId="{00000000-0000-0000-0000-000000000000}"/>
          </ac:spMkLst>
        </pc:spChg>
        <pc:spChg chg="mod">
          <ac:chgData name="Cao Tianyue" userId="002e49554a3b1526" providerId="LiveId" clId="{AB94867C-7F1F-4F52-A7CC-1BBF41B9F577}" dt="2020-11-20T02:42:51.182" v="48302" actId="947"/>
          <ac:spMkLst>
            <pc:docMk/>
            <pc:sldMk cId="0" sldId="292"/>
            <ac:spMk id="6509" creationId="{00000000-0000-0000-0000-000000000000}"/>
          </ac:spMkLst>
        </pc:spChg>
        <pc:spChg chg="mod">
          <ac:chgData name="Cao Tianyue" userId="002e49554a3b1526" providerId="LiveId" clId="{AB94867C-7F1F-4F52-A7CC-1BBF41B9F577}" dt="2020-11-20T02:42:51.182" v="48298" actId="947"/>
          <ac:spMkLst>
            <pc:docMk/>
            <pc:sldMk cId="0" sldId="292"/>
            <ac:spMk id="6510" creationId="{00000000-0000-0000-0000-000000000000}"/>
          </ac:spMkLst>
        </pc:spChg>
        <pc:spChg chg="mod">
          <ac:chgData name="Cao Tianyue" userId="002e49554a3b1526" providerId="LiveId" clId="{AB94867C-7F1F-4F52-A7CC-1BBF41B9F577}" dt="2020-11-20T02:42:51.182" v="48294" actId="947"/>
          <ac:spMkLst>
            <pc:docMk/>
            <pc:sldMk cId="0" sldId="292"/>
            <ac:spMk id="6511" creationId="{00000000-0000-0000-0000-000000000000}"/>
          </ac:spMkLst>
        </pc:spChg>
        <pc:spChg chg="mod">
          <ac:chgData name="Cao Tianyue" userId="002e49554a3b1526" providerId="LiveId" clId="{AB94867C-7F1F-4F52-A7CC-1BBF41B9F577}" dt="2020-11-20T02:42:51.181" v="48290" actId="947"/>
          <ac:spMkLst>
            <pc:docMk/>
            <pc:sldMk cId="0" sldId="292"/>
            <ac:spMk id="6512" creationId="{00000000-0000-0000-0000-000000000000}"/>
          </ac:spMkLst>
        </pc:spChg>
        <pc:spChg chg="mod">
          <ac:chgData name="Cao Tianyue" userId="002e49554a3b1526" providerId="LiveId" clId="{AB94867C-7F1F-4F52-A7CC-1BBF41B9F577}" dt="2020-11-20T02:42:51.181" v="48286" actId="947"/>
          <ac:spMkLst>
            <pc:docMk/>
            <pc:sldMk cId="0" sldId="292"/>
            <ac:spMk id="6513" creationId="{00000000-0000-0000-0000-000000000000}"/>
          </ac:spMkLst>
        </pc:spChg>
        <pc:spChg chg="mod">
          <ac:chgData name="Cao Tianyue" userId="002e49554a3b1526" providerId="LiveId" clId="{AB94867C-7F1F-4F52-A7CC-1BBF41B9F577}" dt="2020-11-20T02:42:51.181" v="48282" actId="947"/>
          <ac:spMkLst>
            <pc:docMk/>
            <pc:sldMk cId="0" sldId="292"/>
            <ac:spMk id="6514" creationId="{00000000-0000-0000-0000-000000000000}"/>
          </ac:spMkLst>
        </pc:spChg>
        <pc:spChg chg="mod">
          <ac:chgData name="Cao Tianyue" userId="002e49554a3b1526" providerId="LiveId" clId="{AB94867C-7F1F-4F52-A7CC-1BBF41B9F577}" dt="2020-11-20T02:42:51.181" v="48278" actId="947"/>
          <ac:spMkLst>
            <pc:docMk/>
            <pc:sldMk cId="0" sldId="292"/>
            <ac:spMk id="6515" creationId="{00000000-0000-0000-0000-000000000000}"/>
          </ac:spMkLst>
        </pc:spChg>
        <pc:spChg chg="mod">
          <ac:chgData name="Cao Tianyue" userId="002e49554a3b1526" providerId="LiveId" clId="{AB94867C-7F1F-4F52-A7CC-1BBF41B9F577}" dt="2020-11-20T02:42:51.180" v="48274" actId="947"/>
          <ac:spMkLst>
            <pc:docMk/>
            <pc:sldMk cId="0" sldId="292"/>
            <ac:spMk id="6516" creationId="{00000000-0000-0000-0000-000000000000}"/>
          </ac:spMkLst>
        </pc:spChg>
        <pc:spChg chg="mod">
          <ac:chgData name="Cao Tianyue" userId="002e49554a3b1526" providerId="LiveId" clId="{AB94867C-7F1F-4F52-A7CC-1BBF41B9F577}" dt="2020-11-20T02:42:51.180" v="48270" actId="947"/>
          <ac:spMkLst>
            <pc:docMk/>
            <pc:sldMk cId="0" sldId="292"/>
            <ac:spMk id="6517" creationId="{00000000-0000-0000-0000-000000000000}"/>
          </ac:spMkLst>
        </pc:spChg>
        <pc:spChg chg="mod">
          <ac:chgData name="Cao Tianyue" userId="002e49554a3b1526" providerId="LiveId" clId="{AB94867C-7F1F-4F52-A7CC-1BBF41B9F577}" dt="2020-11-20T02:42:51.180" v="48266" actId="947"/>
          <ac:spMkLst>
            <pc:docMk/>
            <pc:sldMk cId="0" sldId="292"/>
            <ac:spMk id="6518" creationId="{00000000-0000-0000-0000-000000000000}"/>
          </ac:spMkLst>
        </pc:spChg>
        <pc:spChg chg="mod">
          <ac:chgData name="Cao Tianyue" userId="002e49554a3b1526" providerId="LiveId" clId="{AB94867C-7F1F-4F52-A7CC-1BBF41B9F577}" dt="2020-11-20T02:42:51.179" v="48262" actId="947"/>
          <ac:spMkLst>
            <pc:docMk/>
            <pc:sldMk cId="0" sldId="292"/>
            <ac:spMk id="6519" creationId="{00000000-0000-0000-0000-000000000000}"/>
          </ac:spMkLst>
        </pc:spChg>
        <pc:spChg chg="mod">
          <ac:chgData name="Cao Tianyue" userId="002e49554a3b1526" providerId="LiveId" clId="{AB94867C-7F1F-4F52-A7CC-1BBF41B9F577}" dt="2020-11-20T02:42:51.179" v="48258" actId="947"/>
          <ac:spMkLst>
            <pc:docMk/>
            <pc:sldMk cId="0" sldId="292"/>
            <ac:spMk id="6520" creationId="{00000000-0000-0000-0000-000000000000}"/>
          </ac:spMkLst>
        </pc:spChg>
        <pc:spChg chg="mod">
          <ac:chgData name="Cao Tianyue" userId="002e49554a3b1526" providerId="LiveId" clId="{AB94867C-7F1F-4F52-A7CC-1BBF41B9F577}" dt="2020-11-20T02:42:51.179" v="48254" actId="947"/>
          <ac:spMkLst>
            <pc:docMk/>
            <pc:sldMk cId="0" sldId="292"/>
            <ac:spMk id="6521" creationId="{00000000-0000-0000-0000-000000000000}"/>
          </ac:spMkLst>
        </pc:spChg>
        <pc:spChg chg="mod">
          <ac:chgData name="Cao Tianyue" userId="002e49554a3b1526" providerId="LiveId" clId="{AB94867C-7F1F-4F52-A7CC-1BBF41B9F577}" dt="2020-11-20T02:42:51.179" v="48250" actId="947"/>
          <ac:spMkLst>
            <pc:docMk/>
            <pc:sldMk cId="0" sldId="292"/>
            <ac:spMk id="6522" creationId="{00000000-0000-0000-0000-000000000000}"/>
          </ac:spMkLst>
        </pc:spChg>
        <pc:spChg chg="mod">
          <ac:chgData name="Cao Tianyue" userId="002e49554a3b1526" providerId="LiveId" clId="{AB94867C-7F1F-4F52-A7CC-1BBF41B9F577}" dt="2020-11-20T02:42:51.178" v="48246" actId="947"/>
          <ac:spMkLst>
            <pc:docMk/>
            <pc:sldMk cId="0" sldId="292"/>
            <ac:spMk id="6523" creationId="{00000000-0000-0000-0000-000000000000}"/>
          </ac:spMkLst>
        </pc:spChg>
        <pc:spChg chg="mod">
          <ac:chgData name="Cao Tianyue" userId="002e49554a3b1526" providerId="LiveId" clId="{AB94867C-7F1F-4F52-A7CC-1BBF41B9F577}" dt="2020-11-20T02:42:51.178" v="48242" actId="947"/>
          <ac:spMkLst>
            <pc:docMk/>
            <pc:sldMk cId="0" sldId="292"/>
            <ac:spMk id="6524" creationId="{00000000-0000-0000-0000-000000000000}"/>
          </ac:spMkLst>
        </pc:spChg>
        <pc:spChg chg="mod">
          <ac:chgData name="Cao Tianyue" userId="002e49554a3b1526" providerId="LiveId" clId="{AB94867C-7F1F-4F52-A7CC-1BBF41B9F577}" dt="2020-11-20T02:42:51.178" v="48238" actId="947"/>
          <ac:spMkLst>
            <pc:docMk/>
            <pc:sldMk cId="0" sldId="292"/>
            <ac:spMk id="6525" creationId="{00000000-0000-0000-0000-000000000000}"/>
          </ac:spMkLst>
        </pc:spChg>
        <pc:spChg chg="mod">
          <ac:chgData name="Cao Tianyue" userId="002e49554a3b1526" providerId="LiveId" clId="{AB94867C-7F1F-4F52-A7CC-1BBF41B9F577}" dt="2020-11-20T02:42:51.177" v="48234" actId="947"/>
          <ac:spMkLst>
            <pc:docMk/>
            <pc:sldMk cId="0" sldId="292"/>
            <ac:spMk id="6526" creationId="{00000000-0000-0000-0000-000000000000}"/>
          </ac:spMkLst>
        </pc:spChg>
        <pc:spChg chg="mod">
          <ac:chgData name="Cao Tianyue" userId="002e49554a3b1526" providerId="LiveId" clId="{AB94867C-7F1F-4F52-A7CC-1BBF41B9F577}" dt="2020-11-20T02:42:51.177" v="48230" actId="947"/>
          <ac:spMkLst>
            <pc:docMk/>
            <pc:sldMk cId="0" sldId="292"/>
            <ac:spMk id="6527" creationId="{00000000-0000-0000-0000-000000000000}"/>
          </ac:spMkLst>
        </pc:spChg>
        <pc:spChg chg="mod">
          <ac:chgData name="Cao Tianyue" userId="002e49554a3b1526" providerId="LiveId" clId="{AB94867C-7F1F-4F52-A7CC-1BBF41B9F577}" dt="2020-11-20T02:42:51.177" v="48226" actId="947"/>
          <ac:spMkLst>
            <pc:docMk/>
            <pc:sldMk cId="0" sldId="292"/>
            <ac:spMk id="6528" creationId="{00000000-0000-0000-0000-000000000000}"/>
          </ac:spMkLst>
        </pc:spChg>
        <pc:spChg chg="mod">
          <ac:chgData name="Cao Tianyue" userId="002e49554a3b1526" providerId="LiveId" clId="{AB94867C-7F1F-4F52-A7CC-1BBF41B9F577}" dt="2020-11-20T02:42:51.177" v="48222" actId="947"/>
          <ac:spMkLst>
            <pc:docMk/>
            <pc:sldMk cId="0" sldId="292"/>
            <ac:spMk id="6529" creationId="{00000000-0000-0000-0000-000000000000}"/>
          </ac:spMkLst>
        </pc:spChg>
        <pc:spChg chg="mod">
          <ac:chgData name="Cao Tianyue" userId="002e49554a3b1526" providerId="LiveId" clId="{AB94867C-7F1F-4F52-A7CC-1BBF41B9F577}" dt="2020-11-20T02:42:51.176" v="48218" actId="947"/>
          <ac:spMkLst>
            <pc:docMk/>
            <pc:sldMk cId="0" sldId="292"/>
            <ac:spMk id="6530" creationId="{00000000-0000-0000-0000-000000000000}"/>
          </ac:spMkLst>
        </pc:spChg>
        <pc:spChg chg="mod">
          <ac:chgData name="Cao Tianyue" userId="002e49554a3b1526" providerId="LiveId" clId="{AB94867C-7F1F-4F52-A7CC-1BBF41B9F577}" dt="2020-11-20T02:42:51.176" v="48214" actId="947"/>
          <ac:spMkLst>
            <pc:docMk/>
            <pc:sldMk cId="0" sldId="292"/>
            <ac:spMk id="6531" creationId="{00000000-0000-0000-0000-000000000000}"/>
          </ac:spMkLst>
        </pc:spChg>
        <pc:spChg chg="mod">
          <ac:chgData name="Cao Tianyue" userId="002e49554a3b1526" providerId="LiveId" clId="{AB94867C-7F1F-4F52-A7CC-1BBF41B9F577}" dt="2020-11-20T02:42:51.176" v="48210" actId="947"/>
          <ac:spMkLst>
            <pc:docMk/>
            <pc:sldMk cId="0" sldId="292"/>
            <ac:spMk id="6532" creationId="{00000000-0000-0000-0000-000000000000}"/>
          </ac:spMkLst>
        </pc:spChg>
        <pc:spChg chg="mod">
          <ac:chgData name="Cao Tianyue" userId="002e49554a3b1526" providerId="LiveId" clId="{AB94867C-7F1F-4F52-A7CC-1BBF41B9F577}" dt="2020-11-20T02:42:51.176" v="48206" actId="947"/>
          <ac:spMkLst>
            <pc:docMk/>
            <pc:sldMk cId="0" sldId="292"/>
            <ac:spMk id="6533" creationId="{00000000-0000-0000-0000-000000000000}"/>
          </ac:spMkLst>
        </pc:spChg>
        <pc:spChg chg="mod">
          <ac:chgData name="Cao Tianyue" userId="002e49554a3b1526" providerId="LiveId" clId="{AB94867C-7F1F-4F52-A7CC-1BBF41B9F577}" dt="2020-11-20T02:42:51.175" v="48202" actId="947"/>
          <ac:spMkLst>
            <pc:docMk/>
            <pc:sldMk cId="0" sldId="292"/>
            <ac:spMk id="6534" creationId="{00000000-0000-0000-0000-000000000000}"/>
          </ac:spMkLst>
        </pc:spChg>
        <pc:spChg chg="mod">
          <ac:chgData name="Cao Tianyue" userId="002e49554a3b1526" providerId="LiveId" clId="{AB94867C-7F1F-4F52-A7CC-1BBF41B9F577}" dt="2020-11-20T02:42:51.175" v="48198" actId="947"/>
          <ac:spMkLst>
            <pc:docMk/>
            <pc:sldMk cId="0" sldId="292"/>
            <ac:spMk id="6535" creationId="{00000000-0000-0000-0000-000000000000}"/>
          </ac:spMkLst>
        </pc:spChg>
        <pc:spChg chg="mod">
          <ac:chgData name="Cao Tianyue" userId="002e49554a3b1526" providerId="LiveId" clId="{AB94867C-7F1F-4F52-A7CC-1BBF41B9F577}" dt="2020-11-20T02:42:51.175" v="48194" actId="947"/>
          <ac:spMkLst>
            <pc:docMk/>
            <pc:sldMk cId="0" sldId="292"/>
            <ac:spMk id="6536" creationId="{00000000-0000-0000-0000-000000000000}"/>
          </ac:spMkLst>
        </pc:spChg>
        <pc:spChg chg="mod">
          <ac:chgData name="Cao Tianyue" userId="002e49554a3b1526" providerId="LiveId" clId="{AB94867C-7F1F-4F52-A7CC-1BBF41B9F577}" dt="2020-11-20T02:42:51.174" v="48190" actId="947"/>
          <ac:spMkLst>
            <pc:docMk/>
            <pc:sldMk cId="0" sldId="292"/>
            <ac:spMk id="6537" creationId="{00000000-0000-0000-0000-000000000000}"/>
          </ac:spMkLst>
        </pc:spChg>
        <pc:spChg chg="mod">
          <ac:chgData name="Cao Tianyue" userId="002e49554a3b1526" providerId="LiveId" clId="{AB94867C-7F1F-4F52-A7CC-1BBF41B9F577}" dt="2020-11-20T02:42:51.174" v="48186" actId="947"/>
          <ac:spMkLst>
            <pc:docMk/>
            <pc:sldMk cId="0" sldId="292"/>
            <ac:spMk id="6538" creationId="{00000000-0000-0000-0000-000000000000}"/>
          </ac:spMkLst>
        </pc:spChg>
        <pc:spChg chg="mod">
          <ac:chgData name="Cao Tianyue" userId="002e49554a3b1526" providerId="LiveId" clId="{AB94867C-7F1F-4F52-A7CC-1BBF41B9F577}" dt="2020-11-20T02:42:51.174" v="48182" actId="947"/>
          <ac:spMkLst>
            <pc:docMk/>
            <pc:sldMk cId="0" sldId="292"/>
            <ac:spMk id="6539" creationId="{00000000-0000-0000-0000-000000000000}"/>
          </ac:spMkLst>
        </pc:spChg>
        <pc:spChg chg="mod">
          <ac:chgData name="Cao Tianyue" userId="002e49554a3b1526" providerId="LiveId" clId="{AB94867C-7F1F-4F52-A7CC-1BBF41B9F577}" dt="2020-11-20T02:42:51.174" v="48178" actId="947"/>
          <ac:spMkLst>
            <pc:docMk/>
            <pc:sldMk cId="0" sldId="292"/>
            <ac:spMk id="6540" creationId="{00000000-0000-0000-0000-000000000000}"/>
          </ac:spMkLst>
        </pc:spChg>
        <pc:spChg chg="mod">
          <ac:chgData name="Cao Tianyue" userId="002e49554a3b1526" providerId="LiveId" clId="{AB94867C-7F1F-4F52-A7CC-1BBF41B9F577}" dt="2020-11-20T02:42:51.173" v="48174" actId="947"/>
          <ac:spMkLst>
            <pc:docMk/>
            <pc:sldMk cId="0" sldId="292"/>
            <ac:spMk id="6541" creationId="{00000000-0000-0000-0000-000000000000}"/>
          </ac:spMkLst>
        </pc:spChg>
        <pc:spChg chg="mod">
          <ac:chgData name="Cao Tianyue" userId="002e49554a3b1526" providerId="LiveId" clId="{AB94867C-7F1F-4F52-A7CC-1BBF41B9F577}" dt="2020-11-20T02:42:51.173" v="48170" actId="947"/>
          <ac:spMkLst>
            <pc:docMk/>
            <pc:sldMk cId="0" sldId="292"/>
            <ac:spMk id="6542" creationId="{00000000-0000-0000-0000-000000000000}"/>
          </ac:spMkLst>
        </pc:spChg>
        <pc:spChg chg="mod">
          <ac:chgData name="Cao Tianyue" userId="002e49554a3b1526" providerId="LiveId" clId="{AB94867C-7F1F-4F52-A7CC-1BBF41B9F577}" dt="2020-11-20T02:42:51.173" v="48166" actId="947"/>
          <ac:spMkLst>
            <pc:docMk/>
            <pc:sldMk cId="0" sldId="292"/>
            <ac:spMk id="6543" creationId="{00000000-0000-0000-0000-000000000000}"/>
          </ac:spMkLst>
        </pc:spChg>
        <pc:spChg chg="mod">
          <ac:chgData name="Cao Tianyue" userId="002e49554a3b1526" providerId="LiveId" clId="{AB94867C-7F1F-4F52-A7CC-1BBF41B9F577}" dt="2020-11-20T02:42:51.172" v="48162" actId="947"/>
          <ac:spMkLst>
            <pc:docMk/>
            <pc:sldMk cId="0" sldId="292"/>
            <ac:spMk id="6544" creationId="{00000000-0000-0000-0000-000000000000}"/>
          </ac:spMkLst>
        </pc:spChg>
        <pc:spChg chg="mod">
          <ac:chgData name="Cao Tianyue" userId="002e49554a3b1526" providerId="LiveId" clId="{AB94867C-7F1F-4F52-A7CC-1BBF41B9F577}" dt="2020-11-20T02:42:51.172" v="48158" actId="947"/>
          <ac:spMkLst>
            <pc:docMk/>
            <pc:sldMk cId="0" sldId="292"/>
            <ac:spMk id="6545" creationId="{00000000-0000-0000-0000-000000000000}"/>
          </ac:spMkLst>
        </pc:spChg>
        <pc:spChg chg="mod">
          <ac:chgData name="Cao Tianyue" userId="002e49554a3b1526" providerId="LiveId" clId="{AB94867C-7F1F-4F52-A7CC-1BBF41B9F577}" dt="2020-11-20T02:42:51.172" v="48154" actId="947"/>
          <ac:spMkLst>
            <pc:docMk/>
            <pc:sldMk cId="0" sldId="292"/>
            <ac:spMk id="6546" creationId="{00000000-0000-0000-0000-000000000000}"/>
          </ac:spMkLst>
        </pc:spChg>
        <pc:spChg chg="mod">
          <ac:chgData name="Cao Tianyue" userId="002e49554a3b1526" providerId="LiveId" clId="{AB94867C-7F1F-4F52-A7CC-1BBF41B9F577}" dt="2020-11-20T02:42:51.172" v="48150" actId="947"/>
          <ac:spMkLst>
            <pc:docMk/>
            <pc:sldMk cId="0" sldId="292"/>
            <ac:spMk id="6547" creationId="{00000000-0000-0000-0000-000000000000}"/>
          </ac:spMkLst>
        </pc:spChg>
        <pc:spChg chg="mod">
          <ac:chgData name="Cao Tianyue" userId="002e49554a3b1526" providerId="LiveId" clId="{AB94867C-7F1F-4F52-A7CC-1BBF41B9F577}" dt="2020-11-20T02:42:51.171" v="48146" actId="947"/>
          <ac:spMkLst>
            <pc:docMk/>
            <pc:sldMk cId="0" sldId="292"/>
            <ac:spMk id="6548" creationId="{00000000-0000-0000-0000-000000000000}"/>
          </ac:spMkLst>
        </pc:spChg>
        <pc:spChg chg="mod">
          <ac:chgData name="Cao Tianyue" userId="002e49554a3b1526" providerId="LiveId" clId="{AB94867C-7F1F-4F52-A7CC-1BBF41B9F577}" dt="2020-11-20T02:42:51.171" v="48142" actId="947"/>
          <ac:spMkLst>
            <pc:docMk/>
            <pc:sldMk cId="0" sldId="292"/>
            <ac:spMk id="6549" creationId="{00000000-0000-0000-0000-000000000000}"/>
          </ac:spMkLst>
        </pc:spChg>
        <pc:spChg chg="mod">
          <ac:chgData name="Cao Tianyue" userId="002e49554a3b1526" providerId="LiveId" clId="{AB94867C-7F1F-4F52-A7CC-1BBF41B9F577}" dt="2020-11-20T02:42:51.171" v="48138" actId="947"/>
          <ac:spMkLst>
            <pc:docMk/>
            <pc:sldMk cId="0" sldId="292"/>
            <ac:spMk id="6550" creationId="{00000000-0000-0000-0000-000000000000}"/>
          </ac:spMkLst>
        </pc:spChg>
        <pc:spChg chg="mod">
          <ac:chgData name="Cao Tianyue" userId="002e49554a3b1526" providerId="LiveId" clId="{AB94867C-7F1F-4F52-A7CC-1BBF41B9F577}" dt="2020-11-20T02:42:51.170" v="48134" actId="947"/>
          <ac:spMkLst>
            <pc:docMk/>
            <pc:sldMk cId="0" sldId="292"/>
            <ac:spMk id="6551" creationId="{00000000-0000-0000-0000-000000000000}"/>
          </ac:spMkLst>
        </pc:spChg>
        <pc:spChg chg="mod">
          <ac:chgData name="Cao Tianyue" userId="002e49554a3b1526" providerId="LiveId" clId="{AB94867C-7F1F-4F52-A7CC-1BBF41B9F577}" dt="2020-11-20T02:42:51.170" v="48130" actId="947"/>
          <ac:spMkLst>
            <pc:docMk/>
            <pc:sldMk cId="0" sldId="292"/>
            <ac:spMk id="6552" creationId="{00000000-0000-0000-0000-000000000000}"/>
          </ac:spMkLst>
        </pc:spChg>
        <pc:spChg chg="mod">
          <ac:chgData name="Cao Tianyue" userId="002e49554a3b1526" providerId="LiveId" clId="{AB94867C-7F1F-4F52-A7CC-1BBF41B9F577}" dt="2020-11-20T02:42:51.169" v="48126" actId="947"/>
          <ac:spMkLst>
            <pc:docMk/>
            <pc:sldMk cId="0" sldId="292"/>
            <ac:spMk id="6553" creationId="{00000000-0000-0000-0000-000000000000}"/>
          </ac:spMkLst>
        </pc:spChg>
        <pc:spChg chg="mod">
          <ac:chgData name="Cao Tianyue" userId="002e49554a3b1526" providerId="LiveId" clId="{AB94867C-7F1F-4F52-A7CC-1BBF41B9F577}" dt="2020-11-20T02:42:51.169" v="48122" actId="947"/>
          <ac:spMkLst>
            <pc:docMk/>
            <pc:sldMk cId="0" sldId="292"/>
            <ac:spMk id="6554" creationId="{00000000-0000-0000-0000-000000000000}"/>
          </ac:spMkLst>
        </pc:spChg>
        <pc:spChg chg="mod">
          <ac:chgData name="Cao Tianyue" userId="002e49554a3b1526" providerId="LiveId" clId="{AB94867C-7F1F-4F52-A7CC-1BBF41B9F577}" dt="2020-11-20T02:42:51.169" v="48118" actId="947"/>
          <ac:spMkLst>
            <pc:docMk/>
            <pc:sldMk cId="0" sldId="292"/>
            <ac:spMk id="6555" creationId="{00000000-0000-0000-0000-000000000000}"/>
          </ac:spMkLst>
        </pc:spChg>
        <pc:spChg chg="mod">
          <ac:chgData name="Cao Tianyue" userId="002e49554a3b1526" providerId="LiveId" clId="{AB94867C-7F1F-4F52-A7CC-1BBF41B9F577}" dt="2020-11-20T02:42:51.168" v="48114" actId="947"/>
          <ac:spMkLst>
            <pc:docMk/>
            <pc:sldMk cId="0" sldId="292"/>
            <ac:spMk id="6556" creationId="{00000000-0000-0000-0000-000000000000}"/>
          </ac:spMkLst>
        </pc:spChg>
        <pc:spChg chg="mod">
          <ac:chgData name="Cao Tianyue" userId="002e49554a3b1526" providerId="LiveId" clId="{AB94867C-7F1F-4F52-A7CC-1BBF41B9F577}" dt="2020-11-20T02:42:51.168" v="48110" actId="947"/>
          <ac:spMkLst>
            <pc:docMk/>
            <pc:sldMk cId="0" sldId="292"/>
            <ac:spMk id="6557" creationId="{00000000-0000-0000-0000-000000000000}"/>
          </ac:spMkLst>
        </pc:spChg>
        <pc:spChg chg="mod">
          <ac:chgData name="Cao Tianyue" userId="002e49554a3b1526" providerId="LiveId" clId="{AB94867C-7F1F-4F52-A7CC-1BBF41B9F577}" dt="2020-11-20T02:42:51.168" v="48106" actId="947"/>
          <ac:spMkLst>
            <pc:docMk/>
            <pc:sldMk cId="0" sldId="292"/>
            <ac:spMk id="6558" creationId="{00000000-0000-0000-0000-000000000000}"/>
          </ac:spMkLst>
        </pc:spChg>
        <pc:spChg chg="mod">
          <ac:chgData name="Cao Tianyue" userId="002e49554a3b1526" providerId="LiveId" clId="{AB94867C-7F1F-4F52-A7CC-1BBF41B9F577}" dt="2020-11-20T02:42:51.168" v="48102" actId="947"/>
          <ac:spMkLst>
            <pc:docMk/>
            <pc:sldMk cId="0" sldId="292"/>
            <ac:spMk id="6559" creationId="{00000000-0000-0000-0000-000000000000}"/>
          </ac:spMkLst>
        </pc:spChg>
        <pc:spChg chg="mod">
          <ac:chgData name="Cao Tianyue" userId="002e49554a3b1526" providerId="LiveId" clId="{AB94867C-7F1F-4F52-A7CC-1BBF41B9F577}" dt="2020-11-20T02:42:51.167" v="48098" actId="947"/>
          <ac:spMkLst>
            <pc:docMk/>
            <pc:sldMk cId="0" sldId="292"/>
            <ac:spMk id="6560" creationId="{00000000-0000-0000-0000-000000000000}"/>
          </ac:spMkLst>
        </pc:spChg>
        <pc:spChg chg="mod">
          <ac:chgData name="Cao Tianyue" userId="002e49554a3b1526" providerId="LiveId" clId="{AB94867C-7F1F-4F52-A7CC-1BBF41B9F577}" dt="2020-11-20T02:42:51.167" v="48094" actId="947"/>
          <ac:spMkLst>
            <pc:docMk/>
            <pc:sldMk cId="0" sldId="292"/>
            <ac:spMk id="6561" creationId="{00000000-0000-0000-0000-000000000000}"/>
          </ac:spMkLst>
        </pc:spChg>
        <pc:spChg chg="mod">
          <ac:chgData name="Cao Tianyue" userId="002e49554a3b1526" providerId="LiveId" clId="{AB94867C-7F1F-4F52-A7CC-1BBF41B9F577}" dt="2020-11-20T02:42:51.167" v="48090" actId="947"/>
          <ac:spMkLst>
            <pc:docMk/>
            <pc:sldMk cId="0" sldId="292"/>
            <ac:spMk id="6562" creationId="{00000000-0000-0000-0000-000000000000}"/>
          </ac:spMkLst>
        </pc:spChg>
        <pc:spChg chg="mod">
          <ac:chgData name="Cao Tianyue" userId="002e49554a3b1526" providerId="LiveId" clId="{AB94867C-7F1F-4F52-A7CC-1BBF41B9F577}" dt="2020-11-20T02:42:51.167" v="48086" actId="947"/>
          <ac:spMkLst>
            <pc:docMk/>
            <pc:sldMk cId="0" sldId="292"/>
            <ac:spMk id="6563" creationId="{00000000-0000-0000-0000-000000000000}"/>
          </ac:spMkLst>
        </pc:spChg>
        <pc:spChg chg="mod">
          <ac:chgData name="Cao Tianyue" userId="002e49554a3b1526" providerId="LiveId" clId="{AB94867C-7F1F-4F52-A7CC-1BBF41B9F577}" dt="2020-11-20T02:42:51.166" v="48082" actId="947"/>
          <ac:spMkLst>
            <pc:docMk/>
            <pc:sldMk cId="0" sldId="292"/>
            <ac:spMk id="6564" creationId="{00000000-0000-0000-0000-000000000000}"/>
          </ac:spMkLst>
        </pc:spChg>
        <pc:spChg chg="mod">
          <ac:chgData name="Cao Tianyue" userId="002e49554a3b1526" providerId="LiveId" clId="{AB94867C-7F1F-4F52-A7CC-1BBF41B9F577}" dt="2020-11-20T02:42:51.166" v="48078" actId="947"/>
          <ac:spMkLst>
            <pc:docMk/>
            <pc:sldMk cId="0" sldId="292"/>
            <ac:spMk id="6565" creationId="{00000000-0000-0000-0000-000000000000}"/>
          </ac:spMkLst>
        </pc:spChg>
        <pc:spChg chg="mod">
          <ac:chgData name="Cao Tianyue" userId="002e49554a3b1526" providerId="LiveId" clId="{AB94867C-7F1F-4F52-A7CC-1BBF41B9F577}" dt="2020-11-20T02:42:51.165" v="48074" actId="947"/>
          <ac:spMkLst>
            <pc:docMk/>
            <pc:sldMk cId="0" sldId="292"/>
            <ac:spMk id="6566" creationId="{00000000-0000-0000-0000-000000000000}"/>
          </ac:spMkLst>
        </pc:spChg>
        <pc:spChg chg="mod">
          <ac:chgData name="Cao Tianyue" userId="002e49554a3b1526" providerId="LiveId" clId="{AB94867C-7F1F-4F52-A7CC-1BBF41B9F577}" dt="2020-11-20T02:42:51.165" v="48070" actId="947"/>
          <ac:spMkLst>
            <pc:docMk/>
            <pc:sldMk cId="0" sldId="292"/>
            <ac:spMk id="6567" creationId="{00000000-0000-0000-0000-000000000000}"/>
          </ac:spMkLst>
        </pc:spChg>
        <pc:spChg chg="mod">
          <ac:chgData name="Cao Tianyue" userId="002e49554a3b1526" providerId="LiveId" clId="{AB94867C-7F1F-4F52-A7CC-1BBF41B9F577}" dt="2020-11-20T02:42:51.165" v="48066" actId="947"/>
          <ac:spMkLst>
            <pc:docMk/>
            <pc:sldMk cId="0" sldId="292"/>
            <ac:spMk id="6568" creationId="{00000000-0000-0000-0000-000000000000}"/>
          </ac:spMkLst>
        </pc:spChg>
        <pc:spChg chg="mod">
          <ac:chgData name="Cao Tianyue" userId="002e49554a3b1526" providerId="LiveId" clId="{AB94867C-7F1F-4F52-A7CC-1BBF41B9F577}" dt="2020-11-20T02:42:51.165" v="48062" actId="947"/>
          <ac:spMkLst>
            <pc:docMk/>
            <pc:sldMk cId="0" sldId="292"/>
            <ac:spMk id="6569" creationId="{00000000-0000-0000-0000-000000000000}"/>
          </ac:spMkLst>
        </pc:spChg>
        <pc:spChg chg="mod">
          <ac:chgData name="Cao Tianyue" userId="002e49554a3b1526" providerId="LiveId" clId="{AB94867C-7F1F-4F52-A7CC-1BBF41B9F577}" dt="2020-11-20T02:42:51.164" v="48058" actId="947"/>
          <ac:spMkLst>
            <pc:docMk/>
            <pc:sldMk cId="0" sldId="292"/>
            <ac:spMk id="6570" creationId="{00000000-0000-0000-0000-000000000000}"/>
          </ac:spMkLst>
        </pc:spChg>
        <pc:spChg chg="mod">
          <ac:chgData name="Cao Tianyue" userId="002e49554a3b1526" providerId="LiveId" clId="{AB94867C-7F1F-4F52-A7CC-1BBF41B9F577}" dt="2020-11-20T02:42:51.164" v="48054" actId="947"/>
          <ac:spMkLst>
            <pc:docMk/>
            <pc:sldMk cId="0" sldId="292"/>
            <ac:spMk id="6571" creationId="{00000000-0000-0000-0000-000000000000}"/>
          </ac:spMkLst>
        </pc:spChg>
        <pc:spChg chg="mod">
          <ac:chgData name="Cao Tianyue" userId="002e49554a3b1526" providerId="LiveId" clId="{AB94867C-7F1F-4F52-A7CC-1BBF41B9F577}" dt="2020-11-20T02:42:51.164" v="48050" actId="947"/>
          <ac:spMkLst>
            <pc:docMk/>
            <pc:sldMk cId="0" sldId="292"/>
            <ac:spMk id="6572" creationId="{00000000-0000-0000-0000-000000000000}"/>
          </ac:spMkLst>
        </pc:spChg>
        <pc:spChg chg="mod">
          <ac:chgData name="Cao Tianyue" userId="002e49554a3b1526" providerId="LiveId" clId="{AB94867C-7F1F-4F52-A7CC-1BBF41B9F577}" dt="2020-11-20T02:42:51.163" v="48046" actId="947"/>
          <ac:spMkLst>
            <pc:docMk/>
            <pc:sldMk cId="0" sldId="292"/>
            <ac:spMk id="6573" creationId="{00000000-0000-0000-0000-000000000000}"/>
          </ac:spMkLst>
        </pc:spChg>
        <pc:spChg chg="mod">
          <ac:chgData name="Cao Tianyue" userId="002e49554a3b1526" providerId="LiveId" clId="{AB94867C-7F1F-4F52-A7CC-1BBF41B9F577}" dt="2020-11-20T02:42:51.163" v="48042" actId="947"/>
          <ac:spMkLst>
            <pc:docMk/>
            <pc:sldMk cId="0" sldId="292"/>
            <ac:spMk id="6574" creationId="{00000000-0000-0000-0000-000000000000}"/>
          </ac:spMkLst>
        </pc:spChg>
        <pc:spChg chg="mod">
          <ac:chgData name="Cao Tianyue" userId="002e49554a3b1526" providerId="LiveId" clId="{AB94867C-7F1F-4F52-A7CC-1BBF41B9F577}" dt="2020-11-20T02:42:51.163" v="48038" actId="947"/>
          <ac:spMkLst>
            <pc:docMk/>
            <pc:sldMk cId="0" sldId="292"/>
            <ac:spMk id="6575" creationId="{00000000-0000-0000-0000-000000000000}"/>
          </ac:spMkLst>
        </pc:spChg>
        <pc:spChg chg="mod">
          <ac:chgData name="Cao Tianyue" userId="002e49554a3b1526" providerId="LiveId" clId="{AB94867C-7F1F-4F52-A7CC-1BBF41B9F577}" dt="2020-11-20T02:42:51.163" v="48034" actId="947"/>
          <ac:spMkLst>
            <pc:docMk/>
            <pc:sldMk cId="0" sldId="292"/>
            <ac:spMk id="6576" creationId="{00000000-0000-0000-0000-000000000000}"/>
          </ac:spMkLst>
        </pc:spChg>
        <pc:spChg chg="mod">
          <ac:chgData name="Cao Tianyue" userId="002e49554a3b1526" providerId="LiveId" clId="{AB94867C-7F1F-4F52-A7CC-1BBF41B9F577}" dt="2020-11-20T02:42:51.162" v="48030" actId="947"/>
          <ac:spMkLst>
            <pc:docMk/>
            <pc:sldMk cId="0" sldId="292"/>
            <ac:spMk id="6577" creationId="{00000000-0000-0000-0000-000000000000}"/>
          </ac:spMkLst>
        </pc:spChg>
        <pc:spChg chg="mod">
          <ac:chgData name="Cao Tianyue" userId="002e49554a3b1526" providerId="LiveId" clId="{AB94867C-7F1F-4F52-A7CC-1BBF41B9F577}" dt="2020-11-20T02:42:51.162" v="48026" actId="947"/>
          <ac:spMkLst>
            <pc:docMk/>
            <pc:sldMk cId="0" sldId="292"/>
            <ac:spMk id="6578" creationId="{00000000-0000-0000-0000-000000000000}"/>
          </ac:spMkLst>
        </pc:spChg>
        <pc:spChg chg="mod">
          <ac:chgData name="Cao Tianyue" userId="002e49554a3b1526" providerId="LiveId" clId="{AB94867C-7F1F-4F52-A7CC-1BBF41B9F577}" dt="2020-11-20T02:42:51.162" v="48022" actId="947"/>
          <ac:spMkLst>
            <pc:docMk/>
            <pc:sldMk cId="0" sldId="292"/>
            <ac:spMk id="6579" creationId="{00000000-0000-0000-0000-000000000000}"/>
          </ac:spMkLst>
        </pc:spChg>
        <pc:spChg chg="mod">
          <ac:chgData name="Cao Tianyue" userId="002e49554a3b1526" providerId="LiveId" clId="{AB94867C-7F1F-4F52-A7CC-1BBF41B9F577}" dt="2020-11-20T02:42:51.162" v="48018" actId="947"/>
          <ac:spMkLst>
            <pc:docMk/>
            <pc:sldMk cId="0" sldId="292"/>
            <ac:spMk id="6580" creationId="{00000000-0000-0000-0000-000000000000}"/>
          </ac:spMkLst>
        </pc:spChg>
        <pc:spChg chg="mod">
          <ac:chgData name="Cao Tianyue" userId="002e49554a3b1526" providerId="LiveId" clId="{AB94867C-7F1F-4F52-A7CC-1BBF41B9F577}" dt="2020-11-20T02:42:51.161" v="48014" actId="947"/>
          <ac:spMkLst>
            <pc:docMk/>
            <pc:sldMk cId="0" sldId="292"/>
            <ac:spMk id="6581" creationId="{00000000-0000-0000-0000-000000000000}"/>
          </ac:spMkLst>
        </pc:spChg>
        <pc:spChg chg="mod">
          <ac:chgData name="Cao Tianyue" userId="002e49554a3b1526" providerId="LiveId" clId="{AB94867C-7F1F-4F52-A7CC-1BBF41B9F577}" dt="2020-11-20T02:42:51.161" v="48010" actId="947"/>
          <ac:spMkLst>
            <pc:docMk/>
            <pc:sldMk cId="0" sldId="292"/>
            <ac:spMk id="6582" creationId="{00000000-0000-0000-0000-000000000000}"/>
          </ac:spMkLst>
        </pc:spChg>
        <pc:spChg chg="mod">
          <ac:chgData name="Cao Tianyue" userId="002e49554a3b1526" providerId="LiveId" clId="{AB94867C-7F1F-4F52-A7CC-1BBF41B9F577}" dt="2020-11-20T02:42:51.161" v="48006" actId="947"/>
          <ac:spMkLst>
            <pc:docMk/>
            <pc:sldMk cId="0" sldId="292"/>
            <ac:spMk id="6583" creationId="{00000000-0000-0000-0000-000000000000}"/>
          </ac:spMkLst>
        </pc:spChg>
        <pc:spChg chg="mod">
          <ac:chgData name="Cao Tianyue" userId="002e49554a3b1526" providerId="LiveId" clId="{AB94867C-7F1F-4F52-A7CC-1BBF41B9F577}" dt="2020-11-20T02:42:51.160" v="48002" actId="947"/>
          <ac:spMkLst>
            <pc:docMk/>
            <pc:sldMk cId="0" sldId="292"/>
            <ac:spMk id="6584" creationId="{00000000-0000-0000-0000-000000000000}"/>
          </ac:spMkLst>
        </pc:spChg>
        <pc:spChg chg="mod">
          <ac:chgData name="Cao Tianyue" userId="002e49554a3b1526" providerId="LiveId" clId="{AB94867C-7F1F-4F52-A7CC-1BBF41B9F577}" dt="2020-11-20T02:42:51.160" v="47998" actId="947"/>
          <ac:spMkLst>
            <pc:docMk/>
            <pc:sldMk cId="0" sldId="292"/>
            <ac:spMk id="6585" creationId="{00000000-0000-0000-0000-000000000000}"/>
          </ac:spMkLst>
        </pc:spChg>
        <pc:spChg chg="mod">
          <ac:chgData name="Cao Tianyue" userId="002e49554a3b1526" providerId="LiveId" clId="{AB94867C-7F1F-4F52-A7CC-1BBF41B9F577}" dt="2020-11-20T02:42:51.160" v="47994" actId="947"/>
          <ac:spMkLst>
            <pc:docMk/>
            <pc:sldMk cId="0" sldId="292"/>
            <ac:spMk id="6586" creationId="{00000000-0000-0000-0000-000000000000}"/>
          </ac:spMkLst>
        </pc:spChg>
        <pc:spChg chg="mod">
          <ac:chgData name="Cao Tianyue" userId="002e49554a3b1526" providerId="LiveId" clId="{AB94867C-7F1F-4F52-A7CC-1BBF41B9F577}" dt="2020-11-20T02:42:51.160" v="47990" actId="947"/>
          <ac:spMkLst>
            <pc:docMk/>
            <pc:sldMk cId="0" sldId="292"/>
            <ac:spMk id="6587" creationId="{00000000-0000-0000-0000-000000000000}"/>
          </ac:spMkLst>
        </pc:spChg>
        <pc:spChg chg="mod">
          <ac:chgData name="Cao Tianyue" userId="002e49554a3b1526" providerId="LiveId" clId="{AB94867C-7F1F-4F52-A7CC-1BBF41B9F577}" dt="2020-11-20T02:42:51.159" v="47986" actId="947"/>
          <ac:spMkLst>
            <pc:docMk/>
            <pc:sldMk cId="0" sldId="292"/>
            <ac:spMk id="6588" creationId="{00000000-0000-0000-0000-000000000000}"/>
          </ac:spMkLst>
        </pc:spChg>
        <pc:spChg chg="mod">
          <ac:chgData name="Cao Tianyue" userId="002e49554a3b1526" providerId="LiveId" clId="{AB94867C-7F1F-4F52-A7CC-1BBF41B9F577}" dt="2020-11-20T02:42:51.159" v="47982" actId="947"/>
          <ac:spMkLst>
            <pc:docMk/>
            <pc:sldMk cId="0" sldId="292"/>
            <ac:spMk id="6589" creationId="{00000000-0000-0000-0000-000000000000}"/>
          </ac:spMkLst>
        </pc:spChg>
        <pc:spChg chg="mod">
          <ac:chgData name="Cao Tianyue" userId="002e49554a3b1526" providerId="LiveId" clId="{AB94867C-7F1F-4F52-A7CC-1BBF41B9F577}" dt="2020-11-20T02:42:51.159" v="47978" actId="947"/>
          <ac:spMkLst>
            <pc:docMk/>
            <pc:sldMk cId="0" sldId="292"/>
            <ac:spMk id="6590" creationId="{00000000-0000-0000-0000-000000000000}"/>
          </ac:spMkLst>
        </pc:spChg>
        <pc:spChg chg="mod">
          <ac:chgData name="Cao Tianyue" userId="002e49554a3b1526" providerId="LiveId" clId="{AB94867C-7F1F-4F52-A7CC-1BBF41B9F577}" dt="2020-11-20T02:42:51.159" v="47974" actId="947"/>
          <ac:spMkLst>
            <pc:docMk/>
            <pc:sldMk cId="0" sldId="292"/>
            <ac:spMk id="6591" creationId="{00000000-0000-0000-0000-000000000000}"/>
          </ac:spMkLst>
        </pc:spChg>
        <pc:spChg chg="mod">
          <ac:chgData name="Cao Tianyue" userId="002e49554a3b1526" providerId="LiveId" clId="{AB94867C-7F1F-4F52-A7CC-1BBF41B9F577}" dt="2020-11-20T02:42:51.158" v="47970" actId="947"/>
          <ac:spMkLst>
            <pc:docMk/>
            <pc:sldMk cId="0" sldId="292"/>
            <ac:spMk id="6592" creationId="{00000000-0000-0000-0000-000000000000}"/>
          </ac:spMkLst>
        </pc:spChg>
        <pc:spChg chg="mod">
          <ac:chgData name="Cao Tianyue" userId="002e49554a3b1526" providerId="LiveId" clId="{AB94867C-7F1F-4F52-A7CC-1BBF41B9F577}" dt="2020-11-20T02:42:51.158" v="47966" actId="947"/>
          <ac:spMkLst>
            <pc:docMk/>
            <pc:sldMk cId="0" sldId="292"/>
            <ac:spMk id="6593" creationId="{00000000-0000-0000-0000-000000000000}"/>
          </ac:spMkLst>
        </pc:spChg>
        <pc:spChg chg="mod">
          <ac:chgData name="Cao Tianyue" userId="002e49554a3b1526" providerId="LiveId" clId="{AB94867C-7F1F-4F52-A7CC-1BBF41B9F577}" dt="2020-11-20T02:42:51.158" v="47962" actId="947"/>
          <ac:spMkLst>
            <pc:docMk/>
            <pc:sldMk cId="0" sldId="292"/>
            <ac:spMk id="6594" creationId="{00000000-0000-0000-0000-000000000000}"/>
          </ac:spMkLst>
        </pc:spChg>
        <pc:spChg chg="mod">
          <ac:chgData name="Cao Tianyue" userId="002e49554a3b1526" providerId="LiveId" clId="{AB94867C-7F1F-4F52-A7CC-1BBF41B9F577}" dt="2020-11-20T02:42:51.158" v="47958" actId="947"/>
          <ac:spMkLst>
            <pc:docMk/>
            <pc:sldMk cId="0" sldId="292"/>
            <ac:spMk id="6595" creationId="{00000000-0000-0000-0000-000000000000}"/>
          </ac:spMkLst>
        </pc:spChg>
        <pc:spChg chg="mod">
          <ac:chgData name="Cao Tianyue" userId="002e49554a3b1526" providerId="LiveId" clId="{AB94867C-7F1F-4F52-A7CC-1BBF41B9F577}" dt="2020-11-20T02:42:51.157" v="47954" actId="947"/>
          <ac:spMkLst>
            <pc:docMk/>
            <pc:sldMk cId="0" sldId="292"/>
            <ac:spMk id="6596" creationId="{00000000-0000-0000-0000-000000000000}"/>
          </ac:spMkLst>
        </pc:spChg>
        <pc:spChg chg="mod">
          <ac:chgData name="Cao Tianyue" userId="002e49554a3b1526" providerId="LiveId" clId="{AB94867C-7F1F-4F52-A7CC-1BBF41B9F577}" dt="2020-11-20T02:42:51.157" v="47950" actId="947"/>
          <ac:spMkLst>
            <pc:docMk/>
            <pc:sldMk cId="0" sldId="292"/>
            <ac:spMk id="6597" creationId="{00000000-0000-0000-0000-000000000000}"/>
          </ac:spMkLst>
        </pc:spChg>
        <pc:spChg chg="mod">
          <ac:chgData name="Cao Tianyue" userId="002e49554a3b1526" providerId="LiveId" clId="{AB94867C-7F1F-4F52-A7CC-1BBF41B9F577}" dt="2020-11-20T02:42:51.157" v="47946" actId="947"/>
          <ac:spMkLst>
            <pc:docMk/>
            <pc:sldMk cId="0" sldId="292"/>
            <ac:spMk id="6598" creationId="{00000000-0000-0000-0000-000000000000}"/>
          </ac:spMkLst>
        </pc:spChg>
        <pc:spChg chg="mod">
          <ac:chgData name="Cao Tianyue" userId="002e49554a3b1526" providerId="LiveId" clId="{AB94867C-7F1F-4F52-A7CC-1BBF41B9F577}" dt="2020-11-20T02:42:51.157" v="47942" actId="947"/>
          <ac:spMkLst>
            <pc:docMk/>
            <pc:sldMk cId="0" sldId="292"/>
            <ac:spMk id="6599" creationId="{00000000-0000-0000-0000-000000000000}"/>
          </ac:spMkLst>
        </pc:spChg>
        <pc:spChg chg="mod">
          <ac:chgData name="Cao Tianyue" userId="002e49554a3b1526" providerId="LiveId" clId="{AB94867C-7F1F-4F52-A7CC-1BBF41B9F577}" dt="2020-11-20T02:42:51.156" v="47938" actId="947"/>
          <ac:spMkLst>
            <pc:docMk/>
            <pc:sldMk cId="0" sldId="292"/>
            <ac:spMk id="6600" creationId="{00000000-0000-0000-0000-000000000000}"/>
          </ac:spMkLst>
        </pc:spChg>
        <pc:spChg chg="mod">
          <ac:chgData name="Cao Tianyue" userId="002e49554a3b1526" providerId="LiveId" clId="{AB94867C-7F1F-4F52-A7CC-1BBF41B9F577}" dt="2020-11-20T02:42:51.156" v="47934" actId="947"/>
          <ac:spMkLst>
            <pc:docMk/>
            <pc:sldMk cId="0" sldId="292"/>
            <ac:spMk id="6601" creationId="{00000000-0000-0000-0000-000000000000}"/>
          </ac:spMkLst>
        </pc:spChg>
        <pc:spChg chg="mod">
          <ac:chgData name="Cao Tianyue" userId="002e49554a3b1526" providerId="LiveId" clId="{AB94867C-7F1F-4F52-A7CC-1BBF41B9F577}" dt="2020-11-20T02:42:51.156" v="47930" actId="947"/>
          <ac:spMkLst>
            <pc:docMk/>
            <pc:sldMk cId="0" sldId="292"/>
            <ac:spMk id="6602" creationId="{00000000-0000-0000-0000-000000000000}"/>
          </ac:spMkLst>
        </pc:spChg>
        <pc:spChg chg="mod">
          <ac:chgData name="Cao Tianyue" userId="002e49554a3b1526" providerId="LiveId" clId="{AB94867C-7F1F-4F52-A7CC-1BBF41B9F577}" dt="2020-11-20T02:42:51.155" v="47926" actId="947"/>
          <ac:spMkLst>
            <pc:docMk/>
            <pc:sldMk cId="0" sldId="292"/>
            <ac:spMk id="6603" creationId="{00000000-0000-0000-0000-000000000000}"/>
          </ac:spMkLst>
        </pc:spChg>
        <pc:spChg chg="mod">
          <ac:chgData name="Cao Tianyue" userId="002e49554a3b1526" providerId="LiveId" clId="{AB94867C-7F1F-4F52-A7CC-1BBF41B9F577}" dt="2020-11-20T02:42:51.155" v="47922" actId="947"/>
          <ac:spMkLst>
            <pc:docMk/>
            <pc:sldMk cId="0" sldId="292"/>
            <ac:spMk id="6604" creationId="{00000000-0000-0000-0000-000000000000}"/>
          </ac:spMkLst>
        </pc:spChg>
        <pc:spChg chg="mod">
          <ac:chgData name="Cao Tianyue" userId="002e49554a3b1526" providerId="LiveId" clId="{AB94867C-7F1F-4F52-A7CC-1BBF41B9F577}" dt="2020-11-20T02:42:51.155" v="47918" actId="947"/>
          <ac:spMkLst>
            <pc:docMk/>
            <pc:sldMk cId="0" sldId="292"/>
            <ac:spMk id="6605" creationId="{00000000-0000-0000-0000-000000000000}"/>
          </ac:spMkLst>
        </pc:spChg>
        <pc:spChg chg="mod">
          <ac:chgData name="Cao Tianyue" userId="002e49554a3b1526" providerId="LiveId" clId="{AB94867C-7F1F-4F52-A7CC-1BBF41B9F577}" dt="2020-11-20T02:42:51.155" v="47914" actId="947"/>
          <ac:spMkLst>
            <pc:docMk/>
            <pc:sldMk cId="0" sldId="292"/>
            <ac:spMk id="6606" creationId="{00000000-0000-0000-0000-000000000000}"/>
          </ac:spMkLst>
        </pc:spChg>
        <pc:spChg chg="mod">
          <ac:chgData name="Cao Tianyue" userId="002e49554a3b1526" providerId="LiveId" clId="{AB94867C-7F1F-4F52-A7CC-1BBF41B9F577}" dt="2020-11-20T02:42:51.154" v="47910" actId="947"/>
          <ac:spMkLst>
            <pc:docMk/>
            <pc:sldMk cId="0" sldId="292"/>
            <ac:spMk id="6607" creationId="{00000000-0000-0000-0000-000000000000}"/>
          </ac:spMkLst>
        </pc:spChg>
        <pc:spChg chg="mod">
          <ac:chgData name="Cao Tianyue" userId="002e49554a3b1526" providerId="LiveId" clId="{AB94867C-7F1F-4F52-A7CC-1BBF41B9F577}" dt="2020-11-20T02:42:51.154" v="47906" actId="947"/>
          <ac:spMkLst>
            <pc:docMk/>
            <pc:sldMk cId="0" sldId="292"/>
            <ac:spMk id="6608" creationId="{00000000-0000-0000-0000-000000000000}"/>
          </ac:spMkLst>
        </pc:spChg>
        <pc:spChg chg="mod">
          <ac:chgData name="Cao Tianyue" userId="002e49554a3b1526" providerId="LiveId" clId="{AB94867C-7F1F-4F52-A7CC-1BBF41B9F577}" dt="2020-11-20T02:42:51.154" v="47902" actId="947"/>
          <ac:spMkLst>
            <pc:docMk/>
            <pc:sldMk cId="0" sldId="292"/>
            <ac:spMk id="6609" creationId="{00000000-0000-0000-0000-000000000000}"/>
          </ac:spMkLst>
        </pc:spChg>
        <pc:spChg chg="mod">
          <ac:chgData name="Cao Tianyue" userId="002e49554a3b1526" providerId="LiveId" clId="{AB94867C-7F1F-4F52-A7CC-1BBF41B9F577}" dt="2020-11-20T02:42:51.154" v="47898" actId="947"/>
          <ac:spMkLst>
            <pc:docMk/>
            <pc:sldMk cId="0" sldId="292"/>
            <ac:spMk id="6610" creationId="{00000000-0000-0000-0000-000000000000}"/>
          </ac:spMkLst>
        </pc:spChg>
        <pc:spChg chg="mod">
          <ac:chgData name="Cao Tianyue" userId="002e49554a3b1526" providerId="LiveId" clId="{AB94867C-7F1F-4F52-A7CC-1BBF41B9F577}" dt="2020-11-20T02:42:51.153" v="47894" actId="947"/>
          <ac:spMkLst>
            <pc:docMk/>
            <pc:sldMk cId="0" sldId="292"/>
            <ac:spMk id="6611" creationId="{00000000-0000-0000-0000-000000000000}"/>
          </ac:spMkLst>
        </pc:spChg>
        <pc:spChg chg="mod">
          <ac:chgData name="Cao Tianyue" userId="002e49554a3b1526" providerId="LiveId" clId="{AB94867C-7F1F-4F52-A7CC-1BBF41B9F577}" dt="2020-11-20T02:42:51.153" v="47890" actId="947"/>
          <ac:spMkLst>
            <pc:docMk/>
            <pc:sldMk cId="0" sldId="292"/>
            <ac:spMk id="6612" creationId="{00000000-0000-0000-0000-000000000000}"/>
          </ac:spMkLst>
        </pc:spChg>
        <pc:spChg chg="mod">
          <ac:chgData name="Cao Tianyue" userId="002e49554a3b1526" providerId="LiveId" clId="{AB94867C-7F1F-4F52-A7CC-1BBF41B9F577}" dt="2020-11-20T02:42:51.153" v="47886" actId="947"/>
          <ac:spMkLst>
            <pc:docMk/>
            <pc:sldMk cId="0" sldId="292"/>
            <ac:spMk id="6613" creationId="{00000000-0000-0000-0000-000000000000}"/>
          </ac:spMkLst>
        </pc:spChg>
        <pc:spChg chg="mod">
          <ac:chgData name="Cao Tianyue" userId="002e49554a3b1526" providerId="LiveId" clId="{AB94867C-7F1F-4F52-A7CC-1BBF41B9F577}" dt="2020-11-20T02:42:51.152" v="47882" actId="947"/>
          <ac:spMkLst>
            <pc:docMk/>
            <pc:sldMk cId="0" sldId="292"/>
            <ac:spMk id="6614" creationId="{00000000-0000-0000-0000-000000000000}"/>
          </ac:spMkLst>
        </pc:spChg>
        <pc:spChg chg="mod">
          <ac:chgData name="Cao Tianyue" userId="002e49554a3b1526" providerId="LiveId" clId="{AB94867C-7F1F-4F52-A7CC-1BBF41B9F577}" dt="2020-11-20T02:42:51.152" v="47878" actId="947"/>
          <ac:spMkLst>
            <pc:docMk/>
            <pc:sldMk cId="0" sldId="292"/>
            <ac:spMk id="6615" creationId="{00000000-0000-0000-0000-000000000000}"/>
          </ac:spMkLst>
        </pc:spChg>
        <pc:spChg chg="mod">
          <ac:chgData name="Cao Tianyue" userId="002e49554a3b1526" providerId="LiveId" clId="{AB94867C-7F1F-4F52-A7CC-1BBF41B9F577}" dt="2020-11-20T02:42:51.152" v="47874" actId="947"/>
          <ac:spMkLst>
            <pc:docMk/>
            <pc:sldMk cId="0" sldId="292"/>
            <ac:spMk id="6616" creationId="{00000000-0000-0000-0000-000000000000}"/>
          </ac:spMkLst>
        </pc:spChg>
        <pc:spChg chg="mod">
          <ac:chgData name="Cao Tianyue" userId="002e49554a3b1526" providerId="LiveId" clId="{AB94867C-7F1F-4F52-A7CC-1BBF41B9F577}" dt="2020-11-20T02:42:51.152" v="47870" actId="947"/>
          <ac:spMkLst>
            <pc:docMk/>
            <pc:sldMk cId="0" sldId="292"/>
            <ac:spMk id="6617" creationId="{00000000-0000-0000-0000-000000000000}"/>
          </ac:spMkLst>
        </pc:spChg>
        <pc:spChg chg="mod">
          <ac:chgData name="Cao Tianyue" userId="002e49554a3b1526" providerId="LiveId" clId="{AB94867C-7F1F-4F52-A7CC-1BBF41B9F577}" dt="2020-11-20T02:42:51.151" v="47866" actId="947"/>
          <ac:spMkLst>
            <pc:docMk/>
            <pc:sldMk cId="0" sldId="292"/>
            <ac:spMk id="6618" creationId="{00000000-0000-0000-0000-000000000000}"/>
          </ac:spMkLst>
        </pc:spChg>
        <pc:spChg chg="mod">
          <ac:chgData name="Cao Tianyue" userId="002e49554a3b1526" providerId="LiveId" clId="{AB94867C-7F1F-4F52-A7CC-1BBF41B9F577}" dt="2020-11-20T02:42:51.151" v="47862" actId="947"/>
          <ac:spMkLst>
            <pc:docMk/>
            <pc:sldMk cId="0" sldId="292"/>
            <ac:spMk id="6619" creationId="{00000000-0000-0000-0000-000000000000}"/>
          </ac:spMkLst>
        </pc:spChg>
        <pc:spChg chg="mod">
          <ac:chgData name="Cao Tianyue" userId="002e49554a3b1526" providerId="LiveId" clId="{AB94867C-7F1F-4F52-A7CC-1BBF41B9F577}" dt="2020-11-20T02:42:51.151" v="47858" actId="947"/>
          <ac:spMkLst>
            <pc:docMk/>
            <pc:sldMk cId="0" sldId="292"/>
            <ac:spMk id="6620" creationId="{00000000-0000-0000-0000-000000000000}"/>
          </ac:spMkLst>
        </pc:spChg>
        <pc:spChg chg="mod">
          <ac:chgData name="Cao Tianyue" userId="002e49554a3b1526" providerId="LiveId" clId="{AB94867C-7F1F-4F52-A7CC-1BBF41B9F577}" dt="2020-11-20T02:42:51.151" v="47854" actId="947"/>
          <ac:spMkLst>
            <pc:docMk/>
            <pc:sldMk cId="0" sldId="292"/>
            <ac:spMk id="6621" creationId="{00000000-0000-0000-0000-000000000000}"/>
          </ac:spMkLst>
        </pc:spChg>
        <pc:spChg chg="mod">
          <ac:chgData name="Cao Tianyue" userId="002e49554a3b1526" providerId="LiveId" clId="{AB94867C-7F1F-4F52-A7CC-1BBF41B9F577}" dt="2020-11-20T02:42:51.150" v="47850" actId="947"/>
          <ac:spMkLst>
            <pc:docMk/>
            <pc:sldMk cId="0" sldId="292"/>
            <ac:spMk id="6622" creationId="{00000000-0000-0000-0000-000000000000}"/>
          </ac:spMkLst>
        </pc:spChg>
        <pc:spChg chg="mod">
          <ac:chgData name="Cao Tianyue" userId="002e49554a3b1526" providerId="LiveId" clId="{AB94867C-7F1F-4F52-A7CC-1BBF41B9F577}" dt="2020-11-20T02:42:51.150" v="47839" actId="947"/>
          <ac:spMkLst>
            <pc:docMk/>
            <pc:sldMk cId="0" sldId="292"/>
            <ac:spMk id="6624" creationId="{00000000-0000-0000-0000-000000000000}"/>
          </ac:spMkLst>
        </pc:spChg>
        <pc:spChg chg="mod">
          <ac:chgData name="Cao Tianyue" userId="002e49554a3b1526" providerId="LiveId" clId="{AB94867C-7F1F-4F52-A7CC-1BBF41B9F577}" dt="2020-11-20T02:42:51.144" v="47732" actId="947"/>
          <ac:spMkLst>
            <pc:docMk/>
            <pc:sldMk cId="0" sldId="292"/>
            <ac:spMk id="6626" creationId="{00000000-0000-0000-0000-000000000000}"/>
          </ac:spMkLst>
        </pc:spChg>
        <pc:spChg chg="mod">
          <ac:chgData name="Cao Tianyue" userId="002e49554a3b1526" providerId="LiveId" clId="{AB94867C-7F1F-4F52-A7CC-1BBF41B9F577}" dt="2020-11-20T02:42:51.141" v="47686" actId="947"/>
          <ac:spMkLst>
            <pc:docMk/>
            <pc:sldMk cId="0" sldId="292"/>
            <ac:spMk id="6627" creationId="{00000000-0000-0000-0000-000000000000}"/>
          </ac:spMkLst>
        </pc:spChg>
        <pc:spChg chg="mod">
          <ac:chgData name="Cao Tianyue" userId="002e49554a3b1526" providerId="LiveId" clId="{AB94867C-7F1F-4F52-A7CC-1BBF41B9F577}" dt="2020-11-20T02:42:51.138" v="47642" actId="947"/>
          <ac:spMkLst>
            <pc:docMk/>
            <pc:sldMk cId="0" sldId="292"/>
            <ac:spMk id="6630" creationId="{00000000-0000-0000-0000-000000000000}"/>
          </ac:spMkLst>
        </pc:spChg>
        <pc:spChg chg="mod">
          <ac:chgData name="Cao Tianyue" userId="002e49554a3b1526" providerId="LiveId" clId="{AB94867C-7F1F-4F52-A7CC-1BBF41B9F577}" dt="2020-11-20T02:42:51.136" v="47614" actId="947"/>
          <ac:spMkLst>
            <pc:docMk/>
            <pc:sldMk cId="0" sldId="292"/>
            <ac:spMk id="6631" creationId="{00000000-0000-0000-0000-000000000000}"/>
          </ac:spMkLst>
        </pc:spChg>
        <pc:spChg chg="mod">
          <ac:chgData name="Cao Tianyue" userId="002e49554a3b1526" providerId="LiveId" clId="{AB94867C-7F1F-4F52-A7CC-1BBF41B9F577}" dt="2020-11-20T02:42:51.134" v="47585" actId="947"/>
          <ac:spMkLst>
            <pc:docMk/>
            <pc:sldMk cId="0" sldId="292"/>
            <ac:spMk id="6632" creationId="{00000000-0000-0000-0000-000000000000}"/>
          </ac:spMkLst>
        </pc:spChg>
        <pc:spChg chg="mod">
          <ac:chgData name="Cao Tianyue" userId="002e49554a3b1526" providerId="LiveId" clId="{AB94867C-7F1F-4F52-A7CC-1BBF41B9F577}" dt="2020-11-20T02:42:51.132" v="47553" actId="947"/>
          <ac:spMkLst>
            <pc:docMk/>
            <pc:sldMk cId="0" sldId="292"/>
            <ac:spMk id="6633" creationId="{00000000-0000-0000-0000-000000000000}"/>
          </ac:spMkLst>
        </pc:spChg>
        <pc:spChg chg="mod">
          <ac:chgData name="Cao Tianyue" userId="002e49554a3b1526" providerId="LiveId" clId="{AB94867C-7F1F-4F52-A7CC-1BBF41B9F577}" dt="2020-11-20T02:42:51.131" v="47522" actId="947"/>
          <ac:spMkLst>
            <pc:docMk/>
            <pc:sldMk cId="0" sldId="292"/>
            <ac:spMk id="6634" creationId="{00000000-0000-0000-0000-000000000000}"/>
          </ac:spMkLst>
        </pc:spChg>
        <pc:spChg chg="mod">
          <ac:chgData name="Cao Tianyue" userId="002e49554a3b1526" providerId="LiveId" clId="{AB94867C-7F1F-4F52-A7CC-1BBF41B9F577}" dt="2020-11-20T02:42:51.128" v="47491" actId="947"/>
          <ac:spMkLst>
            <pc:docMk/>
            <pc:sldMk cId="0" sldId="292"/>
            <ac:spMk id="6635" creationId="{00000000-0000-0000-0000-000000000000}"/>
          </ac:spMkLst>
        </pc:spChg>
        <pc:spChg chg="mod">
          <ac:chgData name="Cao Tianyue" userId="002e49554a3b1526" providerId="LiveId" clId="{AB94867C-7F1F-4F52-A7CC-1BBF41B9F577}" dt="2020-11-20T02:42:51.126" v="47460" actId="947"/>
          <ac:spMkLst>
            <pc:docMk/>
            <pc:sldMk cId="0" sldId="292"/>
            <ac:spMk id="6636" creationId="{00000000-0000-0000-0000-000000000000}"/>
          </ac:spMkLst>
        </pc:spChg>
        <pc:spChg chg="mod">
          <ac:chgData name="Cao Tianyue" userId="002e49554a3b1526" providerId="LiveId" clId="{AB94867C-7F1F-4F52-A7CC-1BBF41B9F577}" dt="2020-11-20T02:42:51.124" v="47427" actId="947"/>
          <ac:spMkLst>
            <pc:docMk/>
            <pc:sldMk cId="0" sldId="292"/>
            <ac:spMk id="6637" creationId="{00000000-0000-0000-0000-000000000000}"/>
          </ac:spMkLst>
        </pc:spChg>
        <pc:spChg chg="mod">
          <ac:chgData name="Cao Tianyue" userId="002e49554a3b1526" providerId="LiveId" clId="{AB94867C-7F1F-4F52-A7CC-1BBF41B9F577}" dt="2020-11-20T02:42:51.122" v="47397" actId="947"/>
          <ac:spMkLst>
            <pc:docMk/>
            <pc:sldMk cId="0" sldId="292"/>
            <ac:spMk id="6638" creationId="{00000000-0000-0000-0000-000000000000}"/>
          </ac:spMkLst>
        </pc:spChg>
        <pc:spChg chg="mod">
          <ac:chgData name="Cao Tianyue" userId="002e49554a3b1526" providerId="LiveId" clId="{AB94867C-7F1F-4F52-A7CC-1BBF41B9F577}" dt="2020-11-20T02:42:51.121" v="47370" actId="947"/>
          <ac:spMkLst>
            <pc:docMk/>
            <pc:sldMk cId="0" sldId="292"/>
            <ac:spMk id="6639" creationId="{00000000-0000-0000-0000-000000000000}"/>
          </ac:spMkLst>
        </pc:spChg>
        <pc:spChg chg="mod">
          <ac:chgData name="Cao Tianyue" userId="002e49554a3b1526" providerId="LiveId" clId="{AB94867C-7F1F-4F52-A7CC-1BBF41B9F577}" dt="2020-11-20T02:42:51.119" v="47344" actId="947"/>
          <ac:spMkLst>
            <pc:docMk/>
            <pc:sldMk cId="0" sldId="292"/>
            <ac:spMk id="6640" creationId="{00000000-0000-0000-0000-000000000000}"/>
          </ac:spMkLst>
        </pc:spChg>
        <pc:spChg chg="mod">
          <ac:chgData name="Cao Tianyue" userId="002e49554a3b1526" providerId="LiveId" clId="{AB94867C-7F1F-4F52-A7CC-1BBF41B9F577}" dt="2020-11-20T02:42:51.118" v="47323" actId="947"/>
          <ac:spMkLst>
            <pc:docMk/>
            <pc:sldMk cId="0" sldId="292"/>
            <ac:spMk id="6641" creationId="{00000000-0000-0000-0000-000000000000}"/>
          </ac:spMkLst>
        </pc:spChg>
        <pc:spChg chg="mod">
          <ac:chgData name="Cao Tianyue" userId="002e49554a3b1526" providerId="LiveId" clId="{AB94867C-7F1F-4F52-A7CC-1BBF41B9F577}" dt="2020-11-20T02:42:51.116" v="47303" actId="947"/>
          <ac:spMkLst>
            <pc:docMk/>
            <pc:sldMk cId="0" sldId="292"/>
            <ac:spMk id="6642" creationId="{00000000-0000-0000-0000-000000000000}"/>
          </ac:spMkLst>
        </pc:spChg>
        <pc:spChg chg="mod">
          <ac:chgData name="Cao Tianyue" userId="002e49554a3b1526" providerId="LiveId" clId="{AB94867C-7F1F-4F52-A7CC-1BBF41B9F577}" dt="2020-11-20T02:42:51.115" v="47283" actId="947"/>
          <ac:spMkLst>
            <pc:docMk/>
            <pc:sldMk cId="0" sldId="292"/>
            <ac:spMk id="6643" creationId="{00000000-0000-0000-0000-000000000000}"/>
          </ac:spMkLst>
        </pc:spChg>
        <pc:spChg chg="mod">
          <ac:chgData name="Cao Tianyue" userId="002e49554a3b1526" providerId="LiveId" clId="{AB94867C-7F1F-4F52-A7CC-1BBF41B9F577}" dt="2020-11-20T02:42:51.114" v="47262" actId="947"/>
          <ac:spMkLst>
            <pc:docMk/>
            <pc:sldMk cId="0" sldId="292"/>
            <ac:spMk id="6644" creationId="{00000000-0000-0000-0000-000000000000}"/>
          </ac:spMkLst>
        </pc:spChg>
        <pc:spChg chg="mod">
          <ac:chgData name="Cao Tianyue" userId="002e49554a3b1526" providerId="LiveId" clId="{AB94867C-7F1F-4F52-A7CC-1BBF41B9F577}" dt="2020-11-20T02:42:51.113" v="47242" actId="947"/>
          <ac:spMkLst>
            <pc:docMk/>
            <pc:sldMk cId="0" sldId="292"/>
            <ac:spMk id="6645" creationId="{00000000-0000-0000-0000-000000000000}"/>
          </ac:spMkLst>
        </pc:spChg>
        <pc:spChg chg="mod">
          <ac:chgData name="Cao Tianyue" userId="002e49554a3b1526" providerId="LiveId" clId="{AB94867C-7F1F-4F52-A7CC-1BBF41B9F577}" dt="2020-11-20T02:42:51.112" v="47226" actId="947"/>
          <ac:spMkLst>
            <pc:docMk/>
            <pc:sldMk cId="0" sldId="292"/>
            <ac:spMk id="6646" creationId="{00000000-0000-0000-0000-000000000000}"/>
          </ac:spMkLst>
        </pc:spChg>
        <pc:spChg chg="mod">
          <ac:chgData name="Cao Tianyue" userId="002e49554a3b1526" providerId="LiveId" clId="{AB94867C-7F1F-4F52-A7CC-1BBF41B9F577}" dt="2020-11-20T02:42:51.110" v="47210" actId="947"/>
          <ac:spMkLst>
            <pc:docMk/>
            <pc:sldMk cId="0" sldId="292"/>
            <ac:spMk id="6647" creationId="{00000000-0000-0000-0000-000000000000}"/>
          </ac:spMkLst>
        </pc:spChg>
        <pc:spChg chg="mod">
          <ac:chgData name="Cao Tianyue" userId="002e49554a3b1526" providerId="LiveId" clId="{AB94867C-7F1F-4F52-A7CC-1BBF41B9F577}" dt="2020-11-20T02:42:51.109" v="47194" actId="947"/>
          <ac:spMkLst>
            <pc:docMk/>
            <pc:sldMk cId="0" sldId="292"/>
            <ac:spMk id="6648" creationId="{00000000-0000-0000-0000-000000000000}"/>
          </ac:spMkLst>
        </pc:spChg>
        <pc:spChg chg="mod">
          <ac:chgData name="Cao Tianyue" userId="002e49554a3b1526" providerId="LiveId" clId="{AB94867C-7F1F-4F52-A7CC-1BBF41B9F577}" dt="2020-11-20T02:42:51.108" v="47178" actId="947"/>
          <ac:spMkLst>
            <pc:docMk/>
            <pc:sldMk cId="0" sldId="292"/>
            <ac:spMk id="6649" creationId="{00000000-0000-0000-0000-000000000000}"/>
          </ac:spMkLst>
        </pc:spChg>
        <pc:spChg chg="mod">
          <ac:chgData name="Cao Tianyue" userId="002e49554a3b1526" providerId="LiveId" clId="{AB94867C-7F1F-4F52-A7CC-1BBF41B9F577}" dt="2020-11-20T02:42:51.107" v="47162" actId="947"/>
          <ac:spMkLst>
            <pc:docMk/>
            <pc:sldMk cId="0" sldId="292"/>
            <ac:spMk id="6651" creationId="{00000000-0000-0000-0000-000000000000}"/>
          </ac:spMkLst>
        </pc:spChg>
        <pc:spChg chg="mod">
          <ac:chgData name="Cao Tianyue" userId="002e49554a3b1526" providerId="LiveId" clId="{AB94867C-7F1F-4F52-A7CC-1BBF41B9F577}" dt="2020-11-20T02:42:51.106" v="47146" actId="947"/>
          <ac:spMkLst>
            <pc:docMk/>
            <pc:sldMk cId="0" sldId="292"/>
            <ac:spMk id="6652" creationId="{00000000-0000-0000-0000-000000000000}"/>
          </ac:spMkLst>
        </pc:spChg>
        <pc:spChg chg="mod">
          <ac:chgData name="Cao Tianyue" userId="002e49554a3b1526" providerId="LiveId" clId="{AB94867C-7F1F-4F52-A7CC-1BBF41B9F577}" dt="2020-11-20T02:42:51.105" v="47130" actId="947"/>
          <ac:spMkLst>
            <pc:docMk/>
            <pc:sldMk cId="0" sldId="292"/>
            <ac:spMk id="6653" creationId="{00000000-0000-0000-0000-000000000000}"/>
          </ac:spMkLst>
        </pc:spChg>
        <pc:spChg chg="mod">
          <ac:chgData name="Cao Tianyue" userId="002e49554a3b1526" providerId="LiveId" clId="{AB94867C-7F1F-4F52-A7CC-1BBF41B9F577}" dt="2020-11-20T02:42:51.150" v="47832" actId="947"/>
          <ac:spMkLst>
            <pc:docMk/>
            <pc:sldMk cId="0" sldId="292"/>
            <ac:spMk id="6655" creationId="{00000000-0000-0000-0000-000000000000}"/>
          </ac:spMkLst>
        </pc:spChg>
        <pc:spChg chg="mod">
          <ac:chgData name="Cao Tianyue" userId="002e49554a3b1526" providerId="LiveId" clId="{AB94867C-7F1F-4F52-A7CC-1BBF41B9F577}" dt="2020-11-20T02:42:51.144" v="47745" actId="947"/>
          <ac:spMkLst>
            <pc:docMk/>
            <pc:sldMk cId="0" sldId="292"/>
            <ac:spMk id="6656" creationId="{00000000-0000-0000-0000-000000000000}"/>
          </ac:spMkLst>
        </pc:spChg>
        <pc:spChg chg="mod">
          <ac:chgData name="Cao Tianyue" userId="002e49554a3b1526" providerId="LiveId" clId="{AB94867C-7F1F-4F52-A7CC-1BBF41B9F577}" dt="2020-11-20T02:42:51.141" v="47698" actId="947"/>
          <ac:spMkLst>
            <pc:docMk/>
            <pc:sldMk cId="0" sldId="292"/>
            <ac:spMk id="6657" creationId="{00000000-0000-0000-0000-000000000000}"/>
          </ac:spMkLst>
        </pc:spChg>
        <pc:spChg chg="mod">
          <ac:chgData name="Cao Tianyue" userId="002e49554a3b1526" providerId="LiveId" clId="{AB94867C-7F1F-4F52-A7CC-1BBF41B9F577}" dt="2020-11-20T02:42:51.139" v="47654" actId="947"/>
          <ac:spMkLst>
            <pc:docMk/>
            <pc:sldMk cId="0" sldId="292"/>
            <ac:spMk id="6658" creationId="{00000000-0000-0000-0000-000000000000}"/>
          </ac:spMkLst>
        </pc:spChg>
      </pc:sldChg>
      <pc:sldChg chg="modSp mod">
        <pc:chgData name="Cao Tianyue" userId="002e49554a3b1526" providerId="LiveId" clId="{AB94867C-7F1F-4F52-A7CC-1BBF41B9F577}" dt="2020-11-20T02:42:51.056" v="46386" actId="947"/>
        <pc:sldMkLst>
          <pc:docMk/>
          <pc:sldMk cId="0" sldId="293"/>
        </pc:sldMkLst>
        <pc:spChg chg="mod">
          <ac:chgData name="Cao Tianyue" userId="002e49554a3b1526" providerId="LiveId" clId="{AB94867C-7F1F-4F52-A7CC-1BBF41B9F577}" dt="2020-11-20T02:42:51.056" v="46386" actId="947"/>
          <ac:spMkLst>
            <pc:docMk/>
            <pc:sldMk cId="0" sldId="293"/>
            <ac:spMk id="6664" creationId="{00000000-0000-0000-0000-000000000000}"/>
          </ac:spMkLst>
        </pc:spChg>
        <pc:spChg chg="mod">
          <ac:chgData name="Cao Tianyue" userId="002e49554a3b1526" providerId="LiveId" clId="{AB94867C-7F1F-4F52-A7CC-1BBF41B9F577}" dt="2020-11-20T02:42:51.056" v="46382" actId="947"/>
          <ac:spMkLst>
            <pc:docMk/>
            <pc:sldMk cId="0" sldId="293"/>
            <ac:spMk id="6666" creationId="{00000000-0000-0000-0000-000000000000}"/>
          </ac:spMkLst>
        </pc:spChg>
        <pc:spChg chg="mod">
          <ac:chgData name="Cao Tianyue" userId="002e49554a3b1526" providerId="LiveId" clId="{AB94867C-7F1F-4F52-A7CC-1BBF41B9F577}" dt="2020-11-20T02:42:51.055" v="46378" actId="947"/>
          <ac:spMkLst>
            <pc:docMk/>
            <pc:sldMk cId="0" sldId="293"/>
            <ac:spMk id="6668" creationId="{00000000-0000-0000-0000-000000000000}"/>
          </ac:spMkLst>
        </pc:spChg>
        <pc:spChg chg="mod">
          <ac:chgData name="Cao Tianyue" userId="002e49554a3b1526" providerId="LiveId" clId="{AB94867C-7F1F-4F52-A7CC-1BBF41B9F577}" dt="2020-11-20T02:42:51.055" v="46374" actId="947"/>
          <ac:spMkLst>
            <pc:docMk/>
            <pc:sldMk cId="0" sldId="293"/>
            <ac:spMk id="6670" creationId="{00000000-0000-0000-0000-000000000000}"/>
          </ac:spMkLst>
        </pc:spChg>
        <pc:spChg chg="mod">
          <ac:chgData name="Cao Tianyue" userId="002e49554a3b1526" providerId="LiveId" clId="{AB94867C-7F1F-4F52-A7CC-1BBF41B9F577}" dt="2020-11-20T02:42:51.055" v="46370" actId="947"/>
          <ac:spMkLst>
            <pc:docMk/>
            <pc:sldMk cId="0" sldId="293"/>
            <ac:spMk id="6671" creationId="{00000000-0000-0000-0000-000000000000}"/>
          </ac:spMkLst>
        </pc:spChg>
        <pc:spChg chg="mod">
          <ac:chgData name="Cao Tianyue" userId="002e49554a3b1526" providerId="LiveId" clId="{AB94867C-7F1F-4F52-A7CC-1BBF41B9F577}" dt="2020-11-20T02:42:51.055" v="46366" actId="947"/>
          <ac:spMkLst>
            <pc:docMk/>
            <pc:sldMk cId="0" sldId="293"/>
            <ac:spMk id="6672" creationId="{00000000-0000-0000-0000-000000000000}"/>
          </ac:spMkLst>
        </pc:spChg>
        <pc:spChg chg="mod">
          <ac:chgData name="Cao Tianyue" userId="002e49554a3b1526" providerId="LiveId" clId="{AB94867C-7F1F-4F52-A7CC-1BBF41B9F577}" dt="2020-11-20T02:42:51.054" v="46362" actId="947"/>
          <ac:spMkLst>
            <pc:docMk/>
            <pc:sldMk cId="0" sldId="293"/>
            <ac:spMk id="6674" creationId="{00000000-0000-0000-0000-000000000000}"/>
          </ac:spMkLst>
        </pc:spChg>
        <pc:spChg chg="mod">
          <ac:chgData name="Cao Tianyue" userId="002e49554a3b1526" providerId="LiveId" clId="{AB94867C-7F1F-4F52-A7CC-1BBF41B9F577}" dt="2020-11-20T02:42:51.054" v="46358" actId="947"/>
          <ac:spMkLst>
            <pc:docMk/>
            <pc:sldMk cId="0" sldId="293"/>
            <ac:spMk id="6675" creationId="{00000000-0000-0000-0000-000000000000}"/>
          </ac:spMkLst>
        </pc:spChg>
        <pc:spChg chg="mod">
          <ac:chgData name="Cao Tianyue" userId="002e49554a3b1526" providerId="LiveId" clId="{AB94867C-7F1F-4F52-A7CC-1BBF41B9F577}" dt="2020-11-20T02:42:51.054" v="46354" actId="947"/>
          <ac:spMkLst>
            <pc:docMk/>
            <pc:sldMk cId="0" sldId="293"/>
            <ac:spMk id="6676" creationId="{00000000-0000-0000-0000-000000000000}"/>
          </ac:spMkLst>
        </pc:spChg>
        <pc:spChg chg="mod">
          <ac:chgData name="Cao Tianyue" userId="002e49554a3b1526" providerId="LiveId" clId="{AB94867C-7F1F-4F52-A7CC-1BBF41B9F577}" dt="2020-11-20T02:42:51.054" v="46350" actId="947"/>
          <ac:spMkLst>
            <pc:docMk/>
            <pc:sldMk cId="0" sldId="293"/>
            <ac:spMk id="6677" creationId="{00000000-0000-0000-0000-000000000000}"/>
          </ac:spMkLst>
        </pc:spChg>
        <pc:spChg chg="mod">
          <ac:chgData name="Cao Tianyue" userId="002e49554a3b1526" providerId="LiveId" clId="{AB94867C-7F1F-4F52-A7CC-1BBF41B9F577}" dt="2020-11-20T02:42:51.017" v="45767" actId="947"/>
          <ac:spMkLst>
            <pc:docMk/>
            <pc:sldMk cId="0" sldId="293"/>
            <ac:spMk id="6679" creationId="{00000000-0000-0000-0000-000000000000}"/>
          </ac:spMkLst>
        </pc:spChg>
        <pc:spChg chg="mod">
          <ac:chgData name="Cao Tianyue" userId="002e49554a3b1526" providerId="LiveId" clId="{AB94867C-7F1F-4F52-A7CC-1BBF41B9F577}" dt="2020-11-20T02:42:51.014" v="45722" actId="947"/>
          <ac:spMkLst>
            <pc:docMk/>
            <pc:sldMk cId="0" sldId="293"/>
            <ac:spMk id="6681" creationId="{00000000-0000-0000-0000-000000000000}"/>
          </ac:spMkLst>
        </pc:spChg>
        <pc:spChg chg="mod">
          <ac:chgData name="Cao Tianyue" userId="002e49554a3b1526" providerId="LiveId" clId="{AB94867C-7F1F-4F52-A7CC-1BBF41B9F577}" dt="2020-11-20T02:42:51.012" v="45683" actId="947"/>
          <ac:spMkLst>
            <pc:docMk/>
            <pc:sldMk cId="0" sldId="293"/>
            <ac:spMk id="6683" creationId="{00000000-0000-0000-0000-000000000000}"/>
          </ac:spMkLst>
        </pc:spChg>
        <pc:spChg chg="mod">
          <ac:chgData name="Cao Tianyue" userId="002e49554a3b1526" providerId="LiveId" clId="{AB94867C-7F1F-4F52-A7CC-1BBF41B9F577}" dt="2020-11-20T02:42:51.009" v="45644" actId="947"/>
          <ac:spMkLst>
            <pc:docMk/>
            <pc:sldMk cId="0" sldId="293"/>
            <ac:spMk id="6685" creationId="{00000000-0000-0000-0000-000000000000}"/>
          </ac:spMkLst>
        </pc:spChg>
        <pc:spChg chg="mod">
          <ac:chgData name="Cao Tianyue" userId="002e49554a3b1526" providerId="LiveId" clId="{AB94867C-7F1F-4F52-A7CC-1BBF41B9F577}" dt="2020-11-20T02:42:51.006" v="45603" actId="947"/>
          <ac:spMkLst>
            <pc:docMk/>
            <pc:sldMk cId="0" sldId="293"/>
            <ac:spMk id="6686" creationId="{00000000-0000-0000-0000-000000000000}"/>
          </ac:spMkLst>
        </pc:spChg>
        <pc:spChg chg="mod">
          <ac:chgData name="Cao Tianyue" userId="002e49554a3b1526" providerId="LiveId" clId="{AB94867C-7F1F-4F52-A7CC-1BBF41B9F577}" dt="2020-11-20T02:42:51.004" v="45567" actId="947"/>
          <ac:spMkLst>
            <pc:docMk/>
            <pc:sldMk cId="0" sldId="293"/>
            <ac:spMk id="6687" creationId="{00000000-0000-0000-0000-000000000000}"/>
          </ac:spMkLst>
        </pc:spChg>
        <pc:spChg chg="mod">
          <ac:chgData name="Cao Tianyue" userId="002e49554a3b1526" providerId="LiveId" clId="{AB94867C-7F1F-4F52-A7CC-1BBF41B9F577}" dt="2020-11-20T02:42:51.002" v="45534" actId="947"/>
          <ac:spMkLst>
            <pc:docMk/>
            <pc:sldMk cId="0" sldId="293"/>
            <ac:spMk id="6688" creationId="{00000000-0000-0000-0000-000000000000}"/>
          </ac:spMkLst>
        </pc:spChg>
        <pc:spChg chg="mod">
          <ac:chgData name="Cao Tianyue" userId="002e49554a3b1526" providerId="LiveId" clId="{AB94867C-7F1F-4F52-A7CC-1BBF41B9F577}" dt="2020-11-20T02:42:50.999" v="45497" actId="947"/>
          <ac:spMkLst>
            <pc:docMk/>
            <pc:sldMk cId="0" sldId="293"/>
            <ac:spMk id="6689" creationId="{00000000-0000-0000-0000-000000000000}"/>
          </ac:spMkLst>
        </pc:spChg>
        <pc:spChg chg="mod">
          <ac:chgData name="Cao Tianyue" userId="002e49554a3b1526" providerId="LiveId" clId="{AB94867C-7F1F-4F52-A7CC-1BBF41B9F577}" dt="2020-11-20T02:42:50.997" v="45459" actId="947"/>
          <ac:spMkLst>
            <pc:docMk/>
            <pc:sldMk cId="0" sldId="293"/>
            <ac:spMk id="6690" creationId="{00000000-0000-0000-0000-000000000000}"/>
          </ac:spMkLst>
        </pc:spChg>
        <pc:spChg chg="mod">
          <ac:chgData name="Cao Tianyue" userId="002e49554a3b1526" providerId="LiveId" clId="{AB94867C-7F1F-4F52-A7CC-1BBF41B9F577}" dt="2020-11-20T02:42:50.995" v="45436" actId="947"/>
          <ac:spMkLst>
            <pc:docMk/>
            <pc:sldMk cId="0" sldId="293"/>
            <ac:spMk id="6691" creationId="{00000000-0000-0000-0000-000000000000}"/>
          </ac:spMkLst>
        </pc:spChg>
        <pc:spChg chg="mod">
          <ac:chgData name="Cao Tianyue" userId="002e49554a3b1526" providerId="LiveId" clId="{AB94867C-7F1F-4F52-A7CC-1BBF41B9F577}" dt="2020-11-20T02:42:50.994" v="45413" actId="947"/>
          <ac:spMkLst>
            <pc:docMk/>
            <pc:sldMk cId="0" sldId="293"/>
            <ac:spMk id="6692" creationId="{00000000-0000-0000-0000-000000000000}"/>
          </ac:spMkLst>
        </pc:spChg>
        <pc:spChg chg="mod">
          <ac:chgData name="Cao Tianyue" userId="002e49554a3b1526" providerId="LiveId" clId="{AB94867C-7F1F-4F52-A7CC-1BBF41B9F577}" dt="2020-11-20T02:42:50.992" v="45390" actId="947"/>
          <ac:spMkLst>
            <pc:docMk/>
            <pc:sldMk cId="0" sldId="293"/>
            <ac:spMk id="6693" creationId="{00000000-0000-0000-0000-000000000000}"/>
          </ac:spMkLst>
        </pc:spChg>
        <pc:spChg chg="mod">
          <ac:chgData name="Cao Tianyue" userId="002e49554a3b1526" providerId="LiveId" clId="{AB94867C-7F1F-4F52-A7CC-1BBF41B9F577}" dt="2020-11-20T02:42:50.991" v="45365" actId="947"/>
          <ac:spMkLst>
            <pc:docMk/>
            <pc:sldMk cId="0" sldId="293"/>
            <ac:spMk id="6694" creationId="{00000000-0000-0000-0000-000000000000}"/>
          </ac:spMkLst>
        </pc:spChg>
        <pc:spChg chg="mod">
          <ac:chgData name="Cao Tianyue" userId="002e49554a3b1526" providerId="LiveId" clId="{AB94867C-7F1F-4F52-A7CC-1BBF41B9F577}" dt="2020-11-20T02:42:50.989" v="45342" actId="947"/>
          <ac:spMkLst>
            <pc:docMk/>
            <pc:sldMk cId="0" sldId="293"/>
            <ac:spMk id="6695" creationId="{00000000-0000-0000-0000-000000000000}"/>
          </ac:spMkLst>
        </pc:spChg>
        <pc:spChg chg="mod">
          <ac:chgData name="Cao Tianyue" userId="002e49554a3b1526" providerId="LiveId" clId="{AB94867C-7F1F-4F52-A7CC-1BBF41B9F577}" dt="2020-11-20T02:42:50.988" v="45317" actId="947"/>
          <ac:spMkLst>
            <pc:docMk/>
            <pc:sldMk cId="0" sldId="293"/>
            <ac:spMk id="6696" creationId="{00000000-0000-0000-0000-000000000000}"/>
          </ac:spMkLst>
        </pc:spChg>
        <pc:spChg chg="mod">
          <ac:chgData name="Cao Tianyue" userId="002e49554a3b1526" providerId="LiveId" clId="{AB94867C-7F1F-4F52-A7CC-1BBF41B9F577}" dt="2020-11-20T02:42:50.986" v="45293" actId="947"/>
          <ac:spMkLst>
            <pc:docMk/>
            <pc:sldMk cId="0" sldId="293"/>
            <ac:spMk id="6697" creationId="{00000000-0000-0000-0000-000000000000}"/>
          </ac:spMkLst>
        </pc:spChg>
        <pc:spChg chg="mod">
          <ac:chgData name="Cao Tianyue" userId="002e49554a3b1526" providerId="LiveId" clId="{AB94867C-7F1F-4F52-A7CC-1BBF41B9F577}" dt="2020-11-20T02:42:50.986" v="45266" actId="947"/>
          <ac:spMkLst>
            <pc:docMk/>
            <pc:sldMk cId="0" sldId="293"/>
            <ac:spMk id="6698" creationId="{00000000-0000-0000-0000-000000000000}"/>
          </ac:spMkLst>
        </pc:spChg>
        <pc:spChg chg="mod">
          <ac:chgData name="Cao Tianyue" userId="002e49554a3b1526" providerId="LiveId" clId="{AB94867C-7F1F-4F52-A7CC-1BBF41B9F577}" dt="2020-11-20T02:42:50.984" v="45244" actId="947"/>
          <ac:spMkLst>
            <pc:docMk/>
            <pc:sldMk cId="0" sldId="293"/>
            <ac:spMk id="6699" creationId="{00000000-0000-0000-0000-000000000000}"/>
          </ac:spMkLst>
        </pc:spChg>
        <pc:spChg chg="mod">
          <ac:chgData name="Cao Tianyue" userId="002e49554a3b1526" providerId="LiveId" clId="{AB94867C-7F1F-4F52-A7CC-1BBF41B9F577}" dt="2020-11-20T02:42:50.983" v="45221" actId="947"/>
          <ac:spMkLst>
            <pc:docMk/>
            <pc:sldMk cId="0" sldId="293"/>
            <ac:spMk id="6700" creationId="{00000000-0000-0000-0000-000000000000}"/>
          </ac:spMkLst>
        </pc:spChg>
        <pc:spChg chg="mod">
          <ac:chgData name="Cao Tianyue" userId="002e49554a3b1526" providerId="LiveId" clId="{AB94867C-7F1F-4F52-A7CC-1BBF41B9F577}" dt="2020-11-20T02:42:50.980" v="45197" actId="947"/>
          <ac:spMkLst>
            <pc:docMk/>
            <pc:sldMk cId="0" sldId="293"/>
            <ac:spMk id="6701" creationId="{00000000-0000-0000-0000-000000000000}"/>
          </ac:spMkLst>
        </pc:spChg>
        <pc:spChg chg="mod">
          <ac:chgData name="Cao Tianyue" userId="002e49554a3b1526" providerId="LiveId" clId="{AB94867C-7F1F-4F52-A7CC-1BBF41B9F577}" dt="2020-11-20T02:42:50.978" v="45173" actId="947"/>
          <ac:spMkLst>
            <pc:docMk/>
            <pc:sldMk cId="0" sldId="293"/>
            <ac:spMk id="6702" creationId="{00000000-0000-0000-0000-000000000000}"/>
          </ac:spMkLst>
        </pc:spChg>
        <pc:spChg chg="mod">
          <ac:chgData name="Cao Tianyue" userId="002e49554a3b1526" providerId="LiveId" clId="{AB94867C-7F1F-4F52-A7CC-1BBF41B9F577}" dt="2020-11-20T02:42:50.978" v="45150" actId="947"/>
          <ac:spMkLst>
            <pc:docMk/>
            <pc:sldMk cId="0" sldId="293"/>
            <ac:spMk id="6703" creationId="{00000000-0000-0000-0000-000000000000}"/>
          </ac:spMkLst>
        </pc:spChg>
        <pc:spChg chg="mod">
          <ac:chgData name="Cao Tianyue" userId="002e49554a3b1526" providerId="LiveId" clId="{AB94867C-7F1F-4F52-A7CC-1BBF41B9F577}" dt="2020-11-20T02:42:50.976" v="45126" actId="947"/>
          <ac:spMkLst>
            <pc:docMk/>
            <pc:sldMk cId="0" sldId="293"/>
            <ac:spMk id="6704" creationId="{00000000-0000-0000-0000-000000000000}"/>
          </ac:spMkLst>
        </pc:spChg>
        <pc:spChg chg="mod">
          <ac:chgData name="Cao Tianyue" userId="002e49554a3b1526" providerId="LiveId" clId="{AB94867C-7F1F-4F52-A7CC-1BBF41B9F577}" dt="2020-11-20T02:42:50.975" v="45102" actId="947"/>
          <ac:spMkLst>
            <pc:docMk/>
            <pc:sldMk cId="0" sldId="293"/>
            <ac:spMk id="6705" creationId="{00000000-0000-0000-0000-000000000000}"/>
          </ac:spMkLst>
        </pc:spChg>
        <pc:spChg chg="mod">
          <ac:chgData name="Cao Tianyue" userId="002e49554a3b1526" providerId="LiveId" clId="{AB94867C-7F1F-4F52-A7CC-1BBF41B9F577}" dt="2020-11-20T02:42:50.972" v="45079" actId="947"/>
          <ac:spMkLst>
            <pc:docMk/>
            <pc:sldMk cId="0" sldId="293"/>
            <ac:spMk id="6706" creationId="{00000000-0000-0000-0000-000000000000}"/>
          </ac:spMkLst>
        </pc:spChg>
        <pc:spChg chg="mod">
          <ac:chgData name="Cao Tianyue" userId="002e49554a3b1526" providerId="LiveId" clId="{AB94867C-7F1F-4F52-A7CC-1BBF41B9F577}" dt="2020-11-20T02:42:50.972" v="45053" actId="947"/>
          <ac:spMkLst>
            <pc:docMk/>
            <pc:sldMk cId="0" sldId="293"/>
            <ac:spMk id="6707" creationId="{00000000-0000-0000-0000-000000000000}"/>
          </ac:spMkLst>
        </pc:spChg>
        <pc:spChg chg="mod">
          <ac:chgData name="Cao Tianyue" userId="002e49554a3b1526" providerId="LiveId" clId="{AB94867C-7F1F-4F52-A7CC-1BBF41B9F577}" dt="2020-11-20T02:42:50.970" v="45029" actId="947"/>
          <ac:spMkLst>
            <pc:docMk/>
            <pc:sldMk cId="0" sldId="293"/>
            <ac:spMk id="6708" creationId="{00000000-0000-0000-0000-000000000000}"/>
          </ac:spMkLst>
        </pc:spChg>
        <pc:spChg chg="mod">
          <ac:chgData name="Cao Tianyue" userId="002e49554a3b1526" providerId="LiveId" clId="{AB94867C-7F1F-4F52-A7CC-1BBF41B9F577}" dt="2020-11-20T02:42:50.969" v="45005" actId="947"/>
          <ac:spMkLst>
            <pc:docMk/>
            <pc:sldMk cId="0" sldId="293"/>
            <ac:spMk id="6709" creationId="{00000000-0000-0000-0000-000000000000}"/>
          </ac:spMkLst>
        </pc:spChg>
        <pc:spChg chg="mod">
          <ac:chgData name="Cao Tianyue" userId="002e49554a3b1526" providerId="LiveId" clId="{AB94867C-7F1F-4F52-A7CC-1BBF41B9F577}" dt="2020-11-20T02:42:50.967" v="44982" actId="947"/>
          <ac:spMkLst>
            <pc:docMk/>
            <pc:sldMk cId="0" sldId="293"/>
            <ac:spMk id="6710" creationId="{00000000-0000-0000-0000-000000000000}"/>
          </ac:spMkLst>
        </pc:spChg>
        <pc:spChg chg="mod">
          <ac:chgData name="Cao Tianyue" userId="002e49554a3b1526" providerId="LiveId" clId="{AB94867C-7F1F-4F52-A7CC-1BBF41B9F577}" dt="2020-11-20T02:42:50.966" v="44958" actId="947"/>
          <ac:spMkLst>
            <pc:docMk/>
            <pc:sldMk cId="0" sldId="293"/>
            <ac:spMk id="6711" creationId="{00000000-0000-0000-0000-000000000000}"/>
          </ac:spMkLst>
        </pc:spChg>
        <pc:spChg chg="mod">
          <ac:chgData name="Cao Tianyue" userId="002e49554a3b1526" providerId="LiveId" clId="{AB94867C-7F1F-4F52-A7CC-1BBF41B9F577}" dt="2020-11-20T02:42:50.964" v="44934" actId="947"/>
          <ac:spMkLst>
            <pc:docMk/>
            <pc:sldMk cId="0" sldId="293"/>
            <ac:spMk id="6712" creationId="{00000000-0000-0000-0000-000000000000}"/>
          </ac:spMkLst>
        </pc:spChg>
        <pc:spChg chg="mod">
          <ac:chgData name="Cao Tianyue" userId="002e49554a3b1526" providerId="LiveId" clId="{AB94867C-7F1F-4F52-A7CC-1BBF41B9F577}" dt="2020-11-20T02:42:50.962" v="44910" actId="947"/>
          <ac:spMkLst>
            <pc:docMk/>
            <pc:sldMk cId="0" sldId="293"/>
            <ac:spMk id="6713" creationId="{00000000-0000-0000-0000-000000000000}"/>
          </ac:spMkLst>
        </pc:spChg>
        <pc:spChg chg="mod">
          <ac:chgData name="Cao Tianyue" userId="002e49554a3b1526" providerId="LiveId" clId="{AB94867C-7F1F-4F52-A7CC-1BBF41B9F577}" dt="2020-11-20T02:42:50.961" v="44886" actId="947"/>
          <ac:spMkLst>
            <pc:docMk/>
            <pc:sldMk cId="0" sldId="293"/>
            <ac:spMk id="6714" creationId="{00000000-0000-0000-0000-000000000000}"/>
          </ac:spMkLst>
        </pc:spChg>
        <pc:spChg chg="mod">
          <ac:chgData name="Cao Tianyue" userId="002e49554a3b1526" providerId="LiveId" clId="{AB94867C-7F1F-4F52-A7CC-1BBF41B9F577}" dt="2020-11-20T02:42:50.959" v="44862" actId="947"/>
          <ac:spMkLst>
            <pc:docMk/>
            <pc:sldMk cId="0" sldId="293"/>
            <ac:spMk id="6715" creationId="{00000000-0000-0000-0000-000000000000}"/>
          </ac:spMkLst>
        </pc:spChg>
        <pc:spChg chg="mod">
          <ac:chgData name="Cao Tianyue" userId="002e49554a3b1526" providerId="LiveId" clId="{AB94867C-7F1F-4F52-A7CC-1BBF41B9F577}" dt="2020-11-20T02:42:50.957" v="44839" actId="947"/>
          <ac:spMkLst>
            <pc:docMk/>
            <pc:sldMk cId="0" sldId="293"/>
            <ac:spMk id="6716" creationId="{00000000-0000-0000-0000-000000000000}"/>
          </ac:spMkLst>
        </pc:spChg>
        <pc:spChg chg="mod">
          <ac:chgData name="Cao Tianyue" userId="002e49554a3b1526" providerId="LiveId" clId="{AB94867C-7F1F-4F52-A7CC-1BBF41B9F577}" dt="2020-11-20T02:42:50.956" v="44815" actId="947"/>
          <ac:spMkLst>
            <pc:docMk/>
            <pc:sldMk cId="0" sldId="293"/>
            <ac:spMk id="6717" creationId="{00000000-0000-0000-0000-000000000000}"/>
          </ac:spMkLst>
        </pc:spChg>
        <pc:spChg chg="mod">
          <ac:chgData name="Cao Tianyue" userId="002e49554a3b1526" providerId="LiveId" clId="{AB94867C-7F1F-4F52-A7CC-1BBF41B9F577}" dt="2020-11-20T02:42:50.954" v="44793" actId="947"/>
          <ac:spMkLst>
            <pc:docMk/>
            <pc:sldMk cId="0" sldId="293"/>
            <ac:spMk id="6718" creationId="{00000000-0000-0000-0000-000000000000}"/>
          </ac:spMkLst>
        </pc:spChg>
        <pc:spChg chg="mod">
          <ac:chgData name="Cao Tianyue" userId="002e49554a3b1526" providerId="LiveId" clId="{AB94867C-7F1F-4F52-A7CC-1BBF41B9F577}" dt="2020-11-20T02:42:50.953" v="44769" actId="947"/>
          <ac:spMkLst>
            <pc:docMk/>
            <pc:sldMk cId="0" sldId="293"/>
            <ac:spMk id="6719" creationId="{00000000-0000-0000-0000-000000000000}"/>
          </ac:spMkLst>
        </pc:spChg>
        <pc:spChg chg="mod">
          <ac:chgData name="Cao Tianyue" userId="002e49554a3b1526" providerId="LiveId" clId="{AB94867C-7F1F-4F52-A7CC-1BBF41B9F577}" dt="2020-11-20T02:42:50.951" v="44745" actId="947"/>
          <ac:spMkLst>
            <pc:docMk/>
            <pc:sldMk cId="0" sldId="293"/>
            <ac:spMk id="6720" creationId="{00000000-0000-0000-0000-000000000000}"/>
          </ac:spMkLst>
        </pc:spChg>
        <pc:spChg chg="mod">
          <ac:chgData name="Cao Tianyue" userId="002e49554a3b1526" providerId="LiveId" clId="{AB94867C-7F1F-4F52-A7CC-1BBF41B9F577}" dt="2020-11-20T02:42:50.950" v="44721" actId="947"/>
          <ac:spMkLst>
            <pc:docMk/>
            <pc:sldMk cId="0" sldId="293"/>
            <ac:spMk id="6721" creationId="{00000000-0000-0000-0000-000000000000}"/>
          </ac:spMkLst>
        </pc:spChg>
        <pc:spChg chg="mod">
          <ac:chgData name="Cao Tianyue" userId="002e49554a3b1526" providerId="LiveId" clId="{AB94867C-7F1F-4F52-A7CC-1BBF41B9F577}" dt="2020-11-20T02:42:50.948" v="44699" actId="947"/>
          <ac:spMkLst>
            <pc:docMk/>
            <pc:sldMk cId="0" sldId="293"/>
            <ac:spMk id="6722" creationId="{00000000-0000-0000-0000-000000000000}"/>
          </ac:spMkLst>
        </pc:spChg>
        <pc:spChg chg="mod">
          <ac:chgData name="Cao Tianyue" userId="002e49554a3b1526" providerId="LiveId" clId="{AB94867C-7F1F-4F52-A7CC-1BBF41B9F577}" dt="2020-11-20T02:42:50.947" v="44677" actId="947"/>
          <ac:spMkLst>
            <pc:docMk/>
            <pc:sldMk cId="0" sldId="293"/>
            <ac:spMk id="6723" creationId="{00000000-0000-0000-0000-000000000000}"/>
          </ac:spMkLst>
        </pc:spChg>
        <pc:spChg chg="mod">
          <ac:chgData name="Cao Tianyue" userId="002e49554a3b1526" providerId="LiveId" clId="{AB94867C-7F1F-4F52-A7CC-1BBF41B9F577}" dt="2020-11-20T02:42:50.945" v="44652" actId="947"/>
          <ac:spMkLst>
            <pc:docMk/>
            <pc:sldMk cId="0" sldId="293"/>
            <ac:spMk id="6724" creationId="{00000000-0000-0000-0000-000000000000}"/>
          </ac:spMkLst>
        </pc:spChg>
        <pc:spChg chg="mod">
          <ac:chgData name="Cao Tianyue" userId="002e49554a3b1526" providerId="LiveId" clId="{AB94867C-7F1F-4F52-A7CC-1BBF41B9F577}" dt="2020-11-20T02:42:50.944" v="44634" actId="947"/>
          <ac:spMkLst>
            <pc:docMk/>
            <pc:sldMk cId="0" sldId="293"/>
            <ac:spMk id="6725" creationId="{00000000-0000-0000-0000-000000000000}"/>
          </ac:spMkLst>
        </pc:spChg>
        <pc:spChg chg="mod">
          <ac:chgData name="Cao Tianyue" userId="002e49554a3b1526" providerId="LiveId" clId="{AB94867C-7F1F-4F52-A7CC-1BBF41B9F577}" dt="2020-11-20T02:42:50.942" v="44614" actId="947"/>
          <ac:spMkLst>
            <pc:docMk/>
            <pc:sldMk cId="0" sldId="293"/>
            <ac:spMk id="6726" creationId="{00000000-0000-0000-0000-000000000000}"/>
          </ac:spMkLst>
        </pc:spChg>
        <pc:spChg chg="mod">
          <ac:chgData name="Cao Tianyue" userId="002e49554a3b1526" providerId="LiveId" clId="{AB94867C-7F1F-4F52-A7CC-1BBF41B9F577}" dt="2020-11-20T02:42:50.941" v="44594" actId="947"/>
          <ac:spMkLst>
            <pc:docMk/>
            <pc:sldMk cId="0" sldId="293"/>
            <ac:spMk id="6727" creationId="{00000000-0000-0000-0000-000000000000}"/>
          </ac:spMkLst>
        </pc:spChg>
        <pc:spChg chg="mod">
          <ac:chgData name="Cao Tianyue" userId="002e49554a3b1526" providerId="LiveId" clId="{AB94867C-7F1F-4F52-A7CC-1BBF41B9F577}" dt="2020-11-20T02:42:50.940" v="44576" actId="947"/>
          <ac:spMkLst>
            <pc:docMk/>
            <pc:sldMk cId="0" sldId="293"/>
            <ac:spMk id="6728" creationId="{00000000-0000-0000-0000-000000000000}"/>
          </ac:spMkLst>
        </pc:spChg>
        <pc:spChg chg="mod">
          <ac:chgData name="Cao Tianyue" userId="002e49554a3b1526" providerId="LiveId" clId="{AB94867C-7F1F-4F52-A7CC-1BBF41B9F577}" dt="2020-11-20T02:42:50.938" v="44557" actId="947"/>
          <ac:spMkLst>
            <pc:docMk/>
            <pc:sldMk cId="0" sldId="293"/>
            <ac:spMk id="6729" creationId="{00000000-0000-0000-0000-000000000000}"/>
          </ac:spMkLst>
        </pc:spChg>
        <pc:spChg chg="mod">
          <ac:chgData name="Cao Tianyue" userId="002e49554a3b1526" providerId="LiveId" clId="{AB94867C-7F1F-4F52-A7CC-1BBF41B9F577}" dt="2020-11-20T02:42:50.937" v="44541" actId="947"/>
          <ac:spMkLst>
            <pc:docMk/>
            <pc:sldMk cId="0" sldId="293"/>
            <ac:spMk id="6730" creationId="{00000000-0000-0000-0000-000000000000}"/>
          </ac:spMkLst>
        </pc:spChg>
        <pc:spChg chg="mod">
          <ac:chgData name="Cao Tianyue" userId="002e49554a3b1526" providerId="LiveId" clId="{AB94867C-7F1F-4F52-A7CC-1BBF41B9F577}" dt="2020-11-20T02:42:50.936" v="44526" actId="947"/>
          <ac:spMkLst>
            <pc:docMk/>
            <pc:sldMk cId="0" sldId="293"/>
            <ac:spMk id="6731" creationId="{00000000-0000-0000-0000-000000000000}"/>
          </ac:spMkLst>
        </pc:spChg>
        <pc:spChg chg="mod">
          <ac:chgData name="Cao Tianyue" userId="002e49554a3b1526" providerId="LiveId" clId="{AB94867C-7F1F-4F52-A7CC-1BBF41B9F577}" dt="2020-11-20T02:42:50.936" v="44518" actId="947"/>
          <ac:spMkLst>
            <pc:docMk/>
            <pc:sldMk cId="0" sldId="293"/>
            <ac:spMk id="6732" creationId="{00000000-0000-0000-0000-000000000000}"/>
          </ac:spMkLst>
        </pc:spChg>
        <pc:spChg chg="mod">
          <ac:chgData name="Cao Tianyue" userId="002e49554a3b1526" providerId="LiveId" clId="{AB94867C-7F1F-4F52-A7CC-1BBF41B9F577}" dt="2020-11-20T02:42:50.935" v="44510" actId="947"/>
          <ac:spMkLst>
            <pc:docMk/>
            <pc:sldMk cId="0" sldId="293"/>
            <ac:spMk id="6733" creationId="{00000000-0000-0000-0000-000000000000}"/>
          </ac:spMkLst>
        </pc:spChg>
        <pc:spChg chg="mod">
          <ac:chgData name="Cao Tianyue" userId="002e49554a3b1526" providerId="LiveId" clId="{AB94867C-7F1F-4F52-A7CC-1BBF41B9F577}" dt="2020-11-20T02:42:50.934" v="44502" actId="947"/>
          <ac:spMkLst>
            <pc:docMk/>
            <pc:sldMk cId="0" sldId="293"/>
            <ac:spMk id="6734" creationId="{00000000-0000-0000-0000-000000000000}"/>
          </ac:spMkLst>
        </pc:spChg>
        <pc:spChg chg="mod">
          <ac:chgData name="Cao Tianyue" userId="002e49554a3b1526" providerId="LiveId" clId="{AB94867C-7F1F-4F52-A7CC-1BBF41B9F577}" dt="2020-11-20T02:42:50.934" v="44494" actId="947"/>
          <ac:spMkLst>
            <pc:docMk/>
            <pc:sldMk cId="0" sldId="293"/>
            <ac:spMk id="6735" creationId="{00000000-0000-0000-0000-000000000000}"/>
          </ac:spMkLst>
        </pc:spChg>
        <pc:spChg chg="mod">
          <ac:chgData name="Cao Tianyue" userId="002e49554a3b1526" providerId="LiveId" clId="{AB94867C-7F1F-4F52-A7CC-1BBF41B9F577}" dt="2020-11-20T02:42:50.933" v="44486" actId="947"/>
          <ac:spMkLst>
            <pc:docMk/>
            <pc:sldMk cId="0" sldId="293"/>
            <ac:spMk id="6736" creationId="{00000000-0000-0000-0000-000000000000}"/>
          </ac:spMkLst>
        </pc:spChg>
        <pc:spChg chg="mod">
          <ac:chgData name="Cao Tianyue" userId="002e49554a3b1526" providerId="LiveId" clId="{AB94867C-7F1F-4F52-A7CC-1BBF41B9F577}" dt="2020-11-20T02:42:50.933" v="44478" actId="947"/>
          <ac:spMkLst>
            <pc:docMk/>
            <pc:sldMk cId="0" sldId="293"/>
            <ac:spMk id="6737" creationId="{00000000-0000-0000-0000-000000000000}"/>
          </ac:spMkLst>
        </pc:spChg>
        <pc:spChg chg="mod">
          <ac:chgData name="Cao Tianyue" userId="002e49554a3b1526" providerId="LiveId" clId="{AB94867C-7F1F-4F52-A7CC-1BBF41B9F577}" dt="2020-11-20T02:42:51.017" v="45776" actId="947"/>
          <ac:spMkLst>
            <pc:docMk/>
            <pc:sldMk cId="0" sldId="293"/>
            <ac:spMk id="6739" creationId="{00000000-0000-0000-0000-000000000000}"/>
          </ac:spMkLst>
        </pc:spChg>
        <pc:spChg chg="mod">
          <ac:chgData name="Cao Tianyue" userId="002e49554a3b1526" providerId="LiveId" clId="{AB94867C-7F1F-4F52-A7CC-1BBF41B9F577}" dt="2020-11-20T02:42:51.014" v="45725" actId="947"/>
          <ac:spMkLst>
            <pc:docMk/>
            <pc:sldMk cId="0" sldId="293"/>
            <ac:spMk id="6741" creationId="{00000000-0000-0000-0000-000000000000}"/>
          </ac:spMkLst>
        </pc:spChg>
        <pc:spChg chg="mod">
          <ac:chgData name="Cao Tianyue" userId="002e49554a3b1526" providerId="LiveId" clId="{AB94867C-7F1F-4F52-A7CC-1BBF41B9F577}" dt="2020-11-20T02:42:51.012" v="45686" actId="947"/>
          <ac:spMkLst>
            <pc:docMk/>
            <pc:sldMk cId="0" sldId="293"/>
            <ac:spMk id="6743" creationId="{00000000-0000-0000-0000-000000000000}"/>
          </ac:spMkLst>
        </pc:spChg>
        <pc:spChg chg="mod">
          <ac:chgData name="Cao Tianyue" userId="002e49554a3b1526" providerId="LiveId" clId="{AB94867C-7F1F-4F52-A7CC-1BBF41B9F577}" dt="2020-11-20T02:42:51.009" v="45645" actId="947"/>
          <ac:spMkLst>
            <pc:docMk/>
            <pc:sldMk cId="0" sldId="293"/>
            <ac:spMk id="6745" creationId="{00000000-0000-0000-0000-000000000000}"/>
          </ac:spMkLst>
        </pc:spChg>
        <pc:spChg chg="mod">
          <ac:chgData name="Cao Tianyue" userId="002e49554a3b1526" providerId="LiveId" clId="{AB94867C-7F1F-4F52-A7CC-1BBF41B9F577}" dt="2020-11-20T02:42:51.007" v="45610" actId="947"/>
          <ac:spMkLst>
            <pc:docMk/>
            <pc:sldMk cId="0" sldId="293"/>
            <ac:spMk id="6746" creationId="{00000000-0000-0000-0000-000000000000}"/>
          </ac:spMkLst>
        </pc:spChg>
        <pc:spChg chg="mod">
          <ac:chgData name="Cao Tianyue" userId="002e49554a3b1526" providerId="LiveId" clId="{AB94867C-7F1F-4F52-A7CC-1BBF41B9F577}" dt="2020-11-20T02:42:51.004" v="45573" actId="947"/>
          <ac:spMkLst>
            <pc:docMk/>
            <pc:sldMk cId="0" sldId="293"/>
            <ac:spMk id="6747" creationId="{00000000-0000-0000-0000-000000000000}"/>
          </ac:spMkLst>
        </pc:spChg>
        <pc:spChg chg="mod">
          <ac:chgData name="Cao Tianyue" userId="002e49554a3b1526" providerId="LiveId" clId="{AB94867C-7F1F-4F52-A7CC-1BBF41B9F577}" dt="2020-11-20T02:42:51.002" v="45537" actId="947"/>
          <ac:spMkLst>
            <pc:docMk/>
            <pc:sldMk cId="0" sldId="293"/>
            <ac:spMk id="6748" creationId="{00000000-0000-0000-0000-000000000000}"/>
          </ac:spMkLst>
        </pc:spChg>
        <pc:spChg chg="mod">
          <ac:chgData name="Cao Tianyue" userId="002e49554a3b1526" providerId="LiveId" clId="{AB94867C-7F1F-4F52-A7CC-1BBF41B9F577}" dt="2020-11-20T02:42:50.999" v="45499" actId="947"/>
          <ac:spMkLst>
            <pc:docMk/>
            <pc:sldMk cId="0" sldId="293"/>
            <ac:spMk id="6749" creationId="{00000000-0000-0000-0000-000000000000}"/>
          </ac:spMkLst>
        </pc:spChg>
        <pc:spChg chg="mod">
          <ac:chgData name="Cao Tianyue" userId="002e49554a3b1526" providerId="LiveId" clId="{AB94867C-7F1F-4F52-A7CC-1BBF41B9F577}" dt="2020-11-20T02:42:50.997" v="45465" actId="947"/>
          <ac:spMkLst>
            <pc:docMk/>
            <pc:sldMk cId="0" sldId="293"/>
            <ac:spMk id="6750" creationId="{00000000-0000-0000-0000-000000000000}"/>
          </ac:spMkLst>
        </pc:spChg>
        <pc:spChg chg="mod">
          <ac:chgData name="Cao Tianyue" userId="002e49554a3b1526" providerId="LiveId" clId="{AB94867C-7F1F-4F52-A7CC-1BBF41B9F577}" dt="2020-11-20T02:42:50.996" v="45444" actId="947"/>
          <ac:spMkLst>
            <pc:docMk/>
            <pc:sldMk cId="0" sldId="293"/>
            <ac:spMk id="6751" creationId="{00000000-0000-0000-0000-000000000000}"/>
          </ac:spMkLst>
        </pc:spChg>
        <pc:spChg chg="mod">
          <ac:chgData name="Cao Tianyue" userId="002e49554a3b1526" providerId="LiveId" clId="{AB94867C-7F1F-4F52-A7CC-1BBF41B9F577}" dt="2020-11-20T02:42:50.994" v="45420" actId="947"/>
          <ac:spMkLst>
            <pc:docMk/>
            <pc:sldMk cId="0" sldId="293"/>
            <ac:spMk id="6752" creationId="{00000000-0000-0000-0000-000000000000}"/>
          </ac:spMkLst>
        </pc:spChg>
        <pc:spChg chg="mod">
          <ac:chgData name="Cao Tianyue" userId="002e49554a3b1526" providerId="LiveId" clId="{AB94867C-7F1F-4F52-A7CC-1BBF41B9F577}" dt="2020-11-20T02:42:50.993" v="45395" actId="947"/>
          <ac:spMkLst>
            <pc:docMk/>
            <pc:sldMk cId="0" sldId="293"/>
            <ac:spMk id="6753" creationId="{00000000-0000-0000-0000-000000000000}"/>
          </ac:spMkLst>
        </pc:spChg>
        <pc:spChg chg="mod">
          <ac:chgData name="Cao Tianyue" userId="002e49554a3b1526" providerId="LiveId" clId="{AB94867C-7F1F-4F52-A7CC-1BBF41B9F577}" dt="2020-11-20T02:42:50.991" v="45368" actId="947"/>
          <ac:spMkLst>
            <pc:docMk/>
            <pc:sldMk cId="0" sldId="293"/>
            <ac:spMk id="6754" creationId="{00000000-0000-0000-0000-000000000000}"/>
          </ac:spMkLst>
        </pc:spChg>
        <pc:spChg chg="mod">
          <ac:chgData name="Cao Tianyue" userId="002e49554a3b1526" providerId="LiveId" clId="{AB94867C-7F1F-4F52-A7CC-1BBF41B9F577}" dt="2020-11-20T02:42:50.990" v="45345" actId="947"/>
          <ac:spMkLst>
            <pc:docMk/>
            <pc:sldMk cId="0" sldId="293"/>
            <ac:spMk id="6755" creationId="{00000000-0000-0000-0000-000000000000}"/>
          </ac:spMkLst>
        </pc:spChg>
        <pc:spChg chg="mod">
          <ac:chgData name="Cao Tianyue" userId="002e49554a3b1526" providerId="LiveId" clId="{AB94867C-7F1F-4F52-A7CC-1BBF41B9F577}" dt="2020-11-20T02:42:50.988" v="45320" actId="947"/>
          <ac:spMkLst>
            <pc:docMk/>
            <pc:sldMk cId="0" sldId="293"/>
            <ac:spMk id="6756" creationId="{00000000-0000-0000-0000-000000000000}"/>
          </ac:spMkLst>
        </pc:spChg>
        <pc:spChg chg="mod">
          <ac:chgData name="Cao Tianyue" userId="002e49554a3b1526" providerId="LiveId" clId="{AB94867C-7F1F-4F52-A7CC-1BBF41B9F577}" dt="2020-11-20T02:42:50.986" v="45294" actId="947"/>
          <ac:spMkLst>
            <pc:docMk/>
            <pc:sldMk cId="0" sldId="293"/>
            <ac:spMk id="6757" creationId="{00000000-0000-0000-0000-000000000000}"/>
          </ac:spMkLst>
        </pc:spChg>
        <pc:spChg chg="mod">
          <ac:chgData name="Cao Tianyue" userId="002e49554a3b1526" providerId="LiveId" clId="{AB94867C-7F1F-4F52-A7CC-1BBF41B9F577}" dt="2020-11-20T02:42:50.986" v="45272" actId="947"/>
          <ac:spMkLst>
            <pc:docMk/>
            <pc:sldMk cId="0" sldId="293"/>
            <ac:spMk id="6758" creationId="{00000000-0000-0000-0000-000000000000}"/>
          </ac:spMkLst>
        </pc:spChg>
        <pc:spChg chg="mod">
          <ac:chgData name="Cao Tianyue" userId="002e49554a3b1526" providerId="LiveId" clId="{AB94867C-7F1F-4F52-A7CC-1BBF41B9F577}" dt="2020-11-20T02:42:50.984" v="45250" actId="947"/>
          <ac:spMkLst>
            <pc:docMk/>
            <pc:sldMk cId="0" sldId="293"/>
            <ac:spMk id="6759" creationId="{00000000-0000-0000-0000-000000000000}"/>
          </ac:spMkLst>
        </pc:spChg>
        <pc:spChg chg="mod">
          <ac:chgData name="Cao Tianyue" userId="002e49554a3b1526" providerId="LiveId" clId="{AB94867C-7F1F-4F52-A7CC-1BBF41B9F577}" dt="2020-11-20T02:42:50.983" v="45225" actId="947"/>
          <ac:spMkLst>
            <pc:docMk/>
            <pc:sldMk cId="0" sldId="293"/>
            <ac:spMk id="6760" creationId="{00000000-0000-0000-0000-000000000000}"/>
          </ac:spMkLst>
        </pc:spChg>
        <pc:spChg chg="mod">
          <ac:chgData name="Cao Tianyue" userId="002e49554a3b1526" providerId="LiveId" clId="{AB94867C-7F1F-4F52-A7CC-1BBF41B9F577}" dt="2020-11-20T02:42:50.982" v="45203" actId="947"/>
          <ac:spMkLst>
            <pc:docMk/>
            <pc:sldMk cId="0" sldId="293"/>
            <ac:spMk id="6761" creationId="{00000000-0000-0000-0000-000000000000}"/>
          </ac:spMkLst>
        </pc:spChg>
        <pc:spChg chg="mod">
          <ac:chgData name="Cao Tianyue" userId="002e49554a3b1526" providerId="LiveId" clId="{AB94867C-7F1F-4F52-A7CC-1BBF41B9F577}" dt="2020-11-20T02:42:50.980" v="45178" actId="947"/>
          <ac:spMkLst>
            <pc:docMk/>
            <pc:sldMk cId="0" sldId="293"/>
            <ac:spMk id="6762" creationId="{00000000-0000-0000-0000-000000000000}"/>
          </ac:spMkLst>
        </pc:spChg>
        <pc:spChg chg="mod">
          <ac:chgData name="Cao Tianyue" userId="002e49554a3b1526" providerId="LiveId" clId="{AB94867C-7F1F-4F52-A7CC-1BBF41B9F577}" dt="2020-11-20T02:42:50.978" v="45155" actId="947"/>
          <ac:spMkLst>
            <pc:docMk/>
            <pc:sldMk cId="0" sldId="293"/>
            <ac:spMk id="6763" creationId="{00000000-0000-0000-0000-000000000000}"/>
          </ac:spMkLst>
        </pc:spChg>
        <pc:spChg chg="mod">
          <ac:chgData name="Cao Tianyue" userId="002e49554a3b1526" providerId="LiveId" clId="{AB94867C-7F1F-4F52-A7CC-1BBF41B9F577}" dt="2020-11-20T02:42:50.977" v="45131" actId="947"/>
          <ac:spMkLst>
            <pc:docMk/>
            <pc:sldMk cId="0" sldId="293"/>
            <ac:spMk id="6764" creationId="{00000000-0000-0000-0000-000000000000}"/>
          </ac:spMkLst>
        </pc:spChg>
        <pc:spChg chg="mod">
          <ac:chgData name="Cao Tianyue" userId="002e49554a3b1526" providerId="LiveId" clId="{AB94867C-7F1F-4F52-A7CC-1BBF41B9F577}" dt="2020-11-20T02:42:50.975" v="45108" actId="947"/>
          <ac:spMkLst>
            <pc:docMk/>
            <pc:sldMk cId="0" sldId="293"/>
            <ac:spMk id="6765" creationId="{00000000-0000-0000-0000-000000000000}"/>
          </ac:spMkLst>
        </pc:spChg>
        <pc:spChg chg="mod">
          <ac:chgData name="Cao Tianyue" userId="002e49554a3b1526" providerId="LiveId" clId="{AB94867C-7F1F-4F52-A7CC-1BBF41B9F577}" dt="2020-11-20T02:42:50.974" v="45085" actId="947"/>
          <ac:spMkLst>
            <pc:docMk/>
            <pc:sldMk cId="0" sldId="293"/>
            <ac:spMk id="6766" creationId="{00000000-0000-0000-0000-000000000000}"/>
          </ac:spMkLst>
        </pc:spChg>
        <pc:spChg chg="mod">
          <ac:chgData name="Cao Tianyue" userId="002e49554a3b1526" providerId="LiveId" clId="{AB94867C-7F1F-4F52-A7CC-1BBF41B9F577}" dt="2020-11-20T02:42:50.972" v="45060" actId="947"/>
          <ac:spMkLst>
            <pc:docMk/>
            <pc:sldMk cId="0" sldId="293"/>
            <ac:spMk id="6767" creationId="{00000000-0000-0000-0000-000000000000}"/>
          </ac:spMkLst>
        </pc:spChg>
        <pc:spChg chg="mod">
          <ac:chgData name="Cao Tianyue" userId="002e49554a3b1526" providerId="LiveId" clId="{AB94867C-7F1F-4F52-A7CC-1BBF41B9F577}" dt="2020-11-20T02:42:50.971" v="45039" actId="947"/>
          <ac:spMkLst>
            <pc:docMk/>
            <pc:sldMk cId="0" sldId="293"/>
            <ac:spMk id="6768" creationId="{00000000-0000-0000-0000-000000000000}"/>
          </ac:spMkLst>
        </pc:spChg>
        <pc:spChg chg="mod">
          <ac:chgData name="Cao Tianyue" userId="002e49554a3b1526" providerId="LiveId" clId="{AB94867C-7F1F-4F52-A7CC-1BBF41B9F577}" dt="2020-11-20T02:42:50.969" v="45015" actId="947"/>
          <ac:spMkLst>
            <pc:docMk/>
            <pc:sldMk cId="0" sldId="293"/>
            <ac:spMk id="6769" creationId="{00000000-0000-0000-0000-000000000000}"/>
          </ac:spMkLst>
        </pc:spChg>
        <pc:spChg chg="mod">
          <ac:chgData name="Cao Tianyue" userId="002e49554a3b1526" providerId="LiveId" clId="{AB94867C-7F1F-4F52-A7CC-1BBF41B9F577}" dt="2020-11-20T02:42:50.967" v="44988" actId="947"/>
          <ac:spMkLst>
            <pc:docMk/>
            <pc:sldMk cId="0" sldId="293"/>
            <ac:spMk id="6770" creationId="{00000000-0000-0000-0000-000000000000}"/>
          </ac:spMkLst>
        </pc:spChg>
        <pc:spChg chg="mod">
          <ac:chgData name="Cao Tianyue" userId="002e49554a3b1526" providerId="LiveId" clId="{AB94867C-7F1F-4F52-A7CC-1BBF41B9F577}" dt="2020-11-20T02:42:50.966" v="44964" actId="947"/>
          <ac:spMkLst>
            <pc:docMk/>
            <pc:sldMk cId="0" sldId="293"/>
            <ac:spMk id="6771" creationId="{00000000-0000-0000-0000-000000000000}"/>
          </ac:spMkLst>
        </pc:spChg>
        <pc:spChg chg="mod">
          <ac:chgData name="Cao Tianyue" userId="002e49554a3b1526" providerId="LiveId" clId="{AB94867C-7F1F-4F52-A7CC-1BBF41B9F577}" dt="2020-11-20T02:42:50.964" v="44940" actId="947"/>
          <ac:spMkLst>
            <pc:docMk/>
            <pc:sldMk cId="0" sldId="293"/>
            <ac:spMk id="6772" creationId="{00000000-0000-0000-0000-000000000000}"/>
          </ac:spMkLst>
        </pc:spChg>
        <pc:spChg chg="mod">
          <ac:chgData name="Cao Tianyue" userId="002e49554a3b1526" providerId="LiveId" clId="{AB94867C-7F1F-4F52-A7CC-1BBF41B9F577}" dt="2020-11-20T02:42:50.963" v="44915" actId="947"/>
          <ac:spMkLst>
            <pc:docMk/>
            <pc:sldMk cId="0" sldId="293"/>
            <ac:spMk id="6773" creationId="{00000000-0000-0000-0000-000000000000}"/>
          </ac:spMkLst>
        </pc:spChg>
        <pc:spChg chg="mod">
          <ac:chgData name="Cao Tianyue" userId="002e49554a3b1526" providerId="LiveId" clId="{AB94867C-7F1F-4F52-A7CC-1BBF41B9F577}" dt="2020-11-20T02:42:50.961" v="44895" actId="947"/>
          <ac:spMkLst>
            <pc:docMk/>
            <pc:sldMk cId="0" sldId="293"/>
            <ac:spMk id="6774" creationId="{00000000-0000-0000-0000-000000000000}"/>
          </ac:spMkLst>
        </pc:spChg>
        <pc:spChg chg="mod">
          <ac:chgData name="Cao Tianyue" userId="002e49554a3b1526" providerId="LiveId" clId="{AB94867C-7F1F-4F52-A7CC-1BBF41B9F577}" dt="2020-11-20T02:42:50.960" v="44870" actId="947"/>
          <ac:spMkLst>
            <pc:docMk/>
            <pc:sldMk cId="0" sldId="293"/>
            <ac:spMk id="6775" creationId="{00000000-0000-0000-0000-000000000000}"/>
          </ac:spMkLst>
        </pc:spChg>
        <pc:spChg chg="mod">
          <ac:chgData name="Cao Tianyue" userId="002e49554a3b1526" providerId="LiveId" clId="{AB94867C-7F1F-4F52-A7CC-1BBF41B9F577}" dt="2020-11-20T02:42:50.958" v="44843" actId="947"/>
          <ac:spMkLst>
            <pc:docMk/>
            <pc:sldMk cId="0" sldId="293"/>
            <ac:spMk id="6776" creationId="{00000000-0000-0000-0000-000000000000}"/>
          </ac:spMkLst>
        </pc:spChg>
        <pc:spChg chg="mod">
          <ac:chgData name="Cao Tianyue" userId="002e49554a3b1526" providerId="LiveId" clId="{AB94867C-7F1F-4F52-A7CC-1BBF41B9F577}" dt="2020-11-20T02:42:50.956" v="44820" actId="947"/>
          <ac:spMkLst>
            <pc:docMk/>
            <pc:sldMk cId="0" sldId="293"/>
            <ac:spMk id="6777" creationId="{00000000-0000-0000-0000-000000000000}"/>
          </ac:spMkLst>
        </pc:spChg>
        <pc:spChg chg="mod">
          <ac:chgData name="Cao Tianyue" userId="002e49554a3b1526" providerId="LiveId" clId="{AB94867C-7F1F-4F52-A7CC-1BBF41B9F577}" dt="2020-11-20T02:42:50.955" v="44796" actId="947"/>
          <ac:spMkLst>
            <pc:docMk/>
            <pc:sldMk cId="0" sldId="293"/>
            <ac:spMk id="6778" creationId="{00000000-0000-0000-0000-000000000000}"/>
          </ac:spMkLst>
        </pc:spChg>
        <pc:spChg chg="mod">
          <ac:chgData name="Cao Tianyue" userId="002e49554a3b1526" providerId="LiveId" clId="{AB94867C-7F1F-4F52-A7CC-1BBF41B9F577}" dt="2020-11-20T02:42:50.953" v="44771" actId="947"/>
          <ac:spMkLst>
            <pc:docMk/>
            <pc:sldMk cId="0" sldId="293"/>
            <ac:spMk id="6779" creationId="{00000000-0000-0000-0000-000000000000}"/>
          </ac:spMkLst>
        </pc:spChg>
        <pc:spChg chg="mod">
          <ac:chgData name="Cao Tianyue" userId="002e49554a3b1526" providerId="LiveId" clId="{AB94867C-7F1F-4F52-A7CC-1BBF41B9F577}" dt="2020-11-20T02:42:50.951" v="44746" actId="947"/>
          <ac:spMkLst>
            <pc:docMk/>
            <pc:sldMk cId="0" sldId="293"/>
            <ac:spMk id="6780" creationId="{00000000-0000-0000-0000-000000000000}"/>
          </ac:spMkLst>
        </pc:spChg>
        <pc:spChg chg="mod">
          <ac:chgData name="Cao Tianyue" userId="002e49554a3b1526" providerId="LiveId" clId="{AB94867C-7F1F-4F52-A7CC-1BBF41B9F577}" dt="2020-11-20T02:42:50.950" v="44722" actId="947"/>
          <ac:spMkLst>
            <pc:docMk/>
            <pc:sldMk cId="0" sldId="293"/>
            <ac:spMk id="6781" creationId="{00000000-0000-0000-0000-000000000000}"/>
          </ac:spMkLst>
        </pc:spChg>
        <pc:spChg chg="mod">
          <ac:chgData name="Cao Tianyue" userId="002e49554a3b1526" providerId="LiveId" clId="{AB94867C-7F1F-4F52-A7CC-1BBF41B9F577}" dt="2020-11-20T02:42:50.948" v="44698" actId="947"/>
          <ac:spMkLst>
            <pc:docMk/>
            <pc:sldMk cId="0" sldId="293"/>
            <ac:spMk id="6782" creationId="{00000000-0000-0000-0000-000000000000}"/>
          </ac:spMkLst>
        </pc:spChg>
        <pc:spChg chg="mod">
          <ac:chgData name="Cao Tianyue" userId="002e49554a3b1526" providerId="LiveId" clId="{AB94867C-7F1F-4F52-A7CC-1BBF41B9F577}" dt="2020-11-20T02:42:50.946" v="44673" actId="947"/>
          <ac:spMkLst>
            <pc:docMk/>
            <pc:sldMk cId="0" sldId="293"/>
            <ac:spMk id="6783" creationId="{00000000-0000-0000-0000-000000000000}"/>
          </ac:spMkLst>
        </pc:spChg>
        <pc:spChg chg="mod">
          <ac:chgData name="Cao Tianyue" userId="002e49554a3b1526" providerId="LiveId" clId="{AB94867C-7F1F-4F52-A7CC-1BBF41B9F577}" dt="2020-11-20T02:42:50.945" v="44650" actId="947"/>
          <ac:spMkLst>
            <pc:docMk/>
            <pc:sldMk cId="0" sldId="293"/>
            <ac:spMk id="6784" creationId="{00000000-0000-0000-0000-000000000000}"/>
          </ac:spMkLst>
        </pc:spChg>
        <pc:spChg chg="mod">
          <ac:chgData name="Cao Tianyue" userId="002e49554a3b1526" providerId="LiveId" clId="{AB94867C-7F1F-4F52-A7CC-1BBF41B9F577}" dt="2020-11-20T02:42:50.943" v="44627" actId="947"/>
          <ac:spMkLst>
            <pc:docMk/>
            <pc:sldMk cId="0" sldId="293"/>
            <ac:spMk id="6785" creationId="{00000000-0000-0000-0000-000000000000}"/>
          </ac:spMkLst>
        </pc:spChg>
        <pc:spChg chg="mod">
          <ac:chgData name="Cao Tianyue" userId="002e49554a3b1526" providerId="LiveId" clId="{AB94867C-7F1F-4F52-A7CC-1BBF41B9F577}" dt="2020-11-20T02:42:50.942" v="44607" actId="947"/>
          <ac:spMkLst>
            <pc:docMk/>
            <pc:sldMk cId="0" sldId="293"/>
            <ac:spMk id="6786" creationId="{00000000-0000-0000-0000-000000000000}"/>
          </ac:spMkLst>
        </pc:spChg>
        <pc:spChg chg="mod">
          <ac:chgData name="Cao Tianyue" userId="002e49554a3b1526" providerId="LiveId" clId="{AB94867C-7F1F-4F52-A7CC-1BBF41B9F577}" dt="2020-11-20T02:42:50.940" v="44587" actId="947"/>
          <ac:spMkLst>
            <pc:docMk/>
            <pc:sldMk cId="0" sldId="293"/>
            <ac:spMk id="6787" creationId="{00000000-0000-0000-0000-000000000000}"/>
          </ac:spMkLst>
        </pc:spChg>
        <pc:spChg chg="mod">
          <ac:chgData name="Cao Tianyue" userId="002e49554a3b1526" providerId="LiveId" clId="{AB94867C-7F1F-4F52-A7CC-1BBF41B9F577}" dt="2020-11-20T02:42:50.939" v="44567" actId="947"/>
          <ac:spMkLst>
            <pc:docMk/>
            <pc:sldMk cId="0" sldId="293"/>
            <ac:spMk id="6788" creationId="{00000000-0000-0000-0000-000000000000}"/>
          </ac:spMkLst>
        </pc:spChg>
        <pc:spChg chg="mod">
          <ac:chgData name="Cao Tianyue" userId="002e49554a3b1526" providerId="LiveId" clId="{AB94867C-7F1F-4F52-A7CC-1BBF41B9F577}" dt="2020-11-20T02:42:50.938" v="44548" actId="947"/>
          <ac:spMkLst>
            <pc:docMk/>
            <pc:sldMk cId="0" sldId="293"/>
            <ac:spMk id="6789" creationId="{00000000-0000-0000-0000-000000000000}"/>
          </ac:spMkLst>
        </pc:spChg>
        <pc:spChg chg="mod">
          <ac:chgData name="Cao Tianyue" userId="002e49554a3b1526" providerId="LiveId" clId="{AB94867C-7F1F-4F52-A7CC-1BBF41B9F577}" dt="2020-11-20T02:42:50.937" v="44532" actId="947"/>
          <ac:spMkLst>
            <pc:docMk/>
            <pc:sldMk cId="0" sldId="293"/>
            <ac:spMk id="6790" creationId="{00000000-0000-0000-0000-000000000000}"/>
          </ac:spMkLst>
        </pc:spChg>
        <pc:spChg chg="mod">
          <ac:chgData name="Cao Tianyue" userId="002e49554a3b1526" providerId="LiveId" clId="{AB94867C-7F1F-4F52-A7CC-1BBF41B9F577}" dt="2020-11-20T02:42:51.017" v="45765" actId="947"/>
          <ac:spMkLst>
            <pc:docMk/>
            <pc:sldMk cId="0" sldId="293"/>
            <ac:spMk id="6792" creationId="{00000000-0000-0000-0000-000000000000}"/>
          </ac:spMkLst>
        </pc:spChg>
        <pc:spChg chg="mod">
          <ac:chgData name="Cao Tianyue" userId="002e49554a3b1526" providerId="LiveId" clId="{AB94867C-7F1F-4F52-A7CC-1BBF41B9F577}" dt="2020-11-20T02:42:51.013" v="45710" actId="947"/>
          <ac:spMkLst>
            <pc:docMk/>
            <pc:sldMk cId="0" sldId="293"/>
            <ac:spMk id="6794" creationId="{00000000-0000-0000-0000-000000000000}"/>
          </ac:spMkLst>
        </pc:spChg>
        <pc:spChg chg="mod">
          <ac:chgData name="Cao Tianyue" userId="002e49554a3b1526" providerId="LiveId" clId="{AB94867C-7F1F-4F52-A7CC-1BBF41B9F577}" dt="2020-11-20T02:42:51.011" v="45666" actId="947"/>
          <ac:spMkLst>
            <pc:docMk/>
            <pc:sldMk cId="0" sldId="293"/>
            <ac:spMk id="6796" creationId="{00000000-0000-0000-0000-000000000000}"/>
          </ac:spMkLst>
        </pc:spChg>
        <pc:spChg chg="mod">
          <ac:chgData name="Cao Tianyue" userId="002e49554a3b1526" providerId="LiveId" clId="{AB94867C-7F1F-4F52-A7CC-1BBF41B9F577}" dt="2020-11-20T02:42:51.008" v="45634" actId="947"/>
          <ac:spMkLst>
            <pc:docMk/>
            <pc:sldMk cId="0" sldId="293"/>
            <ac:spMk id="6799" creationId="{00000000-0000-0000-0000-000000000000}"/>
          </ac:spMkLst>
        </pc:spChg>
        <pc:spChg chg="mod">
          <ac:chgData name="Cao Tianyue" userId="002e49554a3b1526" providerId="LiveId" clId="{AB94867C-7F1F-4F52-A7CC-1BBF41B9F577}" dt="2020-11-20T02:42:51.006" v="45598" actId="947"/>
          <ac:spMkLst>
            <pc:docMk/>
            <pc:sldMk cId="0" sldId="293"/>
            <ac:spMk id="6800" creationId="{00000000-0000-0000-0000-000000000000}"/>
          </ac:spMkLst>
        </pc:spChg>
        <pc:spChg chg="mod">
          <ac:chgData name="Cao Tianyue" userId="002e49554a3b1526" providerId="LiveId" clId="{AB94867C-7F1F-4F52-A7CC-1BBF41B9F577}" dt="2020-11-20T02:42:51.003" v="45563" actId="947"/>
          <ac:spMkLst>
            <pc:docMk/>
            <pc:sldMk cId="0" sldId="293"/>
            <ac:spMk id="6801" creationId="{00000000-0000-0000-0000-000000000000}"/>
          </ac:spMkLst>
        </pc:spChg>
        <pc:spChg chg="mod">
          <ac:chgData name="Cao Tianyue" userId="002e49554a3b1526" providerId="LiveId" clId="{AB94867C-7F1F-4F52-A7CC-1BBF41B9F577}" dt="2020-11-20T02:42:51.001" v="45528" actId="947"/>
          <ac:spMkLst>
            <pc:docMk/>
            <pc:sldMk cId="0" sldId="293"/>
            <ac:spMk id="6802" creationId="{00000000-0000-0000-0000-000000000000}"/>
          </ac:spMkLst>
        </pc:spChg>
        <pc:spChg chg="mod">
          <ac:chgData name="Cao Tianyue" userId="002e49554a3b1526" providerId="LiveId" clId="{AB94867C-7F1F-4F52-A7CC-1BBF41B9F577}" dt="2020-11-20T02:42:50.999" v="45495" actId="947"/>
          <ac:spMkLst>
            <pc:docMk/>
            <pc:sldMk cId="0" sldId="293"/>
            <ac:spMk id="6803" creationId="{00000000-0000-0000-0000-000000000000}"/>
          </ac:spMkLst>
        </pc:spChg>
        <pc:spChg chg="mod">
          <ac:chgData name="Cao Tianyue" userId="002e49554a3b1526" providerId="LiveId" clId="{AB94867C-7F1F-4F52-A7CC-1BBF41B9F577}" dt="2020-11-20T02:42:51.017" v="45763" actId="947"/>
          <ac:spMkLst>
            <pc:docMk/>
            <pc:sldMk cId="0" sldId="293"/>
            <ac:spMk id="6805" creationId="{00000000-0000-0000-0000-000000000000}"/>
          </ac:spMkLst>
        </pc:spChg>
        <pc:spChg chg="mod">
          <ac:chgData name="Cao Tianyue" userId="002e49554a3b1526" providerId="LiveId" clId="{AB94867C-7F1F-4F52-A7CC-1BBF41B9F577}" dt="2020-11-20T02:42:51.013" v="45712" actId="947"/>
          <ac:spMkLst>
            <pc:docMk/>
            <pc:sldMk cId="0" sldId="293"/>
            <ac:spMk id="6807" creationId="{00000000-0000-0000-0000-000000000000}"/>
          </ac:spMkLst>
        </pc:spChg>
        <pc:spChg chg="mod">
          <ac:chgData name="Cao Tianyue" userId="002e49554a3b1526" providerId="LiveId" clId="{AB94867C-7F1F-4F52-A7CC-1BBF41B9F577}" dt="2020-11-20T02:42:51.011" v="45671" actId="947"/>
          <ac:spMkLst>
            <pc:docMk/>
            <pc:sldMk cId="0" sldId="293"/>
            <ac:spMk id="6808" creationId="{00000000-0000-0000-0000-000000000000}"/>
          </ac:spMkLst>
        </pc:spChg>
        <pc:spChg chg="mod">
          <ac:chgData name="Cao Tianyue" userId="002e49554a3b1526" providerId="LiveId" clId="{AB94867C-7F1F-4F52-A7CC-1BBF41B9F577}" dt="2020-11-20T02:42:51.008" v="45626" actId="947"/>
          <ac:spMkLst>
            <pc:docMk/>
            <pc:sldMk cId="0" sldId="293"/>
            <ac:spMk id="6810" creationId="{00000000-0000-0000-0000-000000000000}"/>
          </ac:spMkLst>
        </pc:spChg>
        <pc:spChg chg="mod">
          <ac:chgData name="Cao Tianyue" userId="002e49554a3b1526" providerId="LiveId" clId="{AB94867C-7F1F-4F52-A7CC-1BBF41B9F577}" dt="2020-11-20T02:42:51.005" v="45585" actId="947"/>
          <ac:spMkLst>
            <pc:docMk/>
            <pc:sldMk cId="0" sldId="293"/>
            <ac:spMk id="6813" creationId="{00000000-0000-0000-0000-000000000000}"/>
          </ac:spMkLst>
        </pc:spChg>
        <pc:spChg chg="mod">
          <ac:chgData name="Cao Tianyue" userId="002e49554a3b1526" providerId="LiveId" clId="{AB94867C-7F1F-4F52-A7CC-1BBF41B9F577}" dt="2020-11-20T02:42:51.002" v="45543" actId="947"/>
          <ac:spMkLst>
            <pc:docMk/>
            <pc:sldMk cId="0" sldId="293"/>
            <ac:spMk id="6814" creationId="{00000000-0000-0000-0000-000000000000}"/>
          </ac:spMkLst>
        </pc:spChg>
        <pc:spChg chg="mod">
          <ac:chgData name="Cao Tianyue" userId="002e49554a3b1526" providerId="LiveId" clId="{AB94867C-7F1F-4F52-A7CC-1BBF41B9F577}" dt="2020-11-20T02:42:51" v="45508" actId="947"/>
          <ac:spMkLst>
            <pc:docMk/>
            <pc:sldMk cId="0" sldId="293"/>
            <ac:spMk id="6815" creationId="{00000000-0000-0000-0000-000000000000}"/>
          </ac:spMkLst>
        </pc:spChg>
        <pc:spChg chg="mod">
          <ac:chgData name="Cao Tianyue" userId="002e49554a3b1526" providerId="LiveId" clId="{AB94867C-7F1F-4F52-A7CC-1BBF41B9F577}" dt="2020-11-20T02:42:50.998" v="45472" actId="947"/>
          <ac:spMkLst>
            <pc:docMk/>
            <pc:sldMk cId="0" sldId="293"/>
            <ac:spMk id="6816" creationId="{00000000-0000-0000-0000-000000000000}"/>
          </ac:spMkLst>
        </pc:spChg>
        <pc:spChg chg="mod">
          <ac:chgData name="Cao Tianyue" userId="002e49554a3b1526" providerId="LiveId" clId="{AB94867C-7F1F-4F52-A7CC-1BBF41B9F577}" dt="2020-11-20T02:42:50.996" v="45446" actId="947"/>
          <ac:spMkLst>
            <pc:docMk/>
            <pc:sldMk cId="0" sldId="293"/>
            <ac:spMk id="6817" creationId="{00000000-0000-0000-0000-000000000000}"/>
          </ac:spMkLst>
        </pc:spChg>
        <pc:spChg chg="mod">
          <ac:chgData name="Cao Tianyue" userId="002e49554a3b1526" providerId="LiveId" clId="{AB94867C-7F1F-4F52-A7CC-1BBF41B9F577}" dt="2020-11-20T02:42:50.994" v="45421" actId="947"/>
          <ac:spMkLst>
            <pc:docMk/>
            <pc:sldMk cId="0" sldId="293"/>
            <ac:spMk id="6818" creationId="{00000000-0000-0000-0000-000000000000}"/>
          </ac:spMkLst>
        </pc:spChg>
        <pc:spChg chg="mod">
          <ac:chgData name="Cao Tianyue" userId="002e49554a3b1526" providerId="LiveId" clId="{AB94867C-7F1F-4F52-A7CC-1BBF41B9F577}" dt="2020-11-20T02:42:50.993" v="45398" actId="947"/>
          <ac:spMkLst>
            <pc:docMk/>
            <pc:sldMk cId="0" sldId="293"/>
            <ac:spMk id="6819" creationId="{00000000-0000-0000-0000-000000000000}"/>
          </ac:spMkLst>
        </pc:spChg>
        <pc:spChg chg="mod">
          <ac:chgData name="Cao Tianyue" userId="002e49554a3b1526" providerId="LiveId" clId="{AB94867C-7F1F-4F52-A7CC-1BBF41B9F577}" dt="2020-11-20T02:42:50.991" v="45375" actId="947"/>
          <ac:spMkLst>
            <pc:docMk/>
            <pc:sldMk cId="0" sldId="293"/>
            <ac:spMk id="6820" creationId="{00000000-0000-0000-0000-000000000000}"/>
          </ac:spMkLst>
        </pc:spChg>
        <pc:spChg chg="mod">
          <ac:chgData name="Cao Tianyue" userId="002e49554a3b1526" providerId="LiveId" clId="{AB94867C-7F1F-4F52-A7CC-1BBF41B9F577}" dt="2020-11-20T02:42:50.990" v="45348" actId="947"/>
          <ac:spMkLst>
            <pc:docMk/>
            <pc:sldMk cId="0" sldId="293"/>
            <ac:spMk id="6821" creationId="{00000000-0000-0000-0000-000000000000}"/>
          </ac:spMkLst>
        </pc:spChg>
        <pc:spChg chg="mod">
          <ac:chgData name="Cao Tianyue" userId="002e49554a3b1526" providerId="LiveId" clId="{AB94867C-7F1F-4F52-A7CC-1BBF41B9F577}" dt="2020-11-20T02:42:50.988" v="45323" actId="947"/>
          <ac:spMkLst>
            <pc:docMk/>
            <pc:sldMk cId="0" sldId="293"/>
            <ac:spMk id="6822" creationId="{00000000-0000-0000-0000-000000000000}"/>
          </ac:spMkLst>
        </pc:spChg>
        <pc:spChg chg="mod">
          <ac:chgData name="Cao Tianyue" userId="002e49554a3b1526" providerId="LiveId" clId="{AB94867C-7F1F-4F52-A7CC-1BBF41B9F577}" dt="2020-11-20T02:42:50.987" v="45299" actId="947"/>
          <ac:spMkLst>
            <pc:docMk/>
            <pc:sldMk cId="0" sldId="293"/>
            <ac:spMk id="6823" creationId="{00000000-0000-0000-0000-000000000000}"/>
          </ac:spMkLst>
        </pc:spChg>
        <pc:spChg chg="mod">
          <ac:chgData name="Cao Tianyue" userId="002e49554a3b1526" providerId="LiveId" clId="{AB94867C-7F1F-4F52-A7CC-1BBF41B9F577}" dt="2020-11-20T02:42:50.986" v="45274" actId="947"/>
          <ac:spMkLst>
            <pc:docMk/>
            <pc:sldMk cId="0" sldId="293"/>
            <ac:spMk id="6824" creationId="{00000000-0000-0000-0000-000000000000}"/>
          </ac:spMkLst>
        </pc:spChg>
        <pc:spChg chg="mod">
          <ac:chgData name="Cao Tianyue" userId="002e49554a3b1526" providerId="LiveId" clId="{AB94867C-7F1F-4F52-A7CC-1BBF41B9F577}" dt="2020-11-20T02:42:50.984" v="45249" actId="947"/>
          <ac:spMkLst>
            <pc:docMk/>
            <pc:sldMk cId="0" sldId="293"/>
            <ac:spMk id="6825" creationId="{00000000-0000-0000-0000-000000000000}"/>
          </ac:spMkLst>
        </pc:spChg>
        <pc:spChg chg="mod">
          <ac:chgData name="Cao Tianyue" userId="002e49554a3b1526" providerId="LiveId" clId="{AB94867C-7F1F-4F52-A7CC-1BBF41B9F577}" dt="2020-11-20T02:42:50.983" v="45223" actId="947"/>
          <ac:spMkLst>
            <pc:docMk/>
            <pc:sldMk cId="0" sldId="293"/>
            <ac:spMk id="6826" creationId="{00000000-0000-0000-0000-000000000000}"/>
          </ac:spMkLst>
        </pc:spChg>
        <pc:spChg chg="mod">
          <ac:chgData name="Cao Tianyue" userId="002e49554a3b1526" providerId="LiveId" clId="{AB94867C-7F1F-4F52-A7CC-1BBF41B9F577}" dt="2020-11-20T02:42:50.982" v="45198" actId="947"/>
          <ac:spMkLst>
            <pc:docMk/>
            <pc:sldMk cId="0" sldId="293"/>
            <ac:spMk id="6827" creationId="{00000000-0000-0000-0000-000000000000}"/>
          </ac:spMkLst>
        </pc:spChg>
        <pc:spChg chg="mod">
          <ac:chgData name="Cao Tianyue" userId="002e49554a3b1526" providerId="LiveId" clId="{AB94867C-7F1F-4F52-A7CC-1BBF41B9F577}" dt="2020-11-20T02:42:50.978" v="45174" actId="947"/>
          <ac:spMkLst>
            <pc:docMk/>
            <pc:sldMk cId="0" sldId="293"/>
            <ac:spMk id="6828" creationId="{00000000-0000-0000-0000-000000000000}"/>
          </ac:spMkLst>
        </pc:spChg>
        <pc:spChg chg="mod">
          <ac:chgData name="Cao Tianyue" userId="002e49554a3b1526" providerId="LiveId" clId="{AB94867C-7F1F-4F52-A7CC-1BBF41B9F577}" dt="2020-11-20T02:42:50.978" v="45149" actId="947"/>
          <ac:spMkLst>
            <pc:docMk/>
            <pc:sldMk cId="0" sldId="293"/>
            <ac:spMk id="6829" creationId="{00000000-0000-0000-0000-000000000000}"/>
          </ac:spMkLst>
        </pc:spChg>
        <pc:spChg chg="mod">
          <ac:chgData name="Cao Tianyue" userId="002e49554a3b1526" providerId="LiveId" clId="{AB94867C-7F1F-4F52-A7CC-1BBF41B9F577}" dt="2020-11-20T02:42:50.976" v="45125" actId="947"/>
          <ac:spMkLst>
            <pc:docMk/>
            <pc:sldMk cId="0" sldId="293"/>
            <ac:spMk id="6830" creationId="{00000000-0000-0000-0000-000000000000}"/>
          </ac:spMkLst>
        </pc:spChg>
        <pc:spChg chg="mod">
          <ac:chgData name="Cao Tianyue" userId="002e49554a3b1526" providerId="LiveId" clId="{AB94867C-7F1F-4F52-A7CC-1BBF41B9F577}" dt="2020-11-20T02:42:50.975" v="45100" actId="947"/>
          <ac:spMkLst>
            <pc:docMk/>
            <pc:sldMk cId="0" sldId="293"/>
            <ac:spMk id="6831" creationId="{00000000-0000-0000-0000-000000000000}"/>
          </ac:spMkLst>
        </pc:spChg>
        <pc:spChg chg="mod">
          <ac:chgData name="Cao Tianyue" userId="002e49554a3b1526" providerId="LiveId" clId="{AB94867C-7F1F-4F52-A7CC-1BBF41B9F577}" dt="2020-11-20T02:42:50.972" v="45076" actId="947"/>
          <ac:spMkLst>
            <pc:docMk/>
            <pc:sldMk cId="0" sldId="293"/>
            <ac:spMk id="6832" creationId="{00000000-0000-0000-0000-000000000000}"/>
          </ac:spMkLst>
        </pc:spChg>
        <pc:spChg chg="mod">
          <ac:chgData name="Cao Tianyue" userId="002e49554a3b1526" providerId="LiveId" clId="{AB94867C-7F1F-4F52-A7CC-1BBF41B9F577}" dt="2020-11-20T02:42:50.971" v="45052" actId="947"/>
          <ac:spMkLst>
            <pc:docMk/>
            <pc:sldMk cId="0" sldId="293"/>
            <ac:spMk id="6833" creationId="{00000000-0000-0000-0000-000000000000}"/>
          </ac:spMkLst>
        </pc:spChg>
        <pc:spChg chg="mod">
          <ac:chgData name="Cao Tianyue" userId="002e49554a3b1526" providerId="LiveId" clId="{AB94867C-7F1F-4F52-A7CC-1BBF41B9F577}" dt="2020-11-20T02:42:50.970" v="45028" actId="947"/>
          <ac:spMkLst>
            <pc:docMk/>
            <pc:sldMk cId="0" sldId="293"/>
            <ac:spMk id="6834" creationId="{00000000-0000-0000-0000-000000000000}"/>
          </ac:spMkLst>
        </pc:spChg>
        <pc:spChg chg="mod">
          <ac:chgData name="Cao Tianyue" userId="002e49554a3b1526" providerId="LiveId" clId="{AB94867C-7F1F-4F52-A7CC-1BBF41B9F577}" dt="2020-11-20T02:42:50.968" v="45004" actId="947"/>
          <ac:spMkLst>
            <pc:docMk/>
            <pc:sldMk cId="0" sldId="293"/>
            <ac:spMk id="6835" creationId="{00000000-0000-0000-0000-000000000000}"/>
          </ac:spMkLst>
        </pc:spChg>
        <pc:spChg chg="mod">
          <ac:chgData name="Cao Tianyue" userId="002e49554a3b1526" providerId="LiveId" clId="{AB94867C-7F1F-4F52-A7CC-1BBF41B9F577}" dt="2020-11-20T02:42:50.967" v="44980" actId="947"/>
          <ac:spMkLst>
            <pc:docMk/>
            <pc:sldMk cId="0" sldId="293"/>
            <ac:spMk id="6836" creationId="{00000000-0000-0000-0000-000000000000}"/>
          </ac:spMkLst>
        </pc:spChg>
        <pc:spChg chg="mod">
          <ac:chgData name="Cao Tianyue" userId="002e49554a3b1526" providerId="LiveId" clId="{AB94867C-7F1F-4F52-A7CC-1BBF41B9F577}" dt="2020-11-20T02:42:50.965" v="44953" actId="947"/>
          <ac:spMkLst>
            <pc:docMk/>
            <pc:sldMk cId="0" sldId="293"/>
            <ac:spMk id="6837" creationId="{00000000-0000-0000-0000-000000000000}"/>
          </ac:spMkLst>
        </pc:spChg>
        <pc:spChg chg="mod">
          <ac:chgData name="Cao Tianyue" userId="002e49554a3b1526" providerId="LiveId" clId="{AB94867C-7F1F-4F52-A7CC-1BBF41B9F577}" dt="2020-11-20T02:42:50.964" v="44929" actId="947"/>
          <ac:spMkLst>
            <pc:docMk/>
            <pc:sldMk cId="0" sldId="293"/>
            <ac:spMk id="6838" creationId="{00000000-0000-0000-0000-000000000000}"/>
          </ac:spMkLst>
        </pc:spChg>
        <pc:spChg chg="mod">
          <ac:chgData name="Cao Tianyue" userId="002e49554a3b1526" providerId="LiveId" clId="{AB94867C-7F1F-4F52-A7CC-1BBF41B9F577}" dt="2020-11-20T02:42:50.962" v="44904" actId="947"/>
          <ac:spMkLst>
            <pc:docMk/>
            <pc:sldMk cId="0" sldId="293"/>
            <ac:spMk id="6839" creationId="{00000000-0000-0000-0000-000000000000}"/>
          </ac:spMkLst>
        </pc:spChg>
        <pc:spChg chg="mod">
          <ac:chgData name="Cao Tianyue" userId="002e49554a3b1526" providerId="LiveId" clId="{AB94867C-7F1F-4F52-A7CC-1BBF41B9F577}" dt="2020-11-20T02:42:50.960" v="44881" actId="947"/>
          <ac:spMkLst>
            <pc:docMk/>
            <pc:sldMk cId="0" sldId="293"/>
            <ac:spMk id="6840" creationId="{00000000-0000-0000-0000-000000000000}"/>
          </ac:spMkLst>
        </pc:spChg>
        <pc:spChg chg="mod">
          <ac:chgData name="Cao Tianyue" userId="002e49554a3b1526" providerId="LiveId" clId="{AB94867C-7F1F-4F52-A7CC-1BBF41B9F577}" dt="2020-11-20T02:42:50.959" v="44858" actId="947"/>
          <ac:spMkLst>
            <pc:docMk/>
            <pc:sldMk cId="0" sldId="293"/>
            <ac:spMk id="6841" creationId="{00000000-0000-0000-0000-000000000000}"/>
          </ac:spMkLst>
        </pc:spChg>
        <pc:spChg chg="mod">
          <ac:chgData name="Cao Tianyue" userId="002e49554a3b1526" providerId="LiveId" clId="{AB94867C-7F1F-4F52-A7CC-1BBF41B9F577}" dt="2020-11-20T02:42:50.957" v="44833" actId="947"/>
          <ac:spMkLst>
            <pc:docMk/>
            <pc:sldMk cId="0" sldId="293"/>
            <ac:spMk id="6842" creationId="{00000000-0000-0000-0000-000000000000}"/>
          </ac:spMkLst>
        </pc:spChg>
        <pc:spChg chg="mod">
          <ac:chgData name="Cao Tianyue" userId="002e49554a3b1526" providerId="LiveId" clId="{AB94867C-7F1F-4F52-A7CC-1BBF41B9F577}" dt="2020-11-20T02:42:50.955" v="44808" actId="947"/>
          <ac:spMkLst>
            <pc:docMk/>
            <pc:sldMk cId="0" sldId="293"/>
            <ac:spMk id="6843" creationId="{00000000-0000-0000-0000-000000000000}"/>
          </ac:spMkLst>
        </pc:spChg>
        <pc:spChg chg="mod">
          <ac:chgData name="Cao Tianyue" userId="002e49554a3b1526" providerId="LiveId" clId="{AB94867C-7F1F-4F52-A7CC-1BBF41B9F577}" dt="2020-11-20T02:42:50.954" v="44785" actId="947"/>
          <ac:spMkLst>
            <pc:docMk/>
            <pc:sldMk cId="0" sldId="293"/>
            <ac:spMk id="6844" creationId="{00000000-0000-0000-0000-000000000000}"/>
          </ac:spMkLst>
        </pc:spChg>
        <pc:spChg chg="mod">
          <ac:chgData name="Cao Tianyue" userId="002e49554a3b1526" providerId="LiveId" clId="{AB94867C-7F1F-4F52-A7CC-1BBF41B9F577}" dt="2020-11-20T02:42:50.952" v="44761" actId="947"/>
          <ac:spMkLst>
            <pc:docMk/>
            <pc:sldMk cId="0" sldId="293"/>
            <ac:spMk id="6845" creationId="{00000000-0000-0000-0000-000000000000}"/>
          </ac:spMkLst>
        </pc:spChg>
        <pc:spChg chg="mod">
          <ac:chgData name="Cao Tianyue" userId="002e49554a3b1526" providerId="LiveId" clId="{AB94867C-7F1F-4F52-A7CC-1BBF41B9F577}" dt="2020-11-20T02:42:50.951" v="44736" actId="947"/>
          <ac:spMkLst>
            <pc:docMk/>
            <pc:sldMk cId="0" sldId="293"/>
            <ac:spMk id="6846" creationId="{00000000-0000-0000-0000-000000000000}"/>
          </ac:spMkLst>
        </pc:spChg>
        <pc:spChg chg="mod">
          <ac:chgData name="Cao Tianyue" userId="002e49554a3b1526" providerId="LiveId" clId="{AB94867C-7F1F-4F52-A7CC-1BBF41B9F577}" dt="2020-11-20T02:42:50.949" v="44712" actId="947"/>
          <ac:spMkLst>
            <pc:docMk/>
            <pc:sldMk cId="0" sldId="293"/>
            <ac:spMk id="6847" creationId="{00000000-0000-0000-0000-000000000000}"/>
          </ac:spMkLst>
        </pc:spChg>
        <pc:spChg chg="mod">
          <ac:chgData name="Cao Tianyue" userId="002e49554a3b1526" providerId="LiveId" clId="{AB94867C-7F1F-4F52-A7CC-1BBF41B9F577}" dt="2020-11-20T02:42:50.948" v="44689" actId="947"/>
          <ac:spMkLst>
            <pc:docMk/>
            <pc:sldMk cId="0" sldId="293"/>
            <ac:spMk id="6848" creationId="{00000000-0000-0000-0000-000000000000}"/>
          </ac:spMkLst>
        </pc:spChg>
        <pc:spChg chg="mod">
          <ac:chgData name="Cao Tianyue" userId="002e49554a3b1526" providerId="LiveId" clId="{AB94867C-7F1F-4F52-A7CC-1BBF41B9F577}" dt="2020-11-20T02:42:50.946" v="44664" actId="947"/>
          <ac:spMkLst>
            <pc:docMk/>
            <pc:sldMk cId="0" sldId="293"/>
            <ac:spMk id="6849" creationId="{00000000-0000-0000-0000-000000000000}"/>
          </ac:spMkLst>
        </pc:spChg>
        <pc:spChg chg="mod">
          <ac:chgData name="Cao Tianyue" userId="002e49554a3b1526" providerId="LiveId" clId="{AB94867C-7F1F-4F52-A7CC-1BBF41B9F577}" dt="2020-11-20T02:42:50.944" v="44641" actId="947"/>
          <ac:spMkLst>
            <pc:docMk/>
            <pc:sldMk cId="0" sldId="293"/>
            <ac:spMk id="6850" creationId="{00000000-0000-0000-0000-000000000000}"/>
          </ac:spMkLst>
        </pc:spChg>
        <pc:spChg chg="mod">
          <ac:chgData name="Cao Tianyue" userId="002e49554a3b1526" providerId="LiveId" clId="{AB94867C-7F1F-4F52-A7CC-1BBF41B9F577}" dt="2020-11-20T02:42:50.943" v="44622" actId="947"/>
          <ac:spMkLst>
            <pc:docMk/>
            <pc:sldMk cId="0" sldId="293"/>
            <ac:spMk id="6851" creationId="{00000000-0000-0000-0000-000000000000}"/>
          </ac:spMkLst>
        </pc:spChg>
        <pc:spChg chg="mod">
          <ac:chgData name="Cao Tianyue" userId="002e49554a3b1526" providerId="LiveId" clId="{AB94867C-7F1F-4F52-A7CC-1BBF41B9F577}" dt="2020-11-20T02:42:50.941" v="44599" actId="947"/>
          <ac:spMkLst>
            <pc:docMk/>
            <pc:sldMk cId="0" sldId="293"/>
            <ac:spMk id="6852" creationId="{00000000-0000-0000-0000-000000000000}"/>
          </ac:spMkLst>
        </pc:spChg>
        <pc:spChg chg="mod">
          <ac:chgData name="Cao Tianyue" userId="002e49554a3b1526" providerId="LiveId" clId="{AB94867C-7F1F-4F52-A7CC-1BBF41B9F577}" dt="2020-11-20T02:42:50.940" v="44581" actId="947"/>
          <ac:spMkLst>
            <pc:docMk/>
            <pc:sldMk cId="0" sldId="293"/>
            <ac:spMk id="6853" creationId="{00000000-0000-0000-0000-000000000000}"/>
          </ac:spMkLst>
        </pc:spChg>
        <pc:spChg chg="mod">
          <ac:chgData name="Cao Tianyue" userId="002e49554a3b1526" providerId="LiveId" clId="{AB94867C-7F1F-4F52-A7CC-1BBF41B9F577}" dt="2020-11-20T02:42:50.939" v="44559" actId="947"/>
          <ac:spMkLst>
            <pc:docMk/>
            <pc:sldMk cId="0" sldId="293"/>
            <ac:spMk id="6854" creationId="{00000000-0000-0000-0000-000000000000}"/>
          </ac:spMkLst>
        </pc:spChg>
        <pc:spChg chg="mod">
          <ac:chgData name="Cao Tianyue" userId="002e49554a3b1526" providerId="LiveId" clId="{AB94867C-7F1F-4F52-A7CC-1BBF41B9F577}" dt="2020-11-20T02:42:50.937" v="44540" actId="947"/>
          <ac:spMkLst>
            <pc:docMk/>
            <pc:sldMk cId="0" sldId="293"/>
            <ac:spMk id="6855" creationId="{00000000-0000-0000-0000-000000000000}"/>
          </ac:spMkLst>
        </pc:spChg>
        <pc:spChg chg="mod">
          <ac:chgData name="Cao Tianyue" userId="002e49554a3b1526" providerId="LiveId" clId="{AB94867C-7F1F-4F52-A7CC-1BBF41B9F577}" dt="2020-11-20T02:42:51.053" v="46346" actId="947"/>
          <ac:spMkLst>
            <pc:docMk/>
            <pc:sldMk cId="0" sldId="293"/>
            <ac:spMk id="6857" creationId="{00000000-0000-0000-0000-000000000000}"/>
          </ac:spMkLst>
        </pc:spChg>
        <pc:spChg chg="mod">
          <ac:chgData name="Cao Tianyue" userId="002e49554a3b1526" providerId="LiveId" clId="{AB94867C-7F1F-4F52-A7CC-1BBF41B9F577}" dt="2020-11-20T02:42:51.053" v="46342" actId="947"/>
          <ac:spMkLst>
            <pc:docMk/>
            <pc:sldMk cId="0" sldId="293"/>
            <ac:spMk id="6858" creationId="{00000000-0000-0000-0000-000000000000}"/>
          </ac:spMkLst>
        </pc:spChg>
        <pc:spChg chg="mod">
          <ac:chgData name="Cao Tianyue" userId="002e49554a3b1526" providerId="LiveId" clId="{AB94867C-7F1F-4F52-A7CC-1BBF41B9F577}" dt="2020-11-20T02:42:51.053" v="46338" actId="947"/>
          <ac:spMkLst>
            <pc:docMk/>
            <pc:sldMk cId="0" sldId="293"/>
            <ac:spMk id="6860" creationId="{00000000-0000-0000-0000-000000000000}"/>
          </ac:spMkLst>
        </pc:spChg>
        <pc:spChg chg="mod">
          <ac:chgData name="Cao Tianyue" userId="002e49554a3b1526" providerId="LiveId" clId="{AB94867C-7F1F-4F52-A7CC-1BBF41B9F577}" dt="2020-11-20T02:42:51.053" v="46334" actId="947"/>
          <ac:spMkLst>
            <pc:docMk/>
            <pc:sldMk cId="0" sldId="293"/>
            <ac:spMk id="6861" creationId="{00000000-0000-0000-0000-000000000000}"/>
          </ac:spMkLst>
        </pc:spChg>
        <pc:spChg chg="mod">
          <ac:chgData name="Cao Tianyue" userId="002e49554a3b1526" providerId="LiveId" clId="{AB94867C-7F1F-4F52-A7CC-1BBF41B9F577}" dt="2020-11-20T02:42:51.052" v="46330" actId="947"/>
          <ac:spMkLst>
            <pc:docMk/>
            <pc:sldMk cId="0" sldId="293"/>
            <ac:spMk id="6862" creationId="{00000000-0000-0000-0000-000000000000}"/>
          </ac:spMkLst>
        </pc:spChg>
        <pc:spChg chg="mod">
          <ac:chgData name="Cao Tianyue" userId="002e49554a3b1526" providerId="LiveId" clId="{AB94867C-7F1F-4F52-A7CC-1BBF41B9F577}" dt="2020-11-20T02:42:51.052" v="46326" actId="947"/>
          <ac:spMkLst>
            <pc:docMk/>
            <pc:sldMk cId="0" sldId="293"/>
            <ac:spMk id="6863" creationId="{00000000-0000-0000-0000-000000000000}"/>
          </ac:spMkLst>
        </pc:spChg>
        <pc:spChg chg="mod">
          <ac:chgData name="Cao Tianyue" userId="002e49554a3b1526" providerId="LiveId" clId="{AB94867C-7F1F-4F52-A7CC-1BBF41B9F577}" dt="2020-11-20T02:42:51.052" v="46322" actId="947"/>
          <ac:spMkLst>
            <pc:docMk/>
            <pc:sldMk cId="0" sldId="293"/>
            <ac:spMk id="6864" creationId="{00000000-0000-0000-0000-000000000000}"/>
          </ac:spMkLst>
        </pc:spChg>
        <pc:spChg chg="mod">
          <ac:chgData name="Cao Tianyue" userId="002e49554a3b1526" providerId="LiveId" clId="{AB94867C-7F1F-4F52-A7CC-1BBF41B9F577}" dt="2020-11-20T02:42:51.052" v="46318" actId="947"/>
          <ac:spMkLst>
            <pc:docMk/>
            <pc:sldMk cId="0" sldId="293"/>
            <ac:spMk id="6865" creationId="{00000000-0000-0000-0000-000000000000}"/>
          </ac:spMkLst>
        </pc:spChg>
        <pc:spChg chg="mod">
          <ac:chgData name="Cao Tianyue" userId="002e49554a3b1526" providerId="LiveId" clId="{AB94867C-7F1F-4F52-A7CC-1BBF41B9F577}" dt="2020-11-20T02:42:51.051" v="46314" actId="947"/>
          <ac:spMkLst>
            <pc:docMk/>
            <pc:sldMk cId="0" sldId="293"/>
            <ac:spMk id="6866" creationId="{00000000-0000-0000-0000-000000000000}"/>
          </ac:spMkLst>
        </pc:spChg>
        <pc:spChg chg="mod">
          <ac:chgData name="Cao Tianyue" userId="002e49554a3b1526" providerId="LiveId" clId="{AB94867C-7F1F-4F52-A7CC-1BBF41B9F577}" dt="2020-11-20T02:42:51.051" v="46310" actId="947"/>
          <ac:spMkLst>
            <pc:docMk/>
            <pc:sldMk cId="0" sldId="293"/>
            <ac:spMk id="6867" creationId="{00000000-0000-0000-0000-000000000000}"/>
          </ac:spMkLst>
        </pc:spChg>
        <pc:spChg chg="mod">
          <ac:chgData name="Cao Tianyue" userId="002e49554a3b1526" providerId="LiveId" clId="{AB94867C-7F1F-4F52-A7CC-1BBF41B9F577}" dt="2020-11-20T02:42:51.051" v="46306" actId="947"/>
          <ac:spMkLst>
            <pc:docMk/>
            <pc:sldMk cId="0" sldId="293"/>
            <ac:spMk id="6868" creationId="{00000000-0000-0000-0000-000000000000}"/>
          </ac:spMkLst>
        </pc:spChg>
        <pc:spChg chg="mod">
          <ac:chgData name="Cao Tianyue" userId="002e49554a3b1526" providerId="LiveId" clId="{AB94867C-7F1F-4F52-A7CC-1BBF41B9F577}" dt="2020-11-20T02:42:51.051" v="46302" actId="947"/>
          <ac:spMkLst>
            <pc:docMk/>
            <pc:sldMk cId="0" sldId="293"/>
            <ac:spMk id="6869" creationId="{00000000-0000-0000-0000-000000000000}"/>
          </ac:spMkLst>
        </pc:spChg>
        <pc:spChg chg="mod">
          <ac:chgData name="Cao Tianyue" userId="002e49554a3b1526" providerId="LiveId" clId="{AB94867C-7F1F-4F52-A7CC-1BBF41B9F577}" dt="2020-11-20T02:42:51.050" v="46298" actId="947"/>
          <ac:spMkLst>
            <pc:docMk/>
            <pc:sldMk cId="0" sldId="293"/>
            <ac:spMk id="6870" creationId="{00000000-0000-0000-0000-000000000000}"/>
          </ac:spMkLst>
        </pc:spChg>
        <pc:spChg chg="mod">
          <ac:chgData name="Cao Tianyue" userId="002e49554a3b1526" providerId="LiveId" clId="{AB94867C-7F1F-4F52-A7CC-1BBF41B9F577}" dt="2020-11-20T02:42:51.050" v="46294" actId="947"/>
          <ac:spMkLst>
            <pc:docMk/>
            <pc:sldMk cId="0" sldId="293"/>
            <ac:spMk id="6871" creationId="{00000000-0000-0000-0000-000000000000}"/>
          </ac:spMkLst>
        </pc:spChg>
        <pc:spChg chg="mod">
          <ac:chgData name="Cao Tianyue" userId="002e49554a3b1526" providerId="LiveId" clId="{AB94867C-7F1F-4F52-A7CC-1BBF41B9F577}" dt="2020-11-20T02:42:51.050" v="46290" actId="947"/>
          <ac:spMkLst>
            <pc:docMk/>
            <pc:sldMk cId="0" sldId="293"/>
            <ac:spMk id="6872" creationId="{00000000-0000-0000-0000-000000000000}"/>
          </ac:spMkLst>
        </pc:spChg>
        <pc:spChg chg="mod">
          <ac:chgData name="Cao Tianyue" userId="002e49554a3b1526" providerId="LiveId" clId="{AB94867C-7F1F-4F52-A7CC-1BBF41B9F577}" dt="2020-11-20T02:42:51.050" v="46286" actId="947"/>
          <ac:spMkLst>
            <pc:docMk/>
            <pc:sldMk cId="0" sldId="293"/>
            <ac:spMk id="6873" creationId="{00000000-0000-0000-0000-000000000000}"/>
          </ac:spMkLst>
        </pc:spChg>
        <pc:spChg chg="mod">
          <ac:chgData name="Cao Tianyue" userId="002e49554a3b1526" providerId="LiveId" clId="{AB94867C-7F1F-4F52-A7CC-1BBF41B9F577}" dt="2020-11-20T02:42:51.049" v="46282" actId="947"/>
          <ac:spMkLst>
            <pc:docMk/>
            <pc:sldMk cId="0" sldId="293"/>
            <ac:spMk id="6874" creationId="{00000000-0000-0000-0000-000000000000}"/>
          </ac:spMkLst>
        </pc:spChg>
        <pc:spChg chg="mod">
          <ac:chgData name="Cao Tianyue" userId="002e49554a3b1526" providerId="LiveId" clId="{AB94867C-7F1F-4F52-A7CC-1BBF41B9F577}" dt="2020-11-20T02:42:51.049" v="46278" actId="947"/>
          <ac:spMkLst>
            <pc:docMk/>
            <pc:sldMk cId="0" sldId="293"/>
            <ac:spMk id="6875" creationId="{00000000-0000-0000-0000-000000000000}"/>
          </ac:spMkLst>
        </pc:spChg>
        <pc:spChg chg="mod">
          <ac:chgData name="Cao Tianyue" userId="002e49554a3b1526" providerId="LiveId" clId="{AB94867C-7F1F-4F52-A7CC-1BBF41B9F577}" dt="2020-11-20T02:42:51.049" v="46274" actId="947"/>
          <ac:spMkLst>
            <pc:docMk/>
            <pc:sldMk cId="0" sldId="293"/>
            <ac:spMk id="6876" creationId="{00000000-0000-0000-0000-000000000000}"/>
          </ac:spMkLst>
        </pc:spChg>
        <pc:spChg chg="mod">
          <ac:chgData name="Cao Tianyue" userId="002e49554a3b1526" providerId="LiveId" clId="{AB94867C-7F1F-4F52-A7CC-1BBF41B9F577}" dt="2020-11-20T02:42:51.049" v="46270" actId="947"/>
          <ac:spMkLst>
            <pc:docMk/>
            <pc:sldMk cId="0" sldId="293"/>
            <ac:spMk id="6877" creationId="{00000000-0000-0000-0000-000000000000}"/>
          </ac:spMkLst>
        </pc:spChg>
        <pc:spChg chg="mod">
          <ac:chgData name="Cao Tianyue" userId="002e49554a3b1526" providerId="LiveId" clId="{AB94867C-7F1F-4F52-A7CC-1BBF41B9F577}" dt="2020-11-20T02:42:51.048" v="46266" actId="947"/>
          <ac:spMkLst>
            <pc:docMk/>
            <pc:sldMk cId="0" sldId="293"/>
            <ac:spMk id="6878" creationId="{00000000-0000-0000-0000-000000000000}"/>
          </ac:spMkLst>
        </pc:spChg>
        <pc:spChg chg="mod">
          <ac:chgData name="Cao Tianyue" userId="002e49554a3b1526" providerId="LiveId" clId="{AB94867C-7F1F-4F52-A7CC-1BBF41B9F577}" dt="2020-11-20T02:42:51.048" v="46262" actId="947"/>
          <ac:spMkLst>
            <pc:docMk/>
            <pc:sldMk cId="0" sldId="293"/>
            <ac:spMk id="6879" creationId="{00000000-0000-0000-0000-000000000000}"/>
          </ac:spMkLst>
        </pc:spChg>
        <pc:spChg chg="mod">
          <ac:chgData name="Cao Tianyue" userId="002e49554a3b1526" providerId="LiveId" clId="{AB94867C-7F1F-4F52-A7CC-1BBF41B9F577}" dt="2020-11-20T02:42:51.048" v="46258" actId="947"/>
          <ac:spMkLst>
            <pc:docMk/>
            <pc:sldMk cId="0" sldId="293"/>
            <ac:spMk id="6880" creationId="{00000000-0000-0000-0000-000000000000}"/>
          </ac:spMkLst>
        </pc:spChg>
        <pc:spChg chg="mod">
          <ac:chgData name="Cao Tianyue" userId="002e49554a3b1526" providerId="LiveId" clId="{AB94867C-7F1F-4F52-A7CC-1BBF41B9F577}" dt="2020-11-20T02:42:51.048" v="46254" actId="947"/>
          <ac:spMkLst>
            <pc:docMk/>
            <pc:sldMk cId="0" sldId="293"/>
            <ac:spMk id="6881" creationId="{00000000-0000-0000-0000-000000000000}"/>
          </ac:spMkLst>
        </pc:spChg>
        <pc:spChg chg="mod">
          <ac:chgData name="Cao Tianyue" userId="002e49554a3b1526" providerId="LiveId" clId="{AB94867C-7F1F-4F52-A7CC-1BBF41B9F577}" dt="2020-11-20T02:42:51.047" v="46250" actId="947"/>
          <ac:spMkLst>
            <pc:docMk/>
            <pc:sldMk cId="0" sldId="293"/>
            <ac:spMk id="6882" creationId="{00000000-0000-0000-0000-000000000000}"/>
          </ac:spMkLst>
        </pc:spChg>
        <pc:spChg chg="mod">
          <ac:chgData name="Cao Tianyue" userId="002e49554a3b1526" providerId="LiveId" clId="{AB94867C-7F1F-4F52-A7CC-1BBF41B9F577}" dt="2020-11-20T02:42:51.047" v="46246" actId="947"/>
          <ac:spMkLst>
            <pc:docMk/>
            <pc:sldMk cId="0" sldId="293"/>
            <ac:spMk id="6883" creationId="{00000000-0000-0000-0000-000000000000}"/>
          </ac:spMkLst>
        </pc:spChg>
        <pc:spChg chg="mod">
          <ac:chgData name="Cao Tianyue" userId="002e49554a3b1526" providerId="LiveId" clId="{AB94867C-7F1F-4F52-A7CC-1BBF41B9F577}" dt="2020-11-20T02:42:51.047" v="46242" actId="947"/>
          <ac:spMkLst>
            <pc:docMk/>
            <pc:sldMk cId="0" sldId="293"/>
            <ac:spMk id="6884" creationId="{00000000-0000-0000-0000-000000000000}"/>
          </ac:spMkLst>
        </pc:spChg>
        <pc:spChg chg="mod">
          <ac:chgData name="Cao Tianyue" userId="002e49554a3b1526" providerId="LiveId" clId="{AB94867C-7F1F-4F52-A7CC-1BBF41B9F577}" dt="2020-11-20T02:42:51.047" v="46238" actId="947"/>
          <ac:spMkLst>
            <pc:docMk/>
            <pc:sldMk cId="0" sldId="293"/>
            <ac:spMk id="6885" creationId="{00000000-0000-0000-0000-000000000000}"/>
          </ac:spMkLst>
        </pc:spChg>
        <pc:spChg chg="mod">
          <ac:chgData name="Cao Tianyue" userId="002e49554a3b1526" providerId="LiveId" clId="{AB94867C-7F1F-4F52-A7CC-1BBF41B9F577}" dt="2020-11-20T02:42:51.046" v="46234" actId="947"/>
          <ac:spMkLst>
            <pc:docMk/>
            <pc:sldMk cId="0" sldId="293"/>
            <ac:spMk id="6886" creationId="{00000000-0000-0000-0000-000000000000}"/>
          </ac:spMkLst>
        </pc:spChg>
        <pc:spChg chg="mod">
          <ac:chgData name="Cao Tianyue" userId="002e49554a3b1526" providerId="LiveId" clId="{AB94867C-7F1F-4F52-A7CC-1BBF41B9F577}" dt="2020-11-20T02:42:51.046" v="46230" actId="947"/>
          <ac:spMkLst>
            <pc:docMk/>
            <pc:sldMk cId="0" sldId="293"/>
            <ac:spMk id="6887" creationId="{00000000-0000-0000-0000-000000000000}"/>
          </ac:spMkLst>
        </pc:spChg>
        <pc:spChg chg="mod">
          <ac:chgData name="Cao Tianyue" userId="002e49554a3b1526" providerId="LiveId" clId="{AB94867C-7F1F-4F52-A7CC-1BBF41B9F577}" dt="2020-11-20T02:42:51.046" v="46226" actId="947"/>
          <ac:spMkLst>
            <pc:docMk/>
            <pc:sldMk cId="0" sldId="293"/>
            <ac:spMk id="6888" creationId="{00000000-0000-0000-0000-000000000000}"/>
          </ac:spMkLst>
        </pc:spChg>
        <pc:spChg chg="mod">
          <ac:chgData name="Cao Tianyue" userId="002e49554a3b1526" providerId="LiveId" clId="{AB94867C-7F1F-4F52-A7CC-1BBF41B9F577}" dt="2020-11-20T02:42:51.046" v="46222" actId="947"/>
          <ac:spMkLst>
            <pc:docMk/>
            <pc:sldMk cId="0" sldId="293"/>
            <ac:spMk id="6889" creationId="{00000000-0000-0000-0000-000000000000}"/>
          </ac:spMkLst>
        </pc:spChg>
        <pc:spChg chg="mod">
          <ac:chgData name="Cao Tianyue" userId="002e49554a3b1526" providerId="LiveId" clId="{AB94867C-7F1F-4F52-A7CC-1BBF41B9F577}" dt="2020-11-20T02:42:51.045" v="46218" actId="947"/>
          <ac:spMkLst>
            <pc:docMk/>
            <pc:sldMk cId="0" sldId="293"/>
            <ac:spMk id="6890" creationId="{00000000-0000-0000-0000-000000000000}"/>
          </ac:spMkLst>
        </pc:spChg>
        <pc:spChg chg="mod">
          <ac:chgData name="Cao Tianyue" userId="002e49554a3b1526" providerId="LiveId" clId="{AB94867C-7F1F-4F52-A7CC-1BBF41B9F577}" dt="2020-11-20T02:42:51.045" v="46214" actId="947"/>
          <ac:spMkLst>
            <pc:docMk/>
            <pc:sldMk cId="0" sldId="293"/>
            <ac:spMk id="6891" creationId="{00000000-0000-0000-0000-000000000000}"/>
          </ac:spMkLst>
        </pc:spChg>
        <pc:spChg chg="mod">
          <ac:chgData name="Cao Tianyue" userId="002e49554a3b1526" providerId="LiveId" clId="{AB94867C-7F1F-4F52-A7CC-1BBF41B9F577}" dt="2020-11-20T02:42:51.045" v="46210" actId="947"/>
          <ac:spMkLst>
            <pc:docMk/>
            <pc:sldMk cId="0" sldId="293"/>
            <ac:spMk id="6892" creationId="{00000000-0000-0000-0000-000000000000}"/>
          </ac:spMkLst>
        </pc:spChg>
        <pc:spChg chg="mod">
          <ac:chgData name="Cao Tianyue" userId="002e49554a3b1526" providerId="LiveId" clId="{AB94867C-7F1F-4F52-A7CC-1BBF41B9F577}" dt="2020-11-20T02:42:51.045" v="46206" actId="947"/>
          <ac:spMkLst>
            <pc:docMk/>
            <pc:sldMk cId="0" sldId="293"/>
            <ac:spMk id="6893" creationId="{00000000-0000-0000-0000-000000000000}"/>
          </ac:spMkLst>
        </pc:spChg>
        <pc:spChg chg="mod">
          <ac:chgData name="Cao Tianyue" userId="002e49554a3b1526" providerId="LiveId" clId="{AB94867C-7F1F-4F52-A7CC-1BBF41B9F577}" dt="2020-11-20T02:42:51.044" v="46202" actId="947"/>
          <ac:spMkLst>
            <pc:docMk/>
            <pc:sldMk cId="0" sldId="293"/>
            <ac:spMk id="6894" creationId="{00000000-0000-0000-0000-000000000000}"/>
          </ac:spMkLst>
        </pc:spChg>
        <pc:spChg chg="mod">
          <ac:chgData name="Cao Tianyue" userId="002e49554a3b1526" providerId="LiveId" clId="{AB94867C-7F1F-4F52-A7CC-1BBF41B9F577}" dt="2020-11-20T02:42:51.044" v="46198" actId="947"/>
          <ac:spMkLst>
            <pc:docMk/>
            <pc:sldMk cId="0" sldId="293"/>
            <ac:spMk id="6895" creationId="{00000000-0000-0000-0000-000000000000}"/>
          </ac:spMkLst>
        </pc:spChg>
        <pc:spChg chg="mod">
          <ac:chgData name="Cao Tianyue" userId="002e49554a3b1526" providerId="LiveId" clId="{AB94867C-7F1F-4F52-A7CC-1BBF41B9F577}" dt="2020-11-20T02:42:51.044" v="46194" actId="947"/>
          <ac:spMkLst>
            <pc:docMk/>
            <pc:sldMk cId="0" sldId="293"/>
            <ac:spMk id="6896" creationId="{00000000-0000-0000-0000-000000000000}"/>
          </ac:spMkLst>
        </pc:spChg>
        <pc:spChg chg="mod">
          <ac:chgData name="Cao Tianyue" userId="002e49554a3b1526" providerId="LiveId" clId="{AB94867C-7F1F-4F52-A7CC-1BBF41B9F577}" dt="2020-11-20T02:42:51.044" v="46190" actId="947"/>
          <ac:spMkLst>
            <pc:docMk/>
            <pc:sldMk cId="0" sldId="293"/>
            <ac:spMk id="6897" creationId="{00000000-0000-0000-0000-000000000000}"/>
          </ac:spMkLst>
        </pc:spChg>
        <pc:spChg chg="mod">
          <ac:chgData name="Cao Tianyue" userId="002e49554a3b1526" providerId="LiveId" clId="{AB94867C-7F1F-4F52-A7CC-1BBF41B9F577}" dt="2020-11-20T02:42:51.043" v="46186" actId="947"/>
          <ac:spMkLst>
            <pc:docMk/>
            <pc:sldMk cId="0" sldId="293"/>
            <ac:spMk id="6898" creationId="{00000000-0000-0000-0000-000000000000}"/>
          </ac:spMkLst>
        </pc:spChg>
        <pc:spChg chg="mod">
          <ac:chgData name="Cao Tianyue" userId="002e49554a3b1526" providerId="LiveId" clId="{AB94867C-7F1F-4F52-A7CC-1BBF41B9F577}" dt="2020-11-20T02:42:51.043" v="46182" actId="947"/>
          <ac:spMkLst>
            <pc:docMk/>
            <pc:sldMk cId="0" sldId="293"/>
            <ac:spMk id="6899" creationId="{00000000-0000-0000-0000-000000000000}"/>
          </ac:spMkLst>
        </pc:spChg>
        <pc:spChg chg="mod">
          <ac:chgData name="Cao Tianyue" userId="002e49554a3b1526" providerId="LiveId" clId="{AB94867C-7F1F-4F52-A7CC-1BBF41B9F577}" dt="2020-11-20T02:42:51.043" v="46178" actId="947"/>
          <ac:spMkLst>
            <pc:docMk/>
            <pc:sldMk cId="0" sldId="293"/>
            <ac:spMk id="6900" creationId="{00000000-0000-0000-0000-000000000000}"/>
          </ac:spMkLst>
        </pc:spChg>
        <pc:spChg chg="mod">
          <ac:chgData name="Cao Tianyue" userId="002e49554a3b1526" providerId="LiveId" clId="{AB94867C-7F1F-4F52-A7CC-1BBF41B9F577}" dt="2020-11-20T02:42:51.043" v="46174" actId="947"/>
          <ac:spMkLst>
            <pc:docMk/>
            <pc:sldMk cId="0" sldId="293"/>
            <ac:spMk id="6901" creationId="{00000000-0000-0000-0000-000000000000}"/>
          </ac:spMkLst>
        </pc:spChg>
        <pc:spChg chg="mod">
          <ac:chgData name="Cao Tianyue" userId="002e49554a3b1526" providerId="LiveId" clId="{AB94867C-7F1F-4F52-A7CC-1BBF41B9F577}" dt="2020-11-20T02:42:51.042" v="46170" actId="947"/>
          <ac:spMkLst>
            <pc:docMk/>
            <pc:sldMk cId="0" sldId="293"/>
            <ac:spMk id="6902" creationId="{00000000-0000-0000-0000-000000000000}"/>
          </ac:spMkLst>
        </pc:spChg>
        <pc:spChg chg="mod">
          <ac:chgData name="Cao Tianyue" userId="002e49554a3b1526" providerId="LiveId" clId="{AB94867C-7F1F-4F52-A7CC-1BBF41B9F577}" dt="2020-11-20T02:42:51.042" v="46166" actId="947"/>
          <ac:spMkLst>
            <pc:docMk/>
            <pc:sldMk cId="0" sldId="293"/>
            <ac:spMk id="6903" creationId="{00000000-0000-0000-0000-000000000000}"/>
          </ac:spMkLst>
        </pc:spChg>
        <pc:spChg chg="mod">
          <ac:chgData name="Cao Tianyue" userId="002e49554a3b1526" providerId="LiveId" clId="{AB94867C-7F1F-4F52-A7CC-1BBF41B9F577}" dt="2020-11-20T02:42:51.042" v="46162" actId="947"/>
          <ac:spMkLst>
            <pc:docMk/>
            <pc:sldMk cId="0" sldId="293"/>
            <ac:spMk id="6904" creationId="{00000000-0000-0000-0000-000000000000}"/>
          </ac:spMkLst>
        </pc:spChg>
        <pc:spChg chg="mod">
          <ac:chgData name="Cao Tianyue" userId="002e49554a3b1526" providerId="LiveId" clId="{AB94867C-7F1F-4F52-A7CC-1BBF41B9F577}" dt="2020-11-20T02:42:51.042" v="46158" actId="947"/>
          <ac:spMkLst>
            <pc:docMk/>
            <pc:sldMk cId="0" sldId="293"/>
            <ac:spMk id="6905" creationId="{00000000-0000-0000-0000-000000000000}"/>
          </ac:spMkLst>
        </pc:spChg>
        <pc:spChg chg="mod">
          <ac:chgData name="Cao Tianyue" userId="002e49554a3b1526" providerId="LiveId" clId="{AB94867C-7F1F-4F52-A7CC-1BBF41B9F577}" dt="2020-11-20T02:42:51.041" v="46154" actId="947"/>
          <ac:spMkLst>
            <pc:docMk/>
            <pc:sldMk cId="0" sldId="293"/>
            <ac:spMk id="6906" creationId="{00000000-0000-0000-0000-000000000000}"/>
          </ac:spMkLst>
        </pc:spChg>
        <pc:spChg chg="mod">
          <ac:chgData name="Cao Tianyue" userId="002e49554a3b1526" providerId="LiveId" clId="{AB94867C-7F1F-4F52-A7CC-1BBF41B9F577}" dt="2020-11-20T02:42:51.041" v="46150" actId="947"/>
          <ac:spMkLst>
            <pc:docMk/>
            <pc:sldMk cId="0" sldId="293"/>
            <ac:spMk id="6907" creationId="{00000000-0000-0000-0000-000000000000}"/>
          </ac:spMkLst>
        </pc:spChg>
        <pc:spChg chg="mod">
          <ac:chgData name="Cao Tianyue" userId="002e49554a3b1526" providerId="LiveId" clId="{AB94867C-7F1F-4F52-A7CC-1BBF41B9F577}" dt="2020-11-20T02:42:51.040" v="46146" actId="947"/>
          <ac:spMkLst>
            <pc:docMk/>
            <pc:sldMk cId="0" sldId="293"/>
            <ac:spMk id="6908" creationId="{00000000-0000-0000-0000-000000000000}"/>
          </ac:spMkLst>
        </pc:spChg>
        <pc:spChg chg="mod">
          <ac:chgData name="Cao Tianyue" userId="002e49554a3b1526" providerId="LiveId" clId="{AB94867C-7F1F-4F52-A7CC-1BBF41B9F577}" dt="2020-11-20T02:42:51.040" v="46142" actId="947"/>
          <ac:spMkLst>
            <pc:docMk/>
            <pc:sldMk cId="0" sldId="293"/>
            <ac:spMk id="6909" creationId="{00000000-0000-0000-0000-000000000000}"/>
          </ac:spMkLst>
        </pc:spChg>
        <pc:spChg chg="mod">
          <ac:chgData name="Cao Tianyue" userId="002e49554a3b1526" providerId="LiveId" clId="{AB94867C-7F1F-4F52-A7CC-1BBF41B9F577}" dt="2020-11-20T02:42:51.016" v="45757" actId="947"/>
          <ac:spMkLst>
            <pc:docMk/>
            <pc:sldMk cId="0" sldId="293"/>
            <ac:spMk id="6911" creationId="{00000000-0000-0000-0000-000000000000}"/>
          </ac:spMkLst>
        </pc:spChg>
        <pc:spChg chg="mod">
          <ac:chgData name="Cao Tianyue" userId="002e49554a3b1526" providerId="LiveId" clId="{AB94867C-7F1F-4F52-A7CC-1BBF41B9F577}" dt="2020-11-20T02:42:51.013" v="45704" actId="947"/>
          <ac:spMkLst>
            <pc:docMk/>
            <pc:sldMk cId="0" sldId="293"/>
            <ac:spMk id="6913" creationId="{00000000-0000-0000-0000-000000000000}"/>
          </ac:spMkLst>
        </pc:spChg>
        <pc:spChg chg="mod">
          <ac:chgData name="Cao Tianyue" userId="002e49554a3b1526" providerId="LiveId" clId="{AB94867C-7F1F-4F52-A7CC-1BBF41B9F577}" dt="2020-11-20T02:42:51.011" v="45672" actId="947"/>
          <ac:spMkLst>
            <pc:docMk/>
            <pc:sldMk cId="0" sldId="293"/>
            <ac:spMk id="6915" creationId="{00000000-0000-0000-0000-000000000000}"/>
          </ac:spMkLst>
        </pc:spChg>
        <pc:spChg chg="mod">
          <ac:chgData name="Cao Tianyue" userId="002e49554a3b1526" providerId="LiveId" clId="{AB94867C-7F1F-4F52-A7CC-1BBF41B9F577}" dt="2020-11-20T02:42:51.008" v="45630" actId="947"/>
          <ac:spMkLst>
            <pc:docMk/>
            <pc:sldMk cId="0" sldId="293"/>
            <ac:spMk id="6916" creationId="{00000000-0000-0000-0000-000000000000}"/>
          </ac:spMkLst>
        </pc:spChg>
        <pc:spChg chg="mod">
          <ac:chgData name="Cao Tianyue" userId="002e49554a3b1526" providerId="LiveId" clId="{AB94867C-7F1F-4F52-A7CC-1BBF41B9F577}" dt="2020-11-20T02:42:51.006" v="45587" actId="947"/>
          <ac:spMkLst>
            <pc:docMk/>
            <pc:sldMk cId="0" sldId="293"/>
            <ac:spMk id="6917" creationId="{00000000-0000-0000-0000-000000000000}"/>
          </ac:spMkLst>
        </pc:spChg>
        <pc:spChg chg="mod">
          <ac:chgData name="Cao Tianyue" userId="002e49554a3b1526" providerId="LiveId" clId="{AB94867C-7F1F-4F52-A7CC-1BBF41B9F577}" dt="2020-11-20T02:42:51.003" v="45554" actId="947"/>
          <ac:spMkLst>
            <pc:docMk/>
            <pc:sldMk cId="0" sldId="293"/>
            <ac:spMk id="6918" creationId="{00000000-0000-0000-0000-000000000000}"/>
          </ac:spMkLst>
        </pc:spChg>
        <pc:spChg chg="mod">
          <ac:chgData name="Cao Tianyue" userId="002e49554a3b1526" providerId="LiveId" clId="{AB94867C-7F1F-4F52-A7CC-1BBF41B9F577}" dt="2020-11-20T02:42:51.001" v="45522" actId="947"/>
          <ac:spMkLst>
            <pc:docMk/>
            <pc:sldMk cId="0" sldId="293"/>
            <ac:spMk id="6919" creationId="{00000000-0000-0000-0000-000000000000}"/>
          </ac:spMkLst>
        </pc:spChg>
        <pc:spChg chg="mod">
          <ac:chgData name="Cao Tianyue" userId="002e49554a3b1526" providerId="LiveId" clId="{AB94867C-7F1F-4F52-A7CC-1BBF41B9F577}" dt="2020-11-20T02:42:50.998" v="45486" actId="947"/>
          <ac:spMkLst>
            <pc:docMk/>
            <pc:sldMk cId="0" sldId="293"/>
            <ac:spMk id="6920" creationId="{00000000-0000-0000-0000-000000000000}"/>
          </ac:spMkLst>
        </pc:spChg>
        <pc:spChg chg="mod">
          <ac:chgData name="Cao Tianyue" userId="002e49554a3b1526" providerId="LiveId" clId="{AB94867C-7F1F-4F52-A7CC-1BBF41B9F577}" dt="2020-11-20T02:42:50.997" v="45455" actId="947"/>
          <ac:spMkLst>
            <pc:docMk/>
            <pc:sldMk cId="0" sldId="293"/>
            <ac:spMk id="6921" creationId="{00000000-0000-0000-0000-000000000000}"/>
          </ac:spMkLst>
        </pc:spChg>
        <pc:spChg chg="mod">
          <ac:chgData name="Cao Tianyue" userId="002e49554a3b1526" providerId="LiveId" clId="{AB94867C-7F1F-4F52-A7CC-1BBF41B9F577}" dt="2020-11-20T02:42:50.995" v="45431" actId="947"/>
          <ac:spMkLst>
            <pc:docMk/>
            <pc:sldMk cId="0" sldId="293"/>
            <ac:spMk id="6922" creationId="{00000000-0000-0000-0000-000000000000}"/>
          </ac:spMkLst>
        </pc:spChg>
        <pc:spChg chg="mod">
          <ac:chgData name="Cao Tianyue" userId="002e49554a3b1526" providerId="LiveId" clId="{AB94867C-7F1F-4F52-A7CC-1BBF41B9F577}" dt="2020-11-20T02:42:50.993" v="45407" actId="947"/>
          <ac:spMkLst>
            <pc:docMk/>
            <pc:sldMk cId="0" sldId="293"/>
            <ac:spMk id="6923" creationId="{00000000-0000-0000-0000-000000000000}"/>
          </ac:spMkLst>
        </pc:spChg>
        <pc:spChg chg="mod">
          <ac:chgData name="Cao Tianyue" userId="002e49554a3b1526" providerId="LiveId" clId="{AB94867C-7F1F-4F52-A7CC-1BBF41B9F577}" dt="2020-11-20T02:42:50.992" v="45383" actId="947"/>
          <ac:spMkLst>
            <pc:docMk/>
            <pc:sldMk cId="0" sldId="293"/>
            <ac:spMk id="6924" creationId="{00000000-0000-0000-0000-000000000000}"/>
          </ac:spMkLst>
        </pc:spChg>
        <pc:spChg chg="mod">
          <ac:chgData name="Cao Tianyue" userId="002e49554a3b1526" providerId="LiveId" clId="{AB94867C-7F1F-4F52-A7CC-1BBF41B9F577}" dt="2020-11-20T02:42:50.990" v="45359" actId="947"/>
          <ac:spMkLst>
            <pc:docMk/>
            <pc:sldMk cId="0" sldId="293"/>
            <ac:spMk id="6925" creationId="{00000000-0000-0000-0000-000000000000}"/>
          </ac:spMkLst>
        </pc:spChg>
        <pc:spChg chg="mod">
          <ac:chgData name="Cao Tianyue" userId="002e49554a3b1526" providerId="LiveId" clId="{AB94867C-7F1F-4F52-A7CC-1BBF41B9F577}" dt="2020-11-20T02:42:50.989" v="45335" actId="947"/>
          <ac:spMkLst>
            <pc:docMk/>
            <pc:sldMk cId="0" sldId="293"/>
            <ac:spMk id="6926" creationId="{00000000-0000-0000-0000-000000000000}"/>
          </ac:spMkLst>
        </pc:spChg>
        <pc:spChg chg="mod">
          <ac:chgData name="Cao Tianyue" userId="002e49554a3b1526" providerId="LiveId" clId="{AB94867C-7F1F-4F52-A7CC-1BBF41B9F577}" dt="2020-11-20T02:42:50.987" v="45311" actId="947"/>
          <ac:spMkLst>
            <pc:docMk/>
            <pc:sldMk cId="0" sldId="293"/>
            <ac:spMk id="6927" creationId="{00000000-0000-0000-0000-000000000000}"/>
          </ac:spMkLst>
        </pc:spChg>
        <pc:spChg chg="mod">
          <ac:chgData name="Cao Tianyue" userId="002e49554a3b1526" providerId="LiveId" clId="{AB94867C-7F1F-4F52-A7CC-1BBF41B9F577}" dt="2020-11-20T02:42:50.986" v="45287" actId="947"/>
          <ac:spMkLst>
            <pc:docMk/>
            <pc:sldMk cId="0" sldId="293"/>
            <ac:spMk id="6928" creationId="{00000000-0000-0000-0000-000000000000}"/>
          </ac:spMkLst>
        </pc:spChg>
        <pc:spChg chg="mod">
          <ac:chgData name="Cao Tianyue" userId="002e49554a3b1526" providerId="LiveId" clId="{AB94867C-7F1F-4F52-A7CC-1BBF41B9F577}" dt="2020-11-20T02:42:50.986" v="45264" actId="947"/>
          <ac:spMkLst>
            <pc:docMk/>
            <pc:sldMk cId="0" sldId="293"/>
            <ac:spMk id="6929" creationId="{00000000-0000-0000-0000-000000000000}"/>
          </ac:spMkLst>
        </pc:spChg>
        <pc:spChg chg="mod">
          <ac:chgData name="Cao Tianyue" userId="002e49554a3b1526" providerId="LiveId" clId="{AB94867C-7F1F-4F52-A7CC-1BBF41B9F577}" dt="2020-11-20T02:42:50.984" v="45240" actId="947"/>
          <ac:spMkLst>
            <pc:docMk/>
            <pc:sldMk cId="0" sldId="293"/>
            <ac:spMk id="6930" creationId="{00000000-0000-0000-0000-000000000000}"/>
          </ac:spMkLst>
        </pc:spChg>
        <pc:spChg chg="mod">
          <ac:chgData name="Cao Tianyue" userId="002e49554a3b1526" providerId="LiveId" clId="{AB94867C-7F1F-4F52-A7CC-1BBF41B9F577}" dt="2020-11-20T02:42:50.983" v="45215" actId="947"/>
          <ac:spMkLst>
            <pc:docMk/>
            <pc:sldMk cId="0" sldId="293"/>
            <ac:spMk id="6931" creationId="{00000000-0000-0000-0000-000000000000}"/>
          </ac:spMkLst>
        </pc:spChg>
        <pc:spChg chg="mod">
          <ac:chgData name="Cao Tianyue" userId="002e49554a3b1526" providerId="LiveId" clId="{AB94867C-7F1F-4F52-A7CC-1BBF41B9F577}" dt="2020-11-20T02:42:50.980" v="45189" actId="947"/>
          <ac:spMkLst>
            <pc:docMk/>
            <pc:sldMk cId="0" sldId="293"/>
            <ac:spMk id="6932" creationId="{00000000-0000-0000-0000-000000000000}"/>
          </ac:spMkLst>
        </pc:spChg>
        <pc:spChg chg="mod">
          <ac:chgData name="Cao Tianyue" userId="002e49554a3b1526" providerId="LiveId" clId="{AB94867C-7F1F-4F52-A7CC-1BBF41B9F577}" dt="2020-11-20T02:42:50.978" v="45165" actId="947"/>
          <ac:spMkLst>
            <pc:docMk/>
            <pc:sldMk cId="0" sldId="293"/>
            <ac:spMk id="6933" creationId="{00000000-0000-0000-0000-000000000000}"/>
          </ac:spMkLst>
        </pc:spChg>
        <pc:spChg chg="mod">
          <ac:chgData name="Cao Tianyue" userId="002e49554a3b1526" providerId="LiveId" clId="{AB94867C-7F1F-4F52-A7CC-1BBF41B9F577}" dt="2020-11-20T02:42:50.977" v="45141" actId="947"/>
          <ac:spMkLst>
            <pc:docMk/>
            <pc:sldMk cId="0" sldId="293"/>
            <ac:spMk id="6934" creationId="{00000000-0000-0000-0000-000000000000}"/>
          </ac:spMkLst>
        </pc:spChg>
        <pc:spChg chg="mod">
          <ac:chgData name="Cao Tianyue" userId="002e49554a3b1526" providerId="LiveId" clId="{AB94867C-7F1F-4F52-A7CC-1BBF41B9F577}" dt="2020-11-20T02:42:50.976" v="45117" actId="947"/>
          <ac:spMkLst>
            <pc:docMk/>
            <pc:sldMk cId="0" sldId="293"/>
            <ac:spMk id="6935" creationId="{00000000-0000-0000-0000-000000000000}"/>
          </ac:spMkLst>
        </pc:spChg>
        <pc:spChg chg="mod">
          <ac:chgData name="Cao Tianyue" userId="002e49554a3b1526" providerId="LiveId" clId="{AB94867C-7F1F-4F52-A7CC-1BBF41B9F577}" dt="2020-11-20T02:42:50.974" v="45094" actId="947"/>
          <ac:spMkLst>
            <pc:docMk/>
            <pc:sldMk cId="0" sldId="293"/>
            <ac:spMk id="6936" creationId="{00000000-0000-0000-0000-000000000000}"/>
          </ac:spMkLst>
        </pc:spChg>
        <pc:spChg chg="mod">
          <ac:chgData name="Cao Tianyue" userId="002e49554a3b1526" providerId="LiveId" clId="{AB94867C-7F1F-4F52-A7CC-1BBF41B9F577}" dt="2020-11-20T02:42:50.972" v="45069" actId="947"/>
          <ac:spMkLst>
            <pc:docMk/>
            <pc:sldMk cId="0" sldId="293"/>
            <ac:spMk id="6937" creationId="{00000000-0000-0000-0000-000000000000}"/>
          </ac:spMkLst>
        </pc:spChg>
        <pc:spChg chg="mod">
          <ac:chgData name="Cao Tianyue" userId="002e49554a3b1526" providerId="LiveId" clId="{AB94867C-7F1F-4F52-A7CC-1BBF41B9F577}" dt="2020-11-20T02:42:50.971" v="45044" actId="947"/>
          <ac:spMkLst>
            <pc:docMk/>
            <pc:sldMk cId="0" sldId="293"/>
            <ac:spMk id="6938" creationId="{00000000-0000-0000-0000-000000000000}"/>
          </ac:spMkLst>
        </pc:spChg>
        <pc:spChg chg="mod">
          <ac:chgData name="Cao Tianyue" userId="002e49554a3b1526" providerId="LiveId" clId="{AB94867C-7F1F-4F52-A7CC-1BBF41B9F577}" dt="2020-11-20T02:42:50.969" v="45020" actId="947"/>
          <ac:spMkLst>
            <pc:docMk/>
            <pc:sldMk cId="0" sldId="293"/>
            <ac:spMk id="6939" creationId="{00000000-0000-0000-0000-000000000000}"/>
          </ac:spMkLst>
        </pc:spChg>
        <pc:spChg chg="mod">
          <ac:chgData name="Cao Tianyue" userId="002e49554a3b1526" providerId="LiveId" clId="{AB94867C-7F1F-4F52-A7CC-1BBF41B9F577}" dt="2020-11-20T02:42:50.968" v="44996" actId="947"/>
          <ac:spMkLst>
            <pc:docMk/>
            <pc:sldMk cId="0" sldId="293"/>
            <ac:spMk id="6940" creationId="{00000000-0000-0000-0000-000000000000}"/>
          </ac:spMkLst>
        </pc:spChg>
        <pc:spChg chg="mod">
          <ac:chgData name="Cao Tianyue" userId="002e49554a3b1526" providerId="LiveId" clId="{AB94867C-7F1F-4F52-A7CC-1BBF41B9F577}" dt="2020-11-20T02:42:50.967" v="44973" actId="947"/>
          <ac:spMkLst>
            <pc:docMk/>
            <pc:sldMk cId="0" sldId="293"/>
            <ac:spMk id="6941" creationId="{00000000-0000-0000-0000-000000000000}"/>
          </ac:spMkLst>
        </pc:spChg>
        <pc:spChg chg="mod">
          <ac:chgData name="Cao Tianyue" userId="002e49554a3b1526" providerId="LiveId" clId="{AB94867C-7F1F-4F52-A7CC-1BBF41B9F577}" dt="2020-11-20T02:42:50.965" v="44951" actId="947"/>
          <ac:spMkLst>
            <pc:docMk/>
            <pc:sldMk cId="0" sldId="293"/>
            <ac:spMk id="6942" creationId="{00000000-0000-0000-0000-000000000000}"/>
          </ac:spMkLst>
        </pc:spChg>
        <pc:spChg chg="mod">
          <ac:chgData name="Cao Tianyue" userId="002e49554a3b1526" providerId="LiveId" clId="{AB94867C-7F1F-4F52-A7CC-1BBF41B9F577}" dt="2020-11-20T02:42:50.963" v="44927" actId="947"/>
          <ac:spMkLst>
            <pc:docMk/>
            <pc:sldMk cId="0" sldId="293"/>
            <ac:spMk id="6943" creationId="{00000000-0000-0000-0000-000000000000}"/>
          </ac:spMkLst>
        </pc:spChg>
        <pc:spChg chg="mod">
          <ac:chgData name="Cao Tianyue" userId="002e49554a3b1526" providerId="LiveId" clId="{AB94867C-7F1F-4F52-A7CC-1BBF41B9F577}" dt="2020-11-20T02:42:50.962" v="44903" actId="947"/>
          <ac:spMkLst>
            <pc:docMk/>
            <pc:sldMk cId="0" sldId="293"/>
            <ac:spMk id="6944" creationId="{00000000-0000-0000-0000-000000000000}"/>
          </ac:spMkLst>
        </pc:spChg>
        <pc:spChg chg="mod">
          <ac:chgData name="Cao Tianyue" userId="002e49554a3b1526" providerId="LiveId" clId="{AB94867C-7F1F-4F52-A7CC-1BBF41B9F577}" dt="2020-11-20T02:42:50.960" v="44880" actId="947"/>
          <ac:spMkLst>
            <pc:docMk/>
            <pc:sldMk cId="0" sldId="293"/>
            <ac:spMk id="6945" creationId="{00000000-0000-0000-0000-000000000000}"/>
          </ac:spMkLst>
        </pc:spChg>
        <pc:spChg chg="mod">
          <ac:chgData name="Cao Tianyue" userId="002e49554a3b1526" providerId="LiveId" clId="{AB94867C-7F1F-4F52-A7CC-1BBF41B9F577}" dt="2020-11-20T02:42:50.959" v="44854" actId="947"/>
          <ac:spMkLst>
            <pc:docMk/>
            <pc:sldMk cId="0" sldId="293"/>
            <ac:spMk id="6946" creationId="{00000000-0000-0000-0000-000000000000}"/>
          </ac:spMkLst>
        </pc:spChg>
        <pc:spChg chg="mod">
          <ac:chgData name="Cao Tianyue" userId="002e49554a3b1526" providerId="LiveId" clId="{AB94867C-7F1F-4F52-A7CC-1BBF41B9F577}" dt="2020-11-20T02:42:50.957" v="44831" actId="947"/>
          <ac:spMkLst>
            <pc:docMk/>
            <pc:sldMk cId="0" sldId="293"/>
            <ac:spMk id="6947" creationId="{00000000-0000-0000-0000-000000000000}"/>
          </ac:spMkLst>
        </pc:spChg>
        <pc:spChg chg="mod">
          <ac:chgData name="Cao Tianyue" userId="002e49554a3b1526" providerId="LiveId" clId="{AB94867C-7F1F-4F52-A7CC-1BBF41B9F577}" dt="2020-11-20T02:42:50.955" v="44809" actId="947"/>
          <ac:spMkLst>
            <pc:docMk/>
            <pc:sldMk cId="0" sldId="293"/>
            <ac:spMk id="6948" creationId="{00000000-0000-0000-0000-000000000000}"/>
          </ac:spMkLst>
        </pc:spChg>
        <pc:spChg chg="mod">
          <ac:chgData name="Cao Tianyue" userId="002e49554a3b1526" providerId="LiveId" clId="{AB94867C-7F1F-4F52-A7CC-1BBF41B9F577}" dt="2020-11-20T02:42:50.954" v="44784" actId="947"/>
          <ac:spMkLst>
            <pc:docMk/>
            <pc:sldMk cId="0" sldId="293"/>
            <ac:spMk id="6949" creationId="{00000000-0000-0000-0000-000000000000}"/>
          </ac:spMkLst>
        </pc:spChg>
        <pc:spChg chg="mod">
          <ac:chgData name="Cao Tianyue" userId="002e49554a3b1526" providerId="LiveId" clId="{AB94867C-7F1F-4F52-A7CC-1BBF41B9F577}" dt="2020-11-20T02:42:50.952" v="44760" actId="947"/>
          <ac:spMkLst>
            <pc:docMk/>
            <pc:sldMk cId="0" sldId="293"/>
            <ac:spMk id="6950" creationId="{00000000-0000-0000-0000-000000000000}"/>
          </ac:spMkLst>
        </pc:spChg>
        <pc:spChg chg="mod">
          <ac:chgData name="Cao Tianyue" userId="002e49554a3b1526" providerId="LiveId" clId="{AB94867C-7F1F-4F52-A7CC-1BBF41B9F577}" dt="2020-11-20T02:42:50.951" v="44737" actId="947"/>
          <ac:spMkLst>
            <pc:docMk/>
            <pc:sldMk cId="0" sldId="293"/>
            <ac:spMk id="6951" creationId="{00000000-0000-0000-0000-000000000000}"/>
          </ac:spMkLst>
        </pc:spChg>
        <pc:spChg chg="mod">
          <ac:chgData name="Cao Tianyue" userId="002e49554a3b1526" providerId="LiveId" clId="{AB94867C-7F1F-4F52-A7CC-1BBF41B9F577}" dt="2020-11-20T02:42:50.949" v="44713" actId="947"/>
          <ac:spMkLst>
            <pc:docMk/>
            <pc:sldMk cId="0" sldId="293"/>
            <ac:spMk id="6952" creationId="{00000000-0000-0000-0000-000000000000}"/>
          </ac:spMkLst>
        </pc:spChg>
        <pc:spChg chg="mod">
          <ac:chgData name="Cao Tianyue" userId="002e49554a3b1526" providerId="LiveId" clId="{AB94867C-7F1F-4F52-A7CC-1BBF41B9F577}" dt="2020-11-20T02:42:50.947" v="44688" actId="947"/>
          <ac:spMkLst>
            <pc:docMk/>
            <pc:sldMk cId="0" sldId="293"/>
            <ac:spMk id="6953" creationId="{00000000-0000-0000-0000-000000000000}"/>
          </ac:spMkLst>
        </pc:spChg>
        <pc:spChg chg="mod">
          <ac:chgData name="Cao Tianyue" userId="002e49554a3b1526" providerId="LiveId" clId="{AB94867C-7F1F-4F52-A7CC-1BBF41B9F577}" dt="2020-11-20T02:42:50.946" v="44666" actId="947"/>
          <ac:spMkLst>
            <pc:docMk/>
            <pc:sldMk cId="0" sldId="293"/>
            <ac:spMk id="6954" creationId="{00000000-0000-0000-0000-000000000000}"/>
          </ac:spMkLst>
        </pc:spChg>
        <pc:spChg chg="mod">
          <ac:chgData name="Cao Tianyue" userId="002e49554a3b1526" providerId="LiveId" clId="{AB94867C-7F1F-4F52-A7CC-1BBF41B9F577}" dt="2020-11-20T02:42:50.944" v="44643" actId="947"/>
          <ac:spMkLst>
            <pc:docMk/>
            <pc:sldMk cId="0" sldId="293"/>
            <ac:spMk id="6955" creationId="{00000000-0000-0000-0000-000000000000}"/>
          </ac:spMkLst>
        </pc:spChg>
        <pc:spChg chg="mod">
          <ac:chgData name="Cao Tianyue" userId="002e49554a3b1526" providerId="LiveId" clId="{AB94867C-7F1F-4F52-A7CC-1BBF41B9F577}" dt="2020-11-20T02:42:50.943" v="44624" actId="947"/>
          <ac:spMkLst>
            <pc:docMk/>
            <pc:sldMk cId="0" sldId="293"/>
            <ac:spMk id="6956" creationId="{00000000-0000-0000-0000-000000000000}"/>
          </ac:spMkLst>
        </pc:spChg>
        <pc:spChg chg="mod">
          <ac:chgData name="Cao Tianyue" userId="002e49554a3b1526" providerId="LiveId" clId="{AB94867C-7F1F-4F52-A7CC-1BBF41B9F577}" dt="2020-11-20T02:42:50.941" v="44603" actId="947"/>
          <ac:spMkLst>
            <pc:docMk/>
            <pc:sldMk cId="0" sldId="293"/>
            <ac:spMk id="6957" creationId="{00000000-0000-0000-0000-000000000000}"/>
          </ac:spMkLst>
        </pc:spChg>
        <pc:spChg chg="mod">
          <ac:chgData name="Cao Tianyue" userId="002e49554a3b1526" providerId="LiveId" clId="{AB94867C-7F1F-4F52-A7CC-1BBF41B9F577}" dt="2020-11-20T02:42:50.940" v="44582" actId="947"/>
          <ac:spMkLst>
            <pc:docMk/>
            <pc:sldMk cId="0" sldId="293"/>
            <ac:spMk id="6958" creationId="{00000000-0000-0000-0000-000000000000}"/>
          </ac:spMkLst>
        </pc:spChg>
        <pc:spChg chg="mod">
          <ac:chgData name="Cao Tianyue" userId="002e49554a3b1526" providerId="LiveId" clId="{AB94867C-7F1F-4F52-A7CC-1BBF41B9F577}" dt="2020-11-20T02:42:50.939" v="44562" actId="947"/>
          <ac:spMkLst>
            <pc:docMk/>
            <pc:sldMk cId="0" sldId="293"/>
            <ac:spMk id="6959" creationId="{00000000-0000-0000-0000-000000000000}"/>
          </ac:spMkLst>
        </pc:spChg>
        <pc:spChg chg="mod">
          <ac:chgData name="Cao Tianyue" userId="002e49554a3b1526" providerId="LiveId" clId="{AB94867C-7F1F-4F52-A7CC-1BBF41B9F577}" dt="2020-11-20T02:42:51.040" v="46138" actId="947"/>
          <ac:spMkLst>
            <pc:docMk/>
            <pc:sldMk cId="0" sldId="293"/>
            <ac:spMk id="6961" creationId="{00000000-0000-0000-0000-000000000000}"/>
          </ac:spMkLst>
        </pc:spChg>
        <pc:spChg chg="mod">
          <ac:chgData name="Cao Tianyue" userId="002e49554a3b1526" providerId="LiveId" clId="{AB94867C-7F1F-4F52-A7CC-1BBF41B9F577}" dt="2020-11-20T02:42:51.040" v="46134" actId="947"/>
          <ac:spMkLst>
            <pc:docMk/>
            <pc:sldMk cId="0" sldId="293"/>
            <ac:spMk id="6963" creationId="{00000000-0000-0000-0000-000000000000}"/>
          </ac:spMkLst>
        </pc:spChg>
        <pc:spChg chg="mod">
          <ac:chgData name="Cao Tianyue" userId="002e49554a3b1526" providerId="LiveId" clId="{AB94867C-7F1F-4F52-A7CC-1BBF41B9F577}" dt="2020-11-20T02:42:51.039" v="46130" actId="947"/>
          <ac:spMkLst>
            <pc:docMk/>
            <pc:sldMk cId="0" sldId="293"/>
            <ac:spMk id="6966" creationId="{00000000-0000-0000-0000-000000000000}"/>
          </ac:spMkLst>
        </pc:spChg>
        <pc:spChg chg="mod">
          <ac:chgData name="Cao Tianyue" userId="002e49554a3b1526" providerId="LiveId" clId="{AB94867C-7F1F-4F52-A7CC-1BBF41B9F577}" dt="2020-11-20T02:42:51.039" v="46126" actId="947"/>
          <ac:spMkLst>
            <pc:docMk/>
            <pc:sldMk cId="0" sldId="293"/>
            <ac:spMk id="6967" creationId="{00000000-0000-0000-0000-000000000000}"/>
          </ac:spMkLst>
        </pc:spChg>
        <pc:spChg chg="mod">
          <ac:chgData name="Cao Tianyue" userId="002e49554a3b1526" providerId="LiveId" clId="{AB94867C-7F1F-4F52-A7CC-1BBF41B9F577}" dt="2020-11-20T02:42:51.039" v="46122" actId="947"/>
          <ac:spMkLst>
            <pc:docMk/>
            <pc:sldMk cId="0" sldId="293"/>
            <ac:spMk id="6968" creationId="{00000000-0000-0000-0000-000000000000}"/>
          </ac:spMkLst>
        </pc:spChg>
        <pc:spChg chg="mod">
          <ac:chgData name="Cao Tianyue" userId="002e49554a3b1526" providerId="LiveId" clId="{AB94867C-7F1F-4F52-A7CC-1BBF41B9F577}" dt="2020-11-20T02:42:51.039" v="46118" actId="947"/>
          <ac:spMkLst>
            <pc:docMk/>
            <pc:sldMk cId="0" sldId="293"/>
            <ac:spMk id="6969" creationId="{00000000-0000-0000-0000-000000000000}"/>
          </ac:spMkLst>
        </pc:spChg>
        <pc:spChg chg="mod">
          <ac:chgData name="Cao Tianyue" userId="002e49554a3b1526" providerId="LiveId" clId="{AB94867C-7F1F-4F52-A7CC-1BBF41B9F577}" dt="2020-11-20T02:42:51.038" v="46114" actId="947"/>
          <ac:spMkLst>
            <pc:docMk/>
            <pc:sldMk cId="0" sldId="293"/>
            <ac:spMk id="6970" creationId="{00000000-0000-0000-0000-000000000000}"/>
          </ac:spMkLst>
        </pc:spChg>
        <pc:spChg chg="mod">
          <ac:chgData name="Cao Tianyue" userId="002e49554a3b1526" providerId="LiveId" clId="{AB94867C-7F1F-4F52-A7CC-1BBF41B9F577}" dt="2020-11-20T02:42:51.038" v="46110" actId="947"/>
          <ac:spMkLst>
            <pc:docMk/>
            <pc:sldMk cId="0" sldId="293"/>
            <ac:spMk id="6971" creationId="{00000000-0000-0000-0000-000000000000}"/>
          </ac:spMkLst>
        </pc:spChg>
        <pc:spChg chg="mod">
          <ac:chgData name="Cao Tianyue" userId="002e49554a3b1526" providerId="LiveId" clId="{AB94867C-7F1F-4F52-A7CC-1BBF41B9F577}" dt="2020-11-20T02:42:51.017" v="45761" actId="947"/>
          <ac:spMkLst>
            <pc:docMk/>
            <pc:sldMk cId="0" sldId="293"/>
            <ac:spMk id="6973" creationId="{00000000-0000-0000-0000-000000000000}"/>
          </ac:spMkLst>
        </pc:spChg>
        <pc:spChg chg="mod">
          <ac:chgData name="Cao Tianyue" userId="002e49554a3b1526" providerId="LiveId" clId="{AB94867C-7F1F-4F52-A7CC-1BBF41B9F577}" dt="2020-11-20T02:42:51.014" v="45715" actId="947"/>
          <ac:spMkLst>
            <pc:docMk/>
            <pc:sldMk cId="0" sldId="293"/>
            <ac:spMk id="6975" creationId="{00000000-0000-0000-0000-000000000000}"/>
          </ac:spMkLst>
        </pc:spChg>
        <pc:spChg chg="mod">
          <ac:chgData name="Cao Tianyue" userId="002e49554a3b1526" providerId="LiveId" clId="{AB94867C-7F1F-4F52-A7CC-1BBF41B9F577}" dt="2020-11-20T02:42:51.010" v="45665" actId="947"/>
          <ac:spMkLst>
            <pc:docMk/>
            <pc:sldMk cId="0" sldId="293"/>
            <ac:spMk id="6977" creationId="{00000000-0000-0000-0000-000000000000}"/>
          </ac:spMkLst>
        </pc:spChg>
        <pc:spChg chg="mod">
          <ac:chgData name="Cao Tianyue" userId="002e49554a3b1526" providerId="LiveId" clId="{AB94867C-7F1F-4F52-A7CC-1BBF41B9F577}" dt="2020-11-20T02:42:51.008" v="45627" actId="947"/>
          <ac:spMkLst>
            <pc:docMk/>
            <pc:sldMk cId="0" sldId="293"/>
            <ac:spMk id="6978" creationId="{00000000-0000-0000-0000-000000000000}"/>
          </ac:spMkLst>
        </pc:spChg>
        <pc:spChg chg="mod">
          <ac:chgData name="Cao Tianyue" userId="002e49554a3b1526" providerId="LiveId" clId="{AB94867C-7F1F-4F52-A7CC-1BBF41B9F577}" dt="2020-11-20T02:42:51.006" v="45590" actId="947"/>
          <ac:spMkLst>
            <pc:docMk/>
            <pc:sldMk cId="0" sldId="293"/>
            <ac:spMk id="6979" creationId="{00000000-0000-0000-0000-000000000000}"/>
          </ac:spMkLst>
        </pc:spChg>
        <pc:spChg chg="mod">
          <ac:chgData name="Cao Tianyue" userId="002e49554a3b1526" providerId="LiveId" clId="{AB94867C-7F1F-4F52-A7CC-1BBF41B9F577}" dt="2020-11-20T02:42:51.003" v="45551" actId="947"/>
          <ac:spMkLst>
            <pc:docMk/>
            <pc:sldMk cId="0" sldId="293"/>
            <ac:spMk id="6980" creationId="{00000000-0000-0000-0000-000000000000}"/>
          </ac:spMkLst>
        </pc:spChg>
        <pc:spChg chg="mod">
          <ac:chgData name="Cao Tianyue" userId="002e49554a3b1526" providerId="LiveId" clId="{AB94867C-7F1F-4F52-A7CC-1BBF41B9F577}" dt="2020-11-20T02:42:51" v="45511" actId="947"/>
          <ac:spMkLst>
            <pc:docMk/>
            <pc:sldMk cId="0" sldId="293"/>
            <ac:spMk id="6981" creationId="{00000000-0000-0000-0000-000000000000}"/>
          </ac:spMkLst>
        </pc:spChg>
        <pc:spChg chg="mod">
          <ac:chgData name="Cao Tianyue" userId="002e49554a3b1526" providerId="LiveId" clId="{AB94867C-7F1F-4F52-A7CC-1BBF41B9F577}" dt="2020-11-20T02:42:50.998" v="45476" actId="947"/>
          <ac:spMkLst>
            <pc:docMk/>
            <pc:sldMk cId="0" sldId="293"/>
            <ac:spMk id="6982" creationId="{00000000-0000-0000-0000-000000000000}"/>
          </ac:spMkLst>
        </pc:spChg>
        <pc:spChg chg="mod">
          <ac:chgData name="Cao Tianyue" userId="002e49554a3b1526" providerId="LiveId" clId="{AB94867C-7F1F-4F52-A7CC-1BBF41B9F577}" dt="2020-11-20T02:42:50.996" v="45450" actId="947"/>
          <ac:spMkLst>
            <pc:docMk/>
            <pc:sldMk cId="0" sldId="293"/>
            <ac:spMk id="6983" creationId="{00000000-0000-0000-0000-000000000000}"/>
          </ac:spMkLst>
        </pc:spChg>
        <pc:spChg chg="mod">
          <ac:chgData name="Cao Tianyue" userId="002e49554a3b1526" providerId="LiveId" clId="{AB94867C-7F1F-4F52-A7CC-1BBF41B9F577}" dt="2020-11-20T02:42:50.995" v="45426" actId="947"/>
          <ac:spMkLst>
            <pc:docMk/>
            <pc:sldMk cId="0" sldId="293"/>
            <ac:spMk id="6984" creationId="{00000000-0000-0000-0000-000000000000}"/>
          </ac:spMkLst>
        </pc:spChg>
        <pc:spChg chg="mod">
          <ac:chgData name="Cao Tianyue" userId="002e49554a3b1526" providerId="LiveId" clId="{AB94867C-7F1F-4F52-A7CC-1BBF41B9F577}" dt="2020-11-20T02:42:50.993" v="45402" actId="947"/>
          <ac:spMkLst>
            <pc:docMk/>
            <pc:sldMk cId="0" sldId="293"/>
            <ac:spMk id="6985" creationId="{00000000-0000-0000-0000-000000000000}"/>
          </ac:spMkLst>
        </pc:spChg>
        <pc:spChg chg="mod">
          <ac:chgData name="Cao Tianyue" userId="002e49554a3b1526" providerId="LiveId" clId="{AB94867C-7F1F-4F52-A7CC-1BBF41B9F577}" dt="2020-11-20T02:42:50.992" v="45379" actId="947"/>
          <ac:spMkLst>
            <pc:docMk/>
            <pc:sldMk cId="0" sldId="293"/>
            <ac:spMk id="6986" creationId="{00000000-0000-0000-0000-000000000000}"/>
          </ac:spMkLst>
        </pc:spChg>
        <pc:spChg chg="mod">
          <ac:chgData name="Cao Tianyue" userId="002e49554a3b1526" providerId="LiveId" clId="{AB94867C-7F1F-4F52-A7CC-1BBF41B9F577}" dt="2020-11-20T02:42:50.990" v="45355" actId="947"/>
          <ac:spMkLst>
            <pc:docMk/>
            <pc:sldMk cId="0" sldId="293"/>
            <ac:spMk id="6987" creationId="{00000000-0000-0000-0000-000000000000}"/>
          </ac:spMkLst>
        </pc:spChg>
        <pc:spChg chg="mod">
          <ac:chgData name="Cao Tianyue" userId="002e49554a3b1526" providerId="LiveId" clId="{AB94867C-7F1F-4F52-A7CC-1BBF41B9F577}" dt="2020-11-20T02:42:50.989" v="45331" actId="947"/>
          <ac:spMkLst>
            <pc:docMk/>
            <pc:sldMk cId="0" sldId="293"/>
            <ac:spMk id="6988" creationId="{00000000-0000-0000-0000-000000000000}"/>
          </ac:spMkLst>
        </pc:spChg>
        <pc:spChg chg="mod">
          <ac:chgData name="Cao Tianyue" userId="002e49554a3b1526" providerId="LiveId" clId="{AB94867C-7F1F-4F52-A7CC-1BBF41B9F577}" dt="2020-11-20T02:42:50.987" v="45307" actId="947"/>
          <ac:spMkLst>
            <pc:docMk/>
            <pc:sldMk cId="0" sldId="293"/>
            <ac:spMk id="6989" creationId="{00000000-0000-0000-0000-000000000000}"/>
          </ac:spMkLst>
        </pc:spChg>
        <pc:spChg chg="mod">
          <ac:chgData name="Cao Tianyue" userId="002e49554a3b1526" providerId="LiveId" clId="{AB94867C-7F1F-4F52-A7CC-1BBF41B9F577}" dt="2020-11-20T02:42:50.986" v="45283" actId="947"/>
          <ac:spMkLst>
            <pc:docMk/>
            <pc:sldMk cId="0" sldId="293"/>
            <ac:spMk id="6990" creationId="{00000000-0000-0000-0000-000000000000}"/>
          </ac:spMkLst>
        </pc:spChg>
        <pc:spChg chg="mod">
          <ac:chgData name="Cao Tianyue" userId="002e49554a3b1526" providerId="LiveId" clId="{AB94867C-7F1F-4F52-A7CC-1BBF41B9F577}" dt="2020-11-20T02:42:50.984" v="45260" actId="947"/>
          <ac:spMkLst>
            <pc:docMk/>
            <pc:sldMk cId="0" sldId="293"/>
            <ac:spMk id="6991" creationId="{00000000-0000-0000-0000-000000000000}"/>
          </ac:spMkLst>
        </pc:spChg>
        <pc:spChg chg="mod">
          <ac:chgData name="Cao Tianyue" userId="002e49554a3b1526" providerId="LiveId" clId="{AB94867C-7F1F-4F52-A7CC-1BBF41B9F577}" dt="2020-11-20T02:42:50.984" v="45233" actId="947"/>
          <ac:spMkLst>
            <pc:docMk/>
            <pc:sldMk cId="0" sldId="293"/>
            <ac:spMk id="6992" creationId="{00000000-0000-0000-0000-000000000000}"/>
          </ac:spMkLst>
        </pc:spChg>
        <pc:spChg chg="mod">
          <ac:chgData name="Cao Tianyue" userId="002e49554a3b1526" providerId="LiveId" clId="{AB94867C-7F1F-4F52-A7CC-1BBF41B9F577}" dt="2020-11-20T02:42:50.982" v="45211" actId="947"/>
          <ac:spMkLst>
            <pc:docMk/>
            <pc:sldMk cId="0" sldId="293"/>
            <ac:spMk id="6993" creationId="{00000000-0000-0000-0000-000000000000}"/>
          </ac:spMkLst>
        </pc:spChg>
        <pc:spChg chg="mod">
          <ac:chgData name="Cao Tianyue" userId="002e49554a3b1526" providerId="LiveId" clId="{AB94867C-7F1F-4F52-A7CC-1BBF41B9F577}" dt="2020-11-20T02:42:50.980" v="45187" actId="947"/>
          <ac:spMkLst>
            <pc:docMk/>
            <pc:sldMk cId="0" sldId="293"/>
            <ac:spMk id="6994" creationId="{00000000-0000-0000-0000-000000000000}"/>
          </ac:spMkLst>
        </pc:spChg>
        <pc:spChg chg="mod">
          <ac:chgData name="Cao Tianyue" userId="002e49554a3b1526" providerId="LiveId" clId="{AB94867C-7F1F-4F52-A7CC-1BBF41B9F577}" dt="2020-11-20T02:42:50.978" v="45164" actId="947"/>
          <ac:spMkLst>
            <pc:docMk/>
            <pc:sldMk cId="0" sldId="293"/>
            <ac:spMk id="6995" creationId="{00000000-0000-0000-0000-000000000000}"/>
          </ac:spMkLst>
        </pc:spChg>
        <pc:spChg chg="mod">
          <ac:chgData name="Cao Tianyue" userId="002e49554a3b1526" providerId="LiveId" clId="{AB94867C-7F1F-4F52-A7CC-1BBF41B9F577}" dt="2020-11-20T02:42:50.977" v="45140" actId="947"/>
          <ac:spMkLst>
            <pc:docMk/>
            <pc:sldMk cId="0" sldId="293"/>
            <ac:spMk id="6996" creationId="{00000000-0000-0000-0000-000000000000}"/>
          </ac:spMkLst>
        </pc:spChg>
        <pc:spChg chg="mod">
          <ac:chgData name="Cao Tianyue" userId="002e49554a3b1526" providerId="LiveId" clId="{AB94867C-7F1F-4F52-A7CC-1BBF41B9F577}" dt="2020-11-20T02:42:50.976" v="45116" actId="947"/>
          <ac:spMkLst>
            <pc:docMk/>
            <pc:sldMk cId="0" sldId="293"/>
            <ac:spMk id="6997" creationId="{00000000-0000-0000-0000-000000000000}"/>
          </ac:spMkLst>
        </pc:spChg>
        <pc:spChg chg="mod">
          <ac:chgData name="Cao Tianyue" userId="002e49554a3b1526" providerId="LiveId" clId="{AB94867C-7F1F-4F52-A7CC-1BBF41B9F577}" dt="2020-11-20T02:42:50.974" v="45092" actId="947"/>
          <ac:spMkLst>
            <pc:docMk/>
            <pc:sldMk cId="0" sldId="293"/>
            <ac:spMk id="6998" creationId="{00000000-0000-0000-0000-000000000000}"/>
          </ac:spMkLst>
        </pc:spChg>
        <pc:spChg chg="mod">
          <ac:chgData name="Cao Tianyue" userId="002e49554a3b1526" providerId="LiveId" clId="{AB94867C-7F1F-4F52-A7CC-1BBF41B9F577}" dt="2020-11-20T02:42:50.972" v="45068" actId="947"/>
          <ac:spMkLst>
            <pc:docMk/>
            <pc:sldMk cId="0" sldId="293"/>
            <ac:spMk id="6999" creationId="{00000000-0000-0000-0000-000000000000}"/>
          </ac:spMkLst>
        </pc:spChg>
        <pc:spChg chg="mod">
          <ac:chgData name="Cao Tianyue" userId="002e49554a3b1526" providerId="LiveId" clId="{AB94867C-7F1F-4F52-A7CC-1BBF41B9F577}" dt="2020-11-20T02:42:50.971" v="45045" actId="947"/>
          <ac:spMkLst>
            <pc:docMk/>
            <pc:sldMk cId="0" sldId="293"/>
            <ac:spMk id="7000" creationId="{00000000-0000-0000-0000-000000000000}"/>
          </ac:spMkLst>
        </pc:spChg>
        <pc:spChg chg="mod">
          <ac:chgData name="Cao Tianyue" userId="002e49554a3b1526" providerId="LiveId" clId="{AB94867C-7F1F-4F52-A7CC-1BBF41B9F577}" dt="2020-11-20T02:42:50.970" v="45021" actId="947"/>
          <ac:spMkLst>
            <pc:docMk/>
            <pc:sldMk cId="0" sldId="293"/>
            <ac:spMk id="7001" creationId="{00000000-0000-0000-0000-000000000000}"/>
          </ac:spMkLst>
        </pc:spChg>
        <pc:spChg chg="mod">
          <ac:chgData name="Cao Tianyue" userId="002e49554a3b1526" providerId="LiveId" clId="{AB94867C-7F1F-4F52-A7CC-1BBF41B9F577}" dt="2020-11-20T02:42:50.968" v="44997" actId="947"/>
          <ac:spMkLst>
            <pc:docMk/>
            <pc:sldMk cId="0" sldId="293"/>
            <ac:spMk id="7002" creationId="{00000000-0000-0000-0000-000000000000}"/>
          </ac:spMkLst>
        </pc:spChg>
        <pc:spChg chg="mod">
          <ac:chgData name="Cao Tianyue" userId="002e49554a3b1526" providerId="LiveId" clId="{AB94867C-7F1F-4F52-A7CC-1BBF41B9F577}" dt="2020-11-20T02:42:50.967" v="44974" actId="947"/>
          <ac:spMkLst>
            <pc:docMk/>
            <pc:sldMk cId="0" sldId="293"/>
            <ac:spMk id="7003" creationId="{00000000-0000-0000-0000-000000000000}"/>
          </ac:spMkLst>
        </pc:spChg>
        <pc:spChg chg="mod">
          <ac:chgData name="Cao Tianyue" userId="002e49554a3b1526" providerId="LiveId" clId="{AB94867C-7F1F-4F52-A7CC-1BBF41B9F577}" dt="2020-11-20T02:42:50.965" v="44950" actId="947"/>
          <ac:spMkLst>
            <pc:docMk/>
            <pc:sldMk cId="0" sldId="293"/>
            <ac:spMk id="7004" creationId="{00000000-0000-0000-0000-000000000000}"/>
          </ac:spMkLst>
        </pc:spChg>
        <pc:spChg chg="mod">
          <ac:chgData name="Cao Tianyue" userId="002e49554a3b1526" providerId="LiveId" clId="{AB94867C-7F1F-4F52-A7CC-1BBF41B9F577}" dt="2020-11-20T02:42:50.963" v="44926" actId="947"/>
          <ac:spMkLst>
            <pc:docMk/>
            <pc:sldMk cId="0" sldId="293"/>
            <ac:spMk id="7005" creationId="{00000000-0000-0000-0000-000000000000}"/>
          </ac:spMkLst>
        </pc:spChg>
        <pc:spChg chg="mod">
          <ac:chgData name="Cao Tianyue" userId="002e49554a3b1526" providerId="LiveId" clId="{AB94867C-7F1F-4F52-A7CC-1BBF41B9F577}" dt="2020-11-20T02:42:50.962" v="44899" actId="947"/>
          <ac:spMkLst>
            <pc:docMk/>
            <pc:sldMk cId="0" sldId="293"/>
            <ac:spMk id="7006" creationId="{00000000-0000-0000-0000-000000000000}"/>
          </ac:spMkLst>
        </pc:spChg>
        <pc:spChg chg="mod">
          <ac:chgData name="Cao Tianyue" userId="002e49554a3b1526" providerId="LiveId" clId="{AB94867C-7F1F-4F52-A7CC-1BBF41B9F577}" dt="2020-11-20T02:42:50.960" v="44872" actId="947"/>
          <ac:spMkLst>
            <pc:docMk/>
            <pc:sldMk cId="0" sldId="293"/>
            <ac:spMk id="7007" creationId="{00000000-0000-0000-0000-000000000000}"/>
          </ac:spMkLst>
        </pc:spChg>
        <pc:spChg chg="mod">
          <ac:chgData name="Cao Tianyue" userId="002e49554a3b1526" providerId="LiveId" clId="{AB94867C-7F1F-4F52-A7CC-1BBF41B9F577}" dt="2020-11-20T02:42:50.958" v="44849" actId="947"/>
          <ac:spMkLst>
            <pc:docMk/>
            <pc:sldMk cId="0" sldId="293"/>
            <ac:spMk id="7008" creationId="{00000000-0000-0000-0000-000000000000}"/>
          </ac:spMkLst>
        </pc:spChg>
        <pc:spChg chg="mod">
          <ac:chgData name="Cao Tianyue" userId="002e49554a3b1526" providerId="LiveId" clId="{AB94867C-7F1F-4F52-A7CC-1BBF41B9F577}" dt="2020-11-20T02:42:50.956" v="44826" actId="947"/>
          <ac:spMkLst>
            <pc:docMk/>
            <pc:sldMk cId="0" sldId="293"/>
            <ac:spMk id="7009" creationId="{00000000-0000-0000-0000-000000000000}"/>
          </ac:spMkLst>
        </pc:spChg>
        <pc:spChg chg="mod">
          <ac:chgData name="Cao Tianyue" userId="002e49554a3b1526" providerId="LiveId" clId="{AB94867C-7F1F-4F52-A7CC-1BBF41B9F577}" dt="2020-11-20T02:42:50.955" v="44799" actId="947"/>
          <ac:spMkLst>
            <pc:docMk/>
            <pc:sldMk cId="0" sldId="293"/>
            <ac:spMk id="7010" creationId="{00000000-0000-0000-0000-000000000000}"/>
          </ac:spMkLst>
        </pc:spChg>
        <pc:spChg chg="mod">
          <ac:chgData name="Cao Tianyue" userId="002e49554a3b1526" providerId="LiveId" clId="{AB94867C-7F1F-4F52-A7CC-1BBF41B9F577}" dt="2020-11-20T02:42:50.953" v="44774" actId="947"/>
          <ac:spMkLst>
            <pc:docMk/>
            <pc:sldMk cId="0" sldId="293"/>
            <ac:spMk id="7011" creationId="{00000000-0000-0000-0000-000000000000}"/>
          </ac:spMkLst>
        </pc:spChg>
        <pc:spChg chg="mod">
          <ac:chgData name="Cao Tianyue" userId="002e49554a3b1526" providerId="LiveId" clId="{AB94867C-7F1F-4F52-A7CC-1BBF41B9F577}" dt="2020-11-20T02:42:50.952" v="44751" actId="947"/>
          <ac:spMkLst>
            <pc:docMk/>
            <pc:sldMk cId="0" sldId="293"/>
            <ac:spMk id="7012" creationId="{00000000-0000-0000-0000-000000000000}"/>
          </ac:spMkLst>
        </pc:spChg>
        <pc:spChg chg="mod">
          <ac:chgData name="Cao Tianyue" userId="002e49554a3b1526" providerId="LiveId" clId="{AB94867C-7F1F-4F52-A7CC-1BBF41B9F577}" dt="2020-11-20T02:42:50.950" v="44727" actId="947"/>
          <ac:spMkLst>
            <pc:docMk/>
            <pc:sldMk cId="0" sldId="293"/>
            <ac:spMk id="7013" creationId="{00000000-0000-0000-0000-000000000000}"/>
          </ac:spMkLst>
        </pc:spChg>
        <pc:spChg chg="mod">
          <ac:chgData name="Cao Tianyue" userId="002e49554a3b1526" providerId="LiveId" clId="{AB94867C-7F1F-4F52-A7CC-1BBF41B9F577}" dt="2020-11-20T02:42:50.948" v="44700" actId="947"/>
          <ac:spMkLst>
            <pc:docMk/>
            <pc:sldMk cId="0" sldId="293"/>
            <ac:spMk id="7014" creationId="{00000000-0000-0000-0000-000000000000}"/>
          </ac:spMkLst>
        </pc:spChg>
        <pc:spChg chg="mod">
          <ac:chgData name="Cao Tianyue" userId="002e49554a3b1526" providerId="LiveId" clId="{AB94867C-7F1F-4F52-A7CC-1BBF41B9F577}" dt="2020-11-20T02:42:50.947" v="44675" actId="947"/>
          <ac:spMkLst>
            <pc:docMk/>
            <pc:sldMk cId="0" sldId="293"/>
            <ac:spMk id="7015" creationId="{00000000-0000-0000-0000-000000000000}"/>
          </ac:spMkLst>
        </pc:spChg>
        <pc:spChg chg="mod">
          <ac:chgData name="Cao Tianyue" userId="002e49554a3b1526" providerId="LiveId" clId="{AB94867C-7F1F-4F52-A7CC-1BBF41B9F577}" dt="2020-11-20T02:42:50.945" v="44651" actId="947"/>
          <ac:spMkLst>
            <pc:docMk/>
            <pc:sldMk cId="0" sldId="293"/>
            <ac:spMk id="7016" creationId="{00000000-0000-0000-0000-000000000000}"/>
          </ac:spMkLst>
        </pc:spChg>
        <pc:spChg chg="mod">
          <ac:chgData name="Cao Tianyue" userId="002e49554a3b1526" providerId="LiveId" clId="{AB94867C-7F1F-4F52-A7CC-1BBF41B9F577}" dt="2020-11-20T02:42:50.944" v="44629" actId="947"/>
          <ac:spMkLst>
            <pc:docMk/>
            <pc:sldMk cId="0" sldId="293"/>
            <ac:spMk id="7017" creationId="{00000000-0000-0000-0000-000000000000}"/>
          </ac:spMkLst>
        </pc:spChg>
        <pc:spChg chg="mod">
          <ac:chgData name="Cao Tianyue" userId="002e49554a3b1526" providerId="LiveId" clId="{AB94867C-7F1F-4F52-A7CC-1BBF41B9F577}" dt="2020-11-20T02:42:50.942" v="44610" actId="947"/>
          <ac:spMkLst>
            <pc:docMk/>
            <pc:sldMk cId="0" sldId="293"/>
            <ac:spMk id="7018" creationId="{00000000-0000-0000-0000-000000000000}"/>
          </ac:spMkLst>
        </pc:spChg>
        <pc:spChg chg="mod">
          <ac:chgData name="Cao Tianyue" userId="002e49554a3b1526" providerId="LiveId" clId="{AB94867C-7F1F-4F52-A7CC-1BBF41B9F577}" dt="2020-11-20T02:42:50.941" v="44590" actId="947"/>
          <ac:spMkLst>
            <pc:docMk/>
            <pc:sldMk cId="0" sldId="293"/>
            <ac:spMk id="7019" creationId="{00000000-0000-0000-0000-000000000000}"/>
          </ac:spMkLst>
        </pc:spChg>
        <pc:spChg chg="mod">
          <ac:chgData name="Cao Tianyue" userId="002e49554a3b1526" providerId="LiveId" clId="{AB94867C-7F1F-4F52-A7CC-1BBF41B9F577}" dt="2020-11-20T02:42:50.939" v="44570" actId="947"/>
          <ac:spMkLst>
            <pc:docMk/>
            <pc:sldMk cId="0" sldId="293"/>
            <ac:spMk id="7020" creationId="{00000000-0000-0000-0000-000000000000}"/>
          </ac:spMkLst>
        </pc:spChg>
        <pc:spChg chg="mod">
          <ac:chgData name="Cao Tianyue" userId="002e49554a3b1526" providerId="LiveId" clId="{AB94867C-7F1F-4F52-A7CC-1BBF41B9F577}" dt="2020-11-20T02:42:50.938" v="44549" actId="947"/>
          <ac:spMkLst>
            <pc:docMk/>
            <pc:sldMk cId="0" sldId="293"/>
            <ac:spMk id="7021" creationId="{00000000-0000-0000-0000-000000000000}"/>
          </ac:spMkLst>
        </pc:spChg>
        <pc:spChg chg="mod">
          <ac:chgData name="Cao Tianyue" userId="002e49554a3b1526" providerId="LiveId" clId="{AB94867C-7F1F-4F52-A7CC-1BBF41B9F577}" dt="2020-11-20T02:42:50.937" v="44533" actId="947"/>
          <ac:spMkLst>
            <pc:docMk/>
            <pc:sldMk cId="0" sldId="293"/>
            <ac:spMk id="7022" creationId="{00000000-0000-0000-0000-000000000000}"/>
          </ac:spMkLst>
        </pc:spChg>
        <pc:spChg chg="mod">
          <ac:chgData name="Cao Tianyue" userId="002e49554a3b1526" providerId="LiveId" clId="{AB94867C-7F1F-4F52-A7CC-1BBF41B9F577}" dt="2020-11-20T02:42:50.936" v="44522" actId="947"/>
          <ac:spMkLst>
            <pc:docMk/>
            <pc:sldMk cId="0" sldId="293"/>
            <ac:spMk id="7023" creationId="{00000000-0000-0000-0000-000000000000}"/>
          </ac:spMkLst>
        </pc:spChg>
        <pc:spChg chg="mod">
          <ac:chgData name="Cao Tianyue" userId="002e49554a3b1526" providerId="LiveId" clId="{AB94867C-7F1F-4F52-A7CC-1BBF41B9F577}" dt="2020-11-20T02:42:50.935" v="44514" actId="947"/>
          <ac:spMkLst>
            <pc:docMk/>
            <pc:sldMk cId="0" sldId="293"/>
            <ac:spMk id="7024" creationId="{00000000-0000-0000-0000-000000000000}"/>
          </ac:spMkLst>
        </pc:spChg>
        <pc:spChg chg="mod">
          <ac:chgData name="Cao Tianyue" userId="002e49554a3b1526" providerId="LiveId" clId="{AB94867C-7F1F-4F52-A7CC-1BBF41B9F577}" dt="2020-11-20T02:42:50.935" v="44506" actId="947"/>
          <ac:spMkLst>
            <pc:docMk/>
            <pc:sldMk cId="0" sldId="293"/>
            <ac:spMk id="7025" creationId="{00000000-0000-0000-0000-000000000000}"/>
          </ac:spMkLst>
        </pc:spChg>
        <pc:spChg chg="mod">
          <ac:chgData name="Cao Tianyue" userId="002e49554a3b1526" providerId="LiveId" clId="{AB94867C-7F1F-4F52-A7CC-1BBF41B9F577}" dt="2020-11-20T02:42:50.934" v="44498" actId="947"/>
          <ac:spMkLst>
            <pc:docMk/>
            <pc:sldMk cId="0" sldId="293"/>
            <ac:spMk id="7026" creationId="{00000000-0000-0000-0000-000000000000}"/>
          </ac:spMkLst>
        </pc:spChg>
        <pc:spChg chg="mod">
          <ac:chgData name="Cao Tianyue" userId="002e49554a3b1526" providerId="LiveId" clId="{AB94867C-7F1F-4F52-A7CC-1BBF41B9F577}" dt="2020-11-20T02:42:50.934" v="44490" actId="947"/>
          <ac:spMkLst>
            <pc:docMk/>
            <pc:sldMk cId="0" sldId="293"/>
            <ac:spMk id="7027" creationId="{00000000-0000-0000-0000-000000000000}"/>
          </ac:spMkLst>
        </pc:spChg>
        <pc:spChg chg="mod">
          <ac:chgData name="Cao Tianyue" userId="002e49554a3b1526" providerId="LiveId" clId="{AB94867C-7F1F-4F52-A7CC-1BBF41B9F577}" dt="2020-11-20T02:42:50.933" v="44482" actId="947"/>
          <ac:spMkLst>
            <pc:docMk/>
            <pc:sldMk cId="0" sldId="293"/>
            <ac:spMk id="7028" creationId="{00000000-0000-0000-0000-000000000000}"/>
          </ac:spMkLst>
        </pc:spChg>
        <pc:spChg chg="mod">
          <ac:chgData name="Cao Tianyue" userId="002e49554a3b1526" providerId="LiveId" clId="{AB94867C-7F1F-4F52-A7CC-1BBF41B9F577}" dt="2020-11-20T02:42:50.933" v="44474" actId="947"/>
          <ac:spMkLst>
            <pc:docMk/>
            <pc:sldMk cId="0" sldId="293"/>
            <ac:spMk id="7029" creationId="{00000000-0000-0000-0000-000000000000}"/>
          </ac:spMkLst>
        </pc:spChg>
        <pc:spChg chg="mod">
          <ac:chgData name="Cao Tianyue" userId="002e49554a3b1526" providerId="LiveId" clId="{AB94867C-7F1F-4F52-A7CC-1BBF41B9F577}" dt="2020-11-20T02:42:50.932" v="44470" actId="947"/>
          <ac:spMkLst>
            <pc:docMk/>
            <pc:sldMk cId="0" sldId="293"/>
            <ac:spMk id="7030" creationId="{00000000-0000-0000-0000-000000000000}"/>
          </ac:spMkLst>
        </pc:spChg>
        <pc:spChg chg="mod">
          <ac:chgData name="Cao Tianyue" userId="002e49554a3b1526" providerId="LiveId" clId="{AB94867C-7F1F-4F52-A7CC-1BBF41B9F577}" dt="2020-11-20T02:42:50.932" v="44466" actId="947"/>
          <ac:spMkLst>
            <pc:docMk/>
            <pc:sldMk cId="0" sldId="293"/>
            <ac:spMk id="7031" creationId="{00000000-0000-0000-0000-000000000000}"/>
          </ac:spMkLst>
        </pc:spChg>
        <pc:spChg chg="mod">
          <ac:chgData name="Cao Tianyue" userId="002e49554a3b1526" providerId="LiveId" clId="{AB94867C-7F1F-4F52-A7CC-1BBF41B9F577}" dt="2020-11-20T02:42:50.932" v="44462" actId="947"/>
          <ac:spMkLst>
            <pc:docMk/>
            <pc:sldMk cId="0" sldId="293"/>
            <ac:spMk id="7032" creationId="{00000000-0000-0000-0000-000000000000}"/>
          </ac:spMkLst>
        </pc:spChg>
        <pc:spChg chg="mod">
          <ac:chgData name="Cao Tianyue" userId="002e49554a3b1526" providerId="LiveId" clId="{AB94867C-7F1F-4F52-A7CC-1BBF41B9F577}" dt="2020-11-20T02:42:50.932" v="44458" actId="947"/>
          <ac:spMkLst>
            <pc:docMk/>
            <pc:sldMk cId="0" sldId="293"/>
            <ac:spMk id="7033" creationId="{00000000-0000-0000-0000-000000000000}"/>
          </ac:spMkLst>
        </pc:spChg>
        <pc:spChg chg="mod">
          <ac:chgData name="Cao Tianyue" userId="002e49554a3b1526" providerId="LiveId" clId="{AB94867C-7F1F-4F52-A7CC-1BBF41B9F577}" dt="2020-11-20T02:42:50.931" v="44454" actId="947"/>
          <ac:spMkLst>
            <pc:docMk/>
            <pc:sldMk cId="0" sldId="293"/>
            <ac:spMk id="7034" creationId="{00000000-0000-0000-0000-000000000000}"/>
          </ac:spMkLst>
        </pc:spChg>
        <pc:spChg chg="mod">
          <ac:chgData name="Cao Tianyue" userId="002e49554a3b1526" providerId="LiveId" clId="{AB94867C-7F1F-4F52-A7CC-1BBF41B9F577}" dt="2020-11-20T02:42:50.931" v="44450" actId="947"/>
          <ac:spMkLst>
            <pc:docMk/>
            <pc:sldMk cId="0" sldId="293"/>
            <ac:spMk id="7035" creationId="{00000000-0000-0000-0000-000000000000}"/>
          </ac:spMkLst>
        </pc:spChg>
        <pc:spChg chg="mod">
          <ac:chgData name="Cao Tianyue" userId="002e49554a3b1526" providerId="LiveId" clId="{AB94867C-7F1F-4F52-A7CC-1BBF41B9F577}" dt="2020-11-20T02:42:50.931" v="44446" actId="947"/>
          <ac:spMkLst>
            <pc:docMk/>
            <pc:sldMk cId="0" sldId="293"/>
            <ac:spMk id="7036" creationId="{00000000-0000-0000-0000-000000000000}"/>
          </ac:spMkLst>
        </pc:spChg>
        <pc:spChg chg="mod">
          <ac:chgData name="Cao Tianyue" userId="002e49554a3b1526" providerId="LiveId" clId="{AB94867C-7F1F-4F52-A7CC-1BBF41B9F577}" dt="2020-11-20T02:42:50.931" v="44442" actId="947"/>
          <ac:spMkLst>
            <pc:docMk/>
            <pc:sldMk cId="0" sldId="293"/>
            <ac:spMk id="7037" creationId="{00000000-0000-0000-0000-000000000000}"/>
          </ac:spMkLst>
        </pc:spChg>
        <pc:spChg chg="mod">
          <ac:chgData name="Cao Tianyue" userId="002e49554a3b1526" providerId="LiveId" clId="{AB94867C-7F1F-4F52-A7CC-1BBF41B9F577}" dt="2020-11-20T02:42:50.930" v="44438" actId="947"/>
          <ac:spMkLst>
            <pc:docMk/>
            <pc:sldMk cId="0" sldId="293"/>
            <ac:spMk id="7038" creationId="{00000000-0000-0000-0000-000000000000}"/>
          </ac:spMkLst>
        </pc:spChg>
        <pc:spChg chg="mod">
          <ac:chgData name="Cao Tianyue" userId="002e49554a3b1526" providerId="LiveId" clId="{AB94867C-7F1F-4F52-A7CC-1BBF41B9F577}" dt="2020-11-20T02:42:50.930" v="44434" actId="947"/>
          <ac:spMkLst>
            <pc:docMk/>
            <pc:sldMk cId="0" sldId="293"/>
            <ac:spMk id="7039" creationId="{00000000-0000-0000-0000-000000000000}"/>
          </ac:spMkLst>
        </pc:spChg>
        <pc:spChg chg="mod">
          <ac:chgData name="Cao Tianyue" userId="002e49554a3b1526" providerId="LiveId" clId="{AB94867C-7F1F-4F52-A7CC-1BBF41B9F577}" dt="2020-11-20T02:42:50.930" v="44430" actId="947"/>
          <ac:spMkLst>
            <pc:docMk/>
            <pc:sldMk cId="0" sldId="293"/>
            <ac:spMk id="7040" creationId="{00000000-0000-0000-0000-000000000000}"/>
          </ac:spMkLst>
        </pc:spChg>
        <pc:spChg chg="mod">
          <ac:chgData name="Cao Tianyue" userId="002e49554a3b1526" providerId="LiveId" clId="{AB94867C-7F1F-4F52-A7CC-1BBF41B9F577}" dt="2020-11-20T02:42:50.930" v="44426" actId="947"/>
          <ac:spMkLst>
            <pc:docMk/>
            <pc:sldMk cId="0" sldId="293"/>
            <ac:spMk id="7041" creationId="{00000000-0000-0000-0000-000000000000}"/>
          </ac:spMkLst>
        </pc:spChg>
        <pc:spChg chg="mod">
          <ac:chgData name="Cao Tianyue" userId="002e49554a3b1526" providerId="LiveId" clId="{AB94867C-7F1F-4F52-A7CC-1BBF41B9F577}" dt="2020-11-20T02:42:50.929" v="44422" actId="947"/>
          <ac:spMkLst>
            <pc:docMk/>
            <pc:sldMk cId="0" sldId="293"/>
            <ac:spMk id="7042" creationId="{00000000-0000-0000-0000-000000000000}"/>
          </ac:spMkLst>
        </pc:spChg>
        <pc:spChg chg="mod">
          <ac:chgData name="Cao Tianyue" userId="002e49554a3b1526" providerId="LiveId" clId="{AB94867C-7F1F-4F52-A7CC-1BBF41B9F577}" dt="2020-11-20T02:42:50.929" v="44418" actId="947"/>
          <ac:spMkLst>
            <pc:docMk/>
            <pc:sldMk cId="0" sldId="293"/>
            <ac:spMk id="7044" creationId="{00000000-0000-0000-0000-000000000000}"/>
          </ac:spMkLst>
        </pc:spChg>
        <pc:spChg chg="mod">
          <ac:chgData name="Cao Tianyue" userId="002e49554a3b1526" providerId="LiveId" clId="{AB94867C-7F1F-4F52-A7CC-1BBF41B9F577}" dt="2020-11-20T02:42:50.929" v="44414" actId="947"/>
          <ac:spMkLst>
            <pc:docMk/>
            <pc:sldMk cId="0" sldId="293"/>
            <ac:spMk id="7045" creationId="{00000000-0000-0000-0000-000000000000}"/>
          </ac:spMkLst>
        </pc:spChg>
        <pc:spChg chg="mod">
          <ac:chgData name="Cao Tianyue" userId="002e49554a3b1526" providerId="LiveId" clId="{AB94867C-7F1F-4F52-A7CC-1BBF41B9F577}" dt="2020-11-20T02:42:50.929" v="44410" actId="947"/>
          <ac:spMkLst>
            <pc:docMk/>
            <pc:sldMk cId="0" sldId="293"/>
            <ac:spMk id="7046" creationId="{00000000-0000-0000-0000-000000000000}"/>
          </ac:spMkLst>
        </pc:spChg>
        <pc:spChg chg="mod">
          <ac:chgData name="Cao Tianyue" userId="002e49554a3b1526" providerId="LiveId" clId="{AB94867C-7F1F-4F52-A7CC-1BBF41B9F577}" dt="2020-11-20T02:42:51.038" v="46106" actId="947"/>
          <ac:spMkLst>
            <pc:docMk/>
            <pc:sldMk cId="0" sldId="293"/>
            <ac:spMk id="7047" creationId="{00000000-0000-0000-0000-000000000000}"/>
          </ac:spMkLst>
        </pc:spChg>
        <pc:spChg chg="mod">
          <ac:chgData name="Cao Tianyue" userId="002e49554a3b1526" providerId="LiveId" clId="{AB94867C-7F1F-4F52-A7CC-1BBF41B9F577}" dt="2020-11-20T02:42:51.017" v="45766" actId="947"/>
          <ac:spMkLst>
            <pc:docMk/>
            <pc:sldMk cId="0" sldId="293"/>
            <ac:spMk id="7049" creationId="{00000000-0000-0000-0000-000000000000}"/>
          </ac:spMkLst>
        </pc:spChg>
        <pc:spChg chg="mod">
          <ac:chgData name="Cao Tianyue" userId="002e49554a3b1526" providerId="LiveId" clId="{AB94867C-7F1F-4F52-A7CC-1BBF41B9F577}" dt="2020-11-20T02:42:51.013" v="45703" actId="947"/>
          <ac:spMkLst>
            <pc:docMk/>
            <pc:sldMk cId="0" sldId="293"/>
            <ac:spMk id="7051" creationId="{00000000-0000-0000-0000-000000000000}"/>
          </ac:spMkLst>
        </pc:spChg>
        <pc:spChg chg="mod">
          <ac:chgData name="Cao Tianyue" userId="002e49554a3b1526" providerId="LiveId" clId="{AB94867C-7F1F-4F52-A7CC-1BBF41B9F577}" dt="2020-11-20T02:42:51.011" v="45667" actId="947"/>
          <ac:spMkLst>
            <pc:docMk/>
            <pc:sldMk cId="0" sldId="293"/>
            <ac:spMk id="7054" creationId="{00000000-0000-0000-0000-000000000000}"/>
          </ac:spMkLst>
        </pc:spChg>
        <pc:spChg chg="mod">
          <ac:chgData name="Cao Tianyue" userId="002e49554a3b1526" providerId="LiveId" clId="{AB94867C-7F1F-4F52-A7CC-1BBF41B9F577}" dt="2020-11-20T02:42:51.008" v="45623" actId="947"/>
          <ac:spMkLst>
            <pc:docMk/>
            <pc:sldMk cId="0" sldId="293"/>
            <ac:spMk id="7055" creationId="{00000000-0000-0000-0000-000000000000}"/>
          </ac:spMkLst>
        </pc:spChg>
        <pc:spChg chg="mod">
          <ac:chgData name="Cao Tianyue" userId="002e49554a3b1526" providerId="LiveId" clId="{AB94867C-7F1F-4F52-A7CC-1BBF41B9F577}" dt="2020-11-20T02:42:51.005" v="45584" actId="947"/>
          <ac:spMkLst>
            <pc:docMk/>
            <pc:sldMk cId="0" sldId="293"/>
            <ac:spMk id="7056" creationId="{00000000-0000-0000-0000-000000000000}"/>
          </ac:spMkLst>
        </pc:spChg>
        <pc:spChg chg="mod">
          <ac:chgData name="Cao Tianyue" userId="002e49554a3b1526" providerId="LiveId" clId="{AB94867C-7F1F-4F52-A7CC-1BBF41B9F577}" dt="2020-11-20T02:42:51.002" v="45545" actId="947"/>
          <ac:spMkLst>
            <pc:docMk/>
            <pc:sldMk cId="0" sldId="293"/>
            <ac:spMk id="7057" creationId="{00000000-0000-0000-0000-000000000000}"/>
          </ac:spMkLst>
        </pc:spChg>
        <pc:spChg chg="mod">
          <ac:chgData name="Cao Tianyue" userId="002e49554a3b1526" providerId="LiveId" clId="{AB94867C-7F1F-4F52-A7CC-1BBF41B9F577}" dt="2020-11-20T02:42:51" v="45507" actId="947"/>
          <ac:spMkLst>
            <pc:docMk/>
            <pc:sldMk cId="0" sldId="293"/>
            <ac:spMk id="7058" creationId="{00000000-0000-0000-0000-000000000000}"/>
          </ac:spMkLst>
        </pc:spChg>
        <pc:spChg chg="mod">
          <ac:chgData name="Cao Tianyue" userId="002e49554a3b1526" providerId="LiveId" clId="{AB94867C-7F1F-4F52-A7CC-1BBF41B9F577}" dt="2020-11-20T02:42:50.998" v="45469" actId="947"/>
          <ac:spMkLst>
            <pc:docMk/>
            <pc:sldMk cId="0" sldId="293"/>
            <ac:spMk id="7059" creationId="{00000000-0000-0000-0000-000000000000}"/>
          </ac:spMkLst>
        </pc:spChg>
        <pc:spChg chg="mod">
          <ac:chgData name="Cao Tianyue" userId="002e49554a3b1526" providerId="LiveId" clId="{AB94867C-7F1F-4F52-A7CC-1BBF41B9F577}" dt="2020-11-20T02:42:50.996" v="45441" actId="947"/>
          <ac:spMkLst>
            <pc:docMk/>
            <pc:sldMk cId="0" sldId="293"/>
            <ac:spMk id="7060" creationId="{00000000-0000-0000-0000-000000000000}"/>
          </ac:spMkLst>
        </pc:spChg>
        <pc:spChg chg="mod">
          <ac:chgData name="Cao Tianyue" userId="002e49554a3b1526" providerId="LiveId" clId="{AB94867C-7F1F-4F52-A7CC-1BBF41B9F577}" dt="2020-11-20T02:42:50.994" v="45417" actId="947"/>
          <ac:spMkLst>
            <pc:docMk/>
            <pc:sldMk cId="0" sldId="293"/>
            <ac:spMk id="7061" creationId="{00000000-0000-0000-0000-000000000000}"/>
          </ac:spMkLst>
        </pc:spChg>
        <pc:spChg chg="mod">
          <ac:chgData name="Cao Tianyue" userId="002e49554a3b1526" providerId="LiveId" clId="{AB94867C-7F1F-4F52-A7CC-1BBF41B9F577}" dt="2020-11-20T02:42:50.993" v="45392" actId="947"/>
          <ac:spMkLst>
            <pc:docMk/>
            <pc:sldMk cId="0" sldId="293"/>
            <ac:spMk id="7062" creationId="{00000000-0000-0000-0000-000000000000}"/>
          </ac:spMkLst>
        </pc:spChg>
        <pc:spChg chg="mod">
          <ac:chgData name="Cao Tianyue" userId="002e49554a3b1526" providerId="LiveId" clId="{AB94867C-7F1F-4F52-A7CC-1BBF41B9F577}" dt="2020-11-20T02:42:50.991" v="45370" actId="947"/>
          <ac:spMkLst>
            <pc:docMk/>
            <pc:sldMk cId="0" sldId="293"/>
            <ac:spMk id="7063" creationId="{00000000-0000-0000-0000-000000000000}"/>
          </ac:spMkLst>
        </pc:spChg>
        <pc:spChg chg="mod">
          <ac:chgData name="Cao Tianyue" userId="002e49554a3b1526" providerId="LiveId" clId="{AB94867C-7F1F-4F52-A7CC-1BBF41B9F577}" dt="2020-11-20T02:42:50.990" v="45347" actId="947"/>
          <ac:spMkLst>
            <pc:docMk/>
            <pc:sldMk cId="0" sldId="293"/>
            <ac:spMk id="7064" creationId="{00000000-0000-0000-0000-000000000000}"/>
          </ac:spMkLst>
        </pc:spChg>
        <pc:spChg chg="mod">
          <ac:chgData name="Cao Tianyue" userId="002e49554a3b1526" providerId="LiveId" clId="{AB94867C-7F1F-4F52-A7CC-1BBF41B9F577}" dt="2020-11-20T02:42:50.988" v="45325" actId="947"/>
          <ac:spMkLst>
            <pc:docMk/>
            <pc:sldMk cId="0" sldId="293"/>
            <ac:spMk id="7065" creationId="{00000000-0000-0000-0000-000000000000}"/>
          </ac:spMkLst>
        </pc:spChg>
        <pc:spChg chg="mod">
          <ac:chgData name="Cao Tianyue" userId="002e49554a3b1526" providerId="LiveId" clId="{AB94867C-7F1F-4F52-A7CC-1BBF41B9F577}" dt="2020-11-20T02:42:50.987" v="45303" actId="947"/>
          <ac:spMkLst>
            <pc:docMk/>
            <pc:sldMk cId="0" sldId="293"/>
            <ac:spMk id="7066" creationId="{00000000-0000-0000-0000-000000000000}"/>
          </ac:spMkLst>
        </pc:spChg>
        <pc:spChg chg="mod">
          <ac:chgData name="Cao Tianyue" userId="002e49554a3b1526" providerId="LiveId" clId="{AB94867C-7F1F-4F52-A7CC-1BBF41B9F577}" dt="2020-11-20T02:42:50.986" v="45279" actId="947"/>
          <ac:spMkLst>
            <pc:docMk/>
            <pc:sldMk cId="0" sldId="293"/>
            <ac:spMk id="7067" creationId="{00000000-0000-0000-0000-000000000000}"/>
          </ac:spMkLst>
        </pc:spChg>
        <pc:spChg chg="mod">
          <ac:chgData name="Cao Tianyue" userId="002e49554a3b1526" providerId="LiveId" clId="{AB94867C-7F1F-4F52-A7CC-1BBF41B9F577}" dt="2020-11-20T02:42:50.984" v="45255" actId="947"/>
          <ac:spMkLst>
            <pc:docMk/>
            <pc:sldMk cId="0" sldId="293"/>
            <ac:spMk id="7068" creationId="{00000000-0000-0000-0000-000000000000}"/>
          </ac:spMkLst>
        </pc:spChg>
        <pc:spChg chg="mod">
          <ac:chgData name="Cao Tianyue" userId="002e49554a3b1526" providerId="LiveId" clId="{AB94867C-7F1F-4F52-A7CC-1BBF41B9F577}" dt="2020-11-20T02:42:50.984" v="45232" actId="947"/>
          <ac:spMkLst>
            <pc:docMk/>
            <pc:sldMk cId="0" sldId="293"/>
            <ac:spMk id="7069" creationId="{00000000-0000-0000-0000-000000000000}"/>
          </ac:spMkLst>
        </pc:spChg>
        <pc:spChg chg="mod">
          <ac:chgData name="Cao Tianyue" userId="002e49554a3b1526" providerId="LiveId" clId="{AB94867C-7F1F-4F52-A7CC-1BBF41B9F577}" dt="2020-11-20T02:42:50.982" v="45207" actId="947"/>
          <ac:spMkLst>
            <pc:docMk/>
            <pc:sldMk cId="0" sldId="293"/>
            <ac:spMk id="7070" creationId="{00000000-0000-0000-0000-000000000000}"/>
          </ac:spMkLst>
        </pc:spChg>
        <pc:spChg chg="mod">
          <ac:chgData name="Cao Tianyue" userId="002e49554a3b1526" providerId="LiveId" clId="{AB94867C-7F1F-4F52-A7CC-1BBF41B9F577}" dt="2020-11-20T02:42:50.980" v="45185" actId="947"/>
          <ac:spMkLst>
            <pc:docMk/>
            <pc:sldMk cId="0" sldId="293"/>
            <ac:spMk id="7071" creationId="{00000000-0000-0000-0000-000000000000}"/>
          </ac:spMkLst>
        </pc:spChg>
        <pc:spChg chg="mod">
          <ac:chgData name="Cao Tianyue" userId="002e49554a3b1526" providerId="LiveId" clId="{AB94867C-7F1F-4F52-A7CC-1BBF41B9F577}" dt="2020-11-20T02:42:50.978" v="45159" actId="947"/>
          <ac:spMkLst>
            <pc:docMk/>
            <pc:sldMk cId="0" sldId="293"/>
            <ac:spMk id="7072" creationId="{00000000-0000-0000-0000-000000000000}"/>
          </ac:spMkLst>
        </pc:spChg>
        <pc:spChg chg="mod">
          <ac:chgData name="Cao Tianyue" userId="002e49554a3b1526" providerId="LiveId" clId="{AB94867C-7F1F-4F52-A7CC-1BBF41B9F577}" dt="2020-11-20T02:42:50.977" v="45135" actId="947"/>
          <ac:spMkLst>
            <pc:docMk/>
            <pc:sldMk cId="0" sldId="293"/>
            <ac:spMk id="7073" creationId="{00000000-0000-0000-0000-000000000000}"/>
          </ac:spMkLst>
        </pc:spChg>
        <pc:spChg chg="mod">
          <ac:chgData name="Cao Tianyue" userId="002e49554a3b1526" providerId="LiveId" clId="{AB94867C-7F1F-4F52-A7CC-1BBF41B9F577}" dt="2020-11-20T02:42:50.975" v="45110" actId="947"/>
          <ac:spMkLst>
            <pc:docMk/>
            <pc:sldMk cId="0" sldId="293"/>
            <ac:spMk id="7074" creationId="{00000000-0000-0000-0000-000000000000}"/>
          </ac:spMkLst>
        </pc:spChg>
        <pc:spChg chg="mod">
          <ac:chgData name="Cao Tianyue" userId="002e49554a3b1526" providerId="LiveId" clId="{AB94867C-7F1F-4F52-A7CC-1BBF41B9F577}" dt="2020-11-20T02:42:50.974" v="45084" actId="947"/>
          <ac:spMkLst>
            <pc:docMk/>
            <pc:sldMk cId="0" sldId="293"/>
            <ac:spMk id="7075" creationId="{00000000-0000-0000-0000-000000000000}"/>
          </ac:spMkLst>
        </pc:spChg>
        <pc:spChg chg="mod">
          <ac:chgData name="Cao Tianyue" userId="002e49554a3b1526" providerId="LiveId" clId="{AB94867C-7F1F-4F52-A7CC-1BBF41B9F577}" dt="2020-11-20T02:42:50.972" v="45061" actId="947"/>
          <ac:spMkLst>
            <pc:docMk/>
            <pc:sldMk cId="0" sldId="293"/>
            <ac:spMk id="7076" creationId="{00000000-0000-0000-0000-000000000000}"/>
          </ac:spMkLst>
        </pc:spChg>
        <pc:spChg chg="mod">
          <ac:chgData name="Cao Tianyue" userId="002e49554a3b1526" providerId="LiveId" clId="{AB94867C-7F1F-4F52-A7CC-1BBF41B9F577}" dt="2020-11-20T02:42:50.970" v="45036" actId="947"/>
          <ac:spMkLst>
            <pc:docMk/>
            <pc:sldMk cId="0" sldId="293"/>
            <ac:spMk id="7077" creationId="{00000000-0000-0000-0000-000000000000}"/>
          </ac:spMkLst>
        </pc:spChg>
        <pc:spChg chg="mod">
          <ac:chgData name="Cao Tianyue" userId="002e49554a3b1526" providerId="LiveId" clId="{AB94867C-7F1F-4F52-A7CC-1BBF41B9F577}" dt="2020-11-20T02:42:50.969" v="45012" actId="947"/>
          <ac:spMkLst>
            <pc:docMk/>
            <pc:sldMk cId="0" sldId="293"/>
            <ac:spMk id="7078" creationId="{00000000-0000-0000-0000-000000000000}"/>
          </ac:spMkLst>
        </pc:spChg>
        <pc:spChg chg="mod">
          <ac:chgData name="Cao Tianyue" userId="002e49554a3b1526" providerId="LiveId" clId="{AB94867C-7F1F-4F52-A7CC-1BBF41B9F577}" dt="2020-11-20T02:42:50.968" v="44991" actId="947"/>
          <ac:spMkLst>
            <pc:docMk/>
            <pc:sldMk cId="0" sldId="293"/>
            <ac:spMk id="7079" creationId="{00000000-0000-0000-0000-000000000000}"/>
          </ac:spMkLst>
        </pc:spChg>
        <pc:spChg chg="mod">
          <ac:chgData name="Cao Tianyue" userId="002e49554a3b1526" providerId="LiveId" clId="{AB94867C-7F1F-4F52-A7CC-1BBF41B9F577}" dt="2020-11-20T02:42:50.966" v="44965" actId="947"/>
          <ac:spMkLst>
            <pc:docMk/>
            <pc:sldMk cId="0" sldId="293"/>
            <ac:spMk id="7080" creationId="{00000000-0000-0000-0000-000000000000}"/>
          </ac:spMkLst>
        </pc:spChg>
        <pc:spChg chg="mod">
          <ac:chgData name="Cao Tianyue" userId="002e49554a3b1526" providerId="LiveId" clId="{AB94867C-7F1F-4F52-A7CC-1BBF41B9F577}" dt="2020-11-20T02:42:50.964" v="44942" actId="947"/>
          <ac:spMkLst>
            <pc:docMk/>
            <pc:sldMk cId="0" sldId="293"/>
            <ac:spMk id="7081" creationId="{00000000-0000-0000-0000-000000000000}"/>
          </ac:spMkLst>
        </pc:spChg>
        <pc:spChg chg="mod">
          <ac:chgData name="Cao Tianyue" userId="002e49554a3b1526" providerId="LiveId" clId="{AB94867C-7F1F-4F52-A7CC-1BBF41B9F577}" dt="2020-11-20T02:42:50.963" v="44920" actId="947"/>
          <ac:spMkLst>
            <pc:docMk/>
            <pc:sldMk cId="0" sldId="293"/>
            <ac:spMk id="7082" creationId="{00000000-0000-0000-0000-000000000000}"/>
          </ac:spMkLst>
        </pc:spChg>
        <pc:spChg chg="mod">
          <ac:chgData name="Cao Tianyue" userId="002e49554a3b1526" providerId="LiveId" clId="{AB94867C-7F1F-4F52-A7CC-1BBF41B9F577}" dt="2020-11-20T02:42:50.961" v="44896" actId="947"/>
          <ac:spMkLst>
            <pc:docMk/>
            <pc:sldMk cId="0" sldId="293"/>
            <ac:spMk id="7083" creationId="{00000000-0000-0000-0000-000000000000}"/>
          </ac:spMkLst>
        </pc:spChg>
        <pc:spChg chg="mod">
          <ac:chgData name="Cao Tianyue" userId="002e49554a3b1526" providerId="LiveId" clId="{AB94867C-7F1F-4F52-A7CC-1BBF41B9F577}" dt="2020-11-20T02:42:50.960" v="44873" actId="947"/>
          <ac:spMkLst>
            <pc:docMk/>
            <pc:sldMk cId="0" sldId="293"/>
            <ac:spMk id="7084" creationId="{00000000-0000-0000-0000-000000000000}"/>
          </ac:spMkLst>
        </pc:spChg>
        <pc:spChg chg="mod">
          <ac:chgData name="Cao Tianyue" userId="002e49554a3b1526" providerId="LiveId" clId="{AB94867C-7F1F-4F52-A7CC-1BBF41B9F577}" dt="2020-11-20T02:42:50.959" v="44852" actId="947"/>
          <ac:spMkLst>
            <pc:docMk/>
            <pc:sldMk cId="0" sldId="293"/>
            <ac:spMk id="7085" creationId="{00000000-0000-0000-0000-000000000000}"/>
          </ac:spMkLst>
        </pc:spChg>
        <pc:spChg chg="mod">
          <ac:chgData name="Cao Tianyue" userId="002e49554a3b1526" providerId="LiveId" clId="{AB94867C-7F1F-4F52-A7CC-1BBF41B9F577}" dt="2020-11-20T02:42:50.957" v="44828" actId="947"/>
          <ac:spMkLst>
            <pc:docMk/>
            <pc:sldMk cId="0" sldId="293"/>
            <ac:spMk id="7086" creationId="{00000000-0000-0000-0000-000000000000}"/>
          </ac:spMkLst>
        </pc:spChg>
        <pc:spChg chg="mod">
          <ac:chgData name="Cao Tianyue" userId="002e49554a3b1526" providerId="LiveId" clId="{AB94867C-7F1F-4F52-A7CC-1BBF41B9F577}" dt="2020-11-20T02:42:50.955" v="44803" actId="947"/>
          <ac:spMkLst>
            <pc:docMk/>
            <pc:sldMk cId="0" sldId="293"/>
            <ac:spMk id="7087" creationId="{00000000-0000-0000-0000-000000000000}"/>
          </ac:spMkLst>
        </pc:spChg>
        <pc:spChg chg="mod">
          <ac:chgData name="Cao Tianyue" userId="002e49554a3b1526" providerId="LiveId" clId="{AB94867C-7F1F-4F52-A7CC-1BBF41B9F577}" dt="2020-11-20T02:42:50.953" v="44778" actId="947"/>
          <ac:spMkLst>
            <pc:docMk/>
            <pc:sldMk cId="0" sldId="293"/>
            <ac:spMk id="7088" creationId="{00000000-0000-0000-0000-000000000000}"/>
          </ac:spMkLst>
        </pc:spChg>
        <pc:spChg chg="mod">
          <ac:chgData name="Cao Tianyue" userId="002e49554a3b1526" providerId="LiveId" clId="{AB94867C-7F1F-4F52-A7CC-1BBF41B9F577}" dt="2020-11-20T02:42:50.952" v="44756" actId="947"/>
          <ac:spMkLst>
            <pc:docMk/>
            <pc:sldMk cId="0" sldId="293"/>
            <ac:spMk id="7089" creationId="{00000000-0000-0000-0000-000000000000}"/>
          </ac:spMkLst>
        </pc:spChg>
        <pc:spChg chg="mod">
          <ac:chgData name="Cao Tianyue" userId="002e49554a3b1526" providerId="LiveId" clId="{AB94867C-7F1F-4F52-A7CC-1BBF41B9F577}" dt="2020-11-20T02:42:50.950" v="44732" actId="947"/>
          <ac:spMkLst>
            <pc:docMk/>
            <pc:sldMk cId="0" sldId="293"/>
            <ac:spMk id="7090" creationId="{00000000-0000-0000-0000-000000000000}"/>
          </ac:spMkLst>
        </pc:spChg>
        <pc:spChg chg="mod">
          <ac:chgData name="Cao Tianyue" userId="002e49554a3b1526" providerId="LiveId" clId="{AB94867C-7F1F-4F52-A7CC-1BBF41B9F577}" dt="2020-11-20T02:42:50.949" v="44708" actId="947"/>
          <ac:spMkLst>
            <pc:docMk/>
            <pc:sldMk cId="0" sldId="293"/>
            <ac:spMk id="7091" creationId="{00000000-0000-0000-0000-000000000000}"/>
          </ac:spMkLst>
        </pc:spChg>
        <pc:spChg chg="mod">
          <ac:chgData name="Cao Tianyue" userId="002e49554a3b1526" providerId="LiveId" clId="{AB94867C-7F1F-4F52-A7CC-1BBF41B9F577}" dt="2020-11-20T02:42:50.947" v="44684" actId="947"/>
          <ac:spMkLst>
            <pc:docMk/>
            <pc:sldMk cId="0" sldId="293"/>
            <ac:spMk id="7092" creationId="{00000000-0000-0000-0000-000000000000}"/>
          </ac:spMkLst>
        </pc:spChg>
        <pc:spChg chg="mod">
          <ac:chgData name="Cao Tianyue" userId="002e49554a3b1526" providerId="LiveId" clId="{AB94867C-7F1F-4F52-A7CC-1BBF41B9F577}" dt="2020-11-20T02:42:50.946" v="44659" actId="947"/>
          <ac:spMkLst>
            <pc:docMk/>
            <pc:sldMk cId="0" sldId="293"/>
            <ac:spMk id="7093" creationId="{00000000-0000-0000-0000-000000000000}"/>
          </ac:spMkLst>
        </pc:spChg>
        <pc:spChg chg="mod">
          <ac:chgData name="Cao Tianyue" userId="002e49554a3b1526" providerId="LiveId" clId="{AB94867C-7F1F-4F52-A7CC-1BBF41B9F577}" dt="2020-11-20T02:42:51.038" v="46102" actId="947"/>
          <ac:spMkLst>
            <pc:docMk/>
            <pc:sldMk cId="0" sldId="293"/>
            <ac:spMk id="7095" creationId="{00000000-0000-0000-0000-000000000000}"/>
          </ac:spMkLst>
        </pc:spChg>
        <pc:spChg chg="mod">
          <ac:chgData name="Cao Tianyue" userId="002e49554a3b1526" providerId="LiveId" clId="{AB94867C-7F1F-4F52-A7CC-1BBF41B9F577}" dt="2020-11-20T02:42:51.037" v="46098" actId="947"/>
          <ac:spMkLst>
            <pc:docMk/>
            <pc:sldMk cId="0" sldId="293"/>
            <ac:spMk id="7097" creationId="{00000000-0000-0000-0000-000000000000}"/>
          </ac:spMkLst>
        </pc:spChg>
        <pc:spChg chg="mod">
          <ac:chgData name="Cao Tianyue" userId="002e49554a3b1526" providerId="LiveId" clId="{AB94867C-7F1F-4F52-A7CC-1BBF41B9F577}" dt="2020-11-20T02:42:51.037" v="46094" actId="947"/>
          <ac:spMkLst>
            <pc:docMk/>
            <pc:sldMk cId="0" sldId="293"/>
            <ac:spMk id="7099" creationId="{00000000-0000-0000-0000-000000000000}"/>
          </ac:spMkLst>
        </pc:spChg>
        <pc:spChg chg="mod">
          <ac:chgData name="Cao Tianyue" userId="002e49554a3b1526" providerId="LiveId" clId="{AB94867C-7F1F-4F52-A7CC-1BBF41B9F577}" dt="2020-11-20T02:42:51.037" v="46090" actId="947"/>
          <ac:spMkLst>
            <pc:docMk/>
            <pc:sldMk cId="0" sldId="293"/>
            <ac:spMk id="7101" creationId="{00000000-0000-0000-0000-000000000000}"/>
          </ac:spMkLst>
        </pc:spChg>
        <pc:spChg chg="mod">
          <ac:chgData name="Cao Tianyue" userId="002e49554a3b1526" providerId="LiveId" clId="{AB94867C-7F1F-4F52-A7CC-1BBF41B9F577}" dt="2020-11-20T02:42:51.037" v="46086" actId="947"/>
          <ac:spMkLst>
            <pc:docMk/>
            <pc:sldMk cId="0" sldId="293"/>
            <ac:spMk id="7102" creationId="{00000000-0000-0000-0000-000000000000}"/>
          </ac:spMkLst>
        </pc:spChg>
        <pc:spChg chg="mod">
          <ac:chgData name="Cao Tianyue" userId="002e49554a3b1526" providerId="LiveId" clId="{AB94867C-7F1F-4F52-A7CC-1BBF41B9F577}" dt="2020-11-20T02:42:51.036" v="46082" actId="947"/>
          <ac:spMkLst>
            <pc:docMk/>
            <pc:sldMk cId="0" sldId="293"/>
            <ac:spMk id="7103" creationId="{00000000-0000-0000-0000-000000000000}"/>
          </ac:spMkLst>
        </pc:spChg>
        <pc:spChg chg="mod">
          <ac:chgData name="Cao Tianyue" userId="002e49554a3b1526" providerId="LiveId" clId="{AB94867C-7F1F-4F52-A7CC-1BBF41B9F577}" dt="2020-11-20T02:42:51.036" v="46078" actId="947"/>
          <ac:spMkLst>
            <pc:docMk/>
            <pc:sldMk cId="0" sldId="293"/>
            <ac:spMk id="7104" creationId="{00000000-0000-0000-0000-000000000000}"/>
          </ac:spMkLst>
        </pc:spChg>
        <pc:spChg chg="mod">
          <ac:chgData name="Cao Tianyue" userId="002e49554a3b1526" providerId="LiveId" clId="{AB94867C-7F1F-4F52-A7CC-1BBF41B9F577}" dt="2020-11-20T02:42:51.036" v="46074" actId="947"/>
          <ac:spMkLst>
            <pc:docMk/>
            <pc:sldMk cId="0" sldId="293"/>
            <ac:spMk id="7105" creationId="{00000000-0000-0000-0000-000000000000}"/>
          </ac:spMkLst>
        </pc:spChg>
        <pc:spChg chg="mod">
          <ac:chgData name="Cao Tianyue" userId="002e49554a3b1526" providerId="LiveId" clId="{AB94867C-7F1F-4F52-A7CC-1BBF41B9F577}" dt="2020-11-20T02:42:51.036" v="46070" actId="947"/>
          <ac:spMkLst>
            <pc:docMk/>
            <pc:sldMk cId="0" sldId="293"/>
            <ac:spMk id="7106" creationId="{00000000-0000-0000-0000-000000000000}"/>
          </ac:spMkLst>
        </pc:spChg>
        <pc:spChg chg="mod">
          <ac:chgData name="Cao Tianyue" userId="002e49554a3b1526" providerId="LiveId" clId="{AB94867C-7F1F-4F52-A7CC-1BBF41B9F577}" dt="2020-11-20T02:42:51.035" v="46066" actId="947"/>
          <ac:spMkLst>
            <pc:docMk/>
            <pc:sldMk cId="0" sldId="293"/>
            <ac:spMk id="7107" creationId="{00000000-0000-0000-0000-000000000000}"/>
          </ac:spMkLst>
        </pc:spChg>
        <pc:spChg chg="mod">
          <ac:chgData name="Cao Tianyue" userId="002e49554a3b1526" providerId="LiveId" clId="{AB94867C-7F1F-4F52-A7CC-1BBF41B9F577}" dt="2020-11-20T02:42:51.035" v="46062" actId="947"/>
          <ac:spMkLst>
            <pc:docMk/>
            <pc:sldMk cId="0" sldId="293"/>
            <ac:spMk id="7108" creationId="{00000000-0000-0000-0000-000000000000}"/>
          </ac:spMkLst>
        </pc:spChg>
        <pc:spChg chg="mod">
          <ac:chgData name="Cao Tianyue" userId="002e49554a3b1526" providerId="LiveId" clId="{AB94867C-7F1F-4F52-A7CC-1BBF41B9F577}" dt="2020-11-20T02:42:51.035" v="46058" actId="947"/>
          <ac:spMkLst>
            <pc:docMk/>
            <pc:sldMk cId="0" sldId="293"/>
            <ac:spMk id="7109" creationId="{00000000-0000-0000-0000-000000000000}"/>
          </ac:spMkLst>
        </pc:spChg>
        <pc:spChg chg="mod">
          <ac:chgData name="Cao Tianyue" userId="002e49554a3b1526" providerId="LiveId" clId="{AB94867C-7F1F-4F52-A7CC-1BBF41B9F577}" dt="2020-11-20T02:42:51.035" v="46054" actId="947"/>
          <ac:spMkLst>
            <pc:docMk/>
            <pc:sldMk cId="0" sldId="293"/>
            <ac:spMk id="7110" creationId="{00000000-0000-0000-0000-000000000000}"/>
          </ac:spMkLst>
        </pc:spChg>
        <pc:spChg chg="mod">
          <ac:chgData name="Cao Tianyue" userId="002e49554a3b1526" providerId="LiveId" clId="{AB94867C-7F1F-4F52-A7CC-1BBF41B9F577}" dt="2020-11-20T02:42:51.034" v="46050" actId="947"/>
          <ac:spMkLst>
            <pc:docMk/>
            <pc:sldMk cId="0" sldId="293"/>
            <ac:spMk id="7111" creationId="{00000000-0000-0000-0000-000000000000}"/>
          </ac:spMkLst>
        </pc:spChg>
        <pc:spChg chg="mod">
          <ac:chgData name="Cao Tianyue" userId="002e49554a3b1526" providerId="LiveId" clId="{AB94867C-7F1F-4F52-A7CC-1BBF41B9F577}" dt="2020-11-20T02:42:51.034" v="46046" actId="947"/>
          <ac:spMkLst>
            <pc:docMk/>
            <pc:sldMk cId="0" sldId="293"/>
            <ac:spMk id="7112" creationId="{00000000-0000-0000-0000-000000000000}"/>
          </ac:spMkLst>
        </pc:spChg>
        <pc:spChg chg="mod">
          <ac:chgData name="Cao Tianyue" userId="002e49554a3b1526" providerId="LiveId" clId="{AB94867C-7F1F-4F52-A7CC-1BBF41B9F577}" dt="2020-11-20T02:42:51.034" v="46042" actId="947"/>
          <ac:spMkLst>
            <pc:docMk/>
            <pc:sldMk cId="0" sldId="293"/>
            <ac:spMk id="7113" creationId="{00000000-0000-0000-0000-000000000000}"/>
          </ac:spMkLst>
        </pc:spChg>
        <pc:spChg chg="mod">
          <ac:chgData name="Cao Tianyue" userId="002e49554a3b1526" providerId="LiveId" clId="{AB94867C-7F1F-4F52-A7CC-1BBF41B9F577}" dt="2020-11-20T02:42:51.034" v="46038" actId="947"/>
          <ac:spMkLst>
            <pc:docMk/>
            <pc:sldMk cId="0" sldId="293"/>
            <ac:spMk id="7114" creationId="{00000000-0000-0000-0000-000000000000}"/>
          </ac:spMkLst>
        </pc:spChg>
        <pc:spChg chg="mod">
          <ac:chgData name="Cao Tianyue" userId="002e49554a3b1526" providerId="LiveId" clId="{AB94867C-7F1F-4F52-A7CC-1BBF41B9F577}" dt="2020-11-20T02:42:51.033" v="46034" actId="947"/>
          <ac:spMkLst>
            <pc:docMk/>
            <pc:sldMk cId="0" sldId="293"/>
            <ac:spMk id="7115" creationId="{00000000-0000-0000-0000-000000000000}"/>
          </ac:spMkLst>
        </pc:spChg>
        <pc:spChg chg="mod">
          <ac:chgData name="Cao Tianyue" userId="002e49554a3b1526" providerId="LiveId" clId="{AB94867C-7F1F-4F52-A7CC-1BBF41B9F577}" dt="2020-11-20T02:42:51.033" v="46030" actId="947"/>
          <ac:spMkLst>
            <pc:docMk/>
            <pc:sldMk cId="0" sldId="293"/>
            <ac:spMk id="7116" creationId="{00000000-0000-0000-0000-000000000000}"/>
          </ac:spMkLst>
        </pc:spChg>
        <pc:spChg chg="mod">
          <ac:chgData name="Cao Tianyue" userId="002e49554a3b1526" providerId="LiveId" clId="{AB94867C-7F1F-4F52-A7CC-1BBF41B9F577}" dt="2020-11-20T02:42:51.033" v="46026" actId="947"/>
          <ac:spMkLst>
            <pc:docMk/>
            <pc:sldMk cId="0" sldId="293"/>
            <ac:spMk id="7117" creationId="{00000000-0000-0000-0000-000000000000}"/>
          </ac:spMkLst>
        </pc:spChg>
        <pc:spChg chg="mod">
          <ac:chgData name="Cao Tianyue" userId="002e49554a3b1526" providerId="LiveId" clId="{AB94867C-7F1F-4F52-A7CC-1BBF41B9F577}" dt="2020-11-20T02:42:51.033" v="46022" actId="947"/>
          <ac:spMkLst>
            <pc:docMk/>
            <pc:sldMk cId="0" sldId="293"/>
            <ac:spMk id="7118" creationId="{00000000-0000-0000-0000-000000000000}"/>
          </ac:spMkLst>
        </pc:spChg>
        <pc:spChg chg="mod">
          <ac:chgData name="Cao Tianyue" userId="002e49554a3b1526" providerId="LiveId" clId="{AB94867C-7F1F-4F52-A7CC-1BBF41B9F577}" dt="2020-11-20T02:42:51.032" v="46018" actId="947"/>
          <ac:spMkLst>
            <pc:docMk/>
            <pc:sldMk cId="0" sldId="293"/>
            <ac:spMk id="7119" creationId="{00000000-0000-0000-0000-000000000000}"/>
          </ac:spMkLst>
        </pc:spChg>
        <pc:spChg chg="mod">
          <ac:chgData name="Cao Tianyue" userId="002e49554a3b1526" providerId="LiveId" clId="{AB94867C-7F1F-4F52-A7CC-1BBF41B9F577}" dt="2020-11-20T02:42:51.032" v="46014" actId="947"/>
          <ac:spMkLst>
            <pc:docMk/>
            <pc:sldMk cId="0" sldId="293"/>
            <ac:spMk id="7120" creationId="{00000000-0000-0000-0000-000000000000}"/>
          </ac:spMkLst>
        </pc:spChg>
        <pc:spChg chg="mod">
          <ac:chgData name="Cao Tianyue" userId="002e49554a3b1526" providerId="LiveId" clId="{AB94867C-7F1F-4F52-A7CC-1BBF41B9F577}" dt="2020-11-20T02:42:51.032" v="46010" actId="947"/>
          <ac:spMkLst>
            <pc:docMk/>
            <pc:sldMk cId="0" sldId="293"/>
            <ac:spMk id="7121" creationId="{00000000-0000-0000-0000-000000000000}"/>
          </ac:spMkLst>
        </pc:spChg>
        <pc:spChg chg="mod">
          <ac:chgData name="Cao Tianyue" userId="002e49554a3b1526" providerId="LiveId" clId="{AB94867C-7F1F-4F52-A7CC-1BBF41B9F577}" dt="2020-11-20T02:42:51.032" v="46006" actId="947"/>
          <ac:spMkLst>
            <pc:docMk/>
            <pc:sldMk cId="0" sldId="293"/>
            <ac:spMk id="7122" creationId="{00000000-0000-0000-0000-000000000000}"/>
          </ac:spMkLst>
        </pc:spChg>
        <pc:spChg chg="mod">
          <ac:chgData name="Cao Tianyue" userId="002e49554a3b1526" providerId="LiveId" clId="{AB94867C-7F1F-4F52-A7CC-1BBF41B9F577}" dt="2020-11-20T02:42:51.031" v="46002" actId="947"/>
          <ac:spMkLst>
            <pc:docMk/>
            <pc:sldMk cId="0" sldId="293"/>
            <ac:spMk id="7123" creationId="{00000000-0000-0000-0000-000000000000}"/>
          </ac:spMkLst>
        </pc:spChg>
        <pc:spChg chg="mod">
          <ac:chgData name="Cao Tianyue" userId="002e49554a3b1526" providerId="LiveId" clId="{AB94867C-7F1F-4F52-A7CC-1BBF41B9F577}" dt="2020-11-20T02:42:51.031" v="45998" actId="947"/>
          <ac:spMkLst>
            <pc:docMk/>
            <pc:sldMk cId="0" sldId="293"/>
            <ac:spMk id="7124" creationId="{00000000-0000-0000-0000-000000000000}"/>
          </ac:spMkLst>
        </pc:spChg>
        <pc:spChg chg="mod">
          <ac:chgData name="Cao Tianyue" userId="002e49554a3b1526" providerId="LiveId" clId="{AB94867C-7F1F-4F52-A7CC-1BBF41B9F577}" dt="2020-11-20T02:42:51.031" v="45994" actId="947"/>
          <ac:spMkLst>
            <pc:docMk/>
            <pc:sldMk cId="0" sldId="293"/>
            <ac:spMk id="7125" creationId="{00000000-0000-0000-0000-000000000000}"/>
          </ac:spMkLst>
        </pc:spChg>
        <pc:spChg chg="mod">
          <ac:chgData name="Cao Tianyue" userId="002e49554a3b1526" providerId="LiveId" clId="{AB94867C-7F1F-4F52-A7CC-1BBF41B9F577}" dt="2020-11-20T02:42:51.031" v="45990" actId="947"/>
          <ac:spMkLst>
            <pc:docMk/>
            <pc:sldMk cId="0" sldId="293"/>
            <ac:spMk id="7126" creationId="{00000000-0000-0000-0000-000000000000}"/>
          </ac:spMkLst>
        </pc:spChg>
        <pc:spChg chg="mod">
          <ac:chgData name="Cao Tianyue" userId="002e49554a3b1526" providerId="LiveId" clId="{AB94867C-7F1F-4F52-A7CC-1BBF41B9F577}" dt="2020-11-20T02:42:51.030" v="45986" actId="947"/>
          <ac:spMkLst>
            <pc:docMk/>
            <pc:sldMk cId="0" sldId="293"/>
            <ac:spMk id="7127" creationId="{00000000-0000-0000-0000-000000000000}"/>
          </ac:spMkLst>
        </pc:spChg>
        <pc:spChg chg="mod">
          <ac:chgData name="Cao Tianyue" userId="002e49554a3b1526" providerId="LiveId" clId="{AB94867C-7F1F-4F52-A7CC-1BBF41B9F577}" dt="2020-11-20T02:42:51.030" v="45982" actId="947"/>
          <ac:spMkLst>
            <pc:docMk/>
            <pc:sldMk cId="0" sldId="293"/>
            <ac:spMk id="7128" creationId="{00000000-0000-0000-0000-000000000000}"/>
          </ac:spMkLst>
        </pc:spChg>
        <pc:spChg chg="mod">
          <ac:chgData name="Cao Tianyue" userId="002e49554a3b1526" providerId="LiveId" clId="{AB94867C-7F1F-4F52-A7CC-1BBF41B9F577}" dt="2020-11-20T02:42:51.030" v="45978" actId="947"/>
          <ac:spMkLst>
            <pc:docMk/>
            <pc:sldMk cId="0" sldId="293"/>
            <ac:spMk id="7129" creationId="{00000000-0000-0000-0000-000000000000}"/>
          </ac:spMkLst>
        </pc:spChg>
        <pc:spChg chg="mod">
          <ac:chgData name="Cao Tianyue" userId="002e49554a3b1526" providerId="LiveId" clId="{AB94867C-7F1F-4F52-A7CC-1BBF41B9F577}" dt="2020-11-20T02:42:51.030" v="45974" actId="947"/>
          <ac:spMkLst>
            <pc:docMk/>
            <pc:sldMk cId="0" sldId="293"/>
            <ac:spMk id="7130" creationId="{00000000-0000-0000-0000-000000000000}"/>
          </ac:spMkLst>
        </pc:spChg>
        <pc:spChg chg="mod">
          <ac:chgData name="Cao Tianyue" userId="002e49554a3b1526" providerId="LiveId" clId="{AB94867C-7F1F-4F52-A7CC-1BBF41B9F577}" dt="2020-11-20T02:42:51.029" v="45970" actId="947"/>
          <ac:spMkLst>
            <pc:docMk/>
            <pc:sldMk cId="0" sldId="293"/>
            <ac:spMk id="7131" creationId="{00000000-0000-0000-0000-000000000000}"/>
          </ac:spMkLst>
        </pc:spChg>
        <pc:spChg chg="mod">
          <ac:chgData name="Cao Tianyue" userId="002e49554a3b1526" providerId="LiveId" clId="{AB94867C-7F1F-4F52-A7CC-1BBF41B9F577}" dt="2020-11-20T02:42:51.029" v="45966" actId="947"/>
          <ac:spMkLst>
            <pc:docMk/>
            <pc:sldMk cId="0" sldId="293"/>
            <ac:spMk id="7132" creationId="{00000000-0000-0000-0000-000000000000}"/>
          </ac:spMkLst>
        </pc:spChg>
        <pc:spChg chg="mod">
          <ac:chgData name="Cao Tianyue" userId="002e49554a3b1526" providerId="LiveId" clId="{AB94867C-7F1F-4F52-A7CC-1BBF41B9F577}" dt="2020-11-20T02:42:51.029" v="45962" actId="947"/>
          <ac:spMkLst>
            <pc:docMk/>
            <pc:sldMk cId="0" sldId="293"/>
            <ac:spMk id="7133" creationId="{00000000-0000-0000-0000-000000000000}"/>
          </ac:spMkLst>
        </pc:spChg>
        <pc:spChg chg="mod">
          <ac:chgData name="Cao Tianyue" userId="002e49554a3b1526" providerId="LiveId" clId="{AB94867C-7F1F-4F52-A7CC-1BBF41B9F577}" dt="2020-11-20T02:42:51.029" v="45958" actId="947"/>
          <ac:spMkLst>
            <pc:docMk/>
            <pc:sldMk cId="0" sldId="293"/>
            <ac:spMk id="7134" creationId="{00000000-0000-0000-0000-000000000000}"/>
          </ac:spMkLst>
        </pc:spChg>
        <pc:spChg chg="mod">
          <ac:chgData name="Cao Tianyue" userId="002e49554a3b1526" providerId="LiveId" clId="{AB94867C-7F1F-4F52-A7CC-1BBF41B9F577}" dt="2020-11-20T02:42:51.028" v="45954" actId="947"/>
          <ac:spMkLst>
            <pc:docMk/>
            <pc:sldMk cId="0" sldId="293"/>
            <ac:spMk id="7135" creationId="{00000000-0000-0000-0000-000000000000}"/>
          </ac:spMkLst>
        </pc:spChg>
        <pc:spChg chg="mod">
          <ac:chgData name="Cao Tianyue" userId="002e49554a3b1526" providerId="LiveId" clId="{AB94867C-7F1F-4F52-A7CC-1BBF41B9F577}" dt="2020-11-20T02:42:51.028" v="45950" actId="947"/>
          <ac:spMkLst>
            <pc:docMk/>
            <pc:sldMk cId="0" sldId="293"/>
            <ac:spMk id="7136" creationId="{00000000-0000-0000-0000-000000000000}"/>
          </ac:spMkLst>
        </pc:spChg>
        <pc:spChg chg="mod">
          <ac:chgData name="Cao Tianyue" userId="002e49554a3b1526" providerId="LiveId" clId="{AB94867C-7F1F-4F52-A7CC-1BBF41B9F577}" dt="2020-11-20T02:42:51.028" v="45946" actId="947"/>
          <ac:spMkLst>
            <pc:docMk/>
            <pc:sldMk cId="0" sldId="293"/>
            <ac:spMk id="7137" creationId="{00000000-0000-0000-0000-000000000000}"/>
          </ac:spMkLst>
        </pc:spChg>
        <pc:spChg chg="mod">
          <ac:chgData name="Cao Tianyue" userId="002e49554a3b1526" providerId="LiveId" clId="{AB94867C-7F1F-4F52-A7CC-1BBF41B9F577}" dt="2020-11-20T02:42:51.028" v="45942" actId="947"/>
          <ac:spMkLst>
            <pc:docMk/>
            <pc:sldMk cId="0" sldId="293"/>
            <ac:spMk id="7138" creationId="{00000000-0000-0000-0000-000000000000}"/>
          </ac:spMkLst>
        </pc:spChg>
        <pc:spChg chg="mod">
          <ac:chgData name="Cao Tianyue" userId="002e49554a3b1526" providerId="LiveId" clId="{AB94867C-7F1F-4F52-A7CC-1BBF41B9F577}" dt="2020-11-20T02:42:51.027" v="45938" actId="947"/>
          <ac:spMkLst>
            <pc:docMk/>
            <pc:sldMk cId="0" sldId="293"/>
            <ac:spMk id="7139" creationId="{00000000-0000-0000-0000-000000000000}"/>
          </ac:spMkLst>
        </pc:spChg>
        <pc:spChg chg="mod">
          <ac:chgData name="Cao Tianyue" userId="002e49554a3b1526" providerId="LiveId" clId="{AB94867C-7F1F-4F52-A7CC-1BBF41B9F577}" dt="2020-11-20T02:42:51.027" v="45934" actId="947"/>
          <ac:spMkLst>
            <pc:docMk/>
            <pc:sldMk cId="0" sldId="293"/>
            <ac:spMk id="7140" creationId="{00000000-0000-0000-0000-000000000000}"/>
          </ac:spMkLst>
        </pc:spChg>
        <pc:spChg chg="mod">
          <ac:chgData name="Cao Tianyue" userId="002e49554a3b1526" providerId="LiveId" clId="{AB94867C-7F1F-4F52-A7CC-1BBF41B9F577}" dt="2020-11-20T02:42:51.027" v="45930" actId="947"/>
          <ac:spMkLst>
            <pc:docMk/>
            <pc:sldMk cId="0" sldId="293"/>
            <ac:spMk id="7141" creationId="{00000000-0000-0000-0000-000000000000}"/>
          </ac:spMkLst>
        </pc:spChg>
        <pc:spChg chg="mod">
          <ac:chgData name="Cao Tianyue" userId="002e49554a3b1526" providerId="LiveId" clId="{AB94867C-7F1F-4F52-A7CC-1BBF41B9F577}" dt="2020-11-20T02:42:51.027" v="45926" actId="947"/>
          <ac:spMkLst>
            <pc:docMk/>
            <pc:sldMk cId="0" sldId="293"/>
            <ac:spMk id="7142" creationId="{00000000-0000-0000-0000-000000000000}"/>
          </ac:spMkLst>
        </pc:spChg>
        <pc:spChg chg="mod">
          <ac:chgData name="Cao Tianyue" userId="002e49554a3b1526" providerId="LiveId" clId="{AB94867C-7F1F-4F52-A7CC-1BBF41B9F577}" dt="2020-11-20T02:42:51.026" v="45922" actId="947"/>
          <ac:spMkLst>
            <pc:docMk/>
            <pc:sldMk cId="0" sldId="293"/>
            <ac:spMk id="7143" creationId="{00000000-0000-0000-0000-000000000000}"/>
          </ac:spMkLst>
        </pc:spChg>
        <pc:spChg chg="mod">
          <ac:chgData name="Cao Tianyue" userId="002e49554a3b1526" providerId="LiveId" clId="{AB94867C-7F1F-4F52-A7CC-1BBF41B9F577}" dt="2020-11-20T02:42:51.026" v="45918" actId="947"/>
          <ac:spMkLst>
            <pc:docMk/>
            <pc:sldMk cId="0" sldId="293"/>
            <ac:spMk id="7144" creationId="{00000000-0000-0000-0000-000000000000}"/>
          </ac:spMkLst>
        </pc:spChg>
        <pc:spChg chg="mod">
          <ac:chgData name="Cao Tianyue" userId="002e49554a3b1526" providerId="LiveId" clId="{AB94867C-7F1F-4F52-A7CC-1BBF41B9F577}" dt="2020-11-20T02:42:51.026" v="45914" actId="947"/>
          <ac:spMkLst>
            <pc:docMk/>
            <pc:sldMk cId="0" sldId="293"/>
            <ac:spMk id="7145" creationId="{00000000-0000-0000-0000-000000000000}"/>
          </ac:spMkLst>
        </pc:spChg>
        <pc:spChg chg="mod">
          <ac:chgData name="Cao Tianyue" userId="002e49554a3b1526" providerId="LiveId" clId="{AB94867C-7F1F-4F52-A7CC-1BBF41B9F577}" dt="2020-11-20T02:42:51.025" v="45910" actId="947"/>
          <ac:spMkLst>
            <pc:docMk/>
            <pc:sldMk cId="0" sldId="293"/>
            <ac:spMk id="7146" creationId="{00000000-0000-0000-0000-000000000000}"/>
          </ac:spMkLst>
        </pc:spChg>
        <pc:spChg chg="mod">
          <ac:chgData name="Cao Tianyue" userId="002e49554a3b1526" providerId="LiveId" clId="{AB94867C-7F1F-4F52-A7CC-1BBF41B9F577}" dt="2020-11-20T02:42:51.025" v="45906" actId="947"/>
          <ac:spMkLst>
            <pc:docMk/>
            <pc:sldMk cId="0" sldId="293"/>
            <ac:spMk id="7147" creationId="{00000000-0000-0000-0000-000000000000}"/>
          </ac:spMkLst>
        </pc:spChg>
        <pc:spChg chg="mod">
          <ac:chgData name="Cao Tianyue" userId="002e49554a3b1526" providerId="LiveId" clId="{AB94867C-7F1F-4F52-A7CC-1BBF41B9F577}" dt="2020-11-20T02:42:51.025" v="45902" actId="947"/>
          <ac:spMkLst>
            <pc:docMk/>
            <pc:sldMk cId="0" sldId="293"/>
            <ac:spMk id="7148" creationId="{00000000-0000-0000-0000-000000000000}"/>
          </ac:spMkLst>
        </pc:spChg>
        <pc:spChg chg="mod">
          <ac:chgData name="Cao Tianyue" userId="002e49554a3b1526" providerId="LiveId" clId="{AB94867C-7F1F-4F52-A7CC-1BBF41B9F577}" dt="2020-11-20T02:42:51.025" v="45898" actId="947"/>
          <ac:spMkLst>
            <pc:docMk/>
            <pc:sldMk cId="0" sldId="293"/>
            <ac:spMk id="7149" creationId="{00000000-0000-0000-0000-000000000000}"/>
          </ac:spMkLst>
        </pc:spChg>
        <pc:spChg chg="mod">
          <ac:chgData name="Cao Tianyue" userId="002e49554a3b1526" providerId="LiveId" clId="{AB94867C-7F1F-4F52-A7CC-1BBF41B9F577}" dt="2020-11-20T02:42:51.024" v="45894" actId="947"/>
          <ac:spMkLst>
            <pc:docMk/>
            <pc:sldMk cId="0" sldId="293"/>
            <ac:spMk id="7150" creationId="{00000000-0000-0000-0000-000000000000}"/>
          </ac:spMkLst>
        </pc:spChg>
        <pc:spChg chg="mod">
          <ac:chgData name="Cao Tianyue" userId="002e49554a3b1526" providerId="LiveId" clId="{AB94867C-7F1F-4F52-A7CC-1BBF41B9F577}" dt="2020-11-20T02:42:51.024" v="45890" actId="947"/>
          <ac:spMkLst>
            <pc:docMk/>
            <pc:sldMk cId="0" sldId="293"/>
            <ac:spMk id="7151" creationId="{00000000-0000-0000-0000-000000000000}"/>
          </ac:spMkLst>
        </pc:spChg>
        <pc:spChg chg="mod">
          <ac:chgData name="Cao Tianyue" userId="002e49554a3b1526" providerId="LiveId" clId="{AB94867C-7F1F-4F52-A7CC-1BBF41B9F577}" dt="2020-11-20T02:42:51.024" v="45886" actId="947"/>
          <ac:spMkLst>
            <pc:docMk/>
            <pc:sldMk cId="0" sldId="293"/>
            <ac:spMk id="7152" creationId="{00000000-0000-0000-0000-000000000000}"/>
          </ac:spMkLst>
        </pc:spChg>
        <pc:spChg chg="mod">
          <ac:chgData name="Cao Tianyue" userId="002e49554a3b1526" providerId="LiveId" clId="{AB94867C-7F1F-4F52-A7CC-1BBF41B9F577}" dt="2020-11-20T02:42:51.024" v="45882" actId="947"/>
          <ac:spMkLst>
            <pc:docMk/>
            <pc:sldMk cId="0" sldId="293"/>
            <ac:spMk id="7153" creationId="{00000000-0000-0000-0000-000000000000}"/>
          </ac:spMkLst>
        </pc:spChg>
        <pc:spChg chg="mod">
          <ac:chgData name="Cao Tianyue" userId="002e49554a3b1526" providerId="LiveId" clId="{AB94867C-7F1F-4F52-A7CC-1BBF41B9F577}" dt="2020-11-20T02:42:51.023" v="45878" actId="947"/>
          <ac:spMkLst>
            <pc:docMk/>
            <pc:sldMk cId="0" sldId="293"/>
            <ac:spMk id="7154" creationId="{00000000-0000-0000-0000-000000000000}"/>
          </ac:spMkLst>
        </pc:spChg>
        <pc:spChg chg="mod">
          <ac:chgData name="Cao Tianyue" userId="002e49554a3b1526" providerId="LiveId" clId="{AB94867C-7F1F-4F52-A7CC-1BBF41B9F577}" dt="2020-11-20T02:42:51.023" v="45874" actId="947"/>
          <ac:spMkLst>
            <pc:docMk/>
            <pc:sldMk cId="0" sldId="293"/>
            <ac:spMk id="7155" creationId="{00000000-0000-0000-0000-000000000000}"/>
          </ac:spMkLst>
        </pc:spChg>
        <pc:spChg chg="mod">
          <ac:chgData name="Cao Tianyue" userId="002e49554a3b1526" providerId="LiveId" clId="{AB94867C-7F1F-4F52-A7CC-1BBF41B9F577}" dt="2020-11-20T02:42:51.023" v="45870" actId="947"/>
          <ac:spMkLst>
            <pc:docMk/>
            <pc:sldMk cId="0" sldId="293"/>
            <ac:spMk id="7156" creationId="{00000000-0000-0000-0000-000000000000}"/>
          </ac:spMkLst>
        </pc:spChg>
        <pc:spChg chg="mod">
          <ac:chgData name="Cao Tianyue" userId="002e49554a3b1526" providerId="LiveId" clId="{AB94867C-7F1F-4F52-A7CC-1BBF41B9F577}" dt="2020-11-20T02:42:51.023" v="45866" actId="947"/>
          <ac:spMkLst>
            <pc:docMk/>
            <pc:sldMk cId="0" sldId="293"/>
            <ac:spMk id="7157" creationId="{00000000-0000-0000-0000-000000000000}"/>
          </ac:spMkLst>
        </pc:spChg>
        <pc:spChg chg="mod">
          <ac:chgData name="Cao Tianyue" userId="002e49554a3b1526" providerId="LiveId" clId="{AB94867C-7F1F-4F52-A7CC-1BBF41B9F577}" dt="2020-11-20T02:42:51.022" v="45862" actId="947"/>
          <ac:spMkLst>
            <pc:docMk/>
            <pc:sldMk cId="0" sldId="293"/>
            <ac:spMk id="7158" creationId="{00000000-0000-0000-0000-000000000000}"/>
          </ac:spMkLst>
        </pc:spChg>
        <pc:spChg chg="mod">
          <ac:chgData name="Cao Tianyue" userId="002e49554a3b1526" providerId="LiveId" clId="{AB94867C-7F1F-4F52-A7CC-1BBF41B9F577}" dt="2020-11-20T02:42:51.022" v="45858" actId="947"/>
          <ac:spMkLst>
            <pc:docMk/>
            <pc:sldMk cId="0" sldId="293"/>
            <ac:spMk id="7159" creationId="{00000000-0000-0000-0000-000000000000}"/>
          </ac:spMkLst>
        </pc:spChg>
        <pc:spChg chg="mod">
          <ac:chgData name="Cao Tianyue" userId="002e49554a3b1526" providerId="LiveId" clId="{AB94867C-7F1F-4F52-A7CC-1BBF41B9F577}" dt="2020-11-20T02:42:51.022" v="45854" actId="947"/>
          <ac:spMkLst>
            <pc:docMk/>
            <pc:sldMk cId="0" sldId="293"/>
            <ac:spMk id="7160" creationId="{00000000-0000-0000-0000-000000000000}"/>
          </ac:spMkLst>
        </pc:spChg>
        <pc:spChg chg="mod">
          <ac:chgData name="Cao Tianyue" userId="002e49554a3b1526" providerId="LiveId" clId="{AB94867C-7F1F-4F52-A7CC-1BBF41B9F577}" dt="2020-11-20T02:42:51.022" v="45850" actId="947"/>
          <ac:spMkLst>
            <pc:docMk/>
            <pc:sldMk cId="0" sldId="293"/>
            <ac:spMk id="7161" creationId="{00000000-0000-0000-0000-000000000000}"/>
          </ac:spMkLst>
        </pc:spChg>
        <pc:spChg chg="mod">
          <ac:chgData name="Cao Tianyue" userId="002e49554a3b1526" providerId="LiveId" clId="{AB94867C-7F1F-4F52-A7CC-1BBF41B9F577}" dt="2020-11-20T02:42:51.021" v="45846" actId="947"/>
          <ac:spMkLst>
            <pc:docMk/>
            <pc:sldMk cId="0" sldId="293"/>
            <ac:spMk id="7162" creationId="{00000000-0000-0000-0000-000000000000}"/>
          </ac:spMkLst>
        </pc:spChg>
        <pc:spChg chg="mod">
          <ac:chgData name="Cao Tianyue" userId="002e49554a3b1526" providerId="LiveId" clId="{AB94867C-7F1F-4F52-A7CC-1BBF41B9F577}" dt="2020-11-20T02:42:51.021" v="45842" actId="947"/>
          <ac:spMkLst>
            <pc:docMk/>
            <pc:sldMk cId="0" sldId="293"/>
            <ac:spMk id="7163" creationId="{00000000-0000-0000-0000-000000000000}"/>
          </ac:spMkLst>
        </pc:spChg>
        <pc:spChg chg="mod">
          <ac:chgData name="Cao Tianyue" userId="002e49554a3b1526" providerId="LiveId" clId="{AB94867C-7F1F-4F52-A7CC-1BBF41B9F577}" dt="2020-11-20T02:42:51.021" v="45838" actId="947"/>
          <ac:spMkLst>
            <pc:docMk/>
            <pc:sldMk cId="0" sldId="293"/>
            <ac:spMk id="7164" creationId="{00000000-0000-0000-0000-000000000000}"/>
          </ac:spMkLst>
        </pc:spChg>
        <pc:spChg chg="mod">
          <ac:chgData name="Cao Tianyue" userId="002e49554a3b1526" providerId="LiveId" clId="{AB94867C-7F1F-4F52-A7CC-1BBF41B9F577}" dt="2020-11-20T02:42:51.021" v="45834" actId="947"/>
          <ac:spMkLst>
            <pc:docMk/>
            <pc:sldMk cId="0" sldId="293"/>
            <ac:spMk id="7165" creationId="{00000000-0000-0000-0000-000000000000}"/>
          </ac:spMkLst>
        </pc:spChg>
        <pc:spChg chg="mod">
          <ac:chgData name="Cao Tianyue" userId="002e49554a3b1526" providerId="LiveId" clId="{AB94867C-7F1F-4F52-A7CC-1BBF41B9F577}" dt="2020-11-20T02:42:51.020" v="45830" actId="947"/>
          <ac:spMkLst>
            <pc:docMk/>
            <pc:sldMk cId="0" sldId="293"/>
            <ac:spMk id="7166" creationId="{00000000-0000-0000-0000-000000000000}"/>
          </ac:spMkLst>
        </pc:spChg>
        <pc:spChg chg="mod">
          <ac:chgData name="Cao Tianyue" userId="002e49554a3b1526" providerId="LiveId" clId="{AB94867C-7F1F-4F52-A7CC-1BBF41B9F577}" dt="2020-11-20T02:42:51.020" v="45826" actId="947"/>
          <ac:spMkLst>
            <pc:docMk/>
            <pc:sldMk cId="0" sldId="293"/>
            <ac:spMk id="7168" creationId="{00000000-0000-0000-0000-000000000000}"/>
          </ac:spMkLst>
        </pc:spChg>
        <pc:spChg chg="mod">
          <ac:chgData name="Cao Tianyue" userId="002e49554a3b1526" providerId="LiveId" clId="{AB94867C-7F1F-4F52-A7CC-1BBF41B9F577}" dt="2020-11-20T02:42:51.020" v="45822" actId="947"/>
          <ac:spMkLst>
            <pc:docMk/>
            <pc:sldMk cId="0" sldId="293"/>
            <ac:spMk id="7169" creationId="{00000000-0000-0000-0000-000000000000}"/>
          </ac:spMkLst>
        </pc:spChg>
        <pc:spChg chg="mod">
          <ac:chgData name="Cao Tianyue" userId="002e49554a3b1526" providerId="LiveId" clId="{AB94867C-7F1F-4F52-A7CC-1BBF41B9F577}" dt="2020-11-20T02:42:51.020" v="45818" actId="947"/>
          <ac:spMkLst>
            <pc:docMk/>
            <pc:sldMk cId="0" sldId="293"/>
            <ac:spMk id="7170" creationId="{00000000-0000-0000-0000-000000000000}"/>
          </ac:spMkLst>
        </pc:spChg>
        <pc:spChg chg="mod">
          <ac:chgData name="Cao Tianyue" userId="002e49554a3b1526" providerId="LiveId" clId="{AB94867C-7F1F-4F52-A7CC-1BBF41B9F577}" dt="2020-11-20T02:42:51.019" v="45814" actId="947"/>
          <ac:spMkLst>
            <pc:docMk/>
            <pc:sldMk cId="0" sldId="293"/>
            <ac:spMk id="7171" creationId="{00000000-0000-0000-0000-000000000000}"/>
          </ac:spMkLst>
        </pc:spChg>
        <pc:spChg chg="mod">
          <ac:chgData name="Cao Tianyue" userId="002e49554a3b1526" providerId="LiveId" clId="{AB94867C-7F1F-4F52-A7CC-1BBF41B9F577}" dt="2020-11-20T02:42:51.016" v="45754" actId="947"/>
          <ac:spMkLst>
            <pc:docMk/>
            <pc:sldMk cId="0" sldId="293"/>
            <ac:spMk id="7172" creationId="{00000000-0000-0000-0000-000000000000}"/>
          </ac:spMkLst>
        </pc:spChg>
        <pc:spChg chg="mod">
          <ac:chgData name="Cao Tianyue" userId="002e49554a3b1526" providerId="LiveId" clId="{AB94867C-7F1F-4F52-A7CC-1BBF41B9F577}" dt="2020-11-20T02:42:51.019" v="45810" actId="947"/>
          <ac:spMkLst>
            <pc:docMk/>
            <pc:sldMk cId="0" sldId="293"/>
            <ac:spMk id="7173" creationId="{00000000-0000-0000-0000-000000000000}"/>
          </ac:spMkLst>
        </pc:spChg>
        <pc:spChg chg="mod">
          <ac:chgData name="Cao Tianyue" userId="002e49554a3b1526" providerId="LiveId" clId="{AB94867C-7F1F-4F52-A7CC-1BBF41B9F577}" dt="2020-11-20T02:42:51.015" v="45742" actId="947"/>
          <ac:spMkLst>
            <pc:docMk/>
            <pc:sldMk cId="0" sldId="293"/>
            <ac:spMk id="7174" creationId="{00000000-0000-0000-0000-000000000000}"/>
          </ac:spMkLst>
        </pc:spChg>
        <pc:spChg chg="mod">
          <ac:chgData name="Cao Tianyue" userId="002e49554a3b1526" providerId="LiveId" clId="{AB94867C-7F1F-4F52-A7CC-1BBF41B9F577}" dt="2020-11-20T02:42:51.019" v="45806" actId="947"/>
          <ac:spMkLst>
            <pc:docMk/>
            <pc:sldMk cId="0" sldId="293"/>
            <ac:spMk id="7175" creationId="{00000000-0000-0000-0000-000000000000}"/>
          </ac:spMkLst>
        </pc:spChg>
        <pc:spChg chg="mod">
          <ac:chgData name="Cao Tianyue" userId="002e49554a3b1526" providerId="LiveId" clId="{AB94867C-7F1F-4F52-A7CC-1BBF41B9F577}" dt="2020-11-20T02:42:51.016" v="45746" actId="947"/>
          <ac:spMkLst>
            <pc:docMk/>
            <pc:sldMk cId="0" sldId="293"/>
            <ac:spMk id="7176" creationId="{00000000-0000-0000-0000-000000000000}"/>
          </ac:spMkLst>
        </pc:spChg>
        <pc:spChg chg="mod">
          <ac:chgData name="Cao Tianyue" userId="002e49554a3b1526" providerId="LiveId" clId="{AB94867C-7F1F-4F52-A7CC-1BBF41B9F577}" dt="2020-11-20T02:42:51.019" v="45802" actId="947"/>
          <ac:spMkLst>
            <pc:docMk/>
            <pc:sldMk cId="0" sldId="293"/>
            <ac:spMk id="7177" creationId="{00000000-0000-0000-0000-000000000000}"/>
          </ac:spMkLst>
        </pc:spChg>
        <pc:spChg chg="mod">
          <ac:chgData name="Cao Tianyue" userId="002e49554a3b1526" providerId="LiveId" clId="{AB94867C-7F1F-4F52-A7CC-1BBF41B9F577}" dt="2020-11-20T02:42:51.016" v="45752" actId="947"/>
          <ac:spMkLst>
            <pc:docMk/>
            <pc:sldMk cId="0" sldId="293"/>
            <ac:spMk id="7179" creationId="{00000000-0000-0000-0000-000000000000}"/>
          </ac:spMkLst>
        </pc:spChg>
        <pc:spChg chg="mod">
          <ac:chgData name="Cao Tianyue" userId="002e49554a3b1526" providerId="LiveId" clId="{AB94867C-7F1F-4F52-A7CC-1BBF41B9F577}" dt="2020-11-20T02:42:51.013" v="45711" actId="947"/>
          <ac:spMkLst>
            <pc:docMk/>
            <pc:sldMk cId="0" sldId="293"/>
            <ac:spMk id="7180" creationId="{00000000-0000-0000-0000-000000000000}"/>
          </ac:spMkLst>
        </pc:spChg>
        <pc:spChg chg="mod">
          <ac:chgData name="Cao Tianyue" userId="002e49554a3b1526" providerId="LiveId" clId="{AB94867C-7F1F-4F52-A7CC-1BBF41B9F577}" dt="2020-11-20T02:42:51.011" v="45670" actId="947"/>
          <ac:spMkLst>
            <pc:docMk/>
            <pc:sldMk cId="0" sldId="293"/>
            <ac:spMk id="7181" creationId="{00000000-0000-0000-0000-000000000000}"/>
          </ac:spMkLst>
        </pc:spChg>
        <pc:spChg chg="mod">
          <ac:chgData name="Cao Tianyue" userId="002e49554a3b1526" providerId="LiveId" clId="{AB94867C-7F1F-4F52-A7CC-1BBF41B9F577}" dt="2020-11-20T02:42:51.008" v="45629" actId="947"/>
          <ac:spMkLst>
            <pc:docMk/>
            <pc:sldMk cId="0" sldId="293"/>
            <ac:spMk id="7182" creationId="{00000000-0000-0000-0000-000000000000}"/>
          </ac:spMkLst>
        </pc:spChg>
        <pc:spChg chg="mod">
          <ac:chgData name="Cao Tianyue" userId="002e49554a3b1526" providerId="LiveId" clId="{AB94867C-7F1F-4F52-A7CC-1BBF41B9F577}" dt="2020-11-20T02:42:51.018" v="45798" actId="947"/>
          <ac:spMkLst>
            <pc:docMk/>
            <pc:sldMk cId="0" sldId="293"/>
            <ac:spMk id="7184" creationId="{00000000-0000-0000-0000-000000000000}"/>
          </ac:spMkLst>
        </pc:spChg>
        <pc:spChg chg="mod">
          <ac:chgData name="Cao Tianyue" userId="002e49554a3b1526" providerId="LiveId" clId="{AB94867C-7F1F-4F52-A7CC-1BBF41B9F577}" dt="2020-11-20T02:42:51.018" v="45794" actId="947"/>
          <ac:spMkLst>
            <pc:docMk/>
            <pc:sldMk cId="0" sldId="293"/>
            <ac:spMk id="7185" creationId="{00000000-0000-0000-0000-000000000000}"/>
          </ac:spMkLst>
        </pc:spChg>
        <pc:spChg chg="mod">
          <ac:chgData name="Cao Tianyue" userId="002e49554a3b1526" providerId="LiveId" clId="{AB94867C-7F1F-4F52-A7CC-1BBF41B9F577}" dt="2020-11-20T02:42:51.018" v="45790" actId="947"/>
          <ac:spMkLst>
            <pc:docMk/>
            <pc:sldMk cId="0" sldId="293"/>
            <ac:spMk id="7186" creationId="{00000000-0000-0000-0000-000000000000}"/>
          </ac:spMkLst>
        </pc:spChg>
        <pc:spChg chg="mod">
          <ac:chgData name="Cao Tianyue" userId="002e49554a3b1526" providerId="LiveId" clId="{AB94867C-7F1F-4F52-A7CC-1BBF41B9F577}" dt="2020-11-20T02:42:51.018" v="45786" actId="947"/>
          <ac:spMkLst>
            <pc:docMk/>
            <pc:sldMk cId="0" sldId="293"/>
            <ac:spMk id="7187" creationId="{00000000-0000-0000-0000-000000000000}"/>
          </ac:spMkLst>
        </pc:spChg>
        <pc:spChg chg="mod">
          <ac:chgData name="Cao Tianyue" userId="002e49554a3b1526" providerId="LiveId" clId="{AB94867C-7F1F-4F52-A7CC-1BBF41B9F577}" dt="2020-11-20T02:42:51.017" v="45771" actId="947"/>
          <ac:spMkLst>
            <pc:docMk/>
            <pc:sldMk cId="0" sldId="293"/>
            <ac:spMk id="7189" creationId="{00000000-0000-0000-0000-000000000000}"/>
          </ac:spMkLst>
        </pc:spChg>
        <pc:spChg chg="mod">
          <ac:chgData name="Cao Tianyue" userId="002e49554a3b1526" providerId="LiveId" clId="{AB94867C-7F1F-4F52-A7CC-1BBF41B9F577}" dt="2020-11-20T02:42:51.014" v="45719" actId="947"/>
          <ac:spMkLst>
            <pc:docMk/>
            <pc:sldMk cId="0" sldId="293"/>
            <ac:spMk id="7191" creationId="{00000000-0000-0000-0000-000000000000}"/>
          </ac:spMkLst>
        </pc:spChg>
        <pc:spChg chg="mod">
          <ac:chgData name="Cao Tianyue" userId="002e49554a3b1526" providerId="LiveId" clId="{AB94867C-7F1F-4F52-A7CC-1BBF41B9F577}" dt="2020-11-20T02:42:51.011" v="45668" actId="947"/>
          <ac:spMkLst>
            <pc:docMk/>
            <pc:sldMk cId="0" sldId="293"/>
            <ac:spMk id="7193" creationId="{00000000-0000-0000-0000-000000000000}"/>
          </ac:spMkLst>
        </pc:spChg>
        <pc:spChg chg="mod">
          <ac:chgData name="Cao Tianyue" userId="002e49554a3b1526" providerId="LiveId" clId="{AB94867C-7F1F-4F52-A7CC-1BBF41B9F577}" dt="2020-11-20T02:42:51.008" v="45625" actId="947"/>
          <ac:spMkLst>
            <pc:docMk/>
            <pc:sldMk cId="0" sldId="293"/>
            <ac:spMk id="7195" creationId="{00000000-0000-0000-0000-000000000000}"/>
          </ac:spMkLst>
        </pc:spChg>
        <pc:spChg chg="mod">
          <ac:chgData name="Cao Tianyue" userId="002e49554a3b1526" providerId="LiveId" clId="{AB94867C-7F1F-4F52-A7CC-1BBF41B9F577}" dt="2020-11-20T02:42:51.006" v="45588" actId="947"/>
          <ac:spMkLst>
            <pc:docMk/>
            <pc:sldMk cId="0" sldId="293"/>
            <ac:spMk id="7196" creationId="{00000000-0000-0000-0000-000000000000}"/>
          </ac:spMkLst>
        </pc:spChg>
        <pc:spChg chg="mod">
          <ac:chgData name="Cao Tianyue" userId="002e49554a3b1526" providerId="LiveId" clId="{AB94867C-7F1F-4F52-A7CC-1BBF41B9F577}" dt="2020-11-20T02:42:51.003" v="45552" actId="947"/>
          <ac:spMkLst>
            <pc:docMk/>
            <pc:sldMk cId="0" sldId="293"/>
            <ac:spMk id="7197" creationId="{00000000-0000-0000-0000-000000000000}"/>
          </ac:spMkLst>
        </pc:spChg>
        <pc:spChg chg="mod">
          <ac:chgData name="Cao Tianyue" userId="002e49554a3b1526" providerId="LiveId" clId="{AB94867C-7F1F-4F52-A7CC-1BBF41B9F577}" dt="2020-11-20T02:42:51" v="45516" actId="947"/>
          <ac:spMkLst>
            <pc:docMk/>
            <pc:sldMk cId="0" sldId="293"/>
            <ac:spMk id="7198" creationId="{00000000-0000-0000-0000-000000000000}"/>
          </ac:spMkLst>
        </pc:spChg>
        <pc:spChg chg="mod">
          <ac:chgData name="Cao Tianyue" userId="002e49554a3b1526" providerId="LiveId" clId="{AB94867C-7F1F-4F52-A7CC-1BBF41B9F577}" dt="2020-11-20T02:42:50.998" v="45478" actId="947"/>
          <ac:spMkLst>
            <pc:docMk/>
            <pc:sldMk cId="0" sldId="293"/>
            <ac:spMk id="7199" creationId="{00000000-0000-0000-0000-000000000000}"/>
          </ac:spMkLst>
        </pc:spChg>
        <pc:spChg chg="mod">
          <ac:chgData name="Cao Tianyue" userId="002e49554a3b1526" providerId="LiveId" clId="{AB94867C-7F1F-4F52-A7CC-1BBF41B9F577}" dt="2020-11-20T02:42:51.017" v="45782" actId="947"/>
          <ac:spMkLst>
            <pc:docMk/>
            <pc:sldMk cId="0" sldId="293"/>
            <ac:spMk id="7200" creationId="{00000000-0000-0000-0000-000000000000}"/>
          </ac:spMkLst>
        </pc:spChg>
        <pc:spChg chg="mod">
          <ac:chgData name="Cao Tianyue" userId="002e49554a3b1526" providerId="LiveId" clId="{AB94867C-7F1F-4F52-A7CC-1BBF41B9F577}" dt="2020-11-20T02:42:51.016" v="45749" actId="947"/>
          <ac:spMkLst>
            <pc:docMk/>
            <pc:sldMk cId="0" sldId="293"/>
            <ac:spMk id="7202" creationId="{00000000-0000-0000-0000-000000000000}"/>
          </ac:spMkLst>
        </pc:spChg>
        <pc:spChg chg="mod">
          <ac:chgData name="Cao Tianyue" userId="002e49554a3b1526" providerId="LiveId" clId="{AB94867C-7F1F-4F52-A7CC-1BBF41B9F577}" dt="2020-11-20T02:42:51.013" v="45702" actId="947"/>
          <ac:spMkLst>
            <pc:docMk/>
            <pc:sldMk cId="0" sldId="293"/>
            <ac:spMk id="7204" creationId="{00000000-0000-0000-0000-000000000000}"/>
          </ac:spMkLst>
        </pc:spChg>
        <pc:spChg chg="mod">
          <ac:chgData name="Cao Tianyue" userId="002e49554a3b1526" providerId="LiveId" clId="{AB94867C-7F1F-4F52-A7CC-1BBF41B9F577}" dt="2020-11-20T02:42:51.010" v="45659" actId="947"/>
          <ac:spMkLst>
            <pc:docMk/>
            <pc:sldMk cId="0" sldId="293"/>
            <ac:spMk id="7205" creationId="{00000000-0000-0000-0000-000000000000}"/>
          </ac:spMkLst>
        </pc:spChg>
        <pc:spChg chg="mod">
          <ac:chgData name="Cao Tianyue" userId="002e49554a3b1526" providerId="LiveId" clId="{AB94867C-7F1F-4F52-A7CC-1BBF41B9F577}" dt="2020-11-20T02:42:51.008" v="45624" actId="947"/>
          <ac:spMkLst>
            <pc:docMk/>
            <pc:sldMk cId="0" sldId="293"/>
            <ac:spMk id="7206" creationId="{00000000-0000-0000-0000-000000000000}"/>
          </ac:spMkLst>
        </pc:spChg>
        <pc:spChg chg="mod">
          <ac:chgData name="Cao Tianyue" userId="002e49554a3b1526" providerId="LiveId" clId="{AB94867C-7F1F-4F52-A7CC-1BBF41B9F577}" dt="2020-11-20T02:42:51.006" v="45589" actId="947"/>
          <ac:spMkLst>
            <pc:docMk/>
            <pc:sldMk cId="0" sldId="293"/>
            <ac:spMk id="7207" creationId="{00000000-0000-0000-0000-000000000000}"/>
          </ac:spMkLst>
        </pc:spChg>
        <pc:spChg chg="mod">
          <ac:chgData name="Cao Tianyue" userId="002e49554a3b1526" providerId="LiveId" clId="{AB94867C-7F1F-4F52-A7CC-1BBF41B9F577}" dt="2020-11-20T02:42:51.003" v="45556" actId="947"/>
          <ac:spMkLst>
            <pc:docMk/>
            <pc:sldMk cId="0" sldId="293"/>
            <ac:spMk id="7208" creationId="{00000000-0000-0000-0000-000000000000}"/>
          </ac:spMkLst>
        </pc:spChg>
        <pc:spChg chg="mod">
          <ac:chgData name="Cao Tianyue" userId="002e49554a3b1526" providerId="LiveId" clId="{AB94867C-7F1F-4F52-A7CC-1BBF41B9F577}" dt="2020-11-20T02:42:51.001" v="45520" actId="947"/>
          <ac:spMkLst>
            <pc:docMk/>
            <pc:sldMk cId="0" sldId="293"/>
            <ac:spMk id="7209" creationId="{00000000-0000-0000-0000-000000000000}"/>
          </ac:spMkLst>
        </pc:spChg>
        <pc:spChg chg="mod">
          <ac:chgData name="Cao Tianyue" userId="002e49554a3b1526" providerId="LiveId" clId="{AB94867C-7F1F-4F52-A7CC-1BBF41B9F577}" dt="2020-11-20T02:42:50.999" v="45488" actId="947"/>
          <ac:spMkLst>
            <pc:docMk/>
            <pc:sldMk cId="0" sldId="293"/>
            <ac:spMk id="7210" creationId="{00000000-0000-0000-0000-000000000000}"/>
          </ac:spMkLst>
        </pc:spChg>
      </pc:sldChg>
      <pc:sldChg chg="modSp mod">
        <pc:chgData name="Cao Tianyue" userId="002e49554a3b1526" providerId="LiveId" clId="{AB94867C-7F1F-4F52-A7CC-1BBF41B9F577}" dt="2020-11-20T02:42:50.928" v="44406" actId="947"/>
        <pc:sldMkLst>
          <pc:docMk/>
          <pc:sldMk cId="0" sldId="294"/>
        </pc:sldMkLst>
        <pc:spChg chg="mod">
          <ac:chgData name="Cao Tianyue" userId="002e49554a3b1526" providerId="LiveId" clId="{AB94867C-7F1F-4F52-A7CC-1BBF41B9F577}" dt="2020-11-20T02:42:50.928" v="44406" actId="947"/>
          <ac:spMkLst>
            <pc:docMk/>
            <pc:sldMk cId="0" sldId="294"/>
            <ac:spMk id="7215" creationId="{00000000-0000-0000-0000-000000000000}"/>
          </ac:spMkLst>
        </pc:spChg>
        <pc:spChg chg="mod">
          <ac:chgData name="Cao Tianyue" userId="002e49554a3b1526" providerId="LiveId" clId="{AB94867C-7F1F-4F52-A7CC-1BBF41B9F577}" dt="2020-11-20T02:42:50.857" v="43258" actId="947"/>
          <ac:spMkLst>
            <pc:docMk/>
            <pc:sldMk cId="0" sldId="294"/>
            <ac:spMk id="7216" creationId="{00000000-0000-0000-0000-000000000000}"/>
          </ac:spMkLst>
        </pc:spChg>
        <pc:spChg chg="mod">
          <ac:chgData name="Cao Tianyue" userId="002e49554a3b1526" providerId="LiveId" clId="{AB94867C-7F1F-4F52-A7CC-1BBF41B9F577}" dt="2020-11-20T02:42:50.927" v="44402" actId="947"/>
          <ac:spMkLst>
            <pc:docMk/>
            <pc:sldMk cId="0" sldId="294"/>
            <ac:spMk id="7218" creationId="{00000000-0000-0000-0000-000000000000}"/>
          </ac:spMkLst>
        </pc:spChg>
        <pc:spChg chg="mod">
          <ac:chgData name="Cao Tianyue" userId="002e49554a3b1526" providerId="LiveId" clId="{AB94867C-7F1F-4F52-A7CC-1BBF41B9F577}" dt="2020-11-20T02:42:50.927" v="44398" actId="947"/>
          <ac:spMkLst>
            <pc:docMk/>
            <pc:sldMk cId="0" sldId="294"/>
            <ac:spMk id="7219" creationId="{00000000-0000-0000-0000-000000000000}"/>
          </ac:spMkLst>
        </pc:spChg>
        <pc:spChg chg="mod">
          <ac:chgData name="Cao Tianyue" userId="002e49554a3b1526" providerId="LiveId" clId="{AB94867C-7F1F-4F52-A7CC-1BBF41B9F577}" dt="2020-11-20T02:42:50.927" v="44394" actId="947"/>
          <ac:spMkLst>
            <pc:docMk/>
            <pc:sldMk cId="0" sldId="294"/>
            <ac:spMk id="7220" creationId="{00000000-0000-0000-0000-000000000000}"/>
          </ac:spMkLst>
        </pc:spChg>
        <pc:spChg chg="mod">
          <ac:chgData name="Cao Tianyue" userId="002e49554a3b1526" providerId="LiveId" clId="{AB94867C-7F1F-4F52-A7CC-1BBF41B9F577}" dt="2020-11-20T02:42:50.927" v="44390" actId="947"/>
          <ac:spMkLst>
            <pc:docMk/>
            <pc:sldMk cId="0" sldId="294"/>
            <ac:spMk id="7221" creationId="{00000000-0000-0000-0000-000000000000}"/>
          </ac:spMkLst>
        </pc:spChg>
        <pc:spChg chg="mod">
          <ac:chgData name="Cao Tianyue" userId="002e49554a3b1526" providerId="LiveId" clId="{AB94867C-7F1F-4F52-A7CC-1BBF41B9F577}" dt="2020-11-20T02:42:50.926" v="44386" actId="947"/>
          <ac:spMkLst>
            <pc:docMk/>
            <pc:sldMk cId="0" sldId="294"/>
            <ac:spMk id="7222" creationId="{00000000-0000-0000-0000-000000000000}"/>
          </ac:spMkLst>
        </pc:spChg>
        <pc:spChg chg="mod">
          <ac:chgData name="Cao Tianyue" userId="002e49554a3b1526" providerId="LiveId" clId="{AB94867C-7F1F-4F52-A7CC-1BBF41B9F577}" dt="2020-11-20T02:42:50.926" v="44382" actId="947"/>
          <ac:spMkLst>
            <pc:docMk/>
            <pc:sldMk cId="0" sldId="294"/>
            <ac:spMk id="7223" creationId="{00000000-0000-0000-0000-000000000000}"/>
          </ac:spMkLst>
        </pc:spChg>
        <pc:spChg chg="mod">
          <ac:chgData name="Cao Tianyue" userId="002e49554a3b1526" providerId="LiveId" clId="{AB94867C-7F1F-4F52-A7CC-1BBF41B9F577}" dt="2020-11-20T02:42:50.926" v="44378" actId="947"/>
          <ac:spMkLst>
            <pc:docMk/>
            <pc:sldMk cId="0" sldId="294"/>
            <ac:spMk id="7225" creationId="{00000000-0000-0000-0000-000000000000}"/>
          </ac:spMkLst>
        </pc:spChg>
        <pc:spChg chg="mod">
          <ac:chgData name="Cao Tianyue" userId="002e49554a3b1526" providerId="LiveId" clId="{AB94867C-7F1F-4F52-A7CC-1BBF41B9F577}" dt="2020-11-20T02:42:50.926" v="44374" actId="947"/>
          <ac:spMkLst>
            <pc:docMk/>
            <pc:sldMk cId="0" sldId="294"/>
            <ac:spMk id="7226" creationId="{00000000-0000-0000-0000-000000000000}"/>
          </ac:spMkLst>
        </pc:spChg>
        <pc:spChg chg="mod">
          <ac:chgData name="Cao Tianyue" userId="002e49554a3b1526" providerId="LiveId" clId="{AB94867C-7F1F-4F52-A7CC-1BBF41B9F577}" dt="2020-11-20T02:42:50.925" v="44370" actId="947"/>
          <ac:spMkLst>
            <pc:docMk/>
            <pc:sldMk cId="0" sldId="294"/>
            <ac:spMk id="7228" creationId="{00000000-0000-0000-0000-000000000000}"/>
          </ac:spMkLst>
        </pc:spChg>
        <pc:spChg chg="mod">
          <ac:chgData name="Cao Tianyue" userId="002e49554a3b1526" providerId="LiveId" clId="{AB94867C-7F1F-4F52-A7CC-1BBF41B9F577}" dt="2020-11-20T02:42:50.925" v="44366" actId="947"/>
          <ac:spMkLst>
            <pc:docMk/>
            <pc:sldMk cId="0" sldId="294"/>
            <ac:spMk id="7229" creationId="{00000000-0000-0000-0000-000000000000}"/>
          </ac:spMkLst>
        </pc:spChg>
        <pc:spChg chg="mod">
          <ac:chgData name="Cao Tianyue" userId="002e49554a3b1526" providerId="LiveId" clId="{AB94867C-7F1F-4F52-A7CC-1BBF41B9F577}" dt="2020-11-20T02:42:50.925" v="44362" actId="947"/>
          <ac:spMkLst>
            <pc:docMk/>
            <pc:sldMk cId="0" sldId="294"/>
            <ac:spMk id="7231" creationId="{00000000-0000-0000-0000-000000000000}"/>
          </ac:spMkLst>
        </pc:spChg>
        <pc:spChg chg="mod">
          <ac:chgData name="Cao Tianyue" userId="002e49554a3b1526" providerId="LiveId" clId="{AB94867C-7F1F-4F52-A7CC-1BBF41B9F577}" dt="2020-11-20T02:42:50.925" v="44358" actId="947"/>
          <ac:spMkLst>
            <pc:docMk/>
            <pc:sldMk cId="0" sldId="294"/>
            <ac:spMk id="7232" creationId="{00000000-0000-0000-0000-000000000000}"/>
          </ac:spMkLst>
        </pc:spChg>
        <pc:spChg chg="mod">
          <ac:chgData name="Cao Tianyue" userId="002e49554a3b1526" providerId="LiveId" clId="{AB94867C-7F1F-4F52-A7CC-1BBF41B9F577}" dt="2020-11-20T02:42:50.924" v="44354" actId="947"/>
          <ac:spMkLst>
            <pc:docMk/>
            <pc:sldMk cId="0" sldId="294"/>
            <ac:spMk id="7234" creationId="{00000000-0000-0000-0000-000000000000}"/>
          </ac:spMkLst>
        </pc:spChg>
        <pc:spChg chg="mod">
          <ac:chgData name="Cao Tianyue" userId="002e49554a3b1526" providerId="LiveId" clId="{AB94867C-7F1F-4F52-A7CC-1BBF41B9F577}" dt="2020-11-20T02:42:50.924" v="44350" actId="947"/>
          <ac:spMkLst>
            <pc:docMk/>
            <pc:sldMk cId="0" sldId="294"/>
            <ac:spMk id="7235" creationId="{00000000-0000-0000-0000-000000000000}"/>
          </ac:spMkLst>
        </pc:spChg>
        <pc:spChg chg="mod">
          <ac:chgData name="Cao Tianyue" userId="002e49554a3b1526" providerId="LiveId" clId="{AB94867C-7F1F-4F52-A7CC-1BBF41B9F577}" dt="2020-11-20T02:42:50.924" v="44346" actId="947"/>
          <ac:spMkLst>
            <pc:docMk/>
            <pc:sldMk cId="0" sldId="294"/>
            <ac:spMk id="7236" creationId="{00000000-0000-0000-0000-000000000000}"/>
          </ac:spMkLst>
        </pc:spChg>
        <pc:spChg chg="mod">
          <ac:chgData name="Cao Tianyue" userId="002e49554a3b1526" providerId="LiveId" clId="{AB94867C-7F1F-4F52-A7CC-1BBF41B9F577}" dt="2020-11-20T02:42:50.924" v="44342" actId="947"/>
          <ac:spMkLst>
            <pc:docMk/>
            <pc:sldMk cId="0" sldId="294"/>
            <ac:spMk id="7237" creationId="{00000000-0000-0000-0000-000000000000}"/>
          </ac:spMkLst>
        </pc:spChg>
        <pc:spChg chg="mod">
          <ac:chgData name="Cao Tianyue" userId="002e49554a3b1526" providerId="LiveId" clId="{AB94867C-7F1F-4F52-A7CC-1BBF41B9F577}" dt="2020-11-20T02:42:50.924" v="44338" actId="947"/>
          <ac:spMkLst>
            <pc:docMk/>
            <pc:sldMk cId="0" sldId="294"/>
            <ac:spMk id="7238" creationId="{00000000-0000-0000-0000-000000000000}"/>
          </ac:spMkLst>
        </pc:spChg>
        <pc:spChg chg="mod">
          <ac:chgData name="Cao Tianyue" userId="002e49554a3b1526" providerId="LiveId" clId="{AB94867C-7F1F-4F52-A7CC-1BBF41B9F577}" dt="2020-11-20T02:42:50.923" v="44334" actId="947"/>
          <ac:spMkLst>
            <pc:docMk/>
            <pc:sldMk cId="0" sldId="294"/>
            <ac:spMk id="7239" creationId="{00000000-0000-0000-0000-000000000000}"/>
          </ac:spMkLst>
        </pc:spChg>
        <pc:spChg chg="mod">
          <ac:chgData name="Cao Tianyue" userId="002e49554a3b1526" providerId="LiveId" clId="{AB94867C-7F1F-4F52-A7CC-1BBF41B9F577}" dt="2020-11-20T02:42:50.923" v="44330" actId="947"/>
          <ac:spMkLst>
            <pc:docMk/>
            <pc:sldMk cId="0" sldId="294"/>
            <ac:spMk id="7241" creationId="{00000000-0000-0000-0000-000000000000}"/>
          </ac:spMkLst>
        </pc:spChg>
        <pc:spChg chg="mod">
          <ac:chgData name="Cao Tianyue" userId="002e49554a3b1526" providerId="LiveId" clId="{AB94867C-7F1F-4F52-A7CC-1BBF41B9F577}" dt="2020-11-20T02:42:50.923" v="44326" actId="947"/>
          <ac:spMkLst>
            <pc:docMk/>
            <pc:sldMk cId="0" sldId="294"/>
            <ac:spMk id="7242" creationId="{00000000-0000-0000-0000-000000000000}"/>
          </ac:spMkLst>
        </pc:spChg>
        <pc:spChg chg="mod">
          <ac:chgData name="Cao Tianyue" userId="002e49554a3b1526" providerId="LiveId" clId="{AB94867C-7F1F-4F52-A7CC-1BBF41B9F577}" dt="2020-11-20T02:42:50.923" v="44322" actId="947"/>
          <ac:spMkLst>
            <pc:docMk/>
            <pc:sldMk cId="0" sldId="294"/>
            <ac:spMk id="7243" creationId="{00000000-0000-0000-0000-000000000000}"/>
          </ac:spMkLst>
        </pc:spChg>
        <pc:spChg chg="mod">
          <ac:chgData name="Cao Tianyue" userId="002e49554a3b1526" providerId="LiveId" clId="{AB94867C-7F1F-4F52-A7CC-1BBF41B9F577}" dt="2020-11-20T02:42:50.922" v="44318" actId="947"/>
          <ac:spMkLst>
            <pc:docMk/>
            <pc:sldMk cId="0" sldId="294"/>
            <ac:spMk id="7244" creationId="{00000000-0000-0000-0000-000000000000}"/>
          </ac:spMkLst>
        </pc:spChg>
        <pc:spChg chg="mod">
          <ac:chgData name="Cao Tianyue" userId="002e49554a3b1526" providerId="LiveId" clId="{AB94867C-7F1F-4F52-A7CC-1BBF41B9F577}" dt="2020-11-20T02:42:50.922" v="44314" actId="947"/>
          <ac:spMkLst>
            <pc:docMk/>
            <pc:sldMk cId="0" sldId="294"/>
            <ac:spMk id="7245" creationId="{00000000-0000-0000-0000-000000000000}"/>
          </ac:spMkLst>
        </pc:spChg>
        <pc:spChg chg="mod">
          <ac:chgData name="Cao Tianyue" userId="002e49554a3b1526" providerId="LiveId" clId="{AB94867C-7F1F-4F52-A7CC-1BBF41B9F577}" dt="2020-11-20T02:42:50.922" v="44310" actId="947"/>
          <ac:spMkLst>
            <pc:docMk/>
            <pc:sldMk cId="0" sldId="294"/>
            <ac:spMk id="7246" creationId="{00000000-0000-0000-0000-000000000000}"/>
          </ac:spMkLst>
        </pc:spChg>
        <pc:spChg chg="mod">
          <ac:chgData name="Cao Tianyue" userId="002e49554a3b1526" providerId="LiveId" clId="{AB94867C-7F1F-4F52-A7CC-1BBF41B9F577}" dt="2020-11-20T02:42:50.922" v="44306" actId="947"/>
          <ac:spMkLst>
            <pc:docMk/>
            <pc:sldMk cId="0" sldId="294"/>
            <ac:spMk id="7247" creationId="{00000000-0000-0000-0000-000000000000}"/>
          </ac:spMkLst>
        </pc:spChg>
        <pc:spChg chg="mod">
          <ac:chgData name="Cao Tianyue" userId="002e49554a3b1526" providerId="LiveId" clId="{AB94867C-7F1F-4F52-A7CC-1BBF41B9F577}" dt="2020-11-20T02:42:50.921" v="44302" actId="947"/>
          <ac:spMkLst>
            <pc:docMk/>
            <pc:sldMk cId="0" sldId="294"/>
            <ac:spMk id="7248" creationId="{00000000-0000-0000-0000-000000000000}"/>
          </ac:spMkLst>
        </pc:spChg>
        <pc:spChg chg="mod">
          <ac:chgData name="Cao Tianyue" userId="002e49554a3b1526" providerId="LiveId" clId="{AB94867C-7F1F-4F52-A7CC-1BBF41B9F577}" dt="2020-11-20T02:42:50.921" v="44298" actId="947"/>
          <ac:spMkLst>
            <pc:docMk/>
            <pc:sldMk cId="0" sldId="294"/>
            <ac:spMk id="7250" creationId="{00000000-0000-0000-0000-000000000000}"/>
          </ac:spMkLst>
        </pc:spChg>
        <pc:spChg chg="mod">
          <ac:chgData name="Cao Tianyue" userId="002e49554a3b1526" providerId="LiveId" clId="{AB94867C-7F1F-4F52-A7CC-1BBF41B9F577}" dt="2020-11-20T02:42:50.921" v="44294" actId="947"/>
          <ac:spMkLst>
            <pc:docMk/>
            <pc:sldMk cId="0" sldId="294"/>
            <ac:spMk id="7251" creationId="{00000000-0000-0000-0000-000000000000}"/>
          </ac:spMkLst>
        </pc:spChg>
        <pc:spChg chg="mod">
          <ac:chgData name="Cao Tianyue" userId="002e49554a3b1526" providerId="LiveId" clId="{AB94867C-7F1F-4F52-A7CC-1BBF41B9F577}" dt="2020-11-20T02:42:50.921" v="44290" actId="947"/>
          <ac:spMkLst>
            <pc:docMk/>
            <pc:sldMk cId="0" sldId="294"/>
            <ac:spMk id="7253" creationId="{00000000-0000-0000-0000-000000000000}"/>
          </ac:spMkLst>
        </pc:spChg>
        <pc:spChg chg="mod">
          <ac:chgData name="Cao Tianyue" userId="002e49554a3b1526" providerId="LiveId" clId="{AB94867C-7F1F-4F52-A7CC-1BBF41B9F577}" dt="2020-11-20T02:42:50.921" v="44286" actId="947"/>
          <ac:spMkLst>
            <pc:docMk/>
            <pc:sldMk cId="0" sldId="294"/>
            <ac:spMk id="7254" creationId="{00000000-0000-0000-0000-000000000000}"/>
          </ac:spMkLst>
        </pc:spChg>
        <pc:spChg chg="mod">
          <ac:chgData name="Cao Tianyue" userId="002e49554a3b1526" providerId="LiveId" clId="{AB94867C-7F1F-4F52-A7CC-1BBF41B9F577}" dt="2020-11-20T02:42:50.920" v="44282" actId="947"/>
          <ac:spMkLst>
            <pc:docMk/>
            <pc:sldMk cId="0" sldId="294"/>
            <ac:spMk id="7256" creationId="{00000000-0000-0000-0000-000000000000}"/>
          </ac:spMkLst>
        </pc:spChg>
        <pc:spChg chg="mod">
          <ac:chgData name="Cao Tianyue" userId="002e49554a3b1526" providerId="LiveId" clId="{AB94867C-7F1F-4F52-A7CC-1BBF41B9F577}" dt="2020-11-20T02:42:50.920" v="44278" actId="947"/>
          <ac:spMkLst>
            <pc:docMk/>
            <pc:sldMk cId="0" sldId="294"/>
            <ac:spMk id="7257" creationId="{00000000-0000-0000-0000-000000000000}"/>
          </ac:spMkLst>
        </pc:spChg>
        <pc:spChg chg="mod">
          <ac:chgData name="Cao Tianyue" userId="002e49554a3b1526" providerId="LiveId" clId="{AB94867C-7F1F-4F52-A7CC-1BBF41B9F577}" dt="2020-11-20T02:42:50.858" v="43267" actId="947"/>
          <ac:spMkLst>
            <pc:docMk/>
            <pc:sldMk cId="0" sldId="294"/>
            <ac:spMk id="7259" creationId="{00000000-0000-0000-0000-000000000000}"/>
          </ac:spMkLst>
        </pc:spChg>
        <pc:spChg chg="mod">
          <ac:chgData name="Cao Tianyue" userId="002e49554a3b1526" providerId="LiveId" clId="{AB94867C-7F1F-4F52-A7CC-1BBF41B9F577}" dt="2020-11-20T02:42:50.851" v="43205" actId="947"/>
          <ac:spMkLst>
            <pc:docMk/>
            <pc:sldMk cId="0" sldId="294"/>
            <ac:spMk id="7260" creationId="{00000000-0000-0000-0000-000000000000}"/>
          </ac:spMkLst>
        </pc:spChg>
        <pc:spChg chg="mod">
          <ac:chgData name="Cao Tianyue" userId="002e49554a3b1526" providerId="LiveId" clId="{AB94867C-7F1F-4F52-A7CC-1BBF41B9F577}" dt="2020-11-20T02:42:50.847" v="43151" actId="947"/>
          <ac:spMkLst>
            <pc:docMk/>
            <pc:sldMk cId="0" sldId="294"/>
            <ac:spMk id="7261" creationId="{00000000-0000-0000-0000-000000000000}"/>
          </ac:spMkLst>
        </pc:spChg>
        <pc:spChg chg="mod">
          <ac:chgData name="Cao Tianyue" userId="002e49554a3b1526" providerId="LiveId" clId="{AB94867C-7F1F-4F52-A7CC-1BBF41B9F577}" dt="2020-11-20T02:42:50.846" v="43120" actId="947"/>
          <ac:spMkLst>
            <pc:docMk/>
            <pc:sldMk cId="0" sldId="294"/>
            <ac:spMk id="7262" creationId="{00000000-0000-0000-0000-000000000000}"/>
          </ac:spMkLst>
        </pc:spChg>
        <pc:spChg chg="mod">
          <ac:chgData name="Cao Tianyue" userId="002e49554a3b1526" providerId="LiveId" clId="{AB94867C-7F1F-4F52-A7CC-1BBF41B9F577}" dt="2020-11-20T02:42:50.844" v="43099" actId="947"/>
          <ac:spMkLst>
            <pc:docMk/>
            <pc:sldMk cId="0" sldId="294"/>
            <ac:spMk id="7263" creationId="{00000000-0000-0000-0000-000000000000}"/>
          </ac:spMkLst>
        </pc:spChg>
        <pc:spChg chg="mod">
          <ac:chgData name="Cao Tianyue" userId="002e49554a3b1526" providerId="LiveId" clId="{AB94867C-7F1F-4F52-A7CC-1BBF41B9F577}" dt="2020-11-20T02:42:50.858" v="43270" actId="947"/>
          <ac:spMkLst>
            <pc:docMk/>
            <pc:sldMk cId="0" sldId="294"/>
            <ac:spMk id="7265" creationId="{00000000-0000-0000-0000-000000000000}"/>
          </ac:spMkLst>
        </pc:spChg>
        <pc:spChg chg="mod">
          <ac:chgData name="Cao Tianyue" userId="002e49554a3b1526" providerId="LiveId" clId="{AB94867C-7F1F-4F52-A7CC-1BBF41B9F577}" dt="2020-11-20T02:42:50.851" v="43211" actId="947"/>
          <ac:spMkLst>
            <pc:docMk/>
            <pc:sldMk cId="0" sldId="294"/>
            <ac:spMk id="7266" creationId="{00000000-0000-0000-0000-000000000000}"/>
          </ac:spMkLst>
        </pc:spChg>
        <pc:spChg chg="mod">
          <ac:chgData name="Cao Tianyue" userId="002e49554a3b1526" providerId="LiveId" clId="{AB94867C-7F1F-4F52-A7CC-1BBF41B9F577}" dt="2020-11-20T02:42:50.848" v="43165" actId="947"/>
          <ac:spMkLst>
            <pc:docMk/>
            <pc:sldMk cId="0" sldId="294"/>
            <ac:spMk id="7267" creationId="{00000000-0000-0000-0000-000000000000}"/>
          </ac:spMkLst>
        </pc:spChg>
        <pc:spChg chg="mod">
          <ac:chgData name="Cao Tianyue" userId="002e49554a3b1526" providerId="LiveId" clId="{AB94867C-7F1F-4F52-A7CC-1BBF41B9F577}" dt="2020-11-20T02:42:50.846" v="43130" actId="947"/>
          <ac:spMkLst>
            <pc:docMk/>
            <pc:sldMk cId="0" sldId="294"/>
            <ac:spMk id="7268" creationId="{00000000-0000-0000-0000-000000000000}"/>
          </ac:spMkLst>
        </pc:spChg>
        <pc:spChg chg="mod">
          <ac:chgData name="Cao Tianyue" userId="002e49554a3b1526" providerId="LiveId" clId="{AB94867C-7F1F-4F52-A7CC-1BBF41B9F577}" dt="2020-11-20T02:42:50.920" v="44274" actId="947"/>
          <ac:spMkLst>
            <pc:docMk/>
            <pc:sldMk cId="0" sldId="294"/>
            <ac:spMk id="7269" creationId="{00000000-0000-0000-0000-000000000000}"/>
          </ac:spMkLst>
        </pc:spChg>
        <pc:spChg chg="mod">
          <ac:chgData name="Cao Tianyue" userId="002e49554a3b1526" providerId="LiveId" clId="{AB94867C-7F1F-4F52-A7CC-1BBF41B9F577}" dt="2020-11-20T02:42:50.919" v="44270" actId="947"/>
          <ac:spMkLst>
            <pc:docMk/>
            <pc:sldMk cId="0" sldId="294"/>
            <ac:spMk id="7271" creationId="{00000000-0000-0000-0000-000000000000}"/>
          </ac:spMkLst>
        </pc:spChg>
        <pc:spChg chg="mod">
          <ac:chgData name="Cao Tianyue" userId="002e49554a3b1526" providerId="LiveId" clId="{AB94867C-7F1F-4F52-A7CC-1BBF41B9F577}" dt="2020-11-20T02:42:50.919" v="44266" actId="947"/>
          <ac:spMkLst>
            <pc:docMk/>
            <pc:sldMk cId="0" sldId="294"/>
            <ac:spMk id="7272" creationId="{00000000-0000-0000-0000-000000000000}"/>
          </ac:spMkLst>
        </pc:spChg>
        <pc:spChg chg="mod">
          <ac:chgData name="Cao Tianyue" userId="002e49554a3b1526" providerId="LiveId" clId="{AB94867C-7F1F-4F52-A7CC-1BBF41B9F577}" dt="2020-11-20T02:42:50.919" v="44262" actId="947"/>
          <ac:spMkLst>
            <pc:docMk/>
            <pc:sldMk cId="0" sldId="294"/>
            <ac:spMk id="7273" creationId="{00000000-0000-0000-0000-000000000000}"/>
          </ac:spMkLst>
        </pc:spChg>
        <pc:spChg chg="mod">
          <ac:chgData name="Cao Tianyue" userId="002e49554a3b1526" providerId="LiveId" clId="{AB94867C-7F1F-4F52-A7CC-1BBF41B9F577}" dt="2020-11-20T02:42:50.919" v="44258" actId="947"/>
          <ac:spMkLst>
            <pc:docMk/>
            <pc:sldMk cId="0" sldId="294"/>
            <ac:spMk id="7275" creationId="{00000000-0000-0000-0000-000000000000}"/>
          </ac:spMkLst>
        </pc:spChg>
        <pc:spChg chg="mod">
          <ac:chgData name="Cao Tianyue" userId="002e49554a3b1526" providerId="LiveId" clId="{AB94867C-7F1F-4F52-A7CC-1BBF41B9F577}" dt="2020-11-20T02:42:50.918" v="44254" actId="947"/>
          <ac:spMkLst>
            <pc:docMk/>
            <pc:sldMk cId="0" sldId="294"/>
            <ac:spMk id="7276" creationId="{00000000-0000-0000-0000-000000000000}"/>
          </ac:spMkLst>
        </pc:spChg>
        <pc:spChg chg="mod">
          <ac:chgData name="Cao Tianyue" userId="002e49554a3b1526" providerId="LiveId" clId="{AB94867C-7F1F-4F52-A7CC-1BBF41B9F577}" dt="2020-11-20T02:42:50.918" v="44250" actId="947"/>
          <ac:spMkLst>
            <pc:docMk/>
            <pc:sldMk cId="0" sldId="294"/>
            <ac:spMk id="7278" creationId="{00000000-0000-0000-0000-000000000000}"/>
          </ac:spMkLst>
        </pc:spChg>
        <pc:spChg chg="mod">
          <ac:chgData name="Cao Tianyue" userId="002e49554a3b1526" providerId="LiveId" clId="{AB94867C-7F1F-4F52-A7CC-1BBF41B9F577}" dt="2020-11-20T02:42:50.918" v="44246" actId="947"/>
          <ac:spMkLst>
            <pc:docMk/>
            <pc:sldMk cId="0" sldId="294"/>
            <ac:spMk id="7279" creationId="{00000000-0000-0000-0000-000000000000}"/>
          </ac:spMkLst>
        </pc:spChg>
        <pc:spChg chg="mod">
          <ac:chgData name="Cao Tianyue" userId="002e49554a3b1526" providerId="LiveId" clId="{AB94867C-7F1F-4F52-A7CC-1BBF41B9F577}" dt="2020-11-20T02:42:50.918" v="44242" actId="947"/>
          <ac:spMkLst>
            <pc:docMk/>
            <pc:sldMk cId="0" sldId="294"/>
            <ac:spMk id="7280" creationId="{00000000-0000-0000-0000-000000000000}"/>
          </ac:spMkLst>
        </pc:spChg>
        <pc:spChg chg="mod">
          <ac:chgData name="Cao Tianyue" userId="002e49554a3b1526" providerId="LiveId" clId="{AB94867C-7F1F-4F52-A7CC-1BBF41B9F577}" dt="2020-11-20T02:42:50.917" v="44238" actId="947"/>
          <ac:spMkLst>
            <pc:docMk/>
            <pc:sldMk cId="0" sldId="294"/>
            <ac:spMk id="7281" creationId="{00000000-0000-0000-0000-000000000000}"/>
          </ac:spMkLst>
        </pc:spChg>
        <pc:spChg chg="mod">
          <ac:chgData name="Cao Tianyue" userId="002e49554a3b1526" providerId="LiveId" clId="{AB94867C-7F1F-4F52-A7CC-1BBF41B9F577}" dt="2020-11-20T02:42:50.917" v="44234" actId="947"/>
          <ac:spMkLst>
            <pc:docMk/>
            <pc:sldMk cId="0" sldId="294"/>
            <ac:spMk id="7283" creationId="{00000000-0000-0000-0000-000000000000}"/>
          </ac:spMkLst>
        </pc:spChg>
        <pc:spChg chg="mod">
          <ac:chgData name="Cao Tianyue" userId="002e49554a3b1526" providerId="LiveId" clId="{AB94867C-7F1F-4F52-A7CC-1BBF41B9F577}" dt="2020-11-20T02:42:50.917" v="44230" actId="947"/>
          <ac:spMkLst>
            <pc:docMk/>
            <pc:sldMk cId="0" sldId="294"/>
            <ac:spMk id="7284" creationId="{00000000-0000-0000-0000-000000000000}"/>
          </ac:spMkLst>
        </pc:spChg>
        <pc:spChg chg="mod">
          <ac:chgData name="Cao Tianyue" userId="002e49554a3b1526" providerId="LiveId" clId="{AB94867C-7F1F-4F52-A7CC-1BBF41B9F577}" dt="2020-11-20T02:42:50.916" v="44226" actId="947"/>
          <ac:spMkLst>
            <pc:docMk/>
            <pc:sldMk cId="0" sldId="294"/>
            <ac:spMk id="7285" creationId="{00000000-0000-0000-0000-000000000000}"/>
          </ac:spMkLst>
        </pc:spChg>
        <pc:spChg chg="mod">
          <ac:chgData name="Cao Tianyue" userId="002e49554a3b1526" providerId="LiveId" clId="{AB94867C-7F1F-4F52-A7CC-1BBF41B9F577}" dt="2020-11-20T02:42:50.916" v="44222" actId="947"/>
          <ac:spMkLst>
            <pc:docMk/>
            <pc:sldMk cId="0" sldId="294"/>
            <ac:spMk id="7286" creationId="{00000000-0000-0000-0000-000000000000}"/>
          </ac:spMkLst>
        </pc:spChg>
        <pc:spChg chg="mod">
          <ac:chgData name="Cao Tianyue" userId="002e49554a3b1526" providerId="LiveId" clId="{AB94867C-7F1F-4F52-A7CC-1BBF41B9F577}" dt="2020-11-20T02:42:50.916" v="44218" actId="947"/>
          <ac:spMkLst>
            <pc:docMk/>
            <pc:sldMk cId="0" sldId="294"/>
            <ac:spMk id="7288" creationId="{00000000-0000-0000-0000-000000000000}"/>
          </ac:spMkLst>
        </pc:spChg>
        <pc:spChg chg="mod">
          <ac:chgData name="Cao Tianyue" userId="002e49554a3b1526" providerId="LiveId" clId="{AB94867C-7F1F-4F52-A7CC-1BBF41B9F577}" dt="2020-11-20T02:42:50.916" v="44214" actId="947"/>
          <ac:spMkLst>
            <pc:docMk/>
            <pc:sldMk cId="0" sldId="294"/>
            <ac:spMk id="7289" creationId="{00000000-0000-0000-0000-000000000000}"/>
          </ac:spMkLst>
        </pc:spChg>
        <pc:spChg chg="mod">
          <ac:chgData name="Cao Tianyue" userId="002e49554a3b1526" providerId="LiveId" clId="{AB94867C-7F1F-4F52-A7CC-1BBF41B9F577}" dt="2020-11-20T02:42:50.915" v="44210" actId="947"/>
          <ac:spMkLst>
            <pc:docMk/>
            <pc:sldMk cId="0" sldId="294"/>
            <ac:spMk id="7291" creationId="{00000000-0000-0000-0000-000000000000}"/>
          </ac:spMkLst>
        </pc:spChg>
        <pc:spChg chg="mod">
          <ac:chgData name="Cao Tianyue" userId="002e49554a3b1526" providerId="LiveId" clId="{AB94867C-7F1F-4F52-A7CC-1BBF41B9F577}" dt="2020-11-20T02:42:50.915" v="44206" actId="947"/>
          <ac:spMkLst>
            <pc:docMk/>
            <pc:sldMk cId="0" sldId="294"/>
            <ac:spMk id="7292" creationId="{00000000-0000-0000-0000-000000000000}"/>
          </ac:spMkLst>
        </pc:spChg>
        <pc:spChg chg="mod">
          <ac:chgData name="Cao Tianyue" userId="002e49554a3b1526" providerId="LiveId" clId="{AB94867C-7F1F-4F52-A7CC-1BBF41B9F577}" dt="2020-11-20T02:42:50.915" v="44202" actId="947"/>
          <ac:spMkLst>
            <pc:docMk/>
            <pc:sldMk cId="0" sldId="294"/>
            <ac:spMk id="7293" creationId="{00000000-0000-0000-0000-000000000000}"/>
          </ac:spMkLst>
        </pc:spChg>
        <pc:spChg chg="mod">
          <ac:chgData name="Cao Tianyue" userId="002e49554a3b1526" providerId="LiveId" clId="{AB94867C-7F1F-4F52-A7CC-1BBF41B9F577}" dt="2020-11-20T02:42:50.915" v="44198" actId="947"/>
          <ac:spMkLst>
            <pc:docMk/>
            <pc:sldMk cId="0" sldId="294"/>
            <ac:spMk id="7294" creationId="{00000000-0000-0000-0000-000000000000}"/>
          </ac:spMkLst>
        </pc:spChg>
        <pc:spChg chg="mod">
          <ac:chgData name="Cao Tianyue" userId="002e49554a3b1526" providerId="LiveId" clId="{AB94867C-7F1F-4F52-A7CC-1BBF41B9F577}" dt="2020-11-20T02:42:50.914" v="44194" actId="947"/>
          <ac:spMkLst>
            <pc:docMk/>
            <pc:sldMk cId="0" sldId="294"/>
            <ac:spMk id="7295" creationId="{00000000-0000-0000-0000-000000000000}"/>
          </ac:spMkLst>
        </pc:spChg>
        <pc:spChg chg="mod">
          <ac:chgData name="Cao Tianyue" userId="002e49554a3b1526" providerId="LiveId" clId="{AB94867C-7F1F-4F52-A7CC-1BBF41B9F577}" dt="2020-11-20T02:42:50.914" v="44190" actId="947"/>
          <ac:spMkLst>
            <pc:docMk/>
            <pc:sldMk cId="0" sldId="294"/>
            <ac:spMk id="7296" creationId="{00000000-0000-0000-0000-000000000000}"/>
          </ac:spMkLst>
        </pc:spChg>
        <pc:spChg chg="mod">
          <ac:chgData name="Cao Tianyue" userId="002e49554a3b1526" providerId="LiveId" clId="{AB94867C-7F1F-4F52-A7CC-1BBF41B9F577}" dt="2020-11-20T02:42:50.914" v="44186" actId="947"/>
          <ac:spMkLst>
            <pc:docMk/>
            <pc:sldMk cId="0" sldId="294"/>
            <ac:spMk id="7298" creationId="{00000000-0000-0000-0000-000000000000}"/>
          </ac:spMkLst>
        </pc:spChg>
        <pc:spChg chg="mod">
          <ac:chgData name="Cao Tianyue" userId="002e49554a3b1526" providerId="LiveId" clId="{AB94867C-7F1F-4F52-A7CC-1BBF41B9F577}" dt="2020-11-20T02:42:50.914" v="44182" actId="947"/>
          <ac:spMkLst>
            <pc:docMk/>
            <pc:sldMk cId="0" sldId="294"/>
            <ac:spMk id="7299" creationId="{00000000-0000-0000-0000-000000000000}"/>
          </ac:spMkLst>
        </pc:spChg>
        <pc:spChg chg="mod">
          <ac:chgData name="Cao Tianyue" userId="002e49554a3b1526" providerId="LiveId" clId="{AB94867C-7F1F-4F52-A7CC-1BBF41B9F577}" dt="2020-11-20T02:42:50.913" v="44178" actId="947"/>
          <ac:spMkLst>
            <pc:docMk/>
            <pc:sldMk cId="0" sldId="294"/>
            <ac:spMk id="7300" creationId="{00000000-0000-0000-0000-000000000000}"/>
          </ac:spMkLst>
        </pc:spChg>
        <pc:spChg chg="mod">
          <ac:chgData name="Cao Tianyue" userId="002e49554a3b1526" providerId="LiveId" clId="{AB94867C-7F1F-4F52-A7CC-1BBF41B9F577}" dt="2020-11-20T02:42:50.913" v="44174" actId="947"/>
          <ac:spMkLst>
            <pc:docMk/>
            <pc:sldMk cId="0" sldId="294"/>
            <ac:spMk id="7301" creationId="{00000000-0000-0000-0000-000000000000}"/>
          </ac:spMkLst>
        </pc:spChg>
        <pc:spChg chg="mod">
          <ac:chgData name="Cao Tianyue" userId="002e49554a3b1526" providerId="LiveId" clId="{AB94867C-7F1F-4F52-A7CC-1BBF41B9F577}" dt="2020-11-20T02:42:50.913" v="44170" actId="947"/>
          <ac:spMkLst>
            <pc:docMk/>
            <pc:sldMk cId="0" sldId="294"/>
            <ac:spMk id="7302" creationId="{00000000-0000-0000-0000-000000000000}"/>
          </ac:spMkLst>
        </pc:spChg>
        <pc:spChg chg="mod">
          <ac:chgData name="Cao Tianyue" userId="002e49554a3b1526" providerId="LiveId" clId="{AB94867C-7F1F-4F52-A7CC-1BBF41B9F577}" dt="2020-11-20T02:42:50.913" v="44166" actId="947"/>
          <ac:spMkLst>
            <pc:docMk/>
            <pc:sldMk cId="0" sldId="294"/>
            <ac:spMk id="7303" creationId="{00000000-0000-0000-0000-000000000000}"/>
          </ac:spMkLst>
        </pc:spChg>
        <pc:spChg chg="mod">
          <ac:chgData name="Cao Tianyue" userId="002e49554a3b1526" providerId="LiveId" clId="{AB94867C-7F1F-4F52-A7CC-1BBF41B9F577}" dt="2020-11-20T02:42:50.912" v="44162" actId="947"/>
          <ac:spMkLst>
            <pc:docMk/>
            <pc:sldMk cId="0" sldId="294"/>
            <ac:spMk id="7304" creationId="{00000000-0000-0000-0000-000000000000}"/>
          </ac:spMkLst>
        </pc:spChg>
        <pc:spChg chg="mod">
          <ac:chgData name="Cao Tianyue" userId="002e49554a3b1526" providerId="LiveId" clId="{AB94867C-7F1F-4F52-A7CC-1BBF41B9F577}" dt="2020-11-20T02:42:50.858" v="43277" actId="947"/>
          <ac:spMkLst>
            <pc:docMk/>
            <pc:sldMk cId="0" sldId="294"/>
            <ac:spMk id="7306" creationId="{00000000-0000-0000-0000-000000000000}"/>
          </ac:spMkLst>
        </pc:spChg>
        <pc:spChg chg="mod">
          <ac:chgData name="Cao Tianyue" userId="002e49554a3b1526" providerId="LiveId" clId="{AB94867C-7F1F-4F52-A7CC-1BBF41B9F577}" dt="2020-11-20T02:42:50.851" v="43215" actId="947"/>
          <ac:spMkLst>
            <pc:docMk/>
            <pc:sldMk cId="0" sldId="294"/>
            <ac:spMk id="7307" creationId="{00000000-0000-0000-0000-000000000000}"/>
          </ac:spMkLst>
        </pc:spChg>
        <pc:spChg chg="mod">
          <ac:chgData name="Cao Tianyue" userId="002e49554a3b1526" providerId="LiveId" clId="{AB94867C-7F1F-4F52-A7CC-1BBF41B9F577}" dt="2020-11-20T02:42:50.848" v="43163" actId="947"/>
          <ac:spMkLst>
            <pc:docMk/>
            <pc:sldMk cId="0" sldId="294"/>
            <ac:spMk id="7308" creationId="{00000000-0000-0000-0000-000000000000}"/>
          </ac:spMkLst>
        </pc:spChg>
        <pc:spChg chg="mod">
          <ac:chgData name="Cao Tianyue" userId="002e49554a3b1526" providerId="LiveId" clId="{AB94867C-7F1F-4F52-A7CC-1BBF41B9F577}" dt="2020-11-20T02:42:50.846" v="43122" actId="947"/>
          <ac:spMkLst>
            <pc:docMk/>
            <pc:sldMk cId="0" sldId="294"/>
            <ac:spMk id="7309" creationId="{00000000-0000-0000-0000-000000000000}"/>
          </ac:spMkLst>
        </pc:spChg>
        <pc:spChg chg="mod">
          <ac:chgData name="Cao Tianyue" userId="002e49554a3b1526" providerId="LiveId" clId="{AB94867C-7F1F-4F52-A7CC-1BBF41B9F577}" dt="2020-11-20T02:42:50.858" v="43268" actId="947"/>
          <ac:spMkLst>
            <pc:docMk/>
            <pc:sldMk cId="0" sldId="294"/>
            <ac:spMk id="7311" creationId="{00000000-0000-0000-0000-000000000000}"/>
          </ac:spMkLst>
        </pc:spChg>
        <pc:spChg chg="mod">
          <ac:chgData name="Cao Tianyue" userId="002e49554a3b1526" providerId="LiveId" clId="{AB94867C-7F1F-4F52-A7CC-1BBF41B9F577}" dt="2020-11-20T02:42:50.850" v="43192" actId="947"/>
          <ac:spMkLst>
            <pc:docMk/>
            <pc:sldMk cId="0" sldId="294"/>
            <ac:spMk id="7312" creationId="{00000000-0000-0000-0000-000000000000}"/>
          </ac:spMkLst>
        </pc:spChg>
        <pc:spChg chg="mod">
          <ac:chgData name="Cao Tianyue" userId="002e49554a3b1526" providerId="LiveId" clId="{AB94867C-7F1F-4F52-A7CC-1BBF41B9F577}" dt="2020-11-20T02:42:50.912" v="44158" actId="947"/>
          <ac:spMkLst>
            <pc:docMk/>
            <pc:sldMk cId="0" sldId="294"/>
            <ac:spMk id="7314" creationId="{00000000-0000-0000-0000-000000000000}"/>
          </ac:spMkLst>
        </pc:spChg>
        <pc:spChg chg="mod">
          <ac:chgData name="Cao Tianyue" userId="002e49554a3b1526" providerId="LiveId" clId="{AB94867C-7F1F-4F52-A7CC-1BBF41B9F577}" dt="2020-11-20T02:42:50.912" v="44154" actId="947"/>
          <ac:spMkLst>
            <pc:docMk/>
            <pc:sldMk cId="0" sldId="294"/>
            <ac:spMk id="7315" creationId="{00000000-0000-0000-0000-000000000000}"/>
          </ac:spMkLst>
        </pc:spChg>
        <pc:spChg chg="mod">
          <ac:chgData name="Cao Tianyue" userId="002e49554a3b1526" providerId="LiveId" clId="{AB94867C-7F1F-4F52-A7CC-1BBF41B9F577}" dt="2020-11-20T02:42:50.911" v="44150" actId="947"/>
          <ac:spMkLst>
            <pc:docMk/>
            <pc:sldMk cId="0" sldId="294"/>
            <ac:spMk id="7316" creationId="{00000000-0000-0000-0000-000000000000}"/>
          </ac:spMkLst>
        </pc:spChg>
        <pc:spChg chg="mod">
          <ac:chgData name="Cao Tianyue" userId="002e49554a3b1526" providerId="LiveId" clId="{AB94867C-7F1F-4F52-A7CC-1BBF41B9F577}" dt="2020-11-20T02:42:50.911" v="44146" actId="947"/>
          <ac:spMkLst>
            <pc:docMk/>
            <pc:sldMk cId="0" sldId="294"/>
            <ac:spMk id="7318" creationId="{00000000-0000-0000-0000-000000000000}"/>
          </ac:spMkLst>
        </pc:spChg>
        <pc:spChg chg="mod">
          <ac:chgData name="Cao Tianyue" userId="002e49554a3b1526" providerId="LiveId" clId="{AB94867C-7F1F-4F52-A7CC-1BBF41B9F577}" dt="2020-11-20T02:42:50.911" v="44142" actId="947"/>
          <ac:spMkLst>
            <pc:docMk/>
            <pc:sldMk cId="0" sldId="294"/>
            <ac:spMk id="7319" creationId="{00000000-0000-0000-0000-000000000000}"/>
          </ac:spMkLst>
        </pc:spChg>
        <pc:spChg chg="mod">
          <ac:chgData name="Cao Tianyue" userId="002e49554a3b1526" providerId="LiveId" clId="{AB94867C-7F1F-4F52-A7CC-1BBF41B9F577}" dt="2020-11-20T02:42:50.911" v="44138" actId="947"/>
          <ac:spMkLst>
            <pc:docMk/>
            <pc:sldMk cId="0" sldId="294"/>
            <ac:spMk id="7320" creationId="{00000000-0000-0000-0000-000000000000}"/>
          </ac:spMkLst>
        </pc:spChg>
        <pc:spChg chg="mod">
          <ac:chgData name="Cao Tianyue" userId="002e49554a3b1526" providerId="LiveId" clId="{AB94867C-7F1F-4F52-A7CC-1BBF41B9F577}" dt="2020-11-20T02:42:50.910" v="44134" actId="947"/>
          <ac:spMkLst>
            <pc:docMk/>
            <pc:sldMk cId="0" sldId="294"/>
            <ac:spMk id="7322" creationId="{00000000-0000-0000-0000-000000000000}"/>
          </ac:spMkLst>
        </pc:spChg>
        <pc:spChg chg="mod">
          <ac:chgData name="Cao Tianyue" userId="002e49554a3b1526" providerId="LiveId" clId="{AB94867C-7F1F-4F52-A7CC-1BBF41B9F577}" dt="2020-11-20T02:42:50.910" v="44130" actId="947"/>
          <ac:spMkLst>
            <pc:docMk/>
            <pc:sldMk cId="0" sldId="294"/>
            <ac:spMk id="7323" creationId="{00000000-0000-0000-0000-000000000000}"/>
          </ac:spMkLst>
        </pc:spChg>
        <pc:spChg chg="mod">
          <ac:chgData name="Cao Tianyue" userId="002e49554a3b1526" providerId="LiveId" clId="{AB94867C-7F1F-4F52-A7CC-1BBF41B9F577}" dt="2020-11-20T02:42:50.910" v="44126" actId="947"/>
          <ac:spMkLst>
            <pc:docMk/>
            <pc:sldMk cId="0" sldId="294"/>
            <ac:spMk id="7325" creationId="{00000000-0000-0000-0000-000000000000}"/>
          </ac:spMkLst>
        </pc:spChg>
        <pc:spChg chg="mod">
          <ac:chgData name="Cao Tianyue" userId="002e49554a3b1526" providerId="LiveId" clId="{AB94867C-7F1F-4F52-A7CC-1BBF41B9F577}" dt="2020-11-20T02:42:50.910" v="44122" actId="947"/>
          <ac:spMkLst>
            <pc:docMk/>
            <pc:sldMk cId="0" sldId="294"/>
            <ac:spMk id="7326" creationId="{00000000-0000-0000-0000-000000000000}"/>
          </ac:spMkLst>
        </pc:spChg>
        <pc:spChg chg="mod">
          <ac:chgData name="Cao Tianyue" userId="002e49554a3b1526" providerId="LiveId" clId="{AB94867C-7F1F-4F52-A7CC-1BBF41B9F577}" dt="2020-11-20T02:42:50.910" v="44118" actId="947"/>
          <ac:spMkLst>
            <pc:docMk/>
            <pc:sldMk cId="0" sldId="294"/>
            <ac:spMk id="7327" creationId="{00000000-0000-0000-0000-000000000000}"/>
          </ac:spMkLst>
        </pc:spChg>
        <pc:spChg chg="mod">
          <ac:chgData name="Cao Tianyue" userId="002e49554a3b1526" providerId="LiveId" clId="{AB94867C-7F1F-4F52-A7CC-1BBF41B9F577}" dt="2020-11-20T02:42:50.909" v="44114" actId="947"/>
          <ac:spMkLst>
            <pc:docMk/>
            <pc:sldMk cId="0" sldId="294"/>
            <ac:spMk id="7328" creationId="{00000000-0000-0000-0000-000000000000}"/>
          </ac:spMkLst>
        </pc:spChg>
        <pc:spChg chg="mod">
          <ac:chgData name="Cao Tianyue" userId="002e49554a3b1526" providerId="LiveId" clId="{AB94867C-7F1F-4F52-A7CC-1BBF41B9F577}" dt="2020-11-20T02:42:50.909" v="44110" actId="947"/>
          <ac:spMkLst>
            <pc:docMk/>
            <pc:sldMk cId="0" sldId="294"/>
            <ac:spMk id="7329" creationId="{00000000-0000-0000-0000-000000000000}"/>
          </ac:spMkLst>
        </pc:spChg>
        <pc:spChg chg="mod">
          <ac:chgData name="Cao Tianyue" userId="002e49554a3b1526" providerId="LiveId" clId="{AB94867C-7F1F-4F52-A7CC-1BBF41B9F577}" dt="2020-11-20T02:42:50.909" v="44106" actId="947"/>
          <ac:spMkLst>
            <pc:docMk/>
            <pc:sldMk cId="0" sldId="294"/>
            <ac:spMk id="7331" creationId="{00000000-0000-0000-0000-000000000000}"/>
          </ac:spMkLst>
        </pc:spChg>
        <pc:spChg chg="mod">
          <ac:chgData name="Cao Tianyue" userId="002e49554a3b1526" providerId="LiveId" clId="{AB94867C-7F1F-4F52-A7CC-1BBF41B9F577}" dt="2020-11-20T02:42:50.909" v="44102" actId="947"/>
          <ac:spMkLst>
            <pc:docMk/>
            <pc:sldMk cId="0" sldId="294"/>
            <ac:spMk id="7332" creationId="{00000000-0000-0000-0000-000000000000}"/>
          </ac:spMkLst>
        </pc:spChg>
        <pc:spChg chg="mod">
          <ac:chgData name="Cao Tianyue" userId="002e49554a3b1526" providerId="LiveId" clId="{AB94867C-7F1F-4F52-A7CC-1BBF41B9F577}" dt="2020-11-20T02:42:50.908" v="44098" actId="947"/>
          <ac:spMkLst>
            <pc:docMk/>
            <pc:sldMk cId="0" sldId="294"/>
            <ac:spMk id="7333" creationId="{00000000-0000-0000-0000-000000000000}"/>
          </ac:spMkLst>
        </pc:spChg>
        <pc:spChg chg="mod">
          <ac:chgData name="Cao Tianyue" userId="002e49554a3b1526" providerId="LiveId" clId="{AB94867C-7F1F-4F52-A7CC-1BBF41B9F577}" dt="2020-11-20T02:42:50.908" v="44094" actId="947"/>
          <ac:spMkLst>
            <pc:docMk/>
            <pc:sldMk cId="0" sldId="294"/>
            <ac:spMk id="7334" creationId="{00000000-0000-0000-0000-000000000000}"/>
          </ac:spMkLst>
        </pc:spChg>
        <pc:spChg chg="mod">
          <ac:chgData name="Cao Tianyue" userId="002e49554a3b1526" providerId="LiveId" clId="{AB94867C-7F1F-4F52-A7CC-1BBF41B9F577}" dt="2020-11-20T02:42:50.908" v="44090" actId="947"/>
          <ac:spMkLst>
            <pc:docMk/>
            <pc:sldMk cId="0" sldId="294"/>
            <ac:spMk id="7335" creationId="{00000000-0000-0000-0000-000000000000}"/>
          </ac:spMkLst>
        </pc:spChg>
        <pc:spChg chg="mod">
          <ac:chgData name="Cao Tianyue" userId="002e49554a3b1526" providerId="LiveId" clId="{AB94867C-7F1F-4F52-A7CC-1BBF41B9F577}" dt="2020-11-20T02:42:50.908" v="44086" actId="947"/>
          <ac:spMkLst>
            <pc:docMk/>
            <pc:sldMk cId="0" sldId="294"/>
            <ac:spMk id="7336" creationId="{00000000-0000-0000-0000-000000000000}"/>
          </ac:spMkLst>
        </pc:spChg>
        <pc:spChg chg="mod">
          <ac:chgData name="Cao Tianyue" userId="002e49554a3b1526" providerId="LiveId" clId="{AB94867C-7F1F-4F52-A7CC-1BBF41B9F577}" dt="2020-11-20T02:42:50.907" v="44082" actId="947"/>
          <ac:spMkLst>
            <pc:docMk/>
            <pc:sldMk cId="0" sldId="294"/>
            <ac:spMk id="7337" creationId="{00000000-0000-0000-0000-000000000000}"/>
          </ac:spMkLst>
        </pc:spChg>
        <pc:spChg chg="mod">
          <ac:chgData name="Cao Tianyue" userId="002e49554a3b1526" providerId="LiveId" clId="{AB94867C-7F1F-4F52-A7CC-1BBF41B9F577}" dt="2020-11-20T02:42:50.907" v="44078" actId="947"/>
          <ac:spMkLst>
            <pc:docMk/>
            <pc:sldMk cId="0" sldId="294"/>
            <ac:spMk id="7338" creationId="{00000000-0000-0000-0000-000000000000}"/>
          </ac:spMkLst>
        </pc:spChg>
        <pc:spChg chg="mod">
          <ac:chgData name="Cao Tianyue" userId="002e49554a3b1526" providerId="LiveId" clId="{AB94867C-7F1F-4F52-A7CC-1BBF41B9F577}" dt="2020-11-20T02:42:50.907" v="44074" actId="947"/>
          <ac:spMkLst>
            <pc:docMk/>
            <pc:sldMk cId="0" sldId="294"/>
            <ac:spMk id="7339" creationId="{00000000-0000-0000-0000-000000000000}"/>
          </ac:spMkLst>
        </pc:spChg>
        <pc:spChg chg="mod">
          <ac:chgData name="Cao Tianyue" userId="002e49554a3b1526" providerId="LiveId" clId="{AB94867C-7F1F-4F52-A7CC-1BBF41B9F577}" dt="2020-11-20T02:42:50.907" v="44070" actId="947"/>
          <ac:spMkLst>
            <pc:docMk/>
            <pc:sldMk cId="0" sldId="294"/>
            <ac:spMk id="7340" creationId="{00000000-0000-0000-0000-000000000000}"/>
          </ac:spMkLst>
        </pc:spChg>
        <pc:spChg chg="mod">
          <ac:chgData name="Cao Tianyue" userId="002e49554a3b1526" providerId="LiveId" clId="{AB94867C-7F1F-4F52-A7CC-1BBF41B9F577}" dt="2020-11-20T02:42:50.906" v="44066" actId="947"/>
          <ac:spMkLst>
            <pc:docMk/>
            <pc:sldMk cId="0" sldId="294"/>
            <ac:spMk id="7341" creationId="{00000000-0000-0000-0000-000000000000}"/>
          </ac:spMkLst>
        </pc:spChg>
        <pc:spChg chg="mod">
          <ac:chgData name="Cao Tianyue" userId="002e49554a3b1526" providerId="LiveId" clId="{AB94867C-7F1F-4F52-A7CC-1BBF41B9F577}" dt="2020-11-20T02:42:50.906" v="44062" actId="947"/>
          <ac:spMkLst>
            <pc:docMk/>
            <pc:sldMk cId="0" sldId="294"/>
            <ac:spMk id="7342" creationId="{00000000-0000-0000-0000-000000000000}"/>
          </ac:spMkLst>
        </pc:spChg>
        <pc:spChg chg="mod">
          <ac:chgData name="Cao Tianyue" userId="002e49554a3b1526" providerId="LiveId" clId="{AB94867C-7F1F-4F52-A7CC-1BBF41B9F577}" dt="2020-11-20T02:42:50.906" v="44058" actId="947"/>
          <ac:spMkLst>
            <pc:docMk/>
            <pc:sldMk cId="0" sldId="294"/>
            <ac:spMk id="7343" creationId="{00000000-0000-0000-0000-000000000000}"/>
          </ac:spMkLst>
        </pc:spChg>
        <pc:spChg chg="mod">
          <ac:chgData name="Cao Tianyue" userId="002e49554a3b1526" providerId="LiveId" clId="{AB94867C-7F1F-4F52-A7CC-1BBF41B9F577}" dt="2020-11-20T02:42:50.906" v="44054" actId="947"/>
          <ac:spMkLst>
            <pc:docMk/>
            <pc:sldMk cId="0" sldId="294"/>
            <ac:spMk id="7344" creationId="{00000000-0000-0000-0000-000000000000}"/>
          </ac:spMkLst>
        </pc:spChg>
        <pc:spChg chg="mod">
          <ac:chgData name="Cao Tianyue" userId="002e49554a3b1526" providerId="LiveId" clId="{AB94867C-7F1F-4F52-A7CC-1BBF41B9F577}" dt="2020-11-20T02:42:50.906" v="44050" actId="947"/>
          <ac:spMkLst>
            <pc:docMk/>
            <pc:sldMk cId="0" sldId="294"/>
            <ac:spMk id="7345" creationId="{00000000-0000-0000-0000-000000000000}"/>
          </ac:spMkLst>
        </pc:spChg>
        <pc:spChg chg="mod">
          <ac:chgData name="Cao Tianyue" userId="002e49554a3b1526" providerId="LiveId" clId="{AB94867C-7F1F-4F52-A7CC-1BBF41B9F577}" dt="2020-11-20T02:42:50.905" v="44046" actId="947"/>
          <ac:spMkLst>
            <pc:docMk/>
            <pc:sldMk cId="0" sldId="294"/>
            <ac:spMk id="7346" creationId="{00000000-0000-0000-0000-000000000000}"/>
          </ac:spMkLst>
        </pc:spChg>
        <pc:spChg chg="mod">
          <ac:chgData name="Cao Tianyue" userId="002e49554a3b1526" providerId="LiveId" clId="{AB94867C-7F1F-4F52-A7CC-1BBF41B9F577}" dt="2020-11-20T02:42:50.905" v="44042" actId="947"/>
          <ac:spMkLst>
            <pc:docMk/>
            <pc:sldMk cId="0" sldId="294"/>
            <ac:spMk id="7347" creationId="{00000000-0000-0000-0000-000000000000}"/>
          </ac:spMkLst>
        </pc:spChg>
        <pc:spChg chg="mod">
          <ac:chgData name="Cao Tianyue" userId="002e49554a3b1526" providerId="LiveId" clId="{AB94867C-7F1F-4F52-A7CC-1BBF41B9F577}" dt="2020-11-20T02:42:50.905" v="44038" actId="947"/>
          <ac:spMkLst>
            <pc:docMk/>
            <pc:sldMk cId="0" sldId="294"/>
            <ac:spMk id="7348" creationId="{00000000-0000-0000-0000-000000000000}"/>
          </ac:spMkLst>
        </pc:spChg>
        <pc:spChg chg="mod">
          <ac:chgData name="Cao Tianyue" userId="002e49554a3b1526" providerId="LiveId" clId="{AB94867C-7F1F-4F52-A7CC-1BBF41B9F577}" dt="2020-11-20T02:42:50.904" v="44034" actId="947"/>
          <ac:spMkLst>
            <pc:docMk/>
            <pc:sldMk cId="0" sldId="294"/>
            <ac:spMk id="7349" creationId="{00000000-0000-0000-0000-000000000000}"/>
          </ac:spMkLst>
        </pc:spChg>
        <pc:spChg chg="mod">
          <ac:chgData name="Cao Tianyue" userId="002e49554a3b1526" providerId="LiveId" clId="{AB94867C-7F1F-4F52-A7CC-1BBF41B9F577}" dt="2020-11-20T02:42:50.904" v="44030" actId="947"/>
          <ac:spMkLst>
            <pc:docMk/>
            <pc:sldMk cId="0" sldId="294"/>
            <ac:spMk id="7351" creationId="{00000000-0000-0000-0000-000000000000}"/>
          </ac:spMkLst>
        </pc:spChg>
        <pc:spChg chg="mod">
          <ac:chgData name="Cao Tianyue" userId="002e49554a3b1526" providerId="LiveId" clId="{AB94867C-7F1F-4F52-A7CC-1BBF41B9F577}" dt="2020-11-20T02:42:50.904" v="44026" actId="947"/>
          <ac:spMkLst>
            <pc:docMk/>
            <pc:sldMk cId="0" sldId="294"/>
            <ac:spMk id="7352" creationId="{00000000-0000-0000-0000-000000000000}"/>
          </ac:spMkLst>
        </pc:spChg>
        <pc:spChg chg="mod">
          <ac:chgData name="Cao Tianyue" userId="002e49554a3b1526" providerId="LiveId" clId="{AB94867C-7F1F-4F52-A7CC-1BBF41B9F577}" dt="2020-11-20T02:42:50.904" v="44022" actId="947"/>
          <ac:spMkLst>
            <pc:docMk/>
            <pc:sldMk cId="0" sldId="294"/>
            <ac:spMk id="7353" creationId="{00000000-0000-0000-0000-000000000000}"/>
          </ac:spMkLst>
        </pc:spChg>
        <pc:spChg chg="mod">
          <ac:chgData name="Cao Tianyue" userId="002e49554a3b1526" providerId="LiveId" clId="{AB94867C-7F1F-4F52-A7CC-1BBF41B9F577}" dt="2020-11-20T02:42:50.903" v="44018" actId="947"/>
          <ac:spMkLst>
            <pc:docMk/>
            <pc:sldMk cId="0" sldId="294"/>
            <ac:spMk id="7354" creationId="{00000000-0000-0000-0000-000000000000}"/>
          </ac:spMkLst>
        </pc:spChg>
        <pc:spChg chg="mod">
          <ac:chgData name="Cao Tianyue" userId="002e49554a3b1526" providerId="LiveId" clId="{AB94867C-7F1F-4F52-A7CC-1BBF41B9F577}" dt="2020-11-20T02:42:50.903" v="44014" actId="947"/>
          <ac:spMkLst>
            <pc:docMk/>
            <pc:sldMk cId="0" sldId="294"/>
            <ac:spMk id="7356" creationId="{00000000-0000-0000-0000-000000000000}"/>
          </ac:spMkLst>
        </pc:spChg>
        <pc:spChg chg="mod">
          <ac:chgData name="Cao Tianyue" userId="002e49554a3b1526" providerId="LiveId" clId="{AB94867C-7F1F-4F52-A7CC-1BBF41B9F577}" dt="2020-11-20T02:42:50.903" v="44010" actId="947"/>
          <ac:spMkLst>
            <pc:docMk/>
            <pc:sldMk cId="0" sldId="294"/>
            <ac:spMk id="7357" creationId="{00000000-0000-0000-0000-000000000000}"/>
          </ac:spMkLst>
        </pc:spChg>
        <pc:spChg chg="mod">
          <ac:chgData name="Cao Tianyue" userId="002e49554a3b1526" providerId="LiveId" clId="{AB94867C-7F1F-4F52-A7CC-1BBF41B9F577}" dt="2020-11-20T02:42:50.903" v="44006" actId="947"/>
          <ac:spMkLst>
            <pc:docMk/>
            <pc:sldMk cId="0" sldId="294"/>
            <ac:spMk id="7358" creationId="{00000000-0000-0000-0000-000000000000}"/>
          </ac:spMkLst>
        </pc:spChg>
        <pc:spChg chg="mod">
          <ac:chgData name="Cao Tianyue" userId="002e49554a3b1526" providerId="LiveId" clId="{AB94867C-7F1F-4F52-A7CC-1BBF41B9F577}" dt="2020-11-20T02:42:50.903" v="44002" actId="947"/>
          <ac:spMkLst>
            <pc:docMk/>
            <pc:sldMk cId="0" sldId="294"/>
            <ac:spMk id="7360" creationId="{00000000-0000-0000-0000-000000000000}"/>
          </ac:spMkLst>
        </pc:spChg>
        <pc:spChg chg="mod">
          <ac:chgData name="Cao Tianyue" userId="002e49554a3b1526" providerId="LiveId" clId="{AB94867C-7F1F-4F52-A7CC-1BBF41B9F577}" dt="2020-11-20T02:42:50.902" v="43998" actId="947"/>
          <ac:spMkLst>
            <pc:docMk/>
            <pc:sldMk cId="0" sldId="294"/>
            <ac:spMk id="7361" creationId="{00000000-0000-0000-0000-000000000000}"/>
          </ac:spMkLst>
        </pc:spChg>
        <pc:spChg chg="mod">
          <ac:chgData name="Cao Tianyue" userId="002e49554a3b1526" providerId="LiveId" clId="{AB94867C-7F1F-4F52-A7CC-1BBF41B9F577}" dt="2020-11-20T02:42:50.902" v="43994" actId="947"/>
          <ac:spMkLst>
            <pc:docMk/>
            <pc:sldMk cId="0" sldId="294"/>
            <ac:spMk id="7362" creationId="{00000000-0000-0000-0000-000000000000}"/>
          </ac:spMkLst>
        </pc:spChg>
        <pc:spChg chg="mod">
          <ac:chgData name="Cao Tianyue" userId="002e49554a3b1526" providerId="LiveId" clId="{AB94867C-7F1F-4F52-A7CC-1BBF41B9F577}" dt="2020-11-20T02:42:50.902" v="43990" actId="947"/>
          <ac:spMkLst>
            <pc:docMk/>
            <pc:sldMk cId="0" sldId="294"/>
            <ac:spMk id="7363" creationId="{00000000-0000-0000-0000-000000000000}"/>
          </ac:spMkLst>
        </pc:spChg>
        <pc:spChg chg="mod">
          <ac:chgData name="Cao Tianyue" userId="002e49554a3b1526" providerId="LiveId" clId="{AB94867C-7F1F-4F52-A7CC-1BBF41B9F577}" dt="2020-11-20T02:42:50.902" v="43986" actId="947"/>
          <ac:spMkLst>
            <pc:docMk/>
            <pc:sldMk cId="0" sldId="294"/>
            <ac:spMk id="7364" creationId="{00000000-0000-0000-0000-000000000000}"/>
          </ac:spMkLst>
        </pc:spChg>
        <pc:spChg chg="mod">
          <ac:chgData name="Cao Tianyue" userId="002e49554a3b1526" providerId="LiveId" clId="{AB94867C-7F1F-4F52-A7CC-1BBF41B9F577}" dt="2020-11-20T02:42:50.901" v="43982" actId="947"/>
          <ac:spMkLst>
            <pc:docMk/>
            <pc:sldMk cId="0" sldId="294"/>
            <ac:spMk id="7366" creationId="{00000000-0000-0000-0000-000000000000}"/>
          </ac:spMkLst>
        </pc:spChg>
        <pc:spChg chg="mod">
          <ac:chgData name="Cao Tianyue" userId="002e49554a3b1526" providerId="LiveId" clId="{AB94867C-7F1F-4F52-A7CC-1BBF41B9F577}" dt="2020-11-20T02:42:50.901" v="43978" actId="947"/>
          <ac:spMkLst>
            <pc:docMk/>
            <pc:sldMk cId="0" sldId="294"/>
            <ac:spMk id="7367" creationId="{00000000-0000-0000-0000-000000000000}"/>
          </ac:spMkLst>
        </pc:spChg>
        <pc:spChg chg="mod">
          <ac:chgData name="Cao Tianyue" userId="002e49554a3b1526" providerId="LiveId" clId="{AB94867C-7F1F-4F52-A7CC-1BBF41B9F577}" dt="2020-11-20T02:42:50.901" v="43974" actId="947"/>
          <ac:spMkLst>
            <pc:docMk/>
            <pc:sldMk cId="0" sldId="294"/>
            <ac:spMk id="7368" creationId="{00000000-0000-0000-0000-000000000000}"/>
          </ac:spMkLst>
        </pc:spChg>
        <pc:spChg chg="mod">
          <ac:chgData name="Cao Tianyue" userId="002e49554a3b1526" providerId="LiveId" clId="{AB94867C-7F1F-4F52-A7CC-1BBF41B9F577}" dt="2020-11-20T02:42:50.858" v="43272" actId="947"/>
          <ac:spMkLst>
            <pc:docMk/>
            <pc:sldMk cId="0" sldId="294"/>
            <ac:spMk id="7370" creationId="{00000000-0000-0000-0000-000000000000}"/>
          </ac:spMkLst>
        </pc:spChg>
        <pc:spChg chg="mod">
          <ac:chgData name="Cao Tianyue" userId="002e49554a3b1526" providerId="LiveId" clId="{AB94867C-7F1F-4F52-A7CC-1BBF41B9F577}" dt="2020-11-20T02:42:50.851" v="43212" actId="947"/>
          <ac:spMkLst>
            <pc:docMk/>
            <pc:sldMk cId="0" sldId="294"/>
            <ac:spMk id="7371" creationId="{00000000-0000-0000-0000-000000000000}"/>
          </ac:spMkLst>
        </pc:spChg>
        <pc:spChg chg="mod">
          <ac:chgData name="Cao Tianyue" userId="002e49554a3b1526" providerId="LiveId" clId="{AB94867C-7F1F-4F52-A7CC-1BBF41B9F577}" dt="2020-11-20T02:42:50.848" v="43160" actId="947"/>
          <ac:spMkLst>
            <pc:docMk/>
            <pc:sldMk cId="0" sldId="294"/>
            <ac:spMk id="7372" creationId="{00000000-0000-0000-0000-000000000000}"/>
          </ac:spMkLst>
        </pc:spChg>
        <pc:spChg chg="mod">
          <ac:chgData name="Cao Tianyue" userId="002e49554a3b1526" providerId="LiveId" clId="{AB94867C-7F1F-4F52-A7CC-1BBF41B9F577}" dt="2020-11-20T02:42:50.855" v="43251" actId="947"/>
          <ac:spMkLst>
            <pc:docMk/>
            <pc:sldMk cId="0" sldId="294"/>
            <ac:spMk id="7374" creationId="{00000000-0000-0000-0000-000000000000}"/>
          </ac:spMkLst>
        </pc:spChg>
        <pc:spChg chg="mod">
          <ac:chgData name="Cao Tianyue" userId="002e49554a3b1526" providerId="LiveId" clId="{AB94867C-7F1F-4F52-A7CC-1BBF41B9F577}" dt="2020-11-20T02:42:50.850" v="43191" actId="947"/>
          <ac:spMkLst>
            <pc:docMk/>
            <pc:sldMk cId="0" sldId="294"/>
            <ac:spMk id="7375" creationId="{00000000-0000-0000-0000-000000000000}"/>
          </ac:spMkLst>
        </pc:spChg>
        <pc:spChg chg="mod">
          <ac:chgData name="Cao Tianyue" userId="002e49554a3b1526" providerId="LiveId" clId="{AB94867C-7F1F-4F52-A7CC-1BBF41B9F577}" dt="2020-11-20T02:42:50.847" v="43145" actId="947"/>
          <ac:spMkLst>
            <pc:docMk/>
            <pc:sldMk cId="0" sldId="294"/>
            <ac:spMk id="7376" creationId="{00000000-0000-0000-0000-000000000000}"/>
          </ac:spMkLst>
        </pc:spChg>
        <pc:spChg chg="mod">
          <ac:chgData name="Cao Tianyue" userId="002e49554a3b1526" providerId="LiveId" clId="{AB94867C-7F1F-4F52-A7CC-1BBF41B9F577}" dt="2020-11-20T02:42:50.845" v="43117" actId="947"/>
          <ac:spMkLst>
            <pc:docMk/>
            <pc:sldMk cId="0" sldId="294"/>
            <ac:spMk id="7377" creationId="{00000000-0000-0000-0000-000000000000}"/>
          </ac:spMkLst>
        </pc:spChg>
        <pc:spChg chg="mod">
          <ac:chgData name="Cao Tianyue" userId="002e49554a3b1526" providerId="LiveId" clId="{AB94867C-7F1F-4F52-A7CC-1BBF41B9F577}" dt="2020-11-20T02:42:50.844" v="43098" actId="947"/>
          <ac:spMkLst>
            <pc:docMk/>
            <pc:sldMk cId="0" sldId="294"/>
            <ac:spMk id="7378" creationId="{00000000-0000-0000-0000-000000000000}"/>
          </ac:spMkLst>
        </pc:spChg>
        <pc:spChg chg="mod">
          <ac:chgData name="Cao Tianyue" userId="002e49554a3b1526" providerId="LiveId" clId="{AB94867C-7F1F-4F52-A7CC-1BBF41B9F577}" dt="2020-11-20T02:42:50.901" v="43970" actId="947"/>
          <ac:spMkLst>
            <pc:docMk/>
            <pc:sldMk cId="0" sldId="294"/>
            <ac:spMk id="7380" creationId="{00000000-0000-0000-0000-000000000000}"/>
          </ac:spMkLst>
        </pc:spChg>
        <pc:spChg chg="mod">
          <ac:chgData name="Cao Tianyue" userId="002e49554a3b1526" providerId="LiveId" clId="{AB94867C-7F1F-4F52-A7CC-1BBF41B9F577}" dt="2020-11-20T02:42:50.900" v="43966" actId="947"/>
          <ac:spMkLst>
            <pc:docMk/>
            <pc:sldMk cId="0" sldId="294"/>
            <ac:spMk id="7381" creationId="{00000000-0000-0000-0000-000000000000}"/>
          </ac:spMkLst>
        </pc:spChg>
        <pc:spChg chg="mod">
          <ac:chgData name="Cao Tianyue" userId="002e49554a3b1526" providerId="LiveId" clId="{AB94867C-7F1F-4F52-A7CC-1BBF41B9F577}" dt="2020-11-20T02:42:50.900" v="43962" actId="947"/>
          <ac:spMkLst>
            <pc:docMk/>
            <pc:sldMk cId="0" sldId="294"/>
            <ac:spMk id="7382" creationId="{00000000-0000-0000-0000-000000000000}"/>
          </ac:spMkLst>
        </pc:spChg>
        <pc:spChg chg="mod">
          <ac:chgData name="Cao Tianyue" userId="002e49554a3b1526" providerId="LiveId" clId="{AB94867C-7F1F-4F52-A7CC-1BBF41B9F577}" dt="2020-11-20T02:42:50.900" v="43958" actId="947"/>
          <ac:spMkLst>
            <pc:docMk/>
            <pc:sldMk cId="0" sldId="294"/>
            <ac:spMk id="7383" creationId="{00000000-0000-0000-0000-000000000000}"/>
          </ac:spMkLst>
        </pc:spChg>
        <pc:spChg chg="mod">
          <ac:chgData name="Cao Tianyue" userId="002e49554a3b1526" providerId="LiveId" clId="{AB94867C-7F1F-4F52-A7CC-1BBF41B9F577}" dt="2020-11-20T02:42:50.900" v="43954" actId="947"/>
          <ac:spMkLst>
            <pc:docMk/>
            <pc:sldMk cId="0" sldId="294"/>
            <ac:spMk id="7385" creationId="{00000000-0000-0000-0000-000000000000}"/>
          </ac:spMkLst>
        </pc:spChg>
        <pc:spChg chg="mod">
          <ac:chgData name="Cao Tianyue" userId="002e49554a3b1526" providerId="LiveId" clId="{AB94867C-7F1F-4F52-A7CC-1BBF41B9F577}" dt="2020-11-20T02:42:50.899" v="43950" actId="947"/>
          <ac:spMkLst>
            <pc:docMk/>
            <pc:sldMk cId="0" sldId="294"/>
            <ac:spMk id="7386" creationId="{00000000-0000-0000-0000-000000000000}"/>
          </ac:spMkLst>
        </pc:spChg>
        <pc:spChg chg="mod">
          <ac:chgData name="Cao Tianyue" userId="002e49554a3b1526" providerId="LiveId" clId="{AB94867C-7F1F-4F52-A7CC-1BBF41B9F577}" dt="2020-11-20T02:42:50.899" v="43946" actId="947"/>
          <ac:spMkLst>
            <pc:docMk/>
            <pc:sldMk cId="0" sldId="294"/>
            <ac:spMk id="7388" creationId="{00000000-0000-0000-0000-000000000000}"/>
          </ac:spMkLst>
        </pc:spChg>
        <pc:spChg chg="mod">
          <ac:chgData name="Cao Tianyue" userId="002e49554a3b1526" providerId="LiveId" clId="{AB94867C-7F1F-4F52-A7CC-1BBF41B9F577}" dt="2020-11-20T02:42:50.899" v="43942" actId="947"/>
          <ac:spMkLst>
            <pc:docMk/>
            <pc:sldMk cId="0" sldId="294"/>
            <ac:spMk id="7389" creationId="{00000000-0000-0000-0000-000000000000}"/>
          </ac:spMkLst>
        </pc:spChg>
        <pc:spChg chg="mod">
          <ac:chgData name="Cao Tianyue" userId="002e49554a3b1526" providerId="LiveId" clId="{AB94867C-7F1F-4F52-A7CC-1BBF41B9F577}" dt="2020-11-20T02:42:50.899" v="43938" actId="947"/>
          <ac:spMkLst>
            <pc:docMk/>
            <pc:sldMk cId="0" sldId="294"/>
            <ac:spMk id="7390" creationId="{00000000-0000-0000-0000-000000000000}"/>
          </ac:spMkLst>
        </pc:spChg>
        <pc:spChg chg="mod">
          <ac:chgData name="Cao Tianyue" userId="002e49554a3b1526" providerId="LiveId" clId="{AB94867C-7F1F-4F52-A7CC-1BBF41B9F577}" dt="2020-11-20T02:42:50.898" v="43934" actId="947"/>
          <ac:spMkLst>
            <pc:docMk/>
            <pc:sldMk cId="0" sldId="294"/>
            <ac:spMk id="7391" creationId="{00000000-0000-0000-0000-000000000000}"/>
          </ac:spMkLst>
        </pc:spChg>
        <pc:spChg chg="mod">
          <ac:chgData name="Cao Tianyue" userId="002e49554a3b1526" providerId="LiveId" clId="{AB94867C-7F1F-4F52-A7CC-1BBF41B9F577}" dt="2020-11-20T02:42:50.898" v="43930" actId="947"/>
          <ac:spMkLst>
            <pc:docMk/>
            <pc:sldMk cId="0" sldId="294"/>
            <ac:spMk id="7392" creationId="{00000000-0000-0000-0000-000000000000}"/>
          </ac:spMkLst>
        </pc:spChg>
        <pc:spChg chg="mod">
          <ac:chgData name="Cao Tianyue" userId="002e49554a3b1526" providerId="LiveId" clId="{AB94867C-7F1F-4F52-A7CC-1BBF41B9F577}" dt="2020-11-20T02:42:50.898" v="43926" actId="947"/>
          <ac:spMkLst>
            <pc:docMk/>
            <pc:sldMk cId="0" sldId="294"/>
            <ac:spMk id="7393" creationId="{00000000-0000-0000-0000-000000000000}"/>
          </ac:spMkLst>
        </pc:spChg>
        <pc:spChg chg="mod">
          <ac:chgData name="Cao Tianyue" userId="002e49554a3b1526" providerId="LiveId" clId="{AB94867C-7F1F-4F52-A7CC-1BBF41B9F577}" dt="2020-11-20T02:42:50.898" v="43922" actId="947"/>
          <ac:spMkLst>
            <pc:docMk/>
            <pc:sldMk cId="0" sldId="294"/>
            <ac:spMk id="7394" creationId="{00000000-0000-0000-0000-000000000000}"/>
          </ac:spMkLst>
        </pc:spChg>
        <pc:spChg chg="mod">
          <ac:chgData name="Cao Tianyue" userId="002e49554a3b1526" providerId="LiveId" clId="{AB94867C-7F1F-4F52-A7CC-1BBF41B9F577}" dt="2020-11-20T02:42:50.897" v="43918" actId="947"/>
          <ac:spMkLst>
            <pc:docMk/>
            <pc:sldMk cId="0" sldId="294"/>
            <ac:spMk id="7395" creationId="{00000000-0000-0000-0000-000000000000}"/>
          </ac:spMkLst>
        </pc:spChg>
        <pc:spChg chg="mod">
          <ac:chgData name="Cao Tianyue" userId="002e49554a3b1526" providerId="LiveId" clId="{AB94867C-7F1F-4F52-A7CC-1BBF41B9F577}" dt="2020-11-20T02:42:50.897" v="43914" actId="947"/>
          <ac:spMkLst>
            <pc:docMk/>
            <pc:sldMk cId="0" sldId="294"/>
            <ac:spMk id="7397" creationId="{00000000-0000-0000-0000-000000000000}"/>
          </ac:spMkLst>
        </pc:spChg>
        <pc:spChg chg="mod">
          <ac:chgData name="Cao Tianyue" userId="002e49554a3b1526" providerId="LiveId" clId="{AB94867C-7F1F-4F52-A7CC-1BBF41B9F577}" dt="2020-11-20T02:42:50.897" v="43910" actId="947"/>
          <ac:spMkLst>
            <pc:docMk/>
            <pc:sldMk cId="0" sldId="294"/>
            <ac:spMk id="7398" creationId="{00000000-0000-0000-0000-000000000000}"/>
          </ac:spMkLst>
        </pc:spChg>
        <pc:spChg chg="mod">
          <ac:chgData name="Cao Tianyue" userId="002e49554a3b1526" providerId="LiveId" clId="{AB94867C-7F1F-4F52-A7CC-1BBF41B9F577}" dt="2020-11-20T02:42:50.897" v="43906" actId="947"/>
          <ac:spMkLst>
            <pc:docMk/>
            <pc:sldMk cId="0" sldId="294"/>
            <ac:spMk id="7399" creationId="{00000000-0000-0000-0000-000000000000}"/>
          </ac:spMkLst>
        </pc:spChg>
        <pc:spChg chg="mod">
          <ac:chgData name="Cao Tianyue" userId="002e49554a3b1526" providerId="LiveId" clId="{AB94867C-7F1F-4F52-A7CC-1BBF41B9F577}" dt="2020-11-20T02:42:50.896" v="43902" actId="947"/>
          <ac:spMkLst>
            <pc:docMk/>
            <pc:sldMk cId="0" sldId="294"/>
            <ac:spMk id="7401" creationId="{00000000-0000-0000-0000-000000000000}"/>
          </ac:spMkLst>
        </pc:spChg>
        <pc:spChg chg="mod">
          <ac:chgData name="Cao Tianyue" userId="002e49554a3b1526" providerId="LiveId" clId="{AB94867C-7F1F-4F52-A7CC-1BBF41B9F577}" dt="2020-11-20T02:42:50.896" v="43898" actId="947"/>
          <ac:spMkLst>
            <pc:docMk/>
            <pc:sldMk cId="0" sldId="294"/>
            <ac:spMk id="7402" creationId="{00000000-0000-0000-0000-000000000000}"/>
          </ac:spMkLst>
        </pc:spChg>
        <pc:spChg chg="mod">
          <ac:chgData name="Cao Tianyue" userId="002e49554a3b1526" providerId="LiveId" clId="{AB94867C-7F1F-4F52-A7CC-1BBF41B9F577}" dt="2020-11-20T02:42:50.896" v="43894" actId="947"/>
          <ac:spMkLst>
            <pc:docMk/>
            <pc:sldMk cId="0" sldId="294"/>
            <ac:spMk id="7404" creationId="{00000000-0000-0000-0000-000000000000}"/>
          </ac:spMkLst>
        </pc:spChg>
        <pc:spChg chg="mod">
          <ac:chgData name="Cao Tianyue" userId="002e49554a3b1526" providerId="LiveId" clId="{AB94867C-7F1F-4F52-A7CC-1BBF41B9F577}" dt="2020-11-20T02:42:50.896" v="43890" actId="947"/>
          <ac:spMkLst>
            <pc:docMk/>
            <pc:sldMk cId="0" sldId="294"/>
            <ac:spMk id="7405" creationId="{00000000-0000-0000-0000-000000000000}"/>
          </ac:spMkLst>
        </pc:spChg>
        <pc:spChg chg="mod">
          <ac:chgData name="Cao Tianyue" userId="002e49554a3b1526" providerId="LiveId" clId="{AB94867C-7F1F-4F52-A7CC-1BBF41B9F577}" dt="2020-11-20T02:42:50.895" v="43886" actId="947"/>
          <ac:spMkLst>
            <pc:docMk/>
            <pc:sldMk cId="0" sldId="294"/>
            <ac:spMk id="7406" creationId="{00000000-0000-0000-0000-000000000000}"/>
          </ac:spMkLst>
        </pc:spChg>
        <pc:spChg chg="mod">
          <ac:chgData name="Cao Tianyue" userId="002e49554a3b1526" providerId="LiveId" clId="{AB94867C-7F1F-4F52-A7CC-1BBF41B9F577}" dt="2020-11-20T02:42:50.895" v="43882" actId="947"/>
          <ac:spMkLst>
            <pc:docMk/>
            <pc:sldMk cId="0" sldId="294"/>
            <ac:spMk id="7408" creationId="{00000000-0000-0000-0000-000000000000}"/>
          </ac:spMkLst>
        </pc:spChg>
        <pc:spChg chg="mod">
          <ac:chgData name="Cao Tianyue" userId="002e49554a3b1526" providerId="LiveId" clId="{AB94867C-7F1F-4F52-A7CC-1BBF41B9F577}" dt="2020-11-20T02:42:50.895" v="43878" actId="947"/>
          <ac:spMkLst>
            <pc:docMk/>
            <pc:sldMk cId="0" sldId="294"/>
            <ac:spMk id="7409" creationId="{00000000-0000-0000-0000-000000000000}"/>
          </ac:spMkLst>
        </pc:spChg>
        <pc:spChg chg="mod">
          <ac:chgData name="Cao Tianyue" userId="002e49554a3b1526" providerId="LiveId" clId="{AB94867C-7F1F-4F52-A7CC-1BBF41B9F577}" dt="2020-11-20T02:42:50.894" v="43874" actId="947"/>
          <ac:spMkLst>
            <pc:docMk/>
            <pc:sldMk cId="0" sldId="294"/>
            <ac:spMk id="7410" creationId="{00000000-0000-0000-0000-000000000000}"/>
          </ac:spMkLst>
        </pc:spChg>
        <pc:spChg chg="mod">
          <ac:chgData name="Cao Tianyue" userId="002e49554a3b1526" providerId="LiveId" clId="{AB94867C-7F1F-4F52-A7CC-1BBF41B9F577}" dt="2020-11-20T02:42:50.894" v="43870" actId="947"/>
          <ac:spMkLst>
            <pc:docMk/>
            <pc:sldMk cId="0" sldId="294"/>
            <ac:spMk id="7411" creationId="{00000000-0000-0000-0000-000000000000}"/>
          </ac:spMkLst>
        </pc:spChg>
        <pc:spChg chg="mod">
          <ac:chgData name="Cao Tianyue" userId="002e49554a3b1526" providerId="LiveId" clId="{AB94867C-7F1F-4F52-A7CC-1BBF41B9F577}" dt="2020-11-20T02:42:50.894" v="43866" actId="947"/>
          <ac:spMkLst>
            <pc:docMk/>
            <pc:sldMk cId="0" sldId="294"/>
            <ac:spMk id="7412" creationId="{00000000-0000-0000-0000-000000000000}"/>
          </ac:spMkLst>
        </pc:spChg>
        <pc:spChg chg="mod">
          <ac:chgData name="Cao Tianyue" userId="002e49554a3b1526" providerId="LiveId" clId="{AB94867C-7F1F-4F52-A7CC-1BBF41B9F577}" dt="2020-11-20T02:42:50.894" v="43862" actId="947"/>
          <ac:spMkLst>
            <pc:docMk/>
            <pc:sldMk cId="0" sldId="294"/>
            <ac:spMk id="7414" creationId="{00000000-0000-0000-0000-000000000000}"/>
          </ac:spMkLst>
        </pc:spChg>
        <pc:spChg chg="mod">
          <ac:chgData name="Cao Tianyue" userId="002e49554a3b1526" providerId="LiveId" clId="{AB94867C-7F1F-4F52-A7CC-1BBF41B9F577}" dt="2020-11-20T02:42:50.894" v="43858" actId="947"/>
          <ac:spMkLst>
            <pc:docMk/>
            <pc:sldMk cId="0" sldId="294"/>
            <ac:spMk id="7415" creationId="{00000000-0000-0000-0000-000000000000}"/>
          </ac:spMkLst>
        </pc:spChg>
        <pc:spChg chg="mod">
          <ac:chgData name="Cao Tianyue" userId="002e49554a3b1526" providerId="LiveId" clId="{AB94867C-7F1F-4F52-A7CC-1BBF41B9F577}" dt="2020-11-20T02:42:50.857" v="43260" actId="947"/>
          <ac:spMkLst>
            <pc:docMk/>
            <pc:sldMk cId="0" sldId="294"/>
            <ac:spMk id="7416" creationId="{00000000-0000-0000-0000-000000000000}"/>
          </ac:spMkLst>
        </pc:spChg>
        <pc:spChg chg="mod">
          <ac:chgData name="Cao Tianyue" userId="002e49554a3b1526" providerId="LiveId" clId="{AB94867C-7F1F-4F52-A7CC-1BBF41B9F577}" dt="2020-11-20T02:42:50.857" v="43265" actId="947"/>
          <ac:spMkLst>
            <pc:docMk/>
            <pc:sldMk cId="0" sldId="294"/>
            <ac:spMk id="7418" creationId="{00000000-0000-0000-0000-000000000000}"/>
          </ac:spMkLst>
        </pc:spChg>
        <pc:spChg chg="mod">
          <ac:chgData name="Cao Tianyue" userId="002e49554a3b1526" providerId="LiveId" clId="{AB94867C-7F1F-4F52-A7CC-1BBF41B9F577}" dt="2020-11-20T02:42:50.851" v="43204" actId="947"/>
          <ac:spMkLst>
            <pc:docMk/>
            <pc:sldMk cId="0" sldId="294"/>
            <ac:spMk id="7419" creationId="{00000000-0000-0000-0000-000000000000}"/>
          </ac:spMkLst>
        </pc:spChg>
        <pc:spChg chg="mod">
          <ac:chgData name="Cao Tianyue" userId="002e49554a3b1526" providerId="LiveId" clId="{AB94867C-7F1F-4F52-A7CC-1BBF41B9F577}" dt="2020-11-20T02:42:50.848" v="43155" actId="947"/>
          <ac:spMkLst>
            <pc:docMk/>
            <pc:sldMk cId="0" sldId="294"/>
            <ac:spMk id="7420" creationId="{00000000-0000-0000-0000-000000000000}"/>
          </ac:spMkLst>
        </pc:spChg>
        <pc:spChg chg="mod">
          <ac:chgData name="Cao Tianyue" userId="002e49554a3b1526" providerId="LiveId" clId="{AB94867C-7F1F-4F52-A7CC-1BBF41B9F577}" dt="2020-11-20T02:42:50.846" v="43119" actId="947"/>
          <ac:spMkLst>
            <pc:docMk/>
            <pc:sldMk cId="0" sldId="294"/>
            <ac:spMk id="7421" creationId="{00000000-0000-0000-0000-000000000000}"/>
          </ac:spMkLst>
        </pc:spChg>
        <pc:spChg chg="mod">
          <ac:chgData name="Cao Tianyue" userId="002e49554a3b1526" providerId="LiveId" clId="{AB94867C-7F1F-4F52-A7CC-1BBF41B9F577}" dt="2020-11-20T02:42:50.844" v="43100" actId="947"/>
          <ac:spMkLst>
            <pc:docMk/>
            <pc:sldMk cId="0" sldId="294"/>
            <ac:spMk id="7422" creationId="{00000000-0000-0000-0000-000000000000}"/>
          </ac:spMkLst>
        </pc:spChg>
        <pc:spChg chg="mod">
          <ac:chgData name="Cao Tianyue" userId="002e49554a3b1526" providerId="LiveId" clId="{AB94867C-7F1F-4F52-A7CC-1BBF41B9F577}" dt="2020-11-20T02:42:50.844" v="43090" actId="947"/>
          <ac:spMkLst>
            <pc:docMk/>
            <pc:sldMk cId="0" sldId="294"/>
            <ac:spMk id="7423" creationId="{00000000-0000-0000-0000-000000000000}"/>
          </ac:spMkLst>
        </pc:spChg>
        <pc:spChg chg="mod">
          <ac:chgData name="Cao Tianyue" userId="002e49554a3b1526" providerId="LiveId" clId="{AB94867C-7F1F-4F52-A7CC-1BBF41B9F577}" dt="2020-11-20T02:42:50.843" v="43086" actId="947"/>
          <ac:spMkLst>
            <pc:docMk/>
            <pc:sldMk cId="0" sldId="294"/>
            <ac:spMk id="7424" creationId="{00000000-0000-0000-0000-000000000000}"/>
          </ac:spMkLst>
        </pc:spChg>
        <pc:spChg chg="mod">
          <ac:chgData name="Cao Tianyue" userId="002e49554a3b1526" providerId="LiveId" clId="{AB94867C-7F1F-4F52-A7CC-1BBF41B9F577}" dt="2020-11-20T02:42:50.893" v="43854" actId="947"/>
          <ac:spMkLst>
            <pc:docMk/>
            <pc:sldMk cId="0" sldId="294"/>
            <ac:spMk id="7426" creationId="{00000000-0000-0000-0000-000000000000}"/>
          </ac:spMkLst>
        </pc:spChg>
        <pc:spChg chg="mod">
          <ac:chgData name="Cao Tianyue" userId="002e49554a3b1526" providerId="LiveId" clId="{AB94867C-7F1F-4F52-A7CC-1BBF41B9F577}" dt="2020-11-20T02:42:50.893" v="43850" actId="947"/>
          <ac:spMkLst>
            <pc:docMk/>
            <pc:sldMk cId="0" sldId="294"/>
            <ac:spMk id="7427" creationId="{00000000-0000-0000-0000-000000000000}"/>
          </ac:spMkLst>
        </pc:spChg>
        <pc:spChg chg="mod">
          <ac:chgData name="Cao Tianyue" userId="002e49554a3b1526" providerId="LiveId" clId="{AB94867C-7F1F-4F52-A7CC-1BBF41B9F577}" dt="2020-11-20T02:42:50.893" v="43846" actId="947"/>
          <ac:spMkLst>
            <pc:docMk/>
            <pc:sldMk cId="0" sldId="294"/>
            <ac:spMk id="7428" creationId="{00000000-0000-0000-0000-000000000000}"/>
          </ac:spMkLst>
        </pc:spChg>
        <pc:spChg chg="mod">
          <ac:chgData name="Cao Tianyue" userId="002e49554a3b1526" providerId="LiveId" clId="{AB94867C-7F1F-4F52-A7CC-1BBF41B9F577}" dt="2020-11-20T02:42:50.893" v="43842" actId="947"/>
          <ac:spMkLst>
            <pc:docMk/>
            <pc:sldMk cId="0" sldId="294"/>
            <ac:spMk id="7430" creationId="{00000000-0000-0000-0000-000000000000}"/>
          </ac:spMkLst>
        </pc:spChg>
        <pc:spChg chg="mod">
          <ac:chgData name="Cao Tianyue" userId="002e49554a3b1526" providerId="LiveId" clId="{AB94867C-7F1F-4F52-A7CC-1BBF41B9F577}" dt="2020-11-20T02:42:50.892" v="43838" actId="947"/>
          <ac:spMkLst>
            <pc:docMk/>
            <pc:sldMk cId="0" sldId="294"/>
            <ac:spMk id="7431" creationId="{00000000-0000-0000-0000-000000000000}"/>
          </ac:spMkLst>
        </pc:spChg>
        <pc:spChg chg="mod">
          <ac:chgData name="Cao Tianyue" userId="002e49554a3b1526" providerId="LiveId" clId="{AB94867C-7F1F-4F52-A7CC-1BBF41B9F577}" dt="2020-11-20T02:42:50.892" v="43834" actId="947"/>
          <ac:spMkLst>
            <pc:docMk/>
            <pc:sldMk cId="0" sldId="294"/>
            <ac:spMk id="7432" creationId="{00000000-0000-0000-0000-000000000000}"/>
          </ac:spMkLst>
        </pc:spChg>
        <pc:spChg chg="mod">
          <ac:chgData name="Cao Tianyue" userId="002e49554a3b1526" providerId="LiveId" clId="{AB94867C-7F1F-4F52-A7CC-1BBF41B9F577}" dt="2020-11-20T02:42:50.892" v="43830" actId="947"/>
          <ac:spMkLst>
            <pc:docMk/>
            <pc:sldMk cId="0" sldId="294"/>
            <ac:spMk id="7433" creationId="{00000000-0000-0000-0000-000000000000}"/>
          </ac:spMkLst>
        </pc:spChg>
        <pc:spChg chg="mod">
          <ac:chgData name="Cao Tianyue" userId="002e49554a3b1526" providerId="LiveId" clId="{AB94867C-7F1F-4F52-A7CC-1BBF41B9F577}" dt="2020-11-20T02:42:50.892" v="43826" actId="947"/>
          <ac:spMkLst>
            <pc:docMk/>
            <pc:sldMk cId="0" sldId="294"/>
            <ac:spMk id="7435" creationId="{00000000-0000-0000-0000-000000000000}"/>
          </ac:spMkLst>
        </pc:spChg>
        <pc:spChg chg="mod">
          <ac:chgData name="Cao Tianyue" userId="002e49554a3b1526" providerId="LiveId" clId="{AB94867C-7F1F-4F52-A7CC-1BBF41B9F577}" dt="2020-11-20T02:42:50.891" v="43822" actId="947"/>
          <ac:spMkLst>
            <pc:docMk/>
            <pc:sldMk cId="0" sldId="294"/>
            <ac:spMk id="7436" creationId="{00000000-0000-0000-0000-000000000000}"/>
          </ac:spMkLst>
        </pc:spChg>
        <pc:spChg chg="mod">
          <ac:chgData name="Cao Tianyue" userId="002e49554a3b1526" providerId="LiveId" clId="{AB94867C-7F1F-4F52-A7CC-1BBF41B9F577}" dt="2020-11-20T02:42:50.891" v="43818" actId="947"/>
          <ac:spMkLst>
            <pc:docMk/>
            <pc:sldMk cId="0" sldId="294"/>
            <ac:spMk id="7437" creationId="{00000000-0000-0000-0000-000000000000}"/>
          </ac:spMkLst>
        </pc:spChg>
        <pc:spChg chg="mod">
          <ac:chgData name="Cao Tianyue" userId="002e49554a3b1526" providerId="LiveId" clId="{AB94867C-7F1F-4F52-A7CC-1BBF41B9F577}" dt="2020-11-20T02:42:50.891" v="43814" actId="947"/>
          <ac:spMkLst>
            <pc:docMk/>
            <pc:sldMk cId="0" sldId="294"/>
            <ac:spMk id="7438" creationId="{00000000-0000-0000-0000-000000000000}"/>
          </ac:spMkLst>
        </pc:spChg>
        <pc:spChg chg="mod">
          <ac:chgData name="Cao Tianyue" userId="002e49554a3b1526" providerId="LiveId" clId="{AB94867C-7F1F-4F52-A7CC-1BBF41B9F577}" dt="2020-11-20T02:42:50.891" v="43810" actId="947"/>
          <ac:spMkLst>
            <pc:docMk/>
            <pc:sldMk cId="0" sldId="294"/>
            <ac:spMk id="7439" creationId="{00000000-0000-0000-0000-000000000000}"/>
          </ac:spMkLst>
        </pc:spChg>
        <pc:spChg chg="mod">
          <ac:chgData name="Cao Tianyue" userId="002e49554a3b1526" providerId="LiveId" clId="{AB94867C-7F1F-4F52-A7CC-1BBF41B9F577}" dt="2020-11-20T02:42:50.890" v="43806" actId="947"/>
          <ac:spMkLst>
            <pc:docMk/>
            <pc:sldMk cId="0" sldId="294"/>
            <ac:spMk id="7440" creationId="{00000000-0000-0000-0000-000000000000}"/>
          </ac:spMkLst>
        </pc:spChg>
        <pc:spChg chg="mod">
          <ac:chgData name="Cao Tianyue" userId="002e49554a3b1526" providerId="LiveId" clId="{AB94867C-7F1F-4F52-A7CC-1BBF41B9F577}" dt="2020-11-20T02:42:50.890" v="43802" actId="947"/>
          <ac:spMkLst>
            <pc:docMk/>
            <pc:sldMk cId="0" sldId="294"/>
            <ac:spMk id="7442" creationId="{00000000-0000-0000-0000-000000000000}"/>
          </ac:spMkLst>
        </pc:spChg>
        <pc:spChg chg="mod">
          <ac:chgData name="Cao Tianyue" userId="002e49554a3b1526" providerId="LiveId" clId="{AB94867C-7F1F-4F52-A7CC-1BBF41B9F577}" dt="2020-11-20T02:42:50.890" v="43798" actId="947"/>
          <ac:spMkLst>
            <pc:docMk/>
            <pc:sldMk cId="0" sldId="294"/>
            <ac:spMk id="7443" creationId="{00000000-0000-0000-0000-000000000000}"/>
          </ac:spMkLst>
        </pc:spChg>
        <pc:spChg chg="mod">
          <ac:chgData name="Cao Tianyue" userId="002e49554a3b1526" providerId="LiveId" clId="{AB94867C-7F1F-4F52-A7CC-1BBF41B9F577}" dt="2020-11-20T02:42:50.890" v="43794" actId="947"/>
          <ac:spMkLst>
            <pc:docMk/>
            <pc:sldMk cId="0" sldId="294"/>
            <ac:spMk id="7444" creationId="{00000000-0000-0000-0000-000000000000}"/>
          </ac:spMkLst>
        </pc:spChg>
        <pc:spChg chg="mod">
          <ac:chgData name="Cao Tianyue" userId="002e49554a3b1526" providerId="LiveId" clId="{AB94867C-7F1F-4F52-A7CC-1BBF41B9F577}" dt="2020-11-20T02:42:50.889" v="43790" actId="947"/>
          <ac:spMkLst>
            <pc:docMk/>
            <pc:sldMk cId="0" sldId="294"/>
            <ac:spMk id="7446" creationId="{00000000-0000-0000-0000-000000000000}"/>
          </ac:spMkLst>
        </pc:spChg>
        <pc:spChg chg="mod">
          <ac:chgData name="Cao Tianyue" userId="002e49554a3b1526" providerId="LiveId" clId="{AB94867C-7F1F-4F52-A7CC-1BBF41B9F577}" dt="2020-11-20T02:42:50.889" v="43786" actId="947"/>
          <ac:spMkLst>
            <pc:docMk/>
            <pc:sldMk cId="0" sldId="294"/>
            <ac:spMk id="7447" creationId="{00000000-0000-0000-0000-000000000000}"/>
          </ac:spMkLst>
        </pc:spChg>
        <pc:spChg chg="mod">
          <ac:chgData name="Cao Tianyue" userId="002e49554a3b1526" providerId="LiveId" clId="{AB94867C-7F1F-4F52-A7CC-1BBF41B9F577}" dt="2020-11-20T02:42:50.889" v="43782" actId="947"/>
          <ac:spMkLst>
            <pc:docMk/>
            <pc:sldMk cId="0" sldId="294"/>
            <ac:spMk id="7448" creationId="{00000000-0000-0000-0000-000000000000}"/>
          </ac:spMkLst>
        </pc:spChg>
        <pc:spChg chg="mod">
          <ac:chgData name="Cao Tianyue" userId="002e49554a3b1526" providerId="LiveId" clId="{AB94867C-7F1F-4F52-A7CC-1BBF41B9F577}" dt="2020-11-20T02:42:50.889" v="43778" actId="947"/>
          <ac:spMkLst>
            <pc:docMk/>
            <pc:sldMk cId="0" sldId="294"/>
            <ac:spMk id="7449" creationId="{00000000-0000-0000-0000-000000000000}"/>
          </ac:spMkLst>
        </pc:spChg>
        <pc:spChg chg="mod">
          <ac:chgData name="Cao Tianyue" userId="002e49554a3b1526" providerId="LiveId" clId="{AB94867C-7F1F-4F52-A7CC-1BBF41B9F577}" dt="2020-11-20T02:42:50.888" v="43774" actId="947"/>
          <ac:spMkLst>
            <pc:docMk/>
            <pc:sldMk cId="0" sldId="294"/>
            <ac:spMk id="7450" creationId="{00000000-0000-0000-0000-000000000000}"/>
          </ac:spMkLst>
        </pc:spChg>
        <pc:spChg chg="mod">
          <ac:chgData name="Cao Tianyue" userId="002e49554a3b1526" providerId="LiveId" clId="{AB94867C-7F1F-4F52-A7CC-1BBF41B9F577}" dt="2020-11-20T02:42:50.888" v="43770" actId="947"/>
          <ac:spMkLst>
            <pc:docMk/>
            <pc:sldMk cId="0" sldId="294"/>
            <ac:spMk id="7451" creationId="{00000000-0000-0000-0000-000000000000}"/>
          </ac:spMkLst>
        </pc:spChg>
        <pc:spChg chg="mod">
          <ac:chgData name="Cao Tianyue" userId="002e49554a3b1526" providerId="LiveId" clId="{AB94867C-7F1F-4F52-A7CC-1BBF41B9F577}" dt="2020-11-20T02:42:50.888" v="43766" actId="947"/>
          <ac:spMkLst>
            <pc:docMk/>
            <pc:sldMk cId="0" sldId="294"/>
            <ac:spMk id="7452" creationId="{00000000-0000-0000-0000-000000000000}"/>
          </ac:spMkLst>
        </pc:spChg>
        <pc:spChg chg="mod">
          <ac:chgData name="Cao Tianyue" userId="002e49554a3b1526" providerId="LiveId" clId="{AB94867C-7F1F-4F52-A7CC-1BBF41B9F577}" dt="2020-11-20T02:42:50.888" v="43762" actId="947"/>
          <ac:spMkLst>
            <pc:docMk/>
            <pc:sldMk cId="0" sldId="294"/>
            <ac:spMk id="7454" creationId="{00000000-0000-0000-0000-000000000000}"/>
          </ac:spMkLst>
        </pc:spChg>
        <pc:spChg chg="mod">
          <ac:chgData name="Cao Tianyue" userId="002e49554a3b1526" providerId="LiveId" clId="{AB94867C-7F1F-4F52-A7CC-1BBF41B9F577}" dt="2020-11-20T02:42:50.888" v="43758" actId="947"/>
          <ac:spMkLst>
            <pc:docMk/>
            <pc:sldMk cId="0" sldId="294"/>
            <ac:spMk id="7455" creationId="{00000000-0000-0000-0000-000000000000}"/>
          </ac:spMkLst>
        </pc:spChg>
        <pc:spChg chg="mod">
          <ac:chgData name="Cao Tianyue" userId="002e49554a3b1526" providerId="LiveId" clId="{AB94867C-7F1F-4F52-A7CC-1BBF41B9F577}" dt="2020-11-20T02:42:50.887" v="43754" actId="947"/>
          <ac:spMkLst>
            <pc:docMk/>
            <pc:sldMk cId="0" sldId="294"/>
            <ac:spMk id="7456" creationId="{00000000-0000-0000-0000-000000000000}"/>
          </ac:spMkLst>
        </pc:spChg>
        <pc:spChg chg="mod">
          <ac:chgData name="Cao Tianyue" userId="002e49554a3b1526" providerId="LiveId" clId="{AB94867C-7F1F-4F52-A7CC-1BBF41B9F577}" dt="2020-11-20T02:42:50.887" v="43750" actId="947"/>
          <ac:spMkLst>
            <pc:docMk/>
            <pc:sldMk cId="0" sldId="294"/>
            <ac:spMk id="7457" creationId="{00000000-0000-0000-0000-000000000000}"/>
          </ac:spMkLst>
        </pc:spChg>
        <pc:spChg chg="mod">
          <ac:chgData name="Cao Tianyue" userId="002e49554a3b1526" providerId="LiveId" clId="{AB94867C-7F1F-4F52-A7CC-1BBF41B9F577}" dt="2020-11-20T02:42:50.887" v="43746" actId="947"/>
          <ac:spMkLst>
            <pc:docMk/>
            <pc:sldMk cId="0" sldId="294"/>
            <ac:spMk id="7458" creationId="{00000000-0000-0000-0000-000000000000}"/>
          </ac:spMkLst>
        </pc:spChg>
        <pc:spChg chg="mod">
          <ac:chgData name="Cao Tianyue" userId="002e49554a3b1526" providerId="LiveId" clId="{AB94867C-7F1F-4F52-A7CC-1BBF41B9F577}" dt="2020-11-20T02:42:50.887" v="43742" actId="947"/>
          <ac:spMkLst>
            <pc:docMk/>
            <pc:sldMk cId="0" sldId="294"/>
            <ac:spMk id="7459" creationId="{00000000-0000-0000-0000-000000000000}"/>
          </ac:spMkLst>
        </pc:spChg>
        <pc:spChg chg="mod">
          <ac:chgData name="Cao Tianyue" userId="002e49554a3b1526" providerId="LiveId" clId="{AB94867C-7F1F-4F52-A7CC-1BBF41B9F577}" dt="2020-11-20T02:42:50.886" v="43738" actId="947"/>
          <ac:spMkLst>
            <pc:docMk/>
            <pc:sldMk cId="0" sldId="294"/>
            <ac:spMk id="7461" creationId="{00000000-0000-0000-0000-000000000000}"/>
          </ac:spMkLst>
        </pc:spChg>
        <pc:spChg chg="mod">
          <ac:chgData name="Cao Tianyue" userId="002e49554a3b1526" providerId="LiveId" clId="{AB94867C-7F1F-4F52-A7CC-1BBF41B9F577}" dt="2020-11-20T02:42:50.886" v="43734" actId="947"/>
          <ac:spMkLst>
            <pc:docMk/>
            <pc:sldMk cId="0" sldId="294"/>
            <ac:spMk id="7462" creationId="{00000000-0000-0000-0000-000000000000}"/>
          </ac:spMkLst>
        </pc:spChg>
        <pc:spChg chg="mod">
          <ac:chgData name="Cao Tianyue" userId="002e49554a3b1526" providerId="LiveId" clId="{AB94867C-7F1F-4F52-A7CC-1BBF41B9F577}" dt="2020-11-20T02:42:50.886" v="43730" actId="947"/>
          <ac:spMkLst>
            <pc:docMk/>
            <pc:sldMk cId="0" sldId="294"/>
            <ac:spMk id="7463" creationId="{00000000-0000-0000-0000-000000000000}"/>
          </ac:spMkLst>
        </pc:spChg>
        <pc:spChg chg="mod">
          <ac:chgData name="Cao Tianyue" userId="002e49554a3b1526" providerId="LiveId" clId="{AB94867C-7F1F-4F52-A7CC-1BBF41B9F577}" dt="2020-11-20T02:42:50.886" v="43726" actId="947"/>
          <ac:spMkLst>
            <pc:docMk/>
            <pc:sldMk cId="0" sldId="294"/>
            <ac:spMk id="7465" creationId="{00000000-0000-0000-0000-000000000000}"/>
          </ac:spMkLst>
        </pc:spChg>
        <pc:spChg chg="mod">
          <ac:chgData name="Cao Tianyue" userId="002e49554a3b1526" providerId="LiveId" clId="{AB94867C-7F1F-4F52-A7CC-1BBF41B9F577}" dt="2020-11-20T02:42:50.885" v="43722" actId="947"/>
          <ac:spMkLst>
            <pc:docMk/>
            <pc:sldMk cId="0" sldId="294"/>
            <ac:spMk id="7466" creationId="{00000000-0000-0000-0000-000000000000}"/>
          </ac:spMkLst>
        </pc:spChg>
        <pc:spChg chg="mod">
          <ac:chgData name="Cao Tianyue" userId="002e49554a3b1526" providerId="LiveId" clId="{AB94867C-7F1F-4F52-A7CC-1BBF41B9F577}" dt="2020-11-20T02:42:50.855" v="43254" actId="947"/>
          <ac:spMkLst>
            <pc:docMk/>
            <pc:sldMk cId="0" sldId="294"/>
            <ac:spMk id="7467" creationId="{00000000-0000-0000-0000-000000000000}"/>
          </ac:spMkLst>
        </pc:spChg>
        <pc:spChg chg="mod">
          <ac:chgData name="Cao Tianyue" userId="002e49554a3b1526" providerId="LiveId" clId="{AB94867C-7F1F-4F52-A7CC-1BBF41B9F577}" dt="2020-11-20T02:42:50.857" v="43261" actId="947"/>
          <ac:spMkLst>
            <pc:docMk/>
            <pc:sldMk cId="0" sldId="294"/>
            <ac:spMk id="7469" creationId="{00000000-0000-0000-0000-000000000000}"/>
          </ac:spMkLst>
        </pc:spChg>
        <pc:spChg chg="mod">
          <ac:chgData name="Cao Tianyue" userId="002e49554a3b1526" providerId="LiveId" clId="{AB94867C-7F1F-4F52-A7CC-1BBF41B9F577}" dt="2020-11-20T02:42:50.851" v="43201" actId="947"/>
          <ac:spMkLst>
            <pc:docMk/>
            <pc:sldMk cId="0" sldId="294"/>
            <ac:spMk id="7470" creationId="{00000000-0000-0000-0000-000000000000}"/>
          </ac:spMkLst>
        </pc:spChg>
        <pc:spChg chg="mod">
          <ac:chgData name="Cao Tianyue" userId="002e49554a3b1526" providerId="LiveId" clId="{AB94867C-7F1F-4F52-A7CC-1BBF41B9F577}" dt="2020-11-20T02:42:50.885" v="43718" actId="947"/>
          <ac:spMkLst>
            <pc:docMk/>
            <pc:sldMk cId="0" sldId="294"/>
            <ac:spMk id="7472" creationId="{00000000-0000-0000-0000-000000000000}"/>
          </ac:spMkLst>
        </pc:spChg>
        <pc:spChg chg="mod">
          <ac:chgData name="Cao Tianyue" userId="002e49554a3b1526" providerId="LiveId" clId="{AB94867C-7F1F-4F52-A7CC-1BBF41B9F577}" dt="2020-11-20T02:42:50.885" v="43714" actId="947"/>
          <ac:spMkLst>
            <pc:docMk/>
            <pc:sldMk cId="0" sldId="294"/>
            <ac:spMk id="7473" creationId="{00000000-0000-0000-0000-000000000000}"/>
          </ac:spMkLst>
        </pc:spChg>
        <pc:spChg chg="mod">
          <ac:chgData name="Cao Tianyue" userId="002e49554a3b1526" providerId="LiveId" clId="{AB94867C-7F1F-4F52-A7CC-1BBF41B9F577}" dt="2020-11-20T02:42:50.885" v="43710" actId="947"/>
          <ac:spMkLst>
            <pc:docMk/>
            <pc:sldMk cId="0" sldId="294"/>
            <ac:spMk id="7474" creationId="{00000000-0000-0000-0000-000000000000}"/>
          </ac:spMkLst>
        </pc:spChg>
        <pc:spChg chg="mod">
          <ac:chgData name="Cao Tianyue" userId="002e49554a3b1526" providerId="LiveId" clId="{AB94867C-7F1F-4F52-A7CC-1BBF41B9F577}" dt="2020-11-20T02:42:50.884" v="43706" actId="947"/>
          <ac:spMkLst>
            <pc:docMk/>
            <pc:sldMk cId="0" sldId="294"/>
            <ac:spMk id="7475" creationId="{00000000-0000-0000-0000-000000000000}"/>
          </ac:spMkLst>
        </pc:spChg>
        <pc:spChg chg="mod">
          <ac:chgData name="Cao Tianyue" userId="002e49554a3b1526" providerId="LiveId" clId="{AB94867C-7F1F-4F52-A7CC-1BBF41B9F577}" dt="2020-11-20T02:42:50.884" v="43702" actId="947"/>
          <ac:spMkLst>
            <pc:docMk/>
            <pc:sldMk cId="0" sldId="294"/>
            <ac:spMk id="7477" creationId="{00000000-0000-0000-0000-000000000000}"/>
          </ac:spMkLst>
        </pc:spChg>
        <pc:spChg chg="mod">
          <ac:chgData name="Cao Tianyue" userId="002e49554a3b1526" providerId="LiveId" clId="{AB94867C-7F1F-4F52-A7CC-1BBF41B9F577}" dt="2020-11-20T02:42:50.884" v="43698" actId="947"/>
          <ac:spMkLst>
            <pc:docMk/>
            <pc:sldMk cId="0" sldId="294"/>
            <ac:spMk id="7478" creationId="{00000000-0000-0000-0000-000000000000}"/>
          </ac:spMkLst>
        </pc:spChg>
        <pc:spChg chg="mod">
          <ac:chgData name="Cao Tianyue" userId="002e49554a3b1526" providerId="LiveId" clId="{AB94867C-7F1F-4F52-A7CC-1BBF41B9F577}" dt="2020-11-20T02:42:50.884" v="43694" actId="947"/>
          <ac:spMkLst>
            <pc:docMk/>
            <pc:sldMk cId="0" sldId="294"/>
            <ac:spMk id="7479" creationId="{00000000-0000-0000-0000-000000000000}"/>
          </ac:spMkLst>
        </pc:spChg>
        <pc:spChg chg="mod">
          <ac:chgData name="Cao Tianyue" userId="002e49554a3b1526" providerId="LiveId" clId="{AB94867C-7F1F-4F52-A7CC-1BBF41B9F577}" dt="2020-11-20T02:42:50.884" v="43690" actId="947"/>
          <ac:spMkLst>
            <pc:docMk/>
            <pc:sldMk cId="0" sldId="294"/>
            <ac:spMk id="7480" creationId="{00000000-0000-0000-0000-000000000000}"/>
          </ac:spMkLst>
        </pc:spChg>
        <pc:spChg chg="mod">
          <ac:chgData name="Cao Tianyue" userId="002e49554a3b1526" providerId="LiveId" clId="{AB94867C-7F1F-4F52-A7CC-1BBF41B9F577}" dt="2020-11-20T02:42:50.883" v="43686" actId="947"/>
          <ac:spMkLst>
            <pc:docMk/>
            <pc:sldMk cId="0" sldId="294"/>
            <ac:spMk id="7481" creationId="{00000000-0000-0000-0000-000000000000}"/>
          </ac:spMkLst>
        </pc:spChg>
        <pc:spChg chg="mod">
          <ac:chgData name="Cao Tianyue" userId="002e49554a3b1526" providerId="LiveId" clId="{AB94867C-7F1F-4F52-A7CC-1BBF41B9F577}" dt="2020-11-20T02:42:50.883" v="43682" actId="947"/>
          <ac:spMkLst>
            <pc:docMk/>
            <pc:sldMk cId="0" sldId="294"/>
            <ac:spMk id="7483" creationId="{00000000-0000-0000-0000-000000000000}"/>
          </ac:spMkLst>
        </pc:spChg>
        <pc:spChg chg="mod">
          <ac:chgData name="Cao Tianyue" userId="002e49554a3b1526" providerId="LiveId" clId="{AB94867C-7F1F-4F52-A7CC-1BBF41B9F577}" dt="2020-11-20T02:42:50.883" v="43678" actId="947"/>
          <ac:spMkLst>
            <pc:docMk/>
            <pc:sldMk cId="0" sldId="294"/>
            <ac:spMk id="7484" creationId="{00000000-0000-0000-0000-000000000000}"/>
          </ac:spMkLst>
        </pc:spChg>
        <pc:spChg chg="mod">
          <ac:chgData name="Cao Tianyue" userId="002e49554a3b1526" providerId="LiveId" clId="{AB94867C-7F1F-4F52-A7CC-1BBF41B9F577}" dt="2020-11-20T02:42:50.883" v="43674" actId="947"/>
          <ac:spMkLst>
            <pc:docMk/>
            <pc:sldMk cId="0" sldId="294"/>
            <ac:spMk id="7485" creationId="{00000000-0000-0000-0000-000000000000}"/>
          </ac:spMkLst>
        </pc:spChg>
        <pc:spChg chg="mod">
          <ac:chgData name="Cao Tianyue" userId="002e49554a3b1526" providerId="LiveId" clId="{AB94867C-7F1F-4F52-A7CC-1BBF41B9F577}" dt="2020-11-20T02:42:50.882" v="43670" actId="947"/>
          <ac:spMkLst>
            <pc:docMk/>
            <pc:sldMk cId="0" sldId="294"/>
            <ac:spMk id="7486" creationId="{00000000-0000-0000-0000-000000000000}"/>
          </ac:spMkLst>
        </pc:spChg>
        <pc:spChg chg="mod">
          <ac:chgData name="Cao Tianyue" userId="002e49554a3b1526" providerId="LiveId" clId="{AB94867C-7F1F-4F52-A7CC-1BBF41B9F577}" dt="2020-11-20T02:42:50.882" v="43666" actId="947"/>
          <ac:spMkLst>
            <pc:docMk/>
            <pc:sldMk cId="0" sldId="294"/>
            <ac:spMk id="7487" creationId="{00000000-0000-0000-0000-000000000000}"/>
          </ac:spMkLst>
        </pc:spChg>
        <pc:spChg chg="mod">
          <ac:chgData name="Cao Tianyue" userId="002e49554a3b1526" providerId="LiveId" clId="{AB94867C-7F1F-4F52-A7CC-1BBF41B9F577}" dt="2020-11-20T02:42:50.882" v="43662" actId="947"/>
          <ac:spMkLst>
            <pc:docMk/>
            <pc:sldMk cId="0" sldId="294"/>
            <ac:spMk id="7488" creationId="{00000000-0000-0000-0000-000000000000}"/>
          </ac:spMkLst>
        </pc:spChg>
        <pc:spChg chg="mod">
          <ac:chgData name="Cao Tianyue" userId="002e49554a3b1526" providerId="LiveId" clId="{AB94867C-7F1F-4F52-A7CC-1BBF41B9F577}" dt="2020-11-20T02:42:50.882" v="43658" actId="947"/>
          <ac:spMkLst>
            <pc:docMk/>
            <pc:sldMk cId="0" sldId="294"/>
            <ac:spMk id="7490" creationId="{00000000-0000-0000-0000-000000000000}"/>
          </ac:spMkLst>
        </pc:spChg>
        <pc:spChg chg="mod">
          <ac:chgData name="Cao Tianyue" userId="002e49554a3b1526" providerId="LiveId" clId="{AB94867C-7F1F-4F52-A7CC-1BBF41B9F577}" dt="2020-11-20T02:42:50.881" v="43654" actId="947"/>
          <ac:spMkLst>
            <pc:docMk/>
            <pc:sldMk cId="0" sldId="294"/>
            <ac:spMk id="7491" creationId="{00000000-0000-0000-0000-000000000000}"/>
          </ac:spMkLst>
        </pc:spChg>
        <pc:spChg chg="mod">
          <ac:chgData name="Cao Tianyue" userId="002e49554a3b1526" providerId="LiveId" clId="{AB94867C-7F1F-4F52-A7CC-1BBF41B9F577}" dt="2020-11-20T02:42:50.881" v="43650" actId="947"/>
          <ac:spMkLst>
            <pc:docMk/>
            <pc:sldMk cId="0" sldId="294"/>
            <ac:spMk id="7492" creationId="{00000000-0000-0000-0000-000000000000}"/>
          </ac:spMkLst>
        </pc:spChg>
        <pc:spChg chg="mod">
          <ac:chgData name="Cao Tianyue" userId="002e49554a3b1526" providerId="LiveId" clId="{AB94867C-7F1F-4F52-A7CC-1BBF41B9F577}" dt="2020-11-20T02:42:50.880" v="43646" actId="947"/>
          <ac:spMkLst>
            <pc:docMk/>
            <pc:sldMk cId="0" sldId="294"/>
            <ac:spMk id="7493" creationId="{00000000-0000-0000-0000-000000000000}"/>
          </ac:spMkLst>
        </pc:spChg>
        <pc:spChg chg="mod">
          <ac:chgData name="Cao Tianyue" userId="002e49554a3b1526" providerId="LiveId" clId="{AB94867C-7F1F-4F52-A7CC-1BBF41B9F577}" dt="2020-11-20T02:42:50.880" v="43642" actId="947"/>
          <ac:spMkLst>
            <pc:docMk/>
            <pc:sldMk cId="0" sldId="294"/>
            <ac:spMk id="7494" creationId="{00000000-0000-0000-0000-000000000000}"/>
          </ac:spMkLst>
        </pc:spChg>
        <pc:spChg chg="mod">
          <ac:chgData name="Cao Tianyue" userId="002e49554a3b1526" providerId="LiveId" clId="{AB94867C-7F1F-4F52-A7CC-1BBF41B9F577}" dt="2020-11-20T02:42:50.880" v="43638" actId="947"/>
          <ac:spMkLst>
            <pc:docMk/>
            <pc:sldMk cId="0" sldId="294"/>
            <ac:spMk id="7496" creationId="{00000000-0000-0000-0000-000000000000}"/>
          </ac:spMkLst>
        </pc:spChg>
        <pc:spChg chg="mod">
          <ac:chgData name="Cao Tianyue" userId="002e49554a3b1526" providerId="LiveId" clId="{AB94867C-7F1F-4F52-A7CC-1BBF41B9F577}" dt="2020-11-20T02:42:50.880" v="43634" actId="947"/>
          <ac:spMkLst>
            <pc:docMk/>
            <pc:sldMk cId="0" sldId="294"/>
            <ac:spMk id="7497" creationId="{00000000-0000-0000-0000-000000000000}"/>
          </ac:spMkLst>
        </pc:spChg>
        <pc:spChg chg="mod">
          <ac:chgData name="Cao Tianyue" userId="002e49554a3b1526" providerId="LiveId" clId="{AB94867C-7F1F-4F52-A7CC-1BBF41B9F577}" dt="2020-11-20T02:42:50.879" v="43630" actId="947"/>
          <ac:spMkLst>
            <pc:docMk/>
            <pc:sldMk cId="0" sldId="294"/>
            <ac:spMk id="7498" creationId="{00000000-0000-0000-0000-000000000000}"/>
          </ac:spMkLst>
        </pc:spChg>
        <pc:spChg chg="mod">
          <ac:chgData name="Cao Tianyue" userId="002e49554a3b1526" providerId="LiveId" clId="{AB94867C-7F1F-4F52-A7CC-1BBF41B9F577}" dt="2020-11-20T02:42:50.879" v="43626" actId="947"/>
          <ac:spMkLst>
            <pc:docMk/>
            <pc:sldMk cId="0" sldId="294"/>
            <ac:spMk id="7499" creationId="{00000000-0000-0000-0000-000000000000}"/>
          </ac:spMkLst>
        </pc:spChg>
        <pc:spChg chg="mod">
          <ac:chgData name="Cao Tianyue" userId="002e49554a3b1526" providerId="LiveId" clId="{AB94867C-7F1F-4F52-A7CC-1BBF41B9F577}" dt="2020-11-20T02:42:50.879" v="43622" actId="947"/>
          <ac:spMkLst>
            <pc:docMk/>
            <pc:sldMk cId="0" sldId="294"/>
            <ac:spMk id="7501" creationId="{00000000-0000-0000-0000-000000000000}"/>
          </ac:spMkLst>
        </pc:spChg>
        <pc:spChg chg="mod">
          <ac:chgData name="Cao Tianyue" userId="002e49554a3b1526" providerId="LiveId" clId="{AB94867C-7F1F-4F52-A7CC-1BBF41B9F577}" dt="2020-11-20T02:42:50.879" v="43618" actId="947"/>
          <ac:spMkLst>
            <pc:docMk/>
            <pc:sldMk cId="0" sldId="294"/>
            <ac:spMk id="7502" creationId="{00000000-0000-0000-0000-000000000000}"/>
          </ac:spMkLst>
        </pc:spChg>
        <pc:spChg chg="mod">
          <ac:chgData name="Cao Tianyue" userId="002e49554a3b1526" providerId="LiveId" clId="{AB94867C-7F1F-4F52-A7CC-1BBF41B9F577}" dt="2020-11-20T02:42:50.878" v="43614" actId="947"/>
          <ac:spMkLst>
            <pc:docMk/>
            <pc:sldMk cId="0" sldId="294"/>
            <ac:spMk id="7504" creationId="{00000000-0000-0000-0000-000000000000}"/>
          </ac:spMkLst>
        </pc:spChg>
        <pc:spChg chg="mod">
          <ac:chgData name="Cao Tianyue" userId="002e49554a3b1526" providerId="LiveId" clId="{AB94867C-7F1F-4F52-A7CC-1BBF41B9F577}" dt="2020-11-20T02:42:50.878" v="43610" actId="947"/>
          <ac:spMkLst>
            <pc:docMk/>
            <pc:sldMk cId="0" sldId="294"/>
            <ac:spMk id="7505" creationId="{00000000-0000-0000-0000-000000000000}"/>
          </ac:spMkLst>
        </pc:spChg>
        <pc:spChg chg="mod">
          <ac:chgData name="Cao Tianyue" userId="002e49554a3b1526" providerId="LiveId" clId="{AB94867C-7F1F-4F52-A7CC-1BBF41B9F577}" dt="2020-11-20T02:42:50.855" v="43252" actId="947"/>
          <ac:spMkLst>
            <pc:docMk/>
            <pc:sldMk cId="0" sldId="294"/>
            <ac:spMk id="7507" creationId="{00000000-0000-0000-0000-000000000000}"/>
          </ac:spMkLst>
        </pc:spChg>
        <pc:spChg chg="mod">
          <ac:chgData name="Cao Tianyue" userId="002e49554a3b1526" providerId="LiveId" clId="{AB94867C-7F1F-4F52-A7CC-1BBF41B9F577}" dt="2020-11-20T02:42:50.850" v="43198" actId="947"/>
          <ac:spMkLst>
            <pc:docMk/>
            <pc:sldMk cId="0" sldId="294"/>
            <ac:spMk id="7508" creationId="{00000000-0000-0000-0000-000000000000}"/>
          </ac:spMkLst>
        </pc:spChg>
        <pc:spChg chg="mod">
          <ac:chgData name="Cao Tianyue" userId="002e49554a3b1526" providerId="LiveId" clId="{AB94867C-7F1F-4F52-A7CC-1BBF41B9F577}" dt="2020-11-20T02:42:50.858" v="43274" actId="947"/>
          <ac:spMkLst>
            <pc:docMk/>
            <pc:sldMk cId="0" sldId="294"/>
            <ac:spMk id="7510" creationId="{00000000-0000-0000-0000-000000000000}"/>
          </ac:spMkLst>
        </pc:spChg>
        <pc:spChg chg="mod">
          <ac:chgData name="Cao Tianyue" userId="002e49554a3b1526" providerId="LiveId" clId="{AB94867C-7F1F-4F52-A7CC-1BBF41B9F577}" dt="2020-11-20T02:42:50.852" v="43217" actId="947"/>
          <ac:spMkLst>
            <pc:docMk/>
            <pc:sldMk cId="0" sldId="294"/>
            <ac:spMk id="7511" creationId="{00000000-0000-0000-0000-000000000000}"/>
          </ac:spMkLst>
        </pc:spChg>
        <pc:spChg chg="mod">
          <ac:chgData name="Cao Tianyue" userId="002e49554a3b1526" providerId="LiveId" clId="{AB94867C-7F1F-4F52-A7CC-1BBF41B9F577}" dt="2020-11-20T02:42:50.878" v="43606" actId="947"/>
          <ac:spMkLst>
            <pc:docMk/>
            <pc:sldMk cId="0" sldId="294"/>
            <ac:spMk id="7513" creationId="{00000000-0000-0000-0000-000000000000}"/>
          </ac:spMkLst>
        </pc:spChg>
        <pc:spChg chg="mod">
          <ac:chgData name="Cao Tianyue" userId="002e49554a3b1526" providerId="LiveId" clId="{AB94867C-7F1F-4F52-A7CC-1BBF41B9F577}" dt="2020-11-20T02:42:50.878" v="43602" actId="947"/>
          <ac:spMkLst>
            <pc:docMk/>
            <pc:sldMk cId="0" sldId="294"/>
            <ac:spMk id="7514" creationId="{00000000-0000-0000-0000-000000000000}"/>
          </ac:spMkLst>
        </pc:spChg>
        <pc:spChg chg="mod">
          <ac:chgData name="Cao Tianyue" userId="002e49554a3b1526" providerId="LiveId" clId="{AB94867C-7F1F-4F52-A7CC-1BBF41B9F577}" dt="2020-11-20T02:42:50.877" v="43598" actId="947"/>
          <ac:spMkLst>
            <pc:docMk/>
            <pc:sldMk cId="0" sldId="294"/>
            <ac:spMk id="7515" creationId="{00000000-0000-0000-0000-000000000000}"/>
          </ac:spMkLst>
        </pc:spChg>
        <pc:spChg chg="mod">
          <ac:chgData name="Cao Tianyue" userId="002e49554a3b1526" providerId="LiveId" clId="{AB94867C-7F1F-4F52-A7CC-1BBF41B9F577}" dt="2020-11-20T02:42:50.877" v="43594" actId="947"/>
          <ac:spMkLst>
            <pc:docMk/>
            <pc:sldMk cId="0" sldId="294"/>
            <ac:spMk id="7516" creationId="{00000000-0000-0000-0000-000000000000}"/>
          </ac:spMkLst>
        </pc:spChg>
        <pc:spChg chg="mod">
          <ac:chgData name="Cao Tianyue" userId="002e49554a3b1526" providerId="LiveId" clId="{AB94867C-7F1F-4F52-A7CC-1BBF41B9F577}" dt="2020-11-20T02:42:50.877" v="43590" actId="947"/>
          <ac:spMkLst>
            <pc:docMk/>
            <pc:sldMk cId="0" sldId="294"/>
            <ac:spMk id="7517" creationId="{00000000-0000-0000-0000-000000000000}"/>
          </ac:spMkLst>
        </pc:spChg>
        <pc:spChg chg="mod">
          <ac:chgData name="Cao Tianyue" userId="002e49554a3b1526" providerId="LiveId" clId="{AB94867C-7F1F-4F52-A7CC-1BBF41B9F577}" dt="2020-11-20T02:42:50.877" v="43586" actId="947"/>
          <ac:spMkLst>
            <pc:docMk/>
            <pc:sldMk cId="0" sldId="294"/>
            <ac:spMk id="7518" creationId="{00000000-0000-0000-0000-000000000000}"/>
          </ac:spMkLst>
        </pc:spChg>
        <pc:spChg chg="mod">
          <ac:chgData name="Cao Tianyue" userId="002e49554a3b1526" providerId="LiveId" clId="{AB94867C-7F1F-4F52-A7CC-1BBF41B9F577}" dt="2020-11-20T02:42:50.876" v="43582" actId="947"/>
          <ac:spMkLst>
            <pc:docMk/>
            <pc:sldMk cId="0" sldId="294"/>
            <ac:spMk id="7520" creationId="{00000000-0000-0000-0000-000000000000}"/>
          </ac:spMkLst>
        </pc:spChg>
        <pc:spChg chg="mod">
          <ac:chgData name="Cao Tianyue" userId="002e49554a3b1526" providerId="LiveId" clId="{AB94867C-7F1F-4F52-A7CC-1BBF41B9F577}" dt="2020-11-20T02:42:50.876" v="43578" actId="947"/>
          <ac:spMkLst>
            <pc:docMk/>
            <pc:sldMk cId="0" sldId="294"/>
            <ac:spMk id="7521" creationId="{00000000-0000-0000-0000-000000000000}"/>
          </ac:spMkLst>
        </pc:spChg>
        <pc:spChg chg="mod">
          <ac:chgData name="Cao Tianyue" userId="002e49554a3b1526" providerId="LiveId" clId="{AB94867C-7F1F-4F52-A7CC-1BBF41B9F577}" dt="2020-11-20T02:42:50.876" v="43574" actId="947"/>
          <ac:spMkLst>
            <pc:docMk/>
            <pc:sldMk cId="0" sldId="294"/>
            <ac:spMk id="7522" creationId="{00000000-0000-0000-0000-000000000000}"/>
          </ac:spMkLst>
        </pc:spChg>
        <pc:spChg chg="mod">
          <ac:chgData name="Cao Tianyue" userId="002e49554a3b1526" providerId="LiveId" clId="{AB94867C-7F1F-4F52-A7CC-1BBF41B9F577}" dt="2020-11-20T02:42:50.876" v="43570" actId="947"/>
          <ac:spMkLst>
            <pc:docMk/>
            <pc:sldMk cId="0" sldId="294"/>
            <ac:spMk id="7524" creationId="{00000000-0000-0000-0000-000000000000}"/>
          </ac:spMkLst>
        </pc:spChg>
        <pc:spChg chg="mod">
          <ac:chgData name="Cao Tianyue" userId="002e49554a3b1526" providerId="LiveId" clId="{AB94867C-7F1F-4F52-A7CC-1BBF41B9F577}" dt="2020-11-20T02:42:50.876" v="43566" actId="947"/>
          <ac:spMkLst>
            <pc:docMk/>
            <pc:sldMk cId="0" sldId="294"/>
            <ac:spMk id="7525" creationId="{00000000-0000-0000-0000-000000000000}"/>
          </ac:spMkLst>
        </pc:spChg>
        <pc:spChg chg="mod">
          <ac:chgData name="Cao Tianyue" userId="002e49554a3b1526" providerId="LiveId" clId="{AB94867C-7F1F-4F52-A7CC-1BBF41B9F577}" dt="2020-11-20T02:42:50.875" v="43562" actId="947"/>
          <ac:spMkLst>
            <pc:docMk/>
            <pc:sldMk cId="0" sldId="294"/>
            <ac:spMk id="7526" creationId="{00000000-0000-0000-0000-000000000000}"/>
          </ac:spMkLst>
        </pc:spChg>
        <pc:spChg chg="mod">
          <ac:chgData name="Cao Tianyue" userId="002e49554a3b1526" providerId="LiveId" clId="{AB94867C-7F1F-4F52-A7CC-1BBF41B9F577}" dt="2020-11-20T02:42:50.875" v="43558" actId="947"/>
          <ac:spMkLst>
            <pc:docMk/>
            <pc:sldMk cId="0" sldId="294"/>
            <ac:spMk id="7527" creationId="{00000000-0000-0000-0000-000000000000}"/>
          </ac:spMkLst>
        </pc:spChg>
        <pc:spChg chg="mod">
          <ac:chgData name="Cao Tianyue" userId="002e49554a3b1526" providerId="LiveId" clId="{AB94867C-7F1F-4F52-A7CC-1BBF41B9F577}" dt="2020-11-20T02:42:50.875" v="43554" actId="947"/>
          <ac:spMkLst>
            <pc:docMk/>
            <pc:sldMk cId="0" sldId="294"/>
            <ac:spMk id="7529" creationId="{00000000-0000-0000-0000-000000000000}"/>
          </ac:spMkLst>
        </pc:spChg>
        <pc:spChg chg="mod">
          <ac:chgData name="Cao Tianyue" userId="002e49554a3b1526" providerId="LiveId" clId="{AB94867C-7F1F-4F52-A7CC-1BBF41B9F577}" dt="2020-11-20T02:42:50.874" v="43550" actId="947"/>
          <ac:spMkLst>
            <pc:docMk/>
            <pc:sldMk cId="0" sldId="294"/>
            <ac:spMk id="7530" creationId="{00000000-0000-0000-0000-000000000000}"/>
          </ac:spMkLst>
        </pc:spChg>
        <pc:spChg chg="mod">
          <ac:chgData name="Cao Tianyue" userId="002e49554a3b1526" providerId="LiveId" clId="{AB94867C-7F1F-4F52-A7CC-1BBF41B9F577}" dt="2020-11-20T02:42:50.874" v="43546" actId="947"/>
          <ac:spMkLst>
            <pc:docMk/>
            <pc:sldMk cId="0" sldId="294"/>
            <ac:spMk id="7531" creationId="{00000000-0000-0000-0000-000000000000}"/>
          </ac:spMkLst>
        </pc:spChg>
        <pc:spChg chg="mod">
          <ac:chgData name="Cao Tianyue" userId="002e49554a3b1526" providerId="LiveId" clId="{AB94867C-7F1F-4F52-A7CC-1BBF41B9F577}" dt="2020-11-20T02:42:50.874" v="43542" actId="947"/>
          <ac:spMkLst>
            <pc:docMk/>
            <pc:sldMk cId="0" sldId="294"/>
            <ac:spMk id="7533" creationId="{00000000-0000-0000-0000-000000000000}"/>
          </ac:spMkLst>
        </pc:spChg>
        <pc:spChg chg="mod">
          <ac:chgData name="Cao Tianyue" userId="002e49554a3b1526" providerId="LiveId" clId="{AB94867C-7F1F-4F52-A7CC-1BBF41B9F577}" dt="2020-11-20T02:42:50.874" v="43538" actId="947"/>
          <ac:spMkLst>
            <pc:docMk/>
            <pc:sldMk cId="0" sldId="294"/>
            <ac:spMk id="7534" creationId="{00000000-0000-0000-0000-000000000000}"/>
          </ac:spMkLst>
        </pc:spChg>
        <pc:spChg chg="mod">
          <ac:chgData name="Cao Tianyue" userId="002e49554a3b1526" providerId="LiveId" clId="{AB94867C-7F1F-4F52-A7CC-1BBF41B9F577}" dt="2020-11-20T02:42:50.873" v="43534" actId="947"/>
          <ac:spMkLst>
            <pc:docMk/>
            <pc:sldMk cId="0" sldId="294"/>
            <ac:spMk id="7535" creationId="{00000000-0000-0000-0000-000000000000}"/>
          </ac:spMkLst>
        </pc:spChg>
        <pc:spChg chg="mod">
          <ac:chgData name="Cao Tianyue" userId="002e49554a3b1526" providerId="LiveId" clId="{AB94867C-7F1F-4F52-A7CC-1BBF41B9F577}" dt="2020-11-20T02:42:50.873" v="43530" actId="947"/>
          <ac:spMkLst>
            <pc:docMk/>
            <pc:sldMk cId="0" sldId="294"/>
            <ac:spMk id="7536" creationId="{00000000-0000-0000-0000-000000000000}"/>
          </ac:spMkLst>
        </pc:spChg>
        <pc:spChg chg="mod">
          <ac:chgData name="Cao Tianyue" userId="002e49554a3b1526" providerId="LiveId" clId="{AB94867C-7F1F-4F52-A7CC-1BBF41B9F577}" dt="2020-11-20T02:42:50.873" v="43526" actId="947"/>
          <ac:spMkLst>
            <pc:docMk/>
            <pc:sldMk cId="0" sldId="294"/>
            <ac:spMk id="7537" creationId="{00000000-0000-0000-0000-000000000000}"/>
          </ac:spMkLst>
        </pc:spChg>
        <pc:spChg chg="mod">
          <ac:chgData name="Cao Tianyue" userId="002e49554a3b1526" providerId="LiveId" clId="{AB94867C-7F1F-4F52-A7CC-1BBF41B9F577}" dt="2020-11-20T02:42:50.873" v="43522" actId="947"/>
          <ac:spMkLst>
            <pc:docMk/>
            <pc:sldMk cId="0" sldId="294"/>
            <ac:spMk id="7538" creationId="{00000000-0000-0000-0000-000000000000}"/>
          </ac:spMkLst>
        </pc:spChg>
        <pc:spChg chg="mod">
          <ac:chgData name="Cao Tianyue" userId="002e49554a3b1526" providerId="LiveId" clId="{AB94867C-7F1F-4F52-A7CC-1BBF41B9F577}" dt="2020-11-20T02:42:50.872" v="43518" actId="947"/>
          <ac:spMkLst>
            <pc:docMk/>
            <pc:sldMk cId="0" sldId="294"/>
            <ac:spMk id="7539" creationId="{00000000-0000-0000-0000-000000000000}"/>
          </ac:spMkLst>
        </pc:spChg>
        <pc:spChg chg="mod">
          <ac:chgData name="Cao Tianyue" userId="002e49554a3b1526" providerId="LiveId" clId="{AB94867C-7F1F-4F52-A7CC-1BBF41B9F577}" dt="2020-11-20T02:42:50.872" v="43514" actId="947"/>
          <ac:spMkLst>
            <pc:docMk/>
            <pc:sldMk cId="0" sldId="294"/>
            <ac:spMk id="7540" creationId="{00000000-0000-0000-0000-000000000000}"/>
          </ac:spMkLst>
        </pc:spChg>
        <pc:spChg chg="mod">
          <ac:chgData name="Cao Tianyue" userId="002e49554a3b1526" providerId="LiveId" clId="{AB94867C-7F1F-4F52-A7CC-1BBF41B9F577}" dt="2020-11-20T02:42:50.872" v="43510" actId="947"/>
          <ac:spMkLst>
            <pc:docMk/>
            <pc:sldMk cId="0" sldId="294"/>
            <ac:spMk id="7542" creationId="{00000000-0000-0000-0000-000000000000}"/>
          </ac:spMkLst>
        </pc:spChg>
        <pc:spChg chg="mod">
          <ac:chgData name="Cao Tianyue" userId="002e49554a3b1526" providerId="LiveId" clId="{AB94867C-7F1F-4F52-A7CC-1BBF41B9F577}" dt="2020-11-20T02:42:50.872" v="43506" actId="947"/>
          <ac:spMkLst>
            <pc:docMk/>
            <pc:sldMk cId="0" sldId="294"/>
            <ac:spMk id="7543" creationId="{00000000-0000-0000-0000-000000000000}"/>
          </ac:spMkLst>
        </pc:spChg>
        <pc:spChg chg="mod">
          <ac:chgData name="Cao Tianyue" userId="002e49554a3b1526" providerId="LiveId" clId="{AB94867C-7F1F-4F52-A7CC-1BBF41B9F577}" dt="2020-11-20T02:42:50.871" v="43502" actId="947"/>
          <ac:spMkLst>
            <pc:docMk/>
            <pc:sldMk cId="0" sldId="294"/>
            <ac:spMk id="7544" creationId="{00000000-0000-0000-0000-000000000000}"/>
          </ac:spMkLst>
        </pc:spChg>
        <pc:spChg chg="mod">
          <ac:chgData name="Cao Tianyue" userId="002e49554a3b1526" providerId="LiveId" clId="{AB94867C-7F1F-4F52-A7CC-1BBF41B9F577}" dt="2020-11-20T02:42:50.871" v="43498" actId="947"/>
          <ac:spMkLst>
            <pc:docMk/>
            <pc:sldMk cId="0" sldId="294"/>
            <ac:spMk id="7545" creationId="{00000000-0000-0000-0000-000000000000}"/>
          </ac:spMkLst>
        </pc:spChg>
        <pc:spChg chg="mod">
          <ac:chgData name="Cao Tianyue" userId="002e49554a3b1526" providerId="LiveId" clId="{AB94867C-7F1F-4F52-A7CC-1BBF41B9F577}" dt="2020-11-20T02:42:50.871" v="43494" actId="947"/>
          <ac:spMkLst>
            <pc:docMk/>
            <pc:sldMk cId="0" sldId="294"/>
            <ac:spMk id="7546" creationId="{00000000-0000-0000-0000-000000000000}"/>
          </ac:spMkLst>
        </pc:spChg>
        <pc:spChg chg="mod">
          <ac:chgData name="Cao Tianyue" userId="002e49554a3b1526" providerId="LiveId" clId="{AB94867C-7F1F-4F52-A7CC-1BBF41B9F577}" dt="2020-11-20T02:42:50.871" v="43490" actId="947"/>
          <ac:spMkLst>
            <pc:docMk/>
            <pc:sldMk cId="0" sldId="294"/>
            <ac:spMk id="7548" creationId="{00000000-0000-0000-0000-000000000000}"/>
          </ac:spMkLst>
        </pc:spChg>
        <pc:spChg chg="mod">
          <ac:chgData name="Cao Tianyue" userId="002e49554a3b1526" providerId="LiveId" clId="{AB94867C-7F1F-4F52-A7CC-1BBF41B9F577}" dt="2020-11-20T02:42:50.871" v="43486" actId="947"/>
          <ac:spMkLst>
            <pc:docMk/>
            <pc:sldMk cId="0" sldId="294"/>
            <ac:spMk id="7549" creationId="{00000000-0000-0000-0000-000000000000}"/>
          </ac:spMkLst>
        </pc:spChg>
        <pc:spChg chg="mod">
          <ac:chgData name="Cao Tianyue" userId="002e49554a3b1526" providerId="LiveId" clId="{AB94867C-7F1F-4F52-A7CC-1BBF41B9F577}" dt="2020-11-20T02:42:50.870" v="43482" actId="947"/>
          <ac:spMkLst>
            <pc:docMk/>
            <pc:sldMk cId="0" sldId="294"/>
            <ac:spMk id="7550" creationId="{00000000-0000-0000-0000-000000000000}"/>
          </ac:spMkLst>
        </pc:spChg>
        <pc:spChg chg="mod">
          <ac:chgData name="Cao Tianyue" userId="002e49554a3b1526" providerId="LiveId" clId="{AB94867C-7F1F-4F52-A7CC-1BBF41B9F577}" dt="2020-11-20T02:42:50.870" v="43478" actId="947"/>
          <ac:spMkLst>
            <pc:docMk/>
            <pc:sldMk cId="0" sldId="294"/>
            <ac:spMk id="7551" creationId="{00000000-0000-0000-0000-000000000000}"/>
          </ac:spMkLst>
        </pc:spChg>
        <pc:spChg chg="mod">
          <ac:chgData name="Cao Tianyue" userId="002e49554a3b1526" providerId="LiveId" clId="{AB94867C-7F1F-4F52-A7CC-1BBF41B9F577}" dt="2020-11-20T02:42:50.870" v="43474" actId="947"/>
          <ac:spMkLst>
            <pc:docMk/>
            <pc:sldMk cId="0" sldId="294"/>
            <ac:spMk id="7552" creationId="{00000000-0000-0000-0000-000000000000}"/>
          </ac:spMkLst>
        </pc:spChg>
        <pc:spChg chg="mod">
          <ac:chgData name="Cao Tianyue" userId="002e49554a3b1526" providerId="LiveId" clId="{AB94867C-7F1F-4F52-A7CC-1BBF41B9F577}" dt="2020-11-20T02:42:50.870" v="43470" actId="947"/>
          <ac:spMkLst>
            <pc:docMk/>
            <pc:sldMk cId="0" sldId="294"/>
            <ac:spMk id="7553" creationId="{00000000-0000-0000-0000-000000000000}"/>
          </ac:spMkLst>
        </pc:spChg>
        <pc:spChg chg="mod">
          <ac:chgData name="Cao Tianyue" userId="002e49554a3b1526" providerId="LiveId" clId="{AB94867C-7F1F-4F52-A7CC-1BBF41B9F577}" dt="2020-11-20T02:42:50.869" v="43466" actId="947"/>
          <ac:spMkLst>
            <pc:docMk/>
            <pc:sldMk cId="0" sldId="294"/>
            <ac:spMk id="7555" creationId="{00000000-0000-0000-0000-000000000000}"/>
          </ac:spMkLst>
        </pc:spChg>
        <pc:spChg chg="mod">
          <ac:chgData name="Cao Tianyue" userId="002e49554a3b1526" providerId="LiveId" clId="{AB94867C-7F1F-4F52-A7CC-1BBF41B9F577}" dt="2020-11-20T02:42:50.869" v="43462" actId="947"/>
          <ac:spMkLst>
            <pc:docMk/>
            <pc:sldMk cId="0" sldId="294"/>
            <ac:spMk id="7556" creationId="{00000000-0000-0000-0000-000000000000}"/>
          </ac:spMkLst>
        </pc:spChg>
        <pc:spChg chg="mod">
          <ac:chgData name="Cao Tianyue" userId="002e49554a3b1526" providerId="LiveId" clId="{AB94867C-7F1F-4F52-A7CC-1BBF41B9F577}" dt="2020-11-20T02:42:50.869" v="43458" actId="947"/>
          <ac:spMkLst>
            <pc:docMk/>
            <pc:sldMk cId="0" sldId="294"/>
            <ac:spMk id="7557" creationId="{00000000-0000-0000-0000-000000000000}"/>
          </ac:spMkLst>
        </pc:spChg>
        <pc:spChg chg="mod">
          <ac:chgData name="Cao Tianyue" userId="002e49554a3b1526" providerId="LiveId" clId="{AB94867C-7F1F-4F52-A7CC-1BBF41B9F577}" dt="2020-11-20T02:42:50.869" v="43454" actId="947"/>
          <ac:spMkLst>
            <pc:docMk/>
            <pc:sldMk cId="0" sldId="294"/>
            <ac:spMk id="7558" creationId="{00000000-0000-0000-0000-000000000000}"/>
          </ac:spMkLst>
        </pc:spChg>
        <pc:spChg chg="mod">
          <ac:chgData name="Cao Tianyue" userId="002e49554a3b1526" providerId="LiveId" clId="{AB94867C-7F1F-4F52-A7CC-1BBF41B9F577}" dt="2020-11-20T02:42:50.868" v="43450" actId="947"/>
          <ac:spMkLst>
            <pc:docMk/>
            <pc:sldMk cId="0" sldId="294"/>
            <ac:spMk id="7559" creationId="{00000000-0000-0000-0000-000000000000}"/>
          </ac:spMkLst>
        </pc:spChg>
        <pc:spChg chg="mod">
          <ac:chgData name="Cao Tianyue" userId="002e49554a3b1526" providerId="LiveId" clId="{AB94867C-7F1F-4F52-A7CC-1BBF41B9F577}" dt="2020-11-20T02:42:50.868" v="43446" actId="947"/>
          <ac:spMkLst>
            <pc:docMk/>
            <pc:sldMk cId="0" sldId="294"/>
            <ac:spMk id="7560" creationId="{00000000-0000-0000-0000-000000000000}"/>
          </ac:spMkLst>
        </pc:spChg>
        <pc:spChg chg="mod">
          <ac:chgData name="Cao Tianyue" userId="002e49554a3b1526" providerId="LiveId" clId="{AB94867C-7F1F-4F52-A7CC-1BBF41B9F577}" dt="2020-11-20T02:42:50.868" v="43442" actId="947"/>
          <ac:spMkLst>
            <pc:docMk/>
            <pc:sldMk cId="0" sldId="294"/>
            <ac:spMk id="7561" creationId="{00000000-0000-0000-0000-000000000000}"/>
          </ac:spMkLst>
        </pc:spChg>
        <pc:spChg chg="mod">
          <ac:chgData name="Cao Tianyue" userId="002e49554a3b1526" providerId="LiveId" clId="{AB94867C-7F1F-4F52-A7CC-1BBF41B9F577}" dt="2020-11-20T02:42:50.868" v="43438" actId="947"/>
          <ac:spMkLst>
            <pc:docMk/>
            <pc:sldMk cId="0" sldId="294"/>
            <ac:spMk id="7562" creationId="{00000000-0000-0000-0000-000000000000}"/>
          </ac:spMkLst>
        </pc:spChg>
        <pc:spChg chg="mod">
          <ac:chgData name="Cao Tianyue" userId="002e49554a3b1526" providerId="LiveId" clId="{AB94867C-7F1F-4F52-A7CC-1BBF41B9F577}" dt="2020-11-20T02:42:50.867" v="43434" actId="947"/>
          <ac:spMkLst>
            <pc:docMk/>
            <pc:sldMk cId="0" sldId="294"/>
            <ac:spMk id="7563" creationId="{00000000-0000-0000-0000-000000000000}"/>
          </ac:spMkLst>
        </pc:spChg>
        <pc:spChg chg="mod">
          <ac:chgData name="Cao Tianyue" userId="002e49554a3b1526" providerId="LiveId" clId="{AB94867C-7F1F-4F52-A7CC-1BBF41B9F577}" dt="2020-11-20T02:42:50.867" v="43430" actId="947"/>
          <ac:spMkLst>
            <pc:docMk/>
            <pc:sldMk cId="0" sldId="294"/>
            <ac:spMk id="7564" creationId="{00000000-0000-0000-0000-000000000000}"/>
          </ac:spMkLst>
        </pc:spChg>
        <pc:spChg chg="mod">
          <ac:chgData name="Cao Tianyue" userId="002e49554a3b1526" providerId="LiveId" clId="{AB94867C-7F1F-4F52-A7CC-1BBF41B9F577}" dt="2020-11-20T02:42:50.867" v="43426" actId="947"/>
          <ac:spMkLst>
            <pc:docMk/>
            <pc:sldMk cId="0" sldId="294"/>
            <ac:spMk id="7565" creationId="{00000000-0000-0000-0000-000000000000}"/>
          </ac:spMkLst>
        </pc:spChg>
        <pc:spChg chg="mod">
          <ac:chgData name="Cao Tianyue" userId="002e49554a3b1526" providerId="LiveId" clId="{AB94867C-7F1F-4F52-A7CC-1BBF41B9F577}" dt="2020-11-20T02:42:50.866" v="43422" actId="947"/>
          <ac:spMkLst>
            <pc:docMk/>
            <pc:sldMk cId="0" sldId="294"/>
            <ac:spMk id="7566" creationId="{00000000-0000-0000-0000-000000000000}"/>
          </ac:spMkLst>
        </pc:spChg>
        <pc:spChg chg="mod">
          <ac:chgData name="Cao Tianyue" userId="002e49554a3b1526" providerId="LiveId" clId="{AB94867C-7F1F-4F52-A7CC-1BBF41B9F577}" dt="2020-11-20T02:42:50.866" v="43418" actId="947"/>
          <ac:spMkLst>
            <pc:docMk/>
            <pc:sldMk cId="0" sldId="294"/>
            <ac:spMk id="7568" creationId="{00000000-0000-0000-0000-000000000000}"/>
          </ac:spMkLst>
        </pc:spChg>
        <pc:spChg chg="mod">
          <ac:chgData name="Cao Tianyue" userId="002e49554a3b1526" providerId="LiveId" clId="{AB94867C-7F1F-4F52-A7CC-1BBF41B9F577}" dt="2020-11-20T02:42:50.866" v="43414" actId="947"/>
          <ac:spMkLst>
            <pc:docMk/>
            <pc:sldMk cId="0" sldId="294"/>
            <ac:spMk id="7569" creationId="{00000000-0000-0000-0000-000000000000}"/>
          </ac:spMkLst>
        </pc:spChg>
        <pc:spChg chg="mod">
          <ac:chgData name="Cao Tianyue" userId="002e49554a3b1526" providerId="LiveId" clId="{AB94867C-7F1F-4F52-A7CC-1BBF41B9F577}" dt="2020-11-20T02:42:50.866" v="43410" actId="947"/>
          <ac:spMkLst>
            <pc:docMk/>
            <pc:sldMk cId="0" sldId="294"/>
            <ac:spMk id="7570" creationId="{00000000-0000-0000-0000-000000000000}"/>
          </ac:spMkLst>
        </pc:spChg>
        <pc:spChg chg="mod">
          <ac:chgData name="Cao Tianyue" userId="002e49554a3b1526" providerId="LiveId" clId="{AB94867C-7F1F-4F52-A7CC-1BBF41B9F577}" dt="2020-11-20T02:42:50.866" v="43406" actId="947"/>
          <ac:spMkLst>
            <pc:docMk/>
            <pc:sldMk cId="0" sldId="294"/>
            <ac:spMk id="7571" creationId="{00000000-0000-0000-0000-000000000000}"/>
          </ac:spMkLst>
        </pc:spChg>
        <pc:spChg chg="mod">
          <ac:chgData name="Cao Tianyue" userId="002e49554a3b1526" providerId="LiveId" clId="{AB94867C-7F1F-4F52-A7CC-1BBF41B9F577}" dt="2020-11-20T02:42:50.865" v="43402" actId="947"/>
          <ac:spMkLst>
            <pc:docMk/>
            <pc:sldMk cId="0" sldId="294"/>
            <ac:spMk id="7572" creationId="{00000000-0000-0000-0000-000000000000}"/>
          </ac:spMkLst>
        </pc:spChg>
        <pc:spChg chg="mod">
          <ac:chgData name="Cao Tianyue" userId="002e49554a3b1526" providerId="LiveId" clId="{AB94867C-7F1F-4F52-A7CC-1BBF41B9F577}" dt="2020-11-20T02:42:50.865" v="43398" actId="947"/>
          <ac:spMkLst>
            <pc:docMk/>
            <pc:sldMk cId="0" sldId="294"/>
            <ac:spMk id="7573" creationId="{00000000-0000-0000-0000-000000000000}"/>
          </ac:spMkLst>
        </pc:spChg>
        <pc:spChg chg="mod">
          <ac:chgData name="Cao Tianyue" userId="002e49554a3b1526" providerId="LiveId" clId="{AB94867C-7F1F-4F52-A7CC-1BBF41B9F577}" dt="2020-11-20T02:42:50.865" v="43394" actId="947"/>
          <ac:spMkLst>
            <pc:docMk/>
            <pc:sldMk cId="0" sldId="294"/>
            <ac:spMk id="7574" creationId="{00000000-0000-0000-0000-000000000000}"/>
          </ac:spMkLst>
        </pc:spChg>
        <pc:spChg chg="mod">
          <ac:chgData name="Cao Tianyue" userId="002e49554a3b1526" providerId="LiveId" clId="{AB94867C-7F1F-4F52-A7CC-1BBF41B9F577}" dt="2020-11-20T02:42:50.858" v="43276" actId="947"/>
          <ac:spMkLst>
            <pc:docMk/>
            <pc:sldMk cId="0" sldId="294"/>
            <ac:spMk id="7576" creationId="{00000000-0000-0000-0000-000000000000}"/>
          </ac:spMkLst>
        </pc:spChg>
        <pc:spChg chg="mod">
          <ac:chgData name="Cao Tianyue" userId="002e49554a3b1526" providerId="LiveId" clId="{AB94867C-7F1F-4F52-A7CC-1BBF41B9F577}" dt="2020-11-20T02:42:50.852" v="43216" actId="947"/>
          <ac:spMkLst>
            <pc:docMk/>
            <pc:sldMk cId="0" sldId="294"/>
            <ac:spMk id="7577" creationId="{00000000-0000-0000-0000-000000000000}"/>
          </ac:spMkLst>
        </pc:spChg>
        <pc:spChg chg="mod">
          <ac:chgData name="Cao Tianyue" userId="002e49554a3b1526" providerId="LiveId" clId="{AB94867C-7F1F-4F52-A7CC-1BBF41B9F577}" dt="2020-11-20T02:42:50.849" v="43171" actId="947"/>
          <ac:spMkLst>
            <pc:docMk/>
            <pc:sldMk cId="0" sldId="294"/>
            <ac:spMk id="7578" creationId="{00000000-0000-0000-0000-000000000000}"/>
          </ac:spMkLst>
        </pc:spChg>
        <pc:spChg chg="mod">
          <ac:chgData name="Cao Tianyue" userId="002e49554a3b1526" providerId="LiveId" clId="{AB94867C-7F1F-4F52-A7CC-1BBF41B9F577}" dt="2020-11-20T02:42:50.846" v="43132" actId="947"/>
          <ac:spMkLst>
            <pc:docMk/>
            <pc:sldMk cId="0" sldId="294"/>
            <ac:spMk id="7579" creationId="{00000000-0000-0000-0000-000000000000}"/>
          </ac:spMkLst>
        </pc:spChg>
        <pc:spChg chg="mod">
          <ac:chgData name="Cao Tianyue" userId="002e49554a3b1526" providerId="LiveId" clId="{AB94867C-7F1F-4F52-A7CC-1BBF41B9F577}" dt="2020-11-20T02:42:50.845" v="43106" actId="947"/>
          <ac:spMkLst>
            <pc:docMk/>
            <pc:sldMk cId="0" sldId="294"/>
            <ac:spMk id="7580" creationId="{00000000-0000-0000-0000-000000000000}"/>
          </ac:spMkLst>
        </pc:spChg>
        <pc:spChg chg="mod">
          <ac:chgData name="Cao Tianyue" userId="002e49554a3b1526" providerId="LiveId" clId="{AB94867C-7F1F-4F52-A7CC-1BBF41B9F577}" dt="2020-11-20T02:42:50.865" v="43390" actId="947"/>
          <ac:spMkLst>
            <pc:docMk/>
            <pc:sldMk cId="0" sldId="294"/>
            <ac:spMk id="7582" creationId="{00000000-0000-0000-0000-000000000000}"/>
          </ac:spMkLst>
        </pc:spChg>
        <pc:spChg chg="mod">
          <ac:chgData name="Cao Tianyue" userId="002e49554a3b1526" providerId="LiveId" clId="{AB94867C-7F1F-4F52-A7CC-1BBF41B9F577}" dt="2020-11-20T02:42:50.864" v="43386" actId="947"/>
          <ac:spMkLst>
            <pc:docMk/>
            <pc:sldMk cId="0" sldId="294"/>
            <ac:spMk id="7583" creationId="{00000000-0000-0000-0000-000000000000}"/>
          </ac:spMkLst>
        </pc:spChg>
        <pc:spChg chg="mod">
          <ac:chgData name="Cao Tianyue" userId="002e49554a3b1526" providerId="LiveId" clId="{AB94867C-7F1F-4F52-A7CC-1BBF41B9F577}" dt="2020-11-20T02:42:50.864" v="43382" actId="947"/>
          <ac:spMkLst>
            <pc:docMk/>
            <pc:sldMk cId="0" sldId="294"/>
            <ac:spMk id="7584" creationId="{00000000-0000-0000-0000-000000000000}"/>
          </ac:spMkLst>
        </pc:spChg>
        <pc:spChg chg="mod">
          <ac:chgData name="Cao Tianyue" userId="002e49554a3b1526" providerId="LiveId" clId="{AB94867C-7F1F-4F52-A7CC-1BBF41B9F577}" dt="2020-11-20T02:42:50.864" v="43378" actId="947"/>
          <ac:spMkLst>
            <pc:docMk/>
            <pc:sldMk cId="0" sldId="294"/>
            <ac:spMk id="7586" creationId="{00000000-0000-0000-0000-000000000000}"/>
          </ac:spMkLst>
        </pc:spChg>
        <pc:spChg chg="mod">
          <ac:chgData name="Cao Tianyue" userId="002e49554a3b1526" providerId="LiveId" clId="{AB94867C-7F1F-4F52-A7CC-1BBF41B9F577}" dt="2020-11-20T02:42:50.864" v="43374" actId="947"/>
          <ac:spMkLst>
            <pc:docMk/>
            <pc:sldMk cId="0" sldId="294"/>
            <ac:spMk id="7587" creationId="{00000000-0000-0000-0000-000000000000}"/>
          </ac:spMkLst>
        </pc:spChg>
        <pc:spChg chg="mod">
          <ac:chgData name="Cao Tianyue" userId="002e49554a3b1526" providerId="LiveId" clId="{AB94867C-7F1F-4F52-A7CC-1BBF41B9F577}" dt="2020-11-20T02:42:50.863" v="43370" actId="947"/>
          <ac:spMkLst>
            <pc:docMk/>
            <pc:sldMk cId="0" sldId="294"/>
            <ac:spMk id="7589" creationId="{00000000-0000-0000-0000-000000000000}"/>
          </ac:spMkLst>
        </pc:spChg>
        <pc:spChg chg="mod">
          <ac:chgData name="Cao Tianyue" userId="002e49554a3b1526" providerId="LiveId" clId="{AB94867C-7F1F-4F52-A7CC-1BBF41B9F577}" dt="2020-11-20T02:42:50.863" v="43366" actId="947"/>
          <ac:spMkLst>
            <pc:docMk/>
            <pc:sldMk cId="0" sldId="294"/>
            <ac:spMk id="7590" creationId="{00000000-0000-0000-0000-000000000000}"/>
          </ac:spMkLst>
        </pc:spChg>
        <pc:spChg chg="mod">
          <ac:chgData name="Cao Tianyue" userId="002e49554a3b1526" providerId="LiveId" clId="{AB94867C-7F1F-4F52-A7CC-1BBF41B9F577}" dt="2020-11-20T02:42:50.863" v="43362" actId="947"/>
          <ac:spMkLst>
            <pc:docMk/>
            <pc:sldMk cId="0" sldId="294"/>
            <ac:spMk id="7591" creationId="{00000000-0000-0000-0000-000000000000}"/>
          </ac:spMkLst>
        </pc:spChg>
        <pc:spChg chg="mod">
          <ac:chgData name="Cao Tianyue" userId="002e49554a3b1526" providerId="LiveId" clId="{AB94867C-7F1F-4F52-A7CC-1BBF41B9F577}" dt="2020-11-20T02:42:50.863" v="43358" actId="947"/>
          <ac:spMkLst>
            <pc:docMk/>
            <pc:sldMk cId="0" sldId="294"/>
            <ac:spMk id="7593" creationId="{00000000-0000-0000-0000-000000000000}"/>
          </ac:spMkLst>
        </pc:spChg>
        <pc:spChg chg="mod">
          <ac:chgData name="Cao Tianyue" userId="002e49554a3b1526" providerId="LiveId" clId="{AB94867C-7F1F-4F52-A7CC-1BBF41B9F577}" dt="2020-11-20T02:42:50.862" v="43354" actId="947"/>
          <ac:spMkLst>
            <pc:docMk/>
            <pc:sldMk cId="0" sldId="294"/>
            <ac:spMk id="7594" creationId="{00000000-0000-0000-0000-000000000000}"/>
          </ac:spMkLst>
        </pc:spChg>
        <pc:spChg chg="mod">
          <ac:chgData name="Cao Tianyue" userId="002e49554a3b1526" providerId="LiveId" clId="{AB94867C-7F1F-4F52-A7CC-1BBF41B9F577}" dt="2020-11-20T02:42:50.862" v="43350" actId="947"/>
          <ac:spMkLst>
            <pc:docMk/>
            <pc:sldMk cId="0" sldId="294"/>
            <ac:spMk id="7595" creationId="{00000000-0000-0000-0000-000000000000}"/>
          </ac:spMkLst>
        </pc:spChg>
        <pc:spChg chg="mod">
          <ac:chgData name="Cao Tianyue" userId="002e49554a3b1526" providerId="LiveId" clId="{AB94867C-7F1F-4F52-A7CC-1BBF41B9F577}" dt="2020-11-20T02:42:50.862" v="43346" actId="947"/>
          <ac:spMkLst>
            <pc:docMk/>
            <pc:sldMk cId="0" sldId="294"/>
            <ac:spMk id="7597" creationId="{00000000-0000-0000-0000-000000000000}"/>
          </ac:spMkLst>
        </pc:spChg>
        <pc:spChg chg="mod">
          <ac:chgData name="Cao Tianyue" userId="002e49554a3b1526" providerId="LiveId" clId="{AB94867C-7F1F-4F52-A7CC-1BBF41B9F577}" dt="2020-11-20T02:42:50.862" v="43342" actId="947"/>
          <ac:spMkLst>
            <pc:docMk/>
            <pc:sldMk cId="0" sldId="294"/>
            <ac:spMk id="7598" creationId="{00000000-0000-0000-0000-000000000000}"/>
          </ac:spMkLst>
        </pc:spChg>
        <pc:spChg chg="mod">
          <ac:chgData name="Cao Tianyue" userId="002e49554a3b1526" providerId="LiveId" clId="{AB94867C-7F1F-4F52-A7CC-1BBF41B9F577}" dt="2020-11-20T02:42:50.862" v="43338" actId="947"/>
          <ac:spMkLst>
            <pc:docMk/>
            <pc:sldMk cId="0" sldId="294"/>
            <ac:spMk id="7600" creationId="{00000000-0000-0000-0000-000000000000}"/>
          </ac:spMkLst>
        </pc:spChg>
        <pc:spChg chg="mod">
          <ac:chgData name="Cao Tianyue" userId="002e49554a3b1526" providerId="LiveId" clId="{AB94867C-7F1F-4F52-A7CC-1BBF41B9F577}" dt="2020-11-20T02:42:50.861" v="43334" actId="947"/>
          <ac:spMkLst>
            <pc:docMk/>
            <pc:sldMk cId="0" sldId="294"/>
            <ac:spMk id="7601" creationId="{00000000-0000-0000-0000-000000000000}"/>
          </ac:spMkLst>
        </pc:spChg>
        <pc:spChg chg="mod">
          <ac:chgData name="Cao Tianyue" userId="002e49554a3b1526" providerId="LiveId" clId="{AB94867C-7F1F-4F52-A7CC-1BBF41B9F577}" dt="2020-11-20T02:42:50.861" v="43330" actId="947"/>
          <ac:spMkLst>
            <pc:docMk/>
            <pc:sldMk cId="0" sldId="294"/>
            <ac:spMk id="7603" creationId="{00000000-0000-0000-0000-000000000000}"/>
          </ac:spMkLst>
        </pc:spChg>
        <pc:spChg chg="mod">
          <ac:chgData name="Cao Tianyue" userId="002e49554a3b1526" providerId="LiveId" clId="{AB94867C-7F1F-4F52-A7CC-1BBF41B9F577}" dt="2020-11-20T02:42:50.861" v="43326" actId="947"/>
          <ac:spMkLst>
            <pc:docMk/>
            <pc:sldMk cId="0" sldId="294"/>
            <ac:spMk id="7604" creationId="{00000000-0000-0000-0000-000000000000}"/>
          </ac:spMkLst>
        </pc:spChg>
        <pc:spChg chg="mod">
          <ac:chgData name="Cao Tianyue" userId="002e49554a3b1526" providerId="LiveId" clId="{AB94867C-7F1F-4F52-A7CC-1BBF41B9F577}" dt="2020-11-20T02:42:50.860" v="43322" actId="947"/>
          <ac:spMkLst>
            <pc:docMk/>
            <pc:sldMk cId="0" sldId="294"/>
            <ac:spMk id="7605" creationId="{00000000-0000-0000-0000-000000000000}"/>
          </ac:spMkLst>
        </pc:spChg>
        <pc:spChg chg="mod">
          <ac:chgData name="Cao Tianyue" userId="002e49554a3b1526" providerId="LiveId" clId="{AB94867C-7F1F-4F52-A7CC-1BBF41B9F577}" dt="2020-11-20T02:42:50.860" v="43318" actId="947"/>
          <ac:spMkLst>
            <pc:docMk/>
            <pc:sldMk cId="0" sldId="294"/>
            <ac:spMk id="7607" creationId="{00000000-0000-0000-0000-000000000000}"/>
          </ac:spMkLst>
        </pc:spChg>
        <pc:spChg chg="mod">
          <ac:chgData name="Cao Tianyue" userId="002e49554a3b1526" providerId="LiveId" clId="{AB94867C-7F1F-4F52-A7CC-1BBF41B9F577}" dt="2020-11-20T02:42:50.860" v="43314" actId="947"/>
          <ac:spMkLst>
            <pc:docMk/>
            <pc:sldMk cId="0" sldId="294"/>
            <ac:spMk id="7608" creationId="{00000000-0000-0000-0000-000000000000}"/>
          </ac:spMkLst>
        </pc:spChg>
        <pc:spChg chg="mod">
          <ac:chgData name="Cao Tianyue" userId="002e49554a3b1526" providerId="LiveId" clId="{AB94867C-7F1F-4F52-A7CC-1BBF41B9F577}" dt="2020-11-20T02:42:50.860" v="43310" actId="947"/>
          <ac:spMkLst>
            <pc:docMk/>
            <pc:sldMk cId="0" sldId="294"/>
            <ac:spMk id="7609" creationId="{00000000-0000-0000-0000-000000000000}"/>
          </ac:spMkLst>
        </pc:spChg>
        <pc:spChg chg="mod">
          <ac:chgData name="Cao Tianyue" userId="002e49554a3b1526" providerId="LiveId" clId="{AB94867C-7F1F-4F52-A7CC-1BBF41B9F577}" dt="2020-11-20T02:42:50.859" v="43306" actId="947"/>
          <ac:spMkLst>
            <pc:docMk/>
            <pc:sldMk cId="0" sldId="294"/>
            <ac:spMk id="7611" creationId="{00000000-0000-0000-0000-000000000000}"/>
          </ac:spMkLst>
        </pc:spChg>
        <pc:spChg chg="mod">
          <ac:chgData name="Cao Tianyue" userId="002e49554a3b1526" providerId="LiveId" clId="{AB94867C-7F1F-4F52-A7CC-1BBF41B9F577}" dt="2020-11-20T02:42:50.859" v="43302" actId="947"/>
          <ac:spMkLst>
            <pc:docMk/>
            <pc:sldMk cId="0" sldId="294"/>
            <ac:spMk id="7612" creationId="{00000000-0000-0000-0000-000000000000}"/>
          </ac:spMkLst>
        </pc:spChg>
        <pc:spChg chg="mod">
          <ac:chgData name="Cao Tianyue" userId="002e49554a3b1526" providerId="LiveId" clId="{AB94867C-7F1F-4F52-A7CC-1BBF41B9F577}" dt="2020-11-20T02:42:50.859" v="43298" actId="947"/>
          <ac:spMkLst>
            <pc:docMk/>
            <pc:sldMk cId="0" sldId="294"/>
            <ac:spMk id="7613" creationId="{00000000-0000-0000-0000-000000000000}"/>
          </ac:spMkLst>
        </pc:spChg>
        <pc:spChg chg="mod">
          <ac:chgData name="Cao Tianyue" userId="002e49554a3b1526" providerId="LiveId" clId="{AB94867C-7F1F-4F52-A7CC-1BBF41B9F577}" dt="2020-11-20T02:42:50.859" v="43294" actId="947"/>
          <ac:spMkLst>
            <pc:docMk/>
            <pc:sldMk cId="0" sldId="294"/>
            <ac:spMk id="7614" creationId="{00000000-0000-0000-0000-000000000000}"/>
          </ac:spMkLst>
        </pc:spChg>
        <pc:spChg chg="mod">
          <ac:chgData name="Cao Tianyue" userId="002e49554a3b1526" providerId="LiveId" clId="{AB94867C-7F1F-4F52-A7CC-1BBF41B9F577}" dt="2020-11-20T02:42:50.858" v="43283" actId="947"/>
          <ac:spMkLst>
            <pc:docMk/>
            <pc:sldMk cId="0" sldId="294"/>
            <ac:spMk id="7616" creationId="{00000000-0000-0000-0000-000000000000}"/>
          </ac:spMkLst>
        </pc:spChg>
        <pc:spChg chg="mod">
          <ac:chgData name="Cao Tianyue" userId="002e49554a3b1526" providerId="LiveId" clId="{AB94867C-7F1F-4F52-A7CC-1BBF41B9F577}" dt="2020-11-20T02:42:50.852" v="43223" actId="947"/>
          <ac:spMkLst>
            <pc:docMk/>
            <pc:sldMk cId="0" sldId="294"/>
            <ac:spMk id="7617" creationId="{00000000-0000-0000-0000-000000000000}"/>
          </ac:spMkLst>
        </pc:spChg>
        <pc:spChg chg="mod">
          <ac:chgData name="Cao Tianyue" userId="002e49554a3b1526" providerId="LiveId" clId="{AB94867C-7F1F-4F52-A7CC-1BBF41B9F577}" dt="2020-11-20T02:42:50.849" v="43174" actId="947"/>
          <ac:spMkLst>
            <pc:docMk/>
            <pc:sldMk cId="0" sldId="294"/>
            <ac:spMk id="7618" creationId="{00000000-0000-0000-0000-000000000000}"/>
          </ac:spMkLst>
        </pc:spChg>
        <pc:spChg chg="mod">
          <ac:chgData name="Cao Tianyue" userId="002e49554a3b1526" providerId="LiveId" clId="{AB94867C-7F1F-4F52-A7CC-1BBF41B9F577}" dt="2020-11-20T02:42:50.847" v="43138" actId="947"/>
          <ac:spMkLst>
            <pc:docMk/>
            <pc:sldMk cId="0" sldId="294"/>
            <ac:spMk id="7619" creationId="{00000000-0000-0000-0000-000000000000}"/>
          </ac:spMkLst>
        </pc:spChg>
        <pc:spChg chg="mod">
          <ac:chgData name="Cao Tianyue" userId="002e49554a3b1526" providerId="LiveId" clId="{AB94867C-7F1F-4F52-A7CC-1BBF41B9F577}" dt="2020-11-20T02:42:50.858" v="43275" actId="947"/>
          <ac:spMkLst>
            <pc:docMk/>
            <pc:sldMk cId="0" sldId="294"/>
            <ac:spMk id="7621" creationId="{00000000-0000-0000-0000-000000000000}"/>
          </ac:spMkLst>
        </pc:spChg>
        <pc:spChg chg="mod">
          <ac:chgData name="Cao Tianyue" userId="002e49554a3b1526" providerId="LiveId" clId="{AB94867C-7F1F-4F52-A7CC-1BBF41B9F577}" dt="2020-11-20T02:42:50.851" v="43213" actId="947"/>
          <ac:spMkLst>
            <pc:docMk/>
            <pc:sldMk cId="0" sldId="294"/>
            <ac:spMk id="7622" creationId="{00000000-0000-0000-0000-000000000000}"/>
          </ac:spMkLst>
        </pc:spChg>
        <pc:spChg chg="mod">
          <ac:chgData name="Cao Tianyue" userId="002e49554a3b1526" providerId="LiveId" clId="{AB94867C-7F1F-4F52-A7CC-1BBF41B9F577}" dt="2020-11-20T02:42:50.848" v="43161" actId="947"/>
          <ac:spMkLst>
            <pc:docMk/>
            <pc:sldMk cId="0" sldId="294"/>
            <ac:spMk id="7623" creationId="{00000000-0000-0000-0000-000000000000}"/>
          </ac:spMkLst>
        </pc:spChg>
        <pc:spChg chg="mod">
          <ac:chgData name="Cao Tianyue" userId="002e49554a3b1526" providerId="LiveId" clId="{AB94867C-7F1F-4F52-A7CC-1BBF41B9F577}" dt="2020-11-20T02:42:50.846" v="43131" actId="947"/>
          <ac:spMkLst>
            <pc:docMk/>
            <pc:sldMk cId="0" sldId="294"/>
            <ac:spMk id="7624" creationId="{00000000-0000-0000-0000-000000000000}"/>
          </ac:spMkLst>
        </pc:spChg>
      </pc:sldChg>
      <pc:sldChg chg="modSp mod">
        <pc:chgData name="Cao Tianyue" userId="002e49554a3b1526" providerId="LiveId" clId="{AB94867C-7F1F-4F52-A7CC-1BBF41B9F577}" dt="2020-11-20T02:42:50.843" v="43082" actId="947"/>
        <pc:sldMkLst>
          <pc:docMk/>
          <pc:sldMk cId="0" sldId="295"/>
        </pc:sldMkLst>
        <pc:spChg chg="mod">
          <ac:chgData name="Cao Tianyue" userId="002e49554a3b1526" providerId="LiveId" clId="{AB94867C-7F1F-4F52-A7CC-1BBF41B9F577}" dt="2020-11-20T02:42:50.843" v="43082" actId="947"/>
          <ac:spMkLst>
            <pc:docMk/>
            <pc:sldMk cId="0" sldId="295"/>
            <ac:spMk id="7629" creationId="{00000000-0000-0000-0000-000000000000}"/>
          </ac:spMkLst>
        </pc:spChg>
        <pc:spChg chg="mod">
          <ac:chgData name="Cao Tianyue" userId="002e49554a3b1526" providerId="LiveId" clId="{AB94867C-7F1F-4F52-A7CC-1BBF41B9F577}" dt="2020-11-20T02:42:50.784" v="42100" actId="947"/>
          <ac:spMkLst>
            <pc:docMk/>
            <pc:sldMk cId="0" sldId="295"/>
            <ac:spMk id="7630" creationId="{00000000-0000-0000-0000-000000000000}"/>
          </ac:spMkLst>
        </pc:spChg>
        <pc:spChg chg="mod">
          <ac:chgData name="Cao Tianyue" userId="002e49554a3b1526" providerId="LiveId" clId="{AB94867C-7F1F-4F52-A7CC-1BBF41B9F577}" dt="2020-11-20T02:42:50.842" v="43078" actId="947"/>
          <ac:spMkLst>
            <pc:docMk/>
            <pc:sldMk cId="0" sldId="295"/>
            <ac:spMk id="7632" creationId="{00000000-0000-0000-0000-000000000000}"/>
          </ac:spMkLst>
        </pc:spChg>
        <pc:spChg chg="mod">
          <ac:chgData name="Cao Tianyue" userId="002e49554a3b1526" providerId="LiveId" clId="{AB94867C-7F1F-4F52-A7CC-1BBF41B9F577}" dt="2020-11-20T02:42:50.842" v="43074" actId="947"/>
          <ac:spMkLst>
            <pc:docMk/>
            <pc:sldMk cId="0" sldId="295"/>
            <ac:spMk id="7633" creationId="{00000000-0000-0000-0000-000000000000}"/>
          </ac:spMkLst>
        </pc:spChg>
        <pc:spChg chg="mod">
          <ac:chgData name="Cao Tianyue" userId="002e49554a3b1526" providerId="LiveId" clId="{AB94867C-7F1F-4F52-A7CC-1BBF41B9F577}" dt="2020-11-20T02:42:50.842" v="43070" actId="947"/>
          <ac:spMkLst>
            <pc:docMk/>
            <pc:sldMk cId="0" sldId="295"/>
            <ac:spMk id="7634" creationId="{00000000-0000-0000-0000-000000000000}"/>
          </ac:spMkLst>
        </pc:spChg>
        <pc:spChg chg="mod">
          <ac:chgData name="Cao Tianyue" userId="002e49554a3b1526" providerId="LiveId" clId="{AB94867C-7F1F-4F52-A7CC-1BBF41B9F577}" dt="2020-11-20T02:42:50.842" v="43066" actId="947"/>
          <ac:spMkLst>
            <pc:docMk/>
            <pc:sldMk cId="0" sldId="295"/>
            <ac:spMk id="7636" creationId="{00000000-0000-0000-0000-000000000000}"/>
          </ac:spMkLst>
        </pc:spChg>
        <pc:spChg chg="mod">
          <ac:chgData name="Cao Tianyue" userId="002e49554a3b1526" providerId="LiveId" clId="{AB94867C-7F1F-4F52-A7CC-1BBF41B9F577}" dt="2020-11-20T02:42:50.842" v="43062" actId="947"/>
          <ac:spMkLst>
            <pc:docMk/>
            <pc:sldMk cId="0" sldId="295"/>
            <ac:spMk id="7637" creationId="{00000000-0000-0000-0000-000000000000}"/>
          </ac:spMkLst>
        </pc:spChg>
        <pc:spChg chg="mod">
          <ac:chgData name="Cao Tianyue" userId="002e49554a3b1526" providerId="LiveId" clId="{AB94867C-7F1F-4F52-A7CC-1BBF41B9F577}" dt="2020-11-20T02:42:50.841" v="43058" actId="947"/>
          <ac:spMkLst>
            <pc:docMk/>
            <pc:sldMk cId="0" sldId="295"/>
            <ac:spMk id="7638" creationId="{00000000-0000-0000-0000-000000000000}"/>
          </ac:spMkLst>
        </pc:spChg>
        <pc:spChg chg="mod">
          <ac:chgData name="Cao Tianyue" userId="002e49554a3b1526" providerId="LiveId" clId="{AB94867C-7F1F-4F52-A7CC-1BBF41B9F577}" dt="2020-11-20T02:42:50.841" v="43054" actId="947"/>
          <ac:spMkLst>
            <pc:docMk/>
            <pc:sldMk cId="0" sldId="295"/>
            <ac:spMk id="7640" creationId="{00000000-0000-0000-0000-000000000000}"/>
          </ac:spMkLst>
        </pc:spChg>
        <pc:spChg chg="mod">
          <ac:chgData name="Cao Tianyue" userId="002e49554a3b1526" providerId="LiveId" clId="{AB94867C-7F1F-4F52-A7CC-1BBF41B9F577}" dt="2020-11-20T02:42:50.841" v="43050" actId="947"/>
          <ac:spMkLst>
            <pc:docMk/>
            <pc:sldMk cId="0" sldId="295"/>
            <ac:spMk id="7641" creationId="{00000000-0000-0000-0000-000000000000}"/>
          </ac:spMkLst>
        </pc:spChg>
        <pc:spChg chg="mod">
          <ac:chgData name="Cao Tianyue" userId="002e49554a3b1526" providerId="LiveId" clId="{AB94867C-7F1F-4F52-A7CC-1BBF41B9F577}" dt="2020-11-20T02:42:50.841" v="43046" actId="947"/>
          <ac:spMkLst>
            <pc:docMk/>
            <pc:sldMk cId="0" sldId="295"/>
            <ac:spMk id="7642" creationId="{00000000-0000-0000-0000-000000000000}"/>
          </ac:spMkLst>
        </pc:spChg>
        <pc:spChg chg="mod">
          <ac:chgData name="Cao Tianyue" userId="002e49554a3b1526" providerId="LiveId" clId="{AB94867C-7F1F-4F52-A7CC-1BBF41B9F577}" dt="2020-11-20T02:42:50.840" v="43042" actId="947"/>
          <ac:spMkLst>
            <pc:docMk/>
            <pc:sldMk cId="0" sldId="295"/>
            <ac:spMk id="7644" creationId="{00000000-0000-0000-0000-000000000000}"/>
          </ac:spMkLst>
        </pc:spChg>
        <pc:spChg chg="mod">
          <ac:chgData name="Cao Tianyue" userId="002e49554a3b1526" providerId="LiveId" clId="{AB94867C-7F1F-4F52-A7CC-1BBF41B9F577}" dt="2020-11-20T02:42:50.840" v="43038" actId="947"/>
          <ac:spMkLst>
            <pc:docMk/>
            <pc:sldMk cId="0" sldId="295"/>
            <ac:spMk id="7645" creationId="{00000000-0000-0000-0000-000000000000}"/>
          </ac:spMkLst>
        </pc:spChg>
        <pc:spChg chg="mod">
          <ac:chgData name="Cao Tianyue" userId="002e49554a3b1526" providerId="LiveId" clId="{AB94867C-7F1F-4F52-A7CC-1BBF41B9F577}" dt="2020-11-20T02:42:50.840" v="43034" actId="947"/>
          <ac:spMkLst>
            <pc:docMk/>
            <pc:sldMk cId="0" sldId="295"/>
            <ac:spMk id="7646" creationId="{00000000-0000-0000-0000-000000000000}"/>
          </ac:spMkLst>
        </pc:spChg>
        <pc:spChg chg="mod">
          <ac:chgData name="Cao Tianyue" userId="002e49554a3b1526" providerId="LiveId" clId="{AB94867C-7F1F-4F52-A7CC-1BBF41B9F577}" dt="2020-11-20T02:42:50.840" v="43030" actId="947"/>
          <ac:spMkLst>
            <pc:docMk/>
            <pc:sldMk cId="0" sldId="295"/>
            <ac:spMk id="7647" creationId="{00000000-0000-0000-0000-000000000000}"/>
          </ac:spMkLst>
        </pc:spChg>
        <pc:spChg chg="mod">
          <ac:chgData name="Cao Tianyue" userId="002e49554a3b1526" providerId="LiveId" clId="{AB94867C-7F1F-4F52-A7CC-1BBF41B9F577}" dt="2020-11-20T02:42:50.839" v="43026" actId="947"/>
          <ac:spMkLst>
            <pc:docMk/>
            <pc:sldMk cId="0" sldId="295"/>
            <ac:spMk id="7649" creationId="{00000000-0000-0000-0000-000000000000}"/>
          </ac:spMkLst>
        </pc:spChg>
        <pc:spChg chg="mod">
          <ac:chgData name="Cao Tianyue" userId="002e49554a3b1526" providerId="LiveId" clId="{AB94867C-7F1F-4F52-A7CC-1BBF41B9F577}" dt="2020-11-20T02:42:50.839" v="43022" actId="947"/>
          <ac:spMkLst>
            <pc:docMk/>
            <pc:sldMk cId="0" sldId="295"/>
            <ac:spMk id="7650" creationId="{00000000-0000-0000-0000-000000000000}"/>
          </ac:spMkLst>
        </pc:spChg>
        <pc:spChg chg="mod">
          <ac:chgData name="Cao Tianyue" userId="002e49554a3b1526" providerId="LiveId" clId="{AB94867C-7F1F-4F52-A7CC-1BBF41B9F577}" dt="2020-11-20T02:42:50.839" v="43018" actId="947"/>
          <ac:spMkLst>
            <pc:docMk/>
            <pc:sldMk cId="0" sldId="295"/>
            <ac:spMk id="7651" creationId="{00000000-0000-0000-0000-000000000000}"/>
          </ac:spMkLst>
        </pc:spChg>
        <pc:spChg chg="mod">
          <ac:chgData name="Cao Tianyue" userId="002e49554a3b1526" providerId="LiveId" clId="{AB94867C-7F1F-4F52-A7CC-1BBF41B9F577}" dt="2020-11-20T02:42:50.839" v="43014" actId="947"/>
          <ac:spMkLst>
            <pc:docMk/>
            <pc:sldMk cId="0" sldId="295"/>
            <ac:spMk id="7652" creationId="{00000000-0000-0000-0000-000000000000}"/>
          </ac:spMkLst>
        </pc:spChg>
        <pc:spChg chg="mod">
          <ac:chgData name="Cao Tianyue" userId="002e49554a3b1526" providerId="LiveId" clId="{AB94867C-7F1F-4F52-A7CC-1BBF41B9F577}" dt="2020-11-20T02:42:50.838" v="43010" actId="947"/>
          <ac:spMkLst>
            <pc:docMk/>
            <pc:sldMk cId="0" sldId="295"/>
            <ac:spMk id="7654" creationId="{00000000-0000-0000-0000-000000000000}"/>
          </ac:spMkLst>
        </pc:spChg>
        <pc:spChg chg="mod">
          <ac:chgData name="Cao Tianyue" userId="002e49554a3b1526" providerId="LiveId" clId="{AB94867C-7F1F-4F52-A7CC-1BBF41B9F577}" dt="2020-11-20T02:42:50.838" v="43006" actId="947"/>
          <ac:spMkLst>
            <pc:docMk/>
            <pc:sldMk cId="0" sldId="295"/>
            <ac:spMk id="7655" creationId="{00000000-0000-0000-0000-000000000000}"/>
          </ac:spMkLst>
        </pc:spChg>
        <pc:spChg chg="mod">
          <ac:chgData name="Cao Tianyue" userId="002e49554a3b1526" providerId="LiveId" clId="{AB94867C-7F1F-4F52-A7CC-1BBF41B9F577}" dt="2020-11-20T02:42:50.838" v="43002" actId="947"/>
          <ac:spMkLst>
            <pc:docMk/>
            <pc:sldMk cId="0" sldId="295"/>
            <ac:spMk id="7657" creationId="{00000000-0000-0000-0000-000000000000}"/>
          </ac:spMkLst>
        </pc:spChg>
        <pc:spChg chg="mod">
          <ac:chgData name="Cao Tianyue" userId="002e49554a3b1526" providerId="LiveId" clId="{AB94867C-7F1F-4F52-A7CC-1BBF41B9F577}" dt="2020-11-20T02:42:50.838" v="42998" actId="947"/>
          <ac:spMkLst>
            <pc:docMk/>
            <pc:sldMk cId="0" sldId="295"/>
            <ac:spMk id="7658" creationId="{00000000-0000-0000-0000-000000000000}"/>
          </ac:spMkLst>
        </pc:spChg>
        <pc:spChg chg="mod">
          <ac:chgData name="Cao Tianyue" userId="002e49554a3b1526" providerId="LiveId" clId="{AB94867C-7F1F-4F52-A7CC-1BBF41B9F577}" dt="2020-11-20T02:42:50.837" v="42994" actId="947"/>
          <ac:spMkLst>
            <pc:docMk/>
            <pc:sldMk cId="0" sldId="295"/>
            <ac:spMk id="7659" creationId="{00000000-0000-0000-0000-000000000000}"/>
          </ac:spMkLst>
        </pc:spChg>
        <pc:spChg chg="mod">
          <ac:chgData name="Cao Tianyue" userId="002e49554a3b1526" providerId="LiveId" clId="{AB94867C-7F1F-4F52-A7CC-1BBF41B9F577}" dt="2020-11-20T02:42:50.837" v="42990" actId="947"/>
          <ac:spMkLst>
            <pc:docMk/>
            <pc:sldMk cId="0" sldId="295"/>
            <ac:spMk id="7660" creationId="{00000000-0000-0000-0000-000000000000}"/>
          </ac:spMkLst>
        </pc:spChg>
        <pc:spChg chg="mod">
          <ac:chgData name="Cao Tianyue" userId="002e49554a3b1526" providerId="LiveId" clId="{AB94867C-7F1F-4F52-A7CC-1BBF41B9F577}" dt="2020-11-20T02:42:50.785" v="42103" actId="947"/>
          <ac:spMkLst>
            <pc:docMk/>
            <pc:sldMk cId="0" sldId="295"/>
            <ac:spMk id="7662" creationId="{00000000-0000-0000-0000-000000000000}"/>
          </ac:spMkLst>
        </pc:spChg>
        <pc:spChg chg="mod">
          <ac:chgData name="Cao Tianyue" userId="002e49554a3b1526" providerId="LiveId" clId="{AB94867C-7F1F-4F52-A7CC-1BBF41B9F577}" dt="2020-11-20T02:42:50.780" v="42029" actId="947"/>
          <ac:spMkLst>
            <pc:docMk/>
            <pc:sldMk cId="0" sldId="295"/>
            <ac:spMk id="7663" creationId="{00000000-0000-0000-0000-000000000000}"/>
          </ac:spMkLst>
        </pc:spChg>
        <pc:spChg chg="mod">
          <ac:chgData name="Cao Tianyue" userId="002e49554a3b1526" providerId="LiveId" clId="{AB94867C-7F1F-4F52-A7CC-1BBF41B9F577}" dt="2020-11-20T02:42:50.777" v="41989" actId="947"/>
          <ac:spMkLst>
            <pc:docMk/>
            <pc:sldMk cId="0" sldId="295"/>
            <ac:spMk id="7664" creationId="{00000000-0000-0000-0000-000000000000}"/>
          </ac:spMkLst>
        </pc:spChg>
        <pc:spChg chg="mod">
          <ac:chgData name="Cao Tianyue" userId="002e49554a3b1526" providerId="LiveId" clId="{AB94867C-7F1F-4F52-A7CC-1BBF41B9F577}" dt="2020-11-20T02:42:50.776" v="41971" actId="947"/>
          <ac:spMkLst>
            <pc:docMk/>
            <pc:sldMk cId="0" sldId="295"/>
            <ac:spMk id="7665" creationId="{00000000-0000-0000-0000-000000000000}"/>
          </ac:spMkLst>
        </pc:spChg>
        <pc:spChg chg="mod">
          <ac:chgData name="Cao Tianyue" userId="002e49554a3b1526" providerId="LiveId" clId="{AB94867C-7F1F-4F52-A7CC-1BBF41B9F577}" dt="2020-11-20T02:42:50.786" v="42119" actId="947"/>
          <ac:spMkLst>
            <pc:docMk/>
            <pc:sldMk cId="0" sldId="295"/>
            <ac:spMk id="7667" creationId="{00000000-0000-0000-0000-000000000000}"/>
          </ac:spMkLst>
        </pc:spChg>
        <pc:spChg chg="mod">
          <ac:chgData name="Cao Tianyue" userId="002e49554a3b1526" providerId="LiveId" clId="{AB94867C-7F1F-4F52-A7CC-1BBF41B9F577}" dt="2020-11-20T02:42:50.782" v="42063" actId="947"/>
          <ac:spMkLst>
            <pc:docMk/>
            <pc:sldMk cId="0" sldId="295"/>
            <ac:spMk id="7668" creationId="{00000000-0000-0000-0000-000000000000}"/>
          </ac:spMkLst>
        </pc:spChg>
        <pc:spChg chg="mod">
          <ac:chgData name="Cao Tianyue" userId="002e49554a3b1526" providerId="LiveId" clId="{AB94867C-7F1F-4F52-A7CC-1BBF41B9F577}" dt="2020-11-20T02:42:50.837" v="42986" actId="947"/>
          <ac:spMkLst>
            <pc:docMk/>
            <pc:sldMk cId="0" sldId="295"/>
            <ac:spMk id="7669" creationId="{00000000-0000-0000-0000-000000000000}"/>
          </ac:spMkLst>
        </pc:spChg>
        <pc:spChg chg="mod">
          <ac:chgData name="Cao Tianyue" userId="002e49554a3b1526" providerId="LiveId" clId="{AB94867C-7F1F-4F52-A7CC-1BBF41B9F577}" dt="2020-11-20T02:42:50.837" v="42982" actId="947"/>
          <ac:spMkLst>
            <pc:docMk/>
            <pc:sldMk cId="0" sldId="295"/>
            <ac:spMk id="7671" creationId="{00000000-0000-0000-0000-000000000000}"/>
          </ac:spMkLst>
        </pc:spChg>
        <pc:spChg chg="mod">
          <ac:chgData name="Cao Tianyue" userId="002e49554a3b1526" providerId="LiveId" clId="{AB94867C-7F1F-4F52-A7CC-1BBF41B9F577}" dt="2020-11-20T02:42:50.837" v="42978" actId="947"/>
          <ac:spMkLst>
            <pc:docMk/>
            <pc:sldMk cId="0" sldId="295"/>
            <ac:spMk id="7672" creationId="{00000000-0000-0000-0000-000000000000}"/>
          </ac:spMkLst>
        </pc:spChg>
        <pc:spChg chg="mod">
          <ac:chgData name="Cao Tianyue" userId="002e49554a3b1526" providerId="LiveId" clId="{AB94867C-7F1F-4F52-A7CC-1BBF41B9F577}" dt="2020-11-20T02:42:50.836" v="42974" actId="947"/>
          <ac:spMkLst>
            <pc:docMk/>
            <pc:sldMk cId="0" sldId="295"/>
            <ac:spMk id="7673" creationId="{00000000-0000-0000-0000-000000000000}"/>
          </ac:spMkLst>
        </pc:spChg>
        <pc:spChg chg="mod">
          <ac:chgData name="Cao Tianyue" userId="002e49554a3b1526" providerId="LiveId" clId="{AB94867C-7F1F-4F52-A7CC-1BBF41B9F577}" dt="2020-11-20T02:42:50.836" v="42970" actId="947"/>
          <ac:spMkLst>
            <pc:docMk/>
            <pc:sldMk cId="0" sldId="295"/>
            <ac:spMk id="7674" creationId="{00000000-0000-0000-0000-000000000000}"/>
          </ac:spMkLst>
        </pc:spChg>
        <pc:spChg chg="mod">
          <ac:chgData name="Cao Tianyue" userId="002e49554a3b1526" providerId="LiveId" clId="{AB94867C-7F1F-4F52-A7CC-1BBF41B9F577}" dt="2020-11-20T02:42:50.836" v="42966" actId="947"/>
          <ac:spMkLst>
            <pc:docMk/>
            <pc:sldMk cId="0" sldId="295"/>
            <ac:spMk id="7675" creationId="{00000000-0000-0000-0000-000000000000}"/>
          </ac:spMkLst>
        </pc:spChg>
        <pc:spChg chg="mod">
          <ac:chgData name="Cao Tianyue" userId="002e49554a3b1526" providerId="LiveId" clId="{AB94867C-7F1F-4F52-A7CC-1BBF41B9F577}" dt="2020-11-20T02:42:50.836" v="42962" actId="947"/>
          <ac:spMkLst>
            <pc:docMk/>
            <pc:sldMk cId="0" sldId="295"/>
            <ac:spMk id="7676" creationId="{00000000-0000-0000-0000-000000000000}"/>
          </ac:spMkLst>
        </pc:spChg>
        <pc:spChg chg="mod">
          <ac:chgData name="Cao Tianyue" userId="002e49554a3b1526" providerId="LiveId" clId="{AB94867C-7F1F-4F52-A7CC-1BBF41B9F577}" dt="2020-11-20T02:42:50.835" v="42958" actId="947"/>
          <ac:spMkLst>
            <pc:docMk/>
            <pc:sldMk cId="0" sldId="295"/>
            <ac:spMk id="7678" creationId="{00000000-0000-0000-0000-000000000000}"/>
          </ac:spMkLst>
        </pc:spChg>
        <pc:spChg chg="mod">
          <ac:chgData name="Cao Tianyue" userId="002e49554a3b1526" providerId="LiveId" clId="{AB94867C-7F1F-4F52-A7CC-1BBF41B9F577}" dt="2020-11-20T02:42:50.835" v="42954" actId="947"/>
          <ac:spMkLst>
            <pc:docMk/>
            <pc:sldMk cId="0" sldId="295"/>
            <ac:spMk id="7679" creationId="{00000000-0000-0000-0000-000000000000}"/>
          </ac:spMkLst>
        </pc:spChg>
        <pc:spChg chg="mod">
          <ac:chgData name="Cao Tianyue" userId="002e49554a3b1526" providerId="LiveId" clId="{AB94867C-7F1F-4F52-A7CC-1BBF41B9F577}" dt="2020-11-20T02:42:50.835" v="42950" actId="947"/>
          <ac:spMkLst>
            <pc:docMk/>
            <pc:sldMk cId="0" sldId="295"/>
            <ac:spMk id="7680" creationId="{00000000-0000-0000-0000-000000000000}"/>
          </ac:spMkLst>
        </pc:spChg>
        <pc:spChg chg="mod">
          <ac:chgData name="Cao Tianyue" userId="002e49554a3b1526" providerId="LiveId" clId="{AB94867C-7F1F-4F52-A7CC-1BBF41B9F577}" dt="2020-11-20T02:42:50.835" v="42946" actId="947"/>
          <ac:spMkLst>
            <pc:docMk/>
            <pc:sldMk cId="0" sldId="295"/>
            <ac:spMk id="7681" creationId="{00000000-0000-0000-0000-000000000000}"/>
          </ac:spMkLst>
        </pc:spChg>
        <pc:spChg chg="mod">
          <ac:chgData name="Cao Tianyue" userId="002e49554a3b1526" providerId="LiveId" clId="{AB94867C-7F1F-4F52-A7CC-1BBF41B9F577}" dt="2020-11-20T02:42:50.834" v="42942" actId="947"/>
          <ac:spMkLst>
            <pc:docMk/>
            <pc:sldMk cId="0" sldId="295"/>
            <ac:spMk id="7682" creationId="{00000000-0000-0000-0000-000000000000}"/>
          </ac:spMkLst>
        </pc:spChg>
        <pc:spChg chg="mod">
          <ac:chgData name="Cao Tianyue" userId="002e49554a3b1526" providerId="LiveId" clId="{AB94867C-7F1F-4F52-A7CC-1BBF41B9F577}" dt="2020-11-20T02:42:50.834" v="42938" actId="947"/>
          <ac:spMkLst>
            <pc:docMk/>
            <pc:sldMk cId="0" sldId="295"/>
            <ac:spMk id="7683" creationId="{00000000-0000-0000-0000-000000000000}"/>
          </ac:spMkLst>
        </pc:spChg>
        <pc:spChg chg="mod">
          <ac:chgData name="Cao Tianyue" userId="002e49554a3b1526" providerId="LiveId" clId="{AB94867C-7F1F-4F52-A7CC-1BBF41B9F577}" dt="2020-11-20T02:42:50.834" v="42934" actId="947"/>
          <ac:spMkLst>
            <pc:docMk/>
            <pc:sldMk cId="0" sldId="295"/>
            <ac:spMk id="7684" creationId="{00000000-0000-0000-0000-000000000000}"/>
          </ac:spMkLst>
        </pc:spChg>
        <pc:spChg chg="mod">
          <ac:chgData name="Cao Tianyue" userId="002e49554a3b1526" providerId="LiveId" clId="{AB94867C-7F1F-4F52-A7CC-1BBF41B9F577}" dt="2020-11-20T02:42:50.834" v="42930" actId="947"/>
          <ac:spMkLst>
            <pc:docMk/>
            <pc:sldMk cId="0" sldId="295"/>
            <ac:spMk id="7686" creationId="{00000000-0000-0000-0000-000000000000}"/>
          </ac:spMkLst>
        </pc:spChg>
        <pc:spChg chg="mod">
          <ac:chgData name="Cao Tianyue" userId="002e49554a3b1526" providerId="LiveId" clId="{AB94867C-7F1F-4F52-A7CC-1BBF41B9F577}" dt="2020-11-20T02:42:50.834" v="42926" actId="947"/>
          <ac:spMkLst>
            <pc:docMk/>
            <pc:sldMk cId="0" sldId="295"/>
            <ac:spMk id="7687" creationId="{00000000-0000-0000-0000-000000000000}"/>
          </ac:spMkLst>
        </pc:spChg>
        <pc:spChg chg="mod">
          <ac:chgData name="Cao Tianyue" userId="002e49554a3b1526" providerId="LiveId" clId="{AB94867C-7F1F-4F52-A7CC-1BBF41B9F577}" dt="2020-11-20T02:42:50.833" v="42922" actId="947"/>
          <ac:spMkLst>
            <pc:docMk/>
            <pc:sldMk cId="0" sldId="295"/>
            <ac:spMk id="7689" creationId="{00000000-0000-0000-0000-000000000000}"/>
          </ac:spMkLst>
        </pc:spChg>
        <pc:spChg chg="mod">
          <ac:chgData name="Cao Tianyue" userId="002e49554a3b1526" providerId="LiveId" clId="{AB94867C-7F1F-4F52-A7CC-1BBF41B9F577}" dt="2020-11-20T02:42:50.833" v="42918" actId="947"/>
          <ac:spMkLst>
            <pc:docMk/>
            <pc:sldMk cId="0" sldId="295"/>
            <ac:spMk id="7690" creationId="{00000000-0000-0000-0000-000000000000}"/>
          </ac:spMkLst>
        </pc:spChg>
        <pc:spChg chg="mod">
          <ac:chgData name="Cao Tianyue" userId="002e49554a3b1526" providerId="LiveId" clId="{AB94867C-7F1F-4F52-A7CC-1BBF41B9F577}" dt="2020-11-20T02:42:50.833" v="42914" actId="947"/>
          <ac:spMkLst>
            <pc:docMk/>
            <pc:sldMk cId="0" sldId="295"/>
            <ac:spMk id="7691" creationId="{00000000-0000-0000-0000-000000000000}"/>
          </ac:spMkLst>
        </pc:spChg>
        <pc:spChg chg="mod">
          <ac:chgData name="Cao Tianyue" userId="002e49554a3b1526" providerId="LiveId" clId="{AB94867C-7F1F-4F52-A7CC-1BBF41B9F577}" dt="2020-11-20T02:42:50.833" v="42910" actId="947"/>
          <ac:spMkLst>
            <pc:docMk/>
            <pc:sldMk cId="0" sldId="295"/>
            <ac:spMk id="7692" creationId="{00000000-0000-0000-0000-000000000000}"/>
          </ac:spMkLst>
        </pc:spChg>
        <pc:spChg chg="mod">
          <ac:chgData name="Cao Tianyue" userId="002e49554a3b1526" providerId="LiveId" clId="{AB94867C-7F1F-4F52-A7CC-1BBF41B9F577}" dt="2020-11-20T02:42:50.832" v="42906" actId="947"/>
          <ac:spMkLst>
            <pc:docMk/>
            <pc:sldMk cId="0" sldId="295"/>
            <ac:spMk id="7694" creationId="{00000000-0000-0000-0000-000000000000}"/>
          </ac:spMkLst>
        </pc:spChg>
        <pc:spChg chg="mod">
          <ac:chgData name="Cao Tianyue" userId="002e49554a3b1526" providerId="LiveId" clId="{AB94867C-7F1F-4F52-A7CC-1BBF41B9F577}" dt="2020-11-20T02:42:50.832" v="42902" actId="947"/>
          <ac:spMkLst>
            <pc:docMk/>
            <pc:sldMk cId="0" sldId="295"/>
            <ac:spMk id="7695" creationId="{00000000-0000-0000-0000-000000000000}"/>
          </ac:spMkLst>
        </pc:spChg>
        <pc:spChg chg="mod">
          <ac:chgData name="Cao Tianyue" userId="002e49554a3b1526" providerId="LiveId" clId="{AB94867C-7F1F-4F52-A7CC-1BBF41B9F577}" dt="2020-11-20T02:42:50.832" v="42898" actId="947"/>
          <ac:spMkLst>
            <pc:docMk/>
            <pc:sldMk cId="0" sldId="295"/>
            <ac:spMk id="7696" creationId="{00000000-0000-0000-0000-000000000000}"/>
          </ac:spMkLst>
        </pc:spChg>
        <pc:spChg chg="mod">
          <ac:chgData name="Cao Tianyue" userId="002e49554a3b1526" providerId="LiveId" clId="{AB94867C-7F1F-4F52-A7CC-1BBF41B9F577}" dt="2020-11-20T02:42:50.832" v="42894" actId="947"/>
          <ac:spMkLst>
            <pc:docMk/>
            <pc:sldMk cId="0" sldId="295"/>
            <ac:spMk id="7697" creationId="{00000000-0000-0000-0000-000000000000}"/>
          </ac:spMkLst>
        </pc:spChg>
        <pc:spChg chg="mod">
          <ac:chgData name="Cao Tianyue" userId="002e49554a3b1526" providerId="LiveId" clId="{AB94867C-7F1F-4F52-A7CC-1BBF41B9F577}" dt="2020-11-20T02:42:50.831" v="42890" actId="947"/>
          <ac:spMkLst>
            <pc:docMk/>
            <pc:sldMk cId="0" sldId="295"/>
            <ac:spMk id="7699" creationId="{00000000-0000-0000-0000-000000000000}"/>
          </ac:spMkLst>
        </pc:spChg>
        <pc:spChg chg="mod">
          <ac:chgData name="Cao Tianyue" userId="002e49554a3b1526" providerId="LiveId" clId="{AB94867C-7F1F-4F52-A7CC-1BBF41B9F577}" dt="2020-11-20T02:42:50.831" v="42886" actId="947"/>
          <ac:spMkLst>
            <pc:docMk/>
            <pc:sldMk cId="0" sldId="295"/>
            <ac:spMk id="7700" creationId="{00000000-0000-0000-0000-000000000000}"/>
          </ac:spMkLst>
        </pc:spChg>
        <pc:spChg chg="mod">
          <ac:chgData name="Cao Tianyue" userId="002e49554a3b1526" providerId="LiveId" clId="{AB94867C-7F1F-4F52-A7CC-1BBF41B9F577}" dt="2020-11-20T02:42:50.831" v="42882" actId="947"/>
          <ac:spMkLst>
            <pc:docMk/>
            <pc:sldMk cId="0" sldId="295"/>
            <ac:spMk id="7701" creationId="{00000000-0000-0000-0000-000000000000}"/>
          </ac:spMkLst>
        </pc:spChg>
        <pc:spChg chg="mod">
          <ac:chgData name="Cao Tianyue" userId="002e49554a3b1526" providerId="LiveId" clId="{AB94867C-7F1F-4F52-A7CC-1BBF41B9F577}" dt="2020-11-20T02:42:50.831" v="42878" actId="947"/>
          <ac:spMkLst>
            <pc:docMk/>
            <pc:sldMk cId="0" sldId="295"/>
            <ac:spMk id="7702" creationId="{00000000-0000-0000-0000-000000000000}"/>
          </ac:spMkLst>
        </pc:spChg>
        <pc:spChg chg="mod">
          <ac:chgData name="Cao Tianyue" userId="002e49554a3b1526" providerId="LiveId" clId="{AB94867C-7F1F-4F52-A7CC-1BBF41B9F577}" dt="2020-11-20T02:42:50.785" v="42111" actId="947"/>
          <ac:spMkLst>
            <pc:docMk/>
            <pc:sldMk cId="0" sldId="295"/>
            <ac:spMk id="7704" creationId="{00000000-0000-0000-0000-000000000000}"/>
          </ac:spMkLst>
        </pc:spChg>
        <pc:spChg chg="mod">
          <ac:chgData name="Cao Tianyue" userId="002e49554a3b1526" providerId="LiveId" clId="{AB94867C-7F1F-4F52-A7CC-1BBF41B9F577}" dt="2020-11-20T02:42:50.781" v="42042" actId="947"/>
          <ac:spMkLst>
            <pc:docMk/>
            <pc:sldMk cId="0" sldId="295"/>
            <ac:spMk id="7705" creationId="{00000000-0000-0000-0000-000000000000}"/>
          </ac:spMkLst>
        </pc:spChg>
        <pc:spChg chg="mod">
          <ac:chgData name="Cao Tianyue" userId="002e49554a3b1526" providerId="LiveId" clId="{AB94867C-7F1F-4F52-A7CC-1BBF41B9F577}" dt="2020-11-20T02:42:50.786" v="42116" actId="947"/>
          <ac:spMkLst>
            <pc:docMk/>
            <pc:sldMk cId="0" sldId="295"/>
            <ac:spMk id="7707" creationId="{00000000-0000-0000-0000-000000000000}"/>
          </ac:spMkLst>
        </pc:spChg>
        <pc:spChg chg="mod">
          <ac:chgData name="Cao Tianyue" userId="002e49554a3b1526" providerId="LiveId" clId="{AB94867C-7F1F-4F52-A7CC-1BBF41B9F577}" dt="2020-11-20T02:42:50.781" v="42052" actId="947"/>
          <ac:spMkLst>
            <pc:docMk/>
            <pc:sldMk cId="0" sldId="295"/>
            <ac:spMk id="7708" creationId="{00000000-0000-0000-0000-000000000000}"/>
          </ac:spMkLst>
        </pc:spChg>
        <pc:spChg chg="mod">
          <ac:chgData name="Cao Tianyue" userId="002e49554a3b1526" providerId="LiveId" clId="{AB94867C-7F1F-4F52-A7CC-1BBF41B9F577}" dt="2020-11-20T02:42:50.778" v="42008" actId="947"/>
          <ac:spMkLst>
            <pc:docMk/>
            <pc:sldMk cId="0" sldId="295"/>
            <ac:spMk id="7709" creationId="{00000000-0000-0000-0000-000000000000}"/>
          </ac:spMkLst>
        </pc:spChg>
        <pc:spChg chg="mod">
          <ac:chgData name="Cao Tianyue" userId="002e49554a3b1526" providerId="LiveId" clId="{AB94867C-7F1F-4F52-A7CC-1BBF41B9F577}" dt="2020-11-20T02:42:50.777" v="41981" actId="947"/>
          <ac:spMkLst>
            <pc:docMk/>
            <pc:sldMk cId="0" sldId="295"/>
            <ac:spMk id="7710" creationId="{00000000-0000-0000-0000-000000000000}"/>
          </ac:spMkLst>
        </pc:spChg>
        <pc:spChg chg="mod">
          <ac:chgData name="Cao Tianyue" userId="002e49554a3b1526" providerId="LiveId" clId="{AB94867C-7F1F-4F52-A7CC-1BBF41B9F577}" dt="2020-11-20T02:42:50.831" v="42874" actId="947"/>
          <ac:spMkLst>
            <pc:docMk/>
            <pc:sldMk cId="0" sldId="295"/>
            <ac:spMk id="7712" creationId="{00000000-0000-0000-0000-000000000000}"/>
          </ac:spMkLst>
        </pc:spChg>
        <pc:spChg chg="mod">
          <ac:chgData name="Cao Tianyue" userId="002e49554a3b1526" providerId="LiveId" clId="{AB94867C-7F1F-4F52-A7CC-1BBF41B9F577}" dt="2020-11-20T02:42:50.830" v="42870" actId="947"/>
          <ac:spMkLst>
            <pc:docMk/>
            <pc:sldMk cId="0" sldId="295"/>
            <ac:spMk id="7713" creationId="{00000000-0000-0000-0000-000000000000}"/>
          </ac:spMkLst>
        </pc:spChg>
        <pc:spChg chg="mod">
          <ac:chgData name="Cao Tianyue" userId="002e49554a3b1526" providerId="LiveId" clId="{AB94867C-7F1F-4F52-A7CC-1BBF41B9F577}" dt="2020-11-20T02:42:50.830" v="42866" actId="947"/>
          <ac:spMkLst>
            <pc:docMk/>
            <pc:sldMk cId="0" sldId="295"/>
            <ac:spMk id="7714" creationId="{00000000-0000-0000-0000-000000000000}"/>
          </ac:spMkLst>
        </pc:spChg>
        <pc:spChg chg="mod">
          <ac:chgData name="Cao Tianyue" userId="002e49554a3b1526" providerId="LiveId" clId="{AB94867C-7F1F-4F52-A7CC-1BBF41B9F577}" dt="2020-11-20T02:42:50.830" v="42862" actId="947"/>
          <ac:spMkLst>
            <pc:docMk/>
            <pc:sldMk cId="0" sldId="295"/>
            <ac:spMk id="7715" creationId="{00000000-0000-0000-0000-000000000000}"/>
          </ac:spMkLst>
        </pc:spChg>
        <pc:spChg chg="mod">
          <ac:chgData name="Cao Tianyue" userId="002e49554a3b1526" providerId="LiveId" clId="{AB94867C-7F1F-4F52-A7CC-1BBF41B9F577}" dt="2020-11-20T02:42:50.830" v="42858" actId="947"/>
          <ac:spMkLst>
            <pc:docMk/>
            <pc:sldMk cId="0" sldId="295"/>
            <ac:spMk id="7717" creationId="{00000000-0000-0000-0000-000000000000}"/>
          </ac:spMkLst>
        </pc:spChg>
        <pc:spChg chg="mod">
          <ac:chgData name="Cao Tianyue" userId="002e49554a3b1526" providerId="LiveId" clId="{AB94867C-7F1F-4F52-A7CC-1BBF41B9F577}" dt="2020-11-20T02:42:50.829" v="42854" actId="947"/>
          <ac:spMkLst>
            <pc:docMk/>
            <pc:sldMk cId="0" sldId="295"/>
            <ac:spMk id="7718" creationId="{00000000-0000-0000-0000-000000000000}"/>
          </ac:spMkLst>
        </pc:spChg>
        <pc:spChg chg="mod">
          <ac:chgData name="Cao Tianyue" userId="002e49554a3b1526" providerId="LiveId" clId="{AB94867C-7F1F-4F52-A7CC-1BBF41B9F577}" dt="2020-11-20T02:42:50.829" v="42850" actId="947"/>
          <ac:spMkLst>
            <pc:docMk/>
            <pc:sldMk cId="0" sldId="295"/>
            <ac:spMk id="7719" creationId="{00000000-0000-0000-0000-000000000000}"/>
          </ac:spMkLst>
        </pc:spChg>
        <pc:spChg chg="mod">
          <ac:chgData name="Cao Tianyue" userId="002e49554a3b1526" providerId="LiveId" clId="{AB94867C-7F1F-4F52-A7CC-1BBF41B9F577}" dt="2020-11-20T02:42:50.829" v="42846" actId="947"/>
          <ac:spMkLst>
            <pc:docMk/>
            <pc:sldMk cId="0" sldId="295"/>
            <ac:spMk id="7721" creationId="{00000000-0000-0000-0000-000000000000}"/>
          </ac:spMkLst>
        </pc:spChg>
        <pc:spChg chg="mod">
          <ac:chgData name="Cao Tianyue" userId="002e49554a3b1526" providerId="LiveId" clId="{AB94867C-7F1F-4F52-A7CC-1BBF41B9F577}" dt="2020-11-20T02:42:50.829" v="42842" actId="947"/>
          <ac:spMkLst>
            <pc:docMk/>
            <pc:sldMk cId="0" sldId="295"/>
            <ac:spMk id="7722" creationId="{00000000-0000-0000-0000-000000000000}"/>
          </ac:spMkLst>
        </pc:spChg>
        <pc:spChg chg="mod">
          <ac:chgData name="Cao Tianyue" userId="002e49554a3b1526" providerId="LiveId" clId="{AB94867C-7F1F-4F52-A7CC-1BBF41B9F577}" dt="2020-11-20T02:42:50.828" v="42838" actId="947"/>
          <ac:spMkLst>
            <pc:docMk/>
            <pc:sldMk cId="0" sldId="295"/>
            <ac:spMk id="7723" creationId="{00000000-0000-0000-0000-000000000000}"/>
          </ac:spMkLst>
        </pc:spChg>
        <pc:spChg chg="mod">
          <ac:chgData name="Cao Tianyue" userId="002e49554a3b1526" providerId="LiveId" clId="{AB94867C-7F1F-4F52-A7CC-1BBF41B9F577}" dt="2020-11-20T02:42:50.828" v="42834" actId="947"/>
          <ac:spMkLst>
            <pc:docMk/>
            <pc:sldMk cId="0" sldId="295"/>
            <ac:spMk id="7724" creationId="{00000000-0000-0000-0000-000000000000}"/>
          </ac:spMkLst>
        </pc:spChg>
        <pc:spChg chg="mod">
          <ac:chgData name="Cao Tianyue" userId="002e49554a3b1526" providerId="LiveId" clId="{AB94867C-7F1F-4F52-A7CC-1BBF41B9F577}" dt="2020-11-20T02:42:50.828" v="42830" actId="947"/>
          <ac:spMkLst>
            <pc:docMk/>
            <pc:sldMk cId="0" sldId="295"/>
            <ac:spMk id="7726" creationId="{00000000-0000-0000-0000-000000000000}"/>
          </ac:spMkLst>
        </pc:spChg>
        <pc:spChg chg="mod">
          <ac:chgData name="Cao Tianyue" userId="002e49554a3b1526" providerId="LiveId" clId="{AB94867C-7F1F-4F52-A7CC-1BBF41B9F577}" dt="2020-11-20T02:42:50.828" v="42826" actId="947"/>
          <ac:spMkLst>
            <pc:docMk/>
            <pc:sldMk cId="0" sldId="295"/>
            <ac:spMk id="7727" creationId="{00000000-0000-0000-0000-000000000000}"/>
          </ac:spMkLst>
        </pc:spChg>
        <pc:spChg chg="mod">
          <ac:chgData name="Cao Tianyue" userId="002e49554a3b1526" providerId="LiveId" clId="{AB94867C-7F1F-4F52-A7CC-1BBF41B9F577}" dt="2020-11-20T02:42:50.827" v="42822" actId="947"/>
          <ac:spMkLst>
            <pc:docMk/>
            <pc:sldMk cId="0" sldId="295"/>
            <ac:spMk id="7729" creationId="{00000000-0000-0000-0000-000000000000}"/>
          </ac:spMkLst>
        </pc:spChg>
        <pc:spChg chg="mod">
          <ac:chgData name="Cao Tianyue" userId="002e49554a3b1526" providerId="LiveId" clId="{AB94867C-7F1F-4F52-A7CC-1BBF41B9F577}" dt="2020-11-20T02:42:50.827" v="42818" actId="947"/>
          <ac:spMkLst>
            <pc:docMk/>
            <pc:sldMk cId="0" sldId="295"/>
            <ac:spMk id="7730" creationId="{00000000-0000-0000-0000-000000000000}"/>
          </ac:spMkLst>
        </pc:spChg>
        <pc:spChg chg="mod">
          <ac:chgData name="Cao Tianyue" userId="002e49554a3b1526" providerId="LiveId" clId="{AB94867C-7F1F-4F52-A7CC-1BBF41B9F577}" dt="2020-11-20T02:42:50.827" v="42814" actId="947"/>
          <ac:spMkLst>
            <pc:docMk/>
            <pc:sldMk cId="0" sldId="295"/>
            <ac:spMk id="7732" creationId="{00000000-0000-0000-0000-000000000000}"/>
          </ac:spMkLst>
        </pc:spChg>
        <pc:spChg chg="mod">
          <ac:chgData name="Cao Tianyue" userId="002e49554a3b1526" providerId="LiveId" clId="{AB94867C-7F1F-4F52-A7CC-1BBF41B9F577}" dt="2020-11-20T02:42:50.827" v="42810" actId="947"/>
          <ac:spMkLst>
            <pc:docMk/>
            <pc:sldMk cId="0" sldId="295"/>
            <ac:spMk id="7733" creationId="{00000000-0000-0000-0000-000000000000}"/>
          </ac:spMkLst>
        </pc:spChg>
        <pc:spChg chg="mod">
          <ac:chgData name="Cao Tianyue" userId="002e49554a3b1526" providerId="LiveId" clId="{AB94867C-7F1F-4F52-A7CC-1BBF41B9F577}" dt="2020-11-20T02:42:50.826" v="42806" actId="947"/>
          <ac:spMkLst>
            <pc:docMk/>
            <pc:sldMk cId="0" sldId="295"/>
            <ac:spMk id="7734" creationId="{00000000-0000-0000-0000-000000000000}"/>
          </ac:spMkLst>
        </pc:spChg>
        <pc:spChg chg="mod">
          <ac:chgData name="Cao Tianyue" userId="002e49554a3b1526" providerId="LiveId" clId="{AB94867C-7F1F-4F52-A7CC-1BBF41B9F577}" dt="2020-11-20T02:42:50.826" v="42802" actId="947"/>
          <ac:spMkLst>
            <pc:docMk/>
            <pc:sldMk cId="0" sldId="295"/>
            <ac:spMk id="7735" creationId="{00000000-0000-0000-0000-000000000000}"/>
          </ac:spMkLst>
        </pc:spChg>
        <pc:spChg chg="mod">
          <ac:chgData name="Cao Tianyue" userId="002e49554a3b1526" providerId="LiveId" clId="{AB94867C-7F1F-4F52-A7CC-1BBF41B9F577}" dt="2020-11-20T02:42:50.826" v="42798" actId="947"/>
          <ac:spMkLst>
            <pc:docMk/>
            <pc:sldMk cId="0" sldId="295"/>
            <ac:spMk id="7736" creationId="{00000000-0000-0000-0000-000000000000}"/>
          </ac:spMkLst>
        </pc:spChg>
        <pc:spChg chg="mod">
          <ac:chgData name="Cao Tianyue" userId="002e49554a3b1526" providerId="LiveId" clId="{AB94867C-7F1F-4F52-A7CC-1BBF41B9F577}" dt="2020-11-20T02:42:50.826" v="42794" actId="947"/>
          <ac:spMkLst>
            <pc:docMk/>
            <pc:sldMk cId="0" sldId="295"/>
            <ac:spMk id="7738" creationId="{00000000-0000-0000-0000-000000000000}"/>
          </ac:spMkLst>
        </pc:spChg>
        <pc:spChg chg="mod">
          <ac:chgData name="Cao Tianyue" userId="002e49554a3b1526" providerId="LiveId" clId="{AB94867C-7F1F-4F52-A7CC-1BBF41B9F577}" dt="2020-11-20T02:42:50.825" v="42790" actId="947"/>
          <ac:spMkLst>
            <pc:docMk/>
            <pc:sldMk cId="0" sldId="295"/>
            <ac:spMk id="7739" creationId="{00000000-0000-0000-0000-000000000000}"/>
          </ac:spMkLst>
        </pc:spChg>
        <pc:spChg chg="mod">
          <ac:chgData name="Cao Tianyue" userId="002e49554a3b1526" providerId="LiveId" clId="{AB94867C-7F1F-4F52-A7CC-1BBF41B9F577}" dt="2020-11-20T02:42:50.825" v="42786" actId="947"/>
          <ac:spMkLst>
            <pc:docMk/>
            <pc:sldMk cId="0" sldId="295"/>
            <ac:spMk id="7740" creationId="{00000000-0000-0000-0000-000000000000}"/>
          </ac:spMkLst>
        </pc:spChg>
        <pc:spChg chg="mod">
          <ac:chgData name="Cao Tianyue" userId="002e49554a3b1526" providerId="LiveId" clId="{AB94867C-7F1F-4F52-A7CC-1BBF41B9F577}" dt="2020-11-20T02:42:50.825" v="42782" actId="947"/>
          <ac:spMkLst>
            <pc:docMk/>
            <pc:sldMk cId="0" sldId="295"/>
            <ac:spMk id="7741" creationId="{00000000-0000-0000-0000-000000000000}"/>
          </ac:spMkLst>
        </pc:spChg>
        <pc:spChg chg="mod">
          <ac:chgData name="Cao Tianyue" userId="002e49554a3b1526" providerId="LiveId" clId="{AB94867C-7F1F-4F52-A7CC-1BBF41B9F577}" dt="2020-11-20T02:42:50.825" v="42778" actId="947"/>
          <ac:spMkLst>
            <pc:docMk/>
            <pc:sldMk cId="0" sldId="295"/>
            <ac:spMk id="7742" creationId="{00000000-0000-0000-0000-000000000000}"/>
          </ac:spMkLst>
        </pc:spChg>
        <pc:spChg chg="mod">
          <ac:chgData name="Cao Tianyue" userId="002e49554a3b1526" providerId="LiveId" clId="{AB94867C-7F1F-4F52-A7CC-1BBF41B9F577}" dt="2020-11-20T02:42:50.824" v="42774" actId="947"/>
          <ac:spMkLst>
            <pc:docMk/>
            <pc:sldMk cId="0" sldId="295"/>
            <ac:spMk id="7743" creationId="{00000000-0000-0000-0000-000000000000}"/>
          </ac:spMkLst>
        </pc:spChg>
        <pc:spChg chg="mod">
          <ac:chgData name="Cao Tianyue" userId="002e49554a3b1526" providerId="LiveId" clId="{AB94867C-7F1F-4F52-A7CC-1BBF41B9F577}" dt="2020-11-20T02:42:50.784" v="42098" actId="947"/>
          <ac:spMkLst>
            <pc:docMk/>
            <pc:sldMk cId="0" sldId="295"/>
            <ac:spMk id="7745" creationId="{00000000-0000-0000-0000-000000000000}"/>
          </ac:spMkLst>
        </pc:spChg>
        <pc:spChg chg="mod">
          <ac:chgData name="Cao Tianyue" userId="002e49554a3b1526" providerId="LiveId" clId="{AB94867C-7F1F-4F52-A7CC-1BBF41B9F577}" dt="2020-11-20T02:42:50.780" v="42037" actId="947"/>
          <ac:spMkLst>
            <pc:docMk/>
            <pc:sldMk cId="0" sldId="295"/>
            <ac:spMk id="7746" creationId="{00000000-0000-0000-0000-000000000000}"/>
          </ac:spMkLst>
        </pc:spChg>
        <pc:spChg chg="mod">
          <ac:chgData name="Cao Tianyue" userId="002e49554a3b1526" providerId="LiveId" clId="{AB94867C-7F1F-4F52-A7CC-1BBF41B9F577}" dt="2020-11-20T02:42:50.786" v="42134" actId="947"/>
          <ac:spMkLst>
            <pc:docMk/>
            <pc:sldMk cId="0" sldId="295"/>
            <ac:spMk id="7748" creationId="{00000000-0000-0000-0000-000000000000}"/>
          </ac:spMkLst>
        </pc:spChg>
        <pc:spChg chg="mod">
          <ac:chgData name="Cao Tianyue" userId="002e49554a3b1526" providerId="LiveId" clId="{AB94867C-7F1F-4F52-A7CC-1BBF41B9F577}" dt="2020-11-20T02:42:50.782" v="42061" actId="947"/>
          <ac:spMkLst>
            <pc:docMk/>
            <pc:sldMk cId="0" sldId="295"/>
            <ac:spMk id="7749" creationId="{00000000-0000-0000-0000-000000000000}"/>
          </ac:spMkLst>
        </pc:spChg>
        <pc:spChg chg="mod">
          <ac:chgData name="Cao Tianyue" userId="002e49554a3b1526" providerId="LiveId" clId="{AB94867C-7F1F-4F52-A7CC-1BBF41B9F577}" dt="2020-11-20T02:42:50.824" v="42770" actId="947"/>
          <ac:spMkLst>
            <pc:docMk/>
            <pc:sldMk cId="0" sldId="295"/>
            <ac:spMk id="7751" creationId="{00000000-0000-0000-0000-000000000000}"/>
          </ac:spMkLst>
        </pc:spChg>
        <pc:spChg chg="mod">
          <ac:chgData name="Cao Tianyue" userId="002e49554a3b1526" providerId="LiveId" clId="{AB94867C-7F1F-4F52-A7CC-1BBF41B9F577}" dt="2020-11-20T02:42:50.824" v="42766" actId="947"/>
          <ac:spMkLst>
            <pc:docMk/>
            <pc:sldMk cId="0" sldId="295"/>
            <ac:spMk id="7752" creationId="{00000000-0000-0000-0000-000000000000}"/>
          </ac:spMkLst>
        </pc:spChg>
        <pc:spChg chg="mod">
          <ac:chgData name="Cao Tianyue" userId="002e49554a3b1526" providerId="LiveId" clId="{AB94867C-7F1F-4F52-A7CC-1BBF41B9F577}" dt="2020-11-20T02:42:50.824" v="42762" actId="947"/>
          <ac:spMkLst>
            <pc:docMk/>
            <pc:sldMk cId="0" sldId="295"/>
            <ac:spMk id="7754" creationId="{00000000-0000-0000-0000-000000000000}"/>
          </ac:spMkLst>
        </pc:spChg>
        <pc:spChg chg="mod">
          <ac:chgData name="Cao Tianyue" userId="002e49554a3b1526" providerId="LiveId" clId="{AB94867C-7F1F-4F52-A7CC-1BBF41B9F577}" dt="2020-11-20T02:42:50.824" v="42758" actId="947"/>
          <ac:spMkLst>
            <pc:docMk/>
            <pc:sldMk cId="0" sldId="295"/>
            <ac:spMk id="7755" creationId="{00000000-0000-0000-0000-000000000000}"/>
          </ac:spMkLst>
        </pc:spChg>
        <pc:spChg chg="mod">
          <ac:chgData name="Cao Tianyue" userId="002e49554a3b1526" providerId="LiveId" clId="{AB94867C-7F1F-4F52-A7CC-1BBF41B9F577}" dt="2020-11-20T02:42:50.823" v="42754" actId="947"/>
          <ac:spMkLst>
            <pc:docMk/>
            <pc:sldMk cId="0" sldId="295"/>
            <ac:spMk id="7756" creationId="{00000000-0000-0000-0000-000000000000}"/>
          </ac:spMkLst>
        </pc:spChg>
        <pc:spChg chg="mod">
          <ac:chgData name="Cao Tianyue" userId="002e49554a3b1526" providerId="LiveId" clId="{AB94867C-7F1F-4F52-A7CC-1BBF41B9F577}" dt="2020-11-20T02:42:50.823" v="42750" actId="947"/>
          <ac:spMkLst>
            <pc:docMk/>
            <pc:sldMk cId="0" sldId="295"/>
            <ac:spMk id="7757" creationId="{00000000-0000-0000-0000-000000000000}"/>
          </ac:spMkLst>
        </pc:spChg>
        <pc:spChg chg="mod">
          <ac:chgData name="Cao Tianyue" userId="002e49554a3b1526" providerId="LiveId" clId="{AB94867C-7F1F-4F52-A7CC-1BBF41B9F577}" dt="2020-11-20T02:42:50.823" v="42746" actId="947"/>
          <ac:spMkLst>
            <pc:docMk/>
            <pc:sldMk cId="0" sldId="295"/>
            <ac:spMk id="7758" creationId="{00000000-0000-0000-0000-000000000000}"/>
          </ac:spMkLst>
        </pc:spChg>
        <pc:spChg chg="mod">
          <ac:chgData name="Cao Tianyue" userId="002e49554a3b1526" providerId="LiveId" clId="{AB94867C-7F1F-4F52-A7CC-1BBF41B9F577}" dt="2020-11-20T02:42:50.823" v="42742" actId="947"/>
          <ac:spMkLst>
            <pc:docMk/>
            <pc:sldMk cId="0" sldId="295"/>
            <ac:spMk id="7759" creationId="{00000000-0000-0000-0000-000000000000}"/>
          </ac:spMkLst>
        </pc:spChg>
        <pc:spChg chg="mod">
          <ac:chgData name="Cao Tianyue" userId="002e49554a3b1526" providerId="LiveId" clId="{AB94867C-7F1F-4F52-A7CC-1BBF41B9F577}" dt="2020-11-20T02:42:50.822" v="42738" actId="947"/>
          <ac:spMkLst>
            <pc:docMk/>
            <pc:sldMk cId="0" sldId="295"/>
            <ac:spMk id="7760" creationId="{00000000-0000-0000-0000-000000000000}"/>
          </ac:spMkLst>
        </pc:spChg>
        <pc:spChg chg="mod">
          <ac:chgData name="Cao Tianyue" userId="002e49554a3b1526" providerId="LiveId" clId="{AB94867C-7F1F-4F52-A7CC-1BBF41B9F577}" dt="2020-11-20T02:42:50.822" v="42734" actId="947"/>
          <ac:spMkLst>
            <pc:docMk/>
            <pc:sldMk cId="0" sldId="295"/>
            <ac:spMk id="7761" creationId="{00000000-0000-0000-0000-000000000000}"/>
          </ac:spMkLst>
        </pc:spChg>
        <pc:spChg chg="mod">
          <ac:chgData name="Cao Tianyue" userId="002e49554a3b1526" providerId="LiveId" clId="{AB94867C-7F1F-4F52-A7CC-1BBF41B9F577}" dt="2020-11-20T02:42:50.822" v="42730" actId="947"/>
          <ac:spMkLst>
            <pc:docMk/>
            <pc:sldMk cId="0" sldId="295"/>
            <ac:spMk id="7763" creationId="{00000000-0000-0000-0000-000000000000}"/>
          </ac:spMkLst>
        </pc:spChg>
        <pc:spChg chg="mod">
          <ac:chgData name="Cao Tianyue" userId="002e49554a3b1526" providerId="LiveId" clId="{AB94867C-7F1F-4F52-A7CC-1BBF41B9F577}" dt="2020-11-20T02:42:50.822" v="42726" actId="947"/>
          <ac:spMkLst>
            <pc:docMk/>
            <pc:sldMk cId="0" sldId="295"/>
            <ac:spMk id="7764" creationId="{00000000-0000-0000-0000-000000000000}"/>
          </ac:spMkLst>
        </pc:spChg>
        <pc:spChg chg="mod">
          <ac:chgData name="Cao Tianyue" userId="002e49554a3b1526" providerId="LiveId" clId="{AB94867C-7F1F-4F52-A7CC-1BBF41B9F577}" dt="2020-11-20T02:42:50.821" v="42722" actId="947"/>
          <ac:spMkLst>
            <pc:docMk/>
            <pc:sldMk cId="0" sldId="295"/>
            <ac:spMk id="7765" creationId="{00000000-0000-0000-0000-000000000000}"/>
          </ac:spMkLst>
        </pc:spChg>
        <pc:spChg chg="mod">
          <ac:chgData name="Cao Tianyue" userId="002e49554a3b1526" providerId="LiveId" clId="{AB94867C-7F1F-4F52-A7CC-1BBF41B9F577}" dt="2020-11-20T02:42:50.821" v="42718" actId="947"/>
          <ac:spMkLst>
            <pc:docMk/>
            <pc:sldMk cId="0" sldId="295"/>
            <ac:spMk id="7767" creationId="{00000000-0000-0000-0000-000000000000}"/>
          </ac:spMkLst>
        </pc:spChg>
        <pc:spChg chg="mod">
          <ac:chgData name="Cao Tianyue" userId="002e49554a3b1526" providerId="LiveId" clId="{AB94867C-7F1F-4F52-A7CC-1BBF41B9F577}" dt="2020-11-20T02:42:50.821" v="42714" actId="947"/>
          <ac:spMkLst>
            <pc:docMk/>
            <pc:sldMk cId="0" sldId="295"/>
            <ac:spMk id="7768" creationId="{00000000-0000-0000-0000-000000000000}"/>
          </ac:spMkLst>
        </pc:spChg>
        <pc:spChg chg="mod">
          <ac:chgData name="Cao Tianyue" userId="002e49554a3b1526" providerId="LiveId" clId="{AB94867C-7F1F-4F52-A7CC-1BBF41B9F577}" dt="2020-11-20T02:42:50.821" v="42710" actId="947"/>
          <ac:spMkLst>
            <pc:docMk/>
            <pc:sldMk cId="0" sldId="295"/>
            <ac:spMk id="7770" creationId="{00000000-0000-0000-0000-000000000000}"/>
          </ac:spMkLst>
        </pc:spChg>
        <pc:spChg chg="mod">
          <ac:chgData name="Cao Tianyue" userId="002e49554a3b1526" providerId="LiveId" clId="{AB94867C-7F1F-4F52-A7CC-1BBF41B9F577}" dt="2020-11-20T02:42:50.821" v="42706" actId="947"/>
          <ac:spMkLst>
            <pc:docMk/>
            <pc:sldMk cId="0" sldId="295"/>
            <ac:spMk id="7771" creationId="{00000000-0000-0000-0000-000000000000}"/>
          </ac:spMkLst>
        </pc:spChg>
        <pc:spChg chg="mod">
          <ac:chgData name="Cao Tianyue" userId="002e49554a3b1526" providerId="LiveId" clId="{AB94867C-7F1F-4F52-A7CC-1BBF41B9F577}" dt="2020-11-20T02:42:50.820" v="42702" actId="947"/>
          <ac:spMkLst>
            <pc:docMk/>
            <pc:sldMk cId="0" sldId="295"/>
            <ac:spMk id="7773" creationId="{00000000-0000-0000-0000-000000000000}"/>
          </ac:spMkLst>
        </pc:spChg>
        <pc:spChg chg="mod">
          <ac:chgData name="Cao Tianyue" userId="002e49554a3b1526" providerId="LiveId" clId="{AB94867C-7F1F-4F52-A7CC-1BBF41B9F577}" dt="2020-11-20T02:42:50.820" v="42698" actId="947"/>
          <ac:spMkLst>
            <pc:docMk/>
            <pc:sldMk cId="0" sldId="295"/>
            <ac:spMk id="7774" creationId="{00000000-0000-0000-0000-000000000000}"/>
          </ac:spMkLst>
        </pc:spChg>
        <pc:spChg chg="mod">
          <ac:chgData name="Cao Tianyue" userId="002e49554a3b1526" providerId="LiveId" clId="{AB94867C-7F1F-4F52-A7CC-1BBF41B9F577}" dt="2020-11-20T02:42:50.820" v="42694" actId="947"/>
          <ac:spMkLst>
            <pc:docMk/>
            <pc:sldMk cId="0" sldId="295"/>
            <ac:spMk id="7775" creationId="{00000000-0000-0000-0000-000000000000}"/>
          </ac:spMkLst>
        </pc:spChg>
        <pc:spChg chg="mod">
          <ac:chgData name="Cao Tianyue" userId="002e49554a3b1526" providerId="LiveId" clId="{AB94867C-7F1F-4F52-A7CC-1BBF41B9F577}" dt="2020-11-20T02:42:50.820" v="42690" actId="947"/>
          <ac:spMkLst>
            <pc:docMk/>
            <pc:sldMk cId="0" sldId="295"/>
            <ac:spMk id="7777" creationId="{00000000-0000-0000-0000-000000000000}"/>
          </ac:spMkLst>
        </pc:spChg>
        <pc:spChg chg="mod">
          <ac:chgData name="Cao Tianyue" userId="002e49554a3b1526" providerId="LiveId" clId="{AB94867C-7F1F-4F52-A7CC-1BBF41B9F577}" dt="2020-11-20T02:42:50.819" v="42686" actId="947"/>
          <ac:spMkLst>
            <pc:docMk/>
            <pc:sldMk cId="0" sldId="295"/>
            <ac:spMk id="7778" creationId="{00000000-0000-0000-0000-000000000000}"/>
          </ac:spMkLst>
        </pc:spChg>
        <pc:spChg chg="mod">
          <ac:chgData name="Cao Tianyue" userId="002e49554a3b1526" providerId="LiveId" clId="{AB94867C-7F1F-4F52-A7CC-1BBF41B9F577}" dt="2020-11-20T02:42:50.819" v="42682" actId="947"/>
          <ac:spMkLst>
            <pc:docMk/>
            <pc:sldMk cId="0" sldId="295"/>
            <ac:spMk id="7779" creationId="{00000000-0000-0000-0000-000000000000}"/>
          </ac:spMkLst>
        </pc:spChg>
        <pc:spChg chg="mod">
          <ac:chgData name="Cao Tianyue" userId="002e49554a3b1526" providerId="LiveId" clId="{AB94867C-7F1F-4F52-A7CC-1BBF41B9F577}" dt="2020-11-20T02:42:50.818" v="42678" actId="947"/>
          <ac:spMkLst>
            <pc:docMk/>
            <pc:sldMk cId="0" sldId="295"/>
            <ac:spMk id="7781" creationId="{00000000-0000-0000-0000-000000000000}"/>
          </ac:spMkLst>
        </pc:spChg>
        <pc:spChg chg="mod">
          <ac:chgData name="Cao Tianyue" userId="002e49554a3b1526" providerId="LiveId" clId="{AB94867C-7F1F-4F52-A7CC-1BBF41B9F577}" dt="2020-11-20T02:42:50.818" v="42674" actId="947"/>
          <ac:spMkLst>
            <pc:docMk/>
            <pc:sldMk cId="0" sldId="295"/>
            <ac:spMk id="7782" creationId="{00000000-0000-0000-0000-000000000000}"/>
          </ac:spMkLst>
        </pc:spChg>
        <pc:spChg chg="mod">
          <ac:chgData name="Cao Tianyue" userId="002e49554a3b1526" providerId="LiveId" clId="{AB94867C-7F1F-4F52-A7CC-1BBF41B9F577}" dt="2020-11-20T02:42:50.818" v="42670" actId="947"/>
          <ac:spMkLst>
            <pc:docMk/>
            <pc:sldMk cId="0" sldId="295"/>
            <ac:spMk id="7783" creationId="{00000000-0000-0000-0000-000000000000}"/>
          </ac:spMkLst>
        </pc:spChg>
        <pc:spChg chg="mod">
          <ac:chgData name="Cao Tianyue" userId="002e49554a3b1526" providerId="LiveId" clId="{AB94867C-7F1F-4F52-A7CC-1BBF41B9F577}" dt="2020-11-20T02:42:50.786" v="42131" actId="947"/>
          <ac:spMkLst>
            <pc:docMk/>
            <pc:sldMk cId="0" sldId="295"/>
            <ac:spMk id="7785" creationId="{00000000-0000-0000-0000-000000000000}"/>
          </ac:spMkLst>
        </pc:spChg>
        <pc:spChg chg="mod">
          <ac:chgData name="Cao Tianyue" userId="002e49554a3b1526" providerId="LiveId" clId="{AB94867C-7F1F-4F52-A7CC-1BBF41B9F577}" dt="2020-11-20T02:42:50.782" v="42060" actId="947"/>
          <ac:spMkLst>
            <pc:docMk/>
            <pc:sldMk cId="0" sldId="295"/>
            <ac:spMk id="7786" creationId="{00000000-0000-0000-0000-000000000000}"/>
          </ac:spMkLst>
        </pc:spChg>
        <pc:spChg chg="mod">
          <ac:chgData name="Cao Tianyue" userId="002e49554a3b1526" providerId="LiveId" clId="{AB94867C-7F1F-4F52-A7CC-1BBF41B9F577}" dt="2020-11-20T02:42:50.785" v="42115" actId="947"/>
          <ac:spMkLst>
            <pc:docMk/>
            <pc:sldMk cId="0" sldId="295"/>
            <ac:spMk id="7788" creationId="{00000000-0000-0000-0000-000000000000}"/>
          </ac:spMkLst>
        </pc:spChg>
        <pc:spChg chg="mod">
          <ac:chgData name="Cao Tianyue" userId="002e49554a3b1526" providerId="LiveId" clId="{AB94867C-7F1F-4F52-A7CC-1BBF41B9F577}" dt="2020-11-20T02:42:50.780" v="42036" actId="947"/>
          <ac:spMkLst>
            <pc:docMk/>
            <pc:sldMk cId="0" sldId="295"/>
            <ac:spMk id="7789" creationId="{00000000-0000-0000-0000-000000000000}"/>
          </ac:spMkLst>
        </pc:spChg>
        <pc:spChg chg="mod">
          <ac:chgData name="Cao Tianyue" userId="002e49554a3b1526" providerId="LiveId" clId="{AB94867C-7F1F-4F52-A7CC-1BBF41B9F577}" dt="2020-11-20T02:42:50.818" v="42666" actId="947"/>
          <ac:spMkLst>
            <pc:docMk/>
            <pc:sldMk cId="0" sldId="295"/>
            <ac:spMk id="7791" creationId="{00000000-0000-0000-0000-000000000000}"/>
          </ac:spMkLst>
        </pc:spChg>
        <pc:spChg chg="mod">
          <ac:chgData name="Cao Tianyue" userId="002e49554a3b1526" providerId="LiveId" clId="{AB94867C-7F1F-4F52-A7CC-1BBF41B9F577}" dt="2020-11-20T02:42:50.818" v="42662" actId="947"/>
          <ac:spMkLst>
            <pc:docMk/>
            <pc:sldMk cId="0" sldId="295"/>
            <ac:spMk id="7792" creationId="{00000000-0000-0000-0000-000000000000}"/>
          </ac:spMkLst>
        </pc:spChg>
        <pc:spChg chg="mod">
          <ac:chgData name="Cao Tianyue" userId="002e49554a3b1526" providerId="LiveId" clId="{AB94867C-7F1F-4F52-A7CC-1BBF41B9F577}" dt="2020-11-20T02:42:50.817" v="42658" actId="947"/>
          <ac:spMkLst>
            <pc:docMk/>
            <pc:sldMk cId="0" sldId="295"/>
            <ac:spMk id="7793" creationId="{00000000-0000-0000-0000-000000000000}"/>
          </ac:spMkLst>
        </pc:spChg>
        <pc:spChg chg="mod">
          <ac:chgData name="Cao Tianyue" userId="002e49554a3b1526" providerId="LiveId" clId="{AB94867C-7F1F-4F52-A7CC-1BBF41B9F577}" dt="2020-11-20T02:42:50.817" v="42654" actId="947"/>
          <ac:spMkLst>
            <pc:docMk/>
            <pc:sldMk cId="0" sldId="295"/>
            <ac:spMk id="7794" creationId="{00000000-0000-0000-0000-000000000000}"/>
          </ac:spMkLst>
        </pc:spChg>
        <pc:spChg chg="mod">
          <ac:chgData name="Cao Tianyue" userId="002e49554a3b1526" providerId="LiveId" clId="{AB94867C-7F1F-4F52-A7CC-1BBF41B9F577}" dt="2020-11-20T02:42:50.817" v="42650" actId="947"/>
          <ac:spMkLst>
            <pc:docMk/>
            <pc:sldMk cId="0" sldId="295"/>
            <ac:spMk id="7796" creationId="{00000000-0000-0000-0000-000000000000}"/>
          </ac:spMkLst>
        </pc:spChg>
        <pc:spChg chg="mod">
          <ac:chgData name="Cao Tianyue" userId="002e49554a3b1526" providerId="LiveId" clId="{AB94867C-7F1F-4F52-A7CC-1BBF41B9F577}" dt="2020-11-20T02:42:50.817" v="42646" actId="947"/>
          <ac:spMkLst>
            <pc:docMk/>
            <pc:sldMk cId="0" sldId="295"/>
            <ac:spMk id="7797" creationId="{00000000-0000-0000-0000-000000000000}"/>
          </ac:spMkLst>
        </pc:spChg>
        <pc:spChg chg="mod">
          <ac:chgData name="Cao Tianyue" userId="002e49554a3b1526" providerId="LiveId" clId="{AB94867C-7F1F-4F52-A7CC-1BBF41B9F577}" dt="2020-11-20T02:42:50.816" v="42642" actId="947"/>
          <ac:spMkLst>
            <pc:docMk/>
            <pc:sldMk cId="0" sldId="295"/>
            <ac:spMk id="7798" creationId="{00000000-0000-0000-0000-000000000000}"/>
          </ac:spMkLst>
        </pc:spChg>
        <pc:spChg chg="mod">
          <ac:chgData name="Cao Tianyue" userId="002e49554a3b1526" providerId="LiveId" clId="{AB94867C-7F1F-4F52-A7CC-1BBF41B9F577}" dt="2020-11-20T02:42:50.816" v="42638" actId="947"/>
          <ac:spMkLst>
            <pc:docMk/>
            <pc:sldMk cId="0" sldId="295"/>
            <ac:spMk id="7800" creationId="{00000000-0000-0000-0000-000000000000}"/>
          </ac:spMkLst>
        </pc:spChg>
        <pc:spChg chg="mod">
          <ac:chgData name="Cao Tianyue" userId="002e49554a3b1526" providerId="LiveId" clId="{AB94867C-7F1F-4F52-A7CC-1BBF41B9F577}" dt="2020-11-20T02:42:50.816" v="42634" actId="947"/>
          <ac:spMkLst>
            <pc:docMk/>
            <pc:sldMk cId="0" sldId="295"/>
            <ac:spMk id="7801" creationId="{00000000-0000-0000-0000-000000000000}"/>
          </ac:spMkLst>
        </pc:spChg>
        <pc:spChg chg="mod">
          <ac:chgData name="Cao Tianyue" userId="002e49554a3b1526" providerId="LiveId" clId="{AB94867C-7F1F-4F52-A7CC-1BBF41B9F577}" dt="2020-11-20T02:42:50.816" v="42630" actId="947"/>
          <ac:spMkLst>
            <pc:docMk/>
            <pc:sldMk cId="0" sldId="295"/>
            <ac:spMk id="7802" creationId="{00000000-0000-0000-0000-000000000000}"/>
          </ac:spMkLst>
        </pc:spChg>
        <pc:spChg chg="mod">
          <ac:chgData name="Cao Tianyue" userId="002e49554a3b1526" providerId="LiveId" clId="{AB94867C-7F1F-4F52-A7CC-1BBF41B9F577}" dt="2020-11-20T02:42:50.815" v="42626" actId="947"/>
          <ac:spMkLst>
            <pc:docMk/>
            <pc:sldMk cId="0" sldId="295"/>
            <ac:spMk id="7803" creationId="{00000000-0000-0000-0000-000000000000}"/>
          </ac:spMkLst>
        </pc:spChg>
        <pc:spChg chg="mod">
          <ac:chgData name="Cao Tianyue" userId="002e49554a3b1526" providerId="LiveId" clId="{AB94867C-7F1F-4F52-A7CC-1BBF41B9F577}" dt="2020-11-20T02:42:50.815" v="42622" actId="947"/>
          <ac:spMkLst>
            <pc:docMk/>
            <pc:sldMk cId="0" sldId="295"/>
            <ac:spMk id="7804" creationId="{00000000-0000-0000-0000-000000000000}"/>
          </ac:spMkLst>
        </pc:spChg>
        <pc:spChg chg="mod">
          <ac:chgData name="Cao Tianyue" userId="002e49554a3b1526" providerId="LiveId" clId="{AB94867C-7F1F-4F52-A7CC-1BBF41B9F577}" dt="2020-11-20T02:42:50.815" v="42618" actId="947"/>
          <ac:spMkLst>
            <pc:docMk/>
            <pc:sldMk cId="0" sldId="295"/>
            <ac:spMk id="7805" creationId="{00000000-0000-0000-0000-000000000000}"/>
          </ac:spMkLst>
        </pc:spChg>
        <pc:spChg chg="mod">
          <ac:chgData name="Cao Tianyue" userId="002e49554a3b1526" providerId="LiveId" clId="{AB94867C-7F1F-4F52-A7CC-1BBF41B9F577}" dt="2020-11-20T02:42:50.815" v="42614" actId="947"/>
          <ac:spMkLst>
            <pc:docMk/>
            <pc:sldMk cId="0" sldId="295"/>
            <ac:spMk id="7807" creationId="{00000000-0000-0000-0000-000000000000}"/>
          </ac:spMkLst>
        </pc:spChg>
        <pc:spChg chg="mod">
          <ac:chgData name="Cao Tianyue" userId="002e49554a3b1526" providerId="LiveId" clId="{AB94867C-7F1F-4F52-A7CC-1BBF41B9F577}" dt="2020-11-20T02:42:50.814" v="42610" actId="947"/>
          <ac:spMkLst>
            <pc:docMk/>
            <pc:sldMk cId="0" sldId="295"/>
            <ac:spMk id="7808" creationId="{00000000-0000-0000-0000-000000000000}"/>
          </ac:spMkLst>
        </pc:spChg>
        <pc:spChg chg="mod">
          <ac:chgData name="Cao Tianyue" userId="002e49554a3b1526" providerId="LiveId" clId="{AB94867C-7F1F-4F52-A7CC-1BBF41B9F577}" dt="2020-11-20T02:42:50.814" v="42606" actId="947"/>
          <ac:spMkLst>
            <pc:docMk/>
            <pc:sldMk cId="0" sldId="295"/>
            <ac:spMk id="7810" creationId="{00000000-0000-0000-0000-000000000000}"/>
          </ac:spMkLst>
        </pc:spChg>
        <pc:spChg chg="mod">
          <ac:chgData name="Cao Tianyue" userId="002e49554a3b1526" providerId="LiveId" clId="{AB94867C-7F1F-4F52-A7CC-1BBF41B9F577}" dt="2020-11-20T02:42:50.814" v="42602" actId="947"/>
          <ac:spMkLst>
            <pc:docMk/>
            <pc:sldMk cId="0" sldId="295"/>
            <ac:spMk id="7811" creationId="{00000000-0000-0000-0000-000000000000}"/>
          </ac:spMkLst>
        </pc:spChg>
        <pc:spChg chg="mod">
          <ac:chgData name="Cao Tianyue" userId="002e49554a3b1526" providerId="LiveId" clId="{AB94867C-7F1F-4F52-A7CC-1BBF41B9F577}" dt="2020-11-20T02:42:50.814" v="42598" actId="947"/>
          <ac:spMkLst>
            <pc:docMk/>
            <pc:sldMk cId="0" sldId="295"/>
            <ac:spMk id="7813" creationId="{00000000-0000-0000-0000-000000000000}"/>
          </ac:spMkLst>
        </pc:spChg>
        <pc:spChg chg="mod">
          <ac:chgData name="Cao Tianyue" userId="002e49554a3b1526" providerId="LiveId" clId="{AB94867C-7F1F-4F52-A7CC-1BBF41B9F577}" dt="2020-11-20T02:42:50.814" v="42594" actId="947"/>
          <ac:spMkLst>
            <pc:docMk/>
            <pc:sldMk cId="0" sldId="295"/>
            <ac:spMk id="7814" creationId="{00000000-0000-0000-0000-000000000000}"/>
          </ac:spMkLst>
        </pc:spChg>
        <pc:spChg chg="mod">
          <ac:chgData name="Cao Tianyue" userId="002e49554a3b1526" providerId="LiveId" clId="{AB94867C-7F1F-4F52-A7CC-1BBF41B9F577}" dt="2020-11-20T02:42:50.813" v="42590" actId="947"/>
          <ac:spMkLst>
            <pc:docMk/>
            <pc:sldMk cId="0" sldId="295"/>
            <ac:spMk id="7815" creationId="{00000000-0000-0000-0000-000000000000}"/>
          </ac:spMkLst>
        </pc:spChg>
        <pc:spChg chg="mod">
          <ac:chgData name="Cao Tianyue" userId="002e49554a3b1526" providerId="LiveId" clId="{AB94867C-7F1F-4F52-A7CC-1BBF41B9F577}" dt="2020-11-20T02:42:50.813" v="42586" actId="947"/>
          <ac:spMkLst>
            <pc:docMk/>
            <pc:sldMk cId="0" sldId="295"/>
            <ac:spMk id="7816" creationId="{00000000-0000-0000-0000-000000000000}"/>
          </ac:spMkLst>
        </pc:spChg>
        <pc:spChg chg="mod">
          <ac:chgData name="Cao Tianyue" userId="002e49554a3b1526" providerId="LiveId" clId="{AB94867C-7F1F-4F52-A7CC-1BBF41B9F577}" dt="2020-11-20T02:42:50.813" v="42582" actId="947"/>
          <ac:spMkLst>
            <pc:docMk/>
            <pc:sldMk cId="0" sldId="295"/>
            <ac:spMk id="7817" creationId="{00000000-0000-0000-0000-000000000000}"/>
          </ac:spMkLst>
        </pc:spChg>
        <pc:spChg chg="mod">
          <ac:chgData name="Cao Tianyue" userId="002e49554a3b1526" providerId="LiveId" clId="{AB94867C-7F1F-4F52-A7CC-1BBF41B9F577}" dt="2020-11-20T02:42:50.813" v="42578" actId="947"/>
          <ac:spMkLst>
            <pc:docMk/>
            <pc:sldMk cId="0" sldId="295"/>
            <ac:spMk id="7819" creationId="{00000000-0000-0000-0000-000000000000}"/>
          </ac:spMkLst>
        </pc:spChg>
        <pc:spChg chg="mod">
          <ac:chgData name="Cao Tianyue" userId="002e49554a3b1526" providerId="LiveId" clId="{AB94867C-7F1F-4F52-A7CC-1BBF41B9F577}" dt="2020-11-20T02:42:50.812" v="42574" actId="947"/>
          <ac:spMkLst>
            <pc:docMk/>
            <pc:sldMk cId="0" sldId="295"/>
            <ac:spMk id="7820" creationId="{00000000-0000-0000-0000-000000000000}"/>
          </ac:spMkLst>
        </pc:spChg>
        <pc:spChg chg="mod">
          <ac:chgData name="Cao Tianyue" userId="002e49554a3b1526" providerId="LiveId" clId="{AB94867C-7F1F-4F52-A7CC-1BBF41B9F577}" dt="2020-11-20T02:42:50.812" v="42570" actId="947"/>
          <ac:spMkLst>
            <pc:docMk/>
            <pc:sldMk cId="0" sldId="295"/>
            <ac:spMk id="7821" creationId="{00000000-0000-0000-0000-000000000000}"/>
          </ac:spMkLst>
        </pc:spChg>
        <pc:spChg chg="mod">
          <ac:chgData name="Cao Tianyue" userId="002e49554a3b1526" providerId="LiveId" clId="{AB94867C-7F1F-4F52-A7CC-1BBF41B9F577}" dt="2020-11-20T02:42:50.812" v="42566" actId="947"/>
          <ac:spMkLst>
            <pc:docMk/>
            <pc:sldMk cId="0" sldId="295"/>
            <ac:spMk id="7822" creationId="{00000000-0000-0000-0000-000000000000}"/>
          </ac:spMkLst>
        </pc:spChg>
        <pc:spChg chg="mod">
          <ac:chgData name="Cao Tianyue" userId="002e49554a3b1526" providerId="LiveId" clId="{AB94867C-7F1F-4F52-A7CC-1BBF41B9F577}" dt="2020-11-20T02:42:50.812" v="42562" actId="947"/>
          <ac:spMkLst>
            <pc:docMk/>
            <pc:sldMk cId="0" sldId="295"/>
            <ac:spMk id="7823" creationId="{00000000-0000-0000-0000-000000000000}"/>
          </ac:spMkLst>
        </pc:spChg>
        <pc:spChg chg="mod">
          <ac:chgData name="Cao Tianyue" userId="002e49554a3b1526" providerId="LiveId" clId="{AB94867C-7F1F-4F52-A7CC-1BBF41B9F577}" dt="2020-11-20T02:42:50.811" v="42558" actId="947"/>
          <ac:spMkLst>
            <pc:docMk/>
            <pc:sldMk cId="0" sldId="295"/>
            <ac:spMk id="7825" creationId="{00000000-0000-0000-0000-000000000000}"/>
          </ac:spMkLst>
        </pc:spChg>
        <pc:spChg chg="mod">
          <ac:chgData name="Cao Tianyue" userId="002e49554a3b1526" providerId="LiveId" clId="{AB94867C-7F1F-4F52-A7CC-1BBF41B9F577}" dt="2020-11-20T02:42:50.811" v="42554" actId="947"/>
          <ac:spMkLst>
            <pc:docMk/>
            <pc:sldMk cId="0" sldId="295"/>
            <ac:spMk id="7826" creationId="{00000000-0000-0000-0000-000000000000}"/>
          </ac:spMkLst>
        </pc:spChg>
        <pc:spChg chg="mod">
          <ac:chgData name="Cao Tianyue" userId="002e49554a3b1526" providerId="LiveId" clId="{AB94867C-7F1F-4F52-A7CC-1BBF41B9F577}" dt="2020-11-20T02:42:50.811" v="42550" actId="947"/>
          <ac:spMkLst>
            <pc:docMk/>
            <pc:sldMk cId="0" sldId="295"/>
            <ac:spMk id="7827" creationId="{00000000-0000-0000-0000-000000000000}"/>
          </ac:spMkLst>
        </pc:spChg>
        <pc:spChg chg="mod">
          <ac:chgData name="Cao Tianyue" userId="002e49554a3b1526" providerId="LiveId" clId="{AB94867C-7F1F-4F52-A7CC-1BBF41B9F577}" dt="2020-11-20T02:42:50.811" v="42546" actId="947"/>
          <ac:spMkLst>
            <pc:docMk/>
            <pc:sldMk cId="0" sldId="295"/>
            <ac:spMk id="7828" creationId="{00000000-0000-0000-0000-000000000000}"/>
          </ac:spMkLst>
        </pc:spChg>
        <pc:spChg chg="mod">
          <ac:chgData name="Cao Tianyue" userId="002e49554a3b1526" providerId="LiveId" clId="{AB94867C-7F1F-4F52-A7CC-1BBF41B9F577}" dt="2020-11-20T02:42:50.784" v="42097" actId="947"/>
          <ac:spMkLst>
            <pc:docMk/>
            <pc:sldMk cId="0" sldId="295"/>
            <ac:spMk id="7830" creationId="{00000000-0000-0000-0000-000000000000}"/>
          </ac:spMkLst>
        </pc:spChg>
        <pc:spChg chg="mod">
          <ac:chgData name="Cao Tianyue" userId="002e49554a3b1526" providerId="LiveId" clId="{AB94867C-7F1F-4F52-A7CC-1BBF41B9F577}" dt="2020-11-20T02:42:50.780" v="42033" actId="947"/>
          <ac:spMkLst>
            <pc:docMk/>
            <pc:sldMk cId="0" sldId="295"/>
            <ac:spMk id="7831" creationId="{00000000-0000-0000-0000-000000000000}"/>
          </ac:spMkLst>
        </pc:spChg>
        <pc:spChg chg="mod">
          <ac:chgData name="Cao Tianyue" userId="002e49554a3b1526" providerId="LiveId" clId="{AB94867C-7F1F-4F52-A7CC-1BBF41B9F577}" dt="2020-11-20T02:42:50.778" v="41993" actId="947"/>
          <ac:spMkLst>
            <pc:docMk/>
            <pc:sldMk cId="0" sldId="295"/>
            <ac:spMk id="7832" creationId="{00000000-0000-0000-0000-000000000000}"/>
          </ac:spMkLst>
        </pc:spChg>
        <pc:spChg chg="mod">
          <ac:chgData name="Cao Tianyue" userId="002e49554a3b1526" providerId="LiveId" clId="{AB94867C-7F1F-4F52-A7CC-1BBF41B9F577}" dt="2020-11-20T02:42:50.785" v="42112" actId="947"/>
          <ac:spMkLst>
            <pc:docMk/>
            <pc:sldMk cId="0" sldId="295"/>
            <ac:spMk id="7834" creationId="{00000000-0000-0000-0000-000000000000}"/>
          </ac:spMkLst>
        </pc:spChg>
        <pc:spChg chg="mod">
          <ac:chgData name="Cao Tianyue" userId="002e49554a3b1526" providerId="LiveId" clId="{AB94867C-7F1F-4F52-A7CC-1BBF41B9F577}" dt="2020-11-20T02:42:50.782" v="42058" actId="947"/>
          <ac:spMkLst>
            <pc:docMk/>
            <pc:sldMk cId="0" sldId="295"/>
            <ac:spMk id="7835" creationId="{00000000-0000-0000-0000-000000000000}"/>
          </ac:spMkLst>
        </pc:spChg>
        <pc:spChg chg="mod">
          <ac:chgData name="Cao Tianyue" userId="002e49554a3b1526" providerId="LiveId" clId="{AB94867C-7F1F-4F52-A7CC-1BBF41B9F577}" dt="2020-11-20T02:42:50.778" v="42002" actId="947"/>
          <ac:spMkLst>
            <pc:docMk/>
            <pc:sldMk cId="0" sldId="295"/>
            <ac:spMk id="7836" creationId="{00000000-0000-0000-0000-000000000000}"/>
          </ac:spMkLst>
        </pc:spChg>
        <pc:spChg chg="mod">
          <ac:chgData name="Cao Tianyue" userId="002e49554a3b1526" providerId="LiveId" clId="{AB94867C-7F1F-4F52-A7CC-1BBF41B9F577}" dt="2020-11-20T02:42:50.811" v="42542" actId="947"/>
          <ac:spMkLst>
            <pc:docMk/>
            <pc:sldMk cId="0" sldId="295"/>
            <ac:spMk id="7838" creationId="{00000000-0000-0000-0000-000000000000}"/>
          </ac:spMkLst>
        </pc:spChg>
        <pc:spChg chg="mod">
          <ac:chgData name="Cao Tianyue" userId="002e49554a3b1526" providerId="LiveId" clId="{AB94867C-7F1F-4F52-A7CC-1BBF41B9F577}" dt="2020-11-20T02:42:50.810" v="42538" actId="947"/>
          <ac:spMkLst>
            <pc:docMk/>
            <pc:sldMk cId="0" sldId="295"/>
            <ac:spMk id="7839" creationId="{00000000-0000-0000-0000-000000000000}"/>
          </ac:spMkLst>
        </pc:spChg>
        <pc:spChg chg="mod">
          <ac:chgData name="Cao Tianyue" userId="002e49554a3b1526" providerId="LiveId" clId="{AB94867C-7F1F-4F52-A7CC-1BBF41B9F577}" dt="2020-11-20T02:42:50.810" v="42534" actId="947"/>
          <ac:spMkLst>
            <pc:docMk/>
            <pc:sldMk cId="0" sldId="295"/>
            <ac:spMk id="7840" creationId="{00000000-0000-0000-0000-000000000000}"/>
          </ac:spMkLst>
        </pc:spChg>
        <pc:spChg chg="mod">
          <ac:chgData name="Cao Tianyue" userId="002e49554a3b1526" providerId="LiveId" clId="{AB94867C-7F1F-4F52-A7CC-1BBF41B9F577}" dt="2020-11-20T02:42:50.810" v="42530" actId="947"/>
          <ac:spMkLst>
            <pc:docMk/>
            <pc:sldMk cId="0" sldId="295"/>
            <ac:spMk id="7841" creationId="{00000000-0000-0000-0000-000000000000}"/>
          </ac:spMkLst>
        </pc:spChg>
        <pc:spChg chg="mod">
          <ac:chgData name="Cao Tianyue" userId="002e49554a3b1526" providerId="LiveId" clId="{AB94867C-7F1F-4F52-A7CC-1BBF41B9F577}" dt="2020-11-20T02:42:50.810" v="42526" actId="947"/>
          <ac:spMkLst>
            <pc:docMk/>
            <pc:sldMk cId="0" sldId="295"/>
            <ac:spMk id="7842" creationId="{00000000-0000-0000-0000-000000000000}"/>
          </ac:spMkLst>
        </pc:spChg>
        <pc:spChg chg="mod">
          <ac:chgData name="Cao Tianyue" userId="002e49554a3b1526" providerId="LiveId" clId="{AB94867C-7F1F-4F52-A7CC-1BBF41B9F577}" dt="2020-11-20T02:42:50.809" v="42522" actId="947"/>
          <ac:spMkLst>
            <pc:docMk/>
            <pc:sldMk cId="0" sldId="295"/>
            <ac:spMk id="7843" creationId="{00000000-0000-0000-0000-000000000000}"/>
          </ac:spMkLst>
        </pc:spChg>
        <pc:spChg chg="mod">
          <ac:chgData name="Cao Tianyue" userId="002e49554a3b1526" providerId="LiveId" clId="{AB94867C-7F1F-4F52-A7CC-1BBF41B9F577}" dt="2020-11-20T02:42:50.809" v="42518" actId="947"/>
          <ac:spMkLst>
            <pc:docMk/>
            <pc:sldMk cId="0" sldId="295"/>
            <ac:spMk id="7844" creationId="{00000000-0000-0000-0000-000000000000}"/>
          </ac:spMkLst>
        </pc:spChg>
        <pc:spChg chg="mod">
          <ac:chgData name="Cao Tianyue" userId="002e49554a3b1526" providerId="LiveId" clId="{AB94867C-7F1F-4F52-A7CC-1BBF41B9F577}" dt="2020-11-20T02:42:50.809" v="42514" actId="947"/>
          <ac:spMkLst>
            <pc:docMk/>
            <pc:sldMk cId="0" sldId="295"/>
            <ac:spMk id="7845" creationId="{00000000-0000-0000-0000-000000000000}"/>
          </ac:spMkLst>
        </pc:spChg>
        <pc:spChg chg="mod">
          <ac:chgData name="Cao Tianyue" userId="002e49554a3b1526" providerId="LiveId" clId="{AB94867C-7F1F-4F52-A7CC-1BBF41B9F577}" dt="2020-11-20T02:42:50.809" v="42510" actId="947"/>
          <ac:spMkLst>
            <pc:docMk/>
            <pc:sldMk cId="0" sldId="295"/>
            <ac:spMk id="7846" creationId="{00000000-0000-0000-0000-000000000000}"/>
          </ac:spMkLst>
        </pc:spChg>
        <pc:spChg chg="mod">
          <ac:chgData name="Cao Tianyue" userId="002e49554a3b1526" providerId="LiveId" clId="{AB94867C-7F1F-4F52-A7CC-1BBF41B9F577}" dt="2020-11-20T02:42:50.808" v="42506" actId="947"/>
          <ac:spMkLst>
            <pc:docMk/>
            <pc:sldMk cId="0" sldId="295"/>
            <ac:spMk id="7847" creationId="{00000000-0000-0000-0000-000000000000}"/>
          </ac:spMkLst>
        </pc:spChg>
        <pc:spChg chg="mod">
          <ac:chgData name="Cao Tianyue" userId="002e49554a3b1526" providerId="LiveId" clId="{AB94867C-7F1F-4F52-A7CC-1BBF41B9F577}" dt="2020-11-20T02:42:50.808" v="42502" actId="947"/>
          <ac:spMkLst>
            <pc:docMk/>
            <pc:sldMk cId="0" sldId="295"/>
            <ac:spMk id="7849" creationId="{00000000-0000-0000-0000-000000000000}"/>
          </ac:spMkLst>
        </pc:spChg>
        <pc:spChg chg="mod">
          <ac:chgData name="Cao Tianyue" userId="002e49554a3b1526" providerId="LiveId" clId="{AB94867C-7F1F-4F52-A7CC-1BBF41B9F577}" dt="2020-11-20T02:42:50.808" v="42498" actId="947"/>
          <ac:spMkLst>
            <pc:docMk/>
            <pc:sldMk cId="0" sldId="295"/>
            <ac:spMk id="7850" creationId="{00000000-0000-0000-0000-000000000000}"/>
          </ac:spMkLst>
        </pc:spChg>
        <pc:spChg chg="mod">
          <ac:chgData name="Cao Tianyue" userId="002e49554a3b1526" providerId="LiveId" clId="{AB94867C-7F1F-4F52-A7CC-1BBF41B9F577}" dt="2020-11-20T02:42:50.808" v="42494" actId="947"/>
          <ac:spMkLst>
            <pc:docMk/>
            <pc:sldMk cId="0" sldId="295"/>
            <ac:spMk id="7851" creationId="{00000000-0000-0000-0000-000000000000}"/>
          </ac:spMkLst>
        </pc:spChg>
        <pc:spChg chg="mod">
          <ac:chgData name="Cao Tianyue" userId="002e49554a3b1526" providerId="LiveId" clId="{AB94867C-7F1F-4F52-A7CC-1BBF41B9F577}" dt="2020-11-20T02:42:50.808" v="42490" actId="947"/>
          <ac:spMkLst>
            <pc:docMk/>
            <pc:sldMk cId="0" sldId="295"/>
            <ac:spMk id="7853" creationId="{00000000-0000-0000-0000-000000000000}"/>
          </ac:spMkLst>
        </pc:spChg>
        <pc:spChg chg="mod">
          <ac:chgData name="Cao Tianyue" userId="002e49554a3b1526" providerId="LiveId" clId="{AB94867C-7F1F-4F52-A7CC-1BBF41B9F577}" dt="2020-11-20T02:42:50.807" v="42486" actId="947"/>
          <ac:spMkLst>
            <pc:docMk/>
            <pc:sldMk cId="0" sldId="295"/>
            <ac:spMk id="7854" creationId="{00000000-0000-0000-0000-000000000000}"/>
          </ac:spMkLst>
        </pc:spChg>
        <pc:spChg chg="mod">
          <ac:chgData name="Cao Tianyue" userId="002e49554a3b1526" providerId="LiveId" clId="{AB94867C-7F1F-4F52-A7CC-1BBF41B9F577}" dt="2020-11-20T02:42:50.807" v="42482" actId="947"/>
          <ac:spMkLst>
            <pc:docMk/>
            <pc:sldMk cId="0" sldId="295"/>
            <ac:spMk id="7856" creationId="{00000000-0000-0000-0000-000000000000}"/>
          </ac:spMkLst>
        </pc:spChg>
        <pc:spChg chg="mod">
          <ac:chgData name="Cao Tianyue" userId="002e49554a3b1526" providerId="LiveId" clId="{AB94867C-7F1F-4F52-A7CC-1BBF41B9F577}" dt="2020-11-20T02:42:50.807" v="42478" actId="947"/>
          <ac:spMkLst>
            <pc:docMk/>
            <pc:sldMk cId="0" sldId="295"/>
            <ac:spMk id="7857" creationId="{00000000-0000-0000-0000-000000000000}"/>
          </ac:spMkLst>
        </pc:spChg>
        <pc:spChg chg="mod">
          <ac:chgData name="Cao Tianyue" userId="002e49554a3b1526" providerId="LiveId" clId="{AB94867C-7F1F-4F52-A7CC-1BBF41B9F577}" dt="2020-11-20T02:42:50.807" v="42474" actId="947"/>
          <ac:spMkLst>
            <pc:docMk/>
            <pc:sldMk cId="0" sldId="295"/>
            <ac:spMk id="7858" creationId="{00000000-0000-0000-0000-000000000000}"/>
          </ac:spMkLst>
        </pc:spChg>
        <pc:spChg chg="mod">
          <ac:chgData name="Cao Tianyue" userId="002e49554a3b1526" providerId="LiveId" clId="{AB94867C-7F1F-4F52-A7CC-1BBF41B9F577}" dt="2020-11-20T02:42:50.806" v="42470" actId="947"/>
          <ac:spMkLst>
            <pc:docMk/>
            <pc:sldMk cId="0" sldId="295"/>
            <ac:spMk id="7860" creationId="{00000000-0000-0000-0000-000000000000}"/>
          </ac:spMkLst>
        </pc:spChg>
        <pc:spChg chg="mod">
          <ac:chgData name="Cao Tianyue" userId="002e49554a3b1526" providerId="LiveId" clId="{AB94867C-7F1F-4F52-A7CC-1BBF41B9F577}" dt="2020-11-20T02:42:50.806" v="42466" actId="947"/>
          <ac:spMkLst>
            <pc:docMk/>
            <pc:sldMk cId="0" sldId="295"/>
            <ac:spMk id="7861" creationId="{00000000-0000-0000-0000-000000000000}"/>
          </ac:spMkLst>
        </pc:spChg>
        <pc:spChg chg="mod">
          <ac:chgData name="Cao Tianyue" userId="002e49554a3b1526" providerId="LiveId" clId="{AB94867C-7F1F-4F52-A7CC-1BBF41B9F577}" dt="2020-11-20T02:42:50.806" v="42462" actId="947"/>
          <ac:spMkLst>
            <pc:docMk/>
            <pc:sldMk cId="0" sldId="295"/>
            <ac:spMk id="7863" creationId="{00000000-0000-0000-0000-000000000000}"/>
          </ac:spMkLst>
        </pc:spChg>
        <pc:spChg chg="mod">
          <ac:chgData name="Cao Tianyue" userId="002e49554a3b1526" providerId="LiveId" clId="{AB94867C-7F1F-4F52-A7CC-1BBF41B9F577}" dt="2020-11-20T02:42:50.806" v="42458" actId="947"/>
          <ac:spMkLst>
            <pc:docMk/>
            <pc:sldMk cId="0" sldId="295"/>
            <ac:spMk id="7864" creationId="{00000000-0000-0000-0000-000000000000}"/>
          </ac:spMkLst>
        </pc:spChg>
        <pc:spChg chg="mod">
          <ac:chgData name="Cao Tianyue" userId="002e49554a3b1526" providerId="LiveId" clId="{AB94867C-7F1F-4F52-A7CC-1BBF41B9F577}" dt="2020-11-20T02:42:50.805" v="42454" actId="947"/>
          <ac:spMkLst>
            <pc:docMk/>
            <pc:sldMk cId="0" sldId="295"/>
            <ac:spMk id="7866" creationId="{00000000-0000-0000-0000-000000000000}"/>
          </ac:spMkLst>
        </pc:spChg>
        <pc:spChg chg="mod">
          <ac:chgData name="Cao Tianyue" userId="002e49554a3b1526" providerId="LiveId" clId="{AB94867C-7F1F-4F52-A7CC-1BBF41B9F577}" dt="2020-11-20T02:42:50.805" v="42450" actId="947"/>
          <ac:spMkLst>
            <pc:docMk/>
            <pc:sldMk cId="0" sldId="295"/>
            <ac:spMk id="7867" creationId="{00000000-0000-0000-0000-000000000000}"/>
          </ac:spMkLst>
        </pc:spChg>
        <pc:spChg chg="mod">
          <ac:chgData name="Cao Tianyue" userId="002e49554a3b1526" providerId="LiveId" clId="{AB94867C-7F1F-4F52-A7CC-1BBF41B9F577}" dt="2020-11-20T02:42:50.805" v="42446" actId="947"/>
          <ac:spMkLst>
            <pc:docMk/>
            <pc:sldMk cId="0" sldId="295"/>
            <ac:spMk id="7869" creationId="{00000000-0000-0000-0000-000000000000}"/>
          </ac:spMkLst>
        </pc:spChg>
        <pc:spChg chg="mod">
          <ac:chgData name="Cao Tianyue" userId="002e49554a3b1526" providerId="LiveId" clId="{AB94867C-7F1F-4F52-A7CC-1BBF41B9F577}" dt="2020-11-20T02:42:50.805" v="42442" actId="947"/>
          <ac:spMkLst>
            <pc:docMk/>
            <pc:sldMk cId="0" sldId="295"/>
            <ac:spMk id="7870" creationId="{00000000-0000-0000-0000-000000000000}"/>
          </ac:spMkLst>
        </pc:spChg>
        <pc:spChg chg="mod">
          <ac:chgData name="Cao Tianyue" userId="002e49554a3b1526" providerId="LiveId" clId="{AB94867C-7F1F-4F52-A7CC-1BBF41B9F577}" dt="2020-11-20T02:42:50.786" v="42126" actId="947"/>
          <ac:spMkLst>
            <pc:docMk/>
            <pc:sldMk cId="0" sldId="295"/>
            <ac:spMk id="7872" creationId="{00000000-0000-0000-0000-000000000000}"/>
          </ac:spMkLst>
        </pc:spChg>
        <pc:spChg chg="mod">
          <ac:chgData name="Cao Tianyue" userId="002e49554a3b1526" providerId="LiveId" clId="{AB94867C-7F1F-4F52-A7CC-1BBF41B9F577}" dt="2020-11-20T02:42:50.781" v="42048" actId="947"/>
          <ac:spMkLst>
            <pc:docMk/>
            <pc:sldMk cId="0" sldId="295"/>
            <ac:spMk id="7873" creationId="{00000000-0000-0000-0000-000000000000}"/>
          </ac:spMkLst>
        </pc:spChg>
        <pc:spChg chg="mod">
          <ac:chgData name="Cao Tianyue" userId="002e49554a3b1526" providerId="LiveId" clId="{AB94867C-7F1F-4F52-A7CC-1BBF41B9F577}" dt="2020-11-20T02:42:50.778" v="42007" actId="947"/>
          <ac:spMkLst>
            <pc:docMk/>
            <pc:sldMk cId="0" sldId="295"/>
            <ac:spMk id="7874" creationId="{00000000-0000-0000-0000-000000000000}"/>
          </ac:spMkLst>
        </pc:spChg>
        <pc:spChg chg="mod">
          <ac:chgData name="Cao Tianyue" userId="002e49554a3b1526" providerId="LiveId" clId="{AB94867C-7F1F-4F52-A7CC-1BBF41B9F577}" dt="2020-11-20T02:42:50.777" v="41980" actId="947"/>
          <ac:spMkLst>
            <pc:docMk/>
            <pc:sldMk cId="0" sldId="295"/>
            <ac:spMk id="7875" creationId="{00000000-0000-0000-0000-000000000000}"/>
          </ac:spMkLst>
        </pc:spChg>
        <pc:spChg chg="mod">
          <ac:chgData name="Cao Tianyue" userId="002e49554a3b1526" providerId="LiveId" clId="{AB94867C-7F1F-4F52-A7CC-1BBF41B9F577}" dt="2020-11-20T02:42:50.786" v="42135" actId="947"/>
          <ac:spMkLst>
            <pc:docMk/>
            <pc:sldMk cId="0" sldId="295"/>
            <ac:spMk id="7877" creationId="{00000000-0000-0000-0000-000000000000}"/>
          </ac:spMkLst>
        </pc:spChg>
        <pc:spChg chg="mod">
          <ac:chgData name="Cao Tianyue" userId="002e49554a3b1526" providerId="LiveId" clId="{AB94867C-7F1F-4F52-A7CC-1BBF41B9F577}" dt="2020-11-20T02:42:50.782" v="42065" actId="947"/>
          <ac:spMkLst>
            <pc:docMk/>
            <pc:sldMk cId="0" sldId="295"/>
            <ac:spMk id="7878" creationId="{00000000-0000-0000-0000-000000000000}"/>
          </ac:spMkLst>
        </pc:spChg>
        <pc:spChg chg="mod">
          <ac:chgData name="Cao Tianyue" userId="002e49554a3b1526" providerId="LiveId" clId="{AB94867C-7F1F-4F52-A7CC-1BBF41B9F577}" dt="2020-11-20T02:42:50.804" v="42438" actId="947"/>
          <ac:spMkLst>
            <pc:docMk/>
            <pc:sldMk cId="0" sldId="295"/>
            <ac:spMk id="7880" creationId="{00000000-0000-0000-0000-000000000000}"/>
          </ac:spMkLst>
        </pc:spChg>
        <pc:spChg chg="mod">
          <ac:chgData name="Cao Tianyue" userId="002e49554a3b1526" providerId="LiveId" clId="{AB94867C-7F1F-4F52-A7CC-1BBF41B9F577}" dt="2020-11-20T02:42:50.804" v="42434" actId="947"/>
          <ac:spMkLst>
            <pc:docMk/>
            <pc:sldMk cId="0" sldId="295"/>
            <ac:spMk id="7881" creationId="{00000000-0000-0000-0000-000000000000}"/>
          </ac:spMkLst>
        </pc:spChg>
        <pc:spChg chg="mod">
          <ac:chgData name="Cao Tianyue" userId="002e49554a3b1526" providerId="LiveId" clId="{AB94867C-7F1F-4F52-A7CC-1BBF41B9F577}" dt="2020-11-20T02:42:50.804" v="42430" actId="947"/>
          <ac:spMkLst>
            <pc:docMk/>
            <pc:sldMk cId="0" sldId="295"/>
            <ac:spMk id="7883" creationId="{00000000-0000-0000-0000-000000000000}"/>
          </ac:spMkLst>
        </pc:spChg>
        <pc:spChg chg="mod">
          <ac:chgData name="Cao Tianyue" userId="002e49554a3b1526" providerId="LiveId" clId="{AB94867C-7F1F-4F52-A7CC-1BBF41B9F577}" dt="2020-11-20T02:42:50.804" v="42426" actId="947"/>
          <ac:spMkLst>
            <pc:docMk/>
            <pc:sldMk cId="0" sldId="295"/>
            <ac:spMk id="7884" creationId="{00000000-0000-0000-0000-000000000000}"/>
          </ac:spMkLst>
        </pc:spChg>
        <pc:spChg chg="mod">
          <ac:chgData name="Cao Tianyue" userId="002e49554a3b1526" providerId="LiveId" clId="{AB94867C-7F1F-4F52-A7CC-1BBF41B9F577}" dt="2020-11-20T02:42:50.803" v="42422" actId="947"/>
          <ac:spMkLst>
            <pc:docMk/>
            <pc:sldMk cId="0" sldId="295"/>
            <ac:spMk id="7885" creationId="{00000000-0000-0000-0000-000000000000}"/>
          </ac:spMkLst>
        </pc:spChg>
        <pc:spChg chg="mod">
          <ac:chgData name="Cao Tianyue" userId="002e49554a3b1526" providerId="LiveId" clId="{AB94867C-7F1F-4F52-A7CC-1BBF41B9F577}" dt="2020-11-20T02:42:50.803" v="42418" actId="947"/>
          <ac:spMkLst>
            <pc:docMk/>
            <pc:sldMk cId="0" sldId="295"/>
            <ac:spMk id="7886" creationId="{00000000-0000-0000-0000-000000000000}"/>
          </ac:spMkLst>
        </pc:spChg>
        <pc:spChg chg="mod">
          <ac:chgData name="Cao Tianyue" userId="002e49554a3b1526" providerId="LiveId" clId="{AB94867C-7F1F-4F52-A7CC-1BBF41B9F577}" dt="2020-11-20T02:42:50.803" v="42414" actId="947"/>
          <ac:spMkLst>
            <pc:docMk/>
            <pc:sldMk cId="0" sldId="295"/>
            <ac:spMk id="7887" creationId="{00000000-0000-0000-0000-000000000000}"/>
          </ac:spMkLst>
        </pc:spChg>
        <pc:spChg chg="mod">
          <ac:chgData name="Cao Tianyue" userId="002e49554a3b1526" providerId="LiveId" clId="{AB94867C-7F1F-4F52-A7CC-1BBF41B9F577}" dt="2020-11-20T02:42:50.803" v="42410" actId="947"/>
          <ac:spMkLst>
            <pc:docMk/>
            <pc:sldMk cId="0" sldId="295"/>
            <ac:spMk id="7889" creationId="{00000000-0000-0000-0000-000000000000}"/>
          </ac:spMkLst>
        </pc:spChg>
        <pc:spChg chg="mod">
          <ac:chgData name="Cao Tianyue" userId="002e49554a3b1526" providerId="LiveId" clId="{AB94867C-7F1F-4F52-A7CC-1BBF41B9F577}" dt="2020-11-20T02:42:50.802" v="42406" actId="947"/>
          <ac:spMkLst>
            <pc:docMk/>
            <pc:sldMk cId="0" sldId="295"/>
            <ac:spMk id="7890" creationId="{00000000-0000-0000-0000-000000000000}"/>
          </ac:spMkLst>
        </pc:spChg>
        <pc:spChg chg="mod">
          <ac:chgData name="Cao Tianyue" userId="002e49554a3b1526" providerId="LiveId" clId="{AB94867C-7F1F-4F52-A7CC-1BBF41B9F577}" dt="2020-11-20T02:42:50.802" v="42402" actId="947"/>
          <ac:spMkLst>
            <pc:docMk/>
            <pc:sldMk cId="0" sldId="295"/>
            <ac:spMk id="7891" creationId="{00000000-0000-0000-0000-000000000000}"/>
          </ac:spMkLst>
        </pc:spChg>
        <pc:spChg chg="mod">
          <ac:chgData name="Cao Tianyue" userId="002e49554a3b1526" providerId="LiveId" clId="{AB94867C-7F1F-4F52-A7CC-1BBF41B9F577}" dt="2020-11-20T02:42:50.802" v="42398" actId="947"/>
          <ac:spMkLst>
            <pc:docMk/>
            <pc:sldMk cId="0" sldId="295"/>
            <ac:spMk id="7892" creationId="{00000000-0000-0000-0000-000000000000}"/>
          </ac:spMkLst>
        </pc:spChg>
        <pc:spChg chg="mod">
          <ac:chgData name="Cao Tianyue" userId="002e49554a3b1526" providerId="LiveId" clId="{AB94867C-7F1F-4F52-A7CC-1BBF41B9F577}" dt="2020-11-20T02:42:50.802" v="42394" actId="947"/>
          <ac:spMkLst>
            <pc:docMk/>
            <pc:sldMk cId="0" sldId="295"/>
            <ac:spMk id="7893" creationId="{00000000-0000-0000-0000-000000000000}"/>
          </ac:spMkLst>
        </pc:spChg>
        <pc:spChg chg="mod">
          <ac:chgData name="Cao Tianyue" userId="002e49554a3b1526" providerId="LiveId" clId="{AB94867C-7F1F-4F52-A7CC-1BBF41B9F577}" dt="2020-11-20T02:42:50.801" v="42390" actId="947"/>
          <ac:spMkLst>
            <pc:docMk/>
            <pc:sldMk cId="0" sldId="295"/>
            <ac:spMk id="7894" creationId="{00000000-0000-0000-0000-000000000000}"/>
          </ac:spMkLst>
        </pc:spChg>
        <pc:spChg chg="mod">
          <ac:chgData name="Cao Tianyue" userId="002e49554a3b1526" providerId="LiveId" clId="{AB94867C-7F1F-4F52-A7CC-1BBF41B9F577}" dt="2020-11-20T02:42:50.801" v="42386" actId="947"/>
          <ac:spMkLst>
            <pc:docMk/>
            <pc:sldMk cId="0" sldId="295"/>
            <ac:spMk id="7895" creationId="{00000000-0000-0000-0000-000000000000}"/>
          </ac:spMkLst>
        </pc:spChg>
        <pc:spChg chg="mod">
          <ac:chgData name="Cao Tianyue" userId="002e49554a3b1526" providerId="LiveId" clId="{AB94867C-7F1F-4F52-A7CC-1BBF41B9F577}" dt="2020-11-20T02:42:50.801" v="42382" actId="947"/>
          <ac:spMkLst>
            <pc:docMk/>
            <pc:sldMk cId="0" sldId="295"/>
            <ac:spMk id="7896" creationId="{00000000-0000-0000-0000-000000000000}"/>
          </ac:spMkLst>
        </pc:spChg>
        <pc:spChg chg="mod">
          <ac:chgData name="Cao Tianyue" userId="002e49554a3b1526" providerId="LiveId" clId="{AB94867C-7F1F-4F52-A7CC-1BBF41B9F577}" dt="2020-11-20T02:42:50.801" v="42378" actId="947"/>
          <ac:spMkLst>
            <pc:docMk/>
            <pc:sldMk cId="0" sldId="295"/>
            <ac:spMk id="7898" creationId="{00000000-0000-0000-0000-000000000000}"/>
          </ac:spMkLst>
        </pc:spChg>
        <pc:spChg chg="mod">
          <ac:chgData name="Cao Tianyue" userId="002e49554a3b1526" providerId="LiveId" clId="{AB94867C-7F1F-4F52-A7CC-1BBF41B9F577}" dt="2020-11-20T02:42:50.801" v="42374" actId="947"/>
          <ac:spMkLst>
            <pc:docMk/>
            <pc:sldMk cId="0" sldId="295"/>
            <ac:spMk id="7899" creationId="{00000000-0000-0000-0000-000000000000}"/>
          </ac:spMkLst>
        </pc:spChg>
        <pc:spChg chg="mod">
          <ac:chgData name="Cao Tianyue" userId="002e49554a3b1526" providerId="LiveId" clId="{AB94867C-7F1F-4F52-A7CC-1BBF41B9F577}" dt="2020-11-20T02:42:50.800" v="42370" actId="947"/>
          <ac:spMkLst>
            <pc:docMk/>
            <pc:sldMk cId="0" sldId="295"/>
            <ac:spMk id="7900" creationId="{00000000-0000-0000-0000-000000000000}"/>
          </ac:spMkLst>
        </pc:spChg>
        <pc:spChg chg="mod">
          <ac:chgData name="Cao Tianyue" userId="002e49554a3b1526" providerId="LiveId" clId="{AB94867C-7F1F-4F52-A7CC-1BBF41B9F577}" dt="2020-11-20T02:42:50.800" v="42366" actId="947"/>
          <ac:spMkLst>
            <pc:docMk/>
            <pc:sldMk cId="0" sldId="295"/>
            <ac:spMk id="7902" creationId="{00000000-0000-0000-0000-000000000000}"/>
          </ac:spMkLst>
        </pc:spChg>
        <pc:spChg chg="mod">
          <ac:chgData name="Cao Tianyue" userId="002e49554a3b1526" providerId="LiveId" clId="{AB94867C-7F1F-4F52-A7CC-1BBF41B9F577}" dt="2020-11-20T02:42:50.800" v="42362" actId="947"/>
          <ac:spMkLst>
            <pc:docMk/>
            <pc:sldMk cId="0" sldId="295"/>
            <ac:spMk id="7903" creationId="{00000000-0000-0000-0000-000000000000}"/>
          </ac:spMkLst>
        </pc:spChg>
        <pc:spChg chg="mod">
          <ac:chgData name="Cao Tianyue" userId="002e49554a3b1526" providerId="LiveId" clId="{AB94867C-7F1F-4F52-A7CC-1BBF41B9F577}" dt="2020-11-20T02:42:50.800" v="42358" actId="947"/>
          <ac:spMkLst>
            <pc:docMk/>
            <pc:sldMk cId="0" sldId="295"/>
            <ac:spMk id="7904" creationId="{00000000-0000-0000-0000-000000000000}"/>
          </ac:spMkLst>
        </pc:spChg>
        <pc:spChg chg="mod">
          <ac:chgData name="Cao Tianyue" userId="002e49554a3b1526" providerId="LiveId" clId="{AB94867C-7F1F-4F52-A7CC-1BBF41B9F577}" dt="2020-11-20T02:42:50.799" v="42354" actId="947"/>
          <ac:spMkLst>
            <pc:docMk/>
            <pc:sldMk cId="0" sldId="295"/>
            <ac:spMk id="7905" creationId="{00000000-0000-0000-0000-000000000000}"/>
          </ac:spMkLst>
        </pc:spChg>
        <pc:spChg chg="mod">
          <ac:chgData name="Cao Tianyue" userId="002e49554a3b1526" providerId="LiveId" clId="{AB94867C-7F1F-4F52-A7CC-1BBF41B9F577}" dt="2020-11-20T02:42:50.799" v="42350" actId="947"/>
          <ac:spMkLst>
            <pc:docMk/>
            <pc:sldMk cId="0" sldId="295"/>
            <ac:spMk id="7907" creationId="{00000000-0000-0000-0000-000000000000}"/>
          </ac:spMkLst>
        </pc:spChg>
        <pc:spChg chg="mod">
          <ac:chgData name="Cao Tianyue" userId="002e49554a3b1526" providerId="LiveId" clId="{AB94867C-7F1F-4F52-A7CC-1BBF41B9F577}" dt="2020-11-20T02:42:50.799" v="42346" actId="947"/>
          <ac:spMkLst>
            <pc:docMk/>
            <pc:sldMk cId="0" sldId="295"/>
            <ac:spMk id="7908" creationId="{00000000-0000-0000-0000-000000000000}"/>
          </ac:spMkLst>
        </pc:spChg>
        <pc:spChg chg="mod">
          <ac:chgData name="Cao Tianyue" userId="002e49554a3b1526" providerId="LiveId" clId="{AB94867C-7F1F-4F52-A7CC-1BBF41B9F577}" dt="2020-11-20T02:42:50.799" v="42342" actId="947"/>
          <ac:spMkLst>
            <pc:docMk/>
            <pc:sldMk cId="0" sldId="295"/>
            <ac:spMk id="7909" creationId="{00000000-0000-0000-0000-000000000000}"/>
          </ac:spMkLst>
        </pc:spChg>
        <pc:spChg chg="mod">
          <ac:chgData name="Cao Tianyue" userId="002e49554a3b1526" providerId="LiveId" clId="{AB94867C-7F1F-4F52-A7CC-1BBF41B9F577}" dt="2020-11-20T02:42:50.798" v="42338" actId="947"/>
          <ac:spMkLst>
            <pc:docMk/>
            <pc:sldMk cId="0" sldId="295"/>
            <ac:spMk id="7911" creationId="{00000000-0000-0000-0000-000000000000}"/>
          </ac:spMkLst>
        </pc:spChg>
        <pc:spChg chg="mod">
          <ac:chgData name="Cao Tianyue" userId="002e49554a3b1526" providerId="LiveId" clId="{AB94867C-7F1F-4F52-A7CC-1BBF41B9F577}" dt="2020-11-20T02:42:50.798" v="42334" actId="947"/>
          <ac:spMkLst>
            <pc:docMk/>
            <pc:sldMk cId="0" sldId="295"/>
            <ac:spMk id="7912" creationId="{00000000-0000-0000-0000-000000000000}"/>
          </ac:spMkLst>
        </pc:spChg>
        <pc:spChg chg="mod">
          <ac:chgData name="Cao Tianyue" userId="002e49554a3b1526" providerId="LiveId" clId="{AB94867C-7F1F-4F52-A7CC-1BBF41B9F577}" dt="2020-11-20T02:42:50.798" v="42330" actId="947"/>
          <ac:spMkLst>
            <pc:docMk/>
            <pc:sldMk cId="0" sldId="295"/>
            <ac:spMk id="7913" creationId="{00000000-0000-0000-0000-000000000000}"/>
          </ac:spMkLst>
        </pc:spChg>
        <pc:spChg chg="mod">
          <ac:chgData name="Cao Tianyue" userId="002e49554a3b1526" providerId="LiveId" clId="{AB94867C-7F1F-4F52-A7CC-1BBF41B9F577}" dt="2020-11-20T02:42:50.798" v="42326" actId="947"/>
          <ac:spMkLst>
            <pc:docMk/>
            <pc:sldMk cId="0" sldId="295"/>
            <ac:spMk id="7914" creationId="{00000000-0000-0000-0000-000000000000}"/>
          </ac:spMkLst>
        </pc:spChg>
        <pc:spChg chg="mod">
          <ac:chgData name="Cao Tianyue" userId="002e49554a3b1526" providerId="LiveId" clId="{AB94867C-7F1F-4F52-A7CC-1BBF41B9F577}" dt="2020-11-20T02:42:50.798" v="42322" actId="947"/>
          <ac:spMkLst>
            <pc:docMk/>
            <pc:sldMk cId="0" sldId="295"/>
            <ac:spMk id="7916" creationId="{00000000-0000-0000-0000-000000000000}"/>
          </ac:spMkLst>
        </pc:spChg>
        <pc:spChg chg="mod">
          <ac:chgData name="Cao Tianyue" userId="002e49554a3b1526" providerId="LiveId" clId="{AB94867C-7F1F-4F52-A7CC-1BBF41B9F577}" dt="2020-11-20T02:42:50.797" v="42318" actId="947"/>
          <ac:spMkLst>
            <pc:docMk/>
            <pc:sldMk cId="0" sldId="295"/>
            <ac:spMk id="7917" creationId="{00000000-0000-0000-0000-000000000000}"/>
          </ac:spMkLst>
        </pc:spChg>
        <pc:spChg chg="mod">
          <ac:chgData name="Cao Tianyue" userId="002e49554a3b1526" providerId="LiveId" clId="{AB94867C-7F1F-4F52-A7CC-1BBF41B9F577}" dt="2020-11-20T02:42:50.797" v="42314" actId="947"/>
          <ac:spMkLst>
            <pc:docMk/>
            <pc:sldMk cId="0" sldId="295"/>
            <ac:spMk id="7918" creationId="{00000000-0000-0000-0000-000000000000}"/>
          </ac:spMkLst>
        </pc:spChg>
        <pc:spChg chg="mod">
          <ac:chgData name="Cao Tianyue" userId="002e49554a3b1526" providerId="LiveId" clId="{AB94867C-7F1F-4F52-A7CC-1BBF41B9F577}" dt="2020-11-20T02:42:50.797" v="42310" actId="947"/>
          <ac:spMkLst>
            <pc:docMk/>
            <pc:sldMk cId="0" sldId="295"/>
            <ac:spMk id="7919" creationId="{00000000-0000-0000-0000-000000000000}"/>
          </ac:spMkLst>
        </pc:spChg>
        <pc:spChg chg="mod">
          <ac:chgData name="Cao Tianyue" userId="002e49554a3b1526" providerId="LiveId" clId="{AB94867C-7F1F-4F52-A7CC-1BBF41B9F577}" dt="2020-11-20T02:42:50.797" v="42306" actId="947"/>
          <ac:spMkLst>
            <pc:docMk/>
            <pc:sldMk cId="0" sldId="295"/>
            <ac:spMk id="7921" creationId="{00000000-0000-0000-0000-000000000000}"/>
          </ac:spMkLst>
        </pc:spChg>
        <pc:spChg chg="mod">
          <ac:chgData name="Cao Tianyue" userId="002e49554a3b1526" providerId="LiveId" clId="{AB94867C-7F1F-4F52-A7CC-1BBF41B9F577}" dt="2020-11-20T02:42:50.796" v="42302" actId="947"/>
          <ac:spMkLst>
            <pc:docMk/>
            <pc:sldMk cId="0" sldId="295"/>
            <ac:spMk id="7922" creationId="{00000000-0000-0000-0000-000000000000}"/>
          </ac:spMkLst>
        </pc:spChg>
        <pc:spChg chg="mod">
          <ac:chgData name="Cao Tianyue" userId="002e49554a3b1526" providerId="LiveId" clId="{AB94867C-7F1F-4F52-A7CC-1BBF41B9F577}" dt="2020-11-20T02:42:50.796" v="42298" actId="947"/>
          <ac:spMkLst>
            <pc:docMk/>
            <pc:sldMk cId="0" sldId="295"/>
            <ac:spMk id="7923" creationId="{00000000-0000-0000-0000-000000000000}"/>
          </ac:spMkLst>
        </pc:spChg>
        <pc:spChg chg="mod">
          <ac:chgData name="Cao Tianyue" userId="002e49554a3b1526" providerId="LiveId" clId="{AB94867C-7F1F-4F52-A7CC-1BBF41B9F577}" dt="2020-11-20T02:42:50.785" v="42113" actId="947"/>
          <ac:spMkLst>
            <pc:docMk/>
            <pc:sldMk cId="0" sldId="295"/>
            <ac:spMk id="7925" creationId="{00000000-0000-0000-0000-000000000000}"/>
          </ac:spMkLst>
        </pc:spChg>
        <pc:spChg chg="mod">
          <ac:chgData name="Cao Tianyue" userId="002e49554a3b1526" providerId="LiveId" clId="{AB94867C-7F1F-4F52-A7CC-1BBF41B9F577}" dt="2020-11-20T02:42:50.781" v="42053" actId="947"/>
          <ac:spMkLst>
            <pc:docMk/>
            <pc:sldMk cId="0" sldId="295"/>
            <ac:spMk id="7926" creationId="{00000000-0000-0000-0000-000000000000}"/>
          </ac:spMkLst>
        </pc:spChg>
        <pc:spChg chg="mod">
          <ac:chgData name="Cao Tianyue" userId="002e49554a3b1526" providerId="LiveId" clId="{AB94867C-7F1F-4F52-A7CC-1BBF41B9F577}" dt="2020-11-20T02:42:50.785" v="42110" actId="947"/>
          <ac:spMkLst>
            <pc:docMk/>
            <pc:sldMk cId="0" sldId="295"/>
            <ac:spMk id="7928" creationId="{00000000-0000-0000-0000-000000000000}"/>
          </ac:spMkLst>
        </pc:spChg>
        <pc:spChg chg="mod">
          <ac:chgData name="Cao Tianyue" userId="002e49554a3b1526" providerId="LiveId" clId="{AB94867C-7F1F-4F52-A7CC-1BBF41B9F577}" dt="2020-11-20T02:42:50.781" v="42045" actId="947"/>
          <ac:spMkLst>
            <pc:docMk/>
            <pc:sldMk cId="0" sldId="295"/>
            <ac:spMk id="7929" creationId="{00000000-0000-0000-0000-000000000000}"/>
          </ac:spMkLst>
        </pc:spChg>
        <pc:spChg chg="mod">
          <ac:chgData name="Cao Tianyue" userId="002e49554a3b1526" providerId="LiveId" clId="{AB94867C-7F1F-4F52-A7CC-1BBF41B9F577}" dt="2020-11-20T02:42:50.778" v="42004" actId="947"/>
          <ac:spMkLst>
            <pc:docMk/>
            <pc:sldMk cId="0" sldId="295"/>
            <ac:spMk id="7930" creationId="{00000000-0000-0000-0000-000000000000}"/>
          </ac:spMkLst>
        </pc:spChg>
        <pc:spChg chg="mod">
          <ac:chgData name="Cao Tianyue" userId="002e49554a3b1526" providerId="LiveId" clId="{AB94867C-7F1F-4F52-A7CC-1BBF41B9F577}" dt="2020-11-20T02:42:50.796" v="42294" actId="947"/>
          <ac:spMkLst>
            <pc:docMk/>
            <pc:sldMk cId="0" sldId="295"/>
            <ac:spMk id="7932" creationId="{00000000-0000-0000-0000-000000000000}"/>
          </ac:spMkLst>
        </pc:spChg>
        <pc:spChg chg="mod">
          <ac:chgData name="Cao Tianyue" userId="002e49554a3b1526" providerId="LiveId" clId="{AB94867C-7F1F-4F52-A7CC-1BBF41B9F577}" dt="2020-11-20T02:42:50.796" v="42290" actId="947"/>
          <ac:spMkLst>
            <pc:docMk/>
            <pc:sldMk cId="0" sldId="295"/>
            <ac:spMk id="7933" creationId="{00000000-0000-0000-0000-000000000000}"/>
          </ac:spMkLst>
        </pc:spChg>
        <pc:spChg chg="mod">
          <ac:chgData name="Cao Tianyue" userId="002e49554a3b1526" providerId="LiveId" clId="{AB94867C-7F1F-4F52-A7CC-1BBF41B9F577}" dt="2020-11-20T02:42:50.795" v="42286" actId="947"/>
          <ac:spMkLst>
            <pc:docMk/>
            <pc:sldMk cId="0" sldId="295"/>
            <ac:spMk id="7935" creationId="{00000000-0000-0000-0000-000000000000}"/>
          </ac:spMkLst>
        </pc:spChg>
        <pc:spChg chg="mod">
          <ac:chgData name="Cao Tianyue" userId="002e49554a3b1526" providerId="LiveId" clId="{AB94867C-7F1F-4F52-A7CC-1BBF41B9F577}" dt="2020-11-20T02:42:50.795" v="42282" actId="947"/>
          <ac:spMkLst>
            <pc:docMk/>
            <pc:sldMk cId="0" sldId="295"/>
            <ac:spMk id="7936" creationId="{00000000-0000-0000-0000-000000000000}"/>
          </ac:spMkLst>
        </pc:spChg>
        <pc:spChg chg="mod">
          <ac:chgData name="Cao Tianyue" userId="002e49554a3b1526" providerId="LiveId" clId="{AB94867C-7F1F-4F52-A7CC-1BBF41B9F577}" dt="2020-11-20T02:42:50.795" v="42278" actId="947"/>
          <ac:spMkLst>
            <pc:docMk/>
            <pc:sldMk cId="0" sldId="295"/>
            <ac:spMk id="7938" creationId="{00000000-0000-0000-0000-000000000000}"/>
          </ac:spMkLst>
        </pc:spChg>
        <pc:spChg chg="mod">
          <ac:chgData name="Cao Tianyue" userId="002e49554a3b1526" providerId="LiveId" clId="{AB94867C-7F1F-4F52-A7CC-1BBF41B9F577}" dt="2020-11-20T02:42:50.795" v="42274" actId="947"/>
          <ac:spMkLst>
            <pc:docMk/>
            <pc:sldMk cId="0" sldId="295"/>
            <ac:spMk id="7939" creationId="{00000000-0000-0000-0000-000000000000}"/>
          </ac:spMkLst>
        </pc:spChg>
        <pc:spChg chg="mod">
          <ac:chgData name="Cao Tianyue" userId="002e49554a3b1526" providerId="LiveId" clId="{AB94867C-7F1F-4F52-A7CC-1BBF41B9F577}" dt="2020-11-20T02:42:50.795" v="42270" actId="947"/>
          <ac:spMkLst>
            <pc:docMk/>
            <pc:sldMk cId="0" sldId="295"/>
            <ac:spMk id="7940" creationId="{00000000-0000-0000-0000-000000000000}"/>
          </ac:spMkLst>
        </pc:spChg>
        <pc:spChg chg="mod">
          <ac:chgData name="Cao Tianyue" userId="002e49554a3b1526" providerId="LiveId" clId="{AB94867C-7F1F-4F52-A7CC-1BBF41B9F577}" dt="2020-11-20T02:42:50.794" v="42266" actId="947"/>
          <ac:spMkLst>
            <pc:docMk/>
            <pc:sldMk cId="0" sldId="295"/>
            <ac:spMk id="7941" creationId="{00000000-0000-0000-0000-000000000000}"/>
          </ac:spMkLst>
        </pc:spChg>
        <pc:spChg chg="mod">
          <ac:chgData name="Cao Tianyue" userId="002e49554a3b1526" providerId="LiveId" clId="{AB94867C-7F1F-4F52-A7CC-1BBF41B9F577}" dt="2020-11-20T02:42:50.794" v="42262" actId="947"/>
          <ac:spMkLst>
            <pc:docMk/>
            <pc:sldMk cId="0" sldId="295"/>
            <ac:spMk id="7942" creationId="{00000000-0000-0000-0000-000000000000}"/>
          </ac:spMkLst>
        </pc:spChg>
        <pc:spChg chg="mod">
          <ac:chgData name="Cao Tianyue" userId="002e49554a3b1526" providerId="LiveId" clId="{AB94867C-7F1F-4F52-A7CC-1BBF41B9F577}" dt="2020-11-20T02:42:50.794" v="42258" actId="947"/>
          <ac:spMkLst>
            <pc:docMk/>
            <pc:sldMk cId="0" sldId="295"/>
            <ac:spMk id="7944" creationId="{00000000-0000-0000-0000-000000000000}"/>
          </ac:spMkLst>
        </pc:spChg>
        <pc:spChg chg="mod">
          <ac:chgData name="Cao Tianyue" userId="002e49554a3b1526" providerId="LiveId" clId="{AB94867C-7F1F-4F52-A7CC-1BBF41B9F577}" dt="2020-11-20T02:42:50.794" v="42254" actId="947"/>
          <ac:spMkLst>
            <pc:docMk/>
            <pc:sldMk cId="0" sldId="295"/>
            <ac:spMk id="7945" creationId="{00000000-0000-0000-0000-000000000000}"/>
          </ac:spMkLst>
        </pc:spChg>
        <pc:spChg chg="mod">
          <ac:chgData name="Cao Tianyue" userId="002e49554a3b1526" providerId="LiveId" clId="{AB94867C-7F1F-4F52-A7CC-1BBF41B9F577}" dt="2020-11-20T02:42:50.793" v="42250" actId="947"/>
          <ac:spMkLst>
            <pc:docMk/>
            <pc:sldMk cId="0" sldId="295"/>
            <ac:spMk id="7946" creationId="{00000000-0000-0000-0000-000000000000}"/>
          </ac:spMkLst>
        </pc:spChg>
        <pc:spChg chg="mod">
          <ac:chgData name="Cao Tianyue" userId="002e49554a3b1526" providerId="LiveId" clId="{AB94867C-7F1F-4F52-A7CC-1BBF41B9F577}" dt="2020-11-20T02:42:50.793" v="42246" actId="947"/>
          <ac:spMkLst>
            <pc:docMk/>
            <pc:sldMk cId="0" sldId="295"/>
            <ac:spMk id="7947" creationId="{00000000-0000-0000-0000-000000000000}"/>
          </ac:spMkLst>
        </pc:spChg>
        <pc:spChg chg="mod">
          <ac:chgData name="Cao Tianyue" userId="002e49554a3b1526" providerId="LiveId" clId="{AB94867C-7F1F-4F52-A7CC-1BBF41B9F577}" dt="2020-11-20T02:42:50.792" v="42242" actId="947"/>
          <ac:spMkLst>
            <pc:docMk/>
            <pc:sldMk cId="0" sldId="295"/>
            <ac:spMk id="7949" creationId="{00000000-0000-0000-0000-000000000000}"/>
          </ac:spMkLst>
        </pc:spChg>
        <pc:spChg chg="mod">
          <ac:chgData name="Cao Tianyue" userId="002e49554a3b1526" providerId="LiveId" clId="{AB94867C-7F1F-4F52-A7CC-1BBF41B9F577}" dt="2020-11-20T02:42:50.792" v="42238" actId="947"/>
          <ac:spMkLst>
            <pc:docMk/>
            <pc:sldMk cId="0" sldId="295"/>
            <ac:spMk id="7950" creationId="{00000000-0000-0000-0000-000000000000}"/>
          </ac:spMkLst>
        </pc:spChg>
        <pc:spChg chg="mod">
          <ac:chgData name="Cao Tianyue" userId="002e49554a3b1526" providerId="LiveId" clId="{AB94867C-7F1F-4F52-A7CC-1BBF41B9F577}" dt="2020-11-20T02:42:50.792" v="42234" actId="947"/>
          <ac:spMkLst>
            <pc:docMk/>
            <pc:sldMk cId="0" sldId="295"/>
            <ac:spMk id="7951" creationId="{00000000-0000-0000-0000-000000000000}"/>
          </ac:spMkLst>
        </pc:spChg>
        <pc:spChg chg="mod">
          <ac:chgData name="Cao Tianyue" userId="002e49554a3b1526" providerId="LiveId" clId="{AB94867C-7F1F-4F52-A7CC-1BBF41B9F577}" dt="2020-11-20T02:42:50.792" v="42230" actId="947"/>
          <ac:spMkLst>
            <pc:docMk/>
            <pc:sldMk cId="0" sldId="295"/>
            <ac:spMk id="7952" creationId="{00000000-0000-0000-0000-000000000000}"/>
          </ac:spMkLst>
        </pc:spChg>
        <pc:spChg chg="mod">
          <ac:chgData name="Cao Tianyue" userId="002e49554a3b1526" providerId="LiveId" clId="{AB94867C-7F1F-4F52-A7CC-1BBF41B9F577}" dt="2020-11-20T02:42:50.792" v="42226" actId="947"/>
          <ac:spMkLst>
            <pc:docMk/>
            <pc:sldMk cId="0" sldId="295"/>
            <ac:spMk id="7954" creationId="{00000000-0000-0000-0000-000000000000}"/>
          </ac:spMkLst>
        </pc:spChg>
        <pc:spChg chg="mod">
          <ac:chgData name="Cao Tianyue" userId="002e49554a3b1526" providerId="LiveId" clId="{AB94867C-7F1F-4F52-A7CC-1BBF41B9F577}" dt="2020-11-20T02:42:50.791" v="42222" actId="947"/>
          <ac:spMkLst>
            <pc:docMk/>
            <pc:sldMk cId="0" sldId="295"/>
            <ac:spMk id="7955" creationId="{00000000-0000-0000-0000-000000000000}"/>
          </ac:spMkLst>
        </pc:spChg>
        <pc:spChg chg="mod">
          <ac:chgData name="Cao Tianyue" userId="002e49554a3b1526" providerId="LiveId" clId="{AB94867C-7F1F-4F52-A7CC-1BBF41B9F577}" dt="2020-11-20T02:42:50.791" v="42218" actId="947"/>
          <ac:spMkLst>
            <pc:docMk/>
            <pc:sldMk cId="0" sldId="295"/>
            <ac:spMk id="7956" creationId="{00000000-0000-0000-0000-000000000000}"/>
          </ac:spMkLst>
        </pc:spChg>
        <pc:spChg chg="mod">
          <ac:chgData name="Cao Tianyue" userId="002e49554a3b1526" providerId="LiveId" clId="{AB94867C-7F1F-4F52-A7CC-1BBF41B9F577}" dt="2020-11-20T02:42:50.791" v="42214" actId="947"/>
          <ac:spMkLst>
            <pc:docMk/>
            <pc:sldMk cId="0" sldId="295"/>
            <ac:spMk id="7958" creationId="{00000000-0000-0000-0000-000000000000}"/>
          </ac:spMkLst>
        </pc:spChg>
        <pc:spChg chg="mod">
          <ac:chgData name="Cao Tianyue" userId="002e49554a3b1526" providerId="LiveId" clId="{AB94867C-7F1F-4F52-A7CC-1BBF41B9F577}" dt="2020-11-20T02:42:50.791" v="42210" actId="947"/>
          <ac:spMkLst>
            <pc:docMk/>
            <pc:sldMk cId="0" sldId="295"/>
            <ac:spMk id="7959" creationId="{00000000-0000-0000-0000-000000000000}"/>
          </ac:spMkLst>
        </pc:spChg>
        <pc:spChg chg="mod">
          <ac:chgData name="Cao Tianyue" userId="002e49554a3b1526" providerId="LiveId" clId="{AB94867C-7F1F-4F52-A7CC-1BBF41B9F577}" dt="2020-11-20T02:42:50.790" v="42206" actId="947"/>
          <ac:spMkLst>
            <pc:docMk/>
            <pc:sldMk cId="0" sldId="295"/>
            <ac:spMk id="7960" creationId="{00000000-0000-0000-0000-000000000000}"/>
          </ac:spMkLst>
        </pc:spChg>
        <pc:spChg chg="mod">
          <ac:chgData name="Cao Tianyue" userId="002e49554a3b1526" providerId="LiveId" clId="{AB94867C-7F1F-4F52-A7CC-1BBF41B9F577}" dt="2020-11-20T02:42:50.785" v="42107" actId="947"/>
          <ac:spMkLst>
            <pc:docMk/>
            <pc:sldMk cId="0" sldId="295"/>
            <ac:spMk id="7962" creationId="{00000000-0000-0000-0000-000000000000}"/>
          </ac:spMkLst>
        </pc:spChg>
        <pc:spChg chg="mod">
          <ac:chgData name="Cao Tianyue" userId="002e49554a3b1526" providerId="LiveId" clId="{AB94867C-7F1F-4F52-A7CC-1BBF41B9F577}" dt="2020-11-20T02:42:50.781" v="42040" actId="947"/>
          <ac:spMkLst>
            <pc:docMk/>
            <pc:sldMk cId="0" sldId="295"/>
            <ac:spMk id="7963" creationId="{00000000-0000-0000-0000-000000000000}"/>
          </ac:spMkLst>
        </pc:spChg>
        <pc:spChg chg="mod">
          <ac:chgData name="Cao Tianyue" userId="002e49554a3b1526" providerId="LiveId" clId="{AB94867C-7F1F-4F52-A7CC-1BBF41B9F577}" dt="2020-11-20T02:42:50.778" v="41995" actId="947"/>
          <ac:spMkLst>
            <pc:docMk/>
            <pc:sldMk cId="0" sldId="295"/>
            <ac:spMk id="7964" creationId="{00000000-0000-0000-0000-000000000000}"/>
          </ac:spMkLst>
        </pc:spChg>
        <pc:spChg chg="mod">
          <ac:chgData name="Cao Tianyue" userId="002e49554a3b1526" providerId="LiveId" clId="{AB94867C-7F1F-4F52-A7CC-1BBF41B9F577}" dt="2020-11-20T02:42:50.776" v="41974" actId="947"/>
          <ac:spMkLst>
            <pc:docMk/>
            <pc:sldMk cId="0" sldId="295"/>
            <ac:spMk id="7965" creationId="{00000000-0000-0000-0000-000000000000}"/>
          </ac:spMkLst>
        </pc:spChg>
        <pc:spChg chg="mod">
          <ac:chgData name="Cao Tianyue" userId="002e49554a3b1526" providerId="LiveId" clId="{AB94867C-7F1F-4F52-A7CC-1BBF41B9F577}" dt="2020-11-20T02:42:50.776" v="41966" actId="947"/>
          <ac:spMkLst>
            <pc:docMk/>
            <pc:sldMk cId="0" sldId="295"/>
            <ac:spMk id="7966" creationId="{00000000-0000-0000-0000-000000000000}"/>
          </ac:spMkLst>
        </pc:spChg>
        <pc:spChg chg="mod">
          <ac:chgData name="Cao Tianyue" userId="002e49554a3b1526" providerId="LiveId" clId="{AB94867C-7F1F-4F52-A7CC-1BBF41B9F577}" dt="2020-11-20T02:42:50.785" v="42108" actId="947"/>
          <ac:spMkLst>
            <pc:docMk/>
            <pc:sldMk cId="0" sldId="295"/>
            <ac:spMk id="7967" creationId="{00000000-0000-0000-0000-000000000000}"/>
          </ac:spMkLst>
        </pc:spChg>
        <pc:spChg chg="mod">
          <ac:chgData name="Cao Tianyue" userId="002e49554a3b1526" providerId="LiveId" clId="{AB94867C-7F1F-4F52-A7CC-1BBF41B9F577}" dt="2020-11-20T02:42:50.790" v="42202" actId="947"/>
          <ac:spMkLst>
            <pc:docMk/>
            <pc:sldMk cId="0" sldId="295"/>
            <ac:spMk id="7969" creationId="{00000000-0000-0000-0000-000000000000}"/>
          </ac:spMkLst>
        </pc:spChg>
        <pc:spChg chg="mod">
          <ac:chgData name="Cao Tianyue" userId="002e49554a3b1526" providerId="LiveId" clId="{AB94867C-7F1F-4F52-A7CC-1BBF41B9F577}" dt="2020-11-20T02:42:50.790" v="42198" actId="947"/>
          <ac:spMkLst>
            <pc:docMk/>
            <pc:sldMk cId="0" sldId="295"/>
            <ac:spMk id="7970" creationId="{00000000-0000-0000-0000-000000000000}"/>
          </ac:spMkLst>
        </pc:spChg>
        <pc:spChg chg="mod">
          <ac:chgData name="Cao Tianyue" userId="002e49554a3b1526" providerId="LiveId" clId="{AB94867C-7F1F-4F52-A7CC-1BBF41B9F577}" dt="2020-11-20T02:42:50.790" v="42194" actId="947"/>
          <ac:spMkLst>
            <pc:docMk/>
            <pc:sldMk cId="0" sldId="295"/>
            <ac:spMk id="7971" creationId="{00000000-0000-0000-0000-000000000000}"/>
          </ac:spMkLst>
        </pc:spChg>
        <pc:spChg chg="mod">
          <ac:chgData name="Cao Tianyue" userId="002e49554a3b1526" providerId="LiveId" clId="{AB94867C-7F1F-4F52-A7CC-1BBF41B9F577}" dt="2020-11-20T02:42:50.789" v="42190" actId="947"/>
          <ac:spMkLst>
            <pc:docMk/>
            <pc:sldMk cId="0" sldId="295"/>
            <ac:spMk id="7972" creationId="{00000000-0000-0000-0000-000000000000}"/>
          </ac:spMkLst>
        </pc:spChg>
        <pc:spChg chg="mod">
          <ac:chgData name="Cao Tianyue" userId="002e49554a3b1526" providerId="LiveId" clId="{AB94867C-7F1F-4F52-A7CC-1BBF41B9F577}" dt="2020-11-20T02:42:50.789" v="42186" actId="947"/>
          <ac:spMkLst>
            <pc:docMk/>
            <pc:sldMk cId="0" sldId="295"/>
            <ac:spMk id="7974" creationId="{00000000-0000-0000-0000-000000000000}"/>
          </ac:spMkLst>
        </pc:spChg>
        <pc:spChg chg="mod">
          <ac:chgData name="Cao Tianyue" userId="002e49554a3b1526" providerId="LiveId" clId="{AB94867C-7F1F-4F52-A7CC-1BBF41B9F577}" dt="2020-11-20T02:42:50.789" v="42182" actId="947"/>
          <ac:spMkLst>
            <pc:docMk/>
            <pc:sldMk cId="0" sldId="295"/>
            <ac:spMk id="7975" creationId="{00000000-0000-0000-0000-000000000000}"/>
          </ac:spMkLst>
        </pc:spChg>
        <pc:spChg chg="mod">
          <ac:chgData name="Cao Tianyue" userId="002e49554a3b1526" providerId="LiveId" clId="{AB94867C-7F1F-4F52-A7CC-1BBF41B9F577}" dt="2020-11-20T02:42:50.789" v="42178" actId="947"/>
          <ac:spMkLst>
            <pc:docMk/>
            <pc:sldMk cId="0" sldId="295"/>
            <ac:spMk id="7976" creationId="{00000000-0000-0000-0000-000000000000}"/>
          </ac:spMkLst>
        </pc:spChg>
        <pc:spChg chg="mod">
          <ac:chgData name="Cao Tianyue" userId="002e49554a3b1526" providerId="LiveId" clId="{AB94867C-7F1F-4F52-A7CC-1BBF41B9F577}" dt="2020-11-20T02:42:50.788" v="42174" actId="947"/>
          <ac:spMkLst>
            <pc:docMk/>
            <pc:sldMk cId="0" sldId="295"/>
            <ac:spMk id="7977" creationId="{00000000-0000-0000-0000-000000000000}"/>
          </ac:spMkLst>
        </pc:spChg>
        <pc:spChg chg="mod">
          <ac:chgData name="Cao Tianyue" userId="002e49554a3b1526" providerId="LiveId" clId="{AB94867C-7F1F-4F52-A7CC-1BBF41B9F577}" dt="2020-11-20T02:42:50.788" v="42170" actId="947"/>
          <ac:spMkLst>
            <pc:docMk/>
            <pc:sldMk cId="0" sldId="295"/>
            <ac:spMk id="7978" creationId="{00000000-0000-0000-0000-000000000000}"/>
          </ac:spMkLst>
        </pc:spChg>
        <pc:spChg chg="mod">
          <ac:chgData name="Cao Tianyue" userId="002e49554a3b1526" providerId="LiveId" clId="{AB94867C-7F1F-4F52-A7CC-1BBF41B9F577}" dt="2020-11-20T02:42:50.788" v="42166" actId="947"/>
          <ac:spMkLst>
            <pc:docMk/>
            <pc:sldMk cId="0" sldId="295"/>
            <ac:spMk id="7979" creationId="{00000000-0000-0000-0000-000000000000}"/>
          </ac:spMkLst>
        </pc:spChg>
        <pc:spChg chg="mod">
          <ac:chgData name="Cao Tianyue" userId="002e49554a3b1526" providerId="LiveId" clId="{AB94867C-7F1F-4F52-A7CC-1BBF41B9F577}" dt="2020-11-20T02:42:50.788" v="42162" actId="947"/>
          <ac:spMkLst>
            <pc:docMk/>
            <pc:sldMk cId="0" sldId="295"/>
            <ac:spMk id="7980" creationId="{00000000-0000-0000-0000-000000000000}"/>
          </ac:spMkLst>
        </pc:spChg>
        <pc:spChg chg="mod">
          <ac:chgData name="Cao Tianyue" userId="002e49554a3b1526" providerId="LiveId" clId="{AB94867C-7F1F-4F52-A7CC-1BBF41B9F577}" dt="2020-11-20T02:42:50.787" v="42158" actId="947"/>
          <ac:spMkLst>
            <pc:docMk/>
            <pc:sldMk cId="0" sldId="295"/>
            <ac:spMk id="7981" creationId="{00000000-0000-0000-0000-000000000000}"/>
          </ac:spMkLst>
        </pc:spChg>
        <pc:spChg chg="mod">
          <ac:chgData name="Cao Tianyue" userId="002e49554a3b1526" providerId="LiveId" clId="{AB94867C-7F1F-4F52-A7CC-1BBF41B9F577}" dt="2020-11-20T02:42:50.787" v="42154" actId="947"/>
          <ac:spMkLst>
            <pc:docMk/>
            <pc:sldMk cId="0" sldId="295"/>
            <ac:spMk id="7982" creationId="{00000000-0000-0000-0000-000000000000}"/>
          </ac:spMkLst>
        </pc:spChg>
        <pc:spChg chg="mod">
          <ac:chgData name="Cao Tianyue" userId="002e49554a3b1526" providerId="LiveId" clId="{AB94867C-7F1F-4F52-A7CC-1BBF41B9F577}" dt="2020-11-20T02:42:50.787" v="42150" actId="947"/>
          <ac:spMkLst>
            <pc:docMk/>
            <pc:sldMk cId="0" sldId="295"/>
            <ac:spMk id="7983" creationId="{00000000-0000-0000-0000-000000000000}"/>
          </ac:spMkLst>
        </pc:spChg>
        <pc:spChg chg="mod">
          <ac:chgData name="Cao Tianyue" userId="002e49554a3b1526" providerId="LiveId" clId="{AB94867C-7F1F-4F52-A7CC-1BBF41B9F577}" dt="2020-11-20T02:42:50.787" v="42146" actId="947"/>
          <ac:spMkLst>
            <pc:docMk/>
            <pc:sldMk cId="0" sldId="295"/>
            <ac:spMk id="7984" creationId="{00000000-0000-0000-0000-000000000000}"/>
          </ac:spMkLst>
        </pc:spChg>
        <pc:spChg chg="mod">
          <ac:chgData name="Cao Tianyue" userId="002e49554a3b1526" providerId="LiveId" clId="{AB94867C-7F1F-4F52-A7CC-1BBF41B9F577}" dt="2020-11-20T02:42:50.786" v="42142" actId="947"/>
          <ac:spMkLst>
            <pc:docMk/>
            <pc:sldMk cId="0" sldId="295"/>
            <ac:spMk id="7985" creationId="{00000000-0000-0000-0000-000000000000}"/>
          </ac:spMkLst>
        </pc:spChg>
      </pc:sldChg>
      <pc:sldChg chg="modSp mod">
        <pc:chgData name="Cao Tianyue" userId="002e49554a3b1526" providerId="LiveId" clId="{AB94867C-7F1F-4F52-A7CC-1BBF41B9F577}" dt="2020-11-20T02:42:50.776" v="41962" actId="947"/>
        <pc:sldMkLst>
          <pc:docMk/>
          <pc:sldMk cId="0" sldId="296"/>
        </pc:sldMkLst>
        <pc:spChg chg="mod">
          <ac:chgData name="Cao Tianyue" userId="002e49554a3b1526" providerId="LiveId" clId="{AB94867C-7F1F-4F52-A7CC-1BBF41B9F577}" dt="2020-11-20T02:42:50.776" v="41962" actId="947"/>
          <ac:spMkLst>
            <pc:docMk/>
            <pc:sldMk cId="0" sldId="296"/>
            <ac:spMk id="7990" creationId="{00000000-0000-0000-0000-000000000000}"/>
          </ac:spMkLst>
        </pc:spChg>
        <pc:spChg chg="mod">
          <ac:chgData name="Cao Tianyue" userId="002e49554a3b1526" providerId="LiveId" clId="{AB94867C-7F1F-4F52-A7CC-1BBF41B9F577}" dt="2020-11-20T02:42:50.688" v="40515" actId="947"/>
          <ac:spMkLst>
            <pc:docMk/>
            <pc:sldMk cId="0" sldId="296"/>
            <ac:spMk id="7991" creationId="{00000000-0000-0000-0000-000000000000}"/>
          </ac:spMkLst>
        </pc:spChg>
        <pc:spChg chg="mod">
          <ac:chgData name="Cao Tianyue" userId="002e49554a3b1526" providerId="LiveId" clId="{AB94867C-7F1F-4F52-A7CC-1BBF41B9F577}" dt="2020-11-20T02:42:50.775" v="41958" actId="947"/>
          <ac:spMkLst>
            <pc:docMk/>
            <pc:sldMk cId="0" sldId="296"/>
            <ac:spMk id="7992" creationId="{00000000-0000-0000-0000-000000000000}"/>
          </ac:spMkLst>
        </pc:spChg>
        <pc:spChg chg="mod">
          <ac:chgData name="Cao Tianyue" userId="002e49554a3b1526" providerId="LiveId" clId="{AB94867C-7F1F-4F52-A7CC-1BBF41B9F577}" dt="2020-11-20T02:42:50.775" v="41954" actId="947"/>
          <ac:spMkLst>
            <pc:docMk/>
            <pc:sldMk cId="0" sldId="296"/>
            <ac:spMk id="7994" creationId="{00000000-0000-0000-0000-000000000000}"/>
          </ac:spMkLst>
        </pc:spChg>
        <pc:spChg chg="mod">
          <ac:chgData name="Cao Tianyue" userId="002e49554a3b1526" providerId="LiveId" clId="{AB94867C-7F1F-4F52-A7CC-1BBF41B9F577}" dt="2020-11-20T02:42:50.774" v="41950" actId="947"/>
          <ac:spMkLst>
            <pc:docMk/>
            <pc:sldMk cId="0" sldId="296"/>
            <ac:spMk id="7995" creationId="{00000000-0000-0000-0000-000000000000}"/>
          </ac:spMkLst>
        </pc:spChg>
        <pc:spChg chg="mod">
          <ac:chgData name="Cao Tianyue" userId="002e49554a3b1526" providerId="LiveId" clId="{AB94867C-7F1F-4F52-A7CC-1BBF41B9F577}" dt="2020-11-20T02:42:50.774" v="41946" actId="947"/>
          <ac:spMkLst>
            <pc:docMk/>
            <pc:sldMk cId="0" sldId="296"/>
            <ac:spMk id="7997" creationId="{00000000-0000-0000-0000-000000000000}"/>
          </ac:spMkLst>
        </pc:spChg>
        <pc:spChg chg="mod">
          <ac:chgData name="Cao Tianyue" userId="002e49554a3b1526" providerId="LiveId" clId="{AB94867C-7F1F-4F52-A7CC-1BBF41B9F577}" dt="2020-11-20T02:42:50.774" v="41942" actId="947"/>
          <ac:spMkLst>
            <pc:docMk/>
            <pc:sldMk cId="0" sldId="296"/>
            <ac:spMk id="7998" creationId="{00000000-0000-0000-0000-000000000000}"/>
          </ac:spMkLst>
        </pc:spChg>
        <pc:spChg chg="mod">
          <ac:chgData name="Cao Tianyue" userId="002e49554a3b1526" providerId="LiveId" clId="{AB94867C-7F1F-4F52-A7CC-1BBF41B9F577}" dt="2020-11-20T02:42:50.774" v="41938" actId="947"/>
          <ac:spMkLst>
            <pc:docMk/>
            <pc:sldMk cId="0" sldId="296"/>
            <ac:spMk id="7999" creationId="{00000000-0000-0000-0000-000000000000}"/>
          </ac:spMkLst>
        </pc:spChg>
        <pc:spChg chg="mod">
          <ac:chgData name="Cao Tianyue" userId="002e49554a3b1526" providerId="LiveId" clId="{AB94867C-7F1F-4F52-A7CC-1BBF41B9F577}" dt="2020-11-20T02:42:50.773" v="41934" actId="947"/>
          <ac:spMkLst>
            <pc:docMk/>
            <pc:sldMk cId="0" sldId="296"/>
            <ac:spMk id="8000" creationId="{00000000-0000-0000-0000-000000000000}"/>
          </ac:spMkLst>
        </pc:spChg>
        <pc:spChg chg="mod">
          <ac:chgData name="Cao Tianyue" userId="002e49554a3b1526" providerId="LiveId" clId="{AB94867C-7F1F-4F52-A7CC-1BBF41B9F577}" dt="2020-11-20T02:42:50.773" v="41930" actId="947"/>
          <ac:spMkLst>
            <pc:docMk/>
            <pc:sldMk cId="0" sldId="296"/>
            <ac:spMk id="8002" creationId="{00000000-0000-0000-0000-000000000000}"/>
          </ac:spMkLst>
        </pc:spChg>
        <pc:spChg chg="mod">
          <ac:chgData name="Cao Tianyue" userId="002e49554a3b1526" providerId="LiveId" clId="{AB94867C-7F1F-4F52-A7CC-1BBF41B9F577}" dt="2020-11-20T02:42:50.773" v="41926" actId="947"/>
          <ac:spMkLst>
            <pc:docMk/>
            <pc:sldMk cId="0" sldId="296"/>
            <ac:spMk id="8003" creationId="{00000000-0000-0000-0000-000000000000}"/>
          </ac:spMkLst>
        </pc:spChg>
        <pc:spChg chg="mod">
          <ac:chgData name="Cao Tianyue" userId="002e49554a3b1526" providerId="LiveId" clId="{AB94867C-7F1F-4F52-A7CC-1BBF41B9F577}" dt="2020-11-20T02:42:50.773" v="41922" actId="947"/>
          <ac:spMkLst>
            <pc:docMk/>
            <pc:sldMk cId="0" sldId="296"/>
            <ac:spMk id="8004" creationId="{00000000-0000-0000-0000-000000000000}"/>
          </ac:spMkLst>
        </pc:spChg>
        <pc:spChg chg="mod">
          <ac:chgData name="Cao Tianyue" userId="002e49554a3b1526" providerId="LiveId" clId="{AB94867C-7F1F-4F52-A7CC-1BBF41B9F577}" dt="2020-11-20T02:42:50.772" v="41918" actId="947"/>
          <ac:spMkLst>
            <pc:docMk/>
            <pc:sldMk cId="0" sldId="296"/>
            <ac:spMk id="8006" creationId="{00000000-0000-0000-0000-000000000000}"/>
          </ac:spMkLst>
        </pc:spChg>
        <pc:spChg chg="mod">
          <ac:chgData name="Cao Tianyue" userId="002e49554a3b1526" providerId="LiveId" clId="{AB94867C-7F1F-4F52-A7CC-1BBF41B9F577}" dt="2020-11-20T02:42:50.772" v="41914" actId="947"/>
          <ac:spMkLst>
            <pc:docMk/>
            <pc:sldMk cId="0" sldId="296"/>
            <ac:spMk id="8007" creationId="{00000000-0000-0000-0000-000000000000}"/>
          </ac:spMkLst>
        </pc:spChg>
        <pc:spChg chg="mod">
          <ac:chgData name="Cao Tianyue" userId="002e49554a3b1526" providerId="LiveId" clId="{AB94867C-7F1F-4F52-A7CC-1BBF41B9F577}" dt="2020-11-20T02:42:50.772" v="41910" actId="947"/>
          <ac:spMkLst>
            <pc:docMk/>
            <pc:sldMk cId="0" sldId="296"/>
            <ac:spMk id="8008" creationId="{00000000-0000-0000-0000-000000000000}"/>
          </ac:spMkLst>
        </pc:spChg>
        <pc:spChg chg="mod">
          <ac:chgData name="Cao Tianyue" userId="002e49554a3b1526" providerId="LiveId" clId="{AB94867C-7F1F-4F52-A7CC-1BBF41B9F577}" dt="2020-11-20T02:42:50.772" v="41906" actId="947"/>
          <ac:spMkLst>
            <pc:docMk/>
            <pc:sldMk cId="0" sldId="296"/>
            <ac:spMk id="8009" creationId="{00000000-0000-0000-0000-000000000000}"/>
          </ac:spMkLst>
        </pc:spChg>
        <pc:spChg chg="mod">
          <ac:chgData name="Cao Tianyue" userId="002e49554a3b1526" providerId="LiveId" clId="{AB94867C-7F1F-4F52-A7CC-1BBF41B9F577}" dt="2020-11-20T02:42:50.772" v="41902" actId="947"/>
          <ac:spMkLst>
            <pc:docMk/>
            <pc:sldMk cId="0" sldId="296"/>
            <ac:spMk id="8010" creationId="{00000000-0000-0000-0000-000000000000}"/>
          </ac:spMkLst>
        </pc:spChg>
        <pc:spChg chg="mod">
          <ac:chgData name="Cao Tianyue" userId="002e49554a3b1526" providerId="LiveId" clId="{AB94867C-7F1F-4F52-A7CC-1BBF41B9F577}" dt="2020-11-20T02:42:50.771" v="41898" actId="947"/>
          <ac:spMkLst>
            <pc:docMk/>
            <pc:sldMk cId="0" sldId="296"/>
            <ac:spMk id="8011" creationId="{00000000-0000-0000-0000-000000000000}"/>
          </ac:spMkLst>
        </pc:spChg>
        <pc:spChg chg="mod">
          <ac:chgData name="Cao Tianyue" userId="002e49554a3b1526" providerId="LiveId" clId="{AB94867C-7F1F-4F52-A7CC-1BBF41B9F577}" dt="2020-11-20T02:42:50.771" v="41894" actId="947"/>
          <ac:spMkLst>
            <pc:docMk/>
            <pc:sldMk cId="0" sldId="296"/>
            <ac:spMk id="8012" creationId="{00000000-0000-0000-0000-000000000000}"/>
          </ac:spMkLst>
        </pc:spChg>
        <pc:spChg chg="mod">
          <ac:chgData name="Cao Tianyue" userId="002e49554a3b1526" providerId="LiveId" clId="{AB94867C-7F1F-4F52-A7CC-1BBF41B9F577}" dt="2020-11-20T02:42:50.771" v="41890" actId="947"/>
          <ac:spMkLst>
            <pc:docMk/>
            <pc:sldMk cId="0" sldId="296"/>
            <ac:spMk id="8013" creationId="{00000000-0000-0000-0000-000000000000}"/>
          </ac:spMkLst>
        </pc:spChg>
        <pc:spChg chg="mod">
          <ac:chgData name="Cao Tianyue" userId="002e49554a3b1526" providerId="LiveId" clId="{AB94867C-7F1F-4F52-A7CC-1BBF41B9F577}" dt="2020-11-20T02:42:50.771" v="41886" actId="947"/>
          <ac:spMkLst>
            <pc:docMk/>
            <pc:sldMk cId="0" sldId="296"/>
            <ac:spMk id="8014" creationId="{00000000-0000-0000-0000-000000000000}"/>
          </ac:spMkLst>
        </pc:spChg>
        <pc:spChg chg="mod">
          <ac:chgData name="Cao Tianyue" userId="002e49554a3b1526" providerId="LiveId" clId="{AB94867C-7F1F-4F52-A7CC-1BBF41B9F577}" dt="2020-11-20T02:42:50.770" v="41882" actId="947"/>
          <ac:spMkLst>
            <pc:docMk/>
            <pc:sldMk cId="0" sldId="296"/>
            <ac:spMk id="8016" creationId="{00000000-0000-0000-0000-000000000000}"/>
          </ac:spMkLst>
        </pc:spChg>
        <pc:spChg chg="mod">
          <ac:chgData name="Cao Tianyue" userId="002e49554a3b1526" providerId="LiveId" clId="{AB94867C-7F1F-4F52-A7CC-1BBF41B9F577}" dt="2020-11-20T02:42:50.770" v="41878" actId="947"/>
          <ac:spMkLst>
            <pc:docMk/>
            <pc:sldMk cId="0" sldId="296"/>
            <ac:spMk id="8017" creationId="{00000000-0000-0000-0000-000000000000}"/>
          </ac:spMkLst>
        </pc:spChg>
        <pc:spChg chg="mod">
          <ac:chgData name="Cao Tianyue" userId="002e49554a3b1526" providerId="LiveId" clId="{AB94867C-7F1F-4F52-A7CC-1BBF41B9F577}" dt="2020-11-20T02:42:50.770" v="41874" actId="947"/>
          <ac:spMkLst>
            <pc:docMk/>
            <pc:sldMk cId="0" sldId="296"/>
            <ac:spMk id="8018" creationId="{00000000-0000-0000-0000-000000000000}"/>
          </ac:spMkLst>
        </pc:spChg>
        <pc:spChg chg="mod">
          <ac:chgData name="Cao Tianyue" userId="002e49554a3b1526" providerId="LiveId" clId="{AB94867C-7F1F-4F52-A7CC-1BBF41B9F577}" dt="2020-11-20T02:42:50.770" v="41870" actId="947"/>
          <ac:spMkLst>
            <pc:docMk/>
            <pc:sldMk cId="0" sldId="296"/>
            <ac:spMk id="8020" creationId="{00000000-0000-0000-0000-000000000000}"/>
          </ac:spMkLst>
        </pc:spChg>
        <pc:spChg chg="mod">
          <ac:chgData name="Cao Tianyue" userId="002e49554a3b1526" providerId="LiveId" clId="{AB94867C-7F1F-4F52-A7CC-1BBF41B9F577}" dt="2020-11-20T02:42:50.769" v="41866" actId="947"/>
          <ac:spMkLst>
            <pc:docMk/>
            <pc:sldMk cId="0" sldId="296"/>
            <ac:spMk id="8021" creationId="{00000000-0000-0000-0000-000000000000}"/>
          </ac:spMkLst>
        </pc:spChg>
        <pc:spChg chg="mod">
          <ac:chgData name="Cao Tianyue" userId="002e49554a3b1526" providerId="LiveId" clId="{AB94867C-7F1F-4F52-A7CC-1BBF41B9F577}" dt="2020-11-20T02:42:50.769" v="41862" actId="947"/>
          <ac:spMkLst>
            <pc:docMk/>
            <pc:sldMk cId="0" sldId="296"/>
            <ac:spMk id="8022" creationId="{00000000-0000-0000-0000-000000000000}"/>
          </ac:spMkLst>
        </pc:spChg>
        <pc:spChg chg="mod">
          <ac:chgData name="Cao Tianyue" userId="002e49554a3b1526" providerId="LiveId" clId="{AB94867C-7F1F-4F52-A7CC-1BBF41B9F577}" dt="2020-11-20T02:42:50.769" v="41858" actId="947"/>
          <ac:spMkLst>
            <pc:docMk/>
            <pc:sldMk cId="0" sldId="296"/>
            <ac:spMk id="8024" creationId="{00000000-0000-0000-0000-000000000000}"/>
          </ac:spMkLst>
        </pc:spChg>
        <pc:spChg chg="mod">
          <ac:chgData name="Cao Tianyue" userId="002e49554a3b1526" providerId="LiveId" clId="{AB94867C-7F1F-4F52-A7CC-1BBF41B9F577}" dt="2020-11-20T02:42:50.769" v="41854" actId="947"/>
          <ac:spMkLst>
            <pc:docMk/>
            <pc:sldMk cId="0" sldId="296"/>
            <ac:spMk id="8025" creationId="{00000000-0000-0000-0000-000000000000}"/>
          </ac:spMkLst>
        </pc:spChg>
        <pc:spChg chg="mod">
          <ac:chgData name="Cao Tianyue" userId="002e49554a3b1526" providerId="LiveId" clId="{AB94867C-7F1F-4F52-A7CC-1BBF41B9F577}" dt="2020-11-20T02:42:50.768" v="41850" actId="947"/>
          <ac:spMkLst>
            <pc:docMk/>
            <pc:sldMk cId="0" sldId="296"/>
            <ac:spMk id="8027" creationId="{00000000-0000-0000-0000-000000000000}"/>
          </ac:spMkLst>
        </pc:spChg>
        <pc:spChg chg="mod">
          <ac:chgData name="Cao Tianyue" userId="002e49554a3b1526" providerId="LiveId" clId="{AB94867C-7F1F-4F52-A7CC-1BBF41B9F577}" dt="2020-11-20T02:42:50.768" v="41846" actId="947"/>
          <ac:spMkLst>
            <pc:docMk/>
            <pc:sldMk cId="0" sldId="296"/>
            <ac:spMk id="8028" creationId="{00000000-0000-0000-0000-000000000000}"/>
          </ac:spMkLst>
        </pc:spChg>
        <pc:spChg chg="mod">
          <ac:chgData name="Cao Tianyue" userId="002e49554a3b1526" providerId="LiveId" clId="{AB94867C-7F1F-4F52-A7CC-1BBF41B9F577}" dt="2020-11-20T02:42:50.768" v="41842" actId="947"/>
          <ac:spMkLst>
            <pc:docMk/>
            <pc:sldMk cId="0" sldId="296"/>
            <ac:spMk id="8029" creationId="{00000000-0000-0000-0000-000000000000}"/>
          </ac:spMkLst>
        </pc:spChg>
        <pc:spChg chg="mod">
          <ac:chgData name="Cao Tianyue" userId="002e49554a3b1526" providerId="LiveId" clId="{AB94867C-7F1F-4F52-A7CC-1BBF41B9F577}" dt="2020-11-20T02:42:50.768" v="41838" actId="947"/>
          <ac:spMkLst>
            <pc:docMk/>
            <pc:sldMk cId="0" sldId="296"/>
            <ac:spMk id="8030" creationId="{00000000-0000-0000-0000-000000000000}"/>
          </ac:spMkLst>
        </pc:spChg>
        <pc:spChg chg="mod">
          <ac:chgData name="Cao Tianyue" userId="002e49554a3b1526" providerId="LiveId" clId="{AB94867C-7F1F-4F52-A7CC-1BBF41B9F577}" dt="2020-11-20T02:42:50.767" v="41834" actId="947"/>
          <ac:spMkLst>
            <pc:docMk/>
            <pc:sldMk cId="0" sldId="296"/>
            <ac:spMk id="8031" creationId="{00000000-0000-0000-0000-000000000000}"/>
          </ac:spMkLst>
        </pc:spChg>
        <pc:spChg chg="mod">
          <ac:chgData name="Cao Tianyue" userId="002e49554a3b1526" providerId="LiveId" clId="{AB94867C-7F1F-4F52-A7CC-1BBF41B9F577}" dt="2020-11-20T02:42:50.767" v="41830" actId="947"/>
          <ac:spMkLst>
            <pc:docMk/>
            <pc:sldMk cId="0" sldId="296"/>
            <ac:spMk id="8032" creationId="{00000000-0000-0000-0000-000000000000}"/>
          </ac:spMkLst>
        </pc:spChg>
        <pc:spChg chg="mod">
          <ac:chgData name="Cao Tianyue" userId="002e49554a3b1526" providerId="LiveId" clId="{AB94867C-7F1F-4F52-A7CC-1BBF41B9F577}" dt="2020-11-20T02:42:50.767" v="41826" actId="947"/>
          <ac:spMkLst>
            <pc:docMk/>
            <pc:sldMk cId="0" sldId="296"/>
            <ac:spMk id="8033" creationId="{00000000-0000-0000-0000-000000000000}"/>
          </ac:spMkLst>
        </pc:spChg>
        <pc:spChg chg="mod">
          <ac:chgData name="Cao Tianyue" userId="002e49554a3b1526" providerId="LiveId" clId="{AB94867C-7F1F-4F52-A7CC-1BBF41B9F577}" dt="2020-11-20T02:42:50.767" v="41822" actId="947"/>
          <ac:spMkLst>
            <pc:docMk/>
            <pc:sldMk cId="0" sldId="296"/>
            <ac:spMk id="8034" creationId="{00000000-0000-0000-0000-000000000000}"/>
          </ac:spMkLst>
        </pc:spChg>
        <pc:spChg chg="mod">
          <ac:chgData name="Cao Tianyue" userId="002e49554a3b1526" providerId="LiveId" clId="{AB94867C-7F1F-4F52-A7CC-1BBF41B9F577}" dt="2020-11-20T02:42:50.767" v="41818" actId="947"/>
          <ac:spMkLst>
            <pc:docMk/>
            <pc:sldMk cId="0" sldId="296"/>
            <ac:spMk id="8035" creationId="{00000000-0000-0000-0000-000000000000}"/>
          </ac:spMkLst>
        </pc:spChg>
        <pc:spChg chg="mod">
          <ac:chgData name="Cao Tianyue" userId="002e49554a3b1526" providerId="LiveId" clId="{AB94867C-7F1F-4F52-A7CC-1BBF41B9F577}" dt="2020-11-20T02:42:50.689" v="40535" actId="947"/>
          <ac:spMkLst>
            <pc:docMk/>
            <pc:sldMk cId="0" sldId="296"/>
            <ac:spMk id="8037" creationId="{00000000-0000-0000-0000-000000000000}"/>
          </ac:spMkLst>
        </pc:spChg>
        <pc:spChg chg="mod">
          <ac:chgData name="Cao Tianyue" userId="002e49554a3b1526" providerId="LiveId" clId="{AB94867C-7F1F-4F52-A7CC-1BBF41B9F577}" dt="2020-11-20T02:42:50.684" v="40455" actId="947"/>
          <ac:spMkLst>
            <pc:docMk/>
            <pc:sldMk cId="0" sldId="296"/>
            <ac:spMk id="8038" creationId="{00000000-0000-0000-0000-000000000000}"/>
          </ac:spMkLst>
        </pc:spChg>
        <pc:spChg chg="mod">
          <ac:chgData name="Cao Tianyue" userId="002e49554a3b1526" providerId="LiveId" clId="{AB94867C-7F1F-4F52-A7CC-1BBF41B9F577}" dt="2020-11-20T02:42:50.681" v="40403" actId="947"/>
          <ac:spMkLst>
            <pc:docMk/>
            <pc:sldMk cId="0" sldId="296"/>
            <ac:spMk id="8039" creationId="{00000000-0000-0000-0000-000000000000}"/>
          </ac:spMkLst>
        </pc:spChg>
        <pc:spChg chg="mod">
          <ac:chgData name="Cao Tianyue" userId="002e49554a3b1526" providerId="LiveId" clId="{AB94867C-7F1F-4F52-A7CC-1BBF41B9F577}" dt="2020-11-20T02:42:50.678" v="40364" actId="947"/>
          <ac:spMkLst>
            <pc:docMk/>
            <pc:sldMk cId="0" sldId="296"/>
            <ac:spMk id="8040" creationId="{00000000-0000-0000-0000-000000000000}"/>
          </ac:spMkLst>
        </pc:spChg>
        <pc:spChg chg="mod">
          <ac:chgData name="Cao Tianyue" userId="002e49554a3b1526" providerId="LiveId" clId="{AB94867C-7F1F-4F52-A7CC-1BBF41B9F577}" dt="2020-11-20T02:42:50.687" v="40514" actId="947"/>
          <ac:spMkLst>
            <pc:docMk/>
            <pc:sldMk cId="0" sldId="296"/>
            <ac:spMk id="8041" creationId="{00000000-0000-0000-0000-000000000000}"/>
          </ac:spMkLst>
        </pc:spChg>
        <pc:spChg chg="mod">
          <ac:chgData name="Cao Tianyue" userId="002e49554a3b1526" providerId="LiveId" clId="{AB94867C-7F1F-4F52-A7CC-1BBF41B9F577}" dt="2020-11-20T02:42:50.766" v="41814" actId="947"/>
          <ac:spMkLst>
            <pc:docMk/>
            <pc:sldMk cId="0" sldId="296"/>
            <ac:spMk id="8042" creationId="{00000000-0000-0000-0000-000000000000}"/>
          </ac:spMkLst>
        </pc:spChg>
        <pc:spChg chg="mod">
          <ac:chgData name="Cao Tianyue" userId="002e49554a3b1526" providerId="LiveId" clId="{AB94867C-7F1F-4F52-A7CC-1BBF41B9F577}" dt="2020-11-20T02:42:50.766" v="41810" actId="947"/>
          <ac:spMkLst>
            <pc:docMk/>
            <pc:sldMk cId="0" sldId="296"/>
            <ac:spMk id="8043" creationId="{00000000-0000-0000-0000-000000000000}"/>
          </ac:spMkLst>
        </pc:spChg>
        <pc:spChg chg="mod">
          <ac:chgData name="Cao Tianyue" userId="002e49554a3b1526" providerId="LiveId" clId="{AB94867C-7F1F-4F52-A7CC-1BBF41B9F577}" dt="2020-11-20T02:42:50.766" v="41806" actId="947"/>
          <ac:spMkLst>
            <pc:docMk/>
            <pc:sldMk cId="0" sldId="296"/>
            <ac:spMk id="8045" creationId="{00000000-0000-0000-0000-000000000000}"/>
          </ac:spMkLst>
        </pc:spChg>
        <pc:spChg chg="mod">
          <ac:chgData name="Cao Tianyue" userId="002e49554a3b1526" providerId="LiveId" clId="{AB94867C-7F1F-4F52-A7CC-1BBF41B9F577}" dt="2020-11-20T02:42:50.766" v="41802" actId="947"/>
          <ac:spMkLst>
            <pc:docMk/>
            <pc:sldMk cId="0" sldId="296"/>
            <ac:spMk id="8046" creationId="{00000000-0000-0000-0000-000000000000}"/>
          </ac:spMkLst>
        </pc:spChg>
        <pc:spChg chg="mod">
          <ac:chgData name="Cao Tianyue" userId="002e49554a3b1526" providerId="LiveId" clId="{AB94867C-7F1F-4F52-A7CC-1BBF41B9F577}" dt="2020-11-20T02:42:50.765" v="41798" actId="947"/>
          <ac:spMkLst>
            <pc:docMk/>
            <pc:sldMk cId="0" sldId="296"/>
            <ac:spMk id="8047" creationId="{00000000-0000-0000-0000-000000000000}"/>
          </ac:spMkLst>
        </pc:spChg>
        <pc:spChg chg="mod">
          <ac:chgData name="Cao Tianyue" userId="002e49554a3b1526" providerId="LiveId" clId="{AB94867C-7F1F-4F52-A7CC-1BBF41B9F577}" dt="2020-11-20T02:42:50.765" v="41794" actId="947"/>
          <ac:spMkLst>
            <pc:docMk/>
            <pc:sldMk cId="0" sldId="296"/>
            <ac:spMk id="8048" creationId="{00000000-0000-0000-0000-000000000000}"/>
          </ac:spMkLst>
        </pc:spChg>
        <pc:spChg chg="mod">
          <ac:chgData name="Cao Tianyue" userId="002e49554a3b1526" providerId="LiveId" clId="{AB94867C-7F1F-4F52-A7CC-1BBF41B9F577}" dt="2020-11-20T02:42:50.765" v="41790" actId="947"/>
          <ac:spMkLst>
            <pc:docMk/>
            <pc:sldMk cId="0" sldId="296"/>
            <ac:spMk id="8049" creationId="{00000000-0000-0000-0000-000000000000}"/>
          </ac:spMkLst>
        </pc:spChg>
        <pc:spChg chg="mod">
          <ac:chgData name="Cao Tianyue" userId="002e49554a3b1526" providerId="LiveId" clId="{AB94867C-7F1F-4F52-A7CC-1BBF41B9F577}" dt="2020-11-20T02:42:50.765" v="41786" actId="947"/>
          <ac:spMkLst>
            <pc:docMk/>
            <pc:sldMk cId="0" sldId="296"/>
            <ac:spMk id="8050" creationId="{00000000-0000-0000-0000-000000000000}"/>
          </ac:spMkLst>
        </pc:spChg>
        <pc:spChg chg="mod">
          <ac:chgData name="Cao Tianyue" userId="002e49554a3b1526" providerId="LiveId" clId="{AB94867C-7F1F-4F52-A7CC-1BBF41B9F577}" dt="2020-11-20T02:42:50.764" v="41782" actId="947"/>
          <ac:spMkLst>
            <pc:docMk/>
            <pc:sldMk cId="0" sldId="296"/>
            <ac:spMk id="8051" creationId="{00000000-0000-0000-0000-000000000000}"/>
          </ac:spMkLst>
        </pc:spChg>
        <pc:spChg chg="mod">
          <ac:chgData name="Cao Tianyue" userId="002e49554a3b1526" providerId="LiveId" clId="{AB94867C-7F1F-4F52-A7CC-1BBF41B9F577}" dt="2020-11-20T02:42:50.764" v="41778" actId="947"/>
          <ac:spMkLst>
            <pc:docMk/>
            <pc:sldMk cId="0" sldId="296"/>
            <ac:spMk id="8052" creationId="{00000000-0000-0000-0000-000000000000}"/>
          </ac:spMkLst>
        </pc:spChg>
        <pc:spChg chg="mod">
          <ac:chgData name="Cao Tianyue" userId="002e49554a3b1526" providerId="LiveId" clId="{AB94867C-7F1F-4F52-A7CC-1BBF41B9F577}" dt="2020-11-20T02:42:50.764" v="41774" actId="947"/>
          <ac:spMkLst>
            <pc:docMk/>
            <pc:sldMk cId="0" sldId="296"/>
            <ac:spMk id="8053" creationId="{00000000-0000-0000-0000-000000000000}"/>
          </ac:spMkLst>
        </pc:spChg>
        <pc:spChg chg="mod">
          <ac:chgData name="Cao Tianyue" userId="002e49554a3b1526" providerId="LiveId" clId="{AB94867C-7F1F-4F52-A7CC-1BBF41B9F577}" dt="2020-11-20T02:42:50.764" v="41770" actId="947"/>
          <ac:spMkLst>
            <pc:docMk/>
            <pc:sldMk cId="0" sldId="296"/>
            <ac:spMk id="8054" creationId="{00000000-0000-0000-0000-000000000000}"/>
          </ac:spMkLst>
        </pc:spChg>
        <pc:spChg chg="mod">
          <ac:chgData name="Cao Tianyue" userId="002e49554a3b1526" providerId="LiveId" clId="{AB94867C-7F1F-4F52-A7CC-1BBF41B9F577}" dt="2020-11-20T02:42:50.764" v="41766" actId="947"/>
          <ac:spMkLst>
            <pc:docMk/>
            <pc:sldMk cId="0" sldId="296"/>
            <ac:spMk id="8055" creationId="{00000000-0000-0000-0000-000000000000}"/>
          </ac:spMkLst>
        </pc:spChg>
        <pc:spChg chg="mod">
          <ac:chgData name="Cao Tianyue" userId="002e49554a3b1526" providerId="LiveId" clId="{AB94867C-7F1F-4F52-A7CC-1BBF41B9F577}" dt="2020-11-20T02:42:50.763" v="41762" actId="947"/>
          <ac:spMkLst>
            <pc:docMk/>
            <pc:sldMk cId="0" sldId="296"/>
            <ac:spMk id="8056" creationId="{00000000-0000-0000-0000-000000000000}"/>
          </ac:spMkLst>
        </pc:spChg>
        <pc:spChg chg="mod">
          <ac:chgData name="Cao Tianyue" userId="002e49554a3b1526" providerId="LiveId" clId="{AB94867C-7F1F-4F52-A7CC-1BBF41B9F577}" dt="2020-11-20T02:42:50.763" v="41758" actId="947"/>
          <ac:spMkLst>
            <pc:docMk/>
            <pc:sldMk cId="0" sldId="296"/>
            <ac:spMk id="8057" creationId="{00000000-0000-0000-0000-000000000000}"/>
          </ac:spMkLst>
        </pc:spChg>
        <pc:spChg chg="mod">
          <ac:chgData name="Cao Tianyue" userId="002e49554a3b1526" providerId="LiveId" clId="{AB94867C-7F1F-4F52-A7CC-1BBF41B9F577}" dt="2020-11-20T02:42:50.763" v="41754" actId="947"/>
          <ac:spMkLst>
            <pc:docMk/>
            <pc:sldMk cId="0" sldId="296"/>
            <ac:spMk id="8058" creationId="{00000000-0000-0000-0000-000000000000}"/>
          </ac:spMkLst>
        </pc:spChg>
        <pc:spChg chg="mod">
          <ac:chgData name="Cao Tianyue" userId="002e49554a3b1526" providerId="LiveId" clId="{AB94867C-7F1F-4F52-A7CC-1BBF41B9F577}" dt="2020-11-20T02:42:50.763" v="41750" actId="947"/>
          <ac:spMkLst>
            <pc:docMk/>
            <pc:sldMk cId="0" sldId="296"/>
            <ac:spMk id="8060" creationId="{00000000-0000-0000-0000-000000000000}"/>
          </ac:spMkLst>
        </pc:spChg>
        <pc:spChg chg="mod">
          <ac:chgData name="Cao Tianyue" userId="002e49554a3b1526" providerId="LiveId" clId="{AB94867C-7F1F-4F52-A7CC-1BBF41B9F577}" dt="2020-11-20T02:42:50.762" v="41746" actId="947"/>
          <ac:spMkLst>
            <pc:docMk/>
            <pc:sldMk cId="0" sldId="296"/>
            <ac:spMk id="8061" creationId="{00000000-0000-0000-0000-000000000000}"/>
          </ac:spMkLst>
        </pc:spChg>
        <pc:spChg chg="mod">
          <ac:chgData name="Cao Tianyue" userId="002e49554a3b1526" providerId="LiveId" clId="{AB94867C-7F1F-4F52-A7CC-1BBF41B9F577}" dt="2020-11-20T02:42:50.762" v="41742" actId="947"/>
          <ac:spMkLst>
            <pc:docMk/>
            <pc:sldMk cId="0" sldId="296"/>
            <ac:spMk id="8063" creationId="{00000000-0000-0000-0000-000000000000}"/>
          </ac:spMkLst>
        </pc:spChg>
        <pc:spChg chg="mod">
          <ac:chgData name="Cao Tianyue" userId="002e49554a3b1526" providerId="LiveId" clId="{AB94867C-7F1F-4F52-A7CC-1BBF41B9F577}" dt="2020-11-20T02:42:50.762" v="41738" actId="947"/>
          <ac:spMkLst>
            <pc:docMk/>
            <pc:sldMk cId="0" sldId="296"/>
            <ac:spMk id="8064" creationId="{00000000-0000-0000-0000-000000000000}"/>
          </ac:spMkLst>
        </pc:spChg>
        <pc:spChg chg="mod">
          <ac:chgData name="Cao Tianyue" userId="002e49554a3b1526" providerId="LiveId" clId="{AB94867C-7F1F-4F52-A7CC-1BBF41B9F577}" dt="2020-11-20T02:42:50.762" v="41734" actId="947"/>
          <ac:spMkLst>
            <pc:docMk/>
            <pc:sldMk cId="0" sldId="296"/>
            <ac:spMk id="8065" creationId="{00000000-0000-0000-0000-000000000000}"/>
          </ac:spMkLst>
        </pc:spChg>
        <pc:spChg chg="mod">
          <ac:chgData name="Cao Tianyue" userId="002e49554a3b1526" providerId="LiveId" clId="{AB94867C-7F1F-4F52-A7CC-1BBF41B9F577}" dt="2020-11-20T02:42:50.761" v="41730" actId="947"/>
          <ac:spMkLst>
            <pc:docMk/>
            <pc:sldMk cId="0" sldId="296"/>
            <ac:spMk id="8067" creationId="{00000000-0000-0000-0000-000000000000}"/>
          </ac:spMkLst>
        </pc:spChg>
        <pc:spChg chg="mod">
          <ac:chgData name="Cao Tianyue" userId="002e49554a3b1526" providerId="LiveId" clId="{AB94867C-7F1F-4F52-A7CC-1BBF41B9F577}" dt="2020-11-20T02:42:50.761" v="41726" actId="947"/>
          <ac:spMkLst>
            <pc:docMk/>
            <pc:sldMk cId="0" sldId="296"/>
            <ac:spMk id="8068" creationId="{00000000-0000-0000-0000-000000000000}"/>
          </ac:spMkLst>
        </pc:spChg>
        <pc:spChg chg="mod">
          <ac:chgData name="Cao Tianyue" userId="002e49554a3b1526" providerId="LiveId" clId="{AB94867C-7F1F-4F52-A7CC-1BBF41B9F577}" dt="2020-11-20T02:42:50.761" v="41722" actId="947"/>
          <ac:spMkLst>
            <pc:docMk/>
            <pc:sldMk cId="0" sldId="296"/>
            <ac:spMk id="8069" creationId="{00000000-0000-0000-0000-000000000000}"/>
          </ac:spMkLst>
        </pc:spChg>
        <pc:spChg chg="mod">
          <ac:chgData name="Cao Tianyue" userId="002e49554a3b1526" providerId="LiveId" clId="{AB94867C-7F1F-4F52-A7CC-1BBF41B9F577}" dt="2020-11-20T02:42:50.761" v="41718" actId="947"/>
          <ac:spMkLst>
            <pc:docMk/>
            <pc:sldMk cId="0" sldId="296"/>
            <ac:spMk id="8071" creationId="{00000000-0000-0000-0000-000000000000}"/>
          </ac:spMkLst>
        </pc:spChg>
        <pc:spChg chg="mod">
          <ac:chgData name="Cao Tianyue" userId="002e49554a3b1526" providerId="LiveId" clId="{AB94867C-7F1F-4F52-A7CC-1BBF41B9F577}" dt="2020-11-20T02:42:50.760" v="41714" actId="947"/>
          <ac:spMkLst>
            <pc:docMk/>
            <pc:sldMk cId="0" sldId="296"/>
            <ac:spMk id="8072" creationId="{00000000-0000-0000-0000-000000000000}"/>
          </ac:spMkLst>
        </pc:spChg>
        <pc:spChg chg="mod">
          <ac:chgData name="Cao Tianyue" userId="002e49554a3b1526" providerId="LiveId" clId="{AB94867C-7F1F-4F52-A7CC-1BBF41B9F577}" dt="2020-11-20T02:42:50.760" v="41710" actId="947"/>
          <ac:spMkLst>
            <pc:docMk/>
            <pc:sldMk cId="0" sldId="296"/>
            <ac:spMk id="8073" creationId="{00000000-0000-0000-0000-000000000000}"/>
          </ac:spMkLst>
        </pc:spChg>
        <pc:spChg chg="mod">
          <ac:chgData name="Cao Tianyue" userId="002e49554a3b1526" providerId="LiveId" clId="{AB94867C-7F1F-4F52-A7CC-1BBF41B9F577}" dt="2020-11-20T02:42:50.760" v="41706" actId="947"/>
          <ac:spMkLst>
            <pc:docMk/>
            <pc:sldMk cId="0" sldId="296"/>
            <ac:spMk id="8074" creationId="{00000000-0000-0000-0000-000000000000}"/>
          </ac:spMkLst>
        </pc:spChg>
        <pc:spChg chg="mod">
          <ac:chgData name="Cao Tianyue" userId="002e49554a3b1526" providerId="LiveId" clId="{AB94867C-7F1F-4F52-A7CC-1BBF41B9F577}" dt="2020-11-20T02:42:50.760" v="41702" actId="947"/>
          <ac:spMkLst>
            <pc:docMk/>
            <pc:sldMk cId="0" sldId="296"/>
            <ac:spMk id="8075" creationId="{00000000-0000-0000-0000-000000000000}"/>
          </ac:spMkLst>
        </pc:spChg>
        <pc:spChg chg="mod">
          <ac:chgData name="Cao Tianyue" userId="002e49554a3b1526" providerId="LiveId" clId="{AB94867C-7F1F-4F52-A7CC-1BBF41B9F577}" dt="2020-11-20T02:42:50.759" v="41698" actId="947"/>
          <ac:spMkLst>
            <pc:docMk/>
            <pc:sldMk cId="0" sldId="296"/>
            <ac:spMk id="8077" creationId="{00000000-0000-0000-0000-000000000000}"/>
          </ac:spMkLst>
        </pc:spChg>
        <pc:spChg chg="mod">
          <ac:chgData name="Cao Tianyue" userId="002e49554a3b1526" providerId="LiveId" clId="{AB94867C-7F1F-4F52-A7CC-1BBF41B9F577}" dt="2020-11-20T02:42:50.759" v="41694" actId="947"/>
          <ac:spMkLst>
            <pc:docMk/>
            <pc:sldMk cId="0" sldId="296"/>
            <ac:spMk id="8078" creationId="{00000000-0000-0000-0000-000000000000}"/>
          </ac:spMkLst>
        </pc:spChg>
        <pc:spChg chg="mod">
          <ac:chgData name="Cao Tianyue" userId="002e49554a3b1526" providerId="LiveId" clId="{AB94867C-7F1F-4F52-A7CC-1BBF41B9F577}" dt="2020-11-20T02:42:50.759" v="41690" actId="947"/>
          <ac:spMkLst>
            <pc:docMk/>
            <pc:sldMk cId="0" sldId="296"/>
            <ac:spMk id="8079" creationId="{00000000-0000-0000-0000-000000000000}"/>
          </ac:spMkLst>
        </pc:spChg>
        <pc:spChg chg="mod">
          <ac:chgData name="Cao Tianyue" userId="002e49554a3b1526" providerId="LiveId" clId="{AB94867C-7F1F-4F52-A7CC-1BBF41B9F577}" dt="2020-11-20T02:42:50.759" v="41686" actId="947"/>
          <ac:spMkLst>
            <pc:docMk/>
            <pc:sldMk cId="0" sldId="296"/>
            <ac:spMk id="8080" creationId="{00000000-0000-0000-0000-000000000000}"/>
          </ac:spMkLst>
        </pc:spChg>
        <pc:spChg chg="mod">
          <ac:chgData name="Cao Tianyue" userId="002e49554a3b1526" providerId="LiveId" clId="{AB94867C-7F1F-4F52-A7CC-1BBF41B9F577}" dt="2020-11-20T02:42:50.759" v="41682" actId="947"/>
          <ac:spMkLst>
            <pc:docMk/>
            <pc:sldMk cId="0" sldId="296"/>
            <ac:spMk id="8082" creationId="{00000000-0000-0000-0000-000000000000}"/>
          </ac:spMkLst>
        </pc:spChg>
        <pc:spChg chg="mod">
          <ac:chgData name="Cao Tianyue" userId="002e49554a3b1526" providerId="LiveId" clId="{AB94867C-7F1F-4F52-A7CC-1BBF41B9F577}" dt="2020-11-20T02:42:50.758" v="41678" actId="947"/>
          <ac:spMkLst>
            <pc:docMk/>
            <pc:sldMk cId="0" sldId="296"/>
            <ac:spMk id="8083" creationId="{00000000-0000-0000-0000-000000000000}"/>
          </ac:spMkLst>
        </pc:spChg>
        <pc:spChg chg="mod">
          <ac:chgData name="Cao Tianyue" userId="002e49554a3b1526" providerId="LiveId" clId="{AB94867C-7F1F-4F52-A7CC-1BBF41B9F577}" dt="2020-11-20T02:42:50.758" v="41674" actId="947"/>
          <ac:spMkLst>
            <pc:docMk/>
            <pc:sldMk cId="0" sldId="296"/>
            <ac:spMk id="8084" creationId="{00000000-0000-0000-0000-000000000000}"/>
          </ac:spMkLst>
        </pc:spChg>
        <pc:spChg chg="mod">
          <ac:chgData name="Cao Tianyue" userId="002e49554a3b1526" providerId="LiveId" clId="{AB94867C-7F1F-4F52-A7CC-1BBF41B9F577}" dt="2020-11-20T02:42:50.688" v="40528" actId="947"/>
          <ac:spMkLst>
            <pc:docMk/>
            <pc:sldMk cId="0" sldId="296"/>
            <ac:spMk id="8086" creationId="{00000000-0000-0000-0000-000000000000}"/>
          </ac:spMkLst>
        </pc:spChg>
        <pc:spChg chg="mod">
          <ac:chgData name="Cao Tianyue" userId="002e49554a3b1526" providerId="LiveId" clId="{AB94867C-7F1F-4F52-A7CC-1BBF41B9F577}" dt="2020-11-20T02:42:50.684" v="40452" actId="947"/>
          <ac:spMkLst>
            <pc:docMk/>
            <pc:sldMk cId="0" sldId="296"/>
            <ac:spMk id="8087" creationId="{00000000-0000-0000-0000-000000000000}"/>
          </ac:spMkLst>
        </pc:spChg>
        <pc:spChg chg="mod">
          <ac:chgData name="Cao Tianyue" userId="002e49554a3b1526" providerId="LiveId" clId="{AB94867C-7F1F-4F52-A7CC-1BBF41B9F577}" dt="2020-11-20T02:42:50.680" v="40401" actId="947"/>
          <ac:spMkLst>
            <pc:docMk/>
            <pc:sldMk cId="0" sldId="296"/>
            <ac:spMk id="8088" creationId="{00000000-0000-0000-0000-000000000000}"/>
          </ac:spMkLst>
        </pc:spChg>
        <pc:spChg chg="mod">
          <ac:chgData name="Cao Tianyue" userId="002e49554a3b1526" providerId="LiveId" clId="{AB94867C-7F1F-4F52-A7CC-1BBF41B9F577}" dt="2020-11-20T02:42:50.686" v="40497" actId="947"/>
          <ac:spMkLst>
            <pc:docMk/>
            <pc:sldMk cId="0" sldId="296"/>
            <ac:spMk id="8089" creationId="{00000000-0000-0000-0000-000000000000}"/>
          </ac:spMkLst>
        </pc:spChg>
        <pc:spChg chg="mod">
          <ac:chgData name="Cao Tianyue" userId="002e49554a3b1526" providerId="LiveId" clId="{AB94867C-7F1F-4F52-A7CC-1BBF41B9F577}" dt="2020-11-20T02:42:50.758" v="41670" actId="947"/>
          <ac:spMkLst>
            <pc:docMk/>
            <pc:sldMk cId="0" sldId="296"/>
            <ac:spMk id="8091" creationId="{00000000-0000-0000-0000-000000000000}"/>
          </ac:spMkLst>
        </pc:spChg>
        <pc:spChg chg="mod">
          <ac:chgData name="Cao Tianyue" userId="002e49554a3b1526" providerId="LiveId" clId="{AB94867C-7F1F-4F52-A7CC-1BBF41B9F577}" dt="2020-11-20T02:42:50.758" v="41666" actId="947"/>
          <ac:spMkLst>
            <pc:docMk/>
            <pc:sldMk cId="0" sldId="296"/>
            <ac:spMk id="8092" creationId="{00000000-0000-0000-0000-000000000000}"/>
          </ac:spMkLst>
        </pc:spChg>
        <pc:spChg chg="mod">
          <ac:chgData name="Cao Tianyue" userId="002e49554a3b1526" providerId="LiveId" clId="{AB94867C-7F1F-4F52-A7CC-1BBF41B9F577}" dt="2020-11-20T02:42:50.757" v="41662" actId="947"/>
          <ac:spMkLst>
            <pc:docMk/>
            <pc:sldMk cId="0" sldId="296"/>
            <ac:spMk id="8094" creationId="{00000000-0000-0000-0000-000000000000}"/>
          </ac:spMkLst>
        </pc:spChg>
        <pc:spChg chg="mod">
          <ac:chgData name="Cao Tianyue" userId="002e49554a3b1526" providerId="LiveId" clId="{AB94867C-7F1F-4F52-A7CC-1BBF41B9F577}" dt="2020-11-20T02:42:50.757" v="41658" actId="947"/>
          <ac:spMkLst>
            <pc:docMk/>
            <pc:sldMk cId="0" sldId="296"/>
            <ac:spMk id="8095" creationId="{00000000-0000-0000-0000-000000000000}"/>
          </ac:spMkLst>
        </pc:spChg>
        <pc:spChg chg="mod">
          <ac:chgData name="Cao Tianyue" userId="002e49554a3b1526" providerId="LiveId" clId="{AB94867C-7F1F-4F52-A7CC-1BBF41B9F577}" dt="2020-11-20T02:42:50.756" v="41654" actId="947"/>
          <ac:spMkLst>
            <pc:docMk/>
            <pc:sldMk cId="0" sldId="296"/>
            <ac:spMk id="8096" creationId="{00000000-0000-0000-0000-000000000000}"/>
          </ac:spMkLst>
        </pc:spChg>
        <pc:spChg chg="mod">
          <ac:chgData name="Cao Tianyue" userId="002e49554a3b1526" providerId="LiveId" clId="{AB94867C-7F1F-4F52-A7CC-1BBF41B9F577}" dt="2020-11-20T02:42:50.756" v="41650" actId="947"/>
          <ac:spMkLst>
            <pc:docMk/>
            <pc:sldMk cId="0" sldId="296"/>
            <ac:spMk id="8097" creationId="{00000000-0000-0000-0000-000000000000}"/>
          </ac:spMkLst>
        </pc:spChg>
        <pc:spChg chg="mod">
          <ac:chgData name="Cao Tianyue" userId="002e49554a3b1526" providerId="LiveId" clId="{AB94867C-7F1F-4F52-A7CC-1BBF41B9F577}" dt="2020-11-20T02:42:50.756" v="41646" actId="947"/>
          <ac:spMkLst>
            <pc:docMk/>
            <pc:sldMk cId="0" sldId="296"/>
            <ac:spMk id="8098" creationId="{00000000-0000-0000-0000-000000000000}"/>
          </ac:spMkLst>
        </pc:spChg>
        <pc:spChg chg="mod">
          <ac:chgData name="Cao Tianyue" userId="002e49554a3b1526" providerId="LiveId" clId="{AB94867C-7F1F-4F52-A7CC-1BBF41B9F577}" dt="2020-11-20T02:42:50.756" v="41642" actId="947"/>
          <ac:spMkLst>
            <pc:docMk/>
            <pc:sldMk cId="0" sldId="296"/>
            <ac:spMk id="8100" creationId="{00000000-0000-0000-0000-000000000000}"/>
          </ac:spMkLst>
        </pc:spChg>
        <pc:spChg chg="mod">
          <ac:chgData name="Cao Tianyue" userId="002e49554a3b1526" providerId="LiveId" clId="{AB94867C-7F1F-4F52-A7CC-1BBF41B9F577}" dt="2020-11-20T02:42:50.756" v="41638" actId="947"/>
          <ac:spMkLst>
            <pc:docMk/>
            <pc:sldMk cId="0" sldId="296"/>
            <ac:spMk id="8101" creationId="{00000000-0000-0000-0000-000000000000}"/>
          </ac:spMkLst>
        </pc:spChg>
        <pc:spChg chg="mod">
          <ac:chgData name="Cao Tianyue" userId="002e49554a3b1526" providerId="LiveId" clId="{AB94867C-7F1F-4F52-A7CC-1BBF41B9F577}" dt="2020-11-20T02:42:50.755" v="41634" actId="947"/>
          <ac:spMkLst>
            <pc:docMk/>
            <pc:sldMk cId="0" sldId="296"/>
            <ac:spMk id="8102" creationId="{00000000-0000-0000-0000-000000000000}"/>
          </ac:spMkLst>
        </pc:spChg>
        <pc:spChg chg="mod">
          <ac:chgData name="Cao Tianyue" userId="002e49554a3b1526" providerId="LiveId" clId="{AB94867C-7F1F-4F52-A7CC-1BBF41B9F577}" dt="2020-11-20T02:42:50.755" v="41630" actId="947"/>
          <ac:spMkLst>
            <pc:docMk/>
            <pc:sldMk cId="0" sldId="296"/>
            <ac:spMk id="8103" creationId="{00000000-0000-0000-0000-000000000000}"/>
          </ac:spMkLst>
        </pc:spChg>
        <pc:spChg chg="mod">
          <ac:chgData name="Cao Tianyue" userId="002e49554a3b1526" providerId="LiveId" clId="{AB94867C-7F1F-4F52-A7CC-1BBF41B9F577}" dt="2020-11-20T02:42:50.755" v="41626" actId="947"/>
          <ac:spMkLst>
            <pc:docMk/>
            <pc:sldMk cId="0" sldId="296"/>
            <ac:spMk id="8104" creationId="{00000000-0000-0000-0000-000000000000}"/>
          </ac:spMkLst>
        </pc:spChg>
        <pc:spChg chg="mod">
          <ac:chgData name="Cao Tianyue" userId="002e49554a3b1526" providerId="LiveId" clId="{AB94867C-7F1F-4F52-A7CC-1BBF41B9F577}" dt="2020-11-20T02:42:50.755" v="41622" actId="947"/>
          <ac:spMkLst>
            <pc:docMk/>
            <pc:sldMk cId="0" sldId="296"/>
            <ac:spMk id="8105" creationId="{00000000-0000-0000-0000-000000000000}"/>
          </ac:spMkLst>
        </pc:spChg>
        <pc:spChg chg="mod">
          <ac:chgData name="Cao Tianyue" userId="002e49554a3b1526" providerId="LiveId" clId="{AB94867C-7F1F-4F52-A7CC-1BBF41B9F577}" dt="2020-11-20T02:42:50.754" v="41618" actId="947"/>
          <ac:spMkLst>
            <pc:docMk/>
            <pc:sldMk cId="0" sldId="296"/>
            <ac:spMk id="8107" creationId="{00000000-0000-0000-0000-000000000000}"/>
          </ac:spMkLst>
        </pc:spChg>
        <pc:spChg chg="mod">
          <ac:chgData name="Cao Tianyue" userId="002e49554a3b1526" providerId="LiveId" clId="{AB94867C-7F1F-4F52-A7CC-1BBF41B9F577}" dt="2020-11-20T02:42:50.754" v="41614" actId="947"/>
          <ac:spMkLst>
            <pc:docMk/>
            <pc:sldMk cId="0" sldId="296"/>
            <ac:spMk id="8108" creationId="{00000000-0000-0000-0000-000000000000}"/>
          </ac:spMkLst>
        </pc:spChg>
        <pc:spChg chg="mod">
          <ac:chgData name="Cao Tianyue" userId="002e49554a3b1526" providerId="LiveId" clId="{AB94867C-7F1F-4F52-A7CC-1BBF41B9F577}" dt="2020-11-20T02:42:50.754" v="41610" actId="947"/>
          <ac:spMkLst>
            <pc:docMk/>
            <pc:sldMk cId="0" sldId="296"/>
            <ac:spMk id="8109" creationId="{00000000-0000-0000-0000-000000000000}"/>
          </ac:spMkLst>
        </pc:spChg>
        <pc:spChg chg="mod">
          <ac:chgData name="Cao Tianyue" userId="002e49554a3b1526" providerId="LiveId" clId="{AB94867C-7F1F-4F52-A7CC-1BBF41B9F577}" dt="2020-11-20T02:42:50.754" v="41606" actId="947"/>
          <ac:spMkLst>
            <pc:docMk/>
            <pc:sldMk cId="0" sldId="296"/>
            <ac:spMk id="8111" creationId="{00000000-0000-0000-0000-000000000000}"/>
          </ac:spMkLst>
        </pc:spChg>
        <pc:spChg chg="mod">
          <ac:chgData name="Cao Tianyue" userId="002e49554a3b1526" providerId="LiveId" clId="{AB94867C-7F1F-4F52-A7CC-1BBF41B9F577}" dt="2020-11-20T02:42:50.753" v="41602" actId="947"/>
          <ac:spMkLst>
            <pc:docMk/>
            <pc:sldMk cId="0" sldId="296"/>
            <ac:spMk id="8112" creationId="{00000000-0000-0000-0000-000000000000}"/>
          </ac:spMkLst>
        </pc:spChg>
        <pc:spChg chg="mod">
          <ac:chgData name="Cao Tianyue" userId="002e49554a3b1526" providerId="LiveId" clId="{AB94867C-7F1F-4F52-A7CC-1BBF41B9F577}" dt="2020-11-20T02:42:50.753" v="41598" actId="947"/>
          <ac:spMkLst>
            <pc:docMk/>
            <pc:sldMk cId="0" sldId="296"/>
            <ac:spMk id="8113" creationId="{00000000-0000-0000-0000-000000000000}"/>
          </ac:spMkLst>
        </pc:spChg>
        <pc:spChg chg="mod">
          <ac:chgData name="Cao Tianyue" userId="002e49554a3b1526" providerId="LiveId" clId="{AB94867C-7F1F-4F52-A7CC-1BBF41B9F577}" dt="2020-11-20T02:42:50.753" v="41594" actId="947"/>
          <ac:spMkLst>
            <pc:docMk/>
            <pc:sldMk cId="0" sldId="296"/>
            <ac:spMk id="8114" creationId="{00000000-0000-0000-0000-000000000000}"/>
          </ac:spMkLst>
        </pc:spChg>
        <pc:spChg chg="mod">
          <ac:chgData name="Cao Tianyue" userId="002e49554a3b1526" providerId="LiveId" clId="{AB94867C-7F1F-4F52-A7CC-1BBF41B9F577}" dt="2020-11-20T02:42:50.753" v="41590" actId="947"/>
          <ac:spMkLst>
            <pc:docMk/>
            <pc:sldMk cId="0" sldId="296"/>
            <ac:spMk id="8115" creationId="{00000000-0000-0000-0000-000000000000}"/>
          </ac:spMkLst>
        </pc:spChg>
        <pc:spChg chg="mod">
          <ac:chgData name="Cao Tianyue" userId="002e49554a3b1526" providerId="LiveId" clId="{AB94867C-7F1F-4F52-A7CC-1BBF41B9F577}" dt="2020-11-20T02:42:50.752" v="41586" actId="947"/>
          <ac:spMkLst>
            <pc:docMk/>
            <pc:sldMk cId="0" sldId="296"/>
            <ac:spMk id="8116" creationId="{00000000-0000-0000-0000-000000000000}"/>
          </ac:spMkLst>
        </pc:spChg>
        <pc:spChg chg="mod">
          <ac:chgData name="Cao Tianyue" userId="002e49554a3b1526" providerId="LiveId" clId="{AB94867C-7F1F-4F52-A7CC-1BBF41B9F577}" dt="2020-11-20T02:42:50.752" v="41582" actId="947"/>
          <ac:spMkLst>
            <pc:docMk/>
            <pc:sldMk cId="0" sldId="296"/>
            <ac:spMk id="8118" creationId="{00000000-0000-0000-0000-000000000000}"/>
          </ac:spMkLst>
        </pc:spChg>
        <pc:spChg chg="mod">
          <ac:chgData name="Cao Tianyue" userId="002e49554a3b1526" providerId="LiveId" clId="{AB94867C-7F1F-4F52-A7CC-1BBF41B9F577}" dt="2020-11-20T02:42:50.752" v="41578" actId="947"/>
          <ac:spMkLst>
            <pc:docMk/>
            <pc:sldMk cId="0" sldId="296"/>
            <ac:spMk id="8119" creationId="{00000000-0000-0000-0000-000000000000}"/>
          </ac:spMkLst>
        </pc:spChg>
        <pc:spChg chg="mod">
          <ac:chgData name="Cao Tianyue" userId="002e49554a3b1526" providerId="LiveId" clId="{AB94867C-7F1F-4F52-A7CC-1BBF41B9F577}" dt="2020-11-20T02:42:50.752" v="41574" actId="947"/>
          <ac:spMkLst>
            <pc:docMk/>
            <pc:sldMk cId="0" sldId="296"/>
            <ac:spMk id="8120" creationId="{00000000-0000-0000-0000-000000000000}"/>
          </ac:spMkLst>
        </pc:spChg>
        <pc:spChg chg="mod">
          <ac:chgData name="Cao Tianyue" userId="002e49554a3b1526" providerId="LiveId" clId="{AB94867C-7F1F-4F52-A7CC-1BBF41B9F577}" dt="2020-11-20T02:42:50.751" v="41570" actId="947"/>
          <ac:spMkLst>
            <pc:docMk/>
            <pc:sldMk cId="0" sldId="296"/>
            <ac:spMk id="8122" creationId="{00000000-0000-0000-0000-000000000000}"/>
          </ac:spMkLst>
        </pc:spChg>
        <pc:spChg chg="mod">
          <ac:chgData name="Cao Tianyue" userId="002e49554a3b1526" providerId="LiveId" clId="{AB94867C-7F1F-4F52-A7CC-1BBF41B9F577}" dt="2020-11-20T02:42:50.751" v="41566" actId="947"/>
          <ac:spMkLst>
            <pc:docMk/>
            <pc:sldMk cId="0" sldId="296"/>
            <ac:spMk id="8123" creationId="{00000000-0000-0000-0000-000000000000}"/>
          </ac:spMkLst>
        </pc:spChg>
        <pc:spChg chg="mod">
          <ac:chgData name="Cao Tianyue" userId="002e49554a3b1526" providerId="LiveId" clId="{AB94867C-7F1F-4F52-A7CC-1BBF41B9F577}" dt="2020-11-20T02:42:50.751" v="41562" actId="947"/>
          <ac:spMkLst>
            <pc:docMk/>
            <pc:sldMk cId="0" sldId="296"/>
            <ac:spMk id="8124" creationId="{00000000-0000-0000-0000-000000000000}"/>
          </ac:spMkLst>
        </pc:spChg>
        <pc:spChg chg="mod">
          <ac:chgData name="Cao Tianyue" userId="002e49554a3b1526" providerId="LiveId" clId="{AB94867C-7F1F-4F52-A7CC-1BBF41B9F577}" dt="2020-11-20T02:42:50.751" v="41558" actId="947"/>
          <ac:spMkLst>
            <pc:docMk/>
            <pc:sldMk cId="0" sldId="296"/>
            <ac:spMk id="8126" creationId="{00000000-0000-0000-0000-000000000000}"/>
          </ac:spMkLst>
        </pc:spChg>
        <pc:spChg chg="mod">
          <ac:chgData name="Cao Tianyue" userId="002e49554a3b1526" providerId="LiveId" clId="{AB94867C-7F1F-4F52-A7CC-1BBF41B9F577}" dt="2020-11-20T02:42:50.751" v="41554" actId="947"/>
          <ac:spMkLst>
            <pc:docMk/>
            <pc:sldMk cId="0" sldId="296"/>
            <ac:spMk id="8127" creationId="{00000000-0000-0000-0000-000000000000}"/>
          </ac:spMkLst>
        </pc:spChg>
        <pc:spChg chg="mod">
          <ac:chgData name="Cao Tianyue" userId="002e49554a3b1526" providerId="LiveId" clId="{AB94867C-7F1F-4F52-A7CC-1BBF41B9F577}" dt="2020-11-20T02:42:50.750" v="41550" actId="947"/>
          <ac:spMkLst>
            <pc:docMk/>
            <pc:sldMk cId="0" sldId="296"/>
            <ac:spMk id="8128" creationId="{00000000-0000-0000-0000-000000000000}"/>
          </ac:spMkLst>
        </pc:spChg>
        <pc:spChg chg="mod">
          <ac:chgData name="Cao Tianyue" userId="002e49554a3b1526" providerId="LiveId" clId="{AB94867C-7F1F-4F52-A7CC-1BBF41B9F577}" dt="2020-11-20T02:42:50.750" v="41546" actId="947"/>
          <ac:spMkLst>
            <pc:docMk/>
            <pc:sldMk cId="0" sldId="296"/>
            <ac:spMk id="8129" creationId="{00000000-0000-0000-0000-000000000000}"/>
          </ac:spMkLst>
        </pc:spChg>
        <pc:spChg chg="mod">
          <ac:chgData name="Cao Tianyue" userId="002e49554a3b1526" providerId="LiveId" clId="{AB94867C-7F1F-4F52-A7CC-1BBF41B9F577}" dt="2020-11-20T02:42:50.750" v="41542" actId="947"/>
          <ac:spMkLst>
            <pc:docMk/>
            <pc:sldMk cId="0" sldId="296"/>
            <ac:spMk id="8131" creationId="{00000000-0000-0000-0000-000000000000}"/>
          </ac:spMkLst>
        </pc:spChg>
        <pc:spChg chg="mod">
          <ac:chgData name="Cao Tianyue" userId="002e49554a3b1526" providerId="LiveId" clId="{AB94867C-7F1F-4F52-A7CC-1BBF41B9F577}" dt="2020-11-20T02:42:50.750" v="41538" actId="947"/>
          <ac:spMkLst>
            <pc:docMk/>
            <pc:sldMk cId="0" sldId="296"/>
            <ac:spMk id="8132" creationId="{00000000-0000-0000-0000-000000000000}"/>
          </ac:spMkLst>
        </pc:spChg>
        <pc:spChg chg="mod">
          <ac:chgData name="Cao Tianyue" userId="002e49554a3b1526" providerId="LiveId" clId="{AB94867C-7F1F-4F52-A7CC-1BBF41B9F577}" dt="2020-11-20T02:42:50.688" v="40519" actId="947"/>
          <ac:spMkLst>
            <pc:docMk/>
            <pc:sldMk cId="0" sldId="296"/>
            <ac:spMk id="8134" creationId="{00000000-0000-0000-0000-000000000000}"/>
          </ac:spMkLst>
        </pc:spChg>
        <pc:spChg chg="mod">
          <ac:chgData name="Cao Tianyue" userId="002e49554a3b1526" providerId="LiveId" clId="{AB94867C-7F1F-4F52-A7CC-1BBF41B9F577}" dt="2020-11-20T02:42:50.683" v="40445" actId="947"/>
          <ac:spMkLst>
            <pc:docMk/>
            <pc:sldMk cId="0" sldId="296"/>
            <ac:spMk id="8135" creationId="{00000000-0000-0000-0000-000000000000}"/>
          </ac:spMkLst>
        </pc:spChg>
        <pc:spChg chg="mod">
          <ac:chgData name="Cao Tianyue" userId="002e49554a3b1526" providerId="LiveId" clId="{AB94867C-7F1F-4F52-A7CC-1BBF41B9F577}" dt="2020-11-20T02:42:50.687" v="40512" actId="947"/>
          <ac:spMkLst>
            <pc:docMk/>
            <pc:sldMk cId="0" sldId="296"/>
            <ac:spMk id="8137" creationId="{00000000-0000-0000-0000-000000000000}"/>
          </ac:spMkLst>
        </pc:spChg>
        <pc:spChg chg="mod">
          <ac:chgData name="Cao Tianyue" userId="002e49554a3b1526" providerId="LiveId" clId="{AB94867C-7F1F-4F52-A7CC-1BBF41B9F577}" dt="2020-11-20T02:42:50.682" v="40431" actId="947"/>
          <ac:spMkLst>
            <pc:docMk/>
            <pc:sldMk cId="0" sldId="296"/>
            <ac:spMk id="8138" creationId="{00000000-0000-0000-0000-000000000000}"/>
          </ac:spMkLst>
        </pc:spChg>
        <pc:spChg chg="mod">
          <ac:chgData name="Cao Tianyue" userId="002e49554a3b1526" providerId="LiveId" clId="{AB94867C-7F1F-4F52-A7CC-1BBF41B9F577}" dt="2020-11-20T02:42:50.679" v="40380" actId="947"/>
          <ac:spMkLst>
            <pc:docMk/>
            <pc:sldMk cId="0" sldId="296"/>
            <ac:spMk id="8139" creationId="{00000000-0000-0000-0000-000000000000}"/>
          </ac:spMkLst>
        </pc:spChg>
        <pc:spChg chg="mod">
          <ac:chgData name="Cao Tianyue" userId="002e49554a3b1526" providerId="LiveId" clId="{AB94867C-7F1F-4F52-A7CC-1BBF41B9F577}" dt="2020-11-20T02:42:50.677" v="40348" actId="947"/>
          <ac:spMkLst>
            <pc:docMk/>
            <pc:sldMk cId="0" sldId="296"/>
            <ac:spMk id="8140" creationId="{00000000-0000-0000-0000-000000000000}"/>
          </ac:spMkLst>
        </pc:spChg>
        <pc:spChg chg="mod">
          <ac:chgData name="Cao Tianyue" userId="002e49554a3b1526" providerId="LiveId" clId="{AB94867C-7F1F-4F52-A7CC-1BBF41B9F577}" dt="2020-11-20T02:42:50.749" v="41534" actId="947"/>
          <ac:spMkLst>
            <pc:docMk/>
            <pc:sldMk cId="0" sldId="296"/>
            <ac:spMk id="8142" creationId="{00000000-0000-0000-0000-000000000000}"/>
          </ac:spMkLst>
        </pc:spChg>
        <pc:spChg chg="mod">
          <ac:chgData name="Cao Tianyue" userId="002e49554a3b1526" providerId="LiveId" clId="{AB94867C-7F1F-4F52-A7CC-1BBF41B9F577}" dt="2020-11-20T02:42:50.749" v="41530" actId="947"/>
          <ac:spMkLst>
            <pc:docMk/>
            <pc:sldMk cId="0" sldId="296"/>
            <ac:spMk id="8143" creationId="{00000000-0000-0000-0000-000000000000}"/>
          </ac:spMkLst>
        </pc:spChg>
        <pc:spChg chg="mod">
          <ac:chgData name="Cao Tianyue" userId="002e49554a3b1526" providerId="LiveId" clId="{AB94867C-7F1F-4F52-A7CC-1BBF41B9F577}" dt="2020-11-20T02:42:50.749" v="41526" actId="947"/>
          <ac:spMkLst>
            <pc:docMk/>
            <pc:sldMk cId="0" sldId="296"/>
            <ac:spMk id="8144" creationId="{00000000-0000-0000-0000-000000000000}"/>
          </ac:spMkLst>
        </pc:spChg>
        <pc:spChg chg="mod">
          <ac:chgData name="Cao Tianyue" userId="002e49554a3b1526" providerId="LiveId" clId="{AB94867C-7F1F-4F52-A7CC-1BBF41B9F577}" dt="2020-11-20T02:42:50.749" v="41522" actId="947"/>
          <ac:spMkLst>
            <pc:docMk/>
            <pc:sldMk cId="0" sldId="296"/>
            <ac:spMk id="8145" creationId="{00000000-0000-0000-0000-000000000000}"/>
          </ac:spMkLst>
        </pc:spChg>
        <pc:spChg chg="mod">
          <ac:chgData name="Cao Tianyue" userId="002e49554a3b1526" providerId="LiveId" clId="{AB94867C-7F1F-4F52-A7CC-1BBF41B9F577}" dt="2020-11-20T02:42:50.748" v="41518" actId="947"/>
          <ac:spMkLst>
            <pc:docMk/>
            <pc:sldMk cId="0" sldId="296"/>
            <ac:spMk id="8147" creationId="{00000000-0000-0000-0000-000000000000}"/>
          </ac:spMkLst>
        </pc:spChg>
        <pc:spChg chg="mod">
          <ac:chgData name="Cao Tianyue" userId="002e49554a3b1526" providerId="LiveId" clId="{AB94867C-7F1F-4F52-A7CC-1BBF41B9F577}" dt="2020-11-20T02:42:50.748" v="41514" actId="947"/>
          <ac:spMkLst>
            <pc:docMk/>
            <pc:sldMk cId="0" sldId="296"/>
            <ac:spMk id="8148" creationId="{00000000-0000-0000-0000-000000000000}"/>
          </ac:spMkLst>
        </pc:spChg>
        <pc:spChg chg="mod">
          <ac:chgData name="Cao Tianyue" userId="002e49554a3b1526" providerId="LiveId" clId="{AB94867C-7F1F-4F52-A7CC-1BBF41B9F577}" dt="2020-11-20T02:42:50.748" v="41510" actId="947"/>
          <ac:spMkLst>
            <pc:docMk/>
            <pc:sldMk cId="0" sldId="296"/>
            <ac:spMk id="8149" creationId="{00000000-0000-0000-0000-000000000000}"/>
          </ac:spMkLst>
        </pc:spChg>
        <pc:spChg chg="mod">
          <ac:chgData name="Cao Tianyue" userId="002e49554a3b1526" providerId="LiveId" clId="{AB94867C-7F1F-4F52-A7CC-1BBF41B9F577}" dt="2020-11-20T02:42:50.748" v="41506" actId="947"/>
          <ac:spMkLst>
            <pc:docMk/>
            <pc:sldMk cId="0" sldId="296"/>
            <ac:spMk id="8150" creationId="{00000000-0000-0000-0000-000000000000}"/>
          </ac:spMkLst>
        </pc:spChg>
        <pc:spChg chg="mod">
          <ac:chgData name="Cao Tianyue" userId="002e49554a3b1526" providerId="LiveId" clId="{AB94867C-7F1F-4F52-A7CC-1BBF41B9F577}" dt="2020-11-20T02:42:50.748" v="41502" actId="947"/>
          <ac:spMkLst>
            <pc:docMk/>
            <pc:sldMk cId="0" sldId="296"/>
            <ac:spMk id="8151" creationId="{00000000-0000-0000-0000-000000000000}"/>
          </ac:spMkLst>
        </pc:spChg>
        <pc:spChg chg="mod">
          <ac:chgData name="Cao Tianyue" userId="002e49554a3b1526" providerId="LiveId" clId="{AB94867C-7F1F-4F52-A7CC-1BBF41B9F577}" dt="2020-11-20T02:42:50.747" v="41498" actId="947"/>
          <ac:spMkLst>
            <pc:docMk/>
            <pc:sldMk cId="0" sldId="296"/>
            <ac:spMk id="8152" creationId="{00000000-0000-0000-0000-000000000000}"/>
          </ac:spMkLst>
        </pc:spChg>
        <pc:spChg chg="mod">
          <ac:chgData name="Cao Tianyue" userId="002e49554a3b1526" providerId="LiveId" clId="{AB94867C-7F1F-4F52-A7CC-1BBF41B9F577}" dt="2020-11-20T02:42:50.747" v="41494" actId="947"/>
          <ac:spMkLst>
            <pc:docMk/>
            <pc:sldMk cId="0" sldId="296"/>
            <ac:spMk id="8153" creationId="{00000000-0000-0000-0000-000000000000}"/>
          </ac:spMkLst>
        </pc:spChg>
        <pc:spChg chg="mod">
          <ac:chgData name="Cao Tianyue" userId="002e49554a3b1526" providerId="LiveId" clId="{AB94867C-7F1F-4F52-A7CC-1BBF41B9F577}" dt="2020-11-20T02:42:50.747" v="41490" actId="947"/>
          <ac:spMkLst>
            <pc:docMk/>
            <pc:sldMk cId="0" sldId="296"/>
            <ac:spMk id="8155" creationId="{00000000-0000-0000-0000-000000000000}"/>
          </ac:spMkLst>
        </pc:spChg>
        <pc:spChg chg="mod">
          <ac:chgData name="Cao Tianyue" userId="002e49554a3b1526" providerId="LiveId" clId="{AB94867C-7F1F-4F52-A7CC-1BBF41B9F577}" dt="2020-11-20T02:42:50.747" v="41486" actId="947"/>
          <ac:spMkLst>
            <pc:docMk/>
            <pc:sldMk cId="0" sldId="296"/>
            <ac:spMk id="8156" creationId="{00000000-0000-0000-0000-000000000000}"/>
          </ac:spMkLst>
        </pc:spChg>
        <pc:spChg chg="mod">
          <ac:chgData name="Cao Tianyue" userId="002e49554a3b1526" providerId="LiveId" clId="{AB94867C-7F1F-4F52-A7CC-1BBF41B9F577}" dt="2020-11-20T02:42:50.746" v="41482" actId="947"/>
          <ac:spMkLst>
            <pc:docMk/>
            <pc:sldMk cId="0" sldId="296"/>
            <ac:spMk id="8157" creationId="{00000000-0000-0000-0000-000000000000}"/>
          </ac:spMkLst>
        </pc:spChg>
        <pc:spChg chg="mod">
          <ac:chgData name="Cao Tianyue" userId="002e49554a3b1526" providerId="LiveId" clId="{AB94867C-7F1F-4F52-A7CC-1BBF41B9F577}" dt="2020-11-20T02:42:50.746" v="41478" actId="947"/>
          <ac:spMkLst>
            <pc:docMk/>
            <pc:sldMk cId="0" sldId="296"/>
            <ac:spMk id="8159" creationId="{00000000-0000-0000-0000-000000000000}"/>
          </ac:spMkLst>
        </pc:spChg>
        <pc:spChg chg="mod">
          <ac:chgData name="Cao Tianyue" userId="002e49554a3b1526" providerId="LiveId" clId="{AB94867C-7F1F-4F52-A7CC-1BBF41B9F577}" dt="2020-11-20T02:42:50.746" v="41474" actId="947"/>
          <ac:spMkLst>
            <pc:docMk/>
            <pc:sldMk cId="0" sldId="296"/>
            <ac:spMk id="8160" creationId="{00000000-0000-0000-0000-000000000000}"/>
          </ac:spMkLst>
        </pc:spChg>
        <pc:spChg chg="mod">
          <ac:chgData name="Cao Tianyue" userId="002e49554a3b1526" providerId="LiveId" clId="{AB94867C-7F1F-4F52-A7CC-1BBF41B9F577}" dt="2020-11-20T02:42:50.746" v="41470" actId="947"/>
          <ac:spMkLst>
            <pc:docMk/>
            <pc:sldMk cId="0" sldId="296"/>
            <ac:spMk id="8161" creationId="{00000000-0000-0000-0000-000000000000}"/>
          </ac:spMkLst>
        </pc:spChg>
        <pc:spChg chg="mod">
          <ac:chgData name="Cao Tianyue" userId="002e49554a3b1526" providerId="LiveId" clId="{AB94867C-7F1F-4F52-A7CC-1BBF41B9F577}" dt="2020-11-20T02:42:50.745" v="41466" actId="947"/>
          <ac:spMkLst>
            <pc:docMk/>
            <pc:sldMk cId="0" sldId="296"/>
            <ac:spMk id="8162" creationId="{00000000-0000-0000-0000-000000000000}"/>
          </ac:spMkLst>
        </pc:spChg>
        <pc:spChg chg="mod">
          <ac:chgData name="Cao Tianyue" userId="002e49554a3b1526" providerId="LiveId" clId="{AB94867C-7F1F-4F52-A7CC-1BBF41B9F577}" dt="2020-11-20T02:42:50.745" v="41462" actId="947"/>
          <ac:spMkLst>
            <pc:docMk/>
            <pc:sldMk cId="0" sldId="296"/>
            <ac:spMk id="8163" creationId="{00000000-0000-0000-0000-000000000000}"/>
          </ac:spMkLst>
        </pc:spChg>
        <pc:spChg chg="mod">
          <ac:chgData name="Cao Tianyue" userId="002e49554a3b1526" providerId="LiveId" clId="{AB94867C-7F1F-4F52-A7CC-1BBF41B9F577}" dt="2020-11-20T02:42:50.745" v="41458" actId="947"/>
          <ac:spMkLst>
            <pc:docMk/>
            <pc:sldMk cId="0" sldId="296"/>
            <ac:spMk id="8165" creationId="{00000000-0000-0000-0000-000000000000}"/>
          </ac:spMkLst>
        </pc:spChg>
        <pc:spChg chg="mod">
          <ac:chgData name="Cao Tianyue" userId="002e49554a3b1526" providerId="LiveId" clId="{AB94867C-7F1F-4F52-A7CC-1BBF41B9F577}" dt="2020-11-20T02:42:50.745" v="41454" actId="947"/>
          <ac:spMkLst>
            <pc:docMk/>
            <pc:sldMk cId="0" sldId="296"/>
            <ac:spMk id="8166" creationId="{00000000-0000-0000-0000-000000000000}"/>
          </ac:spMkLst>
        </pc:spChg>
        <pc:spChg chg="mod">
          <ac:chgData name="Cao Tianyue" userId="002e49554a3b1526" providerId="LiveId" clId="{AB94867C-7F1F-4F52-A7CC-1BBF41B9F577}" dt="2020-11-20T02:42:50.745" v="41450" actId="947"/>
          <ac:spMkLst>
            <pc:docMk/>
            <pc:sldMk cId="0" sldId="296"/>
            <ac:spMk id="8167" creationId="{00000000-0000-0000-0000-000000000000}"/>
          </ac:spMkLst>
        </pc:spChg>
        <pc:spChg chg="mod">
          <ac:chgData name="Cao Tianyue" userId="002e49554a3b1526" providerId="LiveId" clId="{AB94867C-7F1F-4F52-A7CC-1BBF41B9F577}" dt="2020-11-20T02:42:50.744" v="41446" actId="947"/>
          <ac:spMkLst>
            <pc:docMk/>
            <pc:sldMk cId="0" sldId="296"/>
            <ac:spMk id="8169" creationId="{00000000-0000-0000-0000-000000000000}"/>
          </ac:spMkLst>
        </pc:spChg>
        <pc:spChg chg="mod">
          <ac:chgData name="Cao Tianyue" userId="002e49554a3b1526" providerId="LiveId" clId="{AB94867C-7F1F-4F52-A7CC-1BBF41B9F577}" dt="2020-11-20T02:42:50.744" v="41442" actId="947"/>
          <ac:spMkLst>
            <pc:docMk/>
            <pc:sldMk cId="0" sldId="296"/>
            <ac:spMk id="8170" creationId="{00000000-0000-0000-0000-000000000000}"/>
          </ac:spMkLst>
        </pc:spChg>
        <pc:spChg chg="mod">
          <ac:chgData name="Cao Tianyue" userId="002e49554a3b1526" providerId="LiveId" clId="{AB94867C-7F1F-4F52-A7CC-1BBF41B9F577}" dt="2020-11-20T02:42:50.744" v="41438" actId="947"/>
          <ac:spMkLst>
            <pc:docMk/>
            <pc:sldMk cId="0" sldId="296"/>
            <ac:spMk id="8171" creationId="{00000000-0000-0000-0000-000000000000}"/>
          </ac:spMkLst>
        </pc:spChg>
        <pc:spChg chg="mod">
          <ac:chgData name="Cao Tianyue" userId="002e49554a3b1526" providerId="LiveId" clId="{AB94867C-7F1F-4F52-A7CC-1BBF41B9F577}" dt="2020-11-20T02:42:50.744" v="41434" actId="947"/>
          <ac:spMkLst>
            <pc:docMk/>
            <pc:sldMk cId="0" sldId="296"/>
            <ac:spMk id="8172" creationId="{00000000-0000-0000-0000-000000000000}"/>
          </ac:spMkLst>
        </pc:spChg>
        <pc:spChg chg="mod">
          <ac:chgData name="Cao Tianyue" userId="002e49554a3b1526" providerId="LiveId" clId="{AB94867C-7F1F-4F52-A7CC-1BBF41B9F577}" dt="2020-11-20T02:42:50.743" v="41430" actId="947"/>
          <ac:spMkLst>
            <pc:docMk/>
            <pc:sldMk cId="0" sldId="296"/>
            <ac:spMk id="8173" creationId="{00000000-0000-0000-0000-000000000000}"/>
          </ac:spMkLst>
        </pc:spChg>
        <pc:spChg chg="mod">
          <ac:chgData name="Cao Tianyue" userId="002e49554a3b1526" providerId="LiveId" clId="{AB94867C-7F1F-4F52-A7CC-1BBF41B9F577}" dt="2020-11-20T02:42:50.743" v="41426" actId="947"/>
          <ac:spMkLst>
            <pc:docMk/>
            <pc:sldMk cId="0" sldId="296"/>
            <ac:spMk id="8174" creationId="{00000000-0000-0000-0000-000000000000}"/>
          </ac:spMkLst>
        </pc:spChg>
        <pc:spChg chg="mod">
          <ac:chgData name="Cao Tianyue" userId="002e49554a3b1526" providerId="LiveId" clId="{AB94867C-7F1F-4F52-A7CC-1BBF41B9F577}" dt="2020-11-20T02:42:50.743" v="41422" actId="947"/>
          <ac:spMkLst>
            <pc:docMk/>
            <pc:sldMk cId="0" sldId="296"/>
            <ac:spMk id="8175" creationId="{00000000-0000-0000-0000-000000000000}"/>
          </ac:spMkLst>
        </pc:spChg>
        <pc:spChg chg="mod">
          <ac:chgData name="Cao Tianyue" userId="002e49554a3b1526" providerId="LiveId" clId="{AB94867C-7F1F-4F52-A7CC-1BBF41B9F577}" dt="2020-11-20T02:42:50.743" v="41418" actId="947"/>
          <ac:spMkLst>
            <pc:docMk/>
            <pc:sldMk cId="0" sldId="296"/>
            <ac:spMk id="8177" creationId="{00000000-0000-0000-0000-000000000000}"/>
          </ac:spMkLst>
        </pc:spChg>
        <pc:spChg chg="mod">
          <ac:chgData name="Cao Tianyue" userId="002e49554a3b1526" providerId="LiveId" clId="{AB94867C-7F1F-4F52-A7CC-1BBF41B9F577}" dt="2020-11-20T02:42:50.742" v="41414" actId="947"/>
          <ac:spMkLst>
            <pc:docMk/>
            <pc:sldMk cId="0" sldId="296"/>
            <ac:spMk id="8178" creationId="{00000000-0000-0000-0000-000000000000}"/>
          </ac:spMkLst>
        </pc:spChg>
        <pc:spChg chg="mod">
          <ac:chgData name="Cao Tianyue" userId="002e49554a3b1526" providerId="LiveId" clId="{AB94867C-7F1F-4F52-A7CC-1BBF41B9F577}" dt="2020-11-20T02:42:50.742" v="41410" actId="947"/>
          <ac:spMkLst>
            <pc:docMk/>
            <pc:sldMk cId="0" sldId="296"/>
            <ac:spMk id="8179" creationId="{00000000-0000-0000-0000-000000000000}"/>
          </ac:spMkLst>
        </pc:spChg>
        <pc:spChg chg="mod">
          <ac:chgData name="Cao Tianyue" userId="002e49554a3b1526" providerId="LiveId" clId="{AB94867C-7F1F-4F52-A7CC-1BBF41B9F577}" dt="2020-11-20T02:42:50.687" v="40502" actId="947"/>
          <ac:spMkLst>
            <pc:docMk/>
            <pc:sldMk cId="0" sldId="296"/>
            <ac:spMk id="8180" creationId="{00000000-0000-0000-0000-000000000000}"/>
          </ac:spMkLst>
        </pc:spChg>
        <pc:spChg chg="mod">
          <ac:chgData name="Cao Tianyue" userId="002e49554a3b1526" providerId="LiveId" clId="{AB94867C-7F1F-4F52-A7CC-1BBF41B9F577}" dt="2020-11-20T02:42:50.687" v="40507" actId="947"/>
          <ac:spMkLst>
            <pc:docMk/>
            <pc:sldMk cId="0" sldId="296"/>
            <ac:spMk id="8181" creationId="{00000000-0000-0000-0000-000000000000}"/>
          </ac:spMkLst>
        </pc:spChg>
        <pc:spChg chg="mod">
          <ac:chgData name="Cao Tianyue" userId="002e49554a3b1526" providerId="LiveId" clId="{AB94867C-7F1F-4F52-A7CC-1BBF41B9F577}" dt="2020-11-20T02:42:50.687" v="40513" actId="947"/>
          <ac:spMkLst>
            <pc:docMk/>
            <pc:sldMk cId="0" sldId="296"/>
            <ac:spMk id="8183" creationId="{00000000-0000-0000-0000-000000000000}"/>
          </ac:spMkLst>
        </pc:spChg>
        <pc:spChg chg="mod">
          <ac:chgData name="Cao Tianyue" userId="002e49554a3b1526" providerId="LiveId" clId="{AB94867C-7F1F-4F52-A7CC-1BBF41B9F577}" dt="2020-11-20T02:42:50.683" v="40441" actId="947"/>
          <ac:spMkLst>
            <pc:docMk/>
            <pc:sldMk cId="0" sldId="296"/>
            <ac:spMk id="8184" creationId="{00000000-0000-0000-0000-000000000000}"/>
          </ac:spMkLst>
        </pc:spChg>
        <pc:spChg chg="mod">
          <ac:chgData name="Cao Tianyue" userId="002e49554a3b1526" providerId="LiveId" clId="{AB94867C-7F1F-4F52-A7CC-1BBF41B9F577}" dt="2020-11-20T02:42:50.680" v="40387" actId="947"/>
          <ac:spMkLst>
            <pc:docMk/>
            <pc:sldMk cId="0" sldId="296"/>
            <ac:spMk id="8185" creationId="{00000000-0000-0000-0000-000000000000}"/>
          </ac:spMkLst>
        </pc:spChg>
        <pc:spChg chg="mod">
          <ac:chgData name="Cao Tianyue" userId="002e49554a3b1526" providerId="LiveId" clId="{AB94867C-7F1F-4F52-A7CC-1BBF41B9F577}" dt="2020-11-20T02:42:50.677" v="40350" actId="947"/>
          <ac:spMkLst>
            <pc:docMk/>
            <pc:sldMk cId="0" sldId="296"/>
            <ac:spMk id="8186" creationId="{00000000-0000-0000-0000-000000000000}"/>
          </ac:spMkLst>
        </pc:spChg>
        <pc:spChg chg="mod">
          <ac:chgData name="Cao Tianyue" userId="002e49554a3b1526" providerId="LiveId" clId="{AB94867C-7F1F-4F52-A7CC-1BBF41B9F577}" dt="2020-11-20T02:42:50.742" v="41406" actId="947"/>
          <ac:spMkLst>
            <pc:docMk/>
            <pc:sldMk cId="0" sldId="296"/>
            <ac:spMk id="8188" creationId="{00000000-0000-0000-0000-000000000000}"/>
          </ac:spMkLst>
        </pc:spChg>
        <pc:spChg chg="mod">
          <ac:chgData name="Cao Tianyue" userId="002e49554a3b1526" providerId="LiveId" clId="{AB94867C-7F1F-4F52-A7CC-1BBF41B9F577}" dt="2020-11-20T02:42:50.742" v="41402" actId="947"/>
          <ac:spMkLst>
            <pc:docMk/>
            <pc:sldMk cId="0" sldId="296"/>
            <ac:spMk id="8189" creationId="{00000000-0000-0000-0000-000000000000}"/>
          </ac:spMkLst>
        </pc:spChg>
        <pc:spChg chg="mod">
          <ac:chgData name="Cao Tianyue" userId="002e49554a3b1526" providerId="LiveId" clId="{AB94867C-7F1F-4F52-A7CC-1BBF41B9F577}" dt="2020-11-20T02:42:50.741" v="41398" actId="947"/>
          <ac:spMkLst>
            <pc:docMk/>
            <pc:sldMk cId="0" sldId="296"/>
            <ac:spMk id="8190" creationId="{00000000-0000-0000-0000-000000000000}"/>
          </ac:spMkLst>
        </pc:spChg>
        <pc:spChg chg="mod">
          <ac:chgData name="Cao Tianyue" userId="002e49554a3b1526" providerId="LiveId" clId="{AB94867C-7F1F-4F52-A7CC-1BBF41B9F577}" dt="2020-11-20T02:42:50.741" v="41394" actId="947"/>
          <ac:spMkLst>
            <pc:docMk/>
            <pc:sldMk cId="0" sldId="296"/>
            <ac:spMk id="8191" creationId="{00000000-0000-0000-0000-000000000000}"/>
          </ac:spMkLst>
        </pc:spChg>
        <pc:spChg chg="mod">
          <ac:chgData name="Cao Tianyue" userId="002e49554a3b1526" providerId="LiveId" clId="{AB94867C-7F1F-4F52-A7CC-1BBF41B9F577}" dt="2020-11-20T02:42:50.741" v="41390" actId="947"/>
          <ac:spMkLst>
            <pc:docMk/>
            <pc:sldMk cId="0" sldId="296"/>
            <ac:spMk id="8192" creationId="{00000000-0000-0000-0000-000000000000}"/>
          </ac:spMkLst>
        </pc:spChg>
        <pc:spChg chg="mod">
          <ac:chgData name="Cao Tianyue" userId="002e49554a3b1526" providerId="LiveId" clId="{AB94867C-7F1F-4F52-A7CC-1BBF41B9F577}" dt="2020-11-20T02:42:50.741" v="41386" actId="947"/>
          <ac:spMkLst>
            <pc:docMk/>
            <pc:sldMk cId="0" sldId="296"/>
            <ac:spMk id="8193" creationId="{00000000-0000-0000-0000-000000000000}"/>
          </ac:spMkLst>
        </pc:spChg>
        <pc:spChg chg="mod">
          <ac:chgData name="Cao Tianyue" userId="002e49554a3b1526" providerId="LiveId" clId="{AB94867C-7F1F-4F52-A7CC-1BBF41B9F577}" dt="2020-11-20T02:42:50.741" v="41382" actId="947"/>
          <ac:spMkLst>
            <pc:docMk/>
            <pc:sldMk cId="0" sldId="296"/>
            <ac:spMk id="8194" creationId="{00000000-0000-0000-0000-000000000000}"/>
          </ac:spMkLst>
        </pc:spChg>
        <pc:spChg chg="mod">
          <ac:chgData name="Cao Tianyue" userId="002e49554a3b1526" providerId="LiveId" clId="{AB94867C-7F1F-4F52-A7CC-1BBF41B9F577}" dt="2020-11-20T02:42:50.740" v="41378" actId="947"/>
          <ac:spMkLst>
            <pc:docMk/>
            <pc:sldMk cId="0" sldId="296"/>
            <ac:spMk id="8196" creationId="{00000000-0000-0000-0000-000000000000}"/>
          </ac:spMkLst>
        </pc:spChg>
        <pc:spChg chg="mod">
          <ac:chgData name="Cao Tianyue" userId="002e49554a3b1526" providerId="LiveId" clId="{AB94867C-7F1F-4F52-A7CC-1BBF41B9F577}" dt="2020-11-20T02:42:50.740" v="41374" actId="947"/>
          <ac:spMkLst>
            <pc:docMk/>
            <pc:sldMk cId="0" sldId="296"/>
            <ac:spMk id="8197" creationId="{00000000-0000-0000-0000-000000000000}"/>
          </ac:spMkLst>
        </pc:spChg>
        <pc:spChg chg="mod">
          <ac:chgData name="Cao Tianyue" userId="002e49554a3b1526" providerId="LiveId" clId="{AB94867C-7F1F-4F52-A7CC-1BBF41B9F577}" dt="2020-11-20T02:42:50.739" v="41370" actId="947"/>
          <ac:spMkLst>
            <pc:docMk/>
            <pc:sldMk cId="0" sldId="296"/>
            <ac:spMk id="8198" creationId="{00000000-0000-0000-0000-000000000000}"/>
          </ac:spMkLst>
        </pc:spChg>
        <pc:spChg chg="mod">
          <ac:chgData name="Cao Tianyue" userId="002e49554a3b1526" providerId="LiveId" clId="{AB94867C-7F1F-4F52-A7CC-1BBF41B9F577}" dt="2020-11-20T02:42:50.739" v="41366" actId="947"/>
          <ac:spMkLst>
            <pc:docMk/>
            <pc:sldMk cId="0" sldId="296"/>
            <ac:spMk id="8200" creationId="{00000000-0000-0000-0000-000000000000}"/>
          </ac:spMkLst>
        </pc:spChg>
        <pc:spChg chg="mod">
          <ac:chgData name="Cao Tianyue" userId="002e49554a3b1526" providerId="LiveId" clId="{AB94867C-7F1F-4F52-A7CC-1BBF41B9F577}" dt="2020-11-20T02:42:50.739" v="41362" actId="947"/>
          <ac:spMkLst>
            <pc:docMk/>
            <pc:sldMk cId="0" sldId="296"/>
            <ac:spMk id="8201" creationId="{00000000-0000-0000-0000-000000000000}"/>
          </ac:spMkLst>
        </pc:spChg>
        <pc:spChg chg="mod">
          <ac:chgData name="Cao Tianyue" userId="002e49554a3b1526" providerId="LiveId" clId="{AB94867C-7F1F-4F52-A7CC-1BBF41B9F577}" dt="2020-11-20T02:42:50.739" v="41358" actId="947"/>
          <ac:spMkLst>
            <pc:docMk/>
            <pc:sldMk cId="0" sldId="296"/>
            <ac:spMk id="8202" creationId="{00000000-0000-0000-0000-000000000000}"/>
          </ac:spMkLst>
        </pc:spChg>
        <pc:spChg chg="mod">
          <ac:chgData name="Cao Tianyue" userId="002e49554a3b1526" providerId="LiveId" clId="{AB94867C-7F1F-4F52-A7CC-1BBF41B9F577}" dt="2020-11-20T02:42:50.738" v="41354" actId="947"/>
          <ac:spMkLst>
            <pc:docMk/>
            <pc:sldMk cId="0" sldId="296"/>
            <ac:spMk id="8203" creationId="{00000000-0000-0000-0000-000000000000}"/>
          </ac:spMkLst>
        </pc:spChg>
        <pc:spChg chg="mod">
          <ac:chgData name="Cao Tianyue" userId="002e49554a3b1526" providerId="LiveId" clId="{AB94867C-7F1F-4F52-A7CC-1BBF41B9F577}" dt="2020-11-20T02:42:50.738" v="41350" actId="947"/>
          <ac:spMkLst>
            <pc:docMk/>
            <pc:sldMk cId="0" sldId="296"/>
            <ac:spMk id="8204" creationId="{00000000-0000-0000-0000-000000000000}"/>
          </ac:spMkLst>
        </pc:spChg>
        <pc:spChg chg="mod">
          <ac:chgData name="Cao Tianyue" userId="002e49554a3b1526" providerId="LiveId" clId="{AB94867C-7F1F-4F52-A7CC-1BBF41B9F577}" dt="2020-11-20T02:42:50.738" v="41346" actId="947"/>
          <ac:spMkLst>
            <pc:docMk/>
            <pc:sldMk cId="0" sldId="296"/>
            <ac:spMk id="8206" creationId="{00000000-0000-0000-0000-000000000000}"/>
          </ac:spMkLst>
        </pc:spChg>
        <pc:spChg chg="mod">
          <ac:chgData name="Cao Tianyue" userId="002e49554a3b1526" providerId="LiveId" clId="{AB94867C-7F1F-4F52-A7CC-1BBF41B9F577}" dt="2020-11-20T02:42:50.738" v="41342" actId="947"/>
          <ac:spMkLst>
            <pc:docMk/>
            <pc:sldMk cId="0" sldId="296"/>
            <ac:spMk id="8207" creationId="{00000000-0000-0000-0000-000000000000}"/>
          </ac:spMkLst>
        </pc:spChg>
        <pc:spChg chg="mod">
          <ac:chgData name="Cao Tianyue" userId="002e49554a3b1526" providerId="LiveId" clId="{AB94867C-7F1F-4F52-A7CC-1BBF41B9F577}" dt="2020-11-20T02:42:50.737" v="41338" actId="947"/>
          <ac:spMkLst>
            <pc:docMk/>
            <pc:sldMk cId="0" sldId="296"/>
            <ac:spMk id="8208" creationId="{00000000-0000-0000-0000-000000000000}"/>
          </ac:spMkLst>
        </pc:spChg>
        <pc:spChg chg="mod">
          <ac:chgData name="Cao Tianyue" userId="002e49554a3b1526" providerId="LiveId" clId="{AB94867C-7F1F-4F52-A7CC-1BBF41B9F577}" dt="2020-11-20T02:42:50.737" v="41334" actId="947"/>
          <ac:spMkLst>
            <pc:docMk/>
            <pc:sldMk cId="0" sldId="296"/>
            <ac:spMk id="8209" creationId="{00000000-0000-0000-0000-000000000000}"/>
          </ac:spMkLst>
        </pc:spChg>
        <pc:spChg chg="mod">
          <ac:chgData name="Cao Tianyue" userId="002e49554a3b1526" providerId="LiveId" clId="{AB94867C-7F1F-4F52-A7CC-1BBF41B9F577}" dt="2020-11-20T02:42:50.737" v="41330" actId="947"/>
          <ac:spMkLst>
            <pc:docMk/>
            <pc:sldMk cId="0" sldId="296"/>
            <ac:spMk id="8210" creationId="{00000000-0000-0000-0000-000000000000}"/>
          </ac:spMkLst>
        </pc:spChg>
        <pc:spChg chg="mod">
          <ac:chgData name="Cao Tianyue" userId="002e49554a3b1526" providerId="LiveId" clId="{AB94867C-7F1F-4F52-A7CC-1BBF41B9F577}" dt="2020-11-20T02:42:50.737" v="41326" actId="947"/>
          <ac:spMkLst>
            <pc:docMk/>
            <pc:sldMk cId="0" sldId="296"/>
            <ac:spMk id="8211" creationId="{00000000-0000-0000-0000-000000000000}"/>
          </ac:spMkLst>
        </pc:spChg>
        <pc:spChg chg="mod">
          <ac:chgData name="Cao Tianyue" userId="002e49554a3b1526" providerId="LiveId" clId="{AB94867C-7F1F-4F52-A7CC-1BBF41B9F577}" dt="2020-11-20T02:42:50.737" v="41322" actId="947"/>
          <ac:spMkLst>
            <pc:docMk/>
            <pc:sldMk cId="0" sldId="296"/>
            <ac:spMk id="8212" creationId="{00000000-0000-0000-0000-000000000000}"/>
          </ac:spMkLst>
        </pc:spChg>
        <pc:spChg chg="mod">
          <ac:chgData name="Cao Tianyue" userId="002e49554a3b1526" providerId="LiveId" clId="{AB94867C-7F1F-4F52-A7CC-1BBF41B9F577}" dt="2020-11-20T02:42:50.736" v="41318" actId="947"/>
          <ac:spMkLst>
            <pc:docMk/>
            <pc:sldMk cId="0" sldId="296"/>
            <ac:spMk id="8214" creationId="{00000000-0000-0000-0000-000000000000}"/>
          </ac:spMkLst>
        </pc:spChg>
        <pc:spChg chg="mod">
          <ac:chgData name="Cao Tianyue" userId="002e49554a3b1526" providerId="LiveId" clId="{AB94867C-7F1F-4F52-A7CC-1BBF41B9F577}" dt="2020-11-20T02:42:50.736" v="41314" actId="947"/>
          <ac:spMkLst>
            <pc:docMk/>
            <pc:sldMk cId="0" sldId="296"/>
            <ac:spMk id="8215" creationId="{00000000-0000-0000-0000-000000000000}"/>
          </ac:spMkLst>
        </pc:spChg>
        <pc:spChg chg="mod">
          <ac:chgData name="Cao Tianyue" userId="002e49554a3b1526" providerId="LiveId" clId="{AB94867C-7F1F-4F52-A7CC-1BBF41B9F577}" dt="2020-11-20T02:42:50.736" v="41310" actId="947"/>
          <ac:spMkLst>
            <pc:docMk/>
            <pc:sldMk cId="0" sldId="296"/>
            <ac:spMk id="8216" creationId="{00000000-0000-0000-0000-000000000000}"/>
          </ac:spMkLst>
        </pc:spChg>
        <pc:spChg chg="mod">
          <ac:chgData name="Cao Tianyue" userId="002e49554a3b1526" providerId="LiveId" clId="{AB94867C-7F1F-4F52-A7CC-1BBF41B9F577}" dt="2020-11-20T02:42:50.736" v="41306" actId="947"/>
          <ac:spMkLst>
            <pc:docMk/>
            <pc:sldMk cId="0" sldId="296"/>
            <ac:spMk id="8218" creationId="{00000000-0000-0000-0000-000000000000}"/>
          </ac:spMkLst>
        </pc:spChg>
        <pc:spChg chg="mod">
          <ac:chgData name="Cao Tianyue" userId="002e49554a3b1526" providerId="LiveId" clId="{AB94867C-7F1F-4F52-A7CC-1BBF41B9F577}" dt="2020-11-20T02:42:50.735" v="41302" actId="947"/>
          <ac:spMkLst>
            <pc:docMk/>
            <pc:sldMk cId="0" sldId="296"/>
            <ac:spMk id="8219" creationId="{00000000-0000-0000-0000-000000000000}"/>
          </ac:spMkLst>
        </pc:spChg>
        <pc:spChg chg="mod">
          <ac:chgData name="Cao Tianyue" userId="002e49554a3b1526" providerId="LiveId" clId="{AB94867C-7F1F-4F52-A7CC-1BBF41B9F577}" dt="2020-11-20T02:42:50.735" v="41298" actId="947"/>
          <ac:spMkLst>
            <pc:docMk/>
            <pc:sldMk cId="0" sldId="296"/>
            <ac:spMk id="8220" creationId="{00000000-0000-0000-0000-000000000000}"/>
          </ac:spMkLst>
        </pc:spChg>
        <pc:spChg chg="mod">
          <ac:chgData name="Cao Tianyue" userId="002e49554a3b1526" providerId="LiveId" clId="{AB94867C-7F1F-4F52-A7CC-1BBF41B9F577}" dt="2020-11-20T02:42:50.735" v="41294" actId="947"/>
          <ac:spMkLst>
            <pc:docMk/>
            <pc:sldMk cId="0" sldId="296"/>
            <ac:spMk id="8222" creationId="{00000000-0000-0000-0000-000000000000}"/>
          </ac:spMkLst>
        </pc:spChg>
        <pc:spChg chg="mod">
          <ac:chgData name="Cao Tianyue" userId="002e49554a3b1526" providerId="LiveId" clId="{AB94867C-7F1F-4F52-A7CC-1BBF41B9F577}" dt="2020-11-20T02:42:50.735" v="41290" actId="947"/>
          <ac:spMkLst>
            <pc:docMk/>
            <pc:sldMk cId="0" sldId="296"/>
            <ac:spMk id="8223" creationId="{00000000-0000-0000-0000-000000000000}"/>
          </ac:spMkLst>
        </pc:spChg>
        <pc:spChg chg="mod">
          <ac:chgData name="Cao Tianyue" userId="002e49554a3b1526" providerId="LiveId" clId="{AB94867C-7F1F-4F52-A7CC-1BBF41B9F577}" dt="2020-11-20T02:42:50.734" v="41286" actId="947"/>
          <ac:spMkLst>
            <pc:docMk/>
            <pc:sldMk cId="0" sldId="296"/>
            <ac:spMk id="8224" creationId="{00000000-0000-0000-0000-000000000000}"/>
          </ac:spMkLst>
        </pc:spChg>
        <pc:spChg chg="mod">
          <ac:chgData name="Cao Tianyue" userId="002e49554a3b1526" providerId="LiveId" clId="{AB94867C-7F1F-4F52-A7CC-1BBF41B9F577}" dt="2020-11-20T02:42:50.734" v="41282" actId="947"/>
          <ac:spMkLst>
            <pc:docMk/>
            <pc:sldMk cId="0" sldId="296"/>
            <ac:spMk id="8225" creationId="{00000000-0000-0000-0000-000000000000}"/>
          </ac:spMkLst>
        </pc:spChg>
        <pc:spChg chg="mod">
          <ac:chgData name="Cao Tianyue" userId="002e49554a3b1526" providerId="LiveId" clId="{AB94867C-7F1F-4F52-A7CC-1BBF41B9F577}" dt="2020-11-20T02:42:50.734" v="41278" actId="947"/>
          <ac:spMkLst>
            <pc:docMk/>
            <pc:sldMk cId="0" sldId="296"/>
            <ac:spMk id="8227" creationId="{00000000-0000-0000-0000-000000000000}"/>
          </ac:spMkLst>
        </pc:spChg>
        <pc:spChg chg="mod">
          <ac:chgData name="Cao Tianyue" userId="002e49554a3b1526" providerId="LiveId" clId="{AB94867C-7F1F-4F52-A7CC-1BBF41B9F577}" dt="2020-11-20T02:42:50.734" v="41274" actId="947"/>
          <ac:spMkLst>
            <pc:docMk/>
            <pc:sldMk cId="0" sldId="296"/>
            <ac:spMk id="8228" creationId="{00000000-0000-0000-0000-000000000000}"/>
          </ac:spMkLst>
        </pc:spChg>
        <pc:spChg chg="mod">
          <ac:chgData name="Cao Tianyue" userId="002e49554a3b1526" providerId="LiveId" clId="{AB94867C-7F1F-4F52-A7CC-1BBF41B9F577}" dt="2020-11-20T02:42:50.734" v="41270" actId="947"/>
          <ac:spMkLst>
            <pc:docMk/>
            <pc:sldMk cId="0" sldId="296"/>
            <ac:spMk id="8229" creationId="{00000000-0000-0000-0000-000000000000}"/>
          </ac:spMkLst>
        </pc:spChg>
        <pc:spChg chg="mod">
          <ac:chgData name="Cao Tianyue" userId="002e49554a3b1526" providerId="LiveId" clId="{AB94867C-7F1F-4F52-A7CC-1BBF41B9F577}" dt="2020-11-20T02:42:50.733" v="41266" actId="947"/>
          <ac:spMkLst>
            <pc:docMk/>
            <pc:sldMk cId="0" sldId="296"/>
            <ac:spMk id="8230" creationId="{00000000-0000-0000-0000-000000000000}"/>
          </ac:spMkLst>
        </pc:spChg>
        <pc:spChg chg="mod">
          <ac:chgData name="Cao Tianyue" userId="002e49554a3b1526" providerId="LiveId" clId="{AB94867C-7F1F-4F52-A7CC-1BBF41B9F577}" dt="2020-11-20T02:42:50.733" v="41262" actId="947"/>
          <ac:spMkLst>
            <pc:docMk/>
            <pc:sldMk cId="0" sldId="296"/>
            <ac:spMk id="8231" creationId="{00000000-0000-0000-0000-000000000000}"/>
          </ac:spMkLst>
        </pc:spChg>
        <pc:spChg chg="mod">
          <ac:chgData name="Cao Tianyue" userId="002e49554a3b1526" providerId="LiveId" clId="{AB94867C-7F1F-4F52-A7CC-1BBF41B9F577}" dt="2020-11-20T02:42:50.733" v="41258" actId="947"/>
          <ac:spMkLst>
            <pc:docMk/>
            <pc:sldMk cId="0" sldId="296"/>
            <ac:spMk id="8233" creationId="{00000000-0000-0000-0000-000000000000}"/>
          </ac:spMkLst>
        </pc:spChg>
        <pc:spChg chg="mod">
          <ac:chgData name="Cao Tianyue" userId="002e49554a3b1526" providerId="LiveId" clId="{AB94867C-7F1F-4F52-A7CC-1BBF41B9F577}" dt="2020-11-20T02:42:50.733" v="41254" actId="947"/>
          <ac:spMkLst>
            <pc:docMk/>
            <pc:sldMk cId="0" sldId="296"/>
            <ac:spMk id="8234" creationId="{00000000-0000-0000-0000-000000000000}"/>
          </ac:spMkLst>
        </pc:spChg>
        <pc:spChg chg="mod">
          <ac:chgData name="Cao Tianyue" userId="002e49554a3b1526" providerId="LiveId" clId="{AB94867C-7F1F-4F52-A7CC-1BBF41B9F577}" dt="2020-11-20T02:42:50.687" v="40511" actId="947"/>
          <ac:spMkLst>
            <pc:docMk/>
            <pc:sldMk cId="0" sldId="296"/>
            <ac:spMk id="8236" creationId="{00000000-0000-0000-0000-000000000000}"/>
          </ac:spMkLst>
        </pc:spChg>
        <pc:spChg chg="mod">
          <ac:chgData name="Cao Tianyue" userId="002e49554a3b1526" providerId="LiveId" clId="{AB94867C-7F1F-4F52-A7CC-1BBF41B9F577}" dt="2020-11-20T02:42:50.683" v="40451" actId="947"/>
          <ac:spMkLst>
            <pc:docMk/>
            <pc:sldMk cId="0" sldId="296"/>
            <ac:spMk id="8237" creationId="{00000000-0000-0000-0000-000000000000}"/>
          </ac:spMkLst>
        </pc:spChg>
        <pc:spChg chg="mod">
          <ac:chgData name="Cao Tianyue" userId="002e49554a3b1526" providerId="LiveId" clId="{AB94867C-7F1F-4F52-A7CC-1BBF41B9F577}" dt="2020-11-20T02:42:50.680" v="40398" actId="947"/>
          <ac:spMkLst>
            <pc:docMk/>
            <pc:sldMk cId="0" sldId="296"/>
            <ac:spMk id="8238" creationId="{00000000-0000-0000-0000-000000000000}"/>
          </ac:spMkLst>
        </pc:spChg>
        <pc:spChg chg="mod">
          <ac:chgData name="Cao Tianyue" userId="002e49554a3b1526" providerId="LiveId" clId="{AB94867C-7F1F-4F52-A7CC-1BBF41B9F577}" dt="2020-11-20T02:42:50.678" v="40359" actId="947"/>
          <ac:spMkLst>
            <pc:docMk/>
            <pc:sldMk cId="0" sldId="296"/>
            <ac:spMk id="8239" creationId="{00000000-0000-0000-0000-000000000000}"/>
          </ac:spMkLst>
        </pc:spChg>
        <pc:spChg chg="mod">
          <ac:chgData name="Cao Tianyue" userId="002e49554a3b1526" providerId="LiveId" clId="{AB94867C-7F1F-4F52-A7CC-1BBF41B9F577}" dt="2020-11-20T02:42:50.676" v="40330" actId="947"/>
          <ac:spMkLst>
            <pc:docMk/>
            <pc:sldMk cId="0" sldId="296"/>
            <ac:spMk id="8240" creationId="{00000000-0000-0000-0000-000000000000}"/>
          </ac:spMkLst>
        </pc:spChg>
        <pc:spChg chg="mod">
          <ac:chgData name="Cao Tianyue" userId="002e49554a3b1526" providerId="LiveId" clId="{AB94867C-7F1F-4F52-A7CC-1BBF41B9F577}" dt="2020-11-20T02:42:50.675" v="40314" actId="947"/>
          <ac:spMkLst>
            <pc:docMk/>
            <pc:sldMk cId="0" sldId="296"/>
            <ac:spMk id="8241" creationId="{00000000-0000-0000-0000-000000000000}"/>
          </ac:spMkLst>
        </pc:spChg>
        <pc:spChg chg="mod">
          <ac:chgData name="Cao Tianyue" userId="002e49554a3b1526" providerId="LiveId" clId="{AB94867C-7F1F-4F52-A7CC-1BBF41B9F577}" dt="2020-11-20T02:42:50.674" v="40298" actId="947"/>
          <ac:spMkLst>
            <pc:docMk/>
            <pc:sldMk cId="0" sldId="296"/>
            <ac:spMk id="8242" creationId="{00000000-0000-0000-0000-000000000000}"/>
          </ac:spMkLst>
        </pc:spChg>
        <pc:spChg chg="mod">
          <ac:chgData name="Cao Tianyue" userId="002e49554a3b1526" providerId="LiveId" clId="{AB94867C-7F1F-4F52-A7CC-1BBF41B9F577}" dt="2020-11-20T02:42:50.689" v="40533" actId="947"/>
          <ac:spMkLst>
            <pc:docMk/>
            <pc:sldMk cId="0" sldId="296"/>
            <ac:spMk id="8244" creationId="{00000000-0000-0000-0000-000000000000}"/>
          </ac:spMkLst>
        </pc:spChg>
        <pc:spChg chg="mod">
          <ac:chgData name="Cao Tianyue" userId="002e49554a3b1526" providerId="LiveId" clId="{AB94867C-7F1F-4F52-A7CC-1BBF41B9F577}" dt="2020-11-20T02:42:50.684" v="40462" actId="947"/>
          <ac:spMkLst>
            <pc:docMk/>
            <pc:sldMk cId="0" sldId="296"/>
            <ac:spMk id="8245" creationId="{00000000-0000-0000-0000-000000000000}"/>
          </ac:spMkLst>
        </pc:spChg>
        <pc:spChg chg="mod">
          <ac:chgData name="Cao Tianyue" userId="002e49554a3b1526" providerId="LiveId" clId="{AB94867C-7F1F-4F52-A7CC-1BBF41B9F577}" dt="2020-11-20T02:42:50.681" v="40410" actId="947"/>
          <ac:spMkLst>
            <pc:docMk/>
            <pc:sldMk cId="0" sldId="296"/>
            <ac:spMk id="8246" creationId="{00000000-0000-0000-0000-000000000000}"/>
          </ac:spMkLst>
        </pc:spChg>
        <pc:spChg chg="mod">
          <ac:chgData name="Cao Tianyue" userId="002e49554a3b1526" providerId="LiveId" clId="{AB94867C-7F1F-4F52-A7CC-1BBF41B9F577}" dt="2020-11-20T02:42:50.678" v="40370" actId="947"/>
          <ac:spMkLst>
            <pc:docMk/>
            <pc:sldMk cId="0" sldId="296"/>
            <ac:spMk id="8247" creationId="{00000000-0000-0000-0000-000000000000}"/>
          </ac:spMkLst>
        </pc:spChg>
        <pc:spChg chg="mod">
          <ac:chgData name="Cao Tianyue" userId="002e49554a3b1526" providerId="LiveId" clId="{AB94867C-7F1F-4F52-A7CC-1BBF41B9F577}" dt="2020-11-20T02:42:50.676" v="40338" actId="947"/>
          <ac:spMkLst>
            <pc:docMk/>
            <pc:sldMk cId="0" sldId="296"/>
            <ac:spMk id="8248" creationId="{00000000-0000-0000-0000-000000000000}"/>
          </ac:spMkLst>
        </pc:spChg>
        <pc:spChg chg="mod">
          <ac:chgData name="Cao Tianyue" userId="002e49554a3b1526" providerId="LiveId" clId="{AB94867C-7F1F-4F52-A7CC-1BBF41B9F577}" dt="2020-11-20T02:42:50.675" v="40319" actId="947"/>
          <ac:spMkLst>
            <pc:docMk/>
            <pc:sldMk cId="0" sldId="296"/>
            <ac:spMk id="8249" creationId="{00000000-0000-0000-0000-000000000000}"/>
          </ac:spMkLst>
        </pc:spChg>
        <pc:spChg chg="mod">
          <ac:chgData name="Cao Tianyue" userId="002e49554a3b1526" providerId="LiveId" clId="{AB94867C-7F1F-4F52-A7CC-1BBF41B9F577}" dt="2020-11-20T02:42:50.674" v="40303" actId="947"/>
          <ac:spMkLst>
            <pc:docMk/>
            <pc:sldMk cId="0" sldId="296"/>
            <ac:spMk id="8250" creationId="{00000000-0000-0000-0000-000000000000}"/>
          </ac:spMkLst>
        </pc:spChg>
        <pc:spChg chg="mod">
          <ac:chgData name="Cao Tianyue" userId="002e49554a3b1526" providerId="LiveId" clId="{AB94867C-7F1F-4F52-A7CC-1BBF41B9F577}" dt="2020-11-20T02:42:50.732" v="41250" actId="947"/>
          <ac:spMkLst>
            <pc:docMk/>
            <pc:sldMk cId="0" sldId="296"/>
            <ac:spMk id="8252" creationId="{00000000-0000-0000-0000-000000000000}"/>
          </ac:spMkLst>
        </pc:spChg>
        <pc:spChg chg="mod">
          <ac:chgData name="Cao Tianyue" userId="002e49554a3b1526" providerId="LiveId" clId="{AB94867C-7F1F-4F52-A7CC-1BBF41B9F577}" dt="2020-11-20T02:42:50.732" v="41246" actId="947"/>
          <ac:spMkLst>
            <pc:docMk/>
            <pc:sldMk cId="0" sldId="296"/>
            <ac:spMk id="8253" creationId="{00000000-0000-0000-0000-000000000000}"/>
          </ac:spMkLst>
        </pc:spChg>
        <pc:spChg chg="mod">
          <ac:chgData name="Cao Tianyue" userId="002e49554a3b1526" providerId="LiveId" clId="{AB94867C-7F1F-4F52-A7CC-1BBF41B9F577}" dt="2020-11-20T02:42:50.732" v="41242" actId="947"/>
          <ac:spMkLst>
            <pc:docMk/>
            <pc:sldMk cId="0" sldId="296"/>
            <ac:spMk id="8254" creationId="{00000000-0000-0000-0000-000000000000}"/>
          </ac:spMkLst>
        </pc:spChg>
        <pc:spChg chg="mod">
          <ac:chgData name="Cao Tianyue" userId="002e49554a3b1526" providerId="LiveId" clId="{AB94867C-7F1F-4F52-A7CC-1BBF41B9F577}" dt="2020-11-20T02:42:50.732" v="41238" actId="947"/>
          <ac:spMkLst>
            <pc:docMk/>
            <pc:sldMk cId="0" sldId="296"/>
            <ac:spMk id="8255" creationId="{00000000-0000-0000-0000-000000000000}"/>
          </ac:spMkLst>
        </pc:spChg>
        <pc:spChg chg="mod">
          <ac:chgData name="Cao Tianyue" userId="002e49554a3b1526" providerId="LiveId" clId="{AB94867C-7F1F-4F52-A7CC-1BBF41B9F577}" dt="2020-11-20T02:42:50.731" v="41234" actId="947"/>
          <ac:spMkLst>
            <pc:docMk/>
            <pc:sldMk cId="0" sldId="296"/>
            <ac:spMk id="8256" creationId="{00000000-0000-0000-0000-000000000000}"/>
          </ac:spMkLst>
        </pc:spChg>
        <pc:spChg chg="mod">
          <ac:chgData name="Cao Tianyue" userId="002e49554a3b1526" providerId="LiveId" clId="{AB94867C-7F1F-4F52-A7CC-1BBF41B9F577}" dt="2020-11-20T02:42:50.731" v="41230" actId="947"/>
          <ac:spMkLst>
            <pc:docMk/>
            <pc:sldMk cId="0" sldId="296"/>
            <ac:spMk id="8258" creationId="{00000000-0000-0000-0000-000000000000}"/>
          </ac:spMkLst>
        </pc:spChg>
        <pc:spChg chg="mod">
          <ac:chgData name="Cao Tianyue" userId="002e49554a3b1526" providerId="LiveId" clId="{AB94867C-7F1F-4F52-A7CC-1BBF41B9F577}" dt="2020-11-20T02:42:50.730" v="41226" actId="947"/>
          <ac:spMkLst>
            <pc:docMk/>
            <pc:sldMk cId="0" sldId="296"/>
            <ac:spMk id="8259" creationId="{00000000-0000-0000-0000-000000000000}"/>
          </ac:spMkLst>
        </pc:spChg>
        <pc:spChg chg="mod">
          <ac:chgData name="Cao Tianyue" userId="002e49554a3b1526" providerId="LiveId" clId="{AB94867C-7F1F-4F52-A7CC-1BBF41B9F577}" dt="2020-11-20T02:42:50.730" v="41222" actId="947"/>
          <ac:spMkLst>
            <pc:docMk/>
            <pc:sldMk cId="0" sldId="296"/>
            <ac:spMk id="8260" creationId="{00000000-0000-0000-0000-000000000000}"/>
          </ac:spMkLst>
        </pc:spChg>
        <pc:spChg chg="mod">
          <ac:chgData name="Cao Tianyue" userId="002e49554a3b1526" providerId="LiveId" clId="{AB94867C-7F1F-4F52-A7CC-1BBF41B9F577}" dt="2020-11-20T02:42:50.730" v="41218" actId="947"/>
          <ac:spMkLst>
            <pc:docMk/>
            <pc:sldMk cId="0" sldId="296"/>
            <ac:spMk id="8261" creationId="{00000000-0000-0000-0000-000000000000}"/>
          </ac:spMkLst>
        </pc:spChg>
        <pc:spChg chg="mod">
          <ac:chgData name="Cao Tianyue" userId="002e49554a3b1526" providerId="LiveId" clId="{AB94867C-7F1F-4F52-A7CC-1BBF41B9F577}" dt="2020-11-20T02:42:50.730" v="41214" actId="947"/>
          <ac:spMkLst>
            <pc:docMk/>
            <pc:sldMk cId="0" sldId="296"/>
            <ac:spMk id="8262" creationId="{00000000-0000-0000-0000-000000000000}"/>
          </ac:spMkLst>
        </pc:spChg>
        <pc:spChg chg="mod">
          <ac:chgData name="Cao Tianyue" userId="002e49554a3b1526" providerId="LiveId" clId="{AB94867C-7F1F-4F52-A7CC-1BBF41B9F577}" dt="2020-11-20T02:42:50.730" v="41210" actId="947"/>
          <ac:spMkLst>
            <pc:docMk/>
            <pc:sldMk cId="0" sldId="296"/>
            <ac:spMk id="8263" creationId="{00000000-0000-0000-0000-000000000000}"/>
          </ac:spMkLst>
        </pc:spChg>
        <pc:spChg chg="mod">
          <ac:chgData name="Cao Tianyue" userId="002e49554a3b1526" providerId="LiveId" clId="{AB94867C-7F1F-4F52-A7CC-1BBF41B9F577}" dt="2020-11-20T02:42:50.729" v="41206" actId="947"/>
          <ac:spMkLst>
            <pc:docMk/>
            <pc:sldMk cId="0" sldId="296"/>
            <ac:spMk id="8265" creationId="{00000000-0000-0000-0000-000000000000}"/>
          </ac:spMkLst>
        </pc:spChg>
        <pc:spChg chg="mod">
          <ac:chgData name="Cao Tianyue" userId="002e49554a3b1526" providerId="LiveId" clId="{AB94867C-7F1F-4F52-A7CC-1BBF41B9F577}" dt="2020-11-20T02:42:50.729" v="41202" actId="947"/>
          <ac:spMkLst>
            <pc:docMk/>
            <pc:sldMk cId="0" sldId="296"/>
            <ac:spMk id="8266" creationId="{00000000-0000-0000-0000-000000000000}"/>
          </ac:spMkLst>
        </pc:spChg>
        <pc:spChg chg="mod">
          <ac:chgData name="Cao Tianyue" userId="002e49554a3b1526" providerId="LiveId" clId="{AB94867C-7F1F-4F52-A7CC-1BBF41B9F577}" dt="2020-11-20T02:42:50.729" v="41198" actId="947"/>
          <ac:spMkLst>
            <pc:docMk/>
            <pc:sldMk cId="0" sldId="296"/>
            <ac:spMk id="8267" creationId="{00000000-0000-0000-0000-000000000000}"/>
          </ac:spMkLst>
        </pc:spChg>
        <pc:spChg chg="mod">
          <ac:chgData name="Cao Tianyue" userId="002e49554a3b1526" providerId="LiveId" clId="{AB94867C-7F1F-4F52-A7CC-1BBF41B9F577}" dt="2020-11-20T02:42:50.729" v="41194" actId="947"/>
          <ac:spMkLst>
            <pc:docMk/>
            <pc:sldMk cId="0" sldId="296"/>
            <ac:spMk id="8268" creationId="{00000000-0000-0000-0000-000000000000}"/>
          </ac:spMkLst>
        </pc:spChg>
        <pc:spChg chg="mod">
          <ac:chgData name="Cao Tianyue" userId="002e49554a3b1526" providerId="LiveId" clId="{AB94867C-7F1F-4F52-A7CC-1BBF41B9F577}" dt="2020-11-20T02:42:50.728" v="41190" actId="947"/>
          <ac:spMkLst>
            <pc:docMk/>
            <pc:sldMk cId="0" sldId="296"/>
            <ac:spMk id="8270" creationId="{00000000-0000-0000-0000-000000000000}"/>
          </ac:spMkLst>
        </pc:spChg>
        <pc:spChg chg="mod">
          <ac:chgData name="Cao Tianyue" userId="002e49554a3b1526" providerId="LiveId" clId="{AB94867C-7F1F-4F52-A7CC-1BBF41B9F577}" dt="2020-11-20T02:42:50.728" v="41186" actId="947"/>
          <ac:spMkLst>
            <pc:docMk/>
            <pc:sldMk cId="0" sldId="296"/>
            <ac:spMk id="8271" creationId="{00000000-0000-0000-0000-000000000000}"/>
          </ac:spMkLst>
        </pc:spChg>
        <pc:spChg chg="mod">
          <ac:chgData name="Cao Tianyue" userId="002e49554a3b1526" providerId="LiveId" clId="{AB94867C-7F1F-4F52-A7CC-1BBF41B9F577}" dt="2020-11-20T02:42:50.728" v="41182" actId="947"/>
          <ac:spMkLst>
            <pc:docMk/>
            <pc:sldMk cId="0" sldId="296"/>
            <ac:spMk id="8272" creationId="{00000000-0000-0000-0000-000000000000}"/>
          </ac:spMkLst>
        </pc:spChg>
        <pc:spChg chg="mod">
          <ac:chgData name="Cao Tianyue" userId="002e49554a3b1526" providerId="LiveId" clId="{AB94867C-7F1F-4F52-A7CC-1BBF41B9F577}" dt="2020-11-20T02:42:50.728" v="41178" actId="947"/>
          <ac:spMkLst>
            <pc:docMk/>
            <pc:sldMk cId="0" sldId="296"/>
            <ac:spMk id="8273" creationId="{00000000-0000-0000-0000-000000000000}"/>
          </ac:spMkLst>
        </pc:spChg>
        <pc:spChg chg="mod">
          <ac:chgData name="Cao Tianyue" userId="002e49554a3b1526" providerId="LiveId" clId="{AB94867C-7F1F-4F52-A7CC-1BBF41B9F577}" dt="2020-11-20T02:42:50.727" v="41174" actId="947"/>
          <ac:spMkLst>
            <pc:docMk/>
            <pc:sldMk cId="0" sldId="296"/>
            <ac:spMk id="8274" creationId="{00000000-0000-0000-0000-000000000000}"/>
          </ac:spMkLst>
        </pc:spChg>
        <pc:spChg chg="mod">
          <ac:chgData name="Cao Tianyue" userId="002e49554a3b1526" providerId="LiveId" clId="{AB94867C-7F1F-4F52-A7CC-1BBF41B9F577}" dt="2020-11-20T02:42:50.727" v="41170" actId="947"/>
          <ac:spMkLst>
            <pc:docMk/>
            <pc:sldMk cId="0" sldId="296"/>
            <ac:spMk id="8275" creationId="{00000000-0000-0000-0000-000000000000}"/>
          </ac:spMkLst>
        </pc:spChg>
        <pc:spChg chg="mod">
          <ac:chgData name="Cao Tianyue" userId="002e49554a3b1526" providerId="LiveId" clId="{AB94867C-7F1F-4F52-A7CC-1BBF41B9F577}" dt="2020-11-20T02:42:50.727" v="41166" actId="947"/>
          <ac:spMkLst>
            <pc:docMk/>
            <pc:sldMk cId="0" sldId="296"/>
            <ac:spMk id="8276" creationId="{00000000-0000-0000-0000-000000000000}"/>
          </ac:spMkLst>
        </pc:spChg>
        <pc:spChg chg="mod">
          <ac:chgData name="Cao Tianyue" userId="002e49554a3b1526" providerId="LiveId" clId="{AB94867C-7F1F-4F52-A7CC-1BBF41B9F577}" dt="2020-11-20T02:42:50.727" v="41162" actId="947"/>
          <ac:spMkLst>
            <pc:docMk/>
            <pc:sldMk cId="0" sldId="296"/>
            <ac:spMk id="8277" creationId="{00000000-0000-0000-0000-000000000000}"/>
          </ac:spMkLst>
        </pc:spChg>
        <pc:spChg chg="mod">
          <ac:chgData name="Cao Tianyue" userId="002e49554a3b1526" providerId="LiveId" clId="{AB94867C-7F1F-4F52-A7CC-1BBF41B9F577}" dt="2020-11-20T02:42:50.726" v="41158" actId="947"/>
          <ac:spMkLst>
            <pc:docMk/>
            <pc:sldMk cId="0" sldId="296"/>
            <ac:spMk id="8279" creationId="{00000000-0000-0000-0000-000000000000}"/>
          </ac:spMkLst>
        </pc:spChg>
        <pc:spChg chg="mod">
          <ac:chgData name="Cao Tianyue" userId="002e49554a3b1526" providerId="LiveId" clId="{AB94867C-7F1F-4F52-A7CC-1BBF41B9F577}" dt="2020-11-20T02:42:50.726" v="41154" actId="947"/>
          <ac:spMkLst>
            <pc:docMk/>
            <pc:sldMk cId="0" sldId="296"/>
            <ac:spMk id="8280" creationId="{00000000-0000-0000-0000-000000000000}"/>
          </ac:spMkLst>
        </pc:spChg>
        <pc:spChg chg="mod">
          <ac:chgData name="Cao Tianyue" userId="002e49554a3b1526" providerId="LiveId" clId="{AB94867C-7F1F-4F52-A7CC-1BBF41B9F577}" dt="2020-11-20T02:42:50.726" v="41150" actId="947"/>
          <ac:spMkLst>
            <pc:docMk/>
            <pc:sldMk cId="0" sldId="296"/>
            <ac:spMk id="8281" creationId="{00000000-0000-0000-0000-000000000000}"/>
          </ac:spMkLst>
        </pc:spChg>
        <pc:spChg chg="mod">
          <ac:chgData name="Cao Tianyue" userId="002e49554a3b1526" providerId="LiveId" clId="{AB94867C-7F1F-4F52-A7CC-1BBF41B9F577}" dt="2020-11-20T02:42:50.726" v="41146" actId="947"/>
          <ac:spMkLst>
            <pc:docMk/>
            <pc:sldMk cId="0" sldId="296"/>
            <ac:spMk id="8282" creationId="{00000000-0000-0000-0000-000000000000}"/>
          </ac:spMkLst>
        </pc:spChg>
        <pc:spChg chg="mod">
          <ac:chgData name="Cao Tianyue" userId="002e49554a3b1526" providerId="LiveId" clId="{AB94867C-7F1F-4F52-A7CC-1BBF41B9F577}" dt="2020-11-20T02:42:50.726" v="41142" actId="947"/>
          <ac:spMkLst>
            <pc:docMk/>
            <pc:sldMk cId="0" sldId="296"/>
            <ac:spMk id="8283" creationId="{00000000-0000-0000-0000-000000000000}"/>
          </ac:spMkLst>
        </pc:spChg>
        <pc:spChg chg="mod">
          <ac:chgData name="Cao Tianyue" userId="002e49554a3b1526" providerId="LiveId" clId="{AB94867C-7F1F-4F52-A7CC-1BBF41B9F577}" dt="2020-11-20T02:42:50.725" v="41138" actId="947"/>
          <ac:spMkLst>
            <pc:docMk/>
            <pc:sldMk cId="0" sldId="296"/>
            <ac:spMk id="8285" creationId="{00000000-0000-0000-0000-000000000000}"/>
          </ac:spMkLst>
        </pc:spChg>
        <pc:spChg chg="mod">
          <ac:chgData name="Cao Tianyue" userId="002e49554a3b1526" providerId="LiveId" clId="{AB94867C-7F1F-4F52-A7CC-1BBF41B9F577}" dt="2020-11-20T02:42:50.725" v="41134" actId="947"/>
          <ac:spMkLst>
            <pc:docMk/>
            <pc:sldMk cId="0" sldId="296"/>
            <ac:spMk id="8286" creationId="{00000000-0000-0000-0000-000000000000}"/>
          </ac:spMkLst>
        </pc:spChg>
        <pc:spChg chg="mod">
          <ac:chgData name="Cao Tianyue" userId="002e49554a3b1526" providerId="LiveId" clId="{AB94867C-7F1F-4F52-A7CC-1BBF41B9F577}" dt="2020-11-20T02:42:50.725" v="41130" actId="947"/>
          <ac:spMkLst>
            <pc:docMk/>
            <pc:sldMk cId="0" sldId="296"/>
            <ac:spMk id="8287" creationId="{00000000-0000-0000-0000-000000000000}"/>
          </ac:spMkLst>
        </pc:spChg>
        <pc:spChg chg="mod">
          <ac:chgData name="Cao Tianyue" userId="002e49554a3b1526" providerId="LiveId" clId="{AB94867C-7F1F-4F52-A7CC-1BBF41B9F577}" dt="2020-11-20T02:42:50.725" v="41126" actId="947"/>
          <ac:spMkLst>
            <pc:docMk/>
            <pc:sldMk cId="0" sldId="296"/>
            <ac:spMk id="8288" creationId="{00000000-0000-0000-0000-000000000000}"/>
          </ac:spMkLst>
        </pc:spChg>
        <pc:spChg chg="mod">
          <ac:chgData name="Cao Tianyue" userId="002e49554a3b1526" providerId="LiveId" clId="{AB94867C-7F1F-4F52-A7CC-1BBF41B9F577}" dt="2020-11-20T02:42:50.724" v="41122" actId="947"/>
          <ac:spMkLst>
            <pc:docMk/>
            <pc:sldMk cId="0" sldId="296"/>
            <ac:spMk id="8290" creationId="{00000000-0000-0000-0000-000000000000}"/>
          </ac:spMkLst>
        </pc:spChg>
        <pc:spChg chg="mod">
          <ac:chgData name="Cao Tianyue" userId="002e49554a3b1526" providerId="LiveId" clId="{AB94867C-7F1F-4F52-A7CC-1BBF41B9F577}" dt="2020-11-20T02:42:50.724" v="41118" actId="947"/>
          <ac:spMkLst>
            <pc:docMk/>
            <pc:sldMk cId="0" sldId="296"/>
            <ac:spMk id="8291" creationId="{00000000-0000-0000-0000-000000000000}"/>
          </ac:spMkLst>
        </pc:spChg>
        <pc:spChg chg="mod">
          <ac:chgData name="Cao Tianyue" userId="002e49554a3b1526" providerId="LiveId" clId="{AB94867C-7F1F-4F52-A7CC-1BBF41B9F577}" dt="2020-11-20T02:42:50.724" v="41114" actId="947"/>
          <ac:spMkLst>
            <pc:docMk/>
            <pc:sldMk cId="0" sldId="296"/>
            <ac:spMk id="8292" creationId="{00000000-0000-0000-0000-000000000000}"/>
          </ac:spMkLst>
        </pc:spChg>
        <pc:spChg chg="mod">
          <ac:chgData name="Cao Tianyue" userId="002e49554a3b1526" providerId="LiveId" clId="{AB94867C-7F1F-4F52-A7CC-1BBF41B9F577}" dt="2020-11-20T02:42:50.724" v="41110" actId="947"/>
          <ac:spMkLst>
            <pc:docMk/>
            <pc:sldMk cId="0" sldId="296"/>
            <ac:spMk id="8293" creationId="{00000000-0000-0000-0000-000000000000}"/>
          </ac:spMkLst>
        </pc:spChg>
        <pc:spChg chg="mod">
          <ac:chgData name="Cao Tianyue" userId="002e49554a3b1526" providerId="LiveId" clId="{AB94867C-7F1F-4F52-A7CC-1BBF41B9F577}" dt="2020-11-20T02:42:50.723" v="41106" actId="947"/>
          <ac:spMkLst>
            <pc:docMk/>
            <pc:sldMk cId="0" sldId="296"/>
            <ac:spMk id="8294" creationId="{00000000-0000-0000-0000-000000000000}"/>
          </ac:spMkLst>
        </pc:spChg>
        <pc:spChg chg="mod">
          <ac:chgData name="Cao Tianyue" userId="002e49554a3b1526" providerId="LiveId" clId="{AB94867C-7F1F-4F52-A7CC-1BBF41B9F577}" dt="2020-11-20T02:42:50.723" v="41102" actId="947"/>
          <ac:spMkLst>
            <pc:docMk/>
            <pc:sldMk cId="0" sldId="296"/>
            <ac:spMk id="8296" creationId="{00000000-0000-0000-0000-000000000000}"/>
          </ac:spMkLst>
        </pc:spChg>
        <pc:spChg chg="mod">
          <ac:chgData name="Cao Tianyue" userId="002e49554a3b1526" providerId="LiveId" clId="{AB94867C-7F1F-4F52-A7CC-1BBF41B9F577}" dt="2020-11-20T02:42:50.723" v="41098" actId="947"/>
          <ac:spMkLst>
            <pc:docMk/>
            <pc:sldMk cId="0" sldId="296"/>
            <ac:spMk id="8297" creationId="{00000000-0000-0000-0000-000000000000}"/>
          </ac:spMkLst>
        </pc:spChg>
        <pc:spChg chg="mod">
          <ac:chgData name="Cao Tianyue" userId="002e49554a3b1526" providerId="LiveId" clId="{AB94867C-7F1F-4F52-A7CC-1BBF41B9F577}" dt="2020-11-20T02:42:50.723" v="41094" actId="947"/>
          <ac:spMkLst>
            <pc:docMk/>
            <pc:sldMk cId="0" sldId="296"/>
            <ac:spMk id="8298" creationId="{00000000-0000-0000-0000-000000000000}"/>
          </ac:spMkLst>
        </pc:spChg>
        <pc:spChg chg="mod">
          <ac:chgData name="Cao Tianyue" userId="002e49554a3b1526" providerId="LiveId" clId="{AB94867C-7F1F-4F52-A7CC-1BBF41B9F577}" dt="2020-11-20T02:42:50.722" v="41090" actId="947"/>
          <ac:spMkLst>
            <pc:docMk/>
            <pc:sldMk cId="0" sldId="296"/>
            <ac:spMk id="8299" creationId="{00000000-0000-0000-0000-000000000000}"/>
          </ac:spMkLst>
        </pc:spChg>
        <pc:spChg chg="mod">
          <ac:chgData name="Cao Tianyue" userId="002e49554a3b1526" providerId="LiveId" clId="{AB94867C-7F1F-4F52-A7CC-1BBF41B9F577}" dt="2020-11-20T02:42:50.722" v="41086" actId="947"/>
          <ac:spMkLst>
            <pc:docMk/>
            <pc:sldMk cId="0" sldId="296"/>
            <ac:spMk id="8300" creationId="{00000000-0000-0000-0000-000000000000}"/>
          </ac:spMkLst>
        </pc:spChg>
        <pc:spChg chg="mod">
          <ac:chgData name="Cao Tianyue" userId="002e49554a3b1526" providerId="LiveId" clId="{AB94867C-7F1F-4F52-A7CC-1BBF41B9F577}" dt="2020-11-20T02:42:50.722" v="41082" actId="947"/>
          <ac:spMkLst>
            <pc:docMk/>
            <pc:sldMk cId="0" sldId="296"/>
            <ac:spMk id="8301" creationId="{00000000-0000-0000-0000-000000000000}"/>
          </ac:spMkLst>
        </pc:spChg>
        <pc:spChg chg="mod">
          <ac:chgData name="Cao Tianyue" userId="002e49554a3b1526" providerId="LiveId" clId="{AB94867C-7F1F-4F52-A7CC-1BBF41B9F577}" dt="2020-11-20T02:42:50.722" v="41078" actId="947"/>
          <ac:spMkLst>
            <pc:docMk/>
            <pc:sldMk cId="0" sldId="296"/>
            <ac:spMk id="8302" creationId="{00000000-0000-0000-0000-000000000000}"/>
          </ac:spMkLst>
        </pc:spChg>
        <pc:spChg chg="mod">
          <ac:chgData name="Cao Tianyue" userId="002e49554a3b1526" providerId="LiveId" clId="{AB94867C-7F1F-4F52-A7CC-1BBF41B9F577}" dt="2020-11-20T02:42:50.722" v="41074" actId="947"/>
          <ac:spMkLst>
            <pc:docMk/>
            <pc:sldMk cId="0" sldId="296"/>
            <ac:spMk id="8303" creationId="{00000000-0000-0000-0000-000000000000}"/>
          </ac:spMkLst>
        </pc:spChg>
        <pc:spChg chg="mod">
          <ac:chgData name="Cao Tianyue" userId="002e49554a3b1526" providerId="LiveId" clId="{AB94867C-7F1F-4F52-A7CC-1BBF41B9F577}" dt="2020-11-20T02:42:50.721" v="41070" actId="947"/>
          <ac:spMkLst>
            <pc:docMk/>
            <pc:sldMk cId="0" sldId="296"/>
            <ac:spMk id="8304" creationId="{00000000-0000-0000-0000-000000000000}"/>
          </ac:spMkLst>
        </pc:spChg>
        <pc:spChg chg="mod">
          <ac:chgData name="Cao Tianyue" userId="002e49554a3b1526" providerId="LiveId" clId="{AB94867C-7F1F-4F52-A7CC-1BBF41B9F577}" dt="2020-11-20T02:42:50.721" v="41066" actId="947"/>
          <ac:spMkLst>
            <pc:docMk/>
            <pc:sldMk cId="0" sldId="296"/>
            <ac:spMk id="8305" creationId="{00000000-0000-0000-0000-000000000000}"/>
          </ac:spMkLst>
        </pc:spChg>
        <pc:spChg chg="mod">
          <ac:chgData name="Cao Tianyue" userId="002e49554a3b1526" providerId="LiveId" clId="{AB94867C-7F1F-4F52-A7CC-1BBF41B9F577}" dt="2020-11-20T02:42:50.721" v="41062" actId="947"/>
          <ac:spMkLst>
            <pc:docMk/>
            <pc:sldMk cId="0" sldId="296"/>
            <ac:spMk id="8306" creationId="{00000000-0000-0000-0000-000000000000}"/>
          </ac:spMkLst>
        </pc:spChg>
        <pc:spChg chg="mod">
          <ac:chgData name="Cao Tianyue" userId="002e49554a3b1526" providerId="LiveId" clId="{AB94867C-7F1F-4F52-A7CC-1BBF41B9F577}" dt="2020-11-20T02:42:50.721" v="41058" actId="947"/>
          <ac:spMkLst>
            <pc:docMk/>
            <pc:sldMk cId="0" sldId="296"/>
            <ac:spMk id="8307" creationId="{00000000-0000-0000-0000-000000000000}"/>
          </ac:spMkLst>
        </pc:spChg>
        <pc:spChg chg="mod">
          <ac:chgData name="Cao Tianyue" userId="002e49554a3b1526" providerId="LiveId" clId="{AB94867C-7F1F-4F52-A7CC-1BBF41B9F577}" dt="2020-11-20T02:42:50.720" v="41054" actId="947"/>
          <ac:spMkLst>
            <pc:docMk/>
            <pc:sldMk cId="0" sldId="296"/>
            <ac:spMk id="8309" creationId="{00000000-0000-0000-0000-000000000000}"/>
          </ac:spMkLst>
        </pc:spChg>
        <pc:spChg chg="mod">
          <ac:chgData name="Cao Tianyue" userId="002e49554a3b1526" providerId="LiveId" clId="{AB94867C-7F1F-4F52-A7CC-1BBF41B9F577}" dt="2020-11-20T02:42:50.720" v="41050" actId="947"/>
          <ac:spMkLst>
            <pc:docMk/>
            <pc:sldMk cId="0" sldId="296"/>
            <ac:spMk id="8310" creationId="{00000000-0000-0000-0000-000000000000}"/>
          </ac:spMkLst>
        </pc:spChg>
        <pc:spChg chg="mod">
          <ac:chgData name="Cao Tianyue" userId="002e49554a3b1526" providerId="LiveId" clId="{AB94867C-7F1F-4F52-A7CC-1BBF41B9F577}" dt="2020-11-20T02:42:50.720" v="41046" actId="947"/>
          <ac:spMkLst>
            <pc:docMk/>
            <pc:sldMk cId="0" sldId="296"/>
            <ac:spMk id="8311" creationId="{00000000-0000-0000-0000-000000000000}"/>
          </ac:spMkLst>
        </pc:spChg>
        <pc:spChg chg="mod">
          <ac:chgData name="Cao Tianyue" userId="002e49554a3b1526" providerId="LiveId" clId="{AB94867C-7F1F-4F52-A7CC-1BBF41B9F577}" dt="2020-11-20T02:42:50.720" v="41042" actId="947"/>
          <ac:spMkLst>
            <pc:docMk/>
            <pc:sldMk cId="0" sldId="296"/>
            <ac:spMk id="8312" creationId="{00000000-0000-0000-0000-000000000000}"/>
          </ac:spMkLst>
        </pc:spChg>
        <pc:spChg chg="mod">
          <ac:chgData name="Cao Tianyue" userId="002e49554a3b1526" providerId="LiveId" clId="{AB94867C-7F1F-4F52-A7CC-1BBF41B9F577}" dt="2020-11-20T02:42:50.719" v="41038" actId="947"/>
          <ac:spMkLst>
            <pc:docMk/>
            <pc:sldMk cId="0" sldId="296"/>
            <ac:spMk id="8313" creationId="{00000000-0000-0000-0000-000000000000}"/>
          </ac:spMkLst>
        </pc:spChg>
        <pc:spChg chg="mod">
          <ac:chgData name="Cao Tianyue" userId="002e49554a3b1526" providerId="LiveId" clId="{AB94867C-7F1F-4F52-A7CC-1BBF41B9F577}" dt="2020-11-20T02:42:50.719" v="41034" actId="947"/>
          <ac:spMkLst>
            <pc:docMk/>
            <pc:sldMk cId="0" sldId="296"/>
            <ac:spMk id="8314" creationId="{00000000-0000-0000-0000-000000000000}"/>
          </ac:spMkLst>
        </pc:spChg>
        <pc:spChg chg="mod">
          <ac:chgData name="Cao Tianyue" userId="002e49554a3b1526" providerId="LiveId" clId="{AB94867C-7F1F-4F52-A7CC-1BBF41B9F577}" dt="2020-11-20T02:42:50.719" v="41030" actId="947"/>
          <ac:spMkLst>
            <pc:docMk/>
            <pc:sldMk cId="0" sldId="296"/>
            <ac:spMk id="8316" creationId="{00000000-0000-0000-0000-000000000000}"/>
          </ac:spMkLst>
        </pc:spChg>
        <pc:spChg chg="mod">
          <ac:chgData name="Cao Tianyue" userId="002e49554a3b1526" providerId="LiveId" clId="{AB94867C-7F1F-4F52-A7CC-1BBF41B9F577}" dt="2020-11-20T02:42:50.719" v="41026" actId="947"/>
          <ac:spMkLst>
            <pc:docMk/>
            <pc:sldMk cId="0" sldId="296"/>
            <ac:spMk id="8317" creationId="{00000000-0000-0000-0000-000000000000}"/>
          </ac:spMkLst>
        </pc:spChg>
        <pc:spChg chg="mod">
          <ac:chgData name="Cao Tianyue" userId="002e49554a3b1526" providerId="LiveId" clId="{AB94867C-7F1F-4F52-A7CC-1BBF41B9F577}" dt="2020-11-20T02:42:50.718" v="41022" actId="947"/>
          <ac:spMkLst>
            <pc:docMk/>
            <pc:sldMk cId="0" sldId="296"/>
            <ac:spMk id="8318" creationId="{00000000-0000-0000-0000-000000000000}"/>
          </ac:spMkLst>
        </pc:spChg>
        <pc:spChg chg="mod">
          <ac:chgData name="Cao Tianyue" userId="002e49554a3b1526" providerId="LiveId" clId="{AB94867C-7F1F-4F52-A7CC-1BBF41B9F577}" dt="2020-11-20T02:42:50.718" v="41018" actId="947"/>
          <ac:spMkLst>
            <pc:docMk/>
            <pc:sldMk cId="0" sldId="296"/>
            <ac:spMk id="8319" creationId="{00000000-0000-0000-0000-000000000000}"/>
          </ac:spMkLst>
        </pc:spChg>
        <pc:spChg chg="mod">
          <ac:chgData name="Cao Tianyue" userId="002e49554a3b1526" providerId="LiveId" clId="{AB94867C-7F1F-4F52-A7CC-1BBF41B9F577}" dt="2020-11-20T02:42:50.718" v="41014" actId="947"/>
          <ac:spMkLst>
            <pc:docMk/>
            <pc:sldMk cId="0" sldId="296"/>
            <ac:spMk id="8320" creationId="{00000000-0000-0000-0000-000000000000}"/>
          </ac:spMkLst>
        </pc:spChg>
        <pc:spChg chg="mod">
          <ac:chgData name="Cao Tianyue" userId="002e49554a3b1526" providerId="LiveId" clId="{AB94867C-7F1F-4F52-A7CC-1BBF41B9F577}" dt="2020-11-20T02:42:50.718" v="41010" actId="947"/>
          <ac:spMkLst>
            <pc:docMk/>
            <pc:sldMk cId="0" sldId="296"/>
            <ac:spMk id="8321" creationId="{00000000-0000-0000-0000-000000000000}"/>
          </ac:spMkLst>
        </pc:spChg>
        <pc:spChg chg="mod">
          <ac:chgData name="Cao Tianyue" userId="002e49554a3b1526" providerId="LiveId" clId="{AB94867C-7F1F-4F52-A7CC-1BBF41B9F577}" dt="2020-11-20T02:42:50.717" v="41006" actId="947"/>
          <ac:spMkLst>
            <pc:docMk/>
            <pc:sldMk cId="0" sldId="296"/>
            <ac:spMk id="8322" creationId="{00000000-0000-0000-0000-000000000000}"/>
          </ac:spMkLst>
        </pc:spChg>
        <pc:spChg chg="mod">
          <ac:chgData name="Cao Tianyue" userId="002e49554a3b1526" providerId="LiveId" clId="{AB94867C-7F1F-4F52-A7CC-1BBF41B9F577}" dt="2020-11-20T02:42:50.688" v="40524" actId="947"/>
          <ac:spMkLst>
            <pc:docMk/>
            <pc:sldMk cId="0" sldId="296"/>
            <ac:spMk id="8324" creationId="{00000000-0000-0000-0000-000000000000}"/>
          </ac:spMkLst>
        </pc:spChg>
        <pc:spChg chg="mod">
          <ac:chgData name="Cao Tianyue" userId="002e49554a3b1526" providerId="LiveId" clId="{AB94867C-7F1F-4F52-A7CC-1BBF41B9F577}" dt="2020-11-20T02:42:50.684" v="40454" actId="947"/>
          <ac:spMkLst>
            <pc:docMk/>
            <pc:sldMk cId="0" sldId="296"/>
            <ac:spMk id="8325" creationId="{00000000-0000-0000-0000-000000000000}"/>
          </ac:spMkLst>
        </pc:spChg>
        <pc:spChg chg="mod">
          <ac:chgData name="Cao Tianyue" userId="002e49554a3b1526" providerId="LiveId" clId="{AB94867C-7F1F-4F52-A7CC-1BBF41B9F577}" dt="2020-11-20T02:42:50.680" v="40396" actId="947"/>
          <ac:spMkLst>
            <pc:docMk/>
            <pc:sldMk cId="0" sldId="296"/>
            <ac:spMk id="8326" creationId="{00000000-0000-0000-0000-000000000000}"/>
          </ac:spMkLst>
        </pc:spChg>
        <pc:spChg chg="mod">
          <ac:chgData name="Cao Tianyue" userId="002e49554a3b1526" providerId="LiveId" clId="{AB94867C-7F1F-4F52-A7CC-1BBF41B9F577}" dt="2020-11-20T02:42:50.686" v="40499" actId="947"/>
          <ac:spMkLst>
            <pc:docMk/>
            <pc:sldMk cId="0" sldId="296"/>
            <ac:spMk id="8327" creationId="{00000000-0000-0000-0000-000000000000}"/>
          </ac:spMkLst>
        </pc:spChg>
        <pc:spChg chg="mod">
          <ac:chgData name="Cao Tianyue" userId="002e49554a3b1526" providerId="LiveId" clId="{AB94867C-7F1F-4F52-A7CC-1BBF41B9F577}" dt="2020-11-20T02:42:50.717" v="41002" actId="947"/>
          <ac:spMkLst>
            <pc:docMk/>
            <pc:sldMk cId="0" sldId="296"/>
            <ac:spMk id="8329" creationId="{00000000-0000-0000-0000-000000000000}"/>
          </ac:spMkLst>
        </pc:spChg>
        <pc:spChg chg="mod">
          <ac:chgData name="Cao Tianyue" userId="002e49554a3b1526" providerId="LiveId" clId="{AB94867C-7F1F-4F52-A7CC-1BBF41B9F577}" dt="2020-11-20T02:42:50.717" v="40998" actId="947"/>
          <ac:spMkLst>
            <pc:docMk/>
            <pc:sldMk cId="0" sldId="296"/>
            <ac:spMk id="8330" creationId="{00000000-0000-0000-0000-000000000000}"/>
          </ac:spMkLst>
        </pc:spChg>
        <pc:spChg chg="mod">
          <ac:chgData name="Cao Tianyue" userId="002e49554a3b1526" providerId="LiveId" clId="{AB94867C-7F1F-4F52-A7CC-1BBF41B9F577}" dt="2020-11-20T02:42:50.717" v="40994" actId="947"/>
          <ac:spMkLst>
            <pc:docMk/>
            <pc:sldMk cId="0" sldId="296"/>
            <ac:spMk id="8331" creationId="{00000000-0000-0000-0000-000000000000}"/>
          </ac:spMkLst>
        </pc:spChg>
        <pc:spChg chg="mod">
          <ac:chgData name="Cao Tianyue" userId="002e49554a3b1526" providerId="LiveId" clId="{AB94867C-7F1F-4F52-A7CC-1BBF41B9F577}" dt="2020-11-20T02:42:50.717" v="40990" actId="947"/>
          <ac:spMkLst>
            <pc:docMk/>
            <pc:sldMk cId="0" sldId="296"/>
            <ac:spMk id="8332" creationId="{00000000-0000-0000-0000-000000000000}"/>
          </ac:spMkLst>
        </pc:spChg>
        <pc:spChg chg="mod">
          <ac:chgData name="Cao Tianyue" userId="002e49554a3b1526" providerId="LiveId" clId="{AB94867C-7F1F-4F52-A7CC-1BBF41B9F577}" dt="2020-11-20T02:42:50.716" v="40986" actId="947"/>
          <ac:spMkLst>
            <pc:docMk/>
            <pc:sldMk cId="0" sldId="296"/>
            <ac:spMk id="8334" creationId="{00000000-0000-0000-0000-000000000000}"/>
          </ac:spMkLst>
        </pc:spChg>
        <pc:spChg chg="mod">
          <ac:chgData name="Cao Tianyue" userId="002e49554a3b1526" providerId="LiveId" clId="{AB94867C-7F1F-4F52-A7CC-1BBF41B9F577}" dt="2020-11-20T02:42:50.716" v="40982" actId="947"/>
          <ac:spMkLst>
            <pc:docMk/>
            <pc:sldMk cId="0" sldId="296"/>
            <ac:spMk id="8335" creationId="{00000000-0000-0000-0000-000000000000}"/>
          </ac:spMkLst>
        </pc:spChg>
        <pc:spChg chg="mod">
          <ac:chgData name="Cao Tianyue" userId="002e49554a3b1526" providerId="LiveId" clId="{AB94867C-7F1F-4F52-A7CC-1BBF41B9F577}" dt="2020-11-20T02:42:50.716" v="40978" actId="947"/>
          <ac:spMkLst>
            <pc:docMk/>
            <pc:sldMk cId="0" sldId="296"/>
            <ac:spMk id="8336" creationId="{00000000-0000-0000-0000-000000000000}"/>
          </ac:spMkLst>
        </pc:spChg>
        <pc:spChg chg="mod">
          <ac:chgData name="Cao Tianyue" userId="002e49554a3b1526" providerId="LiveId" clId="{AB94867C-7F1F-4F52-A7CC-1BBF41B9F577}" dt="2020-11-20T02:42:50.716" v="40974" actId="947"/>
          <ac:spMkLst>
            <pc:docMk/>
            <pc:sldMk cId="0" sldId="296"/>
            <ac:spMk id="8337" creationId="{00000000-0000-0000-0000-000000000000}"/>
          </ac:spMkLst>
        </pc:spChg>
        <pc:spChg chg="mod">
          <ac:chgData name="Cao Tianyue" userId="002e49554a3b1526" providerId="LiveId" clId="{AB94867C-7F1F-4F52-A7CC-1BBF41B9F577}" dt="2020-11-20T02:42:50.715" v="40970" actId="947"/>
          <ac:spMkLst>
            <pc:docMk/>
            <pc:sldMk cId="0" sldId="296"/>
            <ac:spMk id="8338" creationId="{00000000-0000-0000-0000-000000000000}"/>
          </ac:spMkLst>
        </pc:spChg>
        <pc:spChg chg="mod">
          <ac:chgData name="Cao Tianyue" userId="002e49554a3b1526" providerId="LiveId" clId="{AB94867C-7F1F-4F52-A7CC-1BBF41B9F577}" dt="2020-11-20T02:42:50.715" v="40966" actId="947"/>
          <ac:spMkLst>
            <pc:docMk/>
            <pc:sldMk cId="0" sldId="296"/>
            <ac:spMk id="8339" creationId="{00000000-0000-0000-0000-000000000000}"/>
          </ac:spMkLst>
        </pc:spChg>
        <pc:spChg chg="mod">
          <ac:chgData name="Cao Tianyue" userId="002e49554a3b1526" providerId="LiveId" clId="{AB94867C-7F1F-4F52-A7CC-1BBF41B9F577}" dt="2020-11-20T02:42:50.715" v="40962" actId="947"/>
          <ac:spMkLst>
            <pc:docMk/>
            <pc:sldMk cId="0" sldId="296"/>
            <ac:spMk id="8341" creationId="{00000000-0000-0000-0000-000000000000}"/>
          </ac:spMkLst>
        </pc:spChg>
        <pc:spChg chg="mod">
          <ac:chgData name="Cao Tianyue" userId="002e49554a3b1526" providerId="LiveId" clId="{AB94867C-7F1F-4F52-A7CC-1BBF41B9F577}" dt="2020-11-20T02:42:50.715" v="40958" actId="947"/>
          <ac:spMkLst>
            <pc:docMk/>
            <pc:sldMk cId="0" sldId="296"/>
            <ac:spMk id="8342" creationId="{00000000-0000-0000-0000-000000000000}"/>
          </ac:spMkLst>
        </pc:spChg>
        <pc:spChg chg="mod">
          <ac:chgData name="Cao Tianyue" userId="002e49554a3b1526" providerId="LiveId" clId="{AB94867C-7F1F-4F52-A7CC-1BBF41B9F577}" dt="2020-11-20T02:42:50.714" v="40954" actId="947"/>
          <ac:spMkLst>
            <pc:docMk/>
            <pc:sldMk cId="0" sldId="296"/>
            <ac:spMk id="8343" creationId="{00000000-0000-0000-0000-000000000000}"/>
          </ac:spMkLst>
        </pc:spChg>
        <pc:spChg chg="mod">
          <ac:chgData name="Cao Tianyue" userId="002e49554a3b1526" providerId="LiveId" clId="{AB94867C-7F1F-4F52-A7CC-1BBF41B9F577}" dt="2020-11-20T02:42:50.714" v="40950" actId="947"/>
          <ac:spMkLst>
            <pc:docMk/>
            <pc:sldMk cId="0" sldId="296"/>
            <ac:spMk id="8345" creationId="{00000000-0000-0000-0000-000000000000}"/>
          </ac:spMkLst>
        </pc:spChg>
        <pc:spChg chg="mod">
          <ac:chgData name="Cao Tianyue" userId="002e49554a3b1526" providerId="LiveId" clId="{AB94867C-7F1F-4F52-A7CC-1BBF41B9F577}" dt="2020-11-20T02:42:50.714" v="40946" actId="947"/>
          <ac:spMkLst>
            <pc:docMk/>
            <pc:sldMk cId="0" sldId="296"/>
            <ac:spMk id="8346" creationId="{00000000-0000-0000-0000-000000000000}"/>
          </ac:spMkLst>
        </pc:spChg>
        <pc:spChg chg="mod">
          <ac:chgData name="Cao Tianyue" userId="002e49554a3b1526" providerId="LiveId" clId="{AB94867C-7F1F-4F52-A7CC-1BBF41B9F577}" dt="2020-11-20T02:42:50.714" v="40942" actId="947"/>
          <ac:spMkLst>
            <pc:docMk/>
            <pc:sldMk cId="0" sldId="296"/>
            <ac:spMk id="8347" creationId="{00000000-0000-0000-0000-000000000000}"/>
          </ac:spMkLst>
        </pc:spChg>
        <pc:spChg chg="mod">
          <ac:chgData name="Cao Tianyue" userId="002e49554a3b1526" providerId="LiveId" clId="{AB94867C-7F1F-4F52-A7CC-1BBF41B9F577}" dt="2020-11-20T02:42:50.714" v="40938" actId="947"/>
          <ac:spMkLst>
            <pc:docMk/>
            <pc:sldMk cId="0" sldId="296"/>
            <ac:spMk id="8348" creationId="{00000000-0000-0000-0000-000000000000}"/>
          </ac:spMkLst>
        </pc:spChg>
        <pc:spChg chg="mod">
          <ac:chgData name="Cao Tianyue" userId="002e49554a3b1526" providerId="LiveId" clId="{AB94867C-7F1F-4F52-A7CC-1BBF41B9F577}" dt="2020-11-20T02:42:50.713" v="40934" actId="947"/>
          <ac:spMkLst>
            <pc:docMk/>
            <pc:sldMk cId="0" sldId="296"/>
            <ac:spMk id="8349" creationId="{00000000-0000-0000-0000-000000000000}"/>
          </ac:spMkLst>
        </pc:spChg>
        <pc:spChg chg="mod">
          <ac:chgData name="Cao Tianyue" userId="002e49554a3b1526" providerId="LiveId" clId="{AB94867C-7F1F-4F52-A7CC-1BBF41B9F577}" dt="2020-11-20T02:42:50.713" v="40930" actId="947"/>
          <ac:spMkLst>
            <pc:docMk/>
            <pc:sldMk cId="0" sldId="296"/>
            <ac:spMk id="8350" creationId="{00000000-0000-0000-0000-000000000000}"/>
          </ac:spMkLst>
        </pc:spChg>
        <pc:spChg chg="mod">
          <ac:chgData name="Cao Tianyue" userId="002e49554a3b1526" providerId="LiveId" clId="{AB94867C-7F1F-4F52-A7CC-1BBF41B9F577}" dt="2020-11-20T02:42:50.713" v="40926" actId="947"/>
          <ac:spMkLst>
            <pc:docMk/>
            <pc:sldMk cId="0" sldId="296"/>
            <ac:spMk id="8352" creationId="{00000000-0000-0000-0000-000000000000}"/>
          </ac:spMkLst>
        </pc:spChg>
        <pc:spChg chg="mod">
          <ac:chgData name="Cao Tianyue" userId="002e49554a3b1526" providerId="LiveId" clId="{AB94867C-7F1F-4F52-A7CC-1BBF41B9F577}" dt="2020-11-20T02:42:50.713" v="40922" actId="947"/>
          <ac:spMkLst>
            <pc:docMk/>
            <pc:sldMk cId="0" sldId="296"/>
            <ac:spMk id="8353" creationId="{00000000-0000-0000-0000-000000000000}"/>
          </ac:spMkLst>
        </pc:spChg>
        <pc:spChg chg="mod">
          <ac:chgData name="Cao Tianyue" userId="002e49554a3b1526" providerId="LiveId" clId="{AB94867C-7F1F-4F52-A7CC-1BBF41B9F577}" dt="2020-11-20T02:42:50.712" v="40918" actId="947"/>
          <ac:spMkLst>
            <pc:docMk/>
            <pc:sldMk cId="0" sldId="296"/>
            <ac:spMk id="8354" creationId="{00000000-0000-0000-0000-000000000000}"/>
          </ac:spMkLst>
        </pc:spChg>
        <pc:spChg chg="mod">
          <ac:chgData name="Cao Tianyue" userId="002e49554a3b1526" providerId="LiveId" clId="{AB94867C-7F1F-4F52-A7CC-1BBF41B9F577}" dt="2020-11-20T02:42:50.712" v="40914" actId="947"/>
          <ac:spMkLst>
            <pc:docMk/>
            <pc:sldMk cId="0" sldId="296"/>
            <ac:spMk id="8355" creationId="{00000000-0000-0000-0000-000000000000}"/>
          </ac:spMkLst>
        </pc:spChg>
        <pc:spChg chg="mod">
          <ac:chgData name="Cao Tianyue" userId="002e49554a3b1526" providerId="LiveId" clId="{AB94867C-7F1F-4F52-A7CC-1BBF41B9F577}" dt="2020-11-20T02:42:50.712" v="40910" actId="947"/>
          <ac:spMkLst>
            <pc:docMk/>
            <pc:sldMk cId="0" sldId="296"/>
            <ac:spMk id="8356" creationId="{00000000-0000-0000-0000-000000000000}"/>
          </ac:spMkLst>
        </pc:spChg>
        <pc:spChg chg="mod">
          <ac:chgData name="Cao Tianyue" userId="002e49554a3b1526" providerId="LiveId" clId="{AB94867C-7F1F-4F52-A7CC-1BBF41B9F577}" dt="2020-11-20T02:42:50.712" v="40906" actId="947"/>
          <ac:spMkLst>
            <pc:docMk/>
            <pc:sldMk cId="0" sldId="296"/>
            <ac:spMk id="8357" creationId="{00000000-0000-0000-0000-000000000000}"/>
          </ac:spMkLst>
        </pc:spChg>
        <pc:spChg chg="mod">
          <ac:chgData name="Cao Tianyue" userId="002e49554a3b1526" providerId="LiveId" clId="{AB94867C-7F1F-4F52-A7CC-1BBF41B9F577}" dt="2020-11-20T02:42:50.711" v="40902" actId="947"/>
          <ac:spMkLst>
            <pc:docMk/>
            <pc:sldMk cId="0" sldId="296"/>
            <ac:spMk id="8358" creationId="{00000000-0000-0000-0000-000000000000}"/>
          </ac:spMkLst>
        </pc:spChg>
        <pc:spChg chg="mod">
          <ac:chgData name="Cao Tianyue" userId="002e49554a3b1526" providerId="LiveId" clId="{AB94867C-7F1F-4F52-A7CC-1BBF41B9F577}" dt="2020-11-20T02:42:50.711" v="40898" actId="947"/>
          <ac:spMkLst>
            <pc:docMk/>
            <pc:sldMk cId="0" sldId="296"/>
            <ac:spMk id="8360" creationId="{00000000-0000-0000-0000-000000000000}"/>
          </ac:spMkLst>
        </pc:spChg>
        <pc:spChg chg="mod">
          <ac:chgData name="Cao Tianyue" userId="002e49554a3b1526" providerId="LiveId" clId="{AB94867C-7F1F-4F52-A7CC-1BBF41B9F577}" dt="2020-11-20T02:42:50.711" v="40894" actId="947"/>
          <ac:spMkLst>
            <pc:docMk/>
            <pc:sldMk cId="0" sldId="296"/>
            <ac:spMk id="8361" creationId="{00000000-0000-0000-0000-000000000000}"/>
          </ac:spMkLst>
        </pc:spChg>
        <pc:spChg chg="mod">
          <ac:chgData name="Cao Tianyue" userId="002e49554a3b1526" providerId="LiveId" clId="{AB94867C-7F1F-4F52-A7CC-1BBF41B9F577}" dt="2020-11-20T02:42:50.711" v="40890" actId="947"/>
          <ac:spMkLst>
            <pc:docMk/>
            <pc:sldMk cId="0" sldId="296"/>
            <ac:spMk id="8362" creationId="{00000000-0000-0000-0000-000000000000}"/>
          </ac:spMkLst>
        </pc:spChg>
        <pc:spChg chg="mod">
          <ac:chgData name="Cao Tianyue" userId="002e49554a3b1526" providerId="LiveId" clId="{AB94867C-7F1F-4F52-A7CC-1BBF41B9F577}" dt="2020-11-20T02:42:50.710" v="40886" actId="947"/>
          <ac:spMkLst>
            <pc:docMk/>
            <pc:sldMk cId="0" sldId="296"/>
            <ac:spMk id="8364" creationId="{00000000-0000-0000-0000-000000000000}"/>
          </ac:spMkLst>
        </pc:spChg>
        <pc:spChg chg="mod">
          <ac:chgData name="Cao Tianyue" userId="002e49554a3b1526" providerId="LiveId" clId="{AB94867C-7F1F-4F52-A7CC-1BBF41B9F577}" dt="2020-11-20T02:42:50.710" v="40882" actId="947"/>
          <ac:spMkLst>
            <pc:docMk/>
            <pc:sldMk cId="0" sldId="296"/>
            <ac:spMk id="8365" creationId="{00000000-0000-0000-0000-000000000000}"/>
          </ac:spMkLst>
        </pc:spChg>
        <pc:spChg chg="mod">
          <ac:chgData name="Cao Tianyue" userId="002e49554a3b1526" providerId="LiveId" clId="{AB94867C-7F1F-4F52-A7CC-1BBF41B9F577}" dt="2020-11-20T02:42:50.710" v="40878" actId="947"/>
          <ac:spMkLst>
            <pc:docMk/>
            <pc:sldMk cId="0" sldId="296"/>
            <ac:spMk id="8366" creationId="{00000000-0000-0000-0000-000000000000}"/>
          </ac:spMkLst>
        </pc:spChg>
        <pc:spChg chg="mod">
          <ac:chgData name="Cao Tianyue" userId="002e49554a3b1526" providerId="LiveId" clId="{AB94867C-7F1F-4F52-A7CC-1BBF41B9F577}" dt="2020-11-20T02:42:50.710" v="40874" actId="947"/>
          <ac:spMkLst>
            <pc:docMk/>
            <pc:sldMk cId="0" sldId="296"/>
            <ac:spMk id="8367" creationId="{00000000-0000-0000-0000-000000000000}"/>
          </ac:spMkLst>
        </pc:spChg>
        <pc:spChg chg="mod">
          <ac:chgData name="Cao Tianyue" userId="002e49554a3b1526" providerId="LiveId" clId="{AB94867C-7F1F-4F52-A7CC-1BBF41B9F577}" dt="2020-11-20T02:42:50.710" v="40870" actId="947"/>
          <ac:spMkLst>
            <pc:docMk/>
            <pc:sldMk cId="0" sldId="296"/>
            <ac:spMk id="8368" creationId="{00000000-0000-0000-0000-000000000000}"/>
          </ac:spMkLst>
        </pc:spChg>
        <pc:spChg chg="mod">
          <ac:chgData name="Cao Tianyue" userId="002e49554a3b1526" providerId="LiveId" clId="{AB94867C-7F1F-4F52-A7CC-1BBF41B9F577}" dt="2020-11-20T02:42:50.709" v="40866" actId="947"/>
          <ac:spMkLst>
            <pc:docMk/>
            <pc:sldMk cId="0" sldId="296"/>
            <ac:spMk id="8369" creationId="{00000000-0000-0000-0000-000000000000}"/>
          </ac:spMkLst>
        </pc:spChg>
        <pc:spChg chg="mod">
          <ac:chgData name="Cao Tianyue" userId="002e49554a3b1526" providerId="LiveId" clId="{AB94867C-7F1F-4F52-A7CC-1BBF41B9F577}" dt="2020-11-20T02:42:50.709" v="40862" actId="947"/>
          <ac:spMkLst>
            <pc:docMk/>
            <pc:sldMk cId="0" sldId="296"/>
            <ac:spMk id="8371" creationId="{00000000-0000-0000-0000-000000000000}"/>
          </ac:spMkLst>
        </pc:spChg>
        <pc:spChg chg="mod">
          <ac:chgData name="Cao Tianyue" userId="002e49554a3b1526" providerId="LiveId" clId="{AB94867C-7F1F-4F52-A7CC-1BBF41B9F577}" dt="2020-11-20T02:42:50.709" v="40858" actId="947"/>
          <ac:spMkLst>
            <pc:docMk/>
            <pc:sldMk cId="0" sldId="296"/>
            <ac:spMk id="8372" creationId="{00000000-0000-0000-0000-000000000000}"/>
          </ac:spMkLst>
        </pc:spChg>
        <pc:spChg chg="mod">
          <ac:chgData name="Cao Tianyue" userId="002e49554a3b1526" providerId="LiveId" clId="{AB94867C-7F1F-4F52-A7CC-1BBF41B9F577}" dt="2020-11-20T02:42:50.709" v="40854" actId="947"/>
          <ac:spMkLst>
            <pc:docMk/>
            <pc:sldMk cId="0" sldId="296"/>
            <ac:spMk id="8373" creationId="{00000000-0000-0000-0000-000000000000}"/>
          </ac:spMkLst>
        </pc:spChg>
        <pc:spChg chg="mod">
          <ac:chgData name="Cao Tianyue" userId="002e49554a3b1526" providerId="LiveId" clId="{AB94867C-7F1F-4F52-A7CC-1BBF41B9F577}" dt="2020-11-20T02:42:50.708" v="40850" actId="947"/>
          <ac:spMkLst>
            <pc:docMk/>
            <pc:sldMk cId="0" sldId="296"/>
            <ac:spMk id="8375" creationId="{00000000-0000-0000-0000-000000000000}"/>
          </ac:spMkLst>
        </pc:spChg>
        <pc:spChg chg="mod">
          <ac:chgData name="Cao Tianyue" userId="002e49554a3b1526" providerId="LiveId" clId="{AB94867C-7F1F-4F52-A7CC-1BBF41B9F577}" dt="2020-11-20T02:42:50.708" v="40846" actId="947"/>
          <ac:spMkLst>
            <pc:docMk/>
            <pc:sldMk cId="0" sldId="296"/>
            <ac:spMk id="8376" creationId="{00000000-0000-0000-0000-000000000000}"/>
          </ac:spMkLst>
        </pc:spChg>
        <pc:spChg chg="mod">
          <ac:chgData name="Cao Tianyue" userId="002e49554a3b1526" providerId="LiveId" clId="{AB94867C-7F1F-4F52-A7CC-1BBF41B9F577}" dt="2020-11-20T02:42:50.708" v="40842" actId="947"/>
          <ac:spMkLst>
            <pc:docMk/>
            <pc:sldMk cId="0" sldId="296"/>
            <ac:spMk id="8377" creationId="{00000000-0000-0000-0000-000000000000}"/>
          </ac:spMkLst>
        </pc:spChg>
        <pc:spChg chg="mod">
          <ac:chgData name="Cao Tianyue" userId="002e49554a3b1526" providerId="LiveId" clId="{AB94867C-7F1F-4F52-A7CC-1BBF41B9F577}" dt="2020-11-20T02:42:50.688" v="40530" actId="947"/>
          <ac:spMkLst>
            <pc:docMk/>
            <pc:sldMk cId="0" sldId="296"/>
            <ac:spMk id="8379" creationId="{00000000-0000-0000-0000-000000000000}"/>
          </ac:spMkLst>
        </pc:spChg>
        <pc:spChg chg="mod">
          <ac:chgData name="Cao Tianyue" userId="002e49554a3b1526" providerId="LiveId" clId="{AB94867C-7F1F-4F52-A7CC-1BBF41B9F577}" dt="2020-11-20T02:42:50.684" v="40465" actId="947"/>
          <ac:spMkLst>
            <pc:docMk/>
            <pc:sldMk cId="0" sldId="296"/>
            <ac:spMk id="8380" creationId="{00000000-0000-0000-0000-000000000000}"/>
          </ac:spMkLst>
        </pc:spChg>
        <pc:spChg chg="mod">
          <ac:chgData name="Cao Tianyue" userId="002e49554a3b1526" providerId="LiveId" clId="{AB94867C-7F1F-4F52-A7CC-1BBF41B9F577}" dt="2020-11-20T02:42:50.681" v="40414" actId="947"/>
          <ac:spMkLst>
            <pc:docMk/>
            <pc:sldMk cId="0" sldId="296"/>
            <ac:spMk id="8381" creationId="{00000000-0000-0000-0000-000000000000}"/>
          </ac:spMkLst>
        </pc:spChg>
        <pc:spChg chg="mod">
          <ac:chgData name="Cao Tianyue" userId="002e49554a3b1526" providerId="LiveId" clId="{AB94867C-7F1F-4F52-A7CC-1BBF41B9F577}" dt="2020-11-20T02:42:50.688" v="40518" actId="947"/>
          <ac:spMkLst>
            <pc:docMk/>
            <pc:sldMk cId="0" sldId="296"/>
            <ac:spMk id="8383" creationId="{00000000-0000-0000-0000-000000000000}"/>
          </ac:spMkLst>
        </pc:spChg>
        <pc:spChg chg="mod">
          <ac:chgData name="Cao Tianyue" userId="002e49554a3b1526" providerId="LiveId" clId="{AB94867C-7F1F-4F52-A7CC-1BBF41B9F577}" dt="2020-11-20T02:42:50.683" v="40448" actId="947"/>
          <ac:spMkLst>
            <pc:docMk/>
            <pc:sldMk cId="0" sldId="296"/>
            <ac:spMk id="8384" creationId="{00000000-0000-0000-0000-000000000000}"/>
          </ac:spMkLst>
        </pc:spChg>
        <pc:spChg chg="mod">
          <ac:chgData name="Cao Tianyue" userId="002e49554a3b1526" providerId="LiveId" clId="{AB94867C-7F1F-4F52-A7CC-1BBF41B9F577}" dt="2020-11-20T02:42:50.680" v="40390" actId="947"/>
          <ac:spMkLst>
            <pc:docMk/>
            <pc:sldMk cId="0" sldId="296"/>
            <ac:spMk id="8385" creationId="{00000000-0000-0000-0000-000000000000}"/>
          </ac:spMkLst>
        </pc:spChg>
        <pc:spChg chg="mod">
          <ac:chgData name="Cao Tianyue" userId="002e49554a3b1526" providerId="LiveId" clId="{AB94867C-7F1F-4F52-A7CC-1BBF41B9F577}" dt="2020-11-20T02:42:50.677" v="40353" actId="947"/>
          <ac:spMkLst>
            <pc:docMk/>
            <pc:sldMk cId="0" sldId="296"/>
            <ac:spMk id="8386" creationId="{00000000-0000-0000-0000-000000000000}"/>
          </ac:spMkLst>
        </pc:spChg>
        <pc:spChg chg="mod">
          <ac:chgData name="Cao Tianyue" userId="002e49554a3b1526" providerId="LiveId" clId="{AB94867C-7F1F-4F52-A7CC-1BBF41B9F577}" dt="2020-11-20T02:42:50.676" v="40324" actId="947"/>
          <ac:spMkLst>
            <pc:docMk/>
            <pc:sldMk cId="0" sldId="296"/>
            <ac:spMk id="8387" creationId="{00000000-0000-0000-0000-000000000000}"/>
          </ac:spMkLst>
        </pc:spChg>
        <pc:spChg chg="mod">
          <ac:chgData name="Cao Tianyue" userId="002e49554a3b1526" providerId="LiveId" clId="{AB94867C-7F1F-4F52-A7CC-1BBF41B9F577}" dt="2020-11-20T02:42:50.675" v="40307" actId="947"/>
          <ac:spMkLst>
            <pc:docMk/>
            <pc:sldMk cId="0" sldId="296"/>
            <ac:spMk id="8388" creationId="{00000000-0000-0000-0000-000000000000}"/>
          </ac:spMkLst>
        </pc:spChg>
        <pc:spChg chg="mod">
          <ac:chgData name="Cao Tianyue" userId="002e49554a3b1526" providerId="LiveId" clId="{AB94867C-7F1F-4F52-A7CC-1BBF41B9F577}" dt="2020-11-20T02:42:50.674" v="40292" actId="947"/>
          <ac:spMkLst>
            <pc:docMk/>
            <pc:sldMk cId="0" sldId="296"/>
            <ac:spMk id="8389" creationId="{00000000-0000-0000-0000-000000000000}"/>
          </ac:spMkLst>
        </pc:spChg>
        <pc:spChg chg="mod">
          <ac:chgData name="Cao Tianyue" userId="002e49554a3b1526" providerId="LiveId" clId="{AB94867C-7F1F-4F52-A7CC-1BBF41B9F577}" dt="2020-11-20T02:42:50.673" v="40284" actId="947"/>
          <ac:spMkLst>
            <pc:docMk/>
            <pc:sldMk cId="0" sldId="296"/>
            <ac:spMk id="8390" creationId="{00000000-0000-0000-0000-000000000000}"/>
          </ac:spMkLst>
        </pc:spChg>
        <pc:spChg chg="mod">
          <ac:chgData name="Cao Tianyue" userId="002e49554a3b1526" providerId="LiveId" clId="{AB94867C-7F1F-4F52-A7CC-1BBF41B9F577}" dt="2020-11-20T02:42:50.689" v="40537" actId="947"/>
          <ac:spMkLst>
            <pc:docMk/>
            <pc:sldMk cId="0" sldId="296"/>
            <ac:spMk id="8392" creationId="{00000000-0000-0000-0000-000000000000}"/>
          </ac:spMkLst>
        </pc:spChg>
        <pc:spChg chg="mod">
          <ac:chgData name="Cao Tianyue" userId="002e49554a3b1526" providerId="LiveId" clId="{AB94867C-7F1F-4F52-A7CC-1BBF41B9F577}" dt="2020-11-20T02:42:50.684" v="40457" actId="947"/>
          <ac:spMkLst>
            <pc:docMk/>
            <pc:sldMk cId="0" sldId="296"/>
            <ac:spMk id="8393" creationId="{00000000-0000-0000-0000-000000000000}"/>
          </ac:spMkLst>
        </pc:spChg>
        <pc:spChg chg="mod">
          <ac:chgData name="Cao Tianyue" userId="002e49554a3b1526" providerId="LiveId" clId="{AB94867C-7F1F-4F52-A7CC-1BBF41B9F577}" dt="2020-11-20T02:42:50.681" v="40405" actId="947"/>
          <ac:spMkLst>
            <pc:docMk/>
            <pc:sldMk cId="0" sldId="296"/>
            <ac:spMk id="8394" creationId="{00000000-0000-0000-0000-000000000000}"/>
          </ac:spMkLst>
        </pc:spChg>
        <pc:spChg chg="mod">
          <ac:chgData name="Cao Tianyue" userId="002e49554a3b1526" providerId="LiveId" clId="{AB94867C-7F1F-4F52-A7CC-1BBF41B9F577}" dt="2020-11-20T02:42:50.678" v="40356" actId="947"/>
          <ac:spMkLst>
            <pc:docMk/>
            <pc:sldMk cId="0" sldId="296"/>
            <ac:spMk id="8395" creationId="{00000000-0000-0000-0000-000000000000}"/>
          </ac:spMkLst>
        </pc:spChg>
        <pc:spChg chg="mod">
          <ac:chgData name="Cao Tianyue" userId="002e49554a3b1526" providerId="LiveId" clId="{AB94867C-7F1F-4F52-A7CC-1BBF41B9F577}" dt="2020-11-20T02:42:50.676" v="40328" actId="947"/>
          <ac:spMkLst>
            <pc:docMk/>
            <pc:sldMk cId="0" sldId="296"/>
            <ac:spMk id="8396" creationId="{00000000-0000-0000-0000-000000000000}"/>
          </ac:spMkLst>
        </pc:spChg>
        <pc:spChg chg="mod">
          <ac:chgData name="Cao Tianyue" userId="002e49554a3b1526" providerId="LiveId" clId="{AB94867C-7F1F-4F52-A7CC-1BBF41B9F577}" dt="2020-11-20T02:42:50.675" v="40311" actId="947"/>
          <ac:spMkLst>
            <pc:docMk/>
            <pc:sldMk cId="0" sldId="296"/>
            <ac:spMk id="8397" creationId="{00000000-0000-0000-0000-000000000000}"/>
          </ac:spMkLst>
        </pc:spChg>
        <pc:spChg chg="mod">
          <ac:chgData name="Cao Tianyue" userId="002e49554a3b1526" providerId="LiveId" clId="{AB94867C-7F1F-4F52-A7CC-1BBF41B9F577}" dt="2020-11-20T02:42:50.674" v="40293" actId="947"/>
          <ac:spMkLst>
            <pc:docMk/>
            <pc:sldMk cId="0" sldId="296"/>
            <ac:spMk id="8398" creationId="{00000000-0000-0000-0000-000000000000}"/>
          </ac:spMkLst>
        </pc:spChg>
        <pc:spChg chg="mod">
          <ac:chgData name="Cao Tianyue" userId="002e49554a3b1526" providerId="LiveId" clId="{AB94867C-7F1F-4F52-A7CC-1BBF41B9F577}" dt="2020-11-20T02:42:50.673" v="40285" actId="947"/>
          <ac:spMkLst>
            <pc:docMk/>
            <pc:sldMk cId="0" sldId="296"/>
            <ac:spMk id="8399" creationId="{00000000-0000-0000-0000-000000000000}"/>
          </ac:spMkLst>
        </pc:spChg>
        <pc:spChg chg="mod">
          <ac:chgData name="Cao Tianyue" userId="002e49554a3b1526" providerId="LiveId" clId="{AB94867C-7F1F-4F52-A7CC-1BBF41B9F577}" dt="2020-11-20T02:42:50.708" v="40838" actId="947"/>
          <ac:spMkLst>
            <pc:docMk/>
            <pc:sldMk cId="0" sldId="296"/>
            <ac:spMk id="8401" creationId="{00000000-0000-0000-0000-000000000000}"/>
          </ac:spMkLst>
        </pc:spChg>
        <pc:spChg chg="mod">
          <ac:chgData name="Cao Tianyue" userId="002e49554a3b1526" providerId="LiveId" clId="{AB94867C-7F1F-4F52-A7CC-1BBF41B9F577}" dt="2020-11-20T02:42:50.707" v="40834" actId="947"/>
          <ac:spMkLst>
            <pc:docMk/>
            <pc:sldMk cId="0" sldId="296"/>
            <ac:spMk id="8402" creationId="{00000000-0000-0000-0000-000000000000}"/>
          </ac:spMkLst>
        </pc:spChg>
        <pc:spChg chg="mod">
          <ac:chgData name="Cao Tianyue" userId="002e49554a3b1526" providerId="LiveId" clId="{AB94867C-7F1F-4F52-A7CC-1BBF41B9F577}" dt="2020-11-20T02:42:50.707" v="40830" actId="947"/>
          <ac:spMkLst>
            <pc:docMk/>
            <pc:sldMk cId="0" sldId="296"/>
            <ac:spMk id="8403" creationId="{00000000-0000-0000-0000-000000000000}"/>
          </ac:spMkLst>
        </pc:spChg>
        <pc:spChg chg="mod">
          <ac:chgData name="Cao Tianyue" userId="002e49554a3b1526" providerId="LiveId" clId="{AB94867C-7F1F-4F52-A7CC-1BBF41B9F577}" dt="2020-11-20T02:42:50.707" v="40826" actId="947"/>
          <ac:spMkLst>
            <pc:docMk/>
            <pc:sldMk cId="0" sldId="296"/>
            <ac:spMk id="8405" creationId="{00000000-0000-0000-0000-000000000000}"/>
          </ac:spMkLst>
        </pc:spChg>
        <pc:spChg chg="mod">
          <ac:chgData name="Cao Tianyue" userId="002e49554a3b1526" providerId="LiveId" clId="{AB94867C-7F1F-4F52-A7CC-1BBF41B9F577}" dt="2020-11-20T02:42:50.707" v="40822" actId="947"/>
          <ac:spMkLst>
            <pc:docMk/>
            <pc:sldMk cId="0" sldId="296"/>
            <ac:spMk id="8406" creationId="{00000000-0000-0000-0000-000000000000}"/>
          </ac:spMkLst>
        </pc:spChg>
        <pc:spChg chg="mod">
          <ac:chgData name="Cao Tianyue" userId="002e49554a3b1526" providerId="LiveId" clId="{AB94867C-7F1F-4F52-A7CC-1BBF41B9F577}" dt="2020-11-20T02:42:50.706" v="40818" actId="947"/>
          <ac:spMkLst>
            <pc:docMk/>
            <pc:sldMk cId="0" sldId="296"/>
            <ac:spMk id="8407" creationId="{00000000-0000-0000-0000-000000000000}"/>
          </ac:spMkLst>
        </pc:spChg>
        <pc:spChg chg="mod">
          <ac:chgData name="Cao Tianyue" userId="002e49554a3b1526" providerId="LiveId" clId="{AB94867C-7F1F-4F52-A7CC-1BBF41B9F577}" dt="2020-11-20T02:42:50.706" v="40814" actId="947"/>
          <ac:spMkLst>
            <pc:docMk/>
            <pc:sldMk cId="0" sldId="296"/>
            <ac:spMk id="8408" creationId="{00000000-0000-0000-0000-000000000000}"/>
          </ac:spMkLst>
        </pc:spChg>
        <pc:spChg chg="mod">
          <ac:chgData name="Cao Tianyue" userId="002e49554a3b1526" providerId="LiveId" clId="{AB94867C-7F1F-4F52-A7CC-1BBF41B9F577}" dt="2020-11-20T02:42:50.706" v="40810" actId="947"/>
          <ac:spMkLst>
            <pc:docMk/>
            <pc:sldMk cId="0" sldId="296"/>
            <ac:spMk id="8409" creationId="{00000000-0000-0000-0000-000000000000}"/>
          </ac:spMkLst>
        </pc:spChg>
        <pc:spChg chg="mod">
          <ac:chgData name="Cao Tianyue" userId="002e49554a3b1526" providerId="LiveId" clId="{AB94867C-7F1F-4F52-A7CC-1BBF41B9F577}" dt="2020-11-20T02:42:50.706" v="40806" actId="947"/>
          <ac:spMkLst>
            <pc:docMk/>
            <pc:sldMk cId="0" sldId="296"/>
            <ac:spMk id="8410" creationId="{00000000-0000-0000-0000-000000000000}"/>
          </ac:spMkLst>
        </pc:spChg>
        <pc:spChg chg="mod">
          <ac:chgData name="Cao Tianyue" userId="002e49554a3b1526" providerId="LiveId" clId="{AB94867C-7F1F-4F52-A7CC-1BBF41B9F577}" dt="2020-11-20T02:42:50.705" v="40802" actId="947"/>
          <ac:spMkLst>
            <pc:docMk/>
            <pc:sldMk cId="0" sldId="296"/>
            <ac:spMk id="8411" creationId="{00000000-0000-0000-0000-000000000000}"/>
          </ac:spMkLst>
        </pc:spChg>
        <pc:spChg chg="mod">
          <ac:chgData name="Cao Tianyue" userId="002e49554a3b1526" providerId="LiveId" clId="{AB94867C-7F1F-4F52-A7CC-1BBF41B9F577}" dt="2020-11-20T02:42:50.705" v="40798" actId="947"/>
          <ac:spMkLst>
            <pc:docMk/>
            <pc:sldMk cId="0" sldId="296"/>
            <ac:spMk id="8412" creationId="{00000000-0000-0000-0000-000000000000}"/>
          </ac:spMkLst>
        </pc:spChg>
        <pc:spChg chg="mod">
          <ac:chgData name="Cao Tianyue" userId="002e49554a3b1526" providerId="LiveId" clId="{AB94867C-7F1F-4F52-A7CC-1BBF41B9F577}" dt="2020-11-20T02:42:50.705" v="40794" actId="947"/>
          <ac:spMkLst>
            <pc:docMk/>
            <pc:sldMk cId="0" sldId="296"/>
            <ac:spMk id="8414" creationId="{00000000-0000-0000-0000-000000000000}"/>
          </ac:spMkLst>
        </pc:spChg>
        <pc:spChg chg="mod">
          <ac:chgData name="Cao Tianyue" userId="002e49554a3b1526" providerId="LiveId" clId="{AB94867C-7F1F-4F52-A7CC-1BBF41B9F577}" dt="2020-11-20T02:42:50.705" v="40790" actId="947"/>
          <ac:spMkLst>
            <pc:docMk/>
            <pc:sldMk cId="0" sldId="296"/>
            <ac:spMk id="8415" creationId="{00000000-0000-0000-0000-000000000000}"/>
          </ac:spMkLst>
        </pc:spChg>
        <pc:spChg chg="mod">
          <ac:chgData name="Cao Tianyue" userId="002e49554a3b1526" providerId="LiveId" clId="{AB94867C-7F1F-4F52-A7CC-1BBF41B9F577}" dt="2020-11-20T02:42:50.704" v="40786" actId="947"/>
          <ac:spMkLst>
            <pc:docMk/>
            <pc:sldMk cId="0" sldId="296"/>
            <ac:spMk id="8416" creationId="{00000000-0000-0000-0000-000000000000}"/>
          </ac:spMkLst>
        </pc:spChg>
        <pc:spChg chg="mod">
          <ac:chgData name="Cao Tianyue" userId="002e49554a3b1526" providerId="LiveId" clId="{AB94867C-7F1F-4F52-A7CC-1BBF41B9F577}" dt="2020-11-20T02:42:50.704" v="40782" actId="947"/>
          <ac:spMkLst>
            <pc:docMk/>
            <pc:sldMk cId="0" sldId="296"/>
            <ac:spMk id="8417" creationId="{00000000-0000-0000-0000-000000000000}"/>
          </ac:spMkLst>
        </pc:spChg>
        <pc:spChg chg="mod">
          <ac:chgData name="Cao Tianyue" userId="002e49554a3b1526" providerId="LiveId" clId="{AB94867C-7F1F-4F52-A7CC-1BBF41B9F577}" dt="2020-11-20T02:42:50.704" v="40778" actId="947"/>
          <ac:spMkLst>
            <pc:docMk/>
            <pc:sldMk cId="0" sldId="296"/>
            <ac:spMk id="8418" creationId="{00000000-0000-0000-0000-000000000000}"/>
          </ac:spMkLst>
        </pc:spChg>
        <pc:spChg chg="mod">
          <ac:chgData name="Cao Tianyue" userId="002e49554a3b1526" providerId="LiveId" clId="{AB94867C-7F1F-4F52-A7CC-1BBF41B9F577}" dt="2020-11-20T02:42:50.704" v="40774" actId="947"/>
          <ac:spMkLst>
            <pc:docMk/>
            <pc:sldMk cId="0" sldId="296"/>
            <ac:spMk id="8419" creationId="{00000000-0000-0000-0000-000000000000}"/>
          </ac:spMkLst>
        </pc:spChg>
        <pc:spChg chg="mod">
          <ac:chgData name="Cao Tianyue" userId="002e49554a3b1526" providerId="LiveId" clId="{AB94867C-7F1F-4F52-A7CC-1BBF41B9F577}" dt="2020-11-20T02:42:50.703" v="40770" actId="947"/>
          <ac:spMkLst>
            <pc:docMk/>
            <pc:sldMk cId="0" sldId="296"/>
            <ac:spMk id="8420" creationId="{00000000-0000-0000-0000-000000000000}"/>
          </ac:spMkLst>
        </pc:spChg>
        <pc:spChg chg="mod">
          <ac:chgData name="Cao Tianyue" userId="002e49554a3b1526" providerId="LiveId" clId="{AB94867C-7F1F-4F52-A7CC-1BBF41B9F577}" dt="2020-11-20T02:42:50.703" v="40766" actId="947"/>
          <ac:spMkLst>
            <pc:docMk/>
            <pc:sldMk cId="0" sldId="296"/>
            <ac:spMk id="8421" creationId="{00000000-0000-0000-0000-000000000000}"/>
          </ac:spMkLst>
        </pc:spChg>
        <pc:spChg chg="mod">
          <ac:chgData name="Cao Tianyue" userId="002e49554a3b1526" providerId="LiveId" clId="{AB94867C-7F1F-4F52-A7CC-1BBF41B9F577}" dt="2020-11-20T02:42:50.703" v="40762" actId="947"/>
          <ac:spMkLst>
            <pc:docMk/>
            <pc:sldMk cId="0" sldId="296"/>
            <ac:spMk id="8423" creationId="{00000000-0000-0000-0000-000000000000}"/>
          </ac:spMkLst>
        </pc:spChg>
        <pc:spChg chg="mod">
          <ac:chgData name="Cao Tianyue" userId="002e49554a3b1526" providerId="LiveId" clId="{AB94867C-7F1F-4F52-A7CC-1BBF41B9F577}" dt="2020-11-20T02:42:50.703" v="40758" actId="947"/>
          <ac:spMkLst>
            <pc:docMk/>
            <pc:sldMk cId="0" sldId="296"/>
            <ac:spMk id="8424" creationId="{00000000-0000-0000-0000-000000000000}"/>
          </ac:spMkLst>
        </pc:spChg>
        <pc:spChg chg="mod">
          <ac:chgData name="Cao Tianyue" userId="002e49554a3b1526" providerId="LiveId" clId="{AB94867C-7F1F-4F52-A7CC-1BBF41B9F577}" dt="2020-11-20T02:42:50.703" v="40754" actId="947"/>
          <ac:spMkLst>
            <pc:docMk/>
            <pc:sldMk cId="0" sldId="296"/>
            <ac:spMk id="8425" creationId="{00000000-0000-0000-0000-000000000000}"/>
          </ac:spMkLst>
        </pc:spChg>
        <pc:spChg chg="mod">
          <ac:chgData name="Cao Tianyue" userId="002e49554a3b1526" providerId="LiveId" clId="{AB94867C-7F1F-4F52-A7CC-1BBF41B9F577}" dt="2020-11-20T02:42:50.702" v="40750" actId="947"/>
          <ac:spMkLst>
            <pc:docMk/>
            <pc:sldMk cId="0" sldId="296"/>
            <ac:spMk id="8426" creationId="{00000000-0000-0000-0000-000000000000}"/>
          </ac:spMkLst>
        </pc:spChg>
        <pc:spChg chg="mod">
          <ac:chgData name="Cao Tianyue" userId="002e49554a3b1526" providerId="LiveId" clId="{AB94867C-7F1F-4F52-A7CC-1BBF41B9F577}" dt="2020-11-20T02:42:50.702" v="40746" actId="947"/>
          <ac:spMkLst>
            <pc:docMk/>
            <pc:sldMk cId="0" sldId="296"/>
            <ac:spMk id="8428" creationId="{00000000-0000-0000-0000-000000000000}"/>
          </ac:spMkLst>
        </pc:spChg>
        <pc:spChg chg="mod">
          <ac:chgData name="Cao Tianyue" userId="002e49554a3b1526" providerId="LiveId" clId="{AB94867C-7F1F-4F52-A7CC-1BBF41B9F577}" dt="2020-11-20T02:42:50.702" v="40742" actId="947"/>
          <ac:spMkLst>
            <pc:docMk/>
            <pc:sldMk cId="0" sldId="296"/>
            <ac:spMk id="8429" creationId="{00000000-0000-0000-0000-000000000000}"/>
          </ac:spMkLst>
        </pc:spChg>
        <pc:spChg chg="mod">
          <ac:chgData name="Cao Tianyue" userId="002e49554a3b1526" providerId="LiveId" clId="{AB94867C-7F1F-4F52-A7CC-1BBF41B9F577}" dt="2020-11-20T02:42:50.702" v="40738" actId="947"/>
          <ac:spMkLst>
            <pc:docMk/>
            <pc:sldMk cId="0" sldId="296"/>
            <ac:spMk id="8430" creationId="{00000000-0000-0000-0000-000000000000}"/>
          </ac:spMkLst>
        </pc:spChg>
        <pc:spChg chg="mod">
          <ac:chgData name="Cao Tianyue" userId="002e49554a3b1526" providerId="LiveId" clId="{AB94867C-7F1F-4F52-A7CC-1BBF41B9F577}" dt="2020-11-20T02:42:50.701" v="40734" actId="947"/>
          <ac:spMkLst>
            <pc:docMk/>
            <pc:sldMk cId="0" sldId="296"/>
            <ac:spMk id="8431" creationId="{00000000-0000-0000-0000-000000000000}"/>
          </ac:spMkLst>
        </pc:spChg>
        <pc:spChg chg="mod">
          <ac:chgData name="Cao Tianyue" userId="002e49554a3b1526" providerId="LiveId" clId="{AB94867C-7F1F-4F52-A7CC-1BBF41B9F577}" dt="2020-11-20T02:42:50.701" v="40730" actId="947"/>
          <ac:spMkLst>
            <pc:docMk/>
            <pc:sldMk cId="0" sldId="296"/>
            <ac:spMk id="8432" creationId="{00000000-0000-0000-0000-000000000000}"/>
          </ac:spMkLst>
        </pc:spChg>
        <pc:spChg chg="mod">
          <ac:chgData name="Cao Tianyue" userId="002e49554a3b1526" providerId="LiveId" clId="{AB94867C-7F1F-4F52-A7CC-1BBF41B9F577}" dt="2020-11-20T02:42:50.701" v="40726" actId="947"/>
          <ac:spMkLst>
            <pc:docMk/>
            <pc:sldMk cId="0" sldId="296"/>
            <ac:spMk id="8433" creationId="{00000000-0000-0000-0000-000000000000}"/>
          </ac:spMkLst>
        </pc:spChg>
        <pc:spChg chg="mod">
          <ac:chgData name="Cao Tianyue" userId="002e49554a3b1526" providerId="LiveId" clId="{AB94867C-7F1F-4F52-A7CC-1BBF41B9F577}" dt="2020-11-20T02:42:50.701" v="40722" actId="947"/>
          <ac:spMkLst>
            <pc:docMk/>
            <pc:sldMk cId="0" sldId="296"/>
            <ac:spMk id="8434" creationId="{00000000-0000-0000-0000-000000000000}"/>
          </ac:spMkLst>
        </pc:spChg>
        <pc:spChg chg="mod">
          <ac:chgData name="Cao Tianyue" userId="002e49554a3b1526" providerId="LiveId" clId="{AB94867C-7F1F-4F52-A7CC-1BBF41B9F577}" dt="2020-11-20T02:42:50.700" v="40718" actId="947"/>
          <ac:spMkLst>
            <pc:docMk/>
            <pc:sldMk cId="0" sldId="296"/>
            <ac:spMk id="8436" creationId="{00000000-0000-0000-0000-000000000000}"/>
          </ac:spMkLst>
        </pc:spChg>
        <pc:spChg chg="mod">
          <ac:chgData name="Cao Tianyue" userId="002e49554a3b1526" providerId="LiveId" clId="{AB94867C-7F1F-4F52-A7CC-1BBF41B9F577}" dt="2020-11-20T02:42:50.700" v="40714" actId="947"/>
          <ac:spMkLst>
            <pc:docMk/>
            <pc:sldMk cId="0" sldId="296"/>
            <ac:spMk id="8437" creationId="{00000000-0000-0000-0000-000000000000}"/>
          </ac:spMkLst>
        </pc:spChg>
        <pc:spChg chg="mod">
          <ac:chgData name="Cao Tianyue" userId="002e49554a3b1526" providerId="LiveId" clId="{AB94867C-7F1F-4F52-A7CC-1BBF41B9F577}" dt="2020-11-20T02:42:50.700" v="40710" actId="947"/>
          <ac:spMkLst>
            <pc:docMk/>
            <pc:sldMk cId="0" sldId="296"/>
            <ac:spMk id="8438" creationId="{00000000-0000-0000-0000-000000000000}"/>
          </ac:spMkLst>
        </pc:spChg>
        <pc:spChg chg="mod">
          <ac:chgData name="Cao Tianyue" userId="002e49554a3b1526" providerId="LiveId" clId="{AB94867C-7F1F-4F52-A7CC-1BBF41B9F577}" dt="2020-11-20T02:42:50.700" v="40706" actId="947"/>
          <ac:spMkLst>
            <pc:docMk/>
            <pc:sldMk cId="0" sldId="296"/>
            <ac:spMk id="8439" creationId="{00000000-0000-0000-0000-000000000000}"/>
          </ac:spMkLst>
        </pc:spChg>
        <pc:spChg chg="mod">
          <ac:chgData name="Cao Tianyue" userId="002e49554a3b1526" providerId="LiveId" clId="{AB94867C-7F1F-4F52-A7CC-1BBF41B9F577}" dt="2020-11-20T02:42:50.699" v="40702" actId="947"/>
          <ac:spMkLst>
            <pc:docMk/>
            <pc:sldMk cId="0" sldId="296"/>
            <ac:spMk id="8440" creationId="{00000000-0000-0000-0000-000000000000}"/>
          </ac:spMkLst>
        </pc:spChg>
        <pc:spChg chg="mod">
          <ac:chgData name="Cao Tianyue" userId="002e49554a3b1526" providerId="LiveId" clId="{AB94867C-7F1F-4F52-A7CC-1BBF41B9F577}" dt="2020-11-20T02:42:50.699" v="40698" actId="947"/>
          <ac:spMkLst>
            <pc:docMk/>
            <pc:sldMk cId="0" sldId="296"/>
            <ac:spMk id="8441" creationId="{00000000-0000-0000-0000-000000000000}"/>
          </ac:spMkLst>
        </pc:spChg>
        <pc:spChg chg="mod">
          <ac:chgData name="Cao Tianyue" userId="002e49554a3b1526" providerId="LiveId" clId="{AB94867C-7F1F-4F52-A7CC-1BBF41B9F577}" dt="2020-11-20T02:42:50.699" v="40694" actId="947"/>
          <ac:spMkLst>
            <pc:docMk/>
            <pc:sldMk cId="0" sldId="296"/>
            <ac:spMk id="8443" creationId="{00000000-0000-0000-0000-000000000000}"/>
          </ac:spMkLst>
        </pc:spChg>
        <pc:spChg chg="mod">
          <ac:chgData name="Cao Tianyue" userId="002e49554a3b1526" providerId="LiveId" clId="{AB94867C-7F1F-4F52-A7CC-1BBF41B9F577}" dt="2020-11-20T02:42:50.699" v="40690" actId="947"/>
          <ac:spMkLst>
            <pc:docMk/>
            <pc:sldMk cId="0" sldId="296"/>
            <ac:spMk id="8444" creationId="{00000000-0000-0000-0000-000000000000}"/>
          </ac:spMkLst>
        </pc:spChg>
        <pc:spChg chg="mod">
          <ac:chgData name="Cao Tianyue" userId="002e49554a3b1526" providerId="LiveId" clId="{AB94867C-7F1F-4F52-A7CC-1BBF41B9F577}" dt="2020-11-20T02:42:50.698" v="40686" actId="947"/>
          <ac:spMkLst>
            <pc:docMk/>
            <pc:sldMk cId="0" sldId="296"/>
            <ac:spMk id="8445" creationId="{00000000-0000-0000-0000-000000000000}"/>
          </ac:spMkLst>
        </pc:spChg>
        <pc:spChg chg="mod">
          <ac:chgData name="Cao Tianyue" userId="002e49554a3b1526" providerId="LiveId" clId="{AB94867C-7F1F-4F52-A7CC-1BBF41B9F577}" dt="2020-11-20T02:42:50.698" v="40682" actId="947"/>
          <ac:spMkLst>
            <pc:docMk/>
            <pc:sldMk cId="0" sldId="296"/>
            <ac:spMk id="8446" creationId="{00000000-0000-0000-0000-000000000000}"/>
          </ac:spMkLst>
        </pc:spChg>
        <pc:spChg chg="mod">
          <ac:chgData name="Cao Tianyue" userId="002e49554a3b1526" providerId="LiveId" clId="{AB94867C-7F1F-4F52-A7CC-1BBF41B9F577}" dt="2020-11-20T02:42:50.697" v="40678" actId="947"/>
          <ac:spMkLst>
            <pc:docMk/>
            <pc:sldMk cId="0" sldId="296"/>
            <ac:spMk id="8447" creationId="{00000000-0000-0000-0000-000000000000}"/>
          </ac:spMkLst>
        </pc:spChg>
        <pc:spChg chg="mod">
          <ac:chgData name="Cao Tianyue" userId="002e49554a3b1526" providerId="LiveId" clId="{AB94867C-7F1F-4F52-A7CC-1BBF41B9F577}" dt="2020-11-20T02:42:50.697" v="40674" actId="947"/>
          <ac:spMkLst>
            <pc:docMk/>
            <pc:sldMk cId="0" sldId="296"/>
            <ac:spMk id="8449" creationId="{00000000-0000-0000-0000-000000000000}"/>
          </ac:spMkLst>
        </pc:spChg>
        <pc:spChg chg="mod">
          <ac:chgData name="Cao Tianyue" userId="002e49554a3b1526" providerId="LiveId" clId="{AB94867C-7F1F-4F52-A7CC-1BBF41B9F577}" dt="2020-11-20T02:42:50.697" v="40670" actId="947"/>
          <ac:spMkLst>
            <pc:docMk/>
            <pc:sldMk cId="0" sldId="296"/>
            <ac:spMk id="8450" creationId="{00000000-0000-0000-0000-000000000000}"/>
          </ac:spMkLst>
        </pc:spChg>
        <pc:spChg chg="mod">
          <ac:chgData name="Cao Tianyue" userId="002e49554a3b1526" providerId="LiveId" clId="{AB94867C-7F1F-4F52-A7CC-1BBF41B9F577}" dt="2020-11-20T02:42:50.697" v="40666" actId="947"/>
          <ac:spMkLst>
            <pc:docMk/>
            <pc:sldMk cId="0" sldId="296"/>
            <ac:spMk id="8451" creationId="{00000000-0000-0000-0000-000000000000}"/>
          </ac:spMkLst>
        </pc:spChg>
        <pc:spChg chg="mod">
          <ac:chgData name="Cao Tianyue" userId="002e49554a3b1526" providerId="LiveId" clId="{AB94867C-7F1F-4F52-A7CC-1BBF41B9F577}" dt="2020-11-20T02:42:50.696" v="40662" actId="947"/>
          <ac:spMkLst>
            <pc:docMk/>
            <pc:sldMk cId="0" sldId="296"/>
            <ac:spMk id="8453" creationId="{00000000-0000-0000-0000-000000000000}"/>
          </ac:spMkLst>
        </pc:spChg>
        <pc:spChg chg="mod">
          <ac:chgData name="Cao Tianyue" userId="002e49554a3b1526" providerId="LiveId" clId="{AB94867C-7F1F-4F52-A7CC-1BBF41B9F577}" dt="2020-11-20T02:42:50.696" v="40658" actId="947"/>
          <ac:spMkLst>
            <pc:docMk/>
            <pc:sldMk cId="0" sldId="296"/>
            <ac:spMk id="8454" creationId="{00000000-0000-0000-0000-000000000000}"/>
          </ac:spMkLst>
        </pc:spChg>
        <pc:spChg chg="mod">
          <ac:chgData name="Cao Tianyue" userId="002e49554a3b1526" providerId="LiveId" clId="{AB94867C-7F1F-4F52-A7CC-1BBF41B9F577}" dt="2020-11-20T02:42:50.696" v="40654" actId="947"/>
          <ac:spMkLst>
            <pc:docMk/>
            <pc:sldMk cId="0" sldId="296"/>
            <ac:spMk id="8455" creationId="{00000000-0000-0000-0000-000000000000}"/>
          </ac:spMkLst>
        </pc:spChg>
        <pc:spChg chg="mod">
          <ac:chgData name="Cao Tianyue" userId="002e49554a3b1526" providerId="LiveId" clId="{AB94867C-7F1F-4F52-A7CC-1BBF41B9F577}" dt="2020-11-20T02:42:50.695" v="40650" actId="947"/>
          <ac:spMkLst>
            <pc:docMk/>
            <pc:sldMk cId="0" sldId="296"/>
            <ac:spMk id="8456" creationId="{00000000-0000-0000-0000-000000000000}"/>
          </ac:spMkLst>
        </pc:spChg>
        <pc:spChg chg="mod">
          <ac:chgData name="Cao Tianyue" userId="002e49554a3b1526" providerId="LiveId" clId="{AB94867C-7F1F-4F52-A7CC-1BBF41B9F577}" dt="2020-11-20T02:42:50.695" v="40646" actId="947"/>
          <ac:spMkLst>
            <pc:docMk/>
            <pc:sldMk cId="0" sldId="296"/>
            <ac:spMk id="8457" creationId="{00000000-0000-0000-0000-000000000000}"/>
          </ac:spMkLst>
        </pc:spChg>
        <pc:spChg chg="mod">
          <ac:chgData name="Cao Tianyue" userId="002e49554a3b1526" providerId="LiveId" clId="{AB94867C-7F1F-4F52-A7CC-1BBF41B9F577}" dt="2020-11-20T02:42:50.695" v="40642" actId="947"/>
          <ac:spMkLst>
            <pc:docMk/>
            <pc:sldMk cId="0" sldId="296"/>
            <ac:spMk id="8458" creationId="{00000000-0000-0000-0000-000000000000}"/>
          </ac:spMkLst>
        </pc:spChg>
        <pc:spChg chg="mod">
          <ac:chgData name="Cao Tianyue" userId="002e49554a3b1526" providerId="LiveId" clId="{AB94867C-7F1F-4F52-A7CC-1BBF41B9F577}" dt="2020-11-20T02:42:50.695" v="40638" actId="947"/>
          <ac:spMkLst>
            <pc:docMk/>
            <pc:sldMk cId="0" sldId="296"/>
            <ac:spMk id="8459" creationId="{00000000-0000-0000-0000-000000000000}"/>
          </ac:spMkLst>
        </pc:spChg>
        <pc:spChg chg="mod">
          <ac:chgData name="Cao Tianyue" userId="002e49554a3b1526" providerId="LiveId" clId="{AB94867C-7F1F-4F52-A7CC-1BBF41B9F577}" dt="2020-11-20T02:42:50.689" v="40536" actId="947"/>
          <ac:spMkLst>
            <pc:docMk/>
            <pc:sldMk cId="0" sldId="296"/>
            <ac:spMk id="8461" creationId="{00000000-0000-0000-0000-000000000000}"/>
          </ac:spMkLst>
        </pc:spChg>
        <pc:spChg chg="mod">
          <ac:chgData name="Cao Tianyue" userId="002e49554a3b1526" providerId="LiveId" clId="{AB94867C-7F1F-4F52-A7CC-1BBF41B9F577}" dt="2020-11-20T02:42:50.684" v="40463" actId="947"/>
          <ac:spMkLst>
            <pc:docMk/>
            <pc:sldMk cId="0" sldId="296"/>
            <ac:spMk id="8462" creationId="{00000000-0000-0000-0000-000000000000}"/>
          </ac:spMkLst>
        </pc:spChg>
        <pc:spChg chg="mod">
          <ac:chgData name="Cao Tianyue" userId="002e49554a3b1526" providerId="LiveId" clId="{AB94867C-7F1F-4F52-A7CC-1BBF41B9F577}" dt="2020-11-20T02:42:50.681" v="40409" actId="947"/>
          <ac:spMkLst>
            <pc:docMk/>
            <pc:sldMk cId="0" sldId="296"/>
            <ac:spMk id="8463" creationId="{00000000-0000-0000-0000-000000000000}"/>
          </ac:spMkLst>
        </pc:spChg>
        <pc:spChg chg="mod">
          <ac:chgData name="Cao Tianyue" userId="002e49554a3b1526" providerId="LiveId" clId="{AB94867C-7F1F-4F52-A7CC-1BBF41B9F577}" dt="2020-11-20T02:42:50.688" v="40520" actId="947"/>
          <ac:spMkLst>
            <pc:docMk/>
            <pc:sldMk cId="0" sldId="296"/>
            <ac:spMk id="8465" creationId="{00000000-0000-0000-0000-000000000000}"/>
          </ac:spMkLst>
        </pc:spChg>
        <pc:spChg chg="mod">
          <ac:chgData name="Cao Tianyue" userId="002e49554a3b1526" providerId="LiveId" clId="{AB94867C-7F1F-4F52-A7CC-1BBF41B9F577}" dt="2020-11-20T02:42:50.684" v="40458" actId="947"/>
          <ac:spMkLst>
            <pc:docMk/>
            <pc:sldMk cId="0" sldId="296"/>
            <ac:spMk id="8466" creationId="{00000000-0000-0000-0000-000000000000}"/>
          </ac:spMkLst>
        </pc:spChg>
        <pc:spChg chg="mod">
          <ac:chgData name="Cao Tianyue" userId="002e49554a3b1526" providerId="LiveId" clId="{AB94867C-7F1F-4F52-A7CC-1BBF41B9F577}" dt="2020-11-20T02:42:50.681" v="40408" actId="947"/>
          <ac:spMkLst>
            <pc:docMk/>
            <pc:sldMk cId="0" sldId="296"/>
            <ac:spMk id="8467" creationId="{00000000-0000-0000-0000-000000000000}"/>
          </ac:spMkLst>
        </pc:spChg>
        <pc:spChg chg="mod">
          <ac:chgData name="Cao Tianyue" userId="002e49554a3b1526" providerId="LiveId" clId="{AB94867C-7F1F-4F52-A7CC-1BBF41B9F577}" dt="2020-11-20T02:42:50.678" v="40366" actId="947"/>
          <ac:spMkLst>
            <pc:docMk/>
            <pc:sldMk cId="0" sldId="296"/>
            <ac:spMk id="8468" creationId="{00000000-0000-0000-0000-000000000000}"/>
          </ac:spMkLst>
        </pc:spChg>
        <pc:spChg chg="mod">
          <ac:chgData name="Cao Tianyue" userId="002e49554a3b1526" providerId="LiveId" clId="{AB94867C-7F1F-4F52-A7CC-1BBF41B9F577}" dt="2020-11-20T02:42:50.676" v="40334" actId="947"/>
          <ac:spMkLst>
            <pc:docMk/>
            <pc:sldMk cId="0" sldId="296"/>
            <ac:spMk id="8469" creationId="{00000000-0000-0000-0000-000000000000}"/>
          </ac:spMkLst>
        </pc:spChg>
        <pc:spChg chg="mod">
          <ac:chgData name="Cao Tianyue" userId="002e49554a3b1526" providerId="LiveId" clId="{AB94867C-7F1F-4F52-A7CC-1BBF41B9F577}" dt="2020-11-20T02:42:50.695" v="40634" actId="947"/>
          <ac:spMkLst>
            <pc:docMk/>
            <pc:sldMk cId="0" sldId="296"/>
            <ac:spMk id="8471" creationId="{00000000-0000-0000-0000-000000000000}"/>
          </ac:spMkLst>
        </pc:spChg>
        <pc:spChg chg="mod">
          <ac:chgData name="Cao Tianyue" userId="002e49554a3b1526" providerId="LiveId" clId="{AB94867C-7F1F-4F52-A7CC-1BBF41B9F577}" dt="2020-11-20T02:42:50.694" v="40630" actId="947"/>
          <ac:spMkLst>
            <pc:docMk/>
            <pc:sldMk cId="0" sldId="296"/>
            <ac:spMk id="8472" creationId="{00000000-0000-0000-0000-000000000000}"/>
          </ac:spMkLst>
        </pc:spChg>
        <pc:spChg chg="mod">
          <ac:chgData name="Cao Tianyue" userId="002e49554a3b1526" providerId="LiveId" clId="{AB94867C-7F1F-4F52-A7CC-1BBF41B9F577}" dt="2020-11-20T02:42:50.694" v="40626" actId="947"/>
          <ac:spMkLst>
            <pc:docMk/>
            <pc:sldMk cId="0" sldId="296"/>
            <ac:spMk id="8473" creationId="{00000000-0000-0000-0000-000000000000}"/>
          </ac:spMkLst>
        </pc:spChg>
        <pc:spChg chg="mod">
          <ac:chgData name="Cao Tianyue" userId="002e49554a3b1526" providerId="LiveId" clId="{AB94867C-7F1F-4F52-A7CC-1BBF41B9F577}" dt="2020-11-20T02:42:50.693" v="40622" actId="947"/>
          <ac:spMkLst>
            <pc:docMk/>
            <pc:sldMk cId="0" sldId="296"/>
            <ac:spMk id="8474" creationId="{00000000-0000-0000-0000-000000000000}"/>
          </ac:spMkLst>
        </pc:spChg>
        <pc:spChg chg="mod">
          <ac:chgData name="Cao Tianyue" userId="002e49554a3b1526" providerId="LiveId" clId="{AB94867C-7F1F-4F52-A7CC-1BBF41B9F577}" dt="2020-11-20T02:42:50.693" v="40618" actId="947"/>
          <ac:spMkLst>
            <pc:docMk/>
            <pc:sldMk cId="0" sldId="296"/>
            <ac:spMk id="8476" creationId="{00000000-0000-0000-0000-000000000000}"/>
          </ac:spMkLst>
        </pc:spChg>
        <pc:spChg chg="mod">
          <ac:chgData name="Cao Tianyue" userId="002e49554a3b1526" providerId="LiveId" clId="{AB94867C-7F1F-4F52-A7CC-1BBF41B9F577}" dt="2020-11-20T02:42:50.693" v="40614" actId="947"/>
          <ac:spMkLst>
            <pc:docMk/>
            <pc:sldMk cId="0" sldId="296"/>
            <ac:spMk id="8477" creationId="{00000000-0000-0000-0000-000000000000}"/>
          </ac:spMkLst>
        </pc:spChg>
        <pc:spChg chg="mod">
          <ac:chgData name="Cao Tianyue" userId="002e49554a3b1526" providerId="LiveId" clId="{AB94867C-7F1F-4F52-A7CC-1BBF41B9F577}" dt="2020-11-20T02:42:50.693" v="40610" actId="947"/>
          <ac:spMkLst>
            <pc:docMk/>
            <pc:sldMk cId="0" sldId="296"/>
            <ac:spMk id="8478" creationId="{00000000-0000-0000-0000-000000000000}"/>
          </ac:spMkLst>
        </pc:spChg>
        <pc:spChg chg="mod">
          <ac:chgData name="Cao Tianyue" userId="002e49554a3b1526" providerId="LiveId" clId="{AB94867C-7F1F-4F52-A7CC-1BBF41B9F577}" dt="2020-11-20T02:42:50.692" v="40606" actId="947"/>
          <ac:spMkLst>
            <pc:docMk/>
            <pc:sldMk cId="0" sldId="296"/>
            <ac:spMk id="8479" creationId="{00000000-0000-0000-0000-000000000000}"/>
          </ac:spMkLst>
        </pc:spChg>
        <pc:spChg chg="mod">
          <ac:chgData name="Cao Tianyue" userId="002e49554a3b1526" providerId="LiveId" clId="{AB94867C-7F1F-4F52-A7CC-1BBF41B9F577}" dt="2020-11-20T02:42:50.692" v="40602" actId="947"/>
          <ac:spMkLst>
            <pc:docMk/>
            <pc:sldMk cId="0" sldId="296"/>
            <ac:spMk id="8480" creationId="{00000000-0000-0000-0000-000000000000}"/>
          </ac:spMkLst>
        </pc:spChg>
        <pc:spChg chg="mod">
          <ac:chgData name="Cao Tianyue" userId="002e49554a3b1526" providerId="LiveId" clId="{AB94867C-7F1F-4F52-A7CC-1BBF41B9F577}" dt="2020-11-20T02:42:50.692" v="40598" actId="947"/>
          <ac:spMkLst>
            <pc:docMk/>
            <pc:sldMk cId="0" sldId="296"/>
            <ac:spMk id="8482" creationId="{00000000-0000-0000-0000-000000000000}"/>
          </ac:spMkLst>
        </pc:spChg>
        <pc:spChg chg="mod">
          <ac:chgData name="Cao Tianyue" userId="002e49554a3b1526" providerId="LiveId" clId="{AB94867C-7F1F-4F52-A7CC-1BBF41B9F577}" dt="2020-11-20T02:42:50.692" v="40594" actId="947"/>
          <ac:spMkLst>
            <pc:docMk/>
            <pc:sldMk cId="0" sldId="296"/>
            <ac:spMk id="8483" creationId="{00000000-0000-0000-0000-000000000000}"/>
          </ac:spMkLst>
        </pc:spChg>
        <pc:spChg chg="mod">
          <ac:chgData name="Cao Tianyue" userId="002e49554a3b1526" providerId="LiveId" clId="{AB94867C-7F1F-4F52-A7CC-1BBF41B9F577}" dt="2020-11-20T02:42:50.691" v="40590" actId="947"/>
          <ac:spMkLst>
            <pc:docMk/>
            <pc:sldMk cId="0" sldId="296"/>
            <ac:spMk id="8484" creationId="{00000000-0000-0000-0000-000000000000}"/>
          </ac:spMkLst>
        </pc:spChg>
        <pc:spChg chg="mod">
          <ac:chgData name="Cao Tianyue" userId="002e49554a3b1526" providerId="LiveId" clId="{AB94867C-7F1F-4F52-A7CC-1BBF41B9F577}" dt="2020-11-20T02:42:50.691" v="40586" actId="947"/>
          <ac:spMkLst>
            <pc:docMk/>
            <pc:sldMk cId="0" sldId="296"/>
            <ac:spMk id="8485" creationId="{00000000-0000-0000-0000-000000000000}"/>
          </ac:spMkLst>
        </pc:spChg>
        <pc:spChg chg="mod">
          <ac:chgData name="Cao Tianyue" userId="002e49554a3b1526" providerId="LiveId" clId="{AB94867C-7F1F-4F52-A7CC-1BBF41B9F577}" dt="2020-11-20T02:42:50.691" v="40582" actId="947"/>
          <ac:spMkLst>
            <pc:docMk/>
            <pc:sldMk cId="0" sldId="296"/>
            <ac:spMk id="8486" creationId="{00000000-0000-0000-0000-000000000000}"/>
          </ac:spMkLst>
        </pc:spChg>
        <pc:spChg chg="mod">
          <ac:chgData name="Cao Tianyue" userId="002e49554a3b1526" providerId="LiveId" clId="{AB94867C-7F1F-4F52-A7CC-1BBF41B9F577}" dt="2020-11-20T02:42:50.691" v="40578" actId="947"/>
          <ac:spMkLst>
            <pc:docMk/>
            <pc:sldMk cId="0" sldId="296"/>
            <ac:spMk id="8487" creationId="{00000000-0000-0000-0000-000000000000}"/>
          </ac:spMkLst>
        </pc:spChg>
        <pc:spChg chg="mod">
          <ac:chgData name="Cao Tianyue" userId="002e49554a3b1526" providerId="LiveId" clId="{AB94867C-7F1F-4F52-A7CC-1BBF41B9F577}" dt="2020-11-20T02:42:50.691" v="40574" actId="947"/>
          <ac:spMkLst>
            <pc:docMk/>
            <pc:sldMk cId="0" sldId="296"/>
            <ac:spMk id="8488" creationId="{00000000-0000-0000-0000-000000000000}"/>
          </ac:spMkLst>
        </pc:spChg>
        <pc:spChg chg="mod">
          <ac:chgData name="Cao Tianyue" userId="002e49554a3b1526" providerId="LiveId" clId="{AB94867C-7F1F-4F52-A7CC-1BBF41B9F577}" dt="2020-11-20T02:42:50.690" v="40570" actId="947"/>
          <ac:spMkLst>
            <pc:docMk/>
            <pc:sldMk cId="0" sldId="296"/>
            <ac:spMk id="8490" creationId="{00000000-0000-0000-0000-000000000000}"/>
          </ac:spMkLst>
        </pc:spChg>
        <pc:spChg chg="mod">
          <ac:chgData name="Cao Tianyue" userId="002e49554a3b1526" providerId="LiveId" clId="{AB94867C-7F1F-4F52-A7CC-1BBF41B9F577}" dt="2020-11-20T02:42:50.690" v="40566" actId="947"/>
          <ac:spMkLst>
            <pc:docMk/>
            <pc:sldMk cId="0" sldId="296"/>
            <ac:spMk id="8491" creationId="{00000000-0000-0000-0000-000000000000}"/>
          </ac:spMkLst>
        </pc:spChg>
        <pc:spChg chg="mod">
          <ac:chgData name="Cao Tianyue" userId="002e49554a3b1526" providerId="LiveId" clId="{AB94867C-7F1F-4F52-A7CC-1BBF41B9F577}" dt="2020-11-20T02:42:50.690" v="40562" actId="947"/>
          <ac:spMkLst>
            <pc:docMk/>
            <pc:sldMk cId="0" sldId="296"/>
            <ac:spMk id="8492" creationId="{00000000-0000-0000-0000-000000000000}"/>
          </ac:spMkLst>
        </pc:spChg>
        <pc:spChg chg="mod">
          <ac:chgData name="Cao Tianyue" userId="002e49554a3b1526" providerId="LiveId" clId="{AB94867C-7F1F-4F52-A7CC-1BBF41B9F577}" dt="2020-11-20T02:42:50.690" v="40558" actId="947"/>
          <ac:spMkLst>
            <pc:docMk/>
            <pc:sldMk cId="0" sldId="296"/>
            <ac:spMk id="8493" creationId="{00000000-0000-0000-0000-000000000000}"/>
          </ac:spMkLst>
        </pc:spChg>
        <pc:spChg chg="mod">
          <ac:chgData name="Cao Tianyue" userId="002e49554a3b1526" providerId="LiveId" clId="{AB94867C-7F1F-4F52-A7CC-1BBF41B9F577}" dt="2020-11-20T02:42:50.689" v="40554" actId="947"/>
          <ac:spMkLst>
            <pc:docMk/>
            <pc:sldMk cId="0" sldId="296"/>
            <ac:spMk id="8494" creationId="{00000000-0000-0000-0000-000000000000}"/>
          </ac:spMkLst>
        </pc:spChg>
        <pc:spChg chg="mod">
          <ac:chgData name="Cao Tianyue" userId="002e49554a3b1526" providerId="LiveId" clId="{AB94867C-7F1F-4F52-A7CC-1BBF41B9F577}" dt="2020-11-20T02:42:50.689" v="40550" actId="947"/>
          <ac:spMkLst>
            <pc:docMk/>
            <pc:sldMk cId="0" sldId="296"/>
            <ac:spMk id="8495" creationId="{00000000-0000-0000-0000-000000000000}"/>
          </ac:spMkLst>
        </pc:spChg>
      </pc:sldChg>
      <pc:sldChg chg="modSp mod">
        <pc:chgData name="Cao Tianyue" userId="002e49554a3b1526" providerId="LiveId" clId="{AB94867C-7F1F-4F52-A7CC-1BBF41B9F577}" dt="2020-11-20T02:42:50.673" v="40278" actId="947"/>
        <pc:sldMkLst>
          <pc:docMk/>
          <pc:sldMk cId="0" sldId="297"/>
        </pc:sldMkLst>
        <pc:spChg chg="mod">
          <ac:chgData name="Cao Tianyue" userId="002e49554a3b1526" providerId="LiveId" clId="{AB94867C-7F1F-4F52-A7CC-1BBF41B9F577}" dt="2020-11-20T02:42:50.673" v="40278" actId="947"/>
          <ac:spMkLst>
            <pc:docMk/>
            <pc:sldMk cId="0" sldId="297"/>
            <ac:spMk id="8500" creationId="{00000000-0000-0000-0000-000000000000}"/>
          </ac:spMkLst>
        </pc:spChg>
        <pc:spChg chg="mod">
          <ac:chgData name="Cao Tianyue" userId="002e49554a3b1526" providerId="LiveId" clId="{AB94867C-7F1F-4F52-A7CC-1BBF41B9F577}" dt="2020-11-20T02:42:50.571" v="38579" actId="947"/>
          <ac:spMkLst>
            <pc:docMk/>
            <pc:sldMk cId="0" sldId="297"/>
            <ac:spMk id="8501" creationId="{00000000-0000-0000-0000-000000000000}"/>
          </ac:spMkLst>
        </pc:spChg>
        <pc:spChg chg="mod">
          <ac:chgData name="Cao Tianyue" userId="002e49554a3b1526" providerId="LiveId" clId="{AB94867C-7F1F-4F52-A7CC-1BBF41B9F577}" dt="2020-11-20T02:42:50.569" v="38572" actId="947"/>
          <ac:spMkLst>
            <pc:docMk/>
            <pc:sldMk cId="0" sldId="297"/>
            <ac:spMk id="8503" creationId="{00000000-0000-0000-0000-000000000000}"/>
          </ac:spMkLst>
        </pc:spChg>
        <pc:spChg chg="mod">
          <ac:chgData name="Cao Tianyue" userId="002e49554a3b1526" providerId="LiveId" clId="{AB94867C-7F1F-4F52-A7CC-1BBF41B9F577}" dt="2020-11-20T02:42:50.564" v="38496" actId="947"/>
          <ac:spMkLst>
            <pc:docMk/>
            <pc:sldMk cId="0" sldId="297"/>
            <ac:spMk id="8504" creationId="{00000000-0000-0000-0000-000000000000}"/>
          </ac:spMkLst>
        </pc:spChg>
        <pc:spChg chg="mod">
          <ac:chgData name="Cao Tianyue" userId="002e49554a3b1526" providerId="LiveId" clId="{AB94867C-7F1F-4F52-A7CC-1BBF41B9F577}" dt="2020-11-20T02:42:50.560" v="38429" actId="947"/>
          <ac:spMkLst>
            <pc:docMk/>
            <pc:sldMk cId="0" sldId="297"/>
            <ac:spMk id="8505" creationId="{00000000-0000-0000-0000-000000000000}"/>
          </ac:spMkLst>
        </pc:spChg>
        <pc:spChg chg="mod">
          <ac:chgData name="Cao Tianyue" userId="002e49554a3b1526" providerId="LiveId" clId="{AB94867C-7F1F-4F52-A7CC-1BBF41B9F577}" dt="2020-11-20T02:42:50.556" v="38353" actId="947"/>
          <ac:spMkLst>
            <pc:docMk/>
            <pc:sldMk cId="0" sldId="297"/>
            <ac:spMk id="8506" creationId="{00000000-0000-0000-0000-000000000000}"/>
          </ac:spMkLst>
        </pc:spChg>
        <pc:spChg chg="mod">
          <ac:chgData name="Cao Tianyue" userId="002e49554a3b1526" providerId="LiveId" clId="{AB94867C-7F1F-4F52-A7CC-1BBF41B9F577}" dt="2020-11-20T02:42:50.551" v="38284" actId="947"/>
          <ac:spMkLst>
            <pc:docMk/>
            <pc:sldMk cId="0" sldId="297"/>
            <ac:spMk id="8507" creationId="{00000000-0000-0000-0000-000000000000}"/>
          </ac:spMkLst>
        </pc:spChg>
        <pc:spChg chg="mod">
          <ac:chgData name="Cao Tianyue" userId="002e49554a3b1526" providerId="LiveId" clId="{AB94867C-7F1F-4F52-A7CC-1BBF41B9F577}" dt="2020-11-20T02:42:50.548" v="38240" actId="947"/>
          <ac:spMkLst>
            <pc:docMk/>
            <pc:sldMk cId="0" sldId="297"/>
            <ac:spMk id="8508" creationId="{00000000-0000-0000-0000-000000000000}"/>
          </ac:spMkLst>
        </pc:spChg>
        <pc:spChg chg="mod">
          <ac:chgData name="Cao Tianyue" userId="002e49554a3b1526" providerId="LiveId" clId="{AB94867C-7F1F-4F52-A7CC-1BBF41B9F577}" dt="2020-11-20T02:42:50.546" v="38211" actId="947"/>
          <ac:spMkLst>
            <pc:docMk/>
            <pc:sldMk cId="0" sldId="297"/>
            <ac:spMk id="8509" creationId="{00000000-0000-0000-0000-000000000000}"/>
          </ac:spMkLst>
        </pc:spChg>
        <pc:spChg chg="mod">
          <ac:chgData name="Cao Tianyue" userId="002e49554a3b1526" providerId="LiveId" clId="{AB94867C-7F1F-4F52-A7CC-1BBF41B9F577}" dt="2020-11-20T02:42:50.672" v="40274" actId="947"/>
          <ac:spMkLst>
            <pc:docMk/>
            <pc:sldMk cId="0" sldId="297"/>
            <ac:spMk id="8511" creationId="{00000000-0000-0000-0000-000000000000}"/>
          </ac:spMkLst>
        </pc:spChg>
        <pc:spChg chg="mod">
          <ac:chgData name="Cao Tianyue" userId="002e49554a3b1526" providerId="LiveId" clId="{AB94867C-7F1F-4F52-A7CC-1BBF41B9F577}" dt="2020-11-20T02:42:50.672" v="40270" actId="947"/>
          <ac:spMkLst>
            <pc:docMk/>
            <pc:sldMk cId="0" sldId="297"/>
            <ac:spMk id="8512" creationId="{00000000-0000-0000-0000-000000000000}"/>
          </ac:spMkLst>
        </pc:spChg>
        <pc:spChg chg="mod">
          <ac:chgData name="Cao Tianyue" userId="002e49554a3b1526" providerId="LiveId" clId="{AB94867C-7F1F-4F52-A7CC-1BBF41B9F577}" dt="2020-11-20T02:42:50.672" v="40266" actId="947"/>
          <ac:spMkLst>
            <pc:docMk/>
            <pc:sldMk cId="0" sldId="297"/>
            <ac:spMk id="8513" creationId="{00000000-0000-0000-0000-000000000000}"/>
          </ac:spMkLst>
        </pc:spChg>
        <pc:spChg chg="mod">
          <ac:chgData name="Cao Tianyue" userId="002e49554a3b1526" providerId="LiveId" clId="{AB94867C-7F1F-4F52-A7CC-1BBF41B9F577}" dt="2020-11-20T02:42:50.671" v="40262" actId="947"/>
          <ac:spMkLst>
            <pc:docMk/>
            <pc:sldMk cId="0" sldId="297"/>
            <ac:spMk id="8514" creationId="{00000000-0000-0000-0000-000000000000}"/>
          </ac:spMkLst>
        </pc:spChg>
        <pc:spChg chg="mod">
          <ac:chgData name="Cao Tianyue" userId="002e49554a3b1526" providerId="LiveId" clId="{AB94867C-7F1F-4F52-A7CC-1BBF41B9F577}" dt="2020-11-20T02:42:50.671" v="40258" actId="947"/>
          <ac:spMkLst>
            <pc:docMk/>
            <pc:sldMk cId="0" sldId="297"/>
            <ac:spMk id="8515" creationId="{00000000-0000-0000-0000-000000000000}"/>
          </ac:spMkLst>
        </pc:spChg>
        <pc:spChg chg="mod">
          <ac:chgData name="Cao Tianyue" userId="002e49554a3b1526" providerId="LiveId" clId="{AB94867C-7F1F-4F52-A7CC-1BBF41B9F577}" dt="2020-11-20T02:42:50.671" v="40254" actId="947"/>
          <ac:spMkLst>
            <pc:docMk/>
            <pc:sldMk cId="0" sldId="297"/>
            <ac:spMk id="8516" creationId="{00000000-0000-0000-0000-000000000000}"/>
          </ac:spMkLst>
        </pc:spChg>
        <pc:spChg chg="mod">
          <ac:chgData name="Cao Tianyue" userId="002e49554a3b1526" providerId="LiveId" clId="{AB94867C-7F1F-4F52-A7CC-1BBF41B9F577}" dt="2020-11-20T02:42:50.671" v="40250" actId="947"/>
          <ac:spMkLst>
            <pc:docMk/>
            <pc:sldMk cId="0" sldId="297"/>
            <ac:spMk id="8517" creationId="{00000000-0000-0000-0000-000000000000}"/>
          </ac:spMkLst>
        </pc:spChg>
        <pc:spChg chg="mod">
          <ac:chgData name="Cao Tianyue" userId="002e49554a3b1526" providerId="LiveId" clId="{AB94867C-7F1F-4F52-A7CC-1BBF41B9F577}" dt="2020-11-20T02:42:50.670" v="40246" actId="947"/>
          <ac:spMkLst>
            <pc:docMk/>
            <pc:sldMk cId="0" sldId="297"/>
            <ac:spMk id="8518" creationId="{00000000-0000-0000-0000-000000000000}"/>
          </ac:spMkLst>
        </pc:spChg>
        <pc:spChg chg="mod">
          <ac:chgData name="Cao Tianyue" userId="002e49554a3b1526" providerId="LiveId" clId="{AB94867C-7F1F-4F52-A7CC-1BBF41B9F577}" dt="2020-11-20T02:42:50.670" v="40242" actId="947"/>
          <ac:spMkLst>
            <pc:docMk/>
            <pc:sldMk cId="0" sldId="297"/>
            <ac:spMk id="8520" creationId="{00000000-0000-0000-0000-000000000000}"/>
          </ac:spMkLst>
        </pc:spChg>
        <pc:spChg chg="mod">
          <ac:chgData name="Cao Tianyue" userId="002e49554a3b1526" providerId="LiveId" clId="{AB94867C-7F1F-4F52-A7CC-1BBF41B9F577}" dt="2020-11-20T02:42:50.670" v="40238" actId="947"/>
          <ac:spMkLst>
            <pc:docMk/>
            <pc:sldMk cId="0" sldId="297"/>
            <ac:spMk id="8521" creationId="{00000000-0000-0000-0000-000000000000}"/>
          </ac:spMkLst>
        </pc:spChg>
        <pc:spChg chg="mod">
          <ac:chgData name="Cao Tianyue" userId="002e49554a3b1526" providerId="LiveId" clId="{AB94867C-7F1F-4F52-A7CC-1BBF41B9F577}" dt="2020-11-20T02:42:50.670" v="40234" actId="947"/>
          <ac:spMkLst>
            <pc:docMk/>
            <pc:sldMk cId="0" sldId="297"/>
            <ac:spMk id="8522" creationId="{00000000-0000-0000-0000-000000000000}"/>
          </ac:spMkLst>
        </pc:spChg>
        <pc:spChg chg="mod">
          <ac:chgData name="Cao Tianyue" userId="002e49554a3b1526" providerId="LiveId" clId="{AB94867C-7F1F-4F52-A7CC-1BBF41B9F577}" dt="2020-11-20T02:42:50.669" v="40230" actId="947"/>
          <ac:spMkLst>
            <pc:docMk/>
            <pc:sldMk cId="0" sldId="297"/>
            <ac:spMk id="8523" creationId="{00000000-0000-0000-0000-000000000000}"/>
          </ac:spMkLst>
        </pc:spChg>
        <pc:spChg chg="mod">
          <ac:chgData name="Cao Tianyue" userId="002e49554a3b1526" providerId="LiveId" clId="{AB94867C-7F1F-4F52-A7CC-1BBF41B9F577}" dt="2020-11-20T02:42:50.669" v="40226" actId="947"/>
          <ac:spMkLst>
            <pc:docMk/>
            <pc:sldMk cId="0" sldId="297"/>
            <ac:spMk id="8524" creationId="{00000000-0000-0000-0000-000000000000}"/>
          </ac:spMkLst>
        </pc:spChg>
        <pc:spChg chg="mod">
          <ac:chgData name="Cao Tianyue" userId="002e49554a3b1526" providerId="LiveId" clId="{AB94867C-7F1F-4F52-A7CC-1BBF41B9F577}" dt="2020-11-20T02:42:50.669" v="40222" actId="947"/>
          <ac:spMkLst>
            <pc:docMk/>
            <pc:sldMk cId="0" sldId="297"/>
            <ac:spMk id="8526" creationId="{00000000-0000-0000-0000-000000000000}"/>
          </ac:spMkLst>
        </pc:spChg>
        <pc:spChg chg="mod">
          <ac:chgData name="Cao Tianyue" userId="002e49554a3b1526" providerId="LiveId" clId="{AB94867C-7F1F-4F52-A7CC-1BBF41B9F577}" dt="2020-11-20T02:42:50.669" v="40218" actId="947"/>
          <ac:spMkLst>
            <pc:docMk/>
            <pc:sldMk cId="0" sldId="297"/>
            <ac:spMk id="8527" creationId="{00000000-0000-0000-0000-000000000000}"/>
          </ac:spMkLst>
        </pc:spChg>
        <pc:spChg chg="mod">
          <ac:chgData name="Cao Tianyue" userId="002e49554a3b1526" providerId="LiveId" clId="{AB94867C-7F1F-4F52-A7CC-1BBF41B9F577}" dt="2020-11-20T02:42:50.669" v="40214" actId="947"/>
          <ac:spMkLst>
            <pc:docMk/>
            <pc:sldMk cId="0" sldId="297"/>
            <ac:spMk id="8528" creationId="{00000000-0000-0000-0000-000000000000}"/>
          </ac:spMkLst>
        </pc:spChg>
        <pc:spChg chg="mod">
          <ac:chgData name="Cao Tianyue" userId="002e49554a3b1526" providerId="LiveId" clId="{AB94867C-7F1F-4F52-A7CC-1BBF41B9F577}" dt="2020-11-20T02:42:50.668" v="40210" actId="947"/>
          <ac:spMkLst>
            <pc:docMk/>
            <pc:sldMk cId="0" sldId="297"/>
            <ac:spMk id="8529" creationId="{00000000-0000-0000-0000-000000000000}"/>
          </ac:spMkLst>
        </pc:spChg>
        <pc:spChg chg="mod">
          <ac:chgData name="Cao Tianyue" userId="002e49554a3b1526" providerId="LiveId" clId="{AB94867C-7F1F-4F52-A7CC-1BBF41B9F577}" dt="2020-11-20T02:42:50.668" v="40206" actId="947"/>
          <ac:spMkLst>
            <pc:docMk/>
            <pc:sldMk cId="0" sldId="297"/>
            <ac:spMk id="8530" creationId="{00000000-0000-0000-0000-000000000000}"/>
          </ac:spMkLst>
        </pc:spChg>
        <pc:spChg chg="mod">
          <ac:chgData name="Cao Tianyue" userId="002e49554a3b1526" providerId="LiveId" clId="{AB94867C-7F1F-4F52-A7CC-1BBF41B9F577}" dt="2020-11-20T02:42:50.667" v="40202" actId="947"/>
          <ac:spMkLst>
            <pc:docMk/>
            <pc:sldMk cId="0" sldId="297"/>
            <ac:spMk id="8532" creationId="{00000000-0000-0000-0000-000000000000}"/>
          </ac:spMkLst>
        </pc:spChg>
        <pc:spChg chg="mod">
          <ac:chgData name="Cao Tianyue" userId="002e49554a3b1526" providerId="LiveId" clId="{AB94867C-7F1F-4F52-A7CC-1BBF41B9F577}" dt="2020-11-20T02:42:50.667" v="40198" actId="947"/>
          <ac:spMkLst>
            <pc:docMk/>
            <pc:sldMk cId="0" sldId="297"/>
            <ac:spMk id="8533" creationId="{00000000-0000-0000-0000-000000000000}"/>
          </ac:spMkLst>
        </pc:spChg>
        <pc:spChg chg="mod">
          <ac:chgData name="Cao Tianyue" userId="002e49554a3b1526" providerId="LiveId" clId="{AB94867C-7F1F-4F52-A7CC-1BBF41B9F577}" dt="2020-11-20T02:42:50.667" v="40194" actId="947"/>
          <ac:spMkLst>
            <pc:docMk/>
            <pc:sldMk cId="0" sldId="297"/>
            <ac:spMk id="8534" creationId="{00000000-0000-0000-0000-000000000000}"/>
          </ac:spMkLst>
        </pc:spChg>
        <pc:spChg chg="mod">
          <ac:chgData name="Cao Tianyue" userId="002e49554a3b1526" providerId="LiveId" clId="{AB94867C-7F1F-4F52-A7CC-1BBF41B9F577}" dt="2020-11-20T02:42:50.667" v="40190" actId="947"/>
          <ac:spMkLst>
            <pc:docMk/>
            <pc:sldMk cId="0" sldId="297"/>
            <ac:spMk id="8536" creationId="{00000000-0000-0000-0000-000000000000}"/>
          </ac:spMkLst>
        </pc:spChg>
        <pc:spChg chg="mod">
          <ac:chgData name="Cao Tianyue" userId="002e49554a3b1526" providerId="LiveId" clId="{AB94867C-7F1F-4F52-A7CC-1BBF41B9F577}" dt="2020-11-20T02:42:50.666" v="40186" actId="947"/>
          <ac:spMkLst>
            <pc:docMk/>
            <pc:sldMk cId="0" sldId="297"/>
            <ac:spMk id="8537" creationId="{00000000-0000-0000-0000-000000000000}"/>
          </ac:spMkLst>
        </pc:spChg>
        <pc:spChg chg="mod">
          <ac:chgData name="Cao Tianyue" userId="002e49554a3b1526" providerId="LiveId" clId="{AB94867C-7F1F-4F52-A7CC-1BBF41B9F577}" dt="2020-11-20T02:42:50.666" v="40182" actId="947"/>
          <ac:spMkLst>
            <pc:docMk/>
            <pc:sldMk cId="0" sldId="297"/>
            <ac:spMk id="8538" creationId="{00000000-0000-0000-0000-000000000000}"/>
          </ac:spMkLst>
        </pc:spChg>
        <pc:spChg chg="mod">
          <ac:chgData name="Cao Tianyue" userId="002e49554a3b1526" providerId="LiveId" clId="{AB94867C-7F1F-4F52-A7CC-1BBF41B9F577}" dt="2020-11-20T02:42:50.666" v="40178" actId="947"/>
          <ac:spMkLst>
            <pc:docMk/>
            <pc:sldMk cId="0" sldId="297"/>
            <ac:spMk id="8539" creationId="{00000000-0000-0000-0000-000000000000}"/>
          </ac:spMkLst>
        </pc:spChg>
        <pc:spChg chg="mod">
          <ac:chgData name="Cao Tianyue" userId="002e49554a3b1526" providerId="LiveId" clId="{AB94867C-7F1F-4F52-A7CC-1BBF41B9F577}" dt="2020-11-20T02:42:50.666" v="40174" actId="947"/>
          <ac:spMkLst>
            <pc:docMk/>
            <pc:sldMk cId="0" sldId="297"/>
            <ac:spMk id="8540" creationId="{00000000-0000-0000-0000-000000000000}"/>
          </ac:spMkLst>
        </pc:spChg>
        <pc:spChg chg="mod">
          <ac:chgData name="Cao Tianyue" userId="002e49554a3b1526" providerId="LiveId" clId="{AB94867C-7F1F-4F52-A7CC-1BBF41B9F577}" dt="2020-11-20T02:42:50.666" v="40170" actId="947"/>
          <ac:spMkLst>
            <pc:docMk/>
            <pc:sldMk cId="0" sldId="297"/>
            <ac:spMk id="8541" creationId="{00000000-0000-0000-0000-000000000000}"/>
          </ac:spMkLst>
        </pc:spChg>
        <pc:spChg chg="mod">
          <ac:chgData name="Cao Tianyue" userId="002e49554a3b1526" providerId="LiveId" clId="{AB94867C-7F1F-4F52-A7CC-1BBF41B9F577}" dt="2020-11-20T02:42:50.665" v="40166" actId="947"/>
          <ac:spMkLst>
            <pc:docMk/>
            <pc:sldMk cId="0" sldId="297"/>
            <ac:spMk id="8543" creationId="{00000000-0000-0000-0000-000000000000}"/>
          </ac:spMkLst>
        </pc:spChg>
        <pc:spChg chg="mod">
          <ac:chgData name="Cao Tianyue" userId="002e49554a3b1526" providerId="LiveId" clId="{AB94867C-7F1F-4F52-A7CC-1BBF41B9F577}" dt="2020-11-20T02:42:50.665" v="40162" actId="947"/>
          <ac:spMkLst>
            <pc:docMk/>
            <pc:sldMk cId="0" sldId="297"/>
            <ac:spMk id="8544" creationId="{00000000-0000-0000-0000-000000000000}"/>
          </ac:spMkLst>
        </pc:spChg>
        <pc:spChg chg="mod">
          <ac:chgData name="Cao Tianyue" userId="002e49554a3b1526" providerId="LiveId" clId="{AB94867C-7F1F-4F52-A7CC-1BBF41B9F577}" dt="2020-11-20T02:42:50.665" v="40158" actId="947"/>
          <ac:spMkLst>
            <pc:docMk/>
            <pc:sldMk cId="0" sldId="297"/>
            <ac:spMk id="8545" creationId="{00000000-0000-0000-0000-000000000000}"/>
          </ac:spMkLst>
        </pc:spChg>
        <pc:spChg chg="mod">
          <ac:chgData name="Cao Tianyue" userId="002e49554a3b1526" providerId="LiveId" clId="{AB94867C-7F1F-4F52-A7CC-1BBF41B9F577}" dt="2020-11-20T02:42:50.665" v="40154" actId="947"/>
          <ac:spMkLst>
            <pc:docMk/>
            <pc:sldMk cId="0" sldId="297"/>
            <ac:spMk id="8546" creationId="{00000000-0000-0000-0000-000000000000}"/>
          </ac:spMkLst>
        </pc:spChg>
        <pc:spChg chg="mod">
          <ac:chgData name="Cao Tianyue" userId="002e49554a3b1526" providerId="LiveId" clId="{AB94867C-7F1F-4F52-A7CC-1BBF41B9F577}" dt="2020-11-20T02:42:50.664" v="40150" actId="947"/>
          <ac:spMkLst>
            <pc:docMk/>
            <pc:sldMk cId="0" sldId="297"/>
            <ac:spMk id="8547" creationId="{00000000-0000-0000-0000-000000000000}"/>
          </ac:spMkLst>
        </pc:spChg>
        <pc:spChg chg="mod">
          <ac:chgData name="Cao Tianyue" userId="002e49554a3b1526" providerId="LiveId" clId="{AB94867C-7F1F-4F52-A7CC-1BBF41B9F577}" dt="2020-11-20T02:42:50.664" v="40146" actId="947"/>
          <ac:spMkLst>
            <pc:docMk/>
            <pc:sldMk cId="0" sldId="297"/>
            <ac:spMk id="8549" creationId="{00000000-0000-0000-0000-000000000000}"/>
          </ac:spMkLst>
        </pc:spChg>
        <pc:spChg chg="mod">
          <ac:chgData name="Cao Tianyue" userId="002e49554a3b1526" providerId="LiveId" clId="{AB94867C-7F1F-4F52-A7CC-1BBF41B9F577}" dt="2020-11-20T02:42:50.664" v="40142" actId="947"/>
          <ac:spMkLst>
            <pc:docMk/>
            <pc:sldMk cId="0" sldId="297"/>
            <ac:spMk id="8550" creationId="{00000000-0000-0000-0000-000000000000}"/>
          </ac:spMkLst>
        </pc:spChg>
        <pc:spChg chg="mod">
          <ac:chgData name="Cao Tianyue" userId="002e49554a3b1526" providerId="LiveId" clId="{AB94867C-7F1F-4F52-A7CC-1BBF41B9F577}" dt="2020-11-20T02:42:50.664" v="40138" actId="947"/>
          <ac:spMkLst>
            <pc:docMk/>
            <pc:sldMk cId="0" sldId="297"/>
            <ac:spMk id="8551" creationId="{00000000-0000-0000-0000-000000000000}"/>
          </ac:spMkLst>
        </pc:spChg>
        <pc:spChg chg="mod">
          <ac:chgData name="Cao Tianyue" userId="002e49554a3b1526" providerId="LiveId" clId="{AB94867C-7F1F-4F52-A7CC-1BBF41B9F577}" dt="2020-11-20T02:42:50.663" v="40134" actId="947"/>
          <ac:spMkLst>
            <pc:docMk/>
            <pc:sldMk cId="0" sldId="297"/>
            <ac:spMk id="8552" creationId="{00000000-0000-0000-0000-000000000000}"/>
          </ac:spMkLst>
        </pc:spChg>
        <pc:spChg chg="mod">
          <ac:chgData name="Cao Tianyue" userId="002e49554a3b1526" providerId="LiveId" clId="{AB94867C-7F1F-4F52-A7CC-1BBF41B9F577}" dt="2020-11-20T02:42:50.663" v="40130" actId="947"/>
          <ac:spMkLst>
            <pc:docMk/>
            <pc:sldMk cId="0" sldId="297"/>
            <ac:spMk id="8553" creationId="{00000000-0000-0000-0000-000000000000}"/>
          </ac:spMkLst>
        </pc:spChg>
        <pc:spChg chg="mod">
          <ac:chgData name="Cao Tianyue" userId="002e49554a3b1526" providerId="LiveId" clId="{AB94867C-7F1F-4F52-A7CC-1BBF41B9F577}" dt="2020-11-20T02:42:50.663" v="40126" actId="947"/>
          <ac:spMkLst>
            <pc:docMk/>
            <pc:sldMk cId="0" sldId="297"/>
            <ac:spMk id="8554" creationId="{00000000-0000-0000-0000-000000000000}"/>
          </ac:spMkLst>
        </pc:spChg>
        <pc:spChg chg="mod">
          <ac:chgData name="Cao Tianyue" userId="002e49554a3b1526" providerId="LiveId" clId="{AB94867C-7F1F-4F52-A7CC-1BBF41B9F577}" dt="2020-11-20T02:42:50.663" v="40122" actId="947"/>
          <ac:spMkLst>
            <pc:docMk/>
            <pc:sldMk cId="0" sldId="297"/>
            <ac:spMk id="8555" creationId="{00000000-0000-0000-0000-000000000000}"/>
          </ac:spMkLst>
        </pc:spChg>
        <pc:spChg chg="mod">
          <ac:chgData name="Cao Tianyue" userId="002e49554a3b1526" providerId="LiveId" clId="{AB94867C-7F1F-4F52-A7CC-1BBF41B9F577}" dt="2020-11-20T02:42:50.570" v="38575" actId="947"/>
          <ac:spMkLst>
            <pc:docMk/>
            <pc:sldMk cId="0" sldId="297"/>
            <ac:spMk id="8557" creationId="{00000000-0000-0000-0000-000000000000}"/>
          </ac:spMkLst>
        </pc:spChg>
        <pc:spChg chg="mod">
          <ac:chgData name="Cao Tianyue" userId="002e49554a3b1526" providerId="LiveId" clId="{AB94867C-7F1F-4F52-A7CC-1BBF41B9F577}" dt="2020-11-20T02:42:50.563" v="38469" actId="947"/>
          <ac:spMkLst>
            <pc:docMk/>
            <pc:sldMk cId="0" sldId="297"/>
            <ac:spMk id="8558" creationId="{00000000-0000-0000-0000-000000000000}"/>
          </ac:spMkLst>
        </pc:spChg>
        <pc:spChg chg="mod">
          <ac:chgData name="Cao Tianyue" userId="002e49554a3b1526" providerId="LiveId" clId="{AB94867C-7F1F-4F52-A7CC-1BBF41B9F577}" dt="2020-11-20T02:42:50.558" v="38392" actId="947"/>
          <ac:spMkLst>
            <pc:docMk/>
            <pc:sldMk cId="0" sldId="297"/>
            <ac:spMk id="8559" creationId="{00000000-0000-0000-0000-000000000000}"/>
          </ac:spMkLst>
        </pc:spChg>
        <pc:spChg chg="mod">
          <ac:chgData name="Cao Tianyue" userId="002e49554a3b1526" providerId="LiveId" clId="{AB94867C-7F1F-4F52-A7CC-1BBF41B9F577}" dt="2020-11-20T02:42:50.572" v="38606" actId="947"/>
          <ac:spMkLst>
            <pc:docMk/>
            <pc:sldMk cId="0" sldId="297"/>
            <ac:spMk id="8561" creationId="{00000000-0000-0000-0000-000000000000}"/>
          </ac:spMkLst>
        </pc:spChg>
        <pc:spChg chg="mod">
          <ac:chgData name="Cao Tianyue" userId="002e49554a3b1526" providerId="LiveId" clId="{AB94867C-7F1F-4F52-A7CC-1BBF41B9F577}" dt="2020-11-20T02:42:50.566" v="38525" actId="947"/>
          <ac:spMkLst>
            <pc:docMk/>
            <pc:sldMk cId="0" sldId="297"/>
            <ac:spMk id="8562" creationId="{00000000-0000-0000-0000-000000000000}"/>
          </ac:spMkLst>
        </pc:spChg>
        <pc:spChg chg="mod">
          <ac:chgData name="Cao Tianyue" userId="002e49554a3b1526" providerId="LiveId" clId="{AB94867C-7F1F-4F52-A7CC-1BBF41B9F577}" dt="2020-11-20T02:42:50.561" v="38447" actId="947"/>
          <ac:spMkLst>
            <pc:docMk/>
            <pc:sldMk cId="0" sldId="297"/>
            <ac:spMk id="8563" creationId="{00000000-0000-0000-0000-000000000000}"/>
          </ac:spMkLst>
        </pc:spChg>
        <pc:spChg chg="mod">
          <ac:chgData name="Cao Tianyue" userId="002e49554a3b1526" providerId="LiveId" clId="{AB94867C-7F1F-4F52-A7CC-1BBF41B9F577}" dt="2020-11-20T02:42:50.557" v="38375" actId="947"/>
          <ac:spMkLst>
            <pc:docMk/>
            <pc:sldMk cId="0" sldId="297"/>
            <ac:spMk id="8564" creationId="{00000000-0000-0000-0000-000000000000}"/>
          </ac:spMkLst>
        </pc:spChg>
        <pc:spChg chg="mod">
          <ac:chgData name="Cao Tianyue" userId="002e49554a3b1526" providerId="LiveId" clId="{AB94867C-7F1F-4F52-A7CC-1BBF41B9F577}" dt="2020-11-20T02:42:50.552" v="38304" actId="947"/>
          <ac:spMkLst>
            <pc:docMk/>
            <pc:sldMk cId="0" sldId="297"/>
            <ac:spMk id="8565" creationId="{00000000-0000-0000-0000-000000000000}"/>
          </ac:spMkLst>
        </pc:spChg>
        <pc:spChg chg="mod">
          <ac:chgData name="Cao Tianyue" userId="002e49554a3b1526" providerId="LiveId" clId="{AB94867C-7F1F-4F52-A7CC-1BBF41B9F577}" dt="2020-11-20T02:42:50.549" v="38255" actId="947"/>
          <ac:spMkLst>
            <pc:docMk/>
            <pc:sldMk cId="0" sldId="297"/>
            <ac:spMk id="8566" creationId="{00000000-0000-0000-0000-000000000000}"/>
          </ac:spMkLst>
        </pc:spChg>
        <pc:spChg chg="mod">
          <ac:chgData name="Cao Tianyue" userId="002e49554a3b1526" providerId="LiveId" clId="{AB94867C-7F1F-4F52-A7CC-1BBF41B9F577}" dt="2020-11-20T02:42:50.547" v="38222" actId="947"/>
          <ac:spMkLst>
            <pc:docMk/>
            <pc:sldMk cId="0" sldId="297"/>
            <ac:spMk id="8567" creationId="{00000000-0000-0000-0000-000000000000}"/>
          </ac:spMkLst>
        </pc:spChg>
        <pc:spChg chg="mod">
          <ac:chgData name="Cao Tianyue" userId="002e49554a3b1526" providerId="LiveId" clId="{AB94867C-7F1F-4F52-A7CC-1BBF41B9F577}" dt="2020-11-20T02:42:50.546" v="38202" actId="947"/>
          <ac:spMkLst>
            <pc:docMk/>
            <pc:sldMk cId="0" sldId="297"/>
            <ac:spMk id="8568" creationId="{00000000-0000-0000-0000-000000000000}"/>
          </ac:spMkLst>
        </pc:spChg>
        <pc:spChg chg="mod">
          <ac:chgData name="Cao Tianyue" userId="002e49554a3b1526" providerId="LiveId" clId="{AB94867C-7F1F-4F52-A7CC-1BBF41B9F577}" dt="2020-11-20T02:42:50.572" v="38604" actId="947"/>
          <ac:spMkLst>
            <pc:docMk/>
            <pc:sldMk cId="0" sldId="297"/>
            <ac:spMk id="8570" creationId="{00000000-0000-0000-0000-000000000000}"/>
          </ac:spMkLst>
        </pc:spChg>
        <pc:spChg chg="mod">
          <ac:chgData name="Cao Tianyue" userId="002e49554a3b1526" providerId="LiveId" clId="{AB94867C-7F1F-4F52-A7CC-1BBF41B9F577}" dt="2020-11-20T02:42:50.565" v="38502" actId="947"/>
          <ac:spMkLst>
            <pc:docMk/>
            <pc:sldMk cId="0" sldId="297"/>
            <ac:spMk id="8571" creationId="{00000000-0000-0000-0000-000000000000}"/>
          </ac:spMkLst>
        </pc:spChg>
        <pc:spChg chg="mod">
          <ac:chgData name="Cao Tianyue" userId="002e49554a3b1526" providerId="LiveId" clId="{AB94867C-7F1F-4F52-A7CC-1BBF41B9F577}" dt="2020-11-20T02:42:50.560" v="38417" actId="947"/>
          <ac:spMkLst>
            <pc:docMk/>
            <pc:sldMk cId="0" sldId="297"/>
            <ac:spMk id="8572" creationId="{00000000-0000-0000-0000-000000000000}"/>
          </ac:spMkLst>
        </pc:spChg>
        <pc:spChg chg="mod">
          <ac:chgData name="Cao Tianyue" userId="002e49554a3b1526" providerId="LiveId" clId="{AB94867C-7F1F-4F52-A7CC-1BBF41B9F577}" dt="2020-11-20T02:42:50.554" v="38330" actId="947"/>
          <ac:spMkLst>
            <pc:docMk/>
            <pc:sldMk cId="0" sldId="297"/>
            <ac:spMk id="8573" creationId="{00000000-0000-0000-0000-000000000000}"/>
          </ac:spMkLst>
        </pc:spChg>
        <pc:spChg chg="mod">
          <ac:chgData name="Cao Tianyue" userId="002e49554a3b1526" providerId="LiveId" clId="{AB94867C-7F1F-4F52-A7CC-1BBF41B9F577}" dt="2020-11-20T02:42:50.550" v="38269" actId="947"/>
          <ac:spMkLst>
            <pc:docMk/>
            <pc:sldMk cId="0" sldId="297"/>
            <ac:spMk id="8574" creationId="{00000000-0000-0000-0000-000000000000}"/>
          </ac:spMkLst>
        </pc:spChg>
        <pc:spChg chg="mod">
          <ac:chgData name="Cao Tianyue" userId="002e49554a3b1526" providerId="LiveId" clId="{AB94867C-7F1F-4F52-A7CC-1BBF41B9F577}" dt="2020-11-20T02:42:50.548" v="38235" actId="947"/>
          <ac:spMkLst>
            <pc:docMk/>
            <pc:sldMk cId="0" sldId="297"/>
            <ac:spMk id="8575" creationId="{00000000-0000-0000-0000-000000000000}"/>
          </ac:spMkLst>
        </pc:spChg>
        <pc:spChg chg="mod">
          <ac:chgData name="Cao Tianyue" userId="002e49554a3b1526" providerId="LiveId" clId="{AB94867C-7F1F-4F52-A7CC-1BBF41B9F577}" dt="2020-11-20T02:42:50.547" v="38213" actId="947"/>
          <ac:spMkLst>
            <pc:docMk/>
            <pc:sldMk cId="0" sldId="297"/>
            <ac:spMk id="8576" creationId="{00000000-0000-0000-0000-000000000000}"/>
          </ac:spMkLst>
        </pc:spChg>
        <pc:spChg chg="mod">
          <ac:chgData name="Cao Tianyue" userId="002e49554a3b1526" providerId="LiveId" clId="{AB94867C-7F1F-4F52-A7CC-1BBF41B9F577}" dt="2020-11-20T02:42:50.662" v="40118" actId="947"/>
          <ac:spMkLst>
            <pc:docMk/>
            <pc:sldMk cId="0" sldId="297"/>
            <ac:spMk id="8578" creationId="{00000000-0000-0000-0000-000000000000}"/>
          </ac:spMkLst>
        </pc:spChg>
        <pc:spChg chg="mod">
          <ac:chgData name="Cao Tianyue" userId="002e49554a3b1526" providerId="LiveId" clId="{AB94867C-7F1F-4F52-A7CC-1BBF41B9F577}" dt="2020-11-20T02:42:50.662" v="40114" actId="947"/>
          <ac:spMkLst>
            <pc:docMk/>
            <pc:sldMk cId="0" sldId="297"/>
            <ac:spMk id="8579" creationId="{00000000-0000-0000-0000-000000000000}"/>
          </ac:spMkLst>
        </pc:spChg>
        <pc:spChg chg="mod">
          <ac:chgData name="Cao Tianyue" userId="002e49554a3b1526" providerId="LiveId" clId="{AB94867C-7F1F-4F52-A7CC-1BBF41B9F577}" dt="2020-11-20T02:42:50.662" v="40110" actId="947"/>
          <ac:spMkLst>
            <pc:docMk/>
            <pc:sldMk cId="0" sldId="297"/>
            <ac:spMk id="8581" creationId="{00000000-0000-0000-0000-000000000000}"/>
          </ac:spMkLst>
        </pc:spChg>
        <pc:spChg chg="mod">
          <ac:chgData name="Cao Tianyue" userId="002e49554a3b1526" providerId="LiveId" clId="{AB94867C-7F1F-4F52-A7CC-1BBF41B9F577}" dt="2020-11-20T02:42:50.662" v="40106" actId="947"/>
          <ac:spMkLst>
            <pc:docMk/>
            <pc:sldMk cId="0" sldId="297"/>
            <ac:spMk id="8582" creationId="{00000000-0000-0000-0000-000000000000}"/>
          </ac:spMkLst>
        </pc:spChg>
        <pc:spChg chg="mod">
          <ac:chgData name="Cao Tianyue" userId="002e49554a3b1526" providerId="LiveId" clId="{AB94867C-7F1F-4F52-A7CC-1BBF41B9F577}" dt="2020-11-20T02:42:50.661" v="40102" actId="947"/>
          <ac:spMkLst>
            <pc:docMk/>
            <pc:sldMk cId="0" sldId="297"/>
            <ac:spMk id="8583" creationId="{00000000-0000-0000-0000-000000000000}"/>
          </ac:spMkLst>
        </pc:spChg>
        <pc:spChg chg="mod">
          <ac:chgData name="Cao Tianyue" userId="002e49554a3b1526" providerId="LiveId" clId="{AB94867C-7F1F-4F52-A7CC-1BBF41B9F577}" dt="2020-11-20T02:42:50.661" v="40098" actId="947"/>
          <ac:spMkLst>
            <pc:docMk/>
            <pc:sldMk cId="0" sldId="297"/>
            <ac:spMk id="8584" creationId="{00000000-0000-0000-0000-000000000000}"/>
          </ac:spMkLst>
        </pc:spChg>
        <pc:spChg chg="mod">
          <ac:chgData name="Cao Tianyue" userId="002e49554a3b1526" providerId="LiveId" clId="{AB94867C-7F1F-4F52-A7CC-1BBF41B9F577}" dt="2020-11-20T02:42:50.661" v="40094" actId="947"/>
          <ac:spMkLst>
            <pc:docMk/>
            <pc:sldMk cId="0" sldId="297"/>
            <ac:spMk id="8585" creationId="{00000000-0000-0000-0000-000000000000}"/>
          </ac:spMkLst>
        </pc:spChg>
        <pc:spChg chg="mod">
          <ac:chgData name="Cao Tianyue" userId="002e49554a3b1526" providerId="LiveId" clId="{AB94867C-7F1F-4F52-A7CC-1BBF41B9F577}" dt="2020-11-20T02:42:50.661" v="40090" actId="947"/>
          <ac:spMkLst>
            <pc:docMk/>
            <pc:sldMk cId="0" sldId="297"/>
            <ac:spMk id="8586" creationId="{00000000-0000-0000-0000-000000000000}"/>
          </ac:spMkLst>
        </pc:spChg>
        <pc:spChg chg="mod">
          <ac:chgData name="Cao Tianyue" userId="002e49554a3b1526" providerId="LiveId" clId="{AB94867C-7F1F-4F52-A7CC-1BBF41B9F577}" dt="2020-11-20T02:42:50.660" v="40086" actId="947"/>
          <ac:spMkLst>
            <pc:docMk/>
            <pc:sldMk cId="0" sldId="297"/>
            <ac:spMk id="8587" creationId="{00000000-0000-0000-0000-000000000000}"/>
          </ac:spMkLst>
        </pc:spChg>
        <pc:spChg chg="mod">
          <ac:chgData name="Cao Tianyue" userId="002e49554a3b1526" providerId="LiveId" clId="{AB94867C-7F1F-4F52-A7CC-1BBF41B9F577}" dt="2020-11-20T02:42:50.660" v="40082" actId="947"/>
          <ac:spMkLst>
            <pc:docMk/>
            <pc:sldMk cId="0" sldId="297"/>
            <ac:spMk id="8588" creationId="{00000000-0000-0000-0000-000000000000}"/>
          </ac:spMkLst>
        </pc:spChg>
        <pc:spChg chg="mod">
          <ac:chgData name="Cao Tianyue" userId="002e49554a3b1526" providerId="LiveId" clId="{AB94867C-7F1F-4F52-A7CC-1BBF41B9F577}" dt="2020-11-20T02:42:50.660" v="40078" actId="947"/>
          <ac:spMkLst>
            <pc:docMk/>
            <pc:sldMk cId="0" sldId="297"/>
            <ac:spMk id="8589" creationId="{00000000-0000-0000-0000-000000000000}"/>
          </ac:spMkLst>
        </pc:spChg>
        <pc:spChg chg="mod">
          <ac:chgData name="Cao Tianyue" userId="002e49554a3b1526" providerId="LiveId" clId="{AB94867C-7F1F-4F52-A7CC-1BBF41B9F577}" dt="2020-11-20T02:42:50.660" v="40074" actId="947"/>
          <ac:spMkLst>
            <pc:docMk/>
            <pc:sldMk cId="0" sldId="297"/>
            <ac:spMk id="8590" creationId="{00000000-0000-0000-0000-000000000000}"/>
          </ac:spMkLst>
        </pc:spChg>
        <pc:spChg chg="mod">
          <ac:chgData name="Cao Tianyue" userId="002e49554a3b1526" providerId="LiveId" clId="{AB94867C-7F1F-4F52-A7CC-1BBF41B9F577}" dt="2020-11-20T02:42:50.660" v="40070" actId="947"/>
          <ac:spMkLst>
            <pc:docMk/>
            <pc:sldMk cId="0" sldId="297"/>
            <ac:spMk id="8592" creationId="{00000000-0000-0000-0000-000000000000}"/>
          </ac:spMkLst>
        </pc:spChg>
        <pc:spChg chg="mod">
          <ac:chgData name="Cao Tianyue" userId="002e49554a3b1526" providerId="LiveId" clId="{AB94867C-7F1F-4F52-A7CC-1BBF41B9F577}" dt="2020-11-20T02:42:50.659" v="40066" actId="947"/>
          <ac:spMkLst>
            <pc:docMk/>
            <pc:sldMk cId="0" sldId="297"/>
            <ac:spMk id="8593" creationId="{00000000-0000-0000-0000-000000000000}"/>
          </ac:spMkLst>
        </pc:spChg>
        <pc:spChg chg="mod">
          <ac:chgData name="Cao Tianyue" userId="002e49554a3b1526" providerId="LiveId" clId="{AB94867C-7F1F-4F52-A7CC-1BBF41B9F577}" dt="2020-11-20T02:42:50.659" v="40062" actId="947"/>
          <ac:spMkLst>
            <pc:docMk/>
            <pc:sldMk cId="0" sldId="297"/>
            <ac:spMk id="8594" creationId="{00000000-0000-0000-0000-000000000000}"/>
          </ac:spMkLst>
        </pc:spChg>
        <pc:spChg chg="mod">
          <ac:chgData name="Cao Tianyue" userId="002e49554a3b1526" providerId="LiveId" clId="{AB94867C-7F1F-4F52-A7CC-1BBF41B9F577}" dt="2020-11-20T02:42:50.659" v="40058" actId="947"/>
          <ac:spMkLst>
            <pc:docMk/>
            <pc:sldMk cId="0" sldId="297"/>
            <ac:spMk id="8595" creationId="{00000000-0000-0000-0000-000000000000}"/>
          </ac:spMkLst>
        </pc:spChg>
        <pc:spChg chg="mod">
          <ac:chgData name="Cao Tianyue" userId="002e49554a3b1526" providerId="LiveId" clId="{AB94867C-7F1F-4F52-A7CC-1BBF41B9F577}" dt="2020-11-20T02:42:50.659" v="40054" actId="947"/>
          <ac:spMkLst>
            <pc:docMk/>
            <pc:sldMk cId="0" sldId="297"/>
            <ac:spMk id="8597" creationId="{00000000-0000-0000-0000-000000000000}"/>
          </ac:spMkLst>
        </pc:spChg>
        <pc:spChg chg="mod">
          <ac:chgData name="Cao Tianyue" userId="002e49554a3b1526" providerId="LiveId" clId="{AB94867C-7F1F-4F52-A7CC-1BBF41B9F577}" dt="2020-11-20T02:42:50.658" v="40050" actId="947"/>
          <ac:spMkLst>
            <pc:docMk/>
            <pc:sldMk cId="0" sldId="297"/>
            <ac:spMk id="8598" creationId="{00000000-0000-0000-0000-000000000000}"/>
          </ac:spMkLst>
        </pc:spChg>
        <pc:spChg chg="mod">
          <ac:chgData name="Cao Tianyue" userId="002e49554a3b1526" providerId="LiveId" clId="{AB94867C-7F1F-4F52-A7CC-1BBF41B9F577}" dt="2020-11-20T02:42:50.658" v="40046" actId="947"/>
          <ac:spMkLst>
            <pc:docMk/>
            <pc:sldMk cId="0" sldId="297"/>
            <ac:spMk id="8599" creationId="{00000000-0000-0000-0000-000000000000}"/>
          </ac:spMkLst>
        </pc:spChg>
        <pc:spChg chg="mod">
          <ac:chgData name="Cao Tianyue" userId="002e49554a3b1526" providerId="LiveId" clId="{AB94867C-7F1F-4F52-A7CC-1BBF41B9F577}" dt="2020-11-20T02:42:50.658" v="40042" actId="947"/>
          <ac:spMkLst>
            <pc:docMk/>
            <pc:sldMk cId="0" sldId="297"/>
            <ac:spMk id="8600" creationId="{00000000-0000-0000-0000-000000000000}"/>
          </ac:spMkLst>
        </pc:spChg>
        <pc:spChg chg="mod">
          <ac:chgData name="Cao Tianyue" userId="002e49554a3b1526" providerId="LiveId" clId="{AB94867C-7F1F-4F52-A7CC-1BBF41B9F577}" dt="2020-11-20T02:42:50.658" v="40038" actId="947"/>
          <ac:spMkLst>
            <pc:docMk/>
            <pc:sldMk cId="0" sldId="297"/>
            <ac:spMk id="8601" creationId="{00000000-0000-0000-0000-000000000000}"/>
          </ac:spMkLst>
        </pc:spChg>
        <pc:spChg chg="mod">
          <ac:chgData name="Cao Tianyue" userId="002e49554a3b1526" providerId="LiveId" clId="{AB94867C-7F1F-4F52-A7CC-1BBF41B9F577}" dt="2020-11-20T02:42:50.657" v="40034" actId="947"/>
          <ac:spMkLst>
            <pc:docMk/>
            <pc:sldMk cId="0" sldId="297"/>
            <ac:spMk id="8602" creationId="{00000000-0000-0000-0000-000000000000}"/>
          </ac:spMkLst>
        </pc:spChg>
        <pc:spChg chg="mod">
          <ac:chgData name="Cao Tianyue" userId="002e49554a3b1526" providerId="LiveId" clId="{AB94867C-7F1F-4F52-A7CC-1BBF41B9F577}" dt="2020-11-20T02:42:50.657" v="40030" actId="947"/>
          <ac:spMkLst>
            <pc:docMk/>
            <pc:sldMk cId="0" sldId="297"/>
            <ac:spMk id="8603" creationId="{00000000-0000-0000-0000-000000000000}"/>
          </ac:spMkLst>
        </pc:spChg>
        <pc:spChg chg="mod">
          <ac:chgData name="Cao Tianyue" userId="002e49554a3b1526" providerId="LiveId" clId="{AB94867C-7F1F-4F52-A7CC-1BBF41B9F577}" dt="2020-11-20T02:42:50.657" v="40026" actId="947"/>
          <ac:spMkLst>
            <pc:docMk/>
            <pc:sldMk cId="0" sldId="297"/>
            <ac:spMk id="8605" creationId="{00000000-0000-0000-0000-000000000000}"/>
          </ac:spMkLst>
        </pc:spChg>
        <pc:spChg chg="mod">
          <ac:chgData name="Cao Tianyue" userId="002e49554a3b1526" providerId="LiveId" clId="{AB94867C-7F1F-4F52-A7CC-1BBF41B9F577}" dt="2020-11-20T02:42:50.657" v="40022" actId="947"/>
          <ac:spMkLst>
            <pc:docMk/>
            <pc:sldMk cId="0" sldId="297"/>
            <ac:spMk id="8606" creationId="{00000000-0000-0000-0000-000000000000}"/>
          </ac:spMkLst>
        </pc:spChg>
        <pc:spChg chg="mod">
          <ac:chgData name="Cao Tianyue" userId="002e49554a3b1526" providerId="LiveId" clId="{AB94867C-7F1F-4F52-A7CC-1BBF41B9F577}" dt="2020-11-20T02:42:50.656" v="40018" actId="947"/>
          <ac:spMkLst>
            <pc:docMk/>
            <pc:sldMk cId="0" sldId="297"/>
            <ac:spMk id="8607" creationId="{00000000-0000-0000-0000-000000000000}"/>
          </ac:spMkLst>
        </pc:spChg>
        <pc:spChg chg="mod">
          <ac:chgData name="Cao Tianyue" userId="002e49554a3b1526" providerId="LiveId" clId="{AB94867C-7F1F-4F52-A7CC-1BBF41B9F577}" dt="2020-11-20T02:42:50.656" v="40014" actId="947"/>
          <ac:spMkLst>
            <pc:docMk/>
            <pc:sldMk cId="0" sldId="297"/>
            <ac:spMk id="8609" creationId="{00000000-0000-0000-0000-000000000000}"/>
          </ac:spMkLst>
        </pc:spChg>
        <pc:spChg chg="mod">
          <ac:chgData name="Cao Tianyue" userId="002e49554a3b1526" providerId="LiveId" clId="{AB94867C-7F1F-4F52-A7CC-1BBF41B9F577}" dt="2020-11-20T02:42:50.656" v="40010" actId="947"/>
          <ac:spMkLst>
            <pc:docMk/>
            <pc:sldMk cId="0" sldId="297"/>
            <ac:spMk id="8610" creationId="{00000000-0000-0000-0000-000000000000}"/>
          </ac:spMkLst>
        </pc:spChg>
        <pc:spChg chg="mod">
          <ac:chgData name="Cao Tianyue" userId="002e49554a3b1526" providerId="LiveId" clId="{AB94867C-7F1F-4F52-A7CC-1BBF41B9F577}" dt="2020-11-20T02:42:50.656" v="40006" actId="947"/>
          <ac:spMkLst>
            <pc:docMk/>
            <pc:sldMk cId="0" sldId="297"/>
            <ac:spMk id="8611" creationId="{00000000-0000-0000-0000-000000000000}"/>
          </ac:spMkLst>
        </pc:spChg>
        <pc:spChg chg="mod">
          <ac:chgData name="Cao Tianyue" userId="002e49554a3b1526" providerId="LiveId" clId="{AB94867C-7F1F-4F52-A7CC-1BBF41B9F577}" dt="2020-11-20T02:42:50.655" v="40002" actId="947"/>
          <ac:spMkLst>
            <pc:docMk/>
            <pc:sldMk cId="0" sldId="297"/>
            <ac:spMk id="8612" creationId="{00000000-0000-0000-0000-000000000000}"/>
          </ac:spMkLst>
        </pc:spChg>
        <pc:spChg chg="mod">
          <ac:chgData name="Cao Tianyue" userId="002e49554a3b1526" providerId="LiveId" clId="{AB94867C-7F1F-4F52-A7CC-1BBF41B9F577}" dt="2020-11-20T02:42:50.655" v="39998" actId="947"/>
          <ac:spMkLst>
            <pc:docMk/>
            <pc:sldMk cId="0" sldId="297"/>
            <ac:spMk id="8613" creationId="{00000000-0000-0000-0000-000000000000}"/>
          </ac:spMkLst>
        </pc:spChg>
        <pc:spChg chg="mod">
          <ac:chgData name="Cao Tianyue" userId="002e49554a3b1526" providerId="LiveId" clId="{AB94867C-7F1F-4F52-A7CC-1BBF41B9F577}" dt="2020-11-20T02:42:50.655" v="39994" actId="947"/>
          <ac:spMkLst>
            <pc:docMk/>
            <pc:sldMk cId="0" sldId="297"/>
            <ac:spMk id="8614" creationId="{00000000-0000-0000-0000-000000000000}"/>
          </ac:spMkLst>
        </pc:spChg>
        <pc:spChg chg="mod">
          <ac:chgData name="Cao Tianyue" userId="002e49554a3b1526" providerId="LiveId" clId="{AB94867C-7F1F-4F52-A7CC-1BBF41B9F577}" dt="2020-11-20T02:42:50.655" v="39990" actId="947"/>
          <ac:spMkLst>
            <pc:docMk/>
            <pc:sldMk cId="0" sldId="297"/>
            <ac:spMk id="8616" creationId="{00000000-0000-0000-0000-000000000000}"/>
          </ac:spMkLst>
        </pc:spChg>
        <pc:spChg chg="mod">
          <ac:chgData name="Cao Tianyue" userId="002e49554a3b1526" providerId="LiveId" clId="{AB94867C-7F1F-4F52-A7CC-1BBF41B9F577}" dt="2020-11-20T02:42:50.655" v="39986" actId="947"/>
          <ac:spMkLst>
            <pc:docMk/>
            <pc:sldMk cId="0" sldId="297"/>
            <ac:spMk id="8617" creationId="{00000000-0000-0000-0000-000000000000}"/>
          </ac:spMkLst>
        </pc:spChg>
        <pc:spChg chg="mod">
          <ac:chgData name="Cao Tianyue" userId="002e49554a3b1526" providerId="LiveId" clId="{AB94867C-7F1F-4F52-A7CC-1BBF41B9F577}" dt="2020-11-20T02:42:50.654" v="39982" actId="947"/>
          <ac:spMkLst>
            <pc:docMk/>
            <pc:sldMk cId="0" sldId="297"/>
            <ac:spMk id="8618" creationId="{00000000-0000-0000-0000-000000000000}"/>
          </ac:spMkLst>
        </pc:spChg>
        <pc:spChg chg="mod">
          <ac:chgData name="Cao Tianyue" userId="002e49554a3b1526" providerId="LiveId" clId="{AB94867C-7F1F-4F52-A7CC-1BBF41B9F577}" dt="2020-11-20T02:42:50.654" v="39978" actId="947"/>
          <ac:spMkLst>
            <pc:docMk/>
            <pc:sldMk cId="0" sldId="297"/>
            <ac:spMk id="8619" creationId="{00000000-0000-0000-0000-000000000000}"/>
          </ac:spMkLst>
        </pc:spChg>
        <pc:spChg chg="mod">
          <ac:chgData name="Cao Tianyue" userId="002e49554a3b1526" providerId="LiveId" clId="{AB94867C-7F1F-4F52-A7CC-1BBF41B9F577}" dt="2020-11-20T02:42:50.654" v="39974" actId="947"/>
          <ac:spMkLst>
            <pc:docMk/>
            <pc:sldMk cId="0" sldId="297"/>
            <ac:spMk id="8621" creationId="{00000000-0000-0000-0000-000000000000}"/>
          </ac:spMkLst>
        </pc:spChg>
        <pc:spChg chg="mod">
          <ac:chgData name="Cao Tianyue" userId="002e49554a3b1526" providerId="LiveId" clId="{AB94867C-7F1F-4F52-A7CC-1BBF41B9F577}" dt="2020-11-20T02:42:50.654" v="39970" actId="947"/>
          <ac:spMkLst>
            <pc:docMk/>
            <pc:sldMk cId="0" sldId="297"/>
            <ac:spMk id="8622" creationId="{00000000-0000-0000-0000-000000000000}"/>
          </ac:spMkLst>
        </pc:spChg>
        <pc:spChg chg="mod">
          <ac:chgData name="Cao Tianyue" userId="002e49554a3b1526" providerId="LiveId" clId="{AB94867C-7F1F-4F52-A7CC-1BBF41B9F577}" dt="2020-11-20T02:42:50.653" v="39966" actId="947"/>
          <ac:spMkLst>
            <pc:docMk/>
            <pc:sldMk cId="0" sldId="297"/>
            <ac:spMk id="8624" creationId="{00000000-0000-0000-0000-000000000000}"/>
          </ac:spMkLst>
        </pc:spChg>
        <pc:spChg chg="mod">
          <ac:chgData name="Cao Tianyue" userId="002e49554a3b1526" providerId="LiveId" clId="{AB94867C-7F1F-4F52-A7CC-1BBF41B9F577}" dt="2020-11-20T02:42:50.653" v="39962" actId="947"/>
          <ac:spMkLst>
            <pc:docMk/>
            <pc:sldMk cId="0" sldId="297"/>
            <ac:spMk id="8625" creationId="{00000000-0000-0000-0000-000000000000}"/>
          </ac:spMkLst>
        </pc:spChg>
        <pc:spChg chg="mod">
          <ac:chgData name="Cao Tianyue" userId="002e49554a3b1526" providerId="LiveId" clId="{AB94867C-7F1F-4F52-A7CC-1BBF41B9F577}" dt="2020-11-20T02:42:50.653" v="39958" actId="947"/>
          <ac:spMkLst>
            <pc:docMk/>
            <pc:sldMk cId="0" sldId="297"/>
            <ac:spMk id="8627" creationId="{00000000-0000-0000-0000-000000000000}"/>
          </ac:spMkLst>
        </pc:spChg>
        <pc:spChg chg="mod">
          <ac:chgData name="Cao Tianyue" userId="002e49554a3b1526" providerId="LiveId" clId="{AB94867C-7F1F-4F52-A7CC-1BBF41B9F577}" dt="2020-11-20T02:42:50.653" v="39954" actId="947"/>
          <ac:spMkLst>
            <pc:docMk/>
            <pc:sldMk cId="0" sldId="297"/>
            <ac:spMk id="8628" creationId="{00000000-0000-0000-0000-000000000000}"/>
          </ac:spMkLst>
        </pc:spChg>
        <pc:spChg chg="mod">
          <ac:chgData name="Cao Tianyue" userId="002e49554a3b1526" providerId="LiveId" clId="{AB94867C-7F1F-4F52-A7CC-1BBF41B9F577}" dt="2020-11-20T02:42:50.652" v="39950" actId="947"/>
          <ac:spMkLst>
            <pc:docMk/>
            <pc:sldMk cId="0" sldId="297"/>
            <ac:spMk id="8629" creationId="{00000000-0000-0000-0000-000000000000}"/>
          </ac:spMkLst>
        </pc:spChg>
        <pc:spChg chg="mod">
          <ac:chgData name="Cao Tianyue" userId="002e49554a3b1526" providerId="LiveId" clId="{AB94867C-7F1F-4F52-A7CC-1BBF41B9F577}" dt="2020-11-20T02:42:50.652" v="39946" actId="947"/>
          <ac:spMkLst>
            <pc:docMk/>
            <pc:sldMk cId="0" sldId="297"/>
            <ac:spMk id="8630" creationId="{00000000-0000-0000-0000-000000000000}"/>
          </ac:spMkLst>
        </pc:spChg>
        <pc:spChg chg="mod">
          <ac:chgData name="Cao Tianyue" userId="002e49554a3b1526" providerId="LiveId" clId="{AB94867C-7F1F-4F52-A7CC-1BBF41B9F577}" dt="2020-11-20T02:42:50.652" v="39942" actId="947"/>
          <ac:spMkLst>
            <pc:docMk/>
            <pc:sldMk cId="0" sldId="297"/>
            <ac:spMk id="8631" creationId="{00000000-0000-0000-0000-000000000000}"/>
          </ac:spMkLst>
        </pc:spChg>
        <pc:spChg chg="mod">
          <ac:chgData name="Cao Tianyue" userId="002e49554a3b1526" providerId="LiveId" clId="{AB94867C-7F1F-4F52-A7CC-1BBF41B9F577}" dt="2020-11-20T02:42:50.652" v="39938" actId="947"/>
          <ac:spMkLst>
            <pc:docMk/>
            <pc:sldMk cId="0" sldId="297"/>
            <ac:spMk id="8632" creationId="{00000000-0000-0000-0000-000000000000}"/>
          </ac:spMkLst>
        </pc:spChg>
        <pc:spChg chg="mod">
          <ac:chgData name="Cao Tianyue" userId="002e49554a3b1526" providerId="LiveId" clId="{AB94867C-7F1F-4F52-A7CC-1BBF41B9F577}" dt="2020-11-20T02:42:50.651" v="39934" actId="947"/>
          <ac:spMkLst>
            <pc:docMk/>
            <pc:sldMk cId="0" sldId="297"/>
            <ac:spMk id="8633" creationId="{00000000-0000-0000-0000-000000000000}"/>
          </ac:spMkLst>
        </pc:spChg>
        <pc:spChg chg="mod">
          <ac:chgData name="Cao Tianyue" userId="002e49554a3b1526" providerId="LiveId" clId="{AB94867C-7F1F-4F52-A7CC-1BBF41B9F577}" dt="2020-11-20T02:42:50.570" v="38577" actId="947"/>
          <ac:spMkLst>
            <pc:docMk/>
            <pc:sldMk cId="0" sldId="297"/>
            <ac:spMk id="8635" creationId="{00000000-0000-0000-0000-000000000000}"/>
          </ac:spMkLst>
        </pc:spChg>
        <pc:spChg chg="mod">
          <ac:chgData name="Cao Tianyue" userId="002e49554a3b1526" providerId="LiveId" clId="{AB94867C-7F1F-4F52-A7CC-1BBF41B9F577}" dt="2020-11-20T02:42:50.564" v="38488" actId="947"/>
          <ac:spMkLst>
            <pc:docMk/>
            <pc:sldMk cId="0" sldId="297"/>
            <ac:spMk id="8636" creationId="{00000000-0000-0000-0000-000000000000}"/>
          </ac:spMkLst>
        </pc:spChg>
        <pc:spChg chg="mod">
          <ac:chgData name="Cao Tianyue" userId="002e49554a3b1526" providerId="LiveId" clId="{AB94867C-7F1F-4F52-A7CC-1BBF41B9F577}" dt="2020-11-20T02:42:50.560" v="38427" actId="947"/>
          <ac:spMkLst>
            <pc:docMk/>
            <pc:sldMk cId="0" sldId="297"/>
            <ac:spMk id="8637" creationId="{00000000-0000-0000-0000-000000000000}"/>
          </ac:spMkLst>
        </pc:spChg>
        <pc:spChg chg="mod">
          <ac:chgData name="Cao Tianyue" userId="002e49554a3b1526" providerId="LiveId" clId="{AB94867C-7F1F-4F52-A7CC-1BBF41B9F577}" dt="2020-11-20T02:42:50.556" v="38355" actId="947"/>
          <ac:spMkLst>
            <pc:docMk/>
            <pc:sldMk cId="0" sldId="297"/>
            <ac:spMk id="8638" creationId="{00000000-0000-0000-0000-000000000000}"/>
          </ac:spMkLst>
        </pc:spChg>
        <pc:spChg chg="mod">
          <ac:chgData name="Cao Tianyue" userId="002e49554a3b1526" providerId="LiveId" clId="{AB94867C-7F1F-4F52-A7CC-1BBF41B9F577}" dt="2020-11-20T02:42:50.551" v="38288" actId="947"/>
          <ac:spMkLst>
            <pc:docMk/>
            <pc:sldMk cId="0" sldId="297"/>
            <ac:spMk id="8639" creationId="{00000000-0000-0000-0000-000000000000}"/>
          </ac:spMkLst>
        </pc:spChg>
        <pc:spChg chg="mod">
          <ac:chgData name="Cao Tianyue" userId="002e49554a3b1526" providerId="LiveId" clId="{AB94867C-7F1F-4F52-A7CC-1BBF41B9F577}" dt="2020-11-20T02:42:50.571" v="38586" actId="947"/>
          <ac:spMkLst>
            <pc:docMk/>
            <pc:sldMk cId="0" sldId="297"/>
            <ac:spMk id="8641" creationId="{00000000-0000-0000-0000-000000000000}"/>
          </ac:spMkLst>
        </pc:spChg>
        <pc:spChg chg="mod">
          <ac:chgData name="Cao Tianyue" userId="002e49554a3b1526" providerId="LiveId" clId="{AB94867C-7F1F-4F52-A7CC-1BBF41B9F577}" dt="2020-11-20T02:42:50.565" v="38503" actId="947"/>
          <ac:spMkLst>
            <pc:docMk/>
            <pc:sldMk cId="0" sldId="297"/>
            <ac:spMk id="8642" creationId="{00000000-0000-0000-0000-000000000000}"/>
          </ac:spMkLst>
        </pc:spChg>
        <pc:spChg chg="mod">
          <ac:chgData name="Cao Tianyue" userId="002e49554a3b1526" providerId="LiveId" clId="{AB94867C-7F1F-4F52-A7CC-1BBF41B9F577}" dt="2020-11-20T02:42:50.560" v="38423" actId="947"/>
          <ac:spMkLst>
            <pc:docMk/>
            <pc:sldMk cId="0" sldId="297"/>
            <ac:spMk id="8643" creationId="{00000000-0000-0000-0000-000000000000}"/>
          </ac:spMkLst>
        </pc:spChg>
        <pc:spChg chg="mod">
          <ac:chgData name="Cao Tianyue" userId="002e49554a3b1526" providerId="LiveId" clId="{AB94867C-7F1F-4F52-A7CC-1BBF41B9F577}" dt="2020-11-20T02:42:50.554" v="38336" actId="947"/>
          <ac:spMkLst>
            <pc:docMk/>
            <pc:sldMk cId="0" sldId="297"/>
            <ac:spMk id="8644" creationId="{00000000-0000-0000-0000-000000000000}"/>
          </ac:spMkLst>
        </pc:spChg>
        <pc:spChg chg="mod">
          <ac:chgData name="Cao Tianyue" userId="002e49554a3b1526" providerId="LiveId" clId="{AB94867C-7F1F-4F52-A7CC-1BBF41B9F577}" dt="2020-11-20T02:42:50.572" v="38609" actId="947"/>
          <ac:spMkLst>
            <pc:docMk/>
            <pc:sldMk cId="0" sldId="297"/>
            <ac:spMk id="8646" creationId="{00000000-0000-0000-0000-000000000000}"/>
          </ac:spMkLst>
        </pc:spChg>
        <pc:spChg chg="mod">
          <ac:chgData name="Cao Tianyue" userId="002e49554a3b1526" providerId="LiveId" clId="{AB94867C-7F1F-4F52-A7CC-1BBF41B9F577}" dt="2020-11-20T02:42:50.566" v="38526" actId="947"/>
          <ac:spMkLst>
            <pc:docMk/>
            <pc:sldMk cId="0" sldId="297"/>
            <ac:spMk id="8647" creationId="{00000000-0000-0000-0000-000000000000}"/>
          </ac:spMkLst>
        </pc:spChg>
        <pc:spChg chg="mod">
          <ac:chgData name="Cao Tianyue" userId="002e49554a3b1526" providerId="LiveId" clId="{AB94867C-7F1F-4F52-A7CC-1BBF41B9F577}" dt="2020-11-20T02:42:50.561" v="38441" actId="947"/>
          <ac:spMkLst>
            <pc:docMk/>
            <pc:sldMk cId="0" sldId="297"/>
            <ac:spMk id="8648" creationId="{00000000-0000-0000-0000-000000000000}"/>
          </ac:spMkLst>
        </pc:spChg>
        <pc:spChg chg="mod">
          <ac:chgData name="Cao Tianyue" userId="002e49554a3b1526" providerId="LiveId" clId="{AB94867C-7F1F-4F52-A7CC-1BBF41B9F577}" dt="2020-11-20T02:42:50.556" v="38373" actId="947"/>
          <ac:spMkLst>
            <pc:docMk/>
            <pc:sldMk cId="0" sldId="297"/>
            <ac:spMk id="8649" creationId="{00000000-0000-0000-0000-000000000000}"/>
          </ac:spMkLst>
        </pc:spChg>
        <pc:spChg chg="mod">
          <ac:chgData name="Cao Tianyue" userId="002e49554a3b1526" providerId="LiveId" clId="{AB94867C-7F1F-4F52-A7CC-1BBF41B9F577}" dt="2020-11-20T02:42:50.651" v="39930" actId="947"/>
          <ac:spMkLst>
            <pc:docMk/>
            <pc:sldMk cId="0" sldId="297"/>
            <ac:spMk id="8651" creationId="{00000000-0000-0000-0000-000000000000}"/>
          </ac:spMkLst>
        </pc:spChg>
        <pc:spChg chg="mod">
          <ac:chgData name="Cao Tianyue" userId="002e49554a3b1526" providerId="LiveId" clId="{AB94867C-7F1F-4F52-A7CC-1BBF41B9F577}" dt="2020-11-20T02:42:50.651" v="39926" actId="947"/>
          <ac:spMkLst>
            <pc:docMk/>
            <pc:sldMk cId="0" sldId="297"/>
            <ac:spMk id="8652" creationId="{00000000-0000-0000-0000-000000000000}"/>
          </ac:spMkLst>
        </pc:spChg>
        <pc:spChg chg="mod">
          <ac:chgData name="Cao Tianyue" userId="002e49554a3b1526" providerId="LiveId" clId="{AB94867C-7F1F-4F52-A7CC-1BBF41B9F577}" dt="2020-11-20T02:42:50.651" v="39922" actId="947"/>
          <ac:spMkLst>
            <pc:docMk/>
            <pc:sldMk cId="0" sldId="297"/>
            <ac:spMk id="8653" creationId="{00000000-0000-0000-0000-000000000000}"/>
          </ac:spMkLst>
        </pc:spChg>
        <pc:spChg chg="mod">
          <ac:chgData name="Cao Tianyue" userId="002e49554a3b1526" providerId="LiveId" clId="{AB94867C-7F1F-4F52-A7CC-1BBF41B9F577}" dt="2020-11-20T02:42:50.651" v="39918" actId="947"/>
          <ac:spMkLst>
            <pc:docMk/>
            <pc:sldMk cId="0" sldId="297"/>
            <ac:spMk id="8654" creationId="{00000000-0000-0000-0000-000000000000}"/>
          </ac:spMkLst>
        </pc:spChg>
        <pc:spChg chg="mod">
          <ac:chgData name="Cao Tianyue" userId="002e49554a3b1526" providerId="LiveId" clId="{AB94867C-7F1F-4F52-A7CC-1BBF41B9F577}" dt="2020-11-20T02:42:50.650" v="39914" actId="947"/>
          <ac:spMkLst>
            <pc:docMk/>
            <pc:sldMk cId="0" sldId="297"/>
            <ac:spMk id="8656" creationId="{00000000-0000-0000-0000-000000000000}"/>
          </ac:spMkLst>
        </pc:spChg>
        <pc:spChg chg="mod">
          <ac:chgData name="Cao Tianyue" userId="002e49554a3b1526" providerId="LiveId" clId="{AB94867C-7F1F-4F52-A7CC-1BBF41B9F577}" dt="2020-11-20T02:42:50.650" v="39910" actId="947"/>
          <ac:spMkLst>
            <pc:docMk/>
            <pc:sldMk cId="0" sldId="297"/>
            <ac:spMk id="8657" creationId="{00000000-0000-0000-0000-000000000000}"/>
          </ac:spMkLst>
        </pc:spChg>
        <pc:spChg chg="mod">
          <ac:chgData name="Cao Tianyue" userId="002e49554a3b1526" providerId="LiveId" clId="{AB94867C-7F1F-4F52-A7CC-1BBF41B9F577}" dt="2020-11-20T02:42:50.650" v="39906" actId="947"/>
          <ac:spMkLst>
            <pc:docMk/>
            <pc:sldMk cId="0" sldId="297"/>
            <ac:spMk id="8659" creationId="{00000000-0000-0000-0000-000000000000}"/>
          </ac:spMkLst>
        </pc:spChg>
        <pc:spChg chg="mod">
          <ac:chgData name="Cao Tianyue" userId="002e49554a3b1526" providerId="LiveId" clId="{AB94867C-7F1F-4F52-A7CC-1BBF41B9F577}" dt="2020-11-20T02:42:50.650" v="39902" actId="947"/>
          <ac:spMkLst>
            <pc:docMk/>
            <pc:sldMk cId="0" sldId="297"/>
            <ac:spMk id="8660" creationId="{00000000-0000-0000-0000-000000000000}"/>
          </ac:spMkLst>
        </pc:spChg>
        <pc:spChg chg="mod">
          <ac:chgData name="Cao Tianyue" userId="002e49554a3b1526" providerId="LiveId" clId="{AB94867C-7F1F-4F52-A7CC-1BBF41B9F577}" dt="2020-11-20T02:42:50.649" v="39898" actId="947"/>
          <ac:spMkLst>
            <pc:docMk/>
            <pc:sldMk cId="0" sldId="297"/>
            <ac:spMk id="8661" creationId="{00000000-0000-0000-0000-000000000000}"/>
          </ac:spMkLst>
        </pc:spChg>
        <pc:spChg chg="mod">
          <ac:chgData name="Cao Tianyue" userId="002e49554a3b1526" providerId="LiveId" clId="{AB94867C-7F1F-4F52-A7CC-1BBF41B9F577}" dt="2020-11-20T02:42:50.649" v="39894" actId="947"/>
          <ac:spMkLst>
            <pc:docMk/>
            <pc:sldMk cId="0" sldId="297"/>
            <ac:spMk id="8662" creationId="{00000000-0000-0000-0000-000000000000}"/>
          </ac:spMkLst>
        </pc:spChg>
        <pc:spChg chg="mod">
          <ac:chgData name="Cao Tianyue" userId="002e49554a3b1526" providerId="LiveId" clId="{AB94867C-7F1F-4F52-A7CC-1BBF41B9F577}" dt="2020-11-20T02:42:50.649" v="39890" actId="947"/>
          <ac:spMkLst>
            <pc:docMk/>
            <pc:sldMk cId="0" sldId="297"/>
            <ac:spMk id="8663" creationId="{00000000-0000-0000-0000-000000000000}"/>
          </ac:spMkLst>
        </pc:spChg>
        <pc:spChg chg="mod">
          <ac:chgData name="Cao Tianyue" userId="002e49554a3b1526" providerId="LiveId" clId="{AB94867C-7F1F-4F52-A7CC-1BBF41B9F577}" dt="2020-11-20T02:42:50.649" v="39886" actId="947"/>
          <ac:spMkLst>
            <pc:docMk/>
            <pc:sldMk cId="0" sldId="297"/>
            <ac:spMk id="8665" creationId="{00000000-0000-0000-0000-000000000000}"/>
          </ac:spMkLst>
        </pc:spChg>
        <pc:spChg chg="mod">
          <ac:chgData name="Cao Tianyue" userId="002e49554a3b1526" providerId="LiveId" clId="{AB94867C-7F1F-4F52-A7CC-1BBF41B9F577}" dt="2020-11-20T02:42:50.648" v="39882" actId="947"/>
          <ac:spMkLst>
            <pc:docMk/>
            <pc:sldMk cId="0" sldId="297"/>
            <ac:spMk id="8666" creationId="{00000000-0000-0000-0000-000000000000}"/>
          </ac:spMkLst>
        </pc:spChg>
        <pc:spChg chg="mod">
          <ac:chgData name="Cao Tianyue" userId="002e49554a3b1526" providerId="LiveId" clId="{AB94867C-7F1F-4F52-A7CC-1BBF41B9F577}" dt="2020-11-20T02:42:50.648" v="39878" actId="947"/>
          <ac:spMkLst>
            <pc:docMk/>
            <pc:sldMk cId="0" sldId="297"/>
            <ac:spMk id="8667" creationId="{00000000-0000-0000-0000-000000000000}"/>
          </ac:spMkLst>
        </pc:spChg>
        <pc:spChg chg="mod">
          <ac:chgData name="Cao Tianyue" userId="002e49554a3b1526" providerId="LiveId" clId="{AB94867C-7F1F-4F52-A7CC-1BBF41B9F577}" dt="2020-11-20T02:42:50.648" v="39874" actId="947"/>
          <ac:spMkLst>
            <pc:docMk/>
            <pc:sldMk cId="0" sldId="297"/>
            <ac:spMk id="8668" creationId="{00000000-0000-0000-0000-000000000000}"/>
          </ac:spMkLst>
        </pc:spChg>
        <pc:spChg chg="mod">
          <ac:chgData name="Cao Tianyue" userId="002e49554a3b1526" providerId="LiveId" clId="{AB94867C-7F1F-4F52-A7CC-1BBF41B9F577}" dt="2020-11-20T02:42:50.648" v="39870" actId="947"/>
          <ac:spMkLst>
            <pc:docMk/>
            <pc:sldMk cId="0" sldId="297"/>
            <ac:spMk id="8669" creationId="{00000000-0000-0000-0000-000000000000}"/>
          </ac:spMkLst>
        </pc:spChg>
        <pc:spChg chg="mod">
          <ac:chgData name="Cao Tianyue" userId="002e49554a3b1526" providerId="LiveId" clId="{AB94867C-7F1F-4F52-A7CC-1BBF41B9F577}" dt="2020-11-20T02:42:50.647" v="39866" actId="947"/>
          <ac:spMkLst>
            <pc:docMk/>
            <pc:sldMk cId="0" sldId="297"/>
            <ac:spMk id="8670" creationId="{00000000-0000-0000-0000-000000000000}"/>
          </ac:spMkLst>
        </pc:spChg>
        <pc:spChg chg="mod">
          <ac:chgData name="Cao Tianyue" userId="002e49554a3b1526" providerId="LiveId" clId="{AB94867C-7F1F-4F52-A7CC-1BBF41B9F577}" dt="2020-11-20T02:42:50.647" v="39862" actId="947"/>
          <ac:spMkLst>
            <pc:docMk/>
            <pc:sldMk cId="0" sldId="297"/>
            <ac:spMk id="8671" creationId="{00000000-0000-0000-0000-000000000000}"/>
          </ac:spMkLst>
        </pc:spChg>
        <pc:spChg chg="mod">
          <ac:chgData name="Cao Tianyue" userId="002e49554a3b1526" providerId="LiveId" clId="{AB94867C-7F1F-4F52-A7CC-1BBF41B9F577}" dt="2020-11-20T02:42:50.647" v="39858" actId="947"/>
          <ac:spMkLst>
            <pc:docMk/>
            <pc:sldMk cId="0" sldId="297"/>
            <ac:spMk id="8673" creationId="{00000000-0000-0000-0000-000000000000}"/>
          </ac:spMkLst>
        </pc:spChg>
        <pc:spChg chg="mod">
          <ac:chgData name="Cao Tianyue" userId="002e49554a3b1526" providerId="LiveId" clId="{AB94867C-7F1F-4F52-A7CC-1BBF41B9F577}" dt="2020-11-20T02:42:50.647" v="39854" actId="947"/>
          <ac:spMkLst>
            <pc:docMk/>
            <pc:sldMk cId="0" sldId="297"/>
            <ac:spMk id="8674" creationId="{00000000-0000-0000-0000-000000000000}"/>
          </ac:spMkLst>
        </pc:spChg>
        <pc:spChg chg="mod">
          <ac:chgData name="Cao Tianyue" userId="002e49554a3b1526" providerId="LiveId" clId="{AB94867C-7F1F-4F52-A7CC-1BBF41B9F577}" dt="2020-11-20T02:42:50.647" v="39850" actId="947"/>
          <ac:spMkLst>
            <pc:docMk/>
            <pc:sldMk cId="0" sldId="297"/>
            <ac:spMk id="8675" creationId="{00000000-0000-0000-0000-000000000000}"/>
          </ac:spMkLst>
        </pc:spChg>
        <pc:spChg chg="mod">
          <ac:chgData name="Cao Tianyue" userId="002e49554a3b1526" providerId="LiveId" clId="{AB94867C-7F1F-4F52-A7CC-1BBF41B9F577}" dt="2020-11-20T02:42:50.646" v="39846" actId="947"/>
          <ac:spMkLst>
            <pc:docMk/>
            <pc:sldMk cId="0" sldId="297"/>
            <ac:spMk id="8676" creationId="{00000000-0000-0000-0000-000000000000}"/>
          </ac:spMkLst>
        </pc:spChg>
        <pc:spChg chg="mod">
          <ac:chgData name="Cao Tianyue" userId="002e49554a3b1526" providerId="LiveId" clId="{AB94867C-7F1F-4F52-A7CC-1BBF41B9F577}" dt="2020-11-20T02:42:50.646" v="39842" actId="947"/>
          <ac:spMkLst>
            <pc:docMk/>
            <pc:sldMk cId="0" sldId="297"/>
            <ac:spMk id="8678" creationId="{00000000-0000-0000-0000-000000000000}"/>
          </ac:spMkLst>
        </pc:spChg>
        <pc:spChg chg="mod">
          <ac:chgData name="Cao Tianyue" userId="002e49554a3b1526" providerId="LiveId" clId="{AB94867C-7F1F-4F52-A7CC-1BBF41B9F577}" dt="2020-11-20T02:42:50.646" v="39838" actId="947"/>
          <ac:spMkLst>
            <pc:docMk/>
            <pc:sldMk cId="0" sldId="297"/>
            <ac:spMk id="8679" creationId="{00000000-0000-0000-0000-000000000000}"/>
          </ac:spMkLst>
        </pc:spChg>
        <pc:spChg chg="mod">
          <ac:chgData name="Cao Tianyue" userId="002e49554a3b1526" providerId="LiveId" clId="{AB94867C-7F1F-4F52-A7CC-1BBF41B9F577}" dt="2020-11-20T02:42:50.646" v="39834" actId="947"/>
          <ac:spMkLst>
            <pc:docMk/>
            <pc:sldMk cId="0" sldId="297"/>
            <ac:spMk id="8680" creationId="{00000000-0000-0000-0000-000000000000}"/>
          </ac:spMkLst>
        </pc:spChg>
        <pc:spChg chg="mod">
          <ac:chgData name="Cao Tianyue" userId="002e49554a3b1526" providerId="LiveId" clId="{AB94867C-7F1F-4F52-A7CC-1BBF41B9F577}" dt="2020-11-20T02:42:50.645" v="39830" actId="947"/>
          <ac:spMkLst>
            <pc:docMk/>
            <pc:sldMk cId="0" sldId="297"/>
            <ac:spMk id="8681" creationId="{00000000-0000-0000-0000-000000000000}"/>
          </ac:spMkLst>
        </pc:spChg>
        <pc:spChg chg="mod">
          <ac:chgData name="Cao Tianyue" userId="002e49554a3b1526" providerId="LiveId" clId="{AB94867C-7F1F-4F52-A7CC-1BBF41B9F577}" dt="2020-11-20T02:42:50.645" v="39826" actId="947"/>
          <ac:spMkLst>
            <pc:docMk/>
            <pc:sldMk cId="0" sldId="297"/>
            <ac:spMk id="8682" creationId="{00000000-0000-0000-0000-000000000000}"/>
          </ac:spMkLst>
        </pc:spChg>
        <pc:spChg chg="mod">
          <ac:chgData name="Cao Tianyue" userId="002e49554a3b1526" providerId="LiveId" clId="{AB94867C-7F1F-4F52-A7CC-1BBF41B9F577}" dt="2020-11-20T02:42:50.645" v="39822" actId="947"/>
          <ac:spMkLst>
            <pc:docMk/>
            <pc:sldMk cId="0" sldId="297"/>
            <ac:spMk id="8684" creationId="{00000000-0000-0000-0000-000000000000}"/>
          </ac:spMkLst>
        </pc:spChg>
        <pc:spChg chg="mod">
          <ac:chgData name="Cao Tianyue" userId="002e49554a3b1526" providerId="LiveId" clId="{AB94867C-7F1F-4F52-A7CC-1BBF41B9F577}" dt="2020-11-20T02:42:50.645" v="39818" actId="947"/>
          <ac:spMkLst>
            <pc:docMk/>
            <pc:sldMk cId="0" sldId="297"/>
            <ac:spMk id="8685" creationId="{00000000-0000-0000-0000-000000000000}"/>
          </ac:spMkLst>
        </pc:spChg>
        <pc:spChg chg="mod">
          <ac:chgData name="Cao Tianyue" userId="002e49554a3b1526" providerId="LiveId" clId="{AB94867C-7F1F-4F52-A7CC-1BBF41B9F577}" dt="2020-11-20T02:42:50.644" v="39814" actId="947"/>
          <ac:spMkLst>
            <pc:docMk/>
            <pc:sldMk cId="0" sldId="297"/>
            <ac:spMk id="8686" creationId="{00000000-0000-0000-0000-000000000000}"/>
          </ac:spMkLst>
        </pc:spChg>
        <pc:spChg chg="mod">
          <ac:chgData name="Cao Tianyue" userId="002e49554a3b1526" providerId="LiveId" clId="{AB94867C-7F1F-4F52-A7CC-1BBF41B9F577}" dt="2020-11-20T02:42:50.644" v="39810" actId="947"/>
          <ac:spMkLst>
            <pc:docMk/>
            <pc:sldMk cId="0" sldId="297"/>
            <ac:spMk id="8687" creationId="{00000000-0000-0000-0000-000000000000}"/>
          </ac:spMkLst>
        </pc:spChg>
        <pc:spChg chg="mod">
          <ac:chgData name="Cao Tianyue" userId="002e49554a3b1526" providerId="LiveId" clId="{AB94867C-7F1F-4F52-A7CC-1BBF41B9F577}" dt="2020-11-20T02:42:50.644" v="39806" actId="947"/>
          <ac:spMkLst>
            <pc:docMk/>
            <pc:sldMk cId="0" sldId="297"/>
            <ac:spMk id="8688" creationId="{00000000-0000-0000-0000-000000000000}"/>
          </ac:spMkLst>
        </pc:spChg>
        <pc:spChg chg="mod">
          <ac:chgData name="Cao Tianyue" userId="002e49554a3b1526" providerId="LiveId" clId="{AB94867C-7F1F-4F52-A7CC-1BBF41B9F577}" dt="2020-11-20T02:42:50.644" v="39802" actId="947"/>
          <ac:spMkLst>
            <pc:docMk/>
            <pc:sldMk cId="0" sldId="297"/>
            <ac:spMk id="8690" creationId="{00000000-0000-0000-0000-000000000000}"/>
          </ac:spMkLst>
        </pc:spChg>
        <pc:spChg chg="mod">
          <ac:chgData name="Cao Tianyue" userId="002e49554a3b1526" providerId="LiveId" clId="{AB94867C-7F1F-4F52-A7CC-1BBF41B9F577}" dt="2020-11-20T02:42:50.644" v="39798" actId="947"/>
          <ac:spMkLst>
            <pc:docMk/>
            <pc:sldMk cId="0" sldId="297"/>
            <ac:spMk id="8691" creationId="{00000000-0000-0000-0000-000000000000}"/>
          </ac:spMkLst>
        </pc:spChg>
        <pc:spChg chg="mod">
          <ac:chgData name="Cao Tianyue" userId="002e49554a3b1526" providerId="LiveId" clId="{AB94867C-7F1F-4F52-A7CC-1BBF41B9F577}" dt="2020-11-20T02:42:50.643" v="39794" actId="947"/>
          <ac:spMkLst>
            <pc:docMk/>
            <pc:sldMk cId="0" sldId="297"/>
            <ac:spMk id="8692" creationId="{00000000-0000-0000-0000-000000000000}"/>
          </ac:spMkLst>
        </pc:spChg>
        <pc:spChg chg="mod">
          <ac:chgData name="Cao Tianyue" userId="002e49554a3b1526" providerId="LiveId" clId="{AB94867C-7F1F-4F52-A7CC-1BBF41B9F577}" dt="2020-11-20T02:42:50.643" v="39790" actId="947"/>
          <ac:spMkLst>
            <pc:docMk/>
            <pc:sldMk cId="0" sldId="297"/>
            <ac:spMk id="8693" creationId="{00000000-0000-0000-0000-000000000000}"/>
          </ac:spMkLst>
        </pc:spChg>
        <pc:spChg chg="mod">
          <ac:chgData name="Cao Tianyue" userId="002e49554a3b1526" providerId="LiveId" clId="{AB94867C-7F1F-4F52-A7CC-1BBF41B9F577}" dt="2020-11-20T02:42:50.643" v="39786" actId="947"/>
          <ac:spMkLst>
            <pc:docMk/>
            <pc:sldMk cId="0" sldId="297"/>
            <ac:spMk id="8694" creationId="{00000000-0000-0000-0000-000000000000}"/>
          </ac:spMkLst>
        </pc:spChg>
        <pc:spChg chg="mod">
          <ac:chgData name="Cao Tianyue" userId="002e49554a3b1526" providerId="LiveId" clId="{AB94867C-7F1F-4F52-A7CC-1BBF41B9F577}" dt="2020-11-20T02:42:50.643" v="39782" actId="947"/>
          <ac:spMkLst>
            <pc:docMk/>
            <pc:sldMk cId="0" sldId="297"/>
            <ac:spMk id="8695" creationId="{00000000-0000-0000-0000-000000000000}"/>
          </ac:spMkLst>
        </pc:spChg>
        <pc:spChg chg="mod">
          <ac:chgData name="Cao Tianyue" userId="002e49554a3b1526" providerId="LiveId" clId="{AB94867C-7F1F-4F52-A7CC-1BBF41B9F577}" dt="2020-11-20T02:42:50.642" v="39778" actId="947"/>
          <ac:spMkLst>
            <pc:docMk/>
            <pc:sldMk cId="0" sldId="297"/>
            <ac:spMk id="8696" creationId="{00000000-0000-0000-0000-000000000000}"/>
          </ac:spMkLst>
        </pc:spChg>
        <pc:spChg chg="mod">
          <ac:chgData name="Cao Tianyue" userId="002e49554a3b1526" providerId="LiveId" clId="{AB94867C-7F1F-4F52-A7CC-1BBF41B9F577}" dt="2020-11-20T02:42:50.642" v="39774" actId="947"/>
          <ac:spMkLst>
            <pc:docMk/>
            <pc:sldMk cId="0" sldId="297"/>
            <ac:spMk id="8697" creationId="{00000000-0000-0000-0000-000000000000}"/>
          </ac:spMkLst>
        </pc:spChg>
        <pc:spChg chg="mod">
          <ac:chgData name="Cao Tianyue" userId="002e49554a3b1526" providerId="LiveId" clId="{AB94867C-7F1F-4F52-A7CC-1BBF41B9F577}" dt="2020-11-20T02:42:50.642" v="39770" actId="947"/>
          <ac:spMkLst>
            <pc:docMk/>
            <pc:sldMk cId="0" sldId="297"/>
            <ac:spMk id="8698" creationId="{00000000-0000-0000-0000-000000000000}"/>
          </ac:spMkLst>
        </pc:spChg>
        <pc:spChg chg="mod">
          <ac:chgData name="Cao Tianyue" userId="002e49554a3b1526" providerId="LiveId" clId="{AB94867C-7F1F-4F52-A7CC-1BBF41B9F577}" dt="2020-11-20T02:42:50.642" v="39766" actId="947"/>
          <ac:spMkLst>
            <pc:docMk/>
            <pc:sldMk cId="0" sldId="297"/>
            <ac:spMk id="8700" creationId="{00000000-0000-0000-0000-000000000000}"/>
          </ac:spMkLst>
        </pc:spChg>
        <pc:spChg chg="mod">
          <ac:chgData name="Cao Tianyue" userId="002e49554a3b1526" providerId="LiveId" clId="{AB94867C-7F1F-4F52-A7CC-1BBF41B9F577}" dt="2020-11-20T02:42:50.641" v="39762" actId="947"/>
          <ac:spMkLst>
            <pc:docMk/>
            <pc:sldMk cId="0" sldId="297"/>
            <ac:spMk id="8701" creationId="{00000000-0000-0000-0000-000000000000}"/>
          </ac:spMkLst>
        </pc:spChg>
        <pc:spChg chg="mod">
          <ac:chgData name="Cao Tianyue" userId="002e49554a3b1526" providerId="LiveId" clId="{AB94867C-7F1F-4F52-A7CC-1BBF41B9F577}" dt="2020-11-20T02:42:50.641" v="39758" actId="947"/>
          <ac:spMkLst>
            <pc:docMk/>
            <pc:sldMk cId="0" sldId="297"/>
            <ac:spMk id="8702" creationId="{00000000-0000-0000-0000-000000000000}"/>
          </ac:spMkLst>
        </pc:spChg>
        <pc:spChg chg="mod">
          <ac:chgData name="Cao Tianyue" userId="002e49554a3b1526" providerId="LiveId" clId="{AB94867C-7F1F-4F52-A7CC-1BBF41B9F577}" dt="2020-11-20T02:42:50.641" v="39754" actId="947"/>
          <ac:spMkLst>
            <pc:docMk/>
            <pc:sldMk cId="0" sldId="297"/>
            <ac:spMk id="8703" creationId="{00000000-0000-0000-0000-000000000000}"/>
          </ac:spMkLst>
        </pc:spChg>
        <pc:spChg chg="mod">
          <ac:chgData name="Cao Tianyue" userId="002e49554a3b1526" providerId="LiveId" clId="{AB94867C-7F1F-4F52-A7CC-1BBF41B9F577}" dt="2020-11-20T02:42:50.641" v="39750" actId="947"/>
          <ac:spMkLst>
            <pc:docMk/>
            <pc:sldMk cId="0" sldId="297"/>
            <ac:spMk id="8704" creationId="{00000000-0000-0000-0000-000000000000}"/>
          </ac:spMkLst>
        </pc:spChg>
        <pc:spChg chg="mod">
          <ac:chgData name="Cao Tianyue" userId="002e49554a3b1526" providerId="LiveId" clId="{AB94867C-7F1F-4F52-A7CC-1BBF41B9F577}" dt="2020-11-20T02:42:50.640" v="39746" actId="947"/>
          <ac:spMkLst>
            <pc:docMk/>
            <pc:sldMk cId="0" sldId="297"/>
            <ac:spMk id="8705" creationId="{00000000-0000-0000-0000-000000000000}"/>
          </ac:spMkLst>
        </pc:spChg>
        <pc:spChg chg="mod">
          <ac:chgData name="Cao Tianyue" userId="002e49554a3b1526" providerId="LiveId" clId="{AB94867C-7F1F-4F52-A7CC-1BBF41B9F577}" dt="2020-11-20T02:42:50.640" v="39742" actId="947"/>
          <ac:spMkLst>
            <pc:docMk/>
            <pc:sldMk cId="0" sldId="297"/>
            <ac:spMk id="8706" creationId="{00000000-0000-0000-0000-000000000000}"/>
          </ac:spMkLst>
        </pc:spChg>
        <pc:spChg chg="mod">
          <ac:chgData name="Cao Tianyue" userId="002e49554a3b1526" providerId="LiveId" clId="{AB94867C-7F1F-4F52-A7CC-1BBF41B9F577}" dt="2020-11-20T02:42:50.640" v="39738" actId="947"/>
          <ac:spMkLst>
            <pc:docMk/>
            <pc:sldMk cId="0" sldId="297"/>
            <ac:spMk id="8707" creationId="{00000000-0000-0000-0000-000000000000}"/>
          </ac:spMkLst>
        </pc:spChg>
        <pc:spChg chg="mod">
          <ac:chgData name="Cao Tianyue" userId="002e49554a3b1526" providerId="LiveId" clId="{AB94867C-7F1F-4F52-A7CC-1BBF41B9F577}" dt="2020-11-20T02:42:50.569" v="38571" actId="947"/>
          <ac:spMkLst>
            <pc:docMk/>
            <pc:sldMk cId="0" sldId="297"/>
            <ac:spMk id="8709" creationId="{00000000-0000-0000-0000-000000000000}"/>
          </ac:spMkLst>
        </pc:spChg>
        <pc:spChg chg="mod">
          <ac:chgData name="Cao Tianyue" userId="002e49554a3b1526" providerId="LiveId" clId="{AB94867C-7F1F-4F52-A7CC-1BBF41B9F577}" dt="2020-11-20T02:42:50.563" v="38477" actId="947"/>
          <ac:spMkLst>
            <pc:docMk/>
            <pc:sldMk cId="0" sldId="297"/>
            <ac:spMk id="8710" creationId="{00000000-0000-0000-0000-000000000000}"/>
          </ac:spMkLst>
        </pc:spChg>
        <pc:spChg chg="mod">
          <ac:chgData name="Cao Tianyue" userId="002e49554a3b1526" providerId="LiveId" clId="{AB94867C-7F1F-4F52-A7CC-1BBF41B9F577}" dt="2020-11-20T02:42:50.558" v="38399" actId="947"/>
          <ac:spMkLst>
            <pc:docMk/>
            <pc:sldMk cId="0" sldId="297"/>
            <ac:spMk id="8711" creationId="{00000000-0000-0000-0000-000000000000}"/>
          </ac:spMkLst>
        </pc:spChg>
        <pc:spChg chg="mod">
          <ac:chgData name="Cao Tianyue" userId="002e49554a3b1526" providerId="LiveId" clId="{AB94867C-7F1F-4F52-A7CC-1BBF41B9F577}" dt="2020-11-20T02:42:50.554" v="38329" actId="947"/>
          <ac:spMkLst>
            <pc:docMk/>
            <pc:sldMk cId="0" sldId="297"/>
            <ac:spMk id="8712" creationId="{00000000-0000-0000-0000-000000000000}"/>
          </ac:spMkLst>
        </pc:spChg>
        <pc:spChg chg="mod">
          <ac:chgData name="Cao Tianyue" userId="002e49554a3b1526" providerId="LiveId" clId="{AB94867C-7F1F-4F52-A7CC-1BBF41B9F577}" dt="2020-11-20T02:42:50.570" v="38574" actId="947"/>
          <ac:spMkLst>
            <pc:docMk/>
            <pc:sldMk cId="0" sldId="297"/>
            <ac:spMk id="8714" creationId="{00000000-0000-0000-0000-000000000000}"/>
          </ac:spMkLst>
        </pc:spChg>
        <pc:spChg chg="mod">
          <ac:chgData name="Cao Tianyue" userId="002e49554a3b1526" providerId="LiveId" clId="{AB94867C-7F1F-4F52-A7CC-1BBF41B9F577}" dt="2020-11-20T02:42:50.565" v="38498" actId="947"/>
          <ac:spMkLst>
            <pc:docMk/>
            <pc:sldMk cId="0" sldId="297"/>
            <ac:spMk id="8715" creationId="{00000000-0000-0000-0000-000000000000}"/>
          </ac:spMkLst>
        </pc:spChg>
        <pc:spChg chg="mod">
          <ac:chgData name="Cao Tianyue" userId="002e49554a3b1526" providerId="LiveId" clId="{AB94867C-7F1F-4F52-A7CC-1BBF41B9F577}" dt="2020-11-20T02:42:50.571" v="38584" actId="947"/>
          <ac:spMkLst>
            <pc:docMk/>
            <pc:sldMk cId="0" sldId="297"/>
            <ac:spMk id="8717" creationId="{00000000-0000-0000-0000-000000000000}"/>
          </ac:spMkLst>
        </pc:spChg>
        <pc:spChg chg="mod">
          <ac:chgData name="Cao Tianyue" userId="002e49554a3b1526" providerId="LiveId" clId="{AB94867C-7F1F-4F52-A7CC-1BBF41B9F577}" dt="2020-11-20T02:42:50.566" v="38517" actId="947"/>
          <ac:spMkLst>
            <pc:docMk/>
            <pc:sldMk cId="0" sldId="297"/>
            <ac:spMk id="8718" creationId="{00000000-0000-0000-0000-000000000000}"/>
          </ac:spMkLst>
        </pc:spChg>
        <pc:spChg chg="mod">
          <ac:chgData name="Cao Tianyue" userId="002e49554a3b1526" providerId="LiveId" clId="{AB94867C-7F1F-4F52-A7CC-1BBF41B9F577}" dt="2020-11-20T02:42:50.561" v="38435" actId="947"/>
          <ac:spMkLst>
            <pc:docMk/>
            <pc:sldMk cId="0" sldId="297"/>
            <ac:spMk id="8719" creationId="{00000000-0000-0000-0000-000000000000}"/>
          </ac:spMkLst>
        </pc:spChg>
        <pc:spChg chg="mod">
          <ac:chgData name="Cao Tianyue" userId="002e49554a3b1526" providerId="LiveId" clId="{AB94867C-7F1F-4F52-A7CC-1BBF41B9F577}" dt="2020-11-20T02:42:50.556" v="38367" actId="947"/>
          <ac:spMkLst>
            <pc:docMk/>
            <pc:sldMk cId="0" sldId="297"/>
            <ac:spMk id="8720" creationId="{00000000-0000-0000-0000-000000000000}"/>
          </ac:spMkLst>
        </pc:spChg>
        <pc:spChg chg="mod">
          <ac:chgData name="Cao Tianyue" userId="002e49554a3b1526" providerId="LiveId" clId="{AB94867C-7F1F-4F52-A7CC-1BBF41B9F577}" dt="2020-11-20T02:42:50.552" v="38296" actId="947"/>
          <ac:spMkLst>
            <pc:docMk/>
            <pc:sldMk cId="0" sldId="297"/>
            <ac:spMk id="8721" creationId="{00000000-0000-0000-0000-000000000000}"/>
          </ac:spMkLst>
        </pc:spChg>
        <pc:spChg chg="mod">
          <ac:chgData name="Cao Tianyue" userId="002e49554a3b1526" providerId="LiveId" clId="{AB94867C-7F1F-4F52-A7CC-1BBF41B9F577}" dt="2020-11-20T02:42:50.549" v="38250" actId="947"/>
          <ac:spMkLst>
            <pc:docMk/>
            <pc:sldMk cId="0" sldId="297"/>
            <ac:spMk id="8722" creationId="{00000000-0000-0000-0000-000000000000}"/>
          </ac:spMkLst>
        </pc:spChg>
        <pc:spChg chg="mod">
          <ac:chgData name="Cao Tianyue" userId="002e49554a3b1526" providerId="LiveId" clId="{AB94867C-7F1F-4F52-A7CC-1BBF41B9F577}" dt="2020-11-20T02:42:50.640" v="39734" actId="947"/>
          <ac:spMkLst>
            <pc:docMk/>
            <pc:sldMk cId="0" sldId="297"/>
            <ac:spMk id="8724" creationId="{00000000-0000-0000-0000-000000000000}"/>
          </ac:spMkLst>
        </pc:spChg>
        <pc:spChg chg="mod">
          <ac:chgData name="Cao Tianyue" userId="002e49554a3b1526" providerId="LiveId" clId="{AB94867C-7F1F-4F52-A7CC-1BBF41B9F577}" dt="2020-11-20T02:42:50.640" v="39730" actId="947"/>
          <ac:spMkLst>
            <pc:docMk/>
            <pc:sldMk cId="0" sldId="297"/>
            <ac:spMk id="8725" creationId="{00000000-0000-0000-0000-000000000000}"/>
          </ac:spMkLst>
        </pc:spChg>
        <pc:spChg chg="mod">
          <ac:chgData name="Cao Tianyue" userId="002e49554a3b1526" providerId="LiveId" clId="{AB94867C-7F1F-4F52-A7CC-1BBF41B9F577}" dt="2020-11-20T02:42:50.639" v="39726" actId="947"/>
          <ac:spMkLst>
            <pc:docMk/>
            <pc:sldMk cId="0" sldId="297"/>
            <ac:spMk id="8726" creationId="{00000000-0000-0000-0000-000000000000}"/>
          </ac:spMkLst>
        </pc:spChg>
        <pc:spChg chg="mod">
          <ac:chgData name="Cao Tianyue" userId="002e49554a3b1526" providerId="LiveId" clId="{AB94867C-7F1F-4F52-A7CC-1BBF41B9F577}" dt="2020-11-20T02:42:50.639" v="39722" actId="947"/>
          <ac:spMkLst>
            <pc:docMk/>
            <pc:sldMk cId="0" sldId="297"/>
            <ac:spMk id="8727" creationId="{00000000-0000-0000-0000-000000000000}"/>
          </ac:spMkLst>
        </pc:spChg>
        <pc:spChg chg="mod">
          <ac:chgData name="Cao Tianyue" userId="002e49554a3b1526" providerId="LiveId" clId="{AB94867C-7F1F-4F52-A7CC-1BBF41B9F577}" dt="2020-11-20T02:42:50.639" v="39718" actId="947"/>
          <ac:spMkLst>
            <pc:docMk/>
            <pc:sldMk cId="0" sldId="297"/>
            <ac:spMk id="8729" creationId="{00000000-0000-0000-0000-000000000000}"/>
          </ac:spMkLst>
        </pc:spChg>
        <pc:spChg chg="mod">
          <ac:chgData name="Cao Tianyue" userId="002e49554a3b1526" providerId="LiveId" clId="{AB94867C-7F1F-4F52-A7CC-1BBF41B9F577}" dt="2020-11-20T02:42:50.639" v="39714" actId="947"/>
          <ac:spMkLst>
            <pc:docMk/>
            <pc:sldMk cId="0" sldId="297"/>
            <ac:spMk id="8730" creationId="{00000000-0000-0000-0000-000000000000}"/>
          </ac:spMkLst>
        </pc:spChg>
        <pc:spChg chg="mod">
          <ac:chgData name="Cao Tianyue" userId="002e49554a3b1526" providerId="LiveId" clId="{AB94867C-7F1F-4F52-A7CC-1BBF41B9F577}" dt="2020-11-20T02:42:50.638" v="39710" actId="947"/>
          <ac:spMkLst>
            <pc:docMk/>
            <pc:sldMk cId="0" sldId="297"/>
            <ac:spMk id="8731" creationId="{00000000-0000-0000-0000-000000000000}"/>
          </ac:spMkLst>
        </pc:spChg>
        <pc:spChg chg="mod">
          <ac:chgData name="Cao Tianyue" userId="002e49554a3b1526" providerId="LiveId" clId="{AB94867C-7F1F-4F52-A7CC-1BBF41B9F577}" dt="2020-11-20T02:42:50.638" v="39706" actId="947"/>
          <ac:spMkLst>
            <pc:docMk/>
            <pc:sldMk cId="0" sldId="297"/>
            <ac:spMk id="8733" creationId="{00000000-0000-0000-0000-000000000000}"/>
          </ac:spMkLst>
        </pc:spChg>
        <pc:spChg chg="mod">
          <ac:chgData name="Cao Tianyue" userId="002e49554a3b1526" providerId="LiveId" clId="{AB94867C-7F1F-4F52-A7CC-1BBF41B9F577}" dt="2020-11-20T02:42:50.638" v="39702" actId="947"/>
          <ac:spMkLst>
            <pc:docMk/>
            <pc:sldMk cId="0" sldId="297"/>
            <ac:spMk id="8734" creationId="{00000000-0000-0000-0000-000000000000}"/>
          </ac:spMkLst>
        </pc:spChg>
        <pc:spChg chg="mod">
          <ac:chgData name="Cao Tianyue" userId="002e49554a3b1526" providerId="LiveId" clId="{AB94867C-7F1F-4F52-A7CC-1BBF41B9F577}" dt="2020-11-20T02:42:50.638" v="39698" actId="947"/>
          <ac:spMkLst>
            <pc:docMk/>
            <pc:sldMk cId="0" sldId="297"/>
            <ac:spMk id="8735" creationId="{00000000-0000-0000-0000-000000000000}"/>
          </ac:spMkLst>
        </pc:spChg>
        <pc:spChg chg="mod">
          <ac:chgData name="Cao Tianyue" userId="002e49554a3b1526" providerId="LiveId" clId="{AB94867C-7F1F-4F52-A7CC-1BBF41B9F577}" dt="2020-11-20T02:42:50.637" v="39694" actId="947"/>
          <ac:spMkLst>
            <pc:docMk/>
            <pc:sldMk cId="0" sldId="297"/>
            <ac:spMk id="8736" creationId="{00000000-0000-0000-0000-000000000000}"/>
          </ac:spMkLst>
        </pc:spChg>
        <pc:spChg chg="mod">
          <ac:chgData name="Cao Tianyue" userId="002e49554a3b1526" providerId="LiveId" clId="{AB94867C-7F1F-4F52-A7CC-1BBF41B9F577}" dt="2020-11-20T02:42:50.637" v="39690" actId="947"/>
          <ac:spMkLst>
            <pc:docMk/>
            <pc:sldMk cId="0" sldId="297"/>
            <ac:spMk id="8737" creationId="{00000000-0000-0000-0000-000000000000}"/>
          </ac:spMkLst>
        </pc:spChg>
        <pc:spChg chg="mod">
          <ac:chgData name="Cao Tianyue" userId="002e49554a3b1526" providerId="LiveId" clId="{AB94867C-7F1F-4F52-A7CC-1BBF41B9F577}" dt="2020-11-20T02:42:50.637" v="39686" actId="947"/>
          <ac:spMkLst>
            <pc:docMk/>
            <pc:sldMk cId="0" sldId="297"/>
            <ac:spMk id="8738" creationId="{00000000-0000-0000-0000-000000000000}"/>
          </ac:spMkLst>
        </pc:spChg>
        <pc:spChg chg="mod">
          <ac:chgData name="Cao Tianyue" userId="002e49554a3b1526" providerId="LiveId" clId="{AB94867C-7F1F-4F52-A7CC-1BBF41B9F577}" dt="2020-11-20T02:42:50.637" v="39682" actId="947"/>
          <ac:spMkLst>
            <pc:docMk/>
            <pc:sldMk cId="0" sldId="297"/>
            <ac:spMk id="8739" creationId="{00000000-0000-0000-0000-000000000000}"/>
          </ac:spMkLst>
        </pc:spChg>
        <pc:spChg chg="mod">
          <ac:chgData name="Cao Tianyue" userId="002e49554a3b1526" providerId="LiveId" clId="{AB94867C-7F1F-4F52-A7CC-1BBF41B9F577}" dt="2020-11-20T02:42:50.636" v="39678" actId="947"/>
          <ac:spMkLst>
            <pc:docMk/>
            <pc:sldMk cId="0" sldId="297"/>
            <ac:spMk id="8741" creationId="{00000000-0000-0000-0000-000000000000}"/>
          </ac:spMkLst>
        </pc:spChg>
        <pc:spChg chg="mod">
          <ac:chgData name="Cao Tianyue" userId="002e49554a3b1526" providerId="LiveId" clId="{AB94867C-7F1F-4F52-A7CC-1BBF41B9F577}" dt="2020-11-20T02:42:50.636" v="39674" actId="947"/>
          <ac:spMkLst>
            <pc:docMk/>
            <pc:sldMk cId="0" sldId="297"/>
            <ac:spMk id="8742" creationId="{00000000-0000-0000-0000-000000000000}"/>
          </ac:spMkLst>
        </pc:spChg>
        <pc:spChg chg="mod">
          <ac:chgData name="Cao Tianyue" userId="002e49554a3b1526" providerId="LiveId" clId="{AB94867C-7F1F-4F52-A7CC-1BBF41B9F577}" dt="2020-11-20T02:42:50.636" v="39670" actId="947"/>
          <ac:spMkLst>
            <pc:docMk/>
            <pc:sldMk cId="0" sldId="297"/>
            <ac:spMk id="8744" creationId="{00000000-0000-0000-0000-000000000000}"/>
          </ac:spMkLst>
        </pc:spChg>
        <pc:spChg chg="mod">
          <ac:chgData name="Cao Tianyue" userId="002e49554a3b1526" providerId="LiveId" clId="{AB94867C-7F1F-4F52-A7CC-1BBF41B9F577}" dt="2020-11-20T02:42:50.636" v="39666" actId="947"/>
          <ac:spMkLst>
            <pc:docMk/>
            <pc:sldMk cId="0" sldId="297"/>
            <ac:spMk id="8745" creationId="{00000000-0000-0000-0000-000000000000}"/>
          </ac:spMkLst>
        </pc:spChg>
        <pc:spChg chg="mod">
          <ac:chgData name="Cao Tianyue" userId="002e49554a3b1526" providerId="LiveId" clId="{AB94867C-7F1F-4F52-A7CC-1BBF41B9F577}" dt="2020-11-20T02:42:50.636" v="39662" actId="947"/>
          <ac:spMkLst>
            <pc:docMk/>
            <pc:sldMk cId="0" sldId="297"/>
            <ac:spMk id="8747" creationId="{00000000-0000-0000-0000-000000000000}"/>
          </ac:spMkLst>
        </pc:spChg>
        <pc:spChg chg="mod">
          <ac:chgData name="Cao Tianyue" userId="002e49554a3b1526" providerId="LiveId" clId="{AB94867C-7F1F-4F52-A7CC-1BBF41B9F577}" dt="2020-11-20T02:42:50.635" v="39658" actId="947"/>
          <ac:spMkLst>
            <pc:docMk/>
            <pc:sldMk cId="0" sldId="297"/>
            <ac:spMk id="8748" creationId="{00000000-0000-0000-0000-000000000000}"/>
          </ac:spMkLst>
        </pc:spChg>
        <pc:spChg chg="mod">
          <ac:chgData name="Cao Tianyue" userId="002e49554a3b1526" providerId="LiveId" clId="{AB94867C-7F1F-4F52-A7CC-1BBF41B9F577}" dt="2020-11-20T02:42:50.635" v="39654" actId="947"/>
          <ac:spMkLst>
            <pc:docMk/>
            <pc:sldMk cId="0" sldId="297"/>
            <ac:spMk id="8750" creationId="{00000000-0000-0000-0000-000000000000}"/>
          </ac:spMkLst>
        </pc:spChg>
        <pc:spChg chg="mod">
          <ac:chgData name="Cao Tianyue" userId="002e49554a3b1526" providerId="LiveId" clId="{AB94867C-7F1F-4F52-A7CC-1BBF41B9F577}" dt="2020-11-20T02:42:50.635" v="39650" actId="947"/>
          <ac:spMkLst>
            <pc:docMk/>
            <pc:sldMk cId="0" sldId="297"/>
            <ac:spMk id="8751" creationId="{00000000-0000-0000-0000-000000000000}"/>
          </ac:spMkLst>
        </pc:spChg>
        <pc:spChg chg="mod">
          <ac:chgData name="Cao Tianyue" userId="002e49554a3b1526" providerId="LiveId" clId="{AB94867C-7F1F-4F52-A7CC-1BBF41B9F577}" dt="2020-11-20T02:42:50.635" v="39646" actId="947"/>
          <ac:spMkLst>
            <pc:docMk/>
            <pc:sldMk cId="0" sldId="297"/>
            <ac:spMk id="8752" creationId="{00000000-0000-0000-0000-000000000000}"/>
          </ac:spMkLst>
        </pc:spChg>
        <pc:spChg chg="mod">
          <ac:chgData name="Cao Tianyue" userId="002e49554a3b1526" providerId="LiveId" clId="{AB94867C-7F1F-4F52-A7CC-1BBF41B9F577}" dt="2020-11-20T02:42:50.634" v="39642" actId="947"/>
          <ac:spMkLst>
            <pc:docMk/>
            <pc:sldMk cId="0" sldId="297"/>
            <ac:spMk id="8753" creationId="{00000000-0000-0000-0000-000000000000}"/>
          </ac:spMkLst>
        </pc:spChg>
        <pc:spChg chg="mod">
          <ac:chgData name="Cao Tianyue" userId="002e49554a3b1526" providerId="LiveId" clId="{AB94867C-7F1F-4F52-A7CC-1BBF41B9F577}" dt="2020-11-20T02:42:50.634" v="39638" actId="947"/>
          <ac:spMkLst>
            <pc:docMk/>
            <pc:sldMk cId="0" sldId="297"/>
            <ac:spMk id="8754" creationId="{00000000-0000-0000-0000-000000000000}"/>
          </ac:spMkLst>
        </pc:spChg>
        <pc:spChg chg="mod">
          <ac:chgData name="Cao Tianyue" userId="002e49554a3b1526" providerId="LiveId" clId="{AB94867C-7F1F-4F52-A7CC-1BBF41B9F577}" dt="2020-11-20T02:42:50.634" v="39634" actId="947"/>
          <ac:spMkLst>
            <pc:docMk/>
            <pc:sldMk cId="0" sldId="297"/>
            <ac:spMk id="8755" creationId="{00000000-0000-0000-0000-000000000000}"/>
          </ac:spMkLst>
        </pc:spChg>
        <pc:spChg chg="mod">
          <ac:chgData name="Cao Tianyue" userId="002e49554a3b1526" providerId="LiveId" clId="{AB94867C-7F1F-4F52-A7CC-1BBF41B9F577}" dt="2020-11-20T02:42:50.634" v="39630" actId="947"/>
          <ac:spMkLst>
            <pc:docMk/>
            <pc:sldMk cId="0" sldId="297"/>
            <ac:spMk id="8756" creationId="{00000000-0000-0000-0000-000000000000}"/>
          </ac:spMkLst>
        </pc:spChg>
        <pc:spChg chg="mod">
          <ac:chgData name="Cao Tianyue" userId="002e49554a3b1526" providerId="LiveId" clId="{AB94867C-7F1F-4F52-A7CC-1BBF41B9F577}" dt="2020-11-20T02:42:50.633" v="39626" actId="947"/>
          <ac:spMkLst>
            <pc:docMk/>
            <pc:sldMk cId="0" sldId="297"/>
            <ac:spMk id="8758" creationId="{00000000-0000-0000-0000-000000000000}"/>
          </ac:spMkLst>
        </pc:spChg>
        <pc:spChg chg="mod">
          <ac:chgData name="Cao Tianyue" userId="002e49554a3b1526" providerId="LiveId" clId="{AB94867C-7F1F-4F52-A7CC-1BBF41B9F577}" dt="2020-11-20T02:42:50.633" v="39622" actId="947"/>
          <ac:spMkLst>
            <pc:docMk/>
            <pc:sldMk cId="0" sldId="297"/>
            <ac:spMk id="8759" creationId="{00000000-0000-0000-0000-000000000000}"/>
          </ac:spMkLst>
        </pc:spChg>
        <pc:spChg chg="mod">
          <ac:chgData name="Cao Tianyue" userId="002e49554a3b1526" providerId="LiveId" clId="{AB94867C-7F1F-4F52-A7CC-1BBF41B9F577}" dt="2020-11-20T02:42:50.633" v="39618" actId="947"/>
          <ac:spMkLst>
            <pc:docMk/>
            <pc:sldMk cId="0" sldId="297"/>
            <ac:spMk id="8761" creationId="{00000000-0000-0000-0000-000000000000}"/>
          </ac:spMkLst>
        </pc:spChg>
        <pc:spChg chg="mod">
          <ac:chgData name="Cao Tianyue" userId="002e49554a3b1526" providerId="LiveId" clId="{AB94867C-7F1F-4F52-A7CC-1BBF41B9F577}" dt="2020-11-20T02:42:50.633" v="39614" actId="947"/>
          <ac:spMkLst>
            <pc:docMk/>
            <pc:sldMk cId="0" sldId="297"/>
            <ac:spMk id="8762" creationId="{00000000-0000-0000-0000-000000000000}"/>
          </ac:spMkLst>
        </pc:spChg>
        <pc:spChg chg="mod">
          <ac:chgData name="Cao Tianyue" userId="002e49554a3b1526" providerId="LiveId" clId="{AB94867C-7F1F-4F52-A7CC-1BBF41B9F577}" dt="2020-11-20T02:42:50.632" v="39610" actId="947"/>
          <ac:spMkLst>
            <pc:docMk/>
            <pc:sldMk cId="0" sldId="297"/>
            <ac:spMk id="8763" creationId="{00000000-0000-0000-0000-000000000000}"/>
          </ac:spMkLst>
        </pc:spChg>
        <pc:spChg chg="mod">
          <ac:chgData name="Cao Tianyue" userId="002e49554a3b1526" providerId="LiveId" clId="{AB94867C-7F1F-4F52-A7CC-1BBF41B9F577}" dt="2020-11-20T02:42:50.570" v="38578" actId="947"/>
          <ac:spMkLst>
            <pc:docMk/>
            <pc:sldMk cId="0" sldId="297"/>
            <ac:spMk id="8765" creationId="{00000000-0000-0000-0000-000000000000}"/>
          </ac:spMkLst>
        </pc:spChg>
        <pc:spChg chg="mod">
          <ac:chgData name="Cao Tianyue" userId="002e49554a3b1526" providerId="LiveId" clId="{AB94867C-7F1F-4F52-A7CC-1BBF41B9F577}" dt="2020-11-20T02:42:50.565" v="38507" actId="947"/>
          <ac:spMkLst>
            <pc:docMk/>
            <pc:sldMk cId="0" sldId="297"/>
            <ac:spMk id="8766" creationId="{00000000-0000-0000-0000-000000000000}"/>
          </ac:spMkLst>
        </pc:spChg>
        <pc:spChg chg="mod">
          <ac:chgData name="Cao Tianyue" userId="002e49554a3b1526" providerId="LiveId" clId="{AB94867C-7F1F-4F52-A7CC-1BBF41B9F577}" dt="2020-11-20T02:42:50.560" v="38424" actId="947"/>
          <ac:spMkLst>
            <pc:docMk/>
            <pc:sldMk cId="0" sldId="297"/>
            <ac:spMk id="8767" creationId="{00000000-0000-0000-0000-000000000000}"/>
          </ac:spMkLst>
        </pc:spChg>
        <pc:spChg chg="mod">
          <ac:chgData name="Cao Tianyue" userId="002e49554a3b1526" providerId="LiveId" clId="{AB94867C-7F1F-4F52-A7CC-1BBF41B9F577}" dt="2020-11-20T02:42:50.555" v="38347" actId="947"/>
          <ac:spMkLst>
            <pc:docMk/>
            <pc:sldMk cId="0" sldId="297"/>
            <ac:spMk id="8768" creationId="{00000000-0000-0000-0000-000000000000}"/>
          </ac:spMkLst>
        </pc:spChg>
        <pc:spChg chg="mod">
          <ac:chgData name="Cao Tianyue" userId="002e49554a3b1526" providerId="LiveId" clId="{AB94867C-7F1F-4F52-A7CC-1BBF41B9F577}" dt="2020-11-20T02:42:50.551" v="38275" actId="947"/>
          <ac:spMkLst>
            <pc:docMk/>
            <pc:sldMk cId="0" sldId="297"/>
            <ac:spMk id="8769" creationId="{00000000-0000-0000-0000-000000000000}"/>
          </ac:spMkLst>
        </pc:spChg>
        <pc:spChg chg="mod">
          <ac:chgData name="Cao Tianyue" userId="002e49554a3b1526" providerId="LiveId" clId="{AB94867C-7F1F-4F52-A7CC-1BBF41B9F577}" dt="2020-11-20T02:42:50.548" v="38239" actId="947"/>
          <ac:spMkLst>
            <pc:docMk/>
            <pc:sldMk cId="0" sldId="297"/>
            <ac:spMk id="8770" creationId="{00000000-0000-0000-0000-000000000000}"/>
          </ac:spMkLst>
        </pc:spChg>
        <pc:spChg chg="mod">
          <ac:chgData name="Cao Tianyue" userId="002e49554a3b1526" providerId="LiveId" clId="{AB94867C-7F1F-4F52-A7CC-1BBF41B9F577}" dt="2020-11-20T02:42:50.547" v="38218" actId="947"/>
          <ac:spMkLst>
            <pc:docMk/>
            <pc:sldMk cId="0" sldId="297"/>
            <ac:spMk id="8771" creationId="{00000000-0000-0000-0000-000000000000}"/>
          </ac:spMkLst>
        </pc:spChg>
        <pc:spChg chg="mod">
          <ac:chgData name="Cao Tianyue" userId="002e49554a3b1526" providerId="LiveId" clId="{AB94867C-7F1F-4F52-A7CC-1BBF41B9F577}" dt="2020-11-20T02:42:50.571" v="38585" actId="947"/>
          <ac:spMkLst>
            <pc:docMk/>
            <pc:sldMk cId="0" sldId="297"/>
            <ac:spMk id="8773" creationId="{00000000-0000-0000-0000-000000000000}"/>
          </ac:spMkLst>
        </pc:spChg>
        <pc:spChg chg="mod">
          <ac:chgData name="Cao Tianyue" userId="002e49554a3b1526" providerId="LiveId" clId="{AB94867C-7F1F-4F52-A7CC-1BBF41B9F577}" dt="2020-11-20T02:42:50.565" v="38508" actId="947"/>
          <ac:spMkLst>
            <pc:docMk/>
            <pc:sldMk cId="0" sldId="297"/>
            <ac:spMk id="8774" creationId="{00000000-0000-0000-0000-000000000000}"/>
          </ac:spMkLst>
        </pc:spChg>
        <pc:spChg chg="mod">
          <ac:chgData name="Cao Tianyue" userId="002e49554a3b1526" providerId="LiveId" clId="{AB94867C-7F1F-4F52-A7CC-1BBF41B9F577}" dt="2020-11-20T02:42:50.560" v="38428" actId="947"/>
          <ac:spMkLst>
            <pc:docMk/>
            <pc:sldMk cId="0" sldId="297"/>
            <ac:spMk id="8775" creationId="{00000000-0000-0000-0000-000000000000}"/>
          </ac:spMkLst>
        </pc:spChg>
        <pc:spChg chg="mod">
          <ac:chgData name="Cao Tianyue" userId="002e49554a3b1526" providerId="LiveId" clId="{AB94867C-7F1F-4F52-A7CC-1BBF41B9F577}" dt="2020-11-20T02:42:50.554" v="38335" actId="947"/>
          <ac:spMkLst>
            <pc:docMk/>
            <pc:sldMk cId="0" sldId="297"/>
            <ac:spMk id="8776" creationId="{00000000-0000-0000-0000-000000000000}"/>
          </ac:spMkLst>
        </pc:spChg>
        <pc:spChg chg="mod">
          <ac:chgData name="Cao Tianyue" userId="002e49554a3b1526" providerId="LiveId" clId="{AB94867C-7F1F-4F52-A7CC-1BBF41B9F577}" dt="2020-11-20T02:42:50.550" v="38272" actId="947"/>
          <ac:spMkLst>
            <pc:docMk/>
            <pc:sldMk cId="0" sldId="297"/>
            <ac:spMk id="8777" creationId="{00000000-0000-0000-0000-000000000000}"/>
          </ac:spMkLst>
        </pc:spChg>
        <pc:spChg chg="mod">
          <ac:chgData name="Cao Tianyue" userId="002e49554a3b1526" providerId="LiveId" clId="{AB94867C-7F1F-4F52-A7CC-1BBF41B9F577}" dt="2020-11-20T02:42:50.572" v="38600" actId="947"/>
          <ac:spMkLst>
            <pc:docMk/>
            <pc:sldMk cId="0" sldId="297"/>
            <ac:spMk id="8779" creationId="{00000000-0000-0000-0000-000000000000}"/>
          </ac:spMkLst>
        </pc:spChg>
        <pc:spChg chg="mod">
          <ac:chgData name="Cao Tianyue" userId="002e49554a3b1526" providerId="LiveId" clId="{AB94867C-7F1F-4F52-A7CC-1BBF41B9F577}" dt="2020-11-20T02:42:50.566" v="38528" actId="947"/>
          <ac:spMkLst>
            <pc:docMk/>
            <pc:sldMk cId="0" sldId="297"/>
            <ac:spMk id="8780" creationId="{00000000-0000-0000-0000-000000000000}"/>
          </ac:spMkLst>
        </pc:spChg>
        <pc:spChg chg="mod">
          <ac:chgData name="Cao Tianyue" userId="002e49554a3b1526" providerId="LiveId" clId="{AB94867C-7F1F-4F52-A7CC-1BBF41B9F577}" dt="2020-11-20T02:42:50.561" v="38445" actId="947"/>
          <ac:spMkLst>
            <pc:docMk/>
            <pc:sldMk cId="0" sldId="297"/>
            <ac:spMk id="8781" creationId="{00000000-0000-0000-0000-000000000000}"/>
          </ac:spMkLst>
        </pc:spChg>
        <pc:spChg chg="mod">
          <ac:chgData name="Cao Tianyue" userId="002e49554a3b1526" providerId="LiveId" clId="{AB94867C-7F1F-4F52-A7CC-1BBF41B9F577}" dt="2020-11-20T02:42:50.556" v="38356" actId="947"/>
          <ac:spMkLst>
            <pc:docMk/>
            <pc:sldMk cId="0" sldId="297"/>
            <ac:spMk id="8782" creationId="{00000000-0000-0000-0000-000000000000}"/>
          </ac:spMkLst>
        </pc:spChg>
        <pc:spChg chg="mod">
          <ac:chgData name="Cao Tianyue" userId="002e49554a3b1526" providerId="LiveId" clId="{AB94867C-7F1F-4F52-A7CC-1BBF41B9F577}" dt="2020-11-20T02:42:50.632" v="39606" actId="947"/>
          <ac:spMkLst>
            <pc:docMk/>
            <pc:sldMk cId="0" sldId="297"/>
            <ac:spMk id="8784" creationId="{00000000-0000-0000-0000-000000000000}"/>
          </ac:spMkLst>
        </pc:spChg>
        <pc:spChg chg="mod">
          <ac:chgData name="Cao Tianyue" userId="002e49554a3b1526" providerId="LiveId" clId="{AB94867C-7F1F-4F52-A7CC-1BBF41B9F577}" dt="2020-11-20T02:42:50.632" v="39602" actId="947"/>
          <ac:spMkLst>
            <pc:docMk/>
            <pc:sldMk cId="0" sldId="297"/>
            <ac:spMk id="8785" creationId="{00000000-0000-0000-0000-000000000000}"/>
          </ac:spMkLst>
        </pc:spChg>
        <pc:spChg chg="mod">
          <ac:chgData name="Cao Tianyue" userId="002e49554a3b1526" providerId="LiveId" clId="{AB94867C-7F1F-4F52-A7CC-1BBF41B9F577}" dt="2020-11-20T02:42:50.631" v="39598" actId="947"/>
          <ac:spMkLst>
            <pc:docMk/>
            <pc:sldMk cId="0" sldId="297"/>
            <ac:spMk id="8786" creationId="{00000000-0000-0000-0000-000000000000}"/>
          </ac:spMkLst>
        </pc:spChg>
        <pc:spChg chg="mod">
          <ac:chgData name="Cao Tianyue" userId="002e49554a3b1526" providerId="LiveId" clId="{AB94867C-7F1F-4F52-A7CC-1BBF41B9F577}" dt="2020-11-20T02:42:50.631" v="39594" actId="947"/>
          <ac:spMkLst>
            <pc:docMk/>
            <pc:sldMk cId="0" sldId="297"/>
            <ac:spMk id="8787" creationId="{00000000-0000-0000-0000-000000000000}"/>
          </ac:spMkLst>
        </pc:spChg>
        <pc:spChg chg="mod">
          <ac:chgData name="Cao Tianyue" userId="002e49554a3b1526" providerId="LiveId" clId="{AB94867C-7F1F-4F52-A7CC-1BBF41B9F577}" dt="2020-11-20T02:42:50.631" v="39590" actId="947"/>
          <ac:spMkLst>
            <pc:docMk/>
            <pc:sldMk cId="0" sldId="297"/>
            <ac:spMk id="8789" creationId="{00000000-0000-0000-0000-000000000000}"/>
          </ac:spMkLst>
        </pc:spChg>
        <pc:spChg chg="mod">
          <ac:chgData name="Cao Tianyue" userId="002e49554a3b1526" providerId="LiveId" clId="{AB94867C-7F1F-4F52-A7CC-1BBF41B9F577}" dt="2020-11-20T02:42:50.631" v="39586" actId="947"/>
          <ac:spMkLst>
            <pc:docMk/>
            <pc:sldMk cId="0" sldId="297"/>
            <ac:spMk id="8790" creationId="{00000000-0000-0000-0000-000000000000}"/>
          </ac:spMkLst>
        </pc:spChg>
        <pc:spChg chg="mod">
          <ac:chgData name="Cao Tianyue" userId="002e49554a3b1526" providerId="LiveId" clId="{AB94867C-7F1F-4F52-A7CC-1BBF41B9F577}" dt="2020-11-20T02:42:50.630" v="39582" actId="947"/>
          <ac:spMkLst>
            <pc:docMk/>
            <pc:sldMk cId="0" sldId="297"/>
            <ac:spMk id="8791" creationId="{00000000-0000-0000-0000-000000000000}"/>
          </ac:spMkLst>
        </pc:spChg>
        <pc:spChg chg="mod">
          <ac:chgData name="Cao Tianyue" userId="002e49554a3b1526" providerId="LiveId" clId="{AB94867C-7F1F-4F52-A7CC-1BBF41B9F577}" dt="2020-11-20T02:42:50.630" v="39578" actId="947"/>
          <ac:spMkLst>
            <pc:docMk/>
            <pc:sldMk cId="0" sldId="297"/>
            <ac:spMk id="8792" creationId="{00000000-0000-0000-0000-000000000000}"/>
          </ac:spMkLst>
        </pc:spChg>
        <pc:spChg chg="mod">
          <ac:chgData name="Cao Tianyue" userId="002e49554a3b1526" providerId="LiveId" clId="{AB94867C-7F1F-4F52-A7CC-1BBF41B9F577}" dt="2020-11-20T02:42:50.630" v="39574" actId="947"/>
          <ac:spMkLst>
            <pc:docMk/>
            <pc:sldMk cId="0" sldId="297"/>
            <ac:spMk id="8793" creationId="{00000000-0000-0000-0000-000000000000}"/>
          </ac:spMkLst>
        </pc:spChg>
        <pc:spChg chg="mod">
          <ac:chgData name="Cao Tianyue" userId="002e49554a3b1526" providerId="LiveId" clId="{AB94867C-7F1F-4F52-A7CC-1BBF41B9F577}" dt="2020-11-20T02:42:50.630" v="39570" actId="947"/>
          <ac:spMkLst>
            <pc:docMk/>
            <pc:sldMk cId="0" sldId="297"/>
            <ac:spMk id="8795" creationId="{00000000-0000-0000-0000-000000000000}"/>
          </ac:spMkLst>
        </pc:spChg>
        <pc:spChg chg="mod">
          <ac:chgData name="Cao Tianyue" userId="002e49554a3b1526" providerId="LiveId" clId="{AB94867C-7F1F-4F52-A7CC-1BBF41B9F577}" dt="2020-11-20T02:42:50.629" v="39566" actId="947"/>
          <ac:spMkLst>
            <pc:docMk/>
            <pc:sldMk cId="0" sldId="297"/>
            <ac:spMk id="8796" creationId="{00000000-0000-0000-0000-000000000000}"/>
          </ac:spMkLst>
        </pc:spChg>
        <pc:spChg chg="mod">
          <ac:chgData name="Cao Tianyue" userId="002e49554a3b1526" providerId="LiveId" clId="{AB94867C-7F1F-4F52-A7CC-1BBF41B9F577}" dt="2020-11-20T02:42:50.629" v="39562" actId="947"/>
          <ac:spMkLst>
            <pc:docMk/>
            <pc:sldMk cId="0" sldId="297"/>
            <ac:spMk id="8797" creationId="{00000000-0000-0000-0000-000000000000}"/>
          </ac:spMkLst>
        </pc:spChg>
        <pc:spChg chg="mod">
          <ac:chgData name="Cao Tianyue" userId="002e49554a3b1526" providerId="LiveId" clId="{AB94867C-7F1F-4F52-A7CC-1BBF41B9F577}" dt="2020-11-20T02:42:50.629" v="39558" actId="947"/>
          <ac:spMkLst>
            <pc:docMk/>
            <pc:sldMk cId="0" sldId="297"/>
            <ac:spMk id="8798" creationId="{00000000-0000-0000-0000-000000000000}"/>
          </ac:spMkLst>
        </pc:spChg>
        <pc:spChg chg="mod">
          <ac:chgData name="Cao Tianyue" userId="002e49554a3b1526" providerId="LiveId" clId="{AB94867C-7F1F-4F52-A7CC-1BBF41B9F577}" dt="2020-11-20T02:42:50.629" v="39554" actId="947"/>
          <ac:spMkLst>
            <pc:docMk/>
            <pc:sldMk cId="0" sldId="297"/>
            <ac:spMk id="8799" creationId="{00000000-0000-0000-0000-000000000000}"/>
          </ac:spMkLst>
        </pc:spChg>
        <pc:spChg chg="mod">
          <ac:chgData name="Cao Tianyue" userId="002e49554a3b1526" providerId="LiveId" clId="{AB94867C-7F1F-4F52-A7CC-1BBF41B9F577}" dt="2020-11-20T02:42:50.628" v="39550" actId="947"/>
          <ac:spMkLst>
            <pc:docMk/>
            <pc:sldMk cId="0" sldId="297"/>
            <ac:spMk id="8801" creationId="{00000000-0000-0000-0000-000000000000}"/>
          </ac:spMkLst>
        </pc:spChg>
        <pc:spChg chg="mod">
          <ac:chgData name="Cao Tianyue" userId="002e49554a3b1526" providerId="LiveId" clId="{AB94867C-7F1F-4F52-A7CC-1BBF41B9F577}" dt="2020-11-20T02:42:50.628" v="39546" actId="947"/>
          <ac:spMkLst>
            <pc:docMk/>
            <pc:sldMk cId="0" sldId="297"/>
            <ac:spMk id="8802" creationId="{00000000-0000-0000-0000-000000000000}"/>
          </ac:spMkLst>
        </pc:spChg>
        <pc:spChg chg="mod">
          <ac:chgData name="Cao Tianyue" userId="002e49554a3b1526" providerId="LiveId" clId="{AB94867C-7F1F-4F52-A7CC-1BBF41B9F577}" dt="2020-11-20T02:42:50.628" v="39542" actId="947"/>
          <ac:spMkLst>
            <pc:docMk/>
            <pc:sldMk cId="0" sldId="297"/>
            <ac:spMk id="8803" creationId="{00000000-0000-0000-0000-000000000000}"/>
          </ac:spMkLst>
        </pc:spChg>
        <pc:spChg chg="mod">
          <ac:chgData name="Cao Tianyue" userId="002e49554a3b1526" providerId="LiveId" clId="{AB94867C-7F1F-4F52-A7CC-1BBF41B9F577}" dt="2020-11-20T02:42:50.628" v="39538" actId="947"/>
          <ac:spMkLst>
            <pc:docMk/>
            <pc:sldMk cId="0" sldId="297"/>
            <ac:spMk id="8804" creationId="{00000000-0000-0000-0000-000000000000}"/>
          </ac:spMkLst>
        </pc:spChg>
        <pc:spChg chg="mod">
          <ac:chgData name="Cao Tianyue" userId="002e49554a3b1526" providerId="LiveId" clId="{AB94867C-7F1F-4F52-A7CC-1BBF41B9F577}" dt="2020-11-20T02:42:50.628" v="39534" actId="947"/>
          <ac:spMkLst>
            <pc:docMk/>
            <pc:sldMk cId="0" sldId="297"/>
            <ac:spMk id="8805" creationId="{00000000-0000-0000-0000-000000000000}"/>
          </ac:spMkLst>
        </pc:spChg>
        <pc:spChg chg="mod">
          <ac:chgData name="Cao Tianyue" userId="002e49554a3b1526" providerId="LiveId" clId="{AB94867C-7F1F-4F52-A7CC-1BBF41B9F577}" dt="2020-11-20T02:42:50.627" v="39530" actId="947"/>
          <ac:spMkLst>
            <pc:docMk/>
            <pc:sldMk cId="0" sldId="297"/>
            <ac:spMk id="8806" creationId="{00000000-0000-0000-0000-000000000000}"/>
          </ac:spMkLst>
        </pc:spChg>
        <pc:spChg chg="mod">
          <ac:chgData name="Cao Tianyue" userId="002e49554a3b1526" providerId="LiveId" clId="{AB94867C-7F1F-4F52-A7CC-1BBF41B9F577}" dt="2020-11-20T02:42:50.627" v="39526" actId="947"/>
          <ac:spMkLst>
            <pc:docMk/>
            <pc:sldMk cId="0" sldId="297"/>
            <ac:spMk id="8807" creationId="{00000000-0000-0000-0000-000000000000}"/>
          </ac:spMkLst>
        </pc:spChg>
        <pc:spChg chg="mod">
          <ac:chgData name="Cao Tianyue" userId="002e49554a3b1526" providerId="LiveId" clId="{AB94867C-7F1F-4F52-A7CC-1BBF41B9F577}" dt="2020-11-20T02:42:50.627" v="39522" actId="947"/>
          <ac:spMkLst>
            <pc:docMk/>
            <pc:sldMk cId="0" sldId="297"/>
            <ac:spMk id="8808" creationId="{00000000-0000-0000-0000-000000000000}"/>
          </ac:spMkLst>
        </pc:spChg>
        <pc:spChg chg="mod">
          <ac:chgData name="Cao Tianyue" userId="002e49554a3b1526" providerId="LiveId" clId="{AB94867C-7F1F-4F52-A7CC-1BBF41B9F577}" dt="2020-11-20T02:42:50.627" v="39518" actId="947"/>
          <ac:spMkLst>
            <pc:docMk/>
            <pc:sldMk cId="0" sldId="297"/>
            <ac:spMk id="8810" creationId="{00000000-0000-0000-0000-000000000000}"/>
          </ac:spMkLst>
        </pc:spChg>
        <pc:spChg chg="mod">
          <ac:chgData name="Cao Tianyue" userId="002e49554a3b1526" providerId="LiveId" clId="{AB94867C-7F1F-4F52-A7CC-1BBF41B9F577}" dt="2020-11-20T02:42:50.626" v="39514" actId="947"/>
          <ac:spMkLst>
            <pc:docMk/>
            <pc:sldMk cId="0" sldId="297"/>
            <ac:spMk id="8811" creationId="{00000000-0000-0000-0000-000000000000}"/>
          </ac:spMkLst>
        </pc:spChg>
        <pc:spChg chg="mod">
          <ac:chgData name="Cao Tianyue" userId="002e49554a3b1526" providerId="LiveId" clId="{AB94867C-7F1F-4F52-A7CC-1BBF41B9F577}" dt="2020-11-20T02:42:50.626" v="39510" actId="947"/>
          <ac:spMkLst>
            <pc:docMk/>
            <pc:sldMk cId="0" sldId="297"/>
            <ac:spMk id="8812" creationId="{00000000-0000-0000-0000-000000000000}"/>
          </ac:spMkLst>
        </pc:spChg>
        <pc:spChg chg="mod">
          <ac:chgData name="Cao Tianyue" userId="002e49554a3b1526" providerId="LiveId" clId="{AB94867C-7F1F-4F52-A7CC-1BBF41B9F577}" dt="2020-11-20T02:42:50.626" v="39506" actId="947"/>
          <ac:spMkLst>
            <pc:docMk/>
            <pc:sldMk cId="0" sldId="297"/>
            <ac:spMk id="8813" creationId="{00000000-0000-0000-0000-000000000000}"/>
          </ac:spMkLst>
        </pc:spChg>
        <pc:spChg chg="mod">
          <ac:chgData name="Cao Tianyue" userId="002e49554a3b1526" providerId="LiveId" clId="{AB94867C-7F1F-4F52-A7CC-1BBF41B9F577}" dt="2020-11-20T02:42:50.626" v="39502" actId="947"/>
          <ac:spMkLst>
            <pc:docMk/>
            <pc:sldMk cId="0" sldId="297"/>
            <ac:spMk id="8814" creationId="{00000000-0000-0000-0000-000000000000}"/>
          </ac:spMkLst>
        </pc:spChg>
        <pc:spChg chg="mod">
          <ac:chgData name="Cao Tianyue" userId="002e49554a3b1526" providerId="LiveId" clId="{AB94867C-7F1F-4F52-A7CC-1BBF41B9F577}" dt="2020-11-20T02:42:50.625" v="39498" actId="947"/>
          <ac:spMkLst>
            <pc:docMk/>
            <pc:sldMk cId="0" sldId="297"/>
            <ac:spMk id="8815" creationId="{00000000-0000-0000-0000-000000000000}"/>
          </ac:spMkLst>
        </pc:spChg>
        <pc:spChg chg="mod">
          <ac:chgData name="Cao Tianyue" userId="002e49554a3b1526" providerId="LiveId" clId="{AB94867C-7F1F-4F52-A7CC-1BBF41B9F577}" dt="2020-11-20T02:42:50.625" v="39494" actId="947"/>
          <ac:spMkLst>
            <pc:docMk/>
            <pc:sldMk cId="0" sldId="297"/>
            <ac:spMk id="8817" creationId="{00000000-0000-0000-0000-000000000000}"/>
          </ac:spMkLst>
        </pc:spChg>
        <pc:spChg chg="mod">
          <ac:chgData name="Cao Tianyue" userId="002e49554a3b1526" providerId="LiveId" clId="{AB94867C-7F1F-4F52-A7CC-1BBF41B9F577}" dt="2020-11-20T02:42:50.625" v="39490" actId="947"/>
          <ac:spMkLst>
            <pc:docMk/>
            <pc:sldMk cId="0" sldId="297"/>
            <ac:spMk id="8818" creationId="{00000000-0000-0000-0000-000000000000}"/>
          </ac:spMkLst>
        </pc:spChg>
        <pc:spChg chg="mod">
          <ac:chgData name="Cao Tianyue" userId="002e49554a3b1526" providerId="LiveId" clId="{AB94867C-7F1F-4F52-A7CC-1BBF41B9F577}" dt="2020-11-20T02:42:50.625" v="39486" actId="947"/>
          <ac:spMkLst>
            <pc:docMk/>
            <pc:sldMk cId="0" sldId="297"/>
            <ac:spMk id="8819" creationId="{00000000-0000-0000-0000-000000000000}"/>
          </ac:spMkLst>
        </pc:spChg>
        <pc:spChg chg="mod">
          <ac:chgData name="Cao Tianyue" userId="002e49554a3b1526" providerId="LiveId" clId="{AB94867C-7F1F-4F52-A7CC-1BBF41B9F577}" dt="2020-11-20T02:42:50.624" v="39482" actId="947"/>
          <ac:spMkLst>
            <pc:docMk/>
            <pc:sldMk cId="0" sldId="297"/>
            <ac:spMk id="8820" creationId="{00000000-0000-0000-0000-000000000000}"/>
          </ac:spMkLst>
        </pc:spChg>
        <pc:spChg chg="mod">
          <ac:chgData name="Cao Tianyue" userId="002e49554a3b1526" providerId="LiveId" clId="{AB94867C-7F1F-4F52-A7CC-1BBF41B9F577}" dt="2020-11-20T02:42:50.624" v="39478" actId="947"/>
          <ac:spMkLst>
            <pc:docMk/>
            <pc:sldMk cId="0" sldId="297"/>
            <ac:spMk id="8822" creationId="{00000000-0000-0000-0000-000000000000}"/>
          </ac:spMkLst>
        </pc:spChg>
        <pc:spChg chg="mod">
          <ac:chgData name="Cao Tianyue" userId="002e49554a3b1526" providerId="LiveId" clId="{AB94867C-7F1F-4F52-A7CC-1BBF41B9F577}" dt="2020-11-20T02:42:50.624" v="39474" actId="947"/>
          <ac:spMkLst>
            <pc:docMk/>
            <pc:sldMk cId="0" sldId="297"/>
            <ac:spMk id="8823" creationId="{00000000-0000-0000-0000-000000000000}"/>
          </ac:spMkLst>
        </pc:spChg>
        <pc:spChg chg="mod">
          <ac:chgData name="Cao Tianyue" userId="002e49554a3b1526" providerId="LiveId" clId="{AB94867C-7F1F-4F52-A7CC-1BBF41B9F577}" dt="2020-11-20T02:42:50.624" v="39470" actId="947"/>
          <ac:spMkLst>
            <pc:docMk/>
            <pc:sldMk cId="0" sldId="297"/>
            <ac:spMk id="8824" creationId="{00000000-0000-0000-0000-000000000000}"/>
          </ac:spMkLst>
        </pc:spChg>
        <pc:spChg chg="mod">
          <ac:chgData name="Cao Tianyue" userId="002e49554a3b1526" providerId="LiveId" clId="{AB94867C-7F1F-4F52-A7CC-1BBF41B9F577}" dt="2020-11-20T02:42:50.623" v="39466" actId="947"/>
          <ac:spMkLst>
            <pc:docMk/>
            <pc:sldMk cId="0" sldId="297"/>
            <ac:spMk id="8825" creationId="{00000000-0000-0000-0000-000000000000}"/>
          </ac:spMkLst>
        </pc:spChg>
        <pc:spChg chg="mod">
          <ac:chgData name="Cao Tianyue" userId="002e49554a3b1526" providerId="LiveId" clId="{AB94867C-7F1F-4F52-A7CC-1BBF41B9F577}" dt="2020-11-20T02:42:50.623" v="39462" actId="947"/>
          <ac:spMkLst>
            <pc:docMk/>
            <pc:sldMk cId="0" sldId="297"/>
            <ac:spMk id="8826" creationId="{00000000-0000-0000-0000-000000000000}"/>
          </ac:spMkLst>
        </pc:spChg>
        <pc:spChg chg="mod">
          <ac:chgData name="Cao Tianyue" userId="002e49554a3b1526" providerId="LiveId" clId="{AB94867C-7F1F-4F52-A7CC-1BBF41B9F577}" dt="2020-11-20T02:42:50.623" v="39458" actId="947"/>
          <ac:spMkLst>
            <pc:docMk/>
            <pc:sldMk cId="0" sldId="297"/>
            <ac:spMk id="8827" creationId="{00000000-0000-0000-0000-000000000000}"/>
          </ac:spMkLst>
        </pc:spChg>
        <pc:spChg chg="mod">
          <ac:chgData name="Cao Tianyue" userId="002e49554a3b1526" providerId="LiveId" clId="{AB94867C-7F1F-4F52-A7CC-1BBF41B9F577}" dt="2020-11-20T02:42:50.623" v="39454" actId="947"/>
          <ac:spMkLst>
            <pc:docMk/>
            <pc:sldMk cId="0" sldId="297"/>
            <ac:spMk id="8828" creationId="{00000000-0000-0000-0000-000000000000}"/>
          </ac:spMkLst>
        </pc:spChg>
        <pc:spChg chg="mod">
          <ac:chgData name="Cao Tianyue" userId="002e49554a3b1526" providerId="LiveId" clId="{AB94867C-7F1F-4F52-A7CC-1BBF41B9F577}" dt="2020-11-20T02:42:50.622" v="39450" actId="947"/>
          <ac:spMkLst>
            <pc:docMk/>
            <pc:sldMk cId="0" sldId="297"/>
            <ac:spMk id="8829" creationId="{00000000-0000-0000-0000-000000000000}"/>
          </ac:spMkLst>
        </pc:spChg>
        <pc:spChg chg="mod">
          <ac:chgData name="Cao Tianyue" userId="002e49554a3b1526" providerId="LiveId" clId="{AB94867C-7F1F-4F52-A7CC-1BBF41B9F577}" dt="2020-11-20T02:42:50.622" v="39446" actId="947"/>
          <ac:spMkLst>
            <pc:docMk/>
            <pc:sldMk cId="0" sldId="297"/>
            <ac:spMk id="8830" creationId="{00000000-0000-0000-0000-000000000000}"/>
          </ac:spMkLst>
        </pc:spChg>
        <pc:spChg chg="mod">
          <ac:chgData name="Cao Tianyue" userId="002e49554a3b1526" providerId="LiveId" clId="{AB94867C-7F1F-4F52-A7CC-1BBF41B9F577}" dt="2020-11-20T02:42:50.622" v="39442" actId="947"/>
          <ac:spMkLst>
            <pc:docMk/>
            <pc:sldMk cId="0" sldId="297"/>
            <ac:spMk id="8831" creationId="{00000000-0000-0000-0000-000000000000}"/>
          </ac:spMkLst>
        </pc:spChg>
        <pc:spChg chg="mod">
          <ac:chgData name="Cao Tianyue" userId="002e49554a3b1526" providerId="LiveId" clId="{AB94867C-7F1F-4F52-A7CC-1BBF41B9F577}" dt="2020-11-20T02:42:50.622" v="39438" actId="947"/>
          <ac:spMkLst>
            <pc:docMk/>
            <pc:sldMk cId="0" sldId="297"/>
            <ac:spMk id="8832" creationId="{00000000-0000-0000-0000-000000000000}"/>
          </ac:spMkLst>
        </pc:spChg>
        <pc:spChg chg="mod">
          <ac:chgData name="Cao Tianyue" userId="002e49554a3b1526" providerId="LiveId" clId="{AB94867C-7F1F-4F52-A7CC-1BBF41B9F577}" dt="2020-11-20T02:42:50.622" v="39434" actId="947"/>
          <ac:spMkLst>
            <pc:docMk/>
            <pc:sldMk cId="0" sldId="297"/>
            <ac:spMk id="8834" creationId="{00000000-0000-0000-0000-000000000000}"/>
          </ac:spMkLst>
        </pc:spChg>
        <pc:spChg chg="mod">
          <ac:chgData name="Cao Tianyue" userId="002e49554a3b1526" providerId="LiveId" clId="{AB94867C-7F1F-4F52-A7CC-1BBF41B9F577}" dt="2020-11-20T02:42:50.621" v="39430" actId="947"/>
          <ac:spMkLst>
            <pc:docMk/>
            <pc:sldMk cId="0" sldId="297"/>
            <ac:spMk id="8835" creationId="{00000000-0000-0000-0000-000000000000}"/>
          </ac:spMkLst>
        </pc:spChg>
        <pc:spChg chg="mod">
          <ac:chgData name="Cao Tianyue" userId="002e49554a3b1526" providerId="LiveId" clId="{AB94867C-7F1F-4F52-A7CC-1BBF41B9F577}" dt="2020-11-20T02:42:50.621" v="39426" actId="947"/>
          <ac:spMkLst>
            <pc:docMk/>
            <pc:sldMk cId="0" sldId="297"/>
            <ac:spMk id="8836" creationId="{00000000-0000-0000-0000-000000000000}"/>
          </ac:spMkLst>
        </pc:spChg>
        <pc:spChg chg="mod">
          <ac:chgData name="Cao Tianyue" userId="002e49554a3b1526" providerId="LiveId" clId="{AB94867C-7F1F-4F52-A7CC-1BBF41B9F577}" dt="2020-11-20T02:42:50.621" v="39422" actId="947"/>
          <ac:spMkLst>
            <pc:docMk/>
            <pc:sldMk cId="0" sldId="297"/>
            <ac:spMk id="8837" creationId="{00000000-0000-0000-0000-000000000000}"/>
          </ac:spMkLst>
        </pc:spChg>
        <pc:spChg chg="mod">
          <ac:chgData name="Cao Tianyue" userId="002e49554a3b1526" providerId="LiveId" clId="{AB94867C-7F1F-4F52-A7CC-1BBF41B9F577}" dt="2020-11-20T02:42:50.621" v="39418" actId="947"/>
          <ac:spMkLst>
            <pc:docMk/>
            <pc:sldMk cId="0" sldId="297"/>
            <ac:spMk id="8838" creationId="{00000000-0000-0000-0000-000000000000}"/>
          </ac:spMkLst>
        </pc:spChg>
        <pc:spChg chg="mod">
          <ac:chgData name="Cao Tianyue" userId="002e49554a3b1526" providerId="LiveId" clId="{AB94867C-7F1F-4F52-A7CC-1BBF41B9F577}" dt="2020-11-20T02:42:50.620" v="39414" actId="947"/>
          <ac:spMkLst>
            <pc:docMk/>
            <pc:sldMk cId="0" sldId="297"/>
            <ac:spMk id="8839" creationId="{00000000-0000-0000-0000-000000000000}"/>
          </ac:spMkLst>
        </pc:spChg>
        <pc:spChg chg="mod">
          <ac:chgData name="Cao Tianyue" userId="002e49554a3b1526" providerId="LiveId" clId="{AB94867C-7F1F-4F52-A7CC-1BBF41B9F577}" dt="2020-11-20T02:42:50.620" v="39410" actId="947"/>
          <ac:spMkLst>
            <pc:docMk/>
            <pc:sldMk cId="0" sldId="297"/>
            <ac:spMk id="8841" creationId="{00000000-0000-0000-0000-000000000000}"/>
          </ac:spMkLst>
        </pc:spChg>
        <pc:spChg chg="mod">
          <ac:chgData name="Cao Tianyue" userId="002e49554a3b1526" providerId="LiveId" clId="{AB94867C-7F1F-4F52-A7CC-1BBF41B9F577}" dt="2020-11-20T02:42:50.620" v="39406" actId="947"/>
          <ac:spMkLst>
            <pc:docMk/>
            <pc:sldMk cId="0" sldId="297"/>
            <ac:spMk id="8842" creationId="{00000000-0000-0000-0000-000000000000}"/>
          </ac:spMkLst>
        </pc:spChg>
        <pc:spChg chg="mod">
          <ac:chgData name="Cao Tianyue" userId="002e49554a3b1526" providerId="LiveId" clId="{AB94867C-7F1F-4F52-A7CC-1BBF41B9F577}" dt="2020-11-20T02:42:50.620" v="39402" actId="947"/>
          <ac:spMkLst>
            <pc:docMk/>
            <pc:sldMk cId="0" sldId="297"/>
            <ac:spMk id="8843" creationId="{00000000-0000-0000-0000-000000000000}"/>
          </ac:spMkLst>
        </pc:spChg>
        <pc:spChg chg="mod">
          <ac:chgData name="Cao Tianyue" userId="002e49554a3b1526" providerId="LiveId" clId="{AB94867C-7F1F-4F52-A7CC-1BBF41B9F577}" dt="2020-11-20T02:42:50.619" v="39398" actId="947"/>
          <ac:spMkLst>
            <pc:docMk/>
            <pc:sldMk cId="0" sldId="297"/>
            <ac:spMk id="8844" creationId="{00000000-0000-0000-0000-000000000000}"/>
          </ac:spMkLst>
        </pc:spChg>
        <pc:spChg chg="mod">
          <ac:chgData name="Cao Tianyue" userId="002e49554a3b1526" providerId="LiveId" clId="{AB94867C-7F1F-4F52-A7CC-1BBF41B9F577}" dt="2020-11-20T02:42:50.619" v="39394" actId="947"/>
          <ac:spMkLst>
            <pc:docMk/>
            <pc:sldMk cId="0" sldId="297"/>
            <ac:spMk id="8846" creationId="{00000000-0000-0000-0000-000000000000}"/>
          </ac:spMkLst>
        </pc:spChg>
        <pc:spChg chg="mod">
          <ac:chgData name="Cao Tianyue" userId="002e49554a3b1526" providerId="LiveId" clId="{AB94867C-7F1F-4F52-A7CC-1BBF41B9F577}" dt="2020-11-20T02:42:50.619" v="39390" actId="947"/>
          <ac:spMkLst>
            <pc:docMk/>
            <pc:sldMk cId="0" sldId="297"/>
            <ac:spMk id="8847" creationId="{00000000-0000-0000-0000-000000000000}"/>
          </ac:spMkLst>
        </pc:spChg>
        <pc:spChg chg="mod">
          <ac:chgData name="Cao Tianyue" userId="002e49554a3b1526" providerId="LiveId" clId="{AB94867C-7F1F-4F52-A7CC-1BBF41B9F577}" dt="2020-11-20T02:42:50.619" v="39386" actId="947"/>
          <ac:spMkLst>
            <pc:docMk/>
            <pc:sldMk cId="0" sldId="297"/>
            <ac:spMk id="8848" creationId="{00000000-0000-0000-0000-000000000000}"/>
          </ac:spMkLst>
        </pc:spChg>
        <pc:spChg chg="mod">
          <ac:chgData name="Cao Tianyue" userId="002e49554a3b1526" providerId="LiveId" clId="{AB94867C-7F1F-4F52-A7CC-1BBF41B9F577}" dt="2020-11-20T02:42:50.619" v="39382" actId="947"/>
          <ac:spMkLst>
            <pc:docMk/>
            <pc:sldMk cId="0" sldId="297"/>
            <ac:spMk id="8849" creationId="{00000000-0000-0000-0000-000000000000}"/>
          </ac:spMkLst>
        </pc:spChg>
        <pc:spChg chg="mod">
          <ac:chgData name="Cao Tianyue" userId="002e49554a3b1526" providerId="LiveId" clId="{AB94867C-7F1F-4F52-A7CC-1BBF41B9F577}" dt="2020-11-20T02:42:50.572" v="38595" actId="947"/>
          <ac:spMkLst>
            <pc:docMk/>
            <pc:sldMk cId="0" sldId="297"/>
            <ac:spMk id="8851" creationId="{00000000-0000-0000-0000-000000000000}"/>
          </ac:spMkLst>
        </pc:spChg>
        <pc:spChg chg="mod">
          <ac:chgData name="Cao Tianyue" userId="002e49554a3b1526" providerId="LiveId" clId="{AB94867C-7F1F-4F52-A7CC-1BBF41B9F577}" dt="2020-11-20T02:42:50.565" v="38499" actId="947"/>
          <ac:spMkLst>
            <pc:docMk/>
            <pc:sldMk cId="0" sldId="297"/>
            <ac:spMk id="8852" creationId="{00000000-0000-0000-0000-000000000000}"/>
          </ac:spMkLst>
        </pc:spChg>
        <pc:spChg chg="mod">
          <ac:chgData name="Cao Tianyue" userId="002e49554a3b1526" providerId="LiveId" clId="{AB94867C-7F1F-4F52-A7CC-1BBF41B9F577}" dt="2020-11-20T02:42:50.559" v="38416" actId="947"/>
          <ac:spMkLst>
            <pc:docMk/>
            <pc:sldMk cId="0" sldId="297"/>
            <ac:spMk id="8853" creationId="{00000000-0000-0000-0000-000000000000}"/>
          </ac:spMkLst>
        </pc:spChg>
        <pc:spChg chg="mod">
          <ac:chgData name="Cao Tianyue" userId="002e49554a3b1526" providerId="LiveId" clId="{AB94867C-7F1F-4F52-A7CC-1BBF41B9F577}" dt="2020-11-20T02:42:50.555" v="38351" actId="947"/>
          <ac:spMkLst>
            <pc:docMk/>
            <pc:sldMk cId="0" sldId="297"/>
            <ac:spMk id="8854" creationId="{00000000-0000-0000-0000-000000000000}"/>
          </ac:spMkLst>
        </pc:spChg>
        <pc:spChg chg="mod">
          <ac:chgData name="Cao Tianyue" userId="002e49554a3b1526" providerId="LiveId" clId="{AB94867C-7F1F-4F52-A7CC-1BBF41B9F577}" dt="2020-11-20T02:42:50.568" v="38557" actId="947"/>
          <ac:spMkLst>
            <pc:docMk/>
            <pc:sldMk cId="0" sldId="297"/>
            <ac:spMk id="8856" creationId="{00000000-0000-0000-0000-000000000000}"/>
          </ac:spMkLst>
        </pc:spChg>
        <pc:spChg chg="mod">
          <ac:chgData name="Cao Tianyue" userId="002e49554a3b1526" providerId="LiveId" clId="{AB94867C-7F1F-4F52-A7CC-1BBF41B9F577}" dt="2020-11-20T02:42:50.562" v="38464" actId="947"/>
          <ac:spMkLst>
            <pc:docMk/>
            <pc:sldMk cId="0" sldId="297"/>
            <ac:spMk id="8857" creationId="{00000000-0000-0000-0000-000000000000}"/>
          </ac:spMkLst>
        </pc:spChg>
        <pc:spChg chg="mod">
          <ac:chgData name="Cao Tianyue" userId="002e49554a3b1526" providerId="LiveId" clId="{AB94867C-7F1F-4F52-A7CC-1BBF41B9F577}" dt="2020-11-20T02:42:50.557" v="38383" actId="947"/>
          <ac:spMkLst>
            <pc:docMk/>
            <pc:sldMk cId="0" sldId="297"/>
            <ac:spMk id="8858" creationId="{00000000-0000-0000-0000-000000000000}"/>
          </ac:spMkLst>
        </pc:spChg>
        <pc:spChg chg="mod">
          <ac:chgData name="Cao Tianyue" userId="002e49554a3b1526" providerId="LiveId" clId="{AB94867C-7F1F-4F52-A7CC-1BBF41B9F577}" dt="2020-11-20T02:42:50.552" v="38305" actId="947"/>
          <ac:spMkLst>
            <pc:docMk/>
            <pc:sldMk cId="0" sldId="297"/>
            <ac:spMk id="8859" creationId="{00000000-0000-0000-0000-000000000000}"/>
          </ac:spMkLst>
        </pc:spChg>
        <pc:spChg chg="mod">
          <ac:chgData name="Cao Tianyue" userId="002e49554a3b1526" providerId="LiveId" clId="{AB94867C-7F1F-4F52-A7CC-1BBF41B9F577}" dt="2020-11-20T02:42:50.571" v="38580" actId="947"/>
          <ac:spMkLst>
            <pc:docMk/>
            <pc:sldMk cId="0" sldId="297"/>
            <ac:spMk id="8861" creationId="{00000000-0000-0000-0000-000000000000}"/>
          </ac:spMkLst>
        </pc:spChg>
        <pc:spChg chg="mod">
          <ac:chgData name="Cao Tianyue" userId="002e49554a3b1526" providerId="LiveId" clId="{AB94867C-7F1F-4F52-A7CC-1BBF41B9F577}" dt="2020-11-20T02:42:50.564" v="38485" actId="947"/>
          <ac:spMkLst>
            <pc:docMk/>
            <pc:sldMk cId="0" sldId="297"/>
            <ac:spMk id="8862" creationId="{00000000-0000-0000-0000-000000000000}"/>
          </ac:spMkLst>
        </pc:spChg>
        <pc:spChg chg="mod">
          <ac:chgData name="Cao Tianyue" userId="002e49554a3b1526" providerId="LiveId" clId="{AB94867C-7F1F-4F52-A7CC-1BBF41B9F577}" dt="2020-11-20T02:42:50.559" v="38415" actId="947"/>
          <ac:spMkLst>
            <pc:docMk/>
            <pc:sldMk cId="0" sldId="297"/>
            <ac:spMk id="8863" creationId="{00000000-0000-0000-0000-000000000000}"/>
          </ac:spMkLst>
        </pc:spChg>
        <pc:spChg chg="mod">
          <ac:chgData name="Cao Tianyue" userId="002e49554a3b1526" providerId="LiveId" clId="{AB94867C-7F1F-4F52-A7CC-1BBF41B9F577}" dt="2020-11-20T02:42:50.556" v="38354" actId="947"/>
          <ac:spMkLst>
            <pc:docMk/>
            <pc:sldMk cId="0" sldId="297"/>
            <ac:spMk id="8864" creationId="{00000000-0000-0000-0000-000000000000}"/>
          </ac:spMkLst>
        </pc:spChg>
        <pc:spChg chg="mod">
          <ac:chgData name="Cao Tianyue" userId="002e49554a3b1526" providerId="LiveId" clId="{AB94867C-7F1F-4F52-A7CC-1BBF41B9F577}" dt="2020-11-20T02:42:50.552" v="38293" actId="947"/>
          <ac:spMkLst>
            <pc:docMk/>
            <pc:sldMk cId="0" sldId="297"/>
            <ac:spMk id="8865" creationId="{00000000-0000-0000-0000-000000000000}"/>
          </ac:spMkLst>
        </pc:spChg>
        <pc:spChg chg="mod">
          <ac:chgData name="Cao Tianyue" userId="002e49554a3b1526" providerId="LiveId" clId="{AB94867C-7F1F-4F52-A7CC-1BBF41B9F577}" dt="2020-11-20T02:42:50.549" v="38247" actId="947"/>
          <ac:spMkLst>
            <pc:docMk/>
            <pc:sldMk cId="0" sldId="297"/>
            <ac:spMk id="8866" creationId="{00000000-0000-0000-0000-000000000000}"/>
          </ac:spMkLst>
        </pc:spChg>
        <pc:spChg chg="mod">
          <ac:chgData name="Cao Tianyue" userId="002e49554a3b1526" providerId="LiveId" clId="{AB94867C-7F1F-4F52-A7CC-1BBF41B9F577}" dt="2020-11-20T02:42:50.618" v="39378" actId="947"/>
          <ac:spMkLst>
            <pc:docMk/>
            <pc:sldMk cId="0" sldId="297"/>
            <ac:spMk id="8868" creationId="{00000000-0000-0000-0000-000000000000}"/>
          </ac:spMkLst>
        </pc:spChg>
        <pc:spChg chg="mod">
          <ac:chgData name="Cao Tianyue" userId="002e49554a3b1526" providerId="LiveId" clId="{AB94867C-7F1F-4F52-A7CC-1BBF41B9F577}" dt="2020-11-20T02:42:50.618" v="39374" actId="947"/>
          <ac:spMkLst>
            <pc:docMk/>
            <pc:sldMk cId="0" sldId="297"/>
            <ac:spMk id="8869" creationId="{00000000-0000-0000-0000-000000000000}"/>
          </ac:spMkLst>
        </pc:spChg>
        <pc:spChg chg="mod">
          <ac:chgData name="Cao Tianyue" userId="002e49554a3b1526" providerId="LiveId" clId="{AB94867C-7F1F-4F52-A7CC-1BBF41B9F577}" dt="2020-11-20T02:42:50.618" v="39370" actId="947"/>
          <ac:spMkLst>
            <pc:docMk/>
            <pc:sldMk cId="0" sldId="297"/>
            <ac:spMk id="8870" creationId="{00000000-0000-0000-0000-000000000000}"/>
          </ac:spMkLst>
        </pc:spChg>
        <pc:spChg chg="mod">
          <ac:chgData name="Cao Tianyue" userId="002e49554a3b1526" providerId="LiveId" clId="{AB94867C-7F1F-4F52-A7CC-1BBF41B9F577}" dt="2020-11-20T02:42:50.618" v="39366" actId="947"/>
          <ac:spMkLst>
            <pc:docMk/>
            <pc:sldMk cId="0" sldId="297"/>
            <ac:spMk id="8872" creationId="{00000000-0000-0000-0000-000000000000}"/>
          </ac:spMkLst>
        </pc:spChg>
        <pc:spChg chg="mod">
          <ac:chgData name="Cao Tianyue" userId="002e49554a3b1526" providerId="LiveId" clId="{AB94867C-7F1F-4F52-A7CC-1BBF41B9F577}" dt="2020-11-20T02:42:50.617" v="39362" actId="947"/>
          <ac:spMkLst>
            <pc:docMk/>
            <pc:sldMk cId="0" sldId="297"/>
            <ac:spMk id="8873" creationId="{00000000-0000-0000-0000-000000000000}"/>
          </ac:spMkLst>
        </pc:spChg>
        <pc:spChg chg="mod">
          <ac:chgData name="Cao Tianyue" userId="002e49554a3b1526" providerId="LiveId" clId="{AB94867C-7F1F-4F52-A7CC-1BBF41B9F577}" dt="2020-11-20T02:42:50.617" v="39358" actId="947"/>
          <ac:spMkLst>
            <pc:docMk/>
            <pc:sldMk cId="0" sldId="297"/>
            <ac:spMk id="8874" creationId="{00000000-0000-0000-0000-000000000000}"/>
          </ac:spMkLst>
        </pc:spChg>
        <pc:spChg chg="mod">
          <ac:chgData name="Cao Tianyue" userId="002e49554a3b1526" providerId="LiveId" clId="{AB94867C-7F1F-4F52-A7CC-1BBF41B9F577}" dt="2020-11-20T02:42:50.617" v="39354" actId="947"/>
          <ac:spMkLst>
            <pc:docMk/>
            <pc:sldMk cId="0" sldId="297"/>
            <ac:spMk id="8876" creationId="{00000000-0000-0000-0000-000000000000}"/>
          </ac:spMkLst>
        </pc:spChg>
        <pc:spChg chg="mod">
          <ac:chgData name="Cao Tianyue" userId="002e49554a3b1526" providerId="LiveId" clId="{AB94867C-7F1F-4F52-A7CC-1BBF41B9F577}" dt="2020-11-20T02:42:50.617" v="39350" actId="947"/>
          <ac:spMkLst>
            <pc:docMk/>
            <pc:sldMk cId="0" sldId="297"/>
            <ac:spMk id="8877" creationId="{00000000-0000-0000-0000-000000000000}"/>
          </ac:spMkLst>
        </pc:spChg>
        <pc:spChg chg="mod">
          <ac:chgData name="Cao Tianyue" userId="002e49554a3b1526" providerId="LiveId" clId="{AB94867C-7F1F-4F52-A7CC-1BBF41B9F577}" dt="2020-11-20T02:42:50.616" v="39346" actId="947"/>
          <ac:spMkLst>
            <pc:docMk/>
            <pc:sldMk cId="0" sldId="297"/>
            <ac:spMk id="8878" creationId="{00000000-0000-0000-0000-000000000000}"/>
          </ac:spMkLst>
        </pc:spChg>
        <pc:spChg chg="mod">
          <ac:chgData name="Cao Tianyue" userId="002e49554a3b1526" providerId="LiveId" clId="{AB94867C-7F1F-4F52-A7CC-1BBF41B9F577}" dt="2020-11-20T02:42:50.616" v="39342" actId="947"/>
          <ac:spMkLst>
            <pc:docMk/>
            <pc:sldMk cId="0" sldId="297"/>
            <ac:spMk id="8879" creationId="{00000000-0000-0000-0000-000000000000}"/>
          </ac:spMkLst>
        </pc:spChg>
        <pc:spChg chg="mod">
          <ac:chgData name="Cao Tianyue" userId="002e49554a3b1526" providerId="LiveId" clId="{AB94867C-7F1F-4F52-A7CC-1BBF41B9F577}" dt="2020-11-20T02:42:50.616" v="39338" actId="947"/>
          <ac:spMkLst>
            <pc:docMk/>
            <pc:sldMk cId="0" sldId="297"/>
            <ac:spMk id="8880" creationId="{00000000-0000-0000-0000-000000000000}"/>
          </ac:spMkLst>
        </pc:spChg>
        <pc:spChg chg="mod">
          <ac:chgData name="Cao Tianyue" userId="002e49554a3b1526" providerId="LiveId" clId="{AB94867C-7F1F-4F52-A7CC-1BBF41B9F577}" dt="2020-11-20T02:42:50.616" v="39334" actId="947"/>
          <ac:spMkLst>
            <pc:docMk/>
            <pc:sldMk cId="0" sldId="297"/>
            <ac:spMk id="8881" creationId="{00000000-0000-0000-0000-000000000000}"/>
          </ac:spMkLst>
        </pc:spChg>
        <pc:spChg chg="mod">
          <ac:chgData name="Cao Tianyue" userId="002e49554a3b1526" providerId="LiveId" clId="{AB94867C-7F1F-4F52-A7CC-1BBF41B9F577}" dt="2020-11-20T02:42:50.615" v="39330" actId="947"/>
          <ac:spMkLst>
            <pc:docMk/>
            <pc:sldMk cId="0" sldId="297"/>
            <ac:spMk id="8882" creationId="{00000000-0000-0000-0000-000000000000}"/>
          </ac:spMkLst>
        </pc:spChg>
        <pc:spChg chg="mod">
          <ac:chgData name="Cao Tianyue" userId="002e49554a3b1526" providerId="LiveId" clId="{AB94867C-7F1F-4F52-A7CC-1BBF41B9F577}" dt="2020-11-20T02:42:50.615" v="39326" actId="947"/>
          <ac:spMkLst>
            <pc:docMk/>
            <pc:sldMk cId="0" sldId="297"/>
            <ac:spMk id="8883" creationId="{00000000-0000-0000-0000-000000000000}"/>
          </ac:spMkLst>
        </pc:spChg>
        <pc:spChg chg="mod">
          <ac:chgData name="Cao Tianyue" userId="002e49554a3b1526" providerId="LiveId" clId="{AB94867C-7F1F-4F52-A7CC-1BBF41B9F577}" dt="2020-11-20T02:42:50.615" v="39322" actId="947"/>
          <ac:spMkLst>
            <pc:docMk/>
            <pc:sldMk cId="0" sldId="297"/>
            <ac:spMk id="8885" creationId="{00000000-0000-0000-0000-000000000000}"/>
          </ac:spMkLst>
        </pc:spChg>
        <pc:spChg chg="mod">
          <ac:chgData name="Cao Tianyue" userId="002e49554a3b1526" providerId="LiveId" clId="{AB94867C-7F1F-4F52-A7CC-1BBF41B9F577}" dt="2020-11-20T02:42:50.615" v="39318" actId="947"/>
          <ac:spMkLst>
            <pc:docMk/>
            <pc:sldMk cId="0" sldId="297"/>
            <ac:spMk id="8886" creationId="{00000000-0000-0000-0000-000000000000}"/>
          </ac:spMkLst>
        </pc:spChg>
        <pc:spChg chg="mod">
          <ac:chgData name="Cao Tianyue" userId="002e49554a3b1526" providerId="LiveId" clId="{AB94867C-7F1F-4F52-A7CC-1BBF41B9F577}" dt="2020-11-20T02:42:50.614" v="39314" actId="947"/>
          <ac:spMkLst>
            <pc:docMk/>
            <pc:sldMk cId="0" sldId="297"/>
            <ac:spMk id="8887" creationId="{00000000-0000-0000-0000-000000000000}"/>
          </ac:spMkLst>
        </pc:spChg>
        <pc:spChg chg="mod">
          <ac:chgData name="Cao Tianyue" userId="002e49554a3b1526" providerId="LiveId" clId="{AB94867C-7F1F-4F52-A7CC-1BBF41B9F577}" dt="2020-11-20T02:42:50.614" v="39310" actId="947"/>
          <ac:spMkLst>
            <pc:docMk/>
            <pc:sldMk cId="0" sldId="297"/>
            <ac:spMk id="8888" creationId="{00000000-0000-0000-0000-000000000000}"/>
          </ac:spMkLst>
        </pc:spChg>
        <pc:spChg chg="mod">
          <ac:chgData name="Cao Tianyue" userId="002e49554a3b1526" providerId="LiveId" clId="{AB94867C-7F1F-4F52-A7CC-1BBF41B9F577}" dt="2020-11-20T02:42:50.614" v="39306" actId="947"/>
          <ac:spMkLst>
            <pc:docMk/>
            <pc:sldMk cId="0" sldId="297"/>
            <ac:spMk id="8889" creationId="{00000000-0000-0000-0000-000000000000}"/>
          </ac:spMkLst>
        </pc:spChg>
        <pc:spChg chg="mod">
          <ac:chgData name="Cao Tianyue" userId="002e49554a3b1526" providerId="LiveId" clId="{AB94867C-7F1F-4F52-A7CC-1BBF41B9F577}" dt="2020-11-20T02:42:50.614" v="39302" actId="947"/>
          <ac:spMkLst>
            <pc:docMk/>
            <pc:sldMk cId="0" sldId="297"/>
            <ac:spMk id="8890" creationId="{00000000-0000-0000-0000-000000000000}"/>
          </ac:spMkLst>
        </pc:spChg>
        <pc:spChg chg="mod">
          <ac:chgData name="Cao Tianyue" userId="002e49554a3b1526" providerId="LiveId" clId="{AB94867C-7F1F-4F52-A7CC-1BBF41B9F577}" dt="2020-11-20T02:42:50.613" v="39298" actId="947"/>
          <ac:spMkLst>
            <pc:docMk/>
            <pc:sldMk cId="0" sldId="297"/>
            <ac:spMk id="8891" creationId="{00000000-0000-0000-0000-000000000000}"/>
          </ac:spMkLst>
        </pc:spChg>
        <pc:spChg chg="mod">
          <ac:chgData name="Cao Tianyue" userId="002e49554a3b1526" providerId="LiveId" clId="{AB94867C-7F1F-4F52-A7CC-1BBF41B9F577}" dt="2020-11-20T02:42:50.613" v="39294" actId="947"/>
          <ac:spMkLst>
            <pc:docMk/>
            <pc:sldMk cId="0" sldId="297"/>
            <ac:spMk id="8893" creationId="{00000000-0000-0000-0000-000000000000}"/>
          </ac:spMkLst>
        </pc:spChg>
        <pc:spChg chg="mod">
          <ac:chgData name="Cao Tianyue" userId="002e49554a3b1526" providerId="LiveId" clId="{AB94867C-7F1F-4F52-A7CC-1BBF41B9F577}" dt="2020-11-20T02:42:50.613" v="39290" actId="947"/>
          <ac:spMkLst>
            <pc:docMk/>
            <pc:sldMk cId="0" sldId="297"/>
            <ac:spMk id="8894" creationId="{00000000-0000-0000-0000-000000000000}"/>
          </ac:spMkLst>
        </pc:spChg>
        <pc:spChg chg="mod">
          <ac:chgData name="Cao Tianyue" userId="002e49554a3b1526" providerId="LiveId" clId="{AB94867C-7F1F-4F52-A7CC-1BBF41B9F577}" dt="2020-11-20T02:42:50.613" v="39286" actId="947"/>
          <ac:spMkLst>
            <pc:docMk/>
            <pc:sldMk cId="0" sldId="297"/>
            <ac:spMk id="8895" creationId="{00000000-0000-0000-0000-000000000000}"/>
          </ac:spMkLst>
        </pc:spChg>
        <pc:spChg chg="mod">
          <ac:chgData name="Cao Tianyue" userId="002e49554a3b1526" providerId="LiveId" clId="{AB94867C-7F1F-4F52-A7CC-1BBF41B9F577}" dt="2020-11-20T02:42:50.612" v="39282" actId="947"/>
          <ac:spMkLst>
            <pc:docMk/>
            <pc:sldMk cId="0" sldId="297"/>
            <ac:spMk id="8896" creationId="{00000000-0000-0000-0000-000000000000}"/>
          </ac:spMkLst>
        </pc:spChg>
        <pc:spChg chg="mod">
          <ac:chgData name="Cao Tianyue" userId="002e49554a3b1526" providerId="LiveId" clId="{AB94867C-7F1F-4F52-A7CC-1BBF41B9F577}" dt="2020-11-20T02:42:50.612" v="39278" actId="947"/>
          <ac:spMkLst>
            <pc:docMk/>
            <pc:sldMk cId="0" sldId="297"/>
            <ac:spMk id="8898" creationId="{00000000-0000-0000-0000-000000000000}"/>
          </ac:spMkLst>
        </pc:spChg>
        <pc:spChg chg="mod">
          <ac:chgData name="Cao Tianyue" userId="002e49554a3b1526" providerId="LiveId" clId="{AB94867C-7F1F-4F52-A7CC-1BBF41B9F577}" dt="2020-11-20T02:42:50.612" v="39274" actId="947"/>
          <ac:spMkLst>
            <pc:docMk/>
            <pc:sldMk cId="0" sldId="297"/>
            <ac:spMk id="8899" creationId="{00000000-0000-0000-0000-000000000000}"/>
          </ac:spMkLst>
        </pc:spChg>
        <pc:spChg chg="mod">
          <ac:chgData name="Cao Tianyue" userId="002e49554a3b1526" providerId="LiveId" clId="{AB94867C-7F1F-4F52-A7CC-1BBF41B9F577}" dt="2020-11-20T02:42:50.612" v="39270" actId="947"/>
          <ac:spMkLst>
            <pc:docMk/>
            <pc:sldMk cId="0" sldId="297"/>
            <ac:spMk id="8900" creationId="{00000000-0000-0000-0000-000000000000}"/>
          </ac:spMkLst>
        </pc:spChg>
        <pc:spChg chg="mod">
          <ac:chgData name="Cao Tianyue" userId="002e49554a3b1526" providerId="LiveId" clId="{AB94867C-7F1F-4F52-A7CC-1BBF41B9F577}" dt="2020-11-20T02:42:50.611" v="39266" actId="947"/>
          <ac:spMkLst>
            <pc:docMk/>
            <pc:sldMk cId="0" sldId="297"/>
            <ac:spMk id="8901" creationId="{00000000-0000-0000-0000-000000000000}"/>
          </ac:spMkLst>
        </pc:spChg>
        <pc:spChg chg="mod">
          <ac:chgData name="Cao Tianyue" userId="002e49554a3b1526" providerId="LiveId" clId="{AB94867C-7F1F-4F52-A7CC-1BBF41B9F577}" dt="2020-11-20T02:42:50.611" v="39262" actId="947"/>
          <ac:spMkLst>
            <pc:docMk/>
            <pc:sldMk cId="0" sldId="297"/>
            <ac:spMk id="8902" creationId="{00000000-0000-0000-0000-000000000000}"/>
          </ac:spMkLst>
        </pc:spChg>
        <pc:spChg chg="mod">
          <ac:chgData name="Cao Tianyue" userId="002e49554a3b1526" providerId="LiveId" clId="{AB94867C-7F1F-4F52-A7CC-1BBF41B9F577}" dt="2020-11-20T02:42:50.611" v="39258" actId="947"/>
          <ac:spMkLst>
            <pc:docMk/>
            <pc:sldMk cId="0" sldId="297"/>
            <ac:spMk id="8904" creationId="{00000000-0000-0000-0000-000000000000}"/>
          </ac:spMkLst>
        </pc:spChg>
        <pc:spChg chg="mod">
          <ac:chgData name="Cao Tianyue" userId="002e49554a3b1526" providerId="LiveId" clId="{AB94867C-7F1F-4F52-A7CC-1BBF41B9F577}" dt="2020-11-20T02:42:50.611" v="39254" actId="947"/>
          <ac:spMkLst>
            <pc:docMk/>
            <pc:sldMk cId="0" sldId="297"/>
            <ac:spMk id="8905" creationId="{00000000-0000-0000-0000-000000000000}"/>
          </ac:spMkLst>
        </pc:spChg>
        <pc:spChg chg="mod">
          <ac:chgData name="Cao Tianyue" userId="002e49554a3b1526" providerId="LiveId" clId="{AB94867C-7F1F-4F52-A7CC-1BBF41B9F577}" dt="2020-11-20T02:42:50.610" v="39250" actId="947"/>
          <ac:spMkLst>
            <pc:docMk/>
            <pc:sldMk cId="0" sldId="297"/>
            <ac:spMk id="8906" creationId="{00000000-0000-0000-0000-000000000000}"/>
          </ac:spMkLst>
        </pc:spChg>
        <pc:spChg chg="mod">
          <ac:chgData name="Cao Tianyue" userId="002e49554a3b1526" providerId="LiveId" clId="{AB94867C-7F1F-4F52-A7CC-1BBF41B9F577}" dt="2020-11-20T02:42:50.610" v="39246" actId="947"/>
          <ac:spMkLst>
            <pc:docMk/>
            <pc:sldMk cId="0" sldId="297"/>
            <ac:spMk id="8907" creationId="{00000000-0000-0000-0000-000000000000}"/>
          </ac:spMkLst>
        </pc:spChg>
        <pc:spChg chg="mod">
          <ac:chgData name="Cao Tianyue" userId="002e49554a3b1526" providerId="LiveId" clId="{AB94867C-7F1F-4F52-A7CC-1BBF41B9F577}" dt="2020-11-20T02:42:50.610" v="39242" actId="947"/>
          <ac:spMkLst>
            <pc:docMk/>
            <pc:sldMk cId="0" sldId="297"/>
            <ac:spMk id="8908" creationId="{00000000-0000-0000-0000-000000000000}"/>
          </ac:spMkLst>
        </pc:spChg>
        <pc:spChg chg="mod">
          <ac:chgData name="Cao Tianyue" userId="002e49554a3b1526" providerId="LiveId" clId="{AB94867C-7F1F-4F52-A7CC-1BBF41B9F577}" dt="2020-11-20T02:42:50.610" v="39238" actId="947"/>
          <ac:spMkLst>
            <pc:docMk/>
            <pc:sldMk cId="0" sldId="297"/>
            <ac:spMk id="8909" creationId="{00000000-0000-0000-0000-000000000000}"/>
          </ac:spMkLst>
        </pc:spChg>
        <pc:spChg chg="mod">
          <ac:chgData name="Cao Tianyue" userId="002e49554a3b1526" providerId="LiveId" clId="{AB94867C-7F1F-4F52-A7CC-1BBF41B9F577}" dt="2020-11-20T02:42:50.610" v="39234" actId="947"/>
          <ac:spMkLst>
            <pc:docMk/>
            <pc:sldMk cId="0" sldId="297"/>
            <ac:spMk id="8910" creationId="{00000000-0000-0000-0000-000000000000}"/>
          </ac:spMkLst>
        </pc:spChg>
        <pc:spChg chg="mod">
          <ac:chgData name="Cao Tianyue" userId="002e49554a3b1526" providerId="LiveId" clId="{AB94867C-7F1F-4F52-A7CC-1BBF41B9F577}" dt="2020-11-20T02:42:50.610" v="39230" actId="947"/>
          <ac:spMkLst>
            <pc:docMk/>
            <pc:sldMk cId="0" sldId="297"/>
            <ac:spMk id="8911" creationId="{00000000-0000-0000-0000-000000000000}"/>
          </ac:spMkLst>
        </pc:spChg>
        <pc:spChg chg="mod">
          <ac:chgData name="Cao Tianyue" userId="002e49554a3b1526" providerId="LiveId" clId="{AB94867C-7F1F-4F52-A7CC-1BBF41B9F577}" dt="2020-11-20T02:42:50.610" v="39226" actId="947"/>
          <ac:spMkLst>
            <pc:docMk/>
            <pc:sldMk cId="0" sldId="297"/>
            <ac:spMk id="8913" creationId="{00000000-0000-0000-0000-000000000000}"/>
          </ac:spMkLst>
        </pc:spChg>
        <pc:spChg chg="mod">
          <ac:chgData name="Cao Tianyue" userId="002e49554a3b1526" providerId="LiveId" clId="{AB94867C-7F1F-4F52-A7CC-1BBF41B9F577}" dt="2020-11-20T02:42:50.610" v="39222" actId="947"/>
          <ac:spMkLst>
            <pc:docMk/>
            <pc:sldMk cId="0" sldId="297"/>
            <ac:spMk id="8914" creationId="{00000000-0000-0000-0000-000000000000}"/>
          </ac:spMkLst>
        </pc:spChg>
        <pc:spChg chg="mod">
          <ac:chgData name="Cao Tianyue" userId="002e49554a3b1526" providerId="LiveId" clId="{AB94867C-7F1F-4F52-A7CC-1BBF41B9F577}" dt="2020-11-20T02:42:50.610" v="39218" actId="947"/>
          <ac:spMkLst>
            <pc:docMk/>
            <pc:sldMk cId="0" sldId="297"/>
            <ac:spMk id="8916" creationId="{00000000-0000-0000-0000-000000000000}"/>
          </ac:spMkLst>
        </pc:spChg>
        <pc:spChg chg="mod">
          <ac:chgData name="Cao Tianyue" userId="002e49554a3b1526" providerId="LiveId" clId="{AB94867C-7F1F-4F52-A7CC-1BBF41B9F577}" dt="2020-11-20T02:42:50.609" v="39214" actId="947"/>
          <ac:spMkLst>
            <pc:docMk/>
            <pc:sldMk cId="0" sldId="297"/>
            <ac:spMk id="8917" creationId="{00000000-0000-0000-0000-000000000000}"/>
          </ac:spMkLst>
        </pc:spChg>
        <pc:spChg chg="mod">
          <ac:chgData name="Cao Tianyue" userId="002e49554a3b1526" providerId="LiveId" clId="{AB94867C-7F1F-4F52-A7CC-1BBF41B9F577}" dt="2020-11-20T02:42:50.609" v="39210" actId="947"/>
          <ac:spMkLst>
            <pc:docMk/>
            <pc:sldMk cId="0" sldId="297"/>
            <ac:spMk id="8918" creationId="{00000000-0000-0000-0000-000000000000}"/>
          </ac:spMkLst>
        </pc:spChg>
        <pc:spChg chg="mod">
          <ac:chgData name="Cao Tianyue" userId="002e49554a3b1526" providerId="LiveId" clId="{AB94867C-7F1F-4F52-A7CC-1BBF41B9F577}" dt="2020-11-20T02:42:50.609" v="39206" actId="947"/>
          <ac:spMkLst>
            <pc:docMk/>
            <pc:sldMk cId="0" sldId="297"/>
            <ac:spMk id="8919" creationId="{00000000-0000-0000-0000-000000000000}"/>
          </ac:spMkLst>
        </pc:spChg>
        <pc:spChg chg="mod">
          <ac:chgData name="Cao Tianyue" userId="002e49554a3b1526" providerId="LiveId" clId="{AB94867C-7F1F-4F52-A7CC-1BBF41B9F577}" dt="2020-11-20T02:42:50.609" v="39202" actId="947"/>
          <ac:spMkLst>
            <pc:docMk/>
            <pc:sldMk cId="0" sldId="297"/>
            <ac:spMk id="8920" creationId="{00000000-0000-0000-0000-000000000000}"/>
          </ac:spMkLst>
        </pc:spChg>
        <pc:spChg chg="mod">
          <ac:chgData name="Cao Tianyue" userId="002e49554a3b1526" providerId="LiveId" clId="{AB94867C-7F1F-4F52-A7CC-1BBF41B9F577}" dt="2020-11-20T02:42:50.607" v="39198" actId="947"/>
          <ac:spMkLst>
            <pc:docMk/>
            <pc:sldMk cId="0" sldId="297"/>
            <ac:spMk id="8922" creationId="{00000000-0000-0000-0000-000000000000}"/>
          </ac:spMkLst>
        </pc:spChg>
        <pc:spChg chg="mod">
          <ac:chgData name="Cao Tianyue" userId="002e49554a3b1526" providerId="LiveId" clId="{AB94867C-7F1F-4F52-A7CC-1BBF41B9F577}" dt="2020-11-20T02:42:50.607" v="39194" actId="947"/>
          <ac:spMkLst>
            <pc:docMk/>
            <pc:sldMk cId="0" sldId="297"/>
            <ac:spMk id="8923" creationId="{00000000-0000-0000-0000-000000000000}"/>
          </ac:spMkLst>
        </pc:spChg>
        <pc:spChg chg="mod">
          <ac:chgData name="Cao Tianyue" userId="002e49554a3b1526" providerId="LiveId" clId="{AB94867C-7F1F-4F52-A7CC-1BBF41B9F577}" dt="2020-11-20T02:42:50.607" v="39190" actId="947"/>
          <ac:spMkLst>
            <pc:docMk/>
            <pc:sldMk cId="0" sldId="297"/>
            <ac:spMk id="8924" creationId="{00000000-0000-0000-0000-000000000000}"/>
          </ac:spMkLst>
        </pc:spChg>
        <pc:spChg chg="mod">
          <ac:chgData name="Cao Tianyue" userId="002e49554a3b1526" providerId="LiveId" clId="{AB94867C-7F1F-4F52-A7CC-1BBF41B9F577}" dt="2020-11-20T02:42:50.569" v="38568" actId="947"/>
          <ac:spMkLst>
            <pc:docMk/>
            <pc:sldMk cId="0" sldId="297"/>
            <ac:spMk id="8926" creationId="{00000000-0000-0000-0000-000000000000}"/>
          </ac:spMkLst>
        </pc:spChg>
        <pc:spChg chg="mod">
          <ac:chgData name="Cao Tianyue" userId="002e49554a3b1526" providerId="LiveId" clId="{AB94867C-7F1F-4F52-A7CC-1BBF41B9F577}" dt="2020-11-20T02:42:50.564" v="38483" actId="947"/>
          <ac:spMkLst>
            <pc:docMk/>
            <pc:sldMk cId="0" sldId="297"/>
            <ac:spMk id="8927" creationId="{00000000-0000-0000-0000-000000000000}"/>
          </ac:spMkLst>
        </pc:spChg>
        <pc:spChg chg="mod">
          <ac:chgData name="Cao Tianyue" userId="002e49554a3b1526" providerId="LiveId" clId="{AB94867C-7F1F-4F52-A7CC-1BBF41B9F577}" dt="2020-11-20T02:42:50.559" v="38414" actId="947"/>
          <ac:spMkLst>
            <pc:docMk/>
            <pc:sldMk cId="0" sldId="297"/>
            <ac:spMk id="8928" creationId="{00000000-0000-0000-0000-000000000000}"/>
          </ac:spMkLst>
        </pc:spChg>
        <pc:spChg chg="mod">
          <ac:chgData name="Cao Tianyue" userId="002e49554a3b1526" providerId="LiveId" clId="{AB94867C-7F1F-4F52-A7CC-1BBF41B9F577}" dt="2020-11-20T02:42:50.555" v="38345" actId="947"/>
          <ac:spMkLst>
            <pc:docMk/>
            <pc:sldMk cId="0" sldId="297"/>
            <ac:spMk id="8929" creationId="{00000000-0000-0000-0000-000000000000}"/>
          </ac:spMkLst>
        </pc:spChg>
        <pc:spChg chg="mod">
          <ac:chgData name="Cao Tianyue" userId="002e49554a3b1526" providerId="LiveId" clId="{AB94867C-7F1F-4F52-A7CC-1BBF41B9F577}" dt="2020-11-20T02:42:50.551" v="38280" actId="947"/>
          <ac:spMkLst>
            <pc:docMk/>
            <pc:sldMk cId="0" sldId="297"/>
            <ac:spMk id="8930" creationId="{00000000-0000-0000-0000-000000000000}"/>
          </ac:spMkLst>
        </pc:spChg>
        <pc:spChg chg="mod">
          <ac:chgData name="Cao Tianyue" userId="002e49554a3b1526" providerId="LiveId" clId="{AB94867C-7F1F-4F52-A7CC-1BBF41B9F577}" dt="2020-11-20T02:42:50.548" v="38236" actId="947"/>
          <ac:spMkLst>
            <pc:docMk/>
            <pc:sldMk cId="0" sldId="297"/>
            <ac:spMk id="8931" creationId="{00000000-0000-0000-0000-000000000000}"/>
          </ac:spMkLst>
        </pc:spChg>
        <pc:spChg chg="mod">
          <ac:chgData name="Cao Tianyue" userId="002e49554a3b1526" providerId="LiveId" clId="{AB94867C-7F1F-4F52-A7CC-1BBF41B9F577}" dt="2020-11-20T02:42:50.547" v="38212" actId="947"/>
          <ac:spMkLst>
            <pc:docMk/>
            <pc:sldMk cId="0" sldId="297"/>
            <ac:spMk id="8932" creationId="{00000000-0000-0000-0000-000000000000}"/>
          </ac:spMkLst>
        </pc:spChg>
        <pc:spChg chg="mod">
          <ac:chgData name="Cao Tianyue" userId="002e49554a3b1526" providerId="LiveId" clId="{AB94867C-7F1F-4F52-A7CC-1BBF41B9F577}" dt="2020-11-20T02:42:50.546" v="38198" actId="947"/>
          <ac:spMkLst>
            <pc:docMk/>
            <pc:sldMk cId="0" sldId="297"/>
            <ac:spMk id="8933" creationId="{00000000-0000-0000-0000-000000000000}"/>
          </ac:spMkLst>
        </pc:spChg>
        <pc:spChg chg="mod">
          <ac:chgData name="Cao Tianyue" userId="002e49554a3b1526" providerId="LiveId" clId="{AB94867C-7F1F-4F52-A7CC-1BBF41B9F577}" dt="2020-11-20T02:42:50.571" v="38590" actId="947"/>
          <ac:spMkLst>
            <pc:docMk/>
            <pc:sldMk cId="0" sldId="297"/>
            <ac:spMk id="8935" creationId="{00000000-0000-0000-0000-000000000000}"/>
          </ac:spMkLst>
        </pc:spChg>
        <pc:spChg chg="mod">
          <ac:chgData name="Cao Tianyue" userId="002e49554a3b1526" providerId="LiveId" clId="{AB94867C-7F1F-4F52-A7CC-1BBF41B9F577}" dt="2020-11-20T02:42:50.565" v="38516" actId="947"/>
          <ac:spMkLst>
            <pc:docMk/>
            <pc:sldMk cId="0" sldId="297"/>
            <ac:spMk id="8936" creationId="{00000000-0000-0000-0000-000000000000}"/>
          </ac:spMkLst>
        </pc:spChg>
        <pc:spChg chg="mod">
          <ac:chgData name="Cao Tianyue" userId="002e49554a3b1526" providerId="LiveId" clId="{AB94867C-7F1F-4F52-A7CC-1BBF41B9F577}" dt="2020-11-20T02:42:50.561" v="38438" actId="947"/>
          <ac:spMkLst>
            <pc:docMk/>
            <pc:sldMk cId="0" sldId="297"/>
            <ac:spMk id="8937" creationId="{00000000-0000-0000-0000-000000000000}"/>
          </ac:spMkLst>
        </pc:spChg>
        <pc:spChg chg="mod">
          <ac:chgData name="Cao Tianyue" userId="002e49554a3b1526" providerId="LiveId" clId="{AB94867C-7F1F-4F52-A7CC-1BBF41B9F577}" dt="2020-11-20T02:42:50.556" v="38364" actId="947"/>
          <ac:spMkLst>
            <pc:docMk/>
            <pc:sldMk cId="0" sldId="297"/>
            <ac:spMk id="8938" creationId="{00000000-0000-0000-0000-000000000000}"/>
          </ac:spMkLst>
        </pc:spChg>
        <pc:spChg chg="mod">
          <ac:chgData name="Cao Tianyue" userId="002e49554a3b1526" providerId="LiveId" clId="{AB94867C-7F1F-4F52-A7CC-1BBF41B9F577}" dt="2020-11-20T02:42:50.552" v="38292" actId="947"/>
          <ac:spMkLst>
            <pc:docMk/>
            <pc:sldMk cId="0" sldId="297"/>
            <ac:spMk id="8939" creationId="{00000000-0000-0000-0000-000000000000}"/>
          </ac:spMkLst>
        </pc:spChg>
        <pc:spChg chg="mod">
          <ac:chgData name="Cao Tianyue" userId="002e49554a3b1526" providerId="LiveId" clId="{AB94867C-7F1F-4F52-A7CC-1BBF41B9F577}" dt="2020-11-20T02:42:50.607" v="39186" actId="947"/>
          <ac:spMkLst>
            <pc:docMk/>
            <pc:sldMk cId="0" sldId="297"/>
            <ac:spMk id="8941" creationId="{00000000-0000-0000-0000-000000000000}"/>
          </ac:spMkLst>
        </pc:spChg>
        <pc:spChg chg="mod">
          <ac:chgData name="Cao Tianyue" userId="002e49554a3b1526" providerId="LiveId" clId="{AB94867C-7F1F-4F52-A7CC-1BBF41B9F577}" dt="2020-11-20T02:42:50.607" v="39182" actId="947"/>
          <ac:spMkLst>
            <pc:docMk/>
            <pc:sldMk cId="0" sldId="297"/>
            <ac:spMk id="8942" creationId="{00000000-0000-0000-0000-000000000000}"/>
          </ac:spMkLst>
        </pc:spChg>
        <pc:spChg chg="mod">
          <ac:chgData name="Cao Tianyue" userId="002e49554a3b1526" providerId="LiveId" clId="{AB94867C-7F1F-4F52-A7CC-1BBF41B9F577}" dt="2020-11-20T02:42:50.607" v="39178" actId="947"/>
          <ac:spMkLst>
            <pc:docMk/>
            <pc:sldMk cId="0" sldId="297"/>
            <ac:spMk id="8943" creationId="{00000000-0000-0000-0000-000000000000}"/>
          </ac:spMkLst>
        </pc:spChg>
        <pc:spChg chg="mod">
          <ac:chgData name="Cao Tianyue" userId="002e49554a3b1526" providerId="LiveId" clId="{AB94867C-7F1F-4F52-A7CC-1BBF41B9F577}" dt="2020-11-20T02:42:50.605" v="39174" actId="947"/>
          <ac:spMkLst>
            <pc:docMk/>
            <pc:sldMk cId="0" sldId="297"/>
            <ac:spMk id="8944" creationId="{00000000-0000-0000-0000-000000000000}"/>
          </ac:spMkLst>
        </pc:spChg>
        <pc:spChg chg="mod">
          <ac:chgData name="Cao Tianyue" userId="002e49554a3b1526" providerId="LiveId" clId="{AB94867C-7F1F-4F52-A7CC-1BBF41B9F577}" dt="2020-11-20T02:42:50.605" v="39170" actId="947"/>
          <ac:spMkLst>
            <pc:docMk/>
            <pc:sldMk cId="0" sldId="297"/>
            <ac:spMk id="8945" creationId="{00000000-0000-0000-0000-000000000000}"/>
          </ac:spMkLst>
        </pc:spChg>
        <pc:spChg chg="mod">
          <ac:chgData name="Cao Tianyue" userId="002e49554a3b1526" providerId="LiveId" clId="{AB94867C-7F1F-4F52-A7CC-1BBF41B9F577}" dt="2020-11-20T02:42:50.605" v="39166" actId="947"/>
          <ac:spMkLst>
            <pc:docMk/>
            <pc:sldMk cId="0" sldId="297"/>
            <ac:spMk id="8946" creationId="{00000000-0000-0000-0000-000000000000}"/>
          </ac:spMkLst>
        </pc:spChg>
        <pc:spChg chg="mod">
          <ac:chgData name="Cao Tianyue" userId="002e49554a3b1526" providerId="LiveId" clId="{AB94867C-7F1F-4F52-A7CC-1BBF41B9F577}" dt="2020-11-20T02:42:50.605" v="39162" actId="947"/>
          <ac:spMkLst>
            <pc:docMk/>
            <pc:sldMk cId="0" sldId="297"/>
            <ac:spMk id="8947" creationId="{00000000-0000-0000-0000-000000000000}"/>
          </ac:spMkLst>
        </pc:spChg>
        <pc:spChg chg="mod">
          <ac:chgData name="Cao Tianyue" userId="002e49554a3b1526" providerId="LiveId" clId="{AB94867C-7F1F-4F52-A7CC-1BBF41B9F577}" dt="2020-11-20T02:42:50.605" v="39158" actId="947"/>
          <ac:spMkLst>
            <pc:docMk/>
            <pc:sldMk cId="0" sldId="297"/>
            <ac:spMk id="8949" creationId="{00000000-0000-0000-0000-000000000000}"/>
          </ac:spMkLst>
        </pc:spChg>
        <pc:spChg chg="mod">
          <ac:chgData name="Cao Tianyue" userId="002e49554a3b1526" providerId="LiveId" clId="{AB94867C-7F1F-4F52-A7CC-1BBF41B9F577}" dt="2020-11-20T02:42:50.605" v="39154" actId="947"/>
          <ac:spMkLst>
            <pc:docMk/>
            <pc:sldMk cId="0" sldId="297"/>
            <ac:spMk id="8950" creationId="{00000000-0000-0000-0000-000000000000}"/>
          </ac:spMkLst>
        </pc:spChg>
        <pc:spChg chg="mod">
          <ac:chgData name="Cao Tianyue" userId="002e49554a3b1526" providerId="LiveId" clId="{AB94867C-7F1F-4F52-A7CC-1BBF41B9F577}" dt="2020-11-20T02:42:50.605" v="39150" actId="947"/>
          <ac:spMkLst>
            <pc:docMk/>
            <pc:sldMk cId="0" sldId="297"/>
            <ac:spMk id="8951" creationId="{00000000-0000-0000-0000-000000000000}"/>
          </ac:spMkLst>
        </pc:spChg>
        <pc:spChg chg="mod">
          <ac:chgData name="Cao Tianyue" userId="002e49554a3b1526" providerId="LiveId" clId="{AB94867C-7F1F-4F52-A7CC-1BBF41B9F577}" dt="2020-11-20T02:42:50.604" v="39146" actId="947"/>
          <ac:spMkLst>
            <pc:docMk/>
            <pc:sldMk cId="0" sldId="297"/>
            <ac:spMk id="8952" creationId="{00000000-0000-0000-0000-000000000000}"/>
          </ac:spMkLst>
        </pc:spChg>
        <pc:spChg chg="mod">
          <ac:chgData name="Cao Tianyue" userId="002e49554a3b1526" providerId="LiveId" clId="{AB94867C-7F1F-4F52-A7CC-1BBF41B9F577}" dt="2020-11-20T02:42:50.604" v="39142" actId="947"/>
          <ac:spMkLst>
            <pc:docMk/>
            <pc:sldMk cId="0" sldId="297"/>
            <ac:spMk id="8953" creationId="{00000000-0000-0000-0000-000000000000}"/>
          </ac:spMkLst>
        </pc:spChg>
        <pc:spChg chg="mod">
          <ac:chgData name="Cao Tianyue" userId="002e49554a3b1526" providerId="LiveId" clId="{AB94867C-7F1F-4F52-A7CC-1BBF41B9F577}" dt="2020-11-20T02:42:50.604" v="39138" actId="947"/>
          <ac:spMkLst>
            <pc:docMk/>
            <pc:sldMk cId="0" sldId="297"/>
            <ac:spMk id="8954" creationId="{00000000-0000-0000-0000-000000000000}"/>
          </ac:spMkLst>
        </pc:spChg>
        <pc:spChg chg="mod">
          <ac:chgData name="Cao Tianyue" userId="002e49554a3b1526" providerId="LiveId" clId="{AB94867C-7F1F-4F52-A7CC-1BBF41B9F577}" dt="2020-11-20T02:42:50.604" v="39134" actId="947"/>
          <ac:spMkLst>
            <pc:docMk/>
            <pc:sldMk cId="0" sldId="297"/>
            <ac:spMk id="8955" creationId="{00000000-0000-0000-0000-000000000000}"/>
          </ac:spMkLst>
        </pc:spChg>
        <pc:spChg chg="mod">
          <ac:chgData name="Cao Tianyue" userId="002e49554a3b1526" providerId="LiveId" clId="{AB94867C-7F1F-4F52-A7CC-1BBF41B9F577}" dt="2020-11-20T02:42:50.604" v="39130" actId="947"/>
          <ac:spMkLst>
            <pc:docMk/>
            <pc:sldMk cId="0" sldId="297"/>
            <ac:spMk id="8956" creationId="{00000000-0000-0000-0000-000000000000}"/>
          </ac:spMkLst>
        </pc:spChg>
        <pc:spChg chg="mod">
          <ac:chgData name="Cao Tianyue" userId="002e49554a3b1526" providerId="LiveId" clId="{AB94867C-7F1F-4F52-A7CC-1BBF41B9F577}" dt="2020-11-20T02:42:50.603" v="39126" actId="947"/>
          <ac:spMkLst>
            <pc:docMk/>
            <pc:sldMk cId="0" sldId="297"/>
            <ac:spMk id="8957" creationId="{00000000-0000-0000-0000-000000000000}"/>
          </ac:spMkLst>
        </pc:spChg>
        <pc:spChg chg="mod">
          <ac:chgData name="Cao Tianyue" userId="002e49554a3b1526" providerId="LiveId" clId="{AB94867C-7F1F-4F52-A7CC-1BBF41B9F577}" dt="2020-11-20T02:42:50.603" v="39122" actId="947"/>
          <ac:spMkLst>
            <pc:docMk/>
            <pc:sldMk cId="0" sldId="297"/>
            <ac:spMk id="8959" creationId="{00000000-0000-0000-0000-000000000000}"/>
          </ac:spMkLst>
        </pc:spChg>
        <pc:spChg chg="mod">
          <ac:chgData name="Cao Tianyue" userId="002e49554a3b1526" providerId="LiveId" clId="{AB94867C-7F1F-4F52-A7CC-1BBF41B9F577}" dt="2020-11-20T02:42:50.603" v="39118" actId="947"/>
          <ac:spMkLst>
            <pc:docMk/>
            <pc:sldMk cId="0" sldId="297"/>
            <ac:spMk id="8960" creationId="{00000000-0000-0000-0000-000000000000}"/>
          </ac:spMkLst>
        </pc:spChg>
        <pc:spChg chg="mod">
          <ac:chgData name="Cao Tianyue" userId="002e49554a3b1526" providerId="LiveId" clId="{AB94867C-7F1F-4F52-A7CC-1BBF41B9F577}" dt="2020-11-20T02:42:50.603" v="39114" actId="947"/>
          <ac:spMkLst>
            <pc:docMk/>
            <pc:sldMk cId="0" sldId="297"/>
            <ac:spMk id="8961" creationId="{00000000-0000-0000-0000-000000000000}"/>
          </ac:spMkLst>
        </pc:spChg>
        <pc:spChg chg="mod">
          <ac:chgData name="Cao Tianyue" userId="002e49554a3b1526" providerId="LiveId" clId="{AB94867C-7F1F-4F52-A7CC-1BBF41B9F577}" dt="2020-11-20T02:42:50.602" v="39110" actId="947"/>
          <ac:spMkLst>
            <pc:docMk/>
            <pc:sldMk cId="0" sldId="297"/>
            <ac:spMk id="8962" creationId="{00000000-0000-0000-0000-000000000000}"/>
          </ac:spMkLst>
        </pc:spChg>
        <pc:spChg chg="mod">
          <ac:chgData name="Cao Tianyue" userId="002e49554a3b1526" providerId="LiveId" clId="{AB94867C-7F1F-4F52-A7CC-1BBF41B9F577}" dt="2020-11-20T02:42:50.602" v="39106" actId="947"/>
          <ac:spMkLst>
            <pc:docMk/>
            <pc:sldMk cId="0" sldId="297"/>
            <ac:spMk id="8963" creationId="{00000000-0000-0000-0000-000000000000}"/>
          </ac:spMkLst>
        </pc:spChg>
        <pc:spChg chg="mod">
          <ac:chgData name="Cao Tianyue" userId="002e49554a3b1526" providerId="LiveId" clId="{AB94867C-7F1F-4F52-A7CC-1BBF41B9F577}" dt="2020-11-20T02:42:50.602" v="39102" actId="947"/>
          <ac:spMkLst>
            <pc:docMk/>
            <pc:sldMk cId="0" sldId="297"/>
            <ac:spMk id="8964" creationId="{00000000-0000-0000-0000-000000000000}"/>
          </ac:spMkLst>
        </pc:spChg>
        <pc:spChg chg="mod">
          <ac:chgData name="Cao Tianyue" userId="002e49554a3b1526" providerId="LiveId" clId="{AB94867C-7F1F-4F52-A7CC-1BBF41B9F577}" dt="2020-11-20T02:42:50.602" v="39098" actId="947"/>
          <ac:spMkLst>
            <pc:docMk/>
            <pc:sldMk cId="0" sldId="297"/>
            <ac:spMk id="8965" creationId="{00000000-0000-0000-0000-000000000000}"/>
          </ac:spMkLst>
        </pc:spChg>
        <pc:spChg chg="mod">
          <ac:chgData name="Cao Tianyue" userId="002e49554a3b1526" providerId="LiveId" clId="{AB94867C-7F1F-4F52-A7CC-1BBF41B9F577}" dt="2020-11-20T02:42:50.601" v="39094" actId="947"/>
          <ac:spMkLst>
            <pc:docMk/>
            <pc:sldMk cId="0" sldId="297"/>
            <ac:spMk id="8967" creationId="{00000000-0000-0000-0000-000000000000}"/>
          </ac:spMkLst>
        </pc:spChg>
        <pc:spChg chg="mod">
          <ac:chgData name="Cao Tianyue" userId="002e49554a3b1526" providerId="LiveId" clId="{AB94867C-7F1F-4F52-A7CC-1BBF41B9F577}" dt="2020-11-20T02:42:50.601" v="39090" actId="947"/>
          <ac:spMkLst>
            <pc:docMk/>
            <pc:sldMk cId="0" sldId="297"/>
            <ac:spMk id="8968" creationId="{00000000-0000-0000-0000-000000000000}"/>
          </ac:spMkLst>
        </pc:spChg>
        <pc:spChg chg="mod">
          <ac:chgData name="Cao Tianyue" userId="002e49554a3b1526" providerId="LiveId" clId="{AB94867C-7F1F-4F52-A7CC-1BBF41B9F577}" dt="2020-11-20T02:42:50.601" v="39086" actId="947"/>
          <ac:spMkLst>
            <pc:docMk/>
            <pc:sldMk cId="0" sldId="297"/>
            <ac:spMk id="8969" creationId="{00000000-0000-0000-0000-000000000000}"/>
          </ac:spMkLst>
        </pc:spChg>
        <pc:spChg chg="mod">
          <ac:chgData name="Cao Tianyue" userId="002e49554a3b1526" providerId="LiveId" clId="{AB94867C-7F1F-4F52-A7CC-1BBF41B9F577}" dt="2020-11-20T02:42:50.601" v="39082" actId="947"/>
          <ac:spMkLst>
            <pc:docMk/>
            <pc:sldMk cId="0" sldId="297"/>
            <ac:spMk id="8970" creationId="{00000000-0000-0000-0000-000000000000}"/>
          </ac:spMkLst>
        </pc:spChg>
        <pc:spChg chg="mod">
          <ac:chgData name="Cao Tianyue" userId="002e49554a3b1526" providerId="LiveId" clId="{AB94867C-7F1F-4F52-A7CC-1BBF41B9F577}" dt="2020-11-20T02:42:50.600" v="39078" actId="947"/>
          <ac:spMkLst>
            <pc:docMk/>
            <pc:sldMk cId="0" sldId="297"/>
            <ac:spMk id="8972" creationId="{00000000-0000-0000-0000-000000000000}"/>
          </ac:spMkLst>
        </pc:spChg>
        <pc:spChg chg="mod">
          <ac:chgData name="Cao Tianyue" userId="002e49554a3b1526" providerId="LiveId" clId="{AB94867C-7F1F-4F52-A7CC-1BBF41B9F577}" dt="2020-11-20T02:42:50.600" v="39074" actId="947"/>
          <ac:spMkLst>
            <pc:docMk/>
            <pc:sldMk cId="0" sldId="297"/>
            <ac:spMk id="8973" creationId="{00000000-0000-0000-0000-000000000000}"/>
          </ac:spMkLst>
        </pc:spChg>
        <pc:spChg chg="mod">
          <ac:chgData name="Cao Tianyue" userId="002e49554a3b1526" providerId="LiveId" clId="{AB94867C-7F1F-4F52-A7CC-1BBF41B9F577}" dt="2020-11-20T02:42:50.600" v="39070" actId="947"/>
          <ac:spMkLst>
            <pc:docMk/>
            <pc:sldMk cId="0" sldId="297"/>
            <ac:spMk id="8974" creationId="{00000000-0000-0000-0000-000000000000}"/>
          </ac:spMkLst>
        </pc:spChg>
        <pc:spChg chg="mod">
          <ac:chgData name="Cao Tianyue" userId="002e49554a3b1526" providerId="LiveId" clId="{AB94867C-7F1F-4F52-A7CC-1BBF41B9F577}" dt="2020-11-20T02:42:50.600" v="39066" actId="947"/>
          <ac:spMkLst>
            <pc:docMk/>
            <pc:sldMk cId="0" sldId="297"/>
            <ac:spMk id="8975" creationId="{00000000-0000-0000-0000-000000000000}"/>
          </ac:spMkLst>
        </pc:spChg>
        <pc:spChg chg="mod">
          <ac:chgData name="Cao Tianyue" userId="002e49554a3b1526" providerId="LiveId" clId="{AB94867C-7F1F-4F52-A7CC-1BBF41B9F577}" dt="2020-11-20T02:42:50.600" v="39062" actId="947"/>
          <ac:spMkLst>
            <pc:docMk/>
            <pc:sldMk cId="0" sldId="297"/>
            <ac:spMk id="8976" creationId="{00000000-0000-0000-0000-000000000000}"/>
          </ac:spMkLst>
        </pc:spChg>
        <pc:spChg chg="mod">
          <ac:chgData name="Cao Tianyue" userId="002e49554a3b1526" providerId="LiveId" clId="{AB94867C-7F1F-4F52-A7CC-1BBF41B9F577}" dt="2020-11-20T02:42:50.599" v="39058" actId="947"/>
          <ac:spMkLst>
            <pc:docMk/>
            <pc:sldMk cId="0" sldId="297"/>
            <ac:spMk id="8977" creationId="{00000000-0000-0000-0000-000000000000}"/>
          </ac:spMkLst>
        </pc:spChg>
        <pc:spChg chg="mod">
          <ac:chgData name="Cao Tianyue" userId="002e49554a3b1526" providerId="LiveId" clId="{AB94867C-7F1F-4F52-A7CC-1BBF41B9F577}" dt="2020-11-20T02:42:50.599" v="39054" actId="947"/>
          <ac:spMkLst>
            <pc:docMk/>
            <pc:sldMk cId="0" sldId="297"/>
            <ac:spMk id="8978" creationId="{00000000-0000-0000-0000-000000000000}"/>
          </ac:spMkLst>
        </pc:spChg>
        <pc:spChg chg="mod">
          <ac:chgData name="Cao Tianyue" userId="002e49554a3b1526" providerId="LiveId" clId="{AB94867C-7F1F-4F52-A7CC-1BBF41B9F577}" dt="2020-11-20T02:42:50.599" v="39050" actId="947"/>
          <ac:spMkLst>
            <pc:docMk/>
            <pc:sldMk cId="0" sldId="297"/>
            <ac:spMk id="8980" creationId="{00000000-0000-0000-0000-000000000000}"/>
          </ac:spMkLst>
        </pc:spChg>
        <pc:spChg chg="mod">
          <ac:chgData name="Cao Tianyue" userId="002e49554a3b1526" providerId="LiveId" clId="{AB94867C-7F1F-4F52-A7CC-1BBF41B9F577}" dt="2020-11-20T02:42:50.599" v="39046" actId="947"/>
          <ac:spMkLst>
            <pc:docMk/>
            <pc:sldMk cId="0" sldId="297"/>
            <ac:spMk id="8981" creationId="{00000000-0000-0000-0000-000000000000}"/>
          </ac:spMkLst>
        </pc:spChg>
        <pc:spChg chg="mod">
          <ac:chgData name="Cao Tianyue" userId="002e49554a3b1526" providerId="LiveId" clId="{AB94867C-7F1F-4F52-A7CC-1BBF41B9F577}" dt="2020-11-20T02:42:50.597" v="39042" actId="947"/>
          <ac:spMkLst>
            <pc:docMk/>
            <pc:sldMk cId="0" sldId="297"/>
            <ac:spMk id="8982" creationId="{00000000-0000-0000-0000-000000000000}"/>
          </ac:spMkLst>
        </pc:spChg>
        <pc:spChg chg="mod">
          <ac:chgData name="Cao Tianyue" userId="002e49554a3b1526" providerId="LiveId" clId="{AB94867C-7F1F-4F52-A7CC-1BBF41B9F577}" dt="2020-11-20T02:42:50.597" v="39038" actId="947"/>
          <ac:spMkLst>
            <pc:docMk/>
            <pc:sldMk cId="0" sldId="297"/>
            <ac:spMk id="8983" creationId="{00000000-0000-0000-0000-000000000000}"/>
          </ac:spMkLst>
        </pc:spChg>
        <pc:spChg chg="mod">
          <ac:chgData name="Cao Tianyue" userId="002e49554a3b1526" providerId="LiveId" clId="{AB94867C-7F1F-4F52-A7CC-1BBF41B9F577}" dt="2020-11-20T02:42:50.597" v="39034" actId="947"/>
          <ac:spMkLst>
            <pc:docMk/>
            <pc:sldMk cId="0" sldId="297"/>
            <ac:spMk id="8984" creationId="{00000000-0000-0000-0000-000000000000}"/>
          </ac:spMkLst>
        </pc:spChg>
        <pc:spChg chg="mod">
          <ac:chgData name="Cao Tianyue" userId="002e49554a3b1526" providerId="LiveId" clId="{AB94867C-7F1F-4F52-A7CC-1BBF41B9F577}" dt="2020-11-20T02:42:50.597" v="39030" actId="947"/>
          <ac:spMkLst>
            <pc:docMk/>
            <pc:sldMk cId="0" sldId="297"/>
            <ac:spMk id="8985" creationId="{00000000-0000-0000-0000-000000000000}"/>
          </ac:spMkLst>
        </pc:spChg>
        <pc:spChg chg="mod">
          <ac:chgData name="Cao Tianyue" userId="002e49554a3b1526" providerId="LiveId" clId="{AB94867C-7F1F-4F52-A7CC-1BBF41B9F577}" dt="2020-11-20T02:42:50.597" v="39026" actId="947"/>
          <ac:spMkLst>
            <pc:docMk/>
            <pc:sldMk cId="0" sldId="297"/>
            <ac:spMk id="8986" creationId="{00000000-0000-0000-0000-000000000000}"/>
          </ac:spMkLst>
        </pc:spChg>
        <pc:spChg chg="mod">
          <ac:chgData name="Cao Tianyue" userId="002e49554a3b1526" providerId="LiveId" clId="{AB94867C-7F1F-4F52-A7CC-1BBF41B9F577}" dt="2020-11-20T02:42:50.597" v="39022" actId="947"/>
          <ac:spMkLst>
            <pc:docMk/>
            <pc:sldMk cId="0" sldId="297"/>
            <ac:spMk id="8988" creationId="{00000000-0000-0000-0000-000000000000}"/>
          </ac:spMkLst>
        </pc:spChg>
        <pc:spChg chg="mod">
          <ac:chgData name="Cao Tianyue" userId="002e49554a3b1526" providerId="LiveId" clId="{AB94867C-7F1F-4F52-A7CC-1BBF41B9F577}" dt="2020-11-20T02:42:50.597" v="39018" actId="947"/>
          <ac:spMkLst>
            <pc:docMk/>
            <pc:sldMk cId="0" sldId="297"/>
            <ac:spMk id="8989" creationId="{00000000-0000-0000-0000-000000000000}"/>
          </ac:spMkLst>
        </pc:spChg>
        <pc:spChg chg="mod">
          <ac:chgData name="Cao Tianyue" userId="002e49554a3b1526" providerId="LiveId" clId="{AB94867C-7F1F-4F52-A7CC-1BBF41B9F577}" dt="2020-11-20T02:42:50.597" v="39014" actId="947"/>
          <ac:spMkLst>
            <pc:docMk/>
            <pc:sldMk cId="0" sldId="297"/>
            <ac:spMk id="8990" creationId="{00000000-0000-0000-0000-000000000000}"/>
          </ac:spMkLst>
        </pc:spChg>
        <pc:spChg chg="mod">
          <ac:chgData name="Cao Tianyue" userId="002e49554a3b1526" providerId="LiveId" clId="{AB94867C-7F1F-4F52-A7CC-1BBF41B9F577}" dt="2020-11-20T02:42:50.596" v="39010" actId="947"/>
          <ac:spMkLst>
            <pc:docMk/>
            <pc:sldMk cId="0" sldId="297"/>
            <ac:spMk id="8991" creationId="{00000000-0000-0000-0000-000000000000}"/>
          </ac:spMkLst>
        </pc:spChg>
        <pc:spChg chg="mod">
          <ac:chgData name="Cao Tianyue" userId="002e49554a3b1526" providerId="LiveId" clId="{AB94867C-7F1F-4F52-A7CC-1BBF41B9F577}" dt="2020-11-20T02:42:50.596" v="39006" actId="947"/>
          <ac:spMkLst>
            <pc:docMk/>
            <pc:sldMk cId="0" sldId="297"/>
            <ac:spMk id="8992" creationId="{00000000-0000-0000-0000-000000000000}"/>
          </ac:spMkLst>
        </pc:spChg>
        <pc:spChg chg="mod">
          <ac:chgData name="Cao Tianyue" userId="002e49554a3b1526" providerId="LiveId" clId="{AB94867C-7F1F-4F52-A7CC-1BBF41B9F577}" dt="2020-11-20T02:42:50.596" v="39002" actId="947"/>
          <ac:spMkLst>
            <pc:docMk/>
            <pc:sldMk cId="0" sldId="297"/>
            <ac:spMk id="8993" creationId="{00000000-0000-0000-0000-000000000000}"/>
          </ac:spMkLst>
        </pc:spChg>
        <pc:spChg chg="mod">
          <ac:chgData name="Cao Tianyue" userId="002e49554a3b1526" providerId="LiveId" clId="{AB94867C-7F1F-4F52-A7CC-1BBF41B9F577}" dt="2020-11-20T02:42:50.596" v="38998" actId="947"/>
          <ac:spMkLst>
            <pc:docMk/>
            <pc:sldMk cId="0" sldId="297"/>
            <ac:spMk id="8994" creationId="{00000000-0000-0000-0000-000000000000}"/>
          </ac:spMkLst>
        </pc:spChg>
        <pc:spChg chg="mod">
          <ac:chgData name="Cao Tianyue" userId="002e49554a3b1526" providerId="LiveId" clId="{AB94867C-7F1F-4F52-A7CC-1BBF41B9F577}" dt="2020-11-20T02:42:50.595" v="38994" actId="947"/>
          <ac:spMkLst>
            <pc:docMk/>
            <pc:sldMk cId="0" sldId="297"/>
            <ac:spMk id="8995" creationId="{00000000-0000-0000-0000-000000000000}"/>
          </ac:spMkLst>
        </pc:spChg>
        <pc:spChg chg="mod">
          <ac:chgData name="Cao Tianyue" userId="002e49554a3b1526" providerId="LiveId" clId="{AB94867C-7F1F-4F52-A7CC-1BBF41B9F577}" dt="2020-11-20T02:42:50.595" v="38990" actId="947"/>
          <ac:spMkLst>
            <pc:docMk/>
            <pc:sldMk cId="0" sldId="297"/>
            <ac:spMk id="8996" creationId="{00000000-0000-0000-0000-000000000000}"/>
          </ac:spMkLst>
        </pc:spChg>
        <pc:spChg chg="mod">
          <ac:chgData name="Cao Tianyue" userId="002e49554a3b1526" providerId="LiveId" clId="{AB94867C-7F1F-4F52-A7CC-1BBF41B9F577}" dt="2020-11-20T02:42:50.595" v="38986" actId="947"/>
          <ac:spMkLst>
            <pc:docMk/>
            <pc:sldMk cId="0" sldId="297"/>
            <ac:spMk id="8998" creationId="{00000000-0000-0000-0000-000000000000}"/>
          </ac:spMkLst>
        </pc:spChg>
        <pc:spChg chg="mod">
          <ac:chgData name="Cao Tianyue" userId="002e49554a3b1526" providerId="LiveId" clId="{AB94867C-7F1F-4F52-A7CC-1BBF41B9F577}" dt="2020-11-20T02:42:50.595" v="38982" actId="947"/>
          <ac:spMkLst>
            <pc:docMk/>
            <pc:sldMk cId="0" sldId="297"/>
            <ac:spMk id="8999" creationId="{00000000-0000-0000-0000-000000000000}"/>
          </ac:spMkLst>
        </pc:spChg>
        <pc:spChg chg="mod">
          <ac:chgData name="Cao Tianyue" userId="002e49554a3b1526" providerId="LiveId" clId="{AB94867C-7F1F-4F52-A7CC-1BBF41B9F577}" dt="2020-11-20T02:42:50.594" v="38978" actId="947"/>
          <ac:spMkLst>
            <pc:docMk/>
            <pc:sldMk cId="0" sldId="297"/>
            <ac:spMk id="9000" creationId="{00000000-0000-0000-0000-000000000000}"/>
          </ac:spMkLst>
        </pc:spChg>
        <pc:spChg chg="mod">
          <ac:chgData name="Cao Tianyue" userId="002e49554a3b1526" providerId="LiveId" clId="{AB94867C-7F1F-4F52-A7CC-1BBF41B9F577}" dt="2020-11-20T02:42:50.594" v="38974" actId="947"/>
          <ac:spMkLst>
            <pc:docMk/>
            <pc:sldMk cId="0" sldId="297"/>
            <ac:spMk id="9001" creationId="{00000000-0000-0000-0000-000000000000}"/>
          </ac:spMkLst>
        </pc:spChg>
        <pc:spChg chg="mod">
          <ac:chgData name="Cao Tianyue" userId="002e49554a3b1526" providerId="LiveId" clId="{AB94867C-7F1F-4F52-A7CC-1BBF41B9F577}" dt="2020-11-20T02:42:50.594" v="38970" actId="947"/>
          <ac:spMkLst>
            <pc:docMk/>
            <pc:sldMk cId="0" sldId="297"/>
            <ac:spMk id="9002" creationId="{00000000-0000-0000-0000-000000000000}"/>
          </ac:spMkLst>
        </pc:spChg>
        <pc:spChg chg="mod">
          <ac:chgData name="Cao Tianyue" userId="002e49554a3b1526" providerId="LiveId" clId="{AB94867C-7F1F-4F52-A7CC-1BBF41B9F577}" dt="2020-11-20T02:42:50.594" v="38966" actId="947"/>
          <ac:spMkLst>
            <pc:docMk/>
            <pc:sldMk cId="0" sldId="297"/>
            <ac:spMk id="9003" creationId="{00000000-0000-0000-0000-000000000000}"/>
          </ac:spMkLst>
        </pc:spChg>
        <pc:spChg chg="mod">
          <ac:chgData name="Cao Tianyue" userId="002e49554a3b1526" providerId="LiveId" clId="{AB94867C-7F1F-4F52-A7CC-1BBF41B9F577}" dt="2020-11-20T02:42:50.593" v="38962" actId="947"/>
          <ac:spMkLst>
            <pc:docMk/>
            <pc:sldMk cId="0" sldId="297"/>
            <ac:spMk id="9004" creationId="{00000000-0000-0000-0000-000000000000}"/>
          </ac:spMkLst>
        </pc:spChg>
        <pc:spChg chg="mod">
          <ac:chgData name="Cao Tianyue" userId="002e49554a3b1526" providerId="LiveId" clId="{AB94867C-7F1F-4F52-A7CC-1BBF41B9F577}" dt="2020-11-20T02:42:50.593" v="38958" actId="947"/>
          <ac:spMkLst>
            <pc:docMk/>
            <pc:sldMk cId="0" sldId="297"/>
            <ac:spMk id="9006" creationId="{00000000-0000-0000-0000-000000000000}"/>
          </ac:spMkLst>
        </pc:spChg>
        <pc:spChg chg="mod">
          <ac:chgData name="Cao Tianyue" userId="002e49554a3b1526" providerId="LiveId" clId="{AB94867C-7F1F-4F52-A7CC-1BBF41B9F577}" dt="2020-11-20T02:42:50.593" v="38954" actId="947"/>
          <ac:spMkLst>
            <pc:docMk/>
            <pc:sldMk cId="0" sldId="297"/>
            <ac:spMk id="9007" creationId="{00000000-0000-0000-0000-000000000000}"/>
          </ac:spMkLst>
        </pc:spChg>
        <pc:spChg chg="mod">
          <ac:chgData name="Cao Tianyue" userId="002e49554a3b1526" providerId="LiveId" clId="{AB94867C-7F1F-4F52-A7CC-1BBF41B9F577}" dt="2020-11-20T02:42:50.593" v="38950" actId="947"/>
          <ac:spMkLst>
            <pc:docMk/>
            <pc:sldMk cId="0" sldId="297"/>
            <ac:spMk id="9008" creationId="{00000000-0000-0000-0000-000000000000}"/>
          </ac:spMkLst>
        </pc:spChg>
        <pc:spChg chg="mod">
          <ac:chgData name="Cao Tianyue" userId="002e49554a3b1526" providerId="LiveId" clId="{AB94867C-7F1F-4F52-A7CC-1BBF41B9F577}" dt="2020-11-20T02:42:50.592" v="38946" actId="947"/>
          <ac:spMkLst>
            <pc:docMk/>
            <pc:sldMk cId="0" sldId="297"/>
            <ac:spMk id="9009" creationId="{00000000-0000-0000-0000-000000000000}"/>
          </ac:spMkLst>
        </pc:spChg>
        <pc:spChg chg="mod">
          <ac:chgData name="Cao Tianyue" userId="002e49554a3b1526" providerId="LiveId" clId="{AB94867C-7F1F-4F52-A7CC-1BBF41B9F577}" dt="2020-11-20T02:42:50.592" v="38942" actId="947"/>
          <ac:spMkLst>
            <pc:docMk/>
            <pc:sldMk cId="0" sldId="297"/>
            <ac:spMk id="9010" creationId="{00000000-0000-0000-0000-000000000000}"/>
          </ac:spMkLst>
        </pc:spChg>
        <pc:spChg chg="mod">
          <ac:chgData name="Cao Tianyue" userId="002e49554a3b1526" providerId="LiveId" clId="{AB94867C-7F1F-4F52-A7CC-1BBF41B9F577}" dt="2020-11-20T02:42:50.592" v="38938" actId="947"/>
          <ac:spMkLst>
            <pc:docMk/>
            <pc:sldMk cId="0" sldId="297"/>
            <ac:spMk id="9011" creationId="{00000000-0000-0000-0000-000000000000}"/>
          </ac:spMkLst>
        </pc:spChg>
        <pc:spChg chg="mod">
          <ac:chgData name="Cao Tianyue" userId="002e49554a3b1526" providerId="LiveId" clId="{AB94867C-7F1F-4F52-A7CC-1BBF41B9F577}" dt="2020-11-20T02:42:50.592" v="38934" actId="947"/>
          <ac:spMkLst>
            <pc:docMk/>
            <pc:sldMk cId="0" sldId="297"/>
            <ac:spMk id="9012" creationId="{00000000-0000-0000-0000-000000000000}"/>
          </ac:spMkLst>
        </pc:spChg>
        <pc:spChg chg="mod">
          <ac:chgData name="Cao Tianyue" userId="002e49554a3b1526" providerId="LiveId" clId="{AB94867C-7F1F-4F52-A7CC-1BBF41B9F577}" dt="2020-11-20T02:42:50.591" v="38930" actId="947"/>
          <ac:spMkLst>
            <pc:docMk/>
            <pc:sldMk cId="0" sldId="297"/>
            <ac:spMk id="9013" creationId="{00000000-0000-0000-0000-000000000000}"/>
          </ac:spMkLst>
        </pc:spChg>
        <pc:spChg chg="mod">
          <ac:chgData name="Cao Tianyue" userId="002e49554a3b1526" providerId="LiveId" clId="{AB94867C-7F1F-4F52-A7CC-1BBF41B9F577}" dt="2020-11-20T02:42:50.571" v="38582" actId="947"/>
          <ac:spMkLst>
            <pc:docMk/>
            <pc:sldMk cId="0" sldId="297"/>
            <ac:spMk id="9015" creationId="{00000000-0000-0000-0000-000000000000}"/>
          </ac:spMkLst>
        </pc:spChg>
        <pc:spChg chg="mod">
          <ac:chgData name="Cao Tianyue" userId="002e49554a3b1526" providerId="LiveId" clId="{AB94867C-7F1F-4F52-A7CC-1BBF41B9F577}" dt="2020-11-20T02:42:50.564" v="38489" actId="947"/>
          <ac:spMkLst>
            <pc:docMk/>
            <pc:sldMk cId="0" sldId="297"/>
            <ac:spMk id="9016" creationId="{00000000-0000-0000-0000-000000000000}"/>
          </ac:spMkLst>
        </pc:spChg>
        <pc:spChg chg="mod">
          <ac:chgData name="Cao Tianyue" userId="002e49554a3b1526" providerId="LiveId" clId="{AB94867C-7F1F-4F52-A7CC-1BBF41B9F577}" dt="2020-11-20T02:42:50.558" v="38402" actId="947"/>
          <ac:spMkLst>
            <pc:docMk/>
            <pc:sldMk cId="0" sldId="297"/>
            <ac:spMk id="9017" creationId="{00000000-0000-0000-0000-000000000000}"/>
          </ac:spMkLst>
        </pc:spChg>
        <pc:spChg chg="mod">
          <ac:chgData name="Cao Tianyue" userId="002e49554a3b1526" providerId="LiveId" clId="{AB94867C-7F1F-4F52-A7CC-1BBF41B9F577}" dt="2020-11-20T02:42:50.553" v="38322" actId="947"/>
          <ac:spMkLst>
            <pc:docMk/>
            <pc:sldMk cId="0" sldId="297"/>
            <ac:spMk id="9018" creationId="{00000000-0000-0000-0000-000000000000}"/>
          </ac:spMkLst>
        </pc:spChg>
        <pc:spChg chg="mod">
          <ac:chgData name="Cao Tianyue" userId="002e49554a3b1526" providerId="LiveId" clId="{AB94867C-7F1F-4F52-A7CC-1BBF41B9F577}" dt="2020-11-20T02:42:50.550" v="38265" actId="947"/>
          <ac:spMkLst>
            <pc:docMk/>
            <pc:sldMk cId="0" sldId="297"/>
            <ac:spMk id="9019" creationId="{00000000-0000-0000-0000-000000000000}"/>
          </ac:spMkLst>
        </pc:spChg>
        <pc:spChg chg="mod">
          <ac:chgData name="Cao Tianyue" userId="002e49554a3b1526" providerId="LiveId" clId="{AB94867C-7F1F-4F52-A7CC-1BBF41B9F577}" dt="2020-11-20T02:42:50.548" v="38232" actId="947"/>
          <ac:spMkLst>
            <pc:docMk/>
            <pc:sldMk cId="0" sldId="297"/>
            <ac:spMk id="9020" creationId="{00000000-0000-0000-0000-000000000000}"/>
          </ac:spMkLst>
        </pc:spChg>
        <pc:spChg chg="mod">
          <ac:chgData name="Cao Tianyue" userId="002e49554a3b1526" providerId="LiveId" clId="{AB94867C-7F1F-4F52-A7CC-1BBF41B9F577}" dt="2020-11-20T02:42:50.570" v="38573" actId="947"/>
          <ac:spMkLst>
            <pc:docMk/>
            <pc:sldMk cId="0" sldId="297"/>
            <ac:spMk id="9022" creationId="{00000000-0000-0000-0000-000000000000}"/>
          </ac:spMkLst>
        </pc:spChg>
        <pc:spChg chg="mod">
          <ac:chgData name="Cao Tianyue" userId="002e49554a3b1526" providerId="LiveId" clId="{AB94867C-7F1F-4F52-A7CC-1BBF41B9F577}" dt="2020-11-20T02:42:50.565" v="38505" actId="947"/>
          <ac:spMkLst>
            <pc:docMk/>
            <pc:sldMk cId="0" sldId="297"/>
            <ac:spMk id="9023" creationId="{00000000-0000-0000-0000-000000000000}"/>
          </ac:spMkLst>
        </pc:spChg>
        <pc:spChg chg="mod">
          <ac:chgData name="Cao Tianyue" userId="002e49554a3b1526" providerId="LiveId" clId="{AB94867C-7F1F-4F52-A7CC-1BBF41B9F577}" dt="2020-11-20T02:42:50.560" v="38426" actId="947"/>
          <ac:spMkLst>
            <pc:docMk/>
            <pc:sldMk cId="0" sldId="297"/>
            <ac:spMk id="9024" creationId="{00000000-0000-0000-0000-000000000000}"/>
          </ac:spMkLst>
        </pc:spChg>
        <pc:spChg chg="mod">
          <ac:chgData name="Cao Tianyue" userId="002e49554a3b1526" providerId="LiveId" clId="{AB94867C-7F1F-4F52-A7CC-1BBF41B9F577}" dt="2020-11-20T02:42:50.555" v="38350" actId="947"/>
          <ac:spMkLst>
            <pc:docMk/>
            <pc:sldMk cId="0" sldId="297"/>
            <ac:spMk id="9025" creationId="{00000000-0000-0000-0000-000000000000}"/>
          </ac:spMkLst>
        </pc:spChg>
        <pc:spChg chg="mod">
          <ac:chgData name="Cao Tianyue" userId="002e49554a3b1526" providerId="LiveId" clId="{AB94867C-7F1F-4F52-A7CC-1BBF41B9F577}" dt="2020-11-20T02:42:50.551" v="38290" actId="947"/>
          <ac:spMkLst>
            <pc:docMk/>
            <pc:sldMk cId="0" sldId="297"/>
            <ac:spMk id="9026" creationId="{00000000-0000-0000-0000-000000000000}"/>
          </ac:spMkLst>
        </pc:spChg>
        <pc:spChg chg="mod">
          <ac:chgData name="Cao Tianyue" userId="002e49554a3b1526" providerId="LiveId" clId="{AB94867C-7F1F-4F52-A7CC-1BBF41B9F577}" dt="2020-11-20T02:42:50.591" v="38926" actId="947"/>
          <ac:spMkLst>
            <pc:docMk/>
            <pc:sldMk cId="0" sldId="297"/>
            <ac:spMk id="9028" creationId="{00000000-0000-0000-0000-000000000000}"/>
          </ac:spMkLst>
        </pc:spChg>
        <pc:spChg chg="mod">
          <ac:chgData name="Cao Tianyue" userId="002e49554a3b1526" providerId="LiveId" clId="{AB94867C-7F1F-4F52-A7CC-1BBF41B9F577}" dt="2020-11-20T02:42:50.591" v="38922" actId="947"/>
          <ac:spMkLst>
            <pc:docMk/>
            <pc:sldMk cId="0" sldId="297"/>
            <ac:spMk id="9029" creationId="{00000000-0000-0000-0000-000000000000}"/>
          </ac:spMkLst>
        </pc:spChg>
        <pc:spChg chg="mod">
          <ac:chgData name="Cao Tianyue" userId="002e49554a3b1526" providerId="LiveId" clId="{AB94867C-7F1F-4F52-A7CC-1BBF41B9F577}" dt="2020-11-20T02:42:50.591" v="38918" actId="947"/>
          <ac:spMkLst>
            <pc:docMk/>
            <pc:sldMk cId="0" sldId="297"/>
            <ac:spMk id="9030" creationId="{00000000-0000-0000-0000-000000000000}"/>
          </ac:spMkLst>
        </pc:spChg>
        <pc:spChg chg="mod">
          <ac:chgData name="Cao Tianyue" userId="002e49554a3b1526" providerId="LiveId" clId="{AB94867C-7F1F-4F52-A7CC-1BBF41B9F577}" dt="2020-11-20T02:42:50.591" v="38914" actId="947"/>
          <ac:spMkLst>
            <pc:docMk/>
            <pc:sldMk cId="0" sldId="297"/>
            <ac:spMk id="9031" creationId="{00000000-0000-0000-0000-000000000000}"/>
          </ac:spMkLst>
        </pc:spChg>
        <pc:spChg chg="mod">
          <ac:chgData name="Cao Tianyue" userId="002e49554a3b1526" providerId="LiveId" clId="{AB94867C-7F1F-4F52-A7CC-1BBF41B9F577}" dt="2020-11-20T02:42:50.590" v="38910" actId="947"/>
          <ac:spMkLst>
            <pc:docMk/>
            <pc:sldMk cId="0" sldId="297"/>
            <ac:spMk id="9032" creationId="{00000000-0000-0000-0000-000000000000}"/>
          </ac:spMkLst>
        </pc:spChg>
        <pc:spChg chg="mod">
          <ac:chgData name="Cao Tianyue" userId="002e49554a3b1526" providerId="LiveId" clId="{AB94867C-7F1F-4F52-A7CC-1BBF41B9F577}" dt="2020-11-20T02:42:50.590" v="38906" actId="947"/>
          <ac:spMkLst>
            <pc:docMk/>
            <pc:sldMk cId="0" sldId="297"/>
            <ac:spMk id="9033" creationId="{00000000-0000-0000-0000-000000000000}"/>
          </ac:spMkLst>
        </pc:spChg>
        <pc:spChg chg="mod">
          <ac:chgData name="Cao Tianyue" userId="002e49554a3b1526" providerId="LiveId" clId="{AB94867C-7F1F-4F52-A7CC-1BBF41B9F577}" dt="2020-11-20T02:42:50.590" v="38902" actId="947"/>
          <ac:spMkLst>
            <pc:docMk/>
            <pc:sldMk cId="0" sldId="297"/>
            <ac:spMk id="9034" creationId="{00000000-0000-0000-0000-000000000000}"/>
          </ac:spMkLst>
        </pc:spChg>
        <pc:spChg chg="mod">
          <ac:chgData name="Cao Tianyue" userId="002e49554a3b1526" providerId="LiveId" clId="{AB94867C-7F1F-4F52-A7CC-1BBF41B9F577}" dt="2020-11-20T02:42:50.589" v="38898" actId="947"/>
          <ac:spMkLst>
            <pc:docMk/>
            <pc:sldMk cId="0" sldId="297"/>
            <ac:spMk id="9036" creationId="{00000000-0000-0000-0000-000000000000}"/>
          </ac:spMkLst>
        </pc:spChg>
        <pc:spChg chg="mod">
          <ac:chgData name="Cao Tianyue" userId="002e49554a3b1526" providerId="LiveId" clId="{AB94867C-7F1F-4F52-A7CC-1BBF41B9F577}" dt="2020-11-20T02:42:50.589" v="38894" actId="947"/>
          <ac:spMkLst>
            <pc:docMk/>
            <pc:sldMk cId="0" sldId="297"/>
            <ac:spMk id="9037" creationId="{00000000-0000-0000-0000-000000000000}"/>
          </ac:spMkLst>
        </pc:spChg>
        <pc:spChg chg="mod">
          <ac:chgData name="Cao Tianyue" userId="002e49554a3b1526" providerId="LiveId" clId="{AB94867C-7F1F-4F52-A7CC-1BBF41B9F577}" dt="2020-11-20T02:42:50.589" v="38890" actId="947"/>
          <ac:spMkLst>
            <pc:docMk/>
            <pc:sldMk cId="0" sldId="297"/>
            <ac:spMk id="9038" creationId="{00000000-0000-0000-0000-000000000000}"/>
          </ac:spMkLst>
        </pc:spChg>
        <pc:spChg chg="mod">
          <ac:chgData name="Cao Tianyue" userId="002e49554a3b1526" providerId="LiveId" clId="{AB94867C-7F1F-4F52-A7CC-1BBF41B9F577}" dt="2020-11-20T02:42:50.589" v="38886" actId="947"/>
          <ac:spMkLst>
            <pc:docMk/>
            <pc:sldMk cId="0" sldId="297"/>
            <ac:spMk id="9039" creationId="{00000000-0000-0000-0000-000000000000}"/>
          </ac:spMkLst>
        </pc:spChg>
        <pc:spChg chg="mod">
          <ac:chgData name="Cao Tianyue" userId="002e49554a3b1526" providerId="LiveId" clId="{AB94867C-7F1F-4F52-A7CC-1BBF41B9F577}" dt="2020-11-20T02:42:50.588" v="38882" actId="947"/>
          <ac:spMkLst>
            <pc:docMk/>
            <pc:sldMk cId="0" sldId="297"/>
            <ac:spMk id="9040" creationId="{00000000-0000-0000-0000-000000000000}"/>
          </ac:spMkLst>
        </pc:spChg>
        <pc:spChg chg="mod">
          <ac:chgData name="Cao Tianyue" userId="002e49554a3b1526" providerId="LiveId" clId="{AB94867C-7F1F-4F52-A7CC-1BBF41B9F577}" dt="2020-11-20T02:42:50.588" v="38878" actId="947"/>
          <ac:spMkLst>
            <pc:docMk/>
            <pc:sldMk cId="0" sldId="297"/>
            <ac:spMk id="9041" creationId="{00000000-0000-0000-0000-000000000000}"/>
          </ac:spMkLst>
        </pc:spChg>
        <pc:spChg chg="mod">
          <ac:chgData name="Cao Tianyue" userId="002e49554a3b1526" providerId="LiveId" clId="{AB94867C-7F1F-4F52-A7CC-1BBF41B9F577}" dt="2020-11-20T02:42:50.588" v="38874" actId="947"/>
          <ac:spMkLst>
            <pc:docMk/>
            <pc:sldMk cId="0" sldId="297"/>
            <ac:spMk id="9043" creationId="{00000000-0000-0000-0000-000000000000}"/>
          </ac:spMkLst>
        </pc:spChg>
        <pc:spChg chg="mod">
          <ac:chgData name="Cao Tianyue" userId="002e49554a3b1526" providerId="LiveId" clId="{AB94867C-7F1F-4F52-A7CC-1BBF41B9F577}" dt="2020-11-20T02:42:50.588" v="38870" actId="947"/>
          <ac:spMkLst>
            <pc:docMk/>
            <pc:sldMk cId="0" sldId="297"/>
            <ac:spMk id="9044" creationId="{00000000-0000-0000-0000-000000000000}"/>
          </ac:spMkLst>
        </pc:spChg>
        <pc:spChg chg="mod">
          <ac:chgData name="Cao Tianyue" userId="002e49554a3b1526" providerId="LiveId" clId="{AB94867C-7F1F-4F52-A7CC-1BBF41B9F577}" dt="2020-11-20T02:42:50.587" v="38866" actId="947"/>
          <ac:spMkLst>
            <pc:docMk/>
            <pc:sldMk cId="0" sldId="297"/>
            <ac:spMk id="9045" creationId="{00000000-0000-0000-0000-000000000000}"/>
          </ac:spMkLst>
        </pc:spChg>
        <pc:spChg chg="mod">
          <ac:chgData name="Cao Tianyue" userId="002e49554a3b1526" providerId="LiveId" clId="{AB94867C-7F1F-4F52-A7CC-1BBF41B9F577}" dt="2020-11-20T02:42:50.587" v="38862" actId="947"/>
          <ac:spMkLst>
            <pc:docMk/>
            <pc:sldMk cId="0" sldId="297"/>
            <ac:spMk id="9047" creationId="{00000000-0000-0000-0000-000000000000}"/>
          </ac:spMkLst>
        </pc:spChg>
        <pc:spChg chg="mod">
          <ac:chgData name="Cao Tianyue" userId="002e49554a3b1526" providerId="LiveId" clId="{AB94867C-7F1F-4F52-A7CC-1BBF41B9F577}" dt="2020-11-20T02:42:50.587" v="38858" actId="947"/>
          <ac:spMkLst>
            <pc:docMk/>
            <pc:sldMk cId="0" sldId="297"/>
            <ac:spMk id="9048" creationId="{00000000-0000-0000-0000-000000000000}"/>
          </ac:spMkLst>
        </pc:spChg>
        <pc:spChg chg="mod">
          <ac:chgData name="Cao Tianyue" userId="002e49554a3b1526" providerId="LiveId" clId="{AB94867C-7F1F-4F52-A7CC-1BBF41B9F577}" dt="2020-11-20T02:42:50.587" v="38854" actId="947"/>
          <ac:spMkLst>
            <pc:docMk/>
            <pc:sldMk cId="0" sldId="297"/>
            <ac:spMk id="9049" creationId="{00000000-0000-0000-0000-000000000000}"/>
          </ac:spMkLst>
        </pc:spChg>
        <pc:spChg chg="mod">
          <ac:chgData name="Cao Tianyue" userId="002e49554a3b1526" providerId="LiveId" clId="{AB94867C-7F1F-4F52-A7CC-1BBF41B9F577}" dt="2020-11-20T02:42:50.587" v="38850" actId="947"/>
          <ac:spMkLst>
            <pc:docMk/>
            <pc:sldMk cId="0" sldId="297"/>
            <ac:spMk id="9050" creationId="{00000000-0000-0000-0000-000000000000}"/>
          </ac:spMkLst>
        </pc:spChg>
        <pc:spChg chg="mod">
          <ac:chgData name="Cao Tianyue" userId="002e49554a3b1526" providerId="LiveId" clId="{AB94867C-7F1F-4F52-A7CC-1BBF41B9F577}" dt="2020-11-20T02:42:50.586" v="38846" actId="947"/>
          <ac:spMkLst>
            <pc:docMk/>
            <pc:sldMk cId="0" sldId="297"/>
            <ac:spMk id="9051" creationId="{00000000-0000-0000-0000-000000000000}"/>
          </ac:spMkLst>
        </pc:spChg>
        <pc:spChg chg="mod">
          <ac:chgData name="Cao Tianyue" userId="002e49554a3b1526" providerId="LiveId" clId="{AB94867C-7F1F-4F52-A7CC-1BBF41B9F577}" dt="2020-11-20T02:42:50.586" v="38842" actId="947"/>
          <ac:spMkLst>
            <pc:docMk/>
            <pc:sldMk cId="0" sldId="297"/>
            <ac:spMk id="9052" creationId="{00000000-0000-0000-0000-000000000000}"/>
          </ac:spMkLst>
        </pc:spChg>
        <pc:spChg chg="mod">
          <ac:chgData name="Cao Tianyue" userId="002e49554a3b1526" providerId="LiveId" clId="{AB94867C-7F1F-4F52-A7CC-1BBF41B9F577}" dt="2020-11-20T02:42:50.586" v="38838" actId="947"/>
          <ac:spMkLst>
            <pc:docMk/>
            <pc:sldMk cId="0" sldId="297"/>
            <ac:spMk id="9053" creationId="{00000000-0000-0000-0000-000000000000}"/>
          </ac:spMkLst>
        </pc:spChg>
        <pc:spChg chg="mod">
          <ac:chgData name="Cao Tianyue" userId="002e49554a3b1526" providerId="LiveId" clId="{AB94867C-7F1F-4F52-A7CC-1BBF41B9F577}" dt="2020-11-20T02:42:50.586" v="38834" actId="947"/>
          <ac:spMkLst>
            <pc:docMk/>
            <pc:sldMk cId="0" sldId="297"/>
            <ac:spMk id="9054" creationId="{00000000-0000-0000-0000-000000000000}"/>
          </ac:spMkLst>
        </pc:spChg>
        <pc:spChg chg="mod">
          <ac:chgData name="Cao Tianyue" userId="002e49554a3b1526" providerId="LiveId" clId="{AB94867C-7F1F-4F52-A7CC-1BBF41B9F577}" dt="2020-11-20T02:42:50.585" v="38830" actId="947"/>
          <ac:spMkLst>
            <pc:docMk/>
            <pc:sldMk cId="0" sldId="297"/>
            <ac:spMk id="9056" creationId="{00000000-0000-0000-0000-000000000000}"/>
          </ac:spMkLst>
        </pc:spChg>
        <pc:spChg chg="mod">
          <ac:chgData name="Cao Tianyue" userId="002e49554a3b1526" providerId="LiveId" clId="{AB94867C-7F1F-4F52-A7CC-1BBF41B9F577}" dt="2020-11-20T02:42:50.585" v="38826" actId="947"/>
          <ac:spMkLst>
            <pc:docMk/>
            <pc:sldMk cId="0" sldId="297"/>
            <ac:spMk id="9057" creationId="{00000000-0000-0000-0000-000000000000}"/>
          </ac:spMkLst>
        </pc:spChg>
        <pc:spChg chg="mod">
          <ac:chgData name="Cao Tianyue" userId="002e49554a3b1526" providerId="LiveId" clId="{AB94867C-7F1F-4F52-A7CC-1BBF41B9F577}" dt="2020-11-20T02:42:50.585" v="38822" actId="947"/>
          <ac:spMkLst>
            <pc:docMk/>
            <pc:sldMk cId="0" sldId="297"/>
            <ac:spMk id="9058" creationId="{00000000-0000-0000-0000-000000000000}"/>
          </ac:spMkLst>
        </pc:spChg>
        <pc:spChg chg="mod">
          <ac:chgData name="Cao Tianyue" userId="002e49554a3b1526" providerId="LiveId" clId="{AB94867C-7F1F-4F52-A7CC-1BBF41B9F577}" dt="2020-11-20T02:42:50.585" v="38818" actId="947"/>
          <ac:spMkLst>
            <pc:docMk/>
            <pc:sldMk cId="0" sldId="297"/>
            <ac:spMk id="9059" creationId="{00000000-0000-0000-0000-000000000000}"/>
          </ac:spMkLst>
        </pc:spChg>
        <pc:spChg chg="mod">
          <ac:chgData name="Cao Tianyue" userId="002e49554a3b1526" providerId="LiveId" clId="{AB94867C-7F1F-4F52-A7CC-1BBF41B9F577}" dt="2020-11-20T02:42:50.584" v="38814" actId="947"/>
          <ac:spMkLst>
            <pc:docMk/>
            <pc:sldMk cId="0" sldId="297"/>
            <ac:spMk id="9060" creationId="{00000000-0000-0000-0000-000000000000}"/>
          </ac:spMkLst>
        </pc:spChg>
        <pc:spChg chg="mod">
          <ac:chgData name="Cao Tianyue" userId="002e49554a3b1526" providerId="LiveId" clId="{AB94867C-7F1F-4F52-A7CC-1BBF41B9F577}" dt="2020-11-20T02:42:50.584" v="38810" actId="947"/>
          <ac:spMkLst>
            <pc:docMk/>
            <pc:sldMk cId="0" sldId="297"/>
            <ac:spMk id="9061" creationId="{00000000-0000-0000-0000-000000000000}"/>
          </ac:spMkLst>
        </pc:spChg>
        <pc:spChg chg="mod">
          <ac:chgData name="Cao Tianyue" userId="002e49554a3b1526" providerId="LiveId" clId="{AB94867C-7F1F-4F52-A7CC-1BBF41B9F577}" dt="2020-11-20T02:42:50.584" v="38806" actId="947"/>
          <ac:spMkLst>
            <pc:docMk/>
            <pc:sldMk cId="0" sldId="297"/>
            <ac:spMk id="9062" creationId="{00000000-0000-0000-0000-000000000000}"/>
          </ac:spMkLst>
        </pc:spChg>
        <pc:spChg chg="mod">
          <ac:chgData name="Cao Tianyue" userId="002e49554a3b1526" providerId="LiveId" clId="{AB94867C-7F1F-4F52-A7CC-1BBF41B9F577}" dt="2020-11-20T02:42:50.584" v="38802" actId="947"/>
          <ac:spMkLst>
            <pc:docMk/>
            <pc:sldMk cId="0" sldId="297"/>
            <ac:spMk id="9063" creationId="{00000000-0000-0000-0000-000000000000}"/>
          </ac:spMkLst>
        </pc:spChg>
        <pc:spChg chg="mod">
          <ac:chgData name="Cao Tianyue" userId="002e49554a3b1526" providerId="LiveId" clId="{AB94867C-7F1F-4F52-A7CC-1BBF41B9F577}" dt="2020-11-20T02:42:50.583" v="38798" actId="947"/>
          <ac:spMkLst>
            <pc:docMk/>
            <pc:sldMk cId="0" sldId="297"/>
            <ac:spMk id="9064" creationId="{00000000-0000-0000-0000-000000000000}"/>
          </ac:spMkLst>
        </pc:spChg>
        <pc:spChg chg="mod">
          <ac:chgData name="Cao Tianyue" userId="002e49554a3b1526" providerId="LiveId" clId="{AB94867C-7F1F-4F52-A7CC-1BBF41B9F577}" dt="2020-11-20T02:42:50.583" v="38794" actId="947"/>
          <ac:spMkLst>
            <pc:docMk/>
            <pc:sldMk cId="0" sldId="297"/>
            <ac:spMk id="9065" creationId="{00000000-0000-0000-0000-000000000000}"/>
          </ac:spMkLst>
        </pc:spChg>
        <pc:spChg chg="mod">
          <ac:chgData name="Cao Tianyue" userId="002e49554a3b1526" providerId="LiveId" clId="{AB94867C-7F1F-4F52-A7CC-1BBF41B9F577}" dt="2020-11-20T02:42:50.583" v="38790" actId="947"/>
          <ac:spMkLst>
            <pc:docMk/>
            <pc:sldMk cId="0" sldId="297"/>
            <ac:spMk id="9066" creationId="{00000000-0000-0000-0000-000000000000}"/>
          </ac:spMkLst>
        </pc:spChg>
        <pc:spChg chg="mod">
          <ac:chgData name="Cao Tianyue" userId="002e49554a3b1526" providerId="LiveId" clId="{AB94867C-7F1F-4F52-A7CC-1BBF41B9F577}" dt="2020-11-20T02:42:50.583" v="38786" actId="947"/>
          <ac:spMkLst>
            <pc:docMk/>
            <pc:sldMk cId="0" sldId="297"/>
            <ac:spMk id="9068" creationId="{00000000-0000-0000-0000-000000000000}"/>
          </ac:spMkLst>
        </pc:spChg>
        <pc:spChg chg="mod">
          <ac:chgData name="Cao Tianyue" userId="002e49554a3b1526" providerId="LiveId" clId="{AB94867C-7F1F-4F52-A7CC-1BBF41B9F577}" dt="2020-11-20T02:42:50.582" v="38782" actId="947"/>
          <ac:spMkLst>
            <pc:docMk/>
            <pc:sldMk cId="0" sldId="297"/>
            <ac:spMk id="9069" creationId="{00000000-0000-0000-0000-000000000000}"/>
          </ac:spMkLst>
        </pc:spChg>
        <pc:spChg chg="mod">
          <ac:chgData name="Cao Tianyue" userId="002e49554a3b1526" providerId="LiveId" clId="{AB94867C-7F1F-4F52-A7CC-1BBF41B9F577}" dt="2020-11-20T02:42:50.582" v="38778" actId="947"/>
          <ac:spMkLst>
            <pc:docMk/>
            <pc:sldMk cId="0" sldId="297"/>
            <ac:spMk id="9070" creationId="{00000000-0000-0000-0000-000000000000}"/>
          </ac:spMkLst>
        </pc:spChg>
        <pc:spChg chg="mod">
          <ac:chgData name="Cao Tianyue" userId="002e49554a3b1526" providerId="LiveId" clId="{AB94867C-7F1F-4F52-A7CC-1BBF41B9F577}" dt="2020-11-20T02:42:50.582" v="38774" actId="947"/>
          <ac:spMkLst>
            <pc:docMk/>
            <pc:sldMk cId="0" sldId="297"/>
            <ac:spMk id="9071" creationId="{00000000-0000-0000-0000-000000000000}"/>
          </ac:spMkLst>
        </pc:spChg>
        <pc:spChg chg="mod">
          <ac:chgData name="Cao Tianyue" userId="002e49554a3b1526" providerId="LiveId" clId="{AB94867C-7F1F-4F52-A7CC-1BBF41B9F577}" dt="2020-11-20T02:42:50.582" v="38770" actId="947"/>
          <ac:spMkLst>
            <pc:docMk/>
            <pc:sldMk cId="0" sldId="297"/>
            <ac:spMk id="9072" creationId="{00000000-0000-0000-0000-000000000000}"/>
          </ac:spMkLst>
        </pc:spChg>
        <pc:spChg chg="mod">
          <ac:chgData name="Cao Tianyue" userId="002e49554a3b1526" providerId="LiveId" clId="{AB94867C-7F1F-4F52-A7CC-1BBF41B9F577}" dt="2020-11-20T02:42:50.581" v="38766" actId="947"/>
          <ac:spMkLst>
            <pc:docMk/>
            <pc:sldMk cId="0" sldId="297"/>
            <ac:spMk id="9073" creationId="{00000000-0000-0000-0000-000000000000}"/>
          </ac:spMkLst>
        </pc:spChg>
        <pc:spChg chg="mod">
          <ac:chgData name="Cao Tianyue" userId="002e49554a3b1526" providerId="LiveId" clId="{AB94867C-7F1F-4F52-A7CC-1BBF41B9F577}" dt="2020-11-20T02:42:50.581" v="38762" actId="947"/>
          <ac:spMkLst>
            <pc:docMk/>
            <pc:sldMk cId="0" sldId="297"/>
            <ac:spMk id="9075" creationId="{00000000-0000-0000-0000-000000000000}"/>
          </ac:spMkLst>
        </pc:spChg>
        <pc:spChg chg="mod">
          <ac:chgData name="Cao Tianyue" userId="002e49554a3b1526" providerId="LiveId" clId="{AB94867C-7F1F-4F52-A7CC-1BBF41B9F577}" dt="2020-11-20T02:42:50.581" v="38758" actId="947"/>
          <ac:spMkLst>
            <pc:docMk/>
            <pc:sldMk cId="0" sldId="297"/>
            <ac:spMk id="9076" creationId="{00000000-0000-0000-0000-000000000000}"/>
          </ac:spMkLst>
        </pc:spChg>
        <pc:spChg chg="mod">
          <ac:chgData name="Cao Tianyue" userId="002e49554a3b1526" providerId="LiveId" clId="{AB94867C-7F1F-4F52-A7CC-1BBF41B9F577}" dt="2020-11-20T02:42:50.581" v="38754" actId="947"/>
          <ac:spMkLst>
            <pc:docMk/>
            <pc:sldMk cId="0" sldId="297"/>
            <ac:spMk id="9077" creationId="{00000000-0000-0000-0000-000000000000}"/>
          </ac:spMkLst>
        </pc:spChg>
        <pc:spChg chg="mod">
          <ac:chgData name="Cao Tianyue" userId="002e49554a3b1526" providerId="LiveId" clId="{AB94867C-7F1F-4F52-A7CC-1BBF41B9F577}" dt="2020-11-20T02:42:50.581" v="38750" actId="947"/>
          <ac:spMkLst>
            <pc:docMk/>
            <pc:sldMk cId="0" sldId="297"/>
            <ac:spMk id="9078" creationId="{00000000-0000-0000-0000-000000000000}"/>
          </ac:spMkLst>
        </pc:spChg>
        <pc:spChg chg="mod">
          <ac:chgData name="Cao Tianyue" userId="002e49554a3b1526" providerId="LiveId" clId="{AB94867C-7F1F-4F52-A7CC-1BBF41B9F577}" dt="2020-11-20T02:42:50.580" v="38746" actId="947"/>
          <ac:spMkLst>
            <pc:docMk/>
            <pc:sldMk cId="0" sldId="297"/>
            <ac:spMk id="9079" creationId="{00000000-0000-0000-0000-000000000000}"/>
          </ac:spMkLst>
        </pc:spChg>
        <pc:spChg chg="mod">
          <ac:chgData name="Cao Tianyue" userId="002e49554a3b1526" providerId="LiveId" clId="{AB94867C-7F1F-4F52-A7CC-1BBF41B9F577}" dt="2020-11-20T02:42:50.580" v="38742" actId="947"/>
          <ac:spMkLst>
            <pc:docMk/>
            <pc:sldMk cId="0" sldId="297"/>
            <ac:spMk id="9081" creationId="{00000000-0000-0000-0000-000000000000}"/>
          </ac:spMkLst>
        </pc:spChg>
        <pc:spChg chg="mod">
          <ac:chgData name="Cao Tianyue" userId="002e49554a3b1526" providerId="LiveId" clId="{AB94867C-7F1F-4F52-A7CC-1BBF41B9F577}" dt="2020-11-20T02:42:50.580" v="38738" actId="947"/>
          <ac:spMkLst>
            <pc:docMk/>
            <pc:sldMk cId="0" sldId="297"/>
            <ac:spMk id="9082" creationId="{00000000-0000-0000-0000-000000000000}"/>
          </ac:spMkLst>
        </pc:spChg>
        <pc:spChg chg="mod">
          <ac:chgData name="Cao Tianyue" userId="002e49554a3b1526" providerId="LiveId" clId="{AB94867C-7F1F-4F52-A7CC-1BBF41B9F577}" dt="2020-11-20T02:42:50.580" v="38734" actId="947"/>
          <ac:spMkLst>
            <pc:docMk/>
            <pc:sldMk cId="0" sldId="297"/>
            <ac:spMk id="9083" creationId="{00000000-0000-0000-0000-000000000000}"/>
          </ac:spMkLst>
        </pc:spChg>
        <pc:spChg chg="mod">
          <ac:chgData name="Cao Tianyue" userId="002e49554a3b1526" providerId="LiveId" clId="{AB94867C-7F1F-4F52-A7CC-1BBF41B9F577}" dt="2020-11-20T02:42:50.579" v="38730" actId="947"/>
          <ac:spMkLst>
            <pc:docMk/>
            <pc:sldMk cId="0" sldId="297"/>
            <ac:spMk id="9084" creationId="{00000000-0000-0000-0000-000000000000}"/>
          </ac:spMkLst>
        </pc:spChg>
        <pc:spChg chg="mod">
          <ac:chgData name="Cao Tianyue" userId="002e49554a3b1526" providerId="LiveId" clId="{AB94867C-7F1F-4F52-A7CC-1BBF41B9F577}" dt="2020-11-20T02:42:50.579" v="38726" actId="947"/>
          <ac:spMkLst>
            <pc:docMk/>
            <pc:sldMk cId="0" sldId="297"/>
            <ac:spMk id="9085" creationId="{00000000-0000-0000-0000-000000000000}"/>
          </ac:spMkLst>
        </pc:spChg>
        <pc:spChg chg="mod">
          <ac:chgData name="Cao Tianyue" userId="002e49554a3b1526" providerId="LiveId" clId="{AB94867C-7F1F-4F52-A7CC-1BBF41B9F577}" dt="2020-11-20T02:42:50.579" v="38722" actId="947"/>
          <ac:spMkLst>
            <pc:docMk/>
            <pc:sldMk cId="0" sldId="297"/>
            <ac:spMk id="9086" creationId="{00000000-0000-0000-0000-000000000000}"/>
          </ac:spMkLst>
        </pc:spChg>
        <pc:spChg chg="mod">
          <ac:chgData name="Cao Tianyue" userId="002e49554a3b1526" providerId="LiveId" clId="{AB94867C-7F1F-4F52-A7CC-1BBF41B9F577}" dt="2020-11-20T02:42:50.579" v="38718" actId="947"/>
          <ac:spMkLst>
            <pc:docMk/>
            <pc:sldMk cId="0" sldId="297"/>
            <ac:spMk id="9087" creationId="{00000000-0000-0000-0000-000000000000}"/>
          </ac:spMkLst>
        </pc:spChg>
        <pc:spChg chg="mod">
          <ac:chgData name="Cao Tianyue" userId="002e49554a3b1526" providerId="LiveId" clId="{AB94867C-7F1F-4F52-A7CC-1BBF41B9F577}" dt="2020-11-20T02:42:50.578" v="38714" actId="947"/>
          <ac:spMkLst>
            <pc:docMk/>
            <pc:sldMk cId="0" sldId="297"/>
            <ac:spMk id="9088" creationId="{00000000-0000-0000-0000-000000000000}"/>
          </ac:spMkLst>
        </pc:spChg>
        <pc:spChg chg="mod">
          <ac:chgData name="Cao Tianyue" userId="002e49554a3b1526" providerId="LiveId" clId="{AB94867C-7F1F-4F52-A7CC-1BBF41B9F577}" dt="2020-11-20T02:42:50.578" v="38710" actId="947"/>
          <ac:spMkLst>
            <pc:docMk/>
            <pc:sldMk cId="0" sldId="297"/>
            <ac:spMk id="9090" creationId="{00000000-0000-0000-0000-000000000000}"/>
          </ac:spMkLst>
        </pc:spChg>
        <pc:spChg chg="mod">
          <ac:chgData name="Cao Tianyue" userId="002e49554a3b1526" providerId="LiveId" clId="{AB94867C-7F1F-4F52-A7CC-1BBF41B9F577}" dt="2020-11-20T02:42:50.578" v="38706" actId="947"/>
          <ac:spMkLst>
            <pc:docMk/>
            <pc:sldMk cId="0" sldId="297"/>
            <ac:spMk id="9091" creationId="{00000000-0000-0000-0000-000000000000}"/>
          </ac:spMkLst>
        </pc:spChg>
        <pc:spChg chg="mod">
          <ac:chgData name="Cao Tianyue" userId="002e49554a3b1526" providerId="LiveId" clId="{AB94867C-7F1F-4F52-A7CC-1BBF41B9F577}" dt="2020-11-20T02:42:50.578" v="38702" actId="947"/>
          <ac:spMkLst>
            <pc:docMk/>
            <pc:sldMk cId="0" sldId="297"/>
            <ac:spMk id="9092" creationId="{00000000-0000-0000-0000-000000000000}"/>
          </ac:spMkLst>
        </pc:spChg>
        <pc:spChg chg="mod">
          <ac:chgData name="Cao Tianyue" userId="002e49554a3b1526" providerId="LiveId" clId="{AB94867C-7F1F-4F52-A7CC-1BBF41B9F577}" dt="2020-11-20T02:42:50.577" v="38698" actId="947"/>
          <ac:spMkLst>
            <pc:docMk/>
            <pc:sldMk cId="0" sldId="297"/>
            <ac:spMk id="9093" creationId="{00000000-0000-0000-0000-000000000000}"/>
          </ac:spMkLst>
        </pc:spChg>
        <pc:spChg chg="mod">
          <ac:chgData name="Cao Tianyue" userId="002e49554a3b1526" providerId="LiveId" clId="{AB94867C-7F1F-4F52-A7CC-1BBF41B9F577}" dt="2020-11-20T02:42:50.577" v="38694" actId="947"/>
          <ac:spMkLst>
            <pc:docMk/>
            <pc:sldMk cId="0" sldId="297"/>
            <ac:spMk id="9094" creationId="{00000000-0000-0000-0000-000000000000}"/>
          </ac:spMkLst>
        </pc:spChg>
        <pc:spChg chg="mod">
          <ac:chgData name="Cao Tianyue" userId="002e49554a3b1526" providerId="LiveId" clId="{AB94867C-7F1F-4F52-A7CC-1BBF41B9F577}" dt="2020-11-20T02:42:50.577" v="38690" actId="947"/>
          <ac:spMkLst>
            <pc:docMk/>
            <pc:sldMk cId="0" sldId="297"/>
            <ac:spMk id="9095" creationId="{00000000-0000-0000-0000-000000000000}"/>
          </ac:spMkLst>
        </pc:spChg>
        <pc:spChg chg="mod">
          <ac:chgData name="Cao Tianyue" userId="002e49554a3b1526" providerId="LiveId" clId="{AB94867C-7F1F-4F52-A7CC-1BBF41B9F577}" dt="2020-11-20T02:42:50.577" v="38686" actId="947"/>
          <ac:spMkLst>
            <pc:docMk/>
            <pc:sldMk cId="0" sldId="297"/>
            <ac:spMk id="9096" creationId="{00000000-0000-0000-0000-000000000000}"/>
          </ac:spMkLst>
        </pc:spChg>
        <pc:spChg chg="mod">
          <ac:chgData name="Cao Tianyue" userId="002e49554a3b1526" providerId="LiveId" clId="{AB94867C-7F1F-4F52-A7CC-1BBF41B9F577}" dt="2020-11-20T02:42:50.576" v="38682" actId="947"/>
          <ac:spMkLst>
            <pc:docMk/>
            <pc:sldMk cId="0" sldId="297"/>
            <ac:spMk id="9098" creationId="{00000000-0000-0000-0000-000000000000}"/>
          </ac:spMkLst>
        </pc:spChg>
        <pc:spChg chg="mod">
          <ac:chgData name="Cao Tianyue" userId="002e49554a3b1526" providerId="LiveId" clId="{AB94867C-7F1F-4F52-A7CC-1BBF41B9F577}" dt="2020-11-20T02:42:50.576" v="38678" actId="947"/>
          <ac:spMkLst>
            <pc:docMk/>
            <pc:sldMk cId="0" sldId="297"/>
            <ac:spMk id="9099" creationId="{00000000-0000-0000-0000-000000000000}"/>
          </ac:spMkLst>
        </pc:spChg>
        <pc:spChg chg="mod">
          <ac:chgData name="Cao Tianyue" userId="002e49554a3b1526" providerId="LiveId" clId="{AB94867C-7F1F-4F52-A7CC-1BBF41B9F577}" dt="2020-11-20T02:42:50.576" v="38674" actId="947"/>
          <ac:spMkLst>
            <pc:docMk/>
            <pc:sldMk cId="0" sldId="297"/>
            <ac:spMk id="9100" creationId="{00000000-0000-0000-0000-000000000000}"/>
          </ac:spMkLst>
        </pc:spChg>
        <pc:spChg chg="mod">
          <ac:chgData name="Cao Tianyue" userId="002e49554a3b1526" providerId="LiveId" clId="{AB94867C-7F1F-4F52-A7CC-1BBF41B9F577}" dt="2020-11-20T02:42:50.576" v="38670" actId="947"/>
          <ac:spMkLst>
            <pc:docMk/>
            <pc:sldMk cId="0" sldId="297"/>
            <ac:spMk id="9101" creationId="{00000000-0000-0000-0000-000000000000}"/>
          </ac:spMkLst>
        </pc:spChg>
        <pc:spChg chg="mod">
          <ac:chgData name="Cao Tianyue" userId="002e49554a3b1526" providerId="LiveId" clId="{AB94867C-7F1F-4F52-A7CC-1BBF41B9F577}" dt="2020-11-20T02:42:50.575" v="38666" actId="947"/>
          <ac:spMkLst>
            <pc:docMk/>
            <pc:sldMk cId="0" sldId="297"/>
            <ac:spMk id="9102" creationId="{00000000-0000-0000-0000-000000000000}"/>
          </ac:spMkLst>
        </pc:spChg>
        <pc:spChg chg="mod">
          <ac:chgData name="Cao Tianyue" userId="002e49554a3b1526" providerId="LiveId" clId="{AB94867C-7F1F-4F52-A7CC-1BBF41B9F577}" dt="2020-11-20T02:42:50.575" v="38662" actId="947"/>
          <ac:spMkLst>
            <pc:docMk/>
            <pc:sldMk cId="0" sldId="297"/>
            <ac:spMk id="9103" creationId="{00000000-0000-0000-0000-000000000000}"/>
          </ac:spMkLst>
        </pc:spChg>
        <pc:spChg chg="mod">
          <ac:chgData name="Cao Tianyue" userId="002e49554a3b1526" providerId="LiveId" clId="{AB94867C-7F1F-4F52-A7CC-1BBF41B9F577}" dt="2020-11-20T02:42:50.575" v="38658" actId="947"/>
          <ac:spMkLst>
            <pc:docMk/>
            <pc:sldMk cId="0" sldId="297"/>
            <ac:spMk id="9104" creationId="{00000000-0000-0000-0000-000000000000}"/>
          </ac:spMkLst>
        </pc:spChg>
        <pc:spChg chg="mod">
          <ac:chgData name="Cao Tianyue" userId="002e49554a3b1526" providerId="LiveId" clId="{AB94867C-7F1F-4F52-A7CC-1BBF41B9F577}" dt="2020-11-20T02:42:50.574" v="38654" actId="947"/>
          <ac:spMkLst>
            <pc:docMk/>
            <pc:sldMk cId="0" sldId="297"/>
            <ac:spMk id="9105" creationId="{00000000-0000-0000-0000-000000000000}"/>
          </ac:spMkLst>
        </pc:spChg>
        <pc:spChg chg="mod">
          <ac:chgData name="Cao Tianyue" userId="002e49554a3b1526" providerId="LiveId" clId="{AB94867C-7F1F-4F52-A7CC-1BBF41B9F577}" dt="2020-11-20T02:42:50.574" v="38650" actId="947"/>
          <ac:spMkLst>
            <pc:docMk/>
            <pc:sldMk cId="0" sldId="297"/>
            <ac:spMk id="9107" creationId="{00000000-0000-0000-0000-000000000000}"/>
          </ac:spMkLst>
        </pc:spChg>
        <pc:spChg chg="mod">
          <ac:chgData name="Cao Tianyue" userId="002e49554a3b1526" providerId="LiveId" clId="{AB94867C-7F1F-4F52-A7CC-1BBF41B9F577}" dt="2020-11-20T02:42:50.574" v="38646" actId="947"/>
          <ac:spMkLst>
            <pc:docMk/>
            <pc:sldMk cId="0" sldId="297"/>
            <ac:spMk id="9108" creationId="{00000000-0000-0000-0000-000000000000}"/>
          </ac:spMkLst>
        </pc:spChg>
        <pc:spChg chg="mod">
          <ac:chgData name="Cao Tianyue" userId="002e49554a3b1526" providerId="LiveId" clId="{AB94867C-7F1F-4F52-A7CC-1BBF41B9F577}" dt="2020-11-20T02:42:50.574" v="38642" actId="947"/>
          <ac:spMkLst>
            <pc:docMk/>
            <pc:sldMk cId="0" sldId="297"/>
            <ac:spMk id="9109" creationId="{00000000-0000-0000-0000-000000000000}"/>
          </ac:spMkLst>
        </pc:spChg>
        <pc:spChg chg="mod">
          <ac:chgData name="Cao Tianyue" userId="002e49554a3b1526" providerId="LiveId" clId="{AB94867C-7F1F-4F52-A7CC-1BBF41B9F577}" dt="2020-11-20T02:42:50.573" v="38638" actId="947"/>
          <ac:spMkLst>
            <pc:docMk/>
            <pc:sldMk cId="0" sldId="297"/>
            <ac:spMk id="9110" creationId="{00000000-0000-0000-0000-000000000000}"/>
          </ac:spMkLst>
        </pc:spChg>
        <pc:spChg chg="mod">
          <ac:chgData name="Cao Tianyue" userId="002e49554a3b1526" providerId="LiveId" clId="{AB94867C-7F1F-4F52-A7CC-1BBF41B9F577}" dt="2020-11-20T02:42:50.573" v="38634" actId="947"/>
          <ac:spMkLst>
            <pc:docMk/>
            <pc:sldMk cId="0" sldId="297"/>
            <ac:spMk id="9111" creationId="{00000000-0000-0000-0000-000000000000}"/>
          </ac:spMkLst>
        </pc:spChg>
        <pc:spChg chg="mod">
          <ac:chgData name="Cao Tianyue" userId="002e49554a3b1526" providerId="LiveId" clId="{AB94867C-7F1F-4F52-A7CC-1BBF41B9F577}" dt="2020-11-20T02:42:50.573" v="38630" actId="947"/>
          <ac:spMkLst>
            <pc:docMk/>
            <pc:sldMk cId="0" sldId="297"/>
            <ac:spMk id="9112" creationId="{00000000-0000-0000-0000-000000000000}"/>
          </ac:spMkLst>
        </pc:spChg>
        <pc:spChg chg="mod">
          <ac:chgData name="Cao Tianyue" userId="002e49554a3b1526" providerId="LiveId" clId="{AB94867C-7F1F-4F52-A7CC-1BBF41B9F577}" dt="2020-11-20T02:42:50.573" v="38626" actId="947"/>
          <ac:spMkLst>
            <pc:docMk/>
            <pc:sldMk cId="0" sldId="297"/>
            <ac:spMk id="9113" creationId="{00000000-0000-0000-0000-000000000000}"/>
          </ac:spMkLst>
        </pc:spChg>
        <pc:spChg chg="mod">
          <ac:chgData name="Cao Tianyue" userId="002e49554a3b1526" providerId="LiveId" clId="{AB94867C-7F1F-4F52-A7CC-1BBF41B9F577}" dt="2020-11-20T02:42:50.573" v="38622" actId="947"/>
          <ac:spMkLst>
            <pc:docMk/>
            <pc:sldMk cId="0" sldId="297"/>
            <ac:spMk id="9114" creationId="{00000000-0000-0000-0000-000000000000}"/>
          </ac:spMkLst>
        </pc:spChg>
        <pc:spChg chg="mod">
          <ac:chgData name="Cao Tianyue" userId="002e49554a3b1526" providerId="LiveId" clId="{AB94867C-7F1F-4F52-A7CC-1BBF41B9F577}" dt="2020-11-20T02:42:50.572" v="38618" actId="947"/>
          <ac:spMkLst>
            <pc:docMk/>
            <pc:sldMk cId="0" sldId="297"/>
            <ac:spMk id="9115" creationId="{00000000-0000-0000-0000-000000000000}"/>
          </ac:spMkLst>
        </pc:spChg>
      </pc:sldChg>
      <pc:sldChg chg="modSp mod">
        <pc:chgData name="Cao Tianyue" userId="002e49554a3b1526" providerId="LiveId" clId="{AB94867C-7F1F-4F52-A7CC-1BBF41B9F577}" dt="2020-11-20T02:42:50.545" v="38194" actId="947"/>
        <pc:sldMkLst>
          <pc:docMk/>
          <pc:sldMk cId="0" sldId="298"/>
        </pc:sldMkLst>
        <pc:spChg chg="mod">
          <ac:chgData name="Cao Tianyue" userId="002e49554a3b1526" providerId="LiveId" clId="{AB94867C-7F1F-4F52-A7CC-1BBF41B9F577}" dt="2020-11-20T02:42:50.545" v="38194" actId="947"/>
          <ac:spMkLst>
            <pc:docMk/>
            <pc:sldMk cId="0" sldId="298"/>
            <ac:spMk id="9120" creationId="{00000000-0000-0000-0000-000000000000}"/>
          </ac:spMkLst>
        </pc:spChg>
        <pc:spChg chg="mod">
          <ac:chgData name="Cao Tianyue" userId="002e49554a3b1526" providerId="LiveId" clId="{AB94867C-7F1F-4F52-A7CC-1BBF41B9F577}" dt="2020-11-20T02:42:50.453" v="36735" actId="947"/>
          <ac:spMkLst>
            <pc:docMk/>
            <pc:sldMk cId="0" sldId="298"/>
            <ac:spMk id="9121" creationId="{00000000-0000-0000-0000-000000000000}"/>
          </ac:spMkLst>
        </pc:spChg>
        <pc:spChg chg="mod">
          <ac:chgData name="Cao Tianyue" userId="002e49554a3b1526" providerId="LiveId" clId="{AB94867C-7F1F-4F52-A7CC-1BBF41B9F577}" dt="2020-11-20T02:42:50.455" v="36775" actId="947"/>
          <ac:spMkLst>
            <pc:docMk/>
            <pc:sldMk cId="0" sldId="298"/>
            <ac:spMk id="9123" creationId="{00000000-0000-0000-0000-000000000000}"/>
          </ac:spMkLst>
        </pc:spChg>
        <pc:spChg chg="mod">
          <ac:chgData name="Cao Tianyue" userId="002e49554a3b1526" providerId="LiveId" clId="{AB94867C-7F1F-4F52-A7CC-1BBF41B9F577}" dt="2020-11-20T02:42:50.450" v="36688" actId="947"/>
          <ac:spMkLst>
            <pc:docMk/>
            <pc:sldMk cId="0" sldId="298"/>
            <ac:spMk id="9124" creationId="{00000000-0000-0000-0000-000000000000}"/>
          </ac:spMkLst>
        </pc:spChg>
        <pc:spChg chg="mod">
          <ac:chgData name="Cao Tianyue" userId="002e49554a3b1526" providerId="LiveId" clId="{AB94867C-7F1F-4F52-A7CC-1BBF41B9F577}" dt="2020-11-20T02:42:50.445" v="36613" actId="947"/>
          <ac:spMkLst>
            <pc:docMk/>
            <pc:sldMk cId="0" sldId="298"/>
            <ac:spMk id="9125" creationId="{00000000-0000-0000-0000-000000000000}"/>
          </ac:spMkLst>
        </pc:spChg>
        <pc:spChg chg="mod">
          <ac:chgData name="Cao Tianyue" userId="002e49554a3b1526" providerId="LiveId" clId="{AB94867C-7F1F-4F52-A7CC-1BBF41B9F577}" dt="2020-11-20T02:42:50.545" v="38190" actId="947"/>
          <ac:spMkLst>
            <pc:docMk/>
            <pc:sldMk cId="0" sldId="298"/>
            <ac:spMk id="9127" creationId="{00000000-0000-0000-0000-000000000000}"/>
          </ac:spMkLst>
        </pc:spChg>
        <pc:spChg chg="mod">
          <ac:chgData name="Cao Tianyue" userId="002e49554a3b1526" providerId="LiveId" clId="{AB94867C-7F1F-4F52-A7CC-1BBF41B9F577}" dt="2020-11-20T02:42:50.544" v="38186" actId="947"/>
          <ac:spMkLst>
            <pc:docMk/>
            <pc:sldMk cId="0" sldId="298"/>
            <ac:spMk id="9128" creationId="{00000000-0000-0000-0000-000000000000}"/>
          </ac:spMkLst>
        </pc:spChg>
        <pc:spChg chg="mod">
          <ac:chgData name="Cao Tianyue" userId="002e49554a3b1526" providerId="LiveId" clId="{AB94867C-7F1F-4F52-A7CC-1BBF41B9F577}" dt="2020-11-20T02:42:50.544" v="38182" actId="947"/>
          <ac:spMkLst>
            <pc:docMk/>
            <pc:sldMk cId="0" sldId="298"/>
            <ac:spMk id="9129" creationId="{00000000-0000-0000-0000-000000000000}"/>
          </ac:spMkLst>
        </pc:spChg>
        <pc:spChg chg="mod">
          <ac:chgData name="Cao Tianyue" userId="002e49554a3b1526" providerId="LiveId" clId="{AB94867C-7F1F-4F52-A7CC-1BBF41B9F577}" dt="2020-11-20T02:42:50.544" v="38178" actId="947"/>
          <ac:spMkLst>
            <pc:docMk/>
            <pc:sldMk cId="0" sldId="298"/>
            <ac:spMk id="9130" creationId="{00000000-0000-0000-0000-000000000000}"/>
          </ac:spMkLst>
        </pc:spChg>
        <pc:spChg chg="mod">
          <ac:chgData name="Cao Tianyue" userId="002e49554a3b1526" providerId="LiveId" clId="{AB94867C-7F1F-4F52-A7CC-1BBF41B9F577}" dt="2020-11-20T02:42:50.543" v="38174" actId="947"/>
          <ac:spMkLst>
            <pc:docMk/>
            <pc:sldMk cId="0" sldId="298"/>
            <ac:spMk id="9132" creationId="{00000000-0000-0000-0000-000000000000}"/>
          </ac:spMkLst>
        </pc:spChg>
        <pc:spChg chg="mod">
          <ac:chgData name="Cao Tianyue" userId="002e49554a3b1526" providerId="LiveId" clId="{AB94867C-7F1F-4F52-A7CC-1BBF41B9F577}" dt="2020-11-20T02:42:50.543" v="38170" actId="947"/>
          <ac:spMkLst>
            <pc:docMk/>
            <pc:sldMk cId="0" sldId="298"/>
            <ac:spMk id="9133" creationId="{00000000-0000-0000-0000-000000000000}"/>
          </ac:spMkLst>
        </pc:spChg>
        <pc:spChg chg="mod">
          <ac:chgData name="Cao Tianyue" userId="002e49554a3b1526" providerId="LiveId" clId="{AB94867C-7F1F-4F52-A7CC-1BBF41B9F577}" dt="2020-11-20T02:42:50.543" v="38166" actId="947"/>
          <ac:spMkLst>
            <pc:docMk/>
            <pc:sldMk cId="0" sldId="298"/>
            <ac:spMk id="9134" creationId="{00000000-0000-0000-0000-000000000000}"/>
          </ac:spMkLst>
        </pc:spChg>
        <pc:spChg chg="mod">
          <ac:chgData name="Cao Tianyue" userId="002e49554a3b1526" providerId="LiveId" clId="{AB94867C-7F1F-4F52-A7CC-1BBF41B9F577}" dt="2020-11-20T02:42:50.542" v="38162" actId="947"/>
          <ac:spMkLst>
            <pc:docMk/>
            <pc:sldMk cId="0" sldId="298"/>
            <ac:spMk id="9135" creationId="{00000000-0000-0000-0000-000000000000}"/>
          </ac:spMkLst>
        </pc:spChg>
        <pc:spChg chg="mod">
          <ac:chgData name="Cao Tianyue" userId="002e49554a3b1526" providerId="LiveId" clId="{AB94867C-7F1F-4F52-A7CC-1BBF41B9F577}" dt="2020-11-20T02:42:50.542" v="38158" actId="947"/>
          <ac:spMkLst>
            <pc:docMk/>
            <pc:sldMk cId="0" sldId="298"/>
            <ac:spMk id="9136" creationId="{00000000-0000-0000-0000-000000000000}"/>
          </ac:spMkLst>
        </pc:spChg>
        <pc:spChg chg="mod">
          <ac:chgData name="Cao Tianyue" userId="002e49554a3b1526" providerId="LiveId" clId="{AB94867C-7F1F-4F52-A7CC-1BBF41B9F577}" dt="2020-11-20T02:42:50.542" v="38154" actId="947"/>
          <ac:spMkLst>
            <pc:docMk/>
            <pc:sldMk cId="0" sldId="298"/>
            <ac:spMk id="9138" creationId="{00000000-0000-0000-0000-000000000000}"/>
          </ac:spMkLst>
        </pc:spChg>
        <pc:spChg chg="mod">
          <ac:chgData name="Cao Tianyue" userId="002e49554a3b1526" providerId="LiveId" clId="{AB94867C-7F1F-4F52-A7CC-1BBF41B9F577}" dt="2020-11-20T02:42:50.541" v="38150" actId="947"/>
          <ac:spMkLst>
            <pc:docMk/>
            <pc:sldMk cId="0" sldId="298"/>
            <ac:spMk id="9139" creationId="{00000000-0000-0000-0000-000000000000}"/>
          </ac:spMkLst>
        </pc:spChg>
        <pc:spChg chg="mod">
          <ac:chgData name="Cao Tianyue" userId="002e49554a3b1526" providerId="LiveId" clId="{AB94867C-7F1F-4F52-A7CC-1BBF41B9F577}" dt="2020-11-20T02:42:50.541" v="38146" actId="947"/>
          <ac:spMkLst>
            <pc:docMk/>
            <pc:sldMk cId="0" sldId="298"/>
            <ac:spMk id="9140" creationId="{00000000-0000-0000-0000-000000000000}"/>
          </ac:spMkLst>
        </pc:spChg>
        <pc:spChg chg="mod">
          <ac:chgData name="Cao Tianyue" userId="002e49554a3b1526" providerId="LiveId" clId="{AB94867C-7F1F-4F52-A7CC-1BBF41B9F577}" dt="2020-11-20T02:42:50.541" v="38142" actId="947"/>
          <ac:spMkLst>
            <pc:docMk/>
            <pc:sldMk cId="0" sldId="298"/>
            <ac:spMk id="9142" creationId="{00000000-0000-0000-0000-000000000000}"/>
          </ac:spMkLst>
        </pc:spChg>
        <pc:spChg chg="mod">
          <ac:chgData name="Cao Tianyue" userId="002e49554a3b1526" providerId="LiveId" clId="{AB94867C-7F1F-4F52-A7CC-1BBF41B9F577}" dt="2020-11-20T02:42:50.540" v="38138" actId="947"/>
          <ac:spMkLst>
            <pc:docMk/>
            <pc:sldMk cId="0" sldId="298"/>
            <ac:spMk id="9143" creationId="{00000000-0000-0000-0000-000000000000}"/>
          </ac:spMkLst>
        </pc:spChg>
        <pc:spChg chg="mod">
          <ac:chgData name="Cao Tianyue" userId="002e49554a3b1526" providerId="LiveId" clId="{AB94867C-7F1F-4F52-A7CC-1BBF41B9F577}" dt="2020-11-20T02:42:50.540" v="38134" actId="947"/>
          <ac:spMkLst>
            <pc:docMk/>
            <pc:sldMk cId="0" sldId="298"/>
            <ac:spMk id="9144" creationId="{00000000-0000-0000-0000-000000000000}"/>
          </ac:spMkLst>
        </pc:spChg>
        <pc:spChg chg="mod">
          <ac:chgData name="Cao Tianyue" userId="002e49554a3b1526" providerId="LiveId" clId="{AB94867C-7F1F-4F52-A7CC-1BBF41B9F577}" dt="2020-11-20T02:42:50.540" v="38130" actId="947"/>
          <ac:spMkLst>
            <pc:docMk/>
            <pc:sldMk cId="0" sldId="298"/>
            <ac:spMk id="9145" creationId="{00000000-0000-0000-0000-000000000000}"/>
          </ac:spMkLst>
        </pc:spChg>
        <pc:spChg chg="mod">
          <ac:chgData name="Cao Tianyue" userId="002e49554a3b1526" providerId="LiveId" clId="{AB94867C-7F1F-4F52-A7CC-1BBF41B9F577}" dt="2020-11-20T02:42:50.540" v="38126" actId="947"/>
          <ac:spMkLst>
            <pc:docMk/>
            <pc:sldMk cId="0" sldId="298"/>
            <ac:spMk id="9146" creationId="{00000000-0000-0000-0000-000000000000}"/>
          </ac:spMkLst>
        </pc:spChg>
        <pc:spChg chg="mod">
          <ac:chgData name="Cao Tianyue" userId="002e49554a3b1526" providerId="LiveId" clId="{AB94867C-7F1F-4F52-A7CC-1BBF41B9F577}" dt="2020-11-20T02:42:50.539" v="38122" actId="947"/>
          <ac:spMkLst>
            <pc:docMk/>
            <pc:sldMk cId="0" sldId="298"/>
            <ac:spMk id="9147" creationId="{00000000-0000-0000-0000-000000000000}"/>
          </ac:spMkLst>
        </pc:spChg>
        <pc:spChg chg="mod">
          <ac:chgData name="Cao Tianyue" userId="002e49554a3b1526" providerId="LiveId" clId="{AB94867C-7F1F-4F52-A7CC-1BBF41B9F577}" dt="2020-11-20T02:42:50.539" v="38118" actId="947"/>
          <ac:spMkLst>
            <pc:docMk/>
            <pc:sldMk cId="0" sldId="298"/>
            <ac:spMk id="9148" creationId="{00000000-0000-0000-0000-000000000000}"/>
          </ac:spMkLst>
        </pc:spChg>
        <pc:spChg chg="mod">
          <ac:chgData name="Cao Tianyue" userId="002e49554a3b1526" providerId="LiveId" clId="{AB94867C-7F1F-4F52-A7CC-1BBF41B9F577}" dt="2020-11-20T02:42:50.539" v="38114" actId="947"/>
          <ac:spMkLst>
            <pc:docMk/>
            <pc:sldMk cId="0" sldId="298"/>
            <ac:spMk id="9149" creationId="{00000000-0000-0000-0000-000000000000}"/>
          </ac:spMkLst>
        </pc:spChg>
        <pc:spChg chg="mod">
          <ac:chgData name="Cao Tianyue" userId="002e49554a3b1526" providerId="LiveId" clId="{AB94867C-7F1F-4F52-A7CC-1BBF41B9F577}" dt="2020-11-20T02:42:50.538" v="38110" actId="947"/>
          <ac:spMkLst>
            <pc:docMk/>
            <pc:sldMk cId="0" sldId="298"/>
            <ac:spMk id="9150" creationId="{00000000-0000-0000-0000-000000000000}"/>
          </ac:spMkLst>
        </pc:spChg>
        <pc:spChg chg="mod">
          <ac:chgData name="Cao Tianyue" userId="002e49554a3b1526" providerId="LiveId" clId="{AB94867C-7F1F-4F52-A7CC-1BBF41B9F577}" dt="2020-11-20T02:42:50.538" v="38106" actId="947"/>
          <ac:spMkLst>
            <pc:docMk/>
            <pc:sldMk cId="0" sldId="298"/>
            <ac:spMk id="9151" creationId="{00000000-0000-0000-0000-000000000000}"/>
          </ac:spMkLst>
        </pc:spChg>
        <pc:spChg chg="mod">
          <ac:chgData name="Cao Tianyue" userId="002e49554a3b1526" providerId="LiveId" clId="{AB94867C-7F1F-4F52-A7CC-1BBF41B9F577}" dt="2020-11-20T02:42:50.538" v="38102" actId="947"/>
          <ac:spMkLst>
            <pc:docMk/>
            <pc:sldMk cId="0" sldId="298"/>
            <ac:spMk id="9153" creationId="{00000000-0000-0000-0000-000000000000}"/>
          </ac:spMkLst>
        </pc:spChg>
        <pc:spChg chg="mod">
          <ac:chgData name="Cao Tianyue" userId="002e49554a3b1526" providerId="LiveId" clId="{AB94867C-7F1F-4F52-A7CC-1BBF41B9F577}" dt="2020-11-20T02:42:50.538" v="38098" actId="947"/>
          <ac:spMkLst>
            <pc:docMk/>
            <pc:sldMk cId="0" sldId="298"/>
            <ac:spMk id="9154" creationId="{00000000-0000-0000-0000-000000000000}"/>
          </ac:spMkLst>
        </pc:spChg>
        <pc:spChg chg="mod">
          <ac:chgData name="Cao Tianyue" userId="002e49554a3b1526" providerId="LiveId" clId="{AB94867C-7F1F-4F52-A7CC-1BBF41B9F577}" dt="2020-11-20T02:42:50.537" v="38094" actId="947"/>
          <ac:spMkLst>
            <pc:docMk/>
            <pc:sldMk cId="0" sldId="298"/>
            <ac:spMk id="9155" creationId="{00000000-0000-0000-0000-000000000000}"/>
          </ac:spMkLst>
        </pc:spChg>
        <pc:spChg chg="mod">
          <ac:chgData name="Cao Tianyue" userId="002e49554a3b1526" providerId="LiveId" clId="{AB94867C-7F1F-4F52-A7CC-1BBF41B9F577}" dt="2020-11-20T02:42:50.537" v="38090" actId="947"/>
          <ac:spMkLst>
            <pc:docMk/>
            <pc:sldMk cId="0" sldId="298"/>
            <ac:spMk id="9156" creationId="{00000000-0000-0000-0000-000000000000}"/>
          </ac:spMkLst>
        </pc:spChg>
        <pc:spChg chg="mod">
          <ac:chgData name="Cao Tianyue" userId="002e49554a3b1526" providerId="LiveId" clId="{AB94867C-7F1F-4F52-A7CC-1BBF41B9F577}" dt="2020-11-20T02:42:50.537" v="38086" actId="947"/>
          <ac:spMkLst>
            <pc:docMk/>
            <pc:sldMk cId="0" sldId="298"/>
            <ac:spMk id="9158" creationId="{00000000-0000-0000-0000-000000000000}"/>
          </ac:spMkLst>
        </pc:spChg>
        <pc:spChg chg="mod">
          <ac:chgData name="Cao Tianyue" userId="002e49554a3b1526" providerId="LiveId" clId="{AB94867C-7F1F-4F52-A7CC-1BBF41B9F577}" dt="2020-11-20T02:42:50.537" v="38082" actId="947"/>
          <ac:spMkLst>
            <pc:docMk/>
            <pc:sldMk cId="0" sldId="298"/>
            <ac:spMk id="9159" creationId="{00000000-0000-0000-0000-000000000000}"/>
          </ac:spMkLst>
        </pc:spChg>
        <pc:spChg chg="mod">
          <ac:chgData name="Cao Tianyue" userId="002e49554a3b1526" providerId="LiveId" clId="{AB94867C-7F1F-4F52-A7CC-1BBF41B9F577}" dt="2020-11-20T02:42:50.536" v="38078" actId="947"/>
          <ac:spMkLst>
            <pc:docMk/>
            <pc:sldMk cId="0" sldId="298"/>
            <ac:spMk id="9160" creationId="{00000000-0000-0000-0000-000000000000}"/>
          </ac:spMkLst>
        </pc:spChg>
        <pc:spChg chg="mod">
          <ac:chgData name="Cao Tianyue" userId="002e49554a3b1526" providerId="LiveId" clId="{AB94867C-7F1F-4F52-A7CC-1BBF41B9F577}" dt="2020-11-20T02:42:50.536" v="38074" actId="947"/>
          <ac:spMkLst>
            <pc:docMk/>
            <pc:sldMk cId="0" sldId="298"/>
            <ac:spMk id="9161" creationId="{00000000-0000-0000-0000-000000000000}"/>
          </ac:spMkLst>
        </pc:spChg>
        <pc:spChg chg="mod">
          <ac:chgData name="Cao Tianyue" userId="002e49554a3b1526" providerId="LiveId" clId="{AB94867C-7F1F-4F52-A7CC-1BBF41B9F577}" dt="2020-11-20T02:42:50.536" v="38070" actId="947"/>
          <ac:spMkLst>
            <pc:docMk/>
            <pc:sldMk cId="0" sldId="298"/>
            <ac:spMk id="9162" creationId="{00000000-0000-0000-0000-000000000000}"/>
          </ac:spMkLst>
        </pc:spChg>
        <pc:spChg chg="mod">
          <ac:chgData name="Cao Tianyue" userId="002e49554a3b1526" providerId="LiveId" clId="{AB94867C-7F1F-4F52-A7CC-1BBF41B9F577}" dt="2020-11-20T02:42:50.536" v="38066" actId="947"/>
          <ac:spMkLst>
            <pc:docMk/>
            <pc:sldMk cId="0" sldId="298"/>
            <ac:spMk id="9164" creationId="{00000000-0000-0000-0000-000000000000}"/>
          </ac:spMkLst>
        </pc:spChg>
        <pc:spChg chg="mod">
          <ac:chgData name="Cao Tianyue" userId="002e49554a3b1526" providerId="LiveId" clId="{AB94867C-7F1F-4F52-A7CC-1BBF41B9F577}" dt="2020-11-20T02:42:50.535" v="38062" actId="947"/>
          <ac:spMkLst>
            <pc:docMk/>
            <pc:sldMk cId="0" sldId="298"/>
            <ac:spMk id="9165" creationId="{00000000-0000-0000-0000-000000000000}"/>
          </ac:spMkLst>
        </pc:spChg>
        <pc:spChg chg="mod">
          <ac:chgData name="Cao Tianyue" userId="002e49554a3b1526" providerId="LiveId" clId="{AB94867C-7F1F-4F52-A7CC-1BBF41B9F577}" dt="2020-11-20T02:42:50.535" v="38058" actId="947"/>
          <ac:spMkLst>
            <pc:docMk/>
            <pc:sldMk cId="0" sldId="298"/>
            <ac:spMk id="9166" creationId="{00000000-0000-0000-0000-000000000000}"/>
          </ac:spMkLst>
        </pc:spChg>
        <pc:spChg chg="mod">
          <ac:chgData name="Cao Tianyue" userId="002e49554a3b1526" providerId="LiveId" clId="{AB94867C-7F1F-4F52-A7CC-1BBF41B9F577}" dt="2020-11-20T02:42:50.535" v="38054" actId="947"/>
          <ac:spMkLst>
            <pc:docMk/>
            <pc:sldMk cId="0" sldId="298"/>
            <ac:spMk id="9167" creationId="{00000000-0000-0000-0000-000000000000}"/>
          </ac:spMkLst>
        </pc:spChg>
        <pc:spChg chg="mod">
          <ac:chgData name="Cao Tianyue" userId="002e49554a3b1526" providerId="LiveId" clId="{AB94867C-7F1F-4F52-A7CC-1BBF41B9F577}" dt="2020-11-20T02:42:50.535" v="38050" actId="947"/>
          <ac:spMkLst>
            <pc:docMk/>
            <pc:sldMk cId="0" sldId="298"/>
            <ac:spMk id="9169" creationId="{00000000-0000-0000-0000-000000000000}"/>
          </ac:spMkLst>
        </pc:spChg>
        <pc:spChg chg="mod">
          <ac:chgData name="Cao Tianyue" userId="002e49554a3b1526" providerId="LiveId" clId="{AB94867C-7F1F-4F52-A7CC-1BBF41B9F577}" dt="2020-11-20T02:42:50.534" v="38046" actId="947"/>
          <ac:spMkLst>
            <pc:docMk/>
            <pc:sldMk cId="0" sldId="298"/>
            <ac:spMk id="9170" creationId="{00000000-0000-0000-0000-000000000000}"/>
          </ac:spMkLst>
        </pc:spChg>
        <pc:spChg chg="mod">
          <ac:chgData name="Cao Tianyue" userId="002e49554a3b1526" providerId="LiveId" clId="{AB94867C-7F1F-4F52-A7CC-1BBF41B9F577}" dt="2020-11-20T02:42:50.453" v="36733" actId="947"/>
          <ac:spMkLst>
            <pc:docMk/>
            <pc:sldMk cId="0" sldId="298"/>
            <ac:spMk id="9172" creationId="{00000000-0000-0000-0000-000000000000}"/>
          </ac:spMkLst>
        </pc:spChg>
        <pc:spChg chg="mod">
          <ac:chgData name="Cao Tianyue" userId="002e49554a3b1526" providerId="LiveId" clId="{AB94867C-7F1F-4F52-A7CC-1BBF41B9F577}" dt="2020-11-20T02:42:50.446" v="36635" actId="947"/>
          <ac:spMkLst>
            <pc:docMk/>
            <pc:sldMk cId="0" sldId="298"/>
            <ac:spMk id="9173" creationId="{00000000-0000-0000-0000-000000000000}"/>
          </ac:spMkLst>
        </pc:spChg>
        <pc:spChg chg="mod">
          <ac:chgData name="Cao Tianyue" userId="002e49554a3b1526" providerId="LiveId" clId="{AB94867C-7F1F-4F52-A7CC-1BBF41B9F577}" dt="2020-11-20T02:42:50.440" v="36545" actId="947"/>
          <ac:spMkLst>
            <pc:docMk/>
            <pc:sldMk cId="0" sldId="298"/>
            <ac:spMk id="9174" creationId="{00000000-0000-0000-0000-000000000000}"/>
          </ac:spMkLst>
        </pc:spChg>
        <pc:spChg chg="mod">
          <ac:chgData name="Cao Tianyue" userId="002e49554a3b1526" providerId="LiveId" clId="{AB94867C-7F1F-4F52-A7CC-1BBF41B9F577}" dt="2020-11-20T02:42:50.435" v="36467" actId="947"/>
          <ac:spMkLst>
            <pc:docMk/>
            <pc:sldMk cId="0" sldId="298"/>
            <ac:spMk id="9175" creationId="{00000000-0000-0000-0000-000000000000}"/>
          </ac:spMkLst>
        </pc:spChg>
        <pc:spChg chg="mod">
          <ac:chgData name="Cao Tianyue" userId="002e49554a3b1526" providerId="LiveId" clId="{AB94867C-7F1F-4F52-A7CC-1BBF41B9F577}" dt="2020-11-20T02:42:50.432" v="36404" actId="947"/>
          <ac:spMkLst>
            <pc:docMk/>
            <pc:sldMk cId="0" sldId="298"/>
            <ac:spMk id="9176" creationId="{00000000-0000-0000-0000-000000000000}"/>
          </ac:spMkLst>
        </pc:spChg>
        <pc:spChg chg="mod">
          <ac:chgData name="Cao Tianyue" userId="002e49554a3b1526" providerId="LiveId" clId="{AB94867C-7F1F-4F52-A7CC-1BBF41B9F577}" dt="2020-11-20T02:42:50.453" v="36730" actId="947"/>
          <ac:spMkLst>
            <pc:docMk/>
            <pc:sldMk cId="0" sldId="298"/>
            <ac:spMk id="9178" creationId="{00000000-0000-0000-0000-000000000000}"/>
          </ac:spMkLst>
        </pc:spChg>
        <pc:spChg chg="mod">
          <ac:chgData name="Cao Tianyue" userId="002e49554a3b1526" providerId="LiveId" clId="{AB94867C-7F1F-4F52-A7CC-1BBF41B9F577}" dt="2020-11-20T02:42:50.446" v="36627" actId="947"/>
          <ac:spMkLst>
            <pc:docMk/>
            <pc:sldMk cId="0" sldId="298"/>
            <ac:spMk id="9179" creationId="{00000000-0000-0000-0000-000000000000}"/>
          </ac:spMkLst>
        </pc:spChg>
        <pc:spChg chg="mod">
          <ac:chgData name="Cao Tianyue" userId="002e49554a3b1526" providerId="LiveId" clId="{AB94867C-7F1F-4F52-A7CC-1BBF41B9F577}" dt="2020-11-20T02:42:50.441" v="36551" actId="947"/>
          <ac:spMkLst>
            <pc:docMk/>
            <pc:sldMk cId="0" sldId="298"/>
            <ac:spMk id="9180" creationId="{00000000-0000-0000-0000-000000000000}"/>
          </ac:spMkLst>
        </pc:spChg>
        <pc:spChg chg="mod">
          <ac:chgData name="Cao Tianyue" userId="002e49554a3b1526" providerId="LiveId" clId="{AB94867C-7F1F-4F52-A7CC-1BBF41B9F577}" dt="2020-11-20T02:42:50.437" v="36485" actId="947"/>
          <ac:spMkLst>
            <pc:docMk/>
            <pc:sldMk cId="0" sldId="298"/>
            <ac:spMk id="9181" creationId="{00000000-0000-0000-0000-000000000000}"/>
          </ac:spMkLst>
        </pc:spChg>
        <pc:spChg chg="mod">
          <ac:chgData name="Cao Tianyue" userId="002e49554a3b1526" providerId="LiveId" clId="{AB94867C-7F1F-4F52-A7CC-1BBF41B9F577}" dt="2020-11-20T02:42:50.432" v="36408" actId="947"/>
          <ac:spMkLst>
            <pc:docMk/>
            <pc:sldMk cId="0" sldId="298"/>
            <ac:spMk id="9182" creationId="{00000000-0000-0000-0000-000000000000}"/>
          </ac:spMkLst>
        </pc:spChg>
        <pc:spChg chg="mod">
          <ac:chgData name="Cao Tianyue" userId="002e49554a3b1526" providerId="LiveId" clId="{AB94867C-7F1F-4F52-A7CC-1BBF41B9F577}" dt="2020-11-20T02:42:50.428" v="36343" actId="947"/>
          <ac:spMkLst>
            <pc:docMk/>
            <pc:sldMk cId="0" sldId="298"/>
            <ac:spMk id="9183" creationId="{00000000-0000-0000-0000-000000000000}"/>
          </ac:spMkLst>
        </pc:spChg>
        <pc:spChg chg="mod">
          <ac:chgData name="Cao Tianyue" userId="002e49554a3b1526" providerId="LiveId" clId="{AB94867C-7F1F-4F52-A7CC-1BBF41B9F577}" dt="2020-11-20T02:42:50.425" v="36295" actId="947"/>
          <ac:spMkLst>
            <pc:docMk/>
            <pc:sldMk cId="0" sldId="298"/>
            <ac:spMk id="9184" creationId="{00000000-0000-0000-0000-000000000000}"/>
          </ac:spMkLst>
        </pc:spChg>
        <pc:spChg chg="mod">
          <ac:chgData name="Cao Tianyue" userId="002e49554a3b1526" providerId="LiveId" clId="{AB94867C-7F1F-4F52-A7CC-1BBF41B9F577}" dt="2020-11-20T02:42:50.423" v="36268" actId="947"/>
          <ac:spMkLst>
            <pc:docMk/>
            <pc:sldMk cId="0" sldId="298"/>
            <ac:spMk id="9185" creationId="{00000000-0000-0000-0000-000000000000}"/>
          </ac:spMkLst>
        </pc:spChg>
        <pc:spChg chg="mod">
          <ac:chgData name="Cao Tianyue" userId="002e49554a3b1526" providerId="LiveId" clId="{AB94867C-7F1F-4F52-A7CC-1BBF41B9F577}" dt="2020-11-20T02:42:50.421" v="36239" actId="947"/>
          <ac:spMkLst>
            <pc:docMk/>
            <pc:sldMk cId="0" sldId="298"/>
            <ac:spMk id="9186" creationId="{00000000-0000-0000-0000-000000000000}"/>
          </ac:spMkLst>
        </pc:spChg>
        <pc:spChg chg="mod">
          <ac:chgData name="Cao Tianyue" userId="002e49554a3b1526" providerId="LiveId" clId="{AB94867C-7F1F-4F52-A7CC-1BBF41B9F577}" dt="2020-11-20T02:42:50.420" v="36221" actId="947"/>
          <ac:spMkLst>
            <pc:docMk/>
            <pc:sldMk cId="0" sldId="298"/>
            <ac:spMk id="9187" creationId="{00000000-0000-0000-0000-000000000000}"/>
          </ac:spMkLst>
        </pc:spChg>
        <pc:spChg chg="mod">
          <ac:chgData name="Cao Tianyue" userId="002e49554a3b1526" providerId="LiveId" clId="{AB94867C-7F1F-4F52-A7CC-1BBF41B9F577}" dt="2020-11-20T02:42:50.452" v="36724" actId="947"/>
          <ac:spMkLst>
            <pc:docMk/>
            <pc:sldMk cId="0" sldId="298"/>
            <ac:spMk id="9189" creationId="{00000000-0000-0000-0000-000000000000}"/>
          </ac:spMkLst>
        </pc:spChg>
        <pc:spChg chg="mod">
          <ac:chgData name="Cao Tianyue" userId="002e49554a3b1526" providerId="LiveId" clId="{AB94867C-7F1F-4F52-A7CC-1BBF41B9F577}" dt="2020-11-20T02:42:50.445" v="36616" actId="947"/>
          <ac:spMkLst>
            <pc:docMk/>
            <pc:sldMk cId="0" sldId="298"/>
            <ac:spMk id="9190" creationId="{00000000-0000-0000-0000-000000000000}"/>
          </ac:spMkLst>
        </pc:spChg>
        <pc:spChg chg="mod">
          <ac:chgData name="Cao Tianyue" userId="002e49554a3b1526" providerId="LiveId" clId="{AB94867C-7F1F-4F52-A7CC-1BBF41B9F577}" dt="2020-11-20T02:42:50.534" v="38042" actId="947"/>
          <ac:spMkLst>
            <pc:docMk/>
            <pc:sldMk cId="0" sldId="298"/>
            <ac:spMk id="9192" creationId="{00000000-0000-0000-0000-000000000000}"/>
          </ac:spMkLst>
        </pc:spChg>
        <pc:spChg chg="mod">
          <ac:chgData name="Cao Tianyue" userId="002e49554a3b1526" providerId="LiveId" clId="{AB94867C-7F1F-4F52-A7CC-1BBF41B9F577}" dt="2020-11-20T02:42:50.534" v="38038" actId="947"/>
          <ac:spMkLst>
            <pc:docMk/>
            <pc:sldMk cId="0" sldId="298"/>
            <ac:spMk id="9193" creationId="{00000000-0000-0000-0000-000000000000}"/>
          </ac:spMkLst>
        </pc:spChg>
        <pc:spChg chg="mod">
          <ac:chgData name="Cao Tianyue" userId="002e49554a3b1526" providerId="LiveId" clId="{AB94867C-7F1F-4F52-A7CC-1BBF41B9F577}" dt="2020-11-20T02:42:50.534" v="38034" actId="947"/>
          <ac:spMkLst>
            <pc:docMk/>
            <pc:sldMk cId="0" sldId="298"/>
            <ac:spMk id="9194" creationId="{00000000-0000-0000-0000-000000000000}"/>
          </ac:spMkLst>
        </pc:spChg>
        <pc:spChg chg="mod">
          <ac:chgData name="Cao Tianyue" userId="002e49554a3b1526" providerId="LiveId" clId="{AB94867C-7F1F-4F52-A7CC-1BBF41B9F577}" dt="2020-11-20T02:42:50.533" v="38030" actId="947"/>
          <ac:spMkLst>
            <pc:docMk/>
            <pc:sldMk cId="0" sldId="298"/>
            <ac:spMk id="9196" creationId="{00000000-0000-0000-0000-000000000000}"/>
          </ac:spMkLst>
        </pc:spChg>
        <pc:spChg chg="mod">
          <ac:chgData name="Cao Tianyue" userId="002e49554a3b1526" providerId="LiveId" clId="{AB94867C-7F1F-4F52-A7CC-1BBF41B9F577}" dt="2020-11-20T02:42:50.533" v="38026" actId="947"/>
          <ac:spMkLst>
            <pc:docMk/>
            <pc:sldMk cId="0" sldId="298"/>
            <ac:spMk id="9197" creationId="{00000000-0000-0000-0000-000000000000}"/>
          </ac:spMkLst>
        </pc:spChg>
        <pc:spChg chg="mod">
          <ac:chgData name="Cao Tianyue" userId="002e49554a3b1526" providerId="LiveId" clId="{AB94867C-7F1F-4F52-A7CC-1BBF41B9F577}" dt="2020-11-20T02:42:50.533" v="38022" actId="947"/>
          <ac:spMkLst>
            <pc:docMk/>
            <pc:sldMk cId="0" sldId="298"/>
            <ac:spMk id="9198" creationId="{00000000-0000-0000-0000-000000000000}"/>
          </ac:spMkLst>
        </pc:spChg>
        <pc:spChg chg="mod">
          <ac:chgData name="Cao Tianyue" userId="002e49554a3b1526" providerId="LiveId" clId="{AB94867C-7F1F-4F52-A7CC-1BBF41B9F577}" dt="2020-11-20T02:42:50.532" v="38018" actId="947"/>
          <ac:spMkLst>
            <pc:docMk/>
            <pc:sldMk cId="0" sldId="298"/>
            <ac:spMk id="9199" creationId="{00000000-0000-0000-0000-000000000000}"/>
          </ac:spMkLst>
        </pc:spChg>
        <pc:spChg chg="mod">
          <ac:chgData name="Cao Tianyue" userId="002e49554a3b1526" providerId="LiveId" clId="{AB94867C-7F1F-4F52-A7CC-1BBF41B9F577}" dt="2020-11-20T02:42:50.532" v="38014" actId="947"/>
          <ac:spMkLst>
            <pc:docMk/>
            <pc:sldMk cId="0" sldId="298"/>
            <ac:spMk id="9200" creationId="{00000000-0000-0000-0000-000000000000}"/>
          </ac:spMkLst>
        </pc:spChg>
        <pc:spChg chg="mod">
          <ac:chgData name="Cao Tianyue" userId="002e49554a3b1526" providerId="LiveId" clId="{AB94867C-7F1F-4F52-A7CC-1BBF41B9F577}" dt="2020-11-20T02:42:50.532" v="38010" actId="947"/>
          <ac:spMkLst>
            <pc:docMk/>
            <pc:sldMk cId="0" sldId="298"/>
            <ac:spMk id="9201" creationId="{00000000-0000-0000-0000-000000000000}"/>
          </ac:spMkLst>
        </pc:spChg>
        <pc:spChg chg="mod">
          <ac:chgData name="Cao Tianyue" userId="002e49554a3b1526" providerId="LiveId" clId="{AB94867C-7F1F-4F52-A7CC-1BBF41B9F577}" dt="2020-11-20T02:42:50.532" v="38006" actId="947"/>
          <ac:spMkLst>
            <pc:docMk/>
            <pc:sldMk cId="0" sldId="298"/>
            <ac:spMk id="9202" creationId="{00000000-0000-0000-0000-000000000000}"/>
          </ac:spMkLst>
        </pc:spChg>
        <pc:spChg chg="mod">
          <ac:chgData name="Cao Tianyue" userId="002e49554a3b1526" providerId="LiveId" clId="{AB94867C-7F1F-4F52-A7CC-1BBF41B9F577}" dt="2020-11-20T02:42:50.531" v="38002" actId="947"/>
          <ac:spMkLst>
            <pc:docMk/>
            <pc:sldMk cId="0" sldId="298"/>
            <ac:spMk id="9203" creationId="{00000000-0000-0000-0000-000000000000}"/>
          </ac:spMkLst>
        </pc:spChg>
        <pc:spChg chg="mod">
          <ac:chgData name="Cao Tianyue" userId="002e49554a3b1526" providerId="LiveId" clId="{AB94867C-7F1F-4F52-A7CC-1BBF41B9F577}" dt="2020-11-20T02:42:50.531" v="37998" actId="947"/>
          <ac:spMkLst>
            <pc:docMk/>
            <pc:sldMk cId="0" sldId="298"/>
            <ac:spMk id="9204" creationId="{00000000-0000-0000-0000-000000000000}"/>
          </ac:spMkLst>
        </pc:spChg>
        <pc:spChg chg="mod">
          <ac:chgData name="Cao Tianyue" userId="002e49554a3b1526" providerId="LiveId" clId="{AB94867C-7F1F-4F52-A7CC-1BBF41B9F577}" dt="2020-11-20T02:42:50.531" v="37994" actId="947"/>
          <ac:spMkLst>
            <pc:docMk/>
            <pc:sldMk cId="0" sldId="298"/>
            <ac:spMk id="9206" creationId="{00000000-0000-0000-0000-000000000000}"/>
          </ac:spMkLst>
        </pc:spChg>
        <pc:spChg chg="mod">
          <ac:chgData name="Cao Tianyue" userId="002e49554a3b1526" providerId="LiveId" clId="{AB94867C-7F1F-4F52-A7CC-1BBF41B9F577}" dt="2020-11-20T02:42:50.530" v="37990" actId="947"/>
          <ac:spMkLst>
            <pc:docMk/>
            <pc:sldMk cId="0" sldId="298"/>
            <ac:spMk id="9207" creationId="{00000000-0000-0000-0000-000000000000}"/>
          </ac:spMkLst>
        </pc:spChg>
        <pc:spChg chg="mod">
          <ac:chgData name="Cao Tianyue" userId="002e49554a3b1526" providerId="LiveId" clId="{AB94867C-7F1F-4F52-A7CC-1BBF41B9F577}" dt="2020-11-20T02:42:50.530" v="37986" actId="947"/>
          <ac:spMkLst>
            <pc:docMk/>
            <pc:sldMk cId="0" sldId="298"/>
            <ac:spMk id="9208" creationId="{00000000-0000-0000-0000-000000000000}"/>
          </ac:spMkLst>
        </pc:spChg>
        <pc:spChg chg="mod">
          <ac:chgData name="Cao Tianyue" userId="002e49554a3b1526" providerId="LiveId" clId="{AB94867C-7F1F-4F52-A7CC-1BBF41B9F577}" dt="2020-11-20T02:42:50.530" v="37982" actId="947"/>
          <ac:spMkLst>
            <pc:docMk/>
            <pc:sldMk cId="0" sldId="298"/>
            <ac:spMk id="9210" creationId="{00000000-0000-0000-0000-000000000000}"/>
          </ac:spMkLst>
        </pc:spChg>
        <pc:spChg chg="mod">
          <ac:chgData name="Cao Tianyue" userId="002e49554a3b1526" providerId="LiveId" clId="{AB94867C-7F1F-4F52-A7CC-1BBF41B9F577}" dt="2020-11-20T02:42:50.530" v="37978" actId="947"/>
          <ac:spMkLst>
            <pc:docMk/>
            <pc:sldMk cId="0" sldId="298"/>
            <ac:spMk id="9211" creationId="{00000000-0000-0000-0000-000000000000}"/>
          </ac:spMkLst>
        </pc:spChg>
        <pc:spChg chg="mod">
          <ac:chgData name="Cao Tianyue" userId="002e49554a3b1526" providerId="LiveId" clId="{AB94867C-7F1F-4F52-A7CC-1BBF41B9F577}" dt="2020-11-20T02:42:50.529" v="37974" actId="947"/>
          <ac:spMkLst>
            <pc:docMk/>
            <pc:sldMk cId="0" sldId="298"/>
            <ac:spMk id="9212" creationId="{00000000-0000-0000-0000-000000000000}"/>
          </ac:spMkLst>
        </pc:spChg>
        <pc:spChg chg="mod">
          <ac:chgData name="Cao Tianyue" userId="002e49554a3b1526" providerId="LiveId" clId="{AB94867C-7F1F-4F52-A7CC-1BBF41B9F577}" dt="2020-11-20T02:42:50.529" v="37970" actId="947"/>
          <ac:spMkLst>
            <pc:docMk/>
            <pc:sldMk cId="0" sldId="298"/>
            <ac:spMk id="9213" creationId="{00000000-0000-0000-0000-000000000000}"/>
          </ac:spMkLst>
        </pc:spChg>
        <pc:spChg chg="mod">
          <ac:chgData name="Cao Tianyue" userId="002e49554a3b1526" providerId="LiveId" clId="{AB94867C-7F1F-4F52-A7CC-1BBF41B9F577}" dt="2020-11-20T02:42:50.529" v="37966" actId="947"/>
          <ac:spMkLst>
            <pc:docMk/>
            <pc:sldMk cId="0" sldId="298"/>
            <ac:spMk id="9215" creationId="{00000000-0000-0000-0000-000000000000}"/>
          </ac:spMkLst>
        </pc:spChg>
        <pc:spChg chg="mod">
          <ac:chgData name="Cao Tianyue" userId="002e49554a3b1526" providerId="LiveId" clId="{AB94867C-7F1F-4F52-A7CC-1BBF41B9F577}" dt="2020-11-20T02:42:50.529" v="37962" actId="947"/>
          <ac:spMkLst>
            <pc:docMk/>
            <pc:sldMk cId="0" sldId="298"/>
            <ac:spMk id="9216" creationId="{00000000-0000-0000-0000-000000000000}"/>
          </ac:spMkLst>
        </pc:spChg>
        <pc:spChg chg="mod">
          <ac:chgData name="Cao Tianyue" userId="002e49554a3b1526" providerId="LiveId" clId="{AB94867C-7F1F-4F52-A7CC-1BBF41B9F577}" dt="2020-11-20T02:42:50.528" v="37958" actId="947"/>
          <ac:spMkLst>
            <pc:docMk/>
            <pc:sldMk cId="0" sldId="298"/>
            <ac:spMk id="9217" creationId="{00000000-0000-0000-0000-000000000000}"/>
          </ac:spMkLst>
        </pc:spChg>
        <pc:spChg chg="mod">
          <ac:chgData name="Cao Tianyue" userId="002e49554a3b1526" providerId="LiveId" clId="{AB94867C-7F1F-4F52-A7CC-1BBF41B9F577}" dt="2020-11-20T02:42:50.528" v="37954" actId="947"/>
          <ac:spMkLst>
            <pc:docMk/>
            <pc:sldMk cId="0" sldId="298"/>
            <ac:spMk id="9218" creationId="{00000000-0000-0000-0000-000000000000}"/>
          </ac:spMkLst>
        </pc:spChg>
        <pc:spChg chg="mod">
          <ac:chgData name="Cao Tianyue" userId="002e49554a3b1526" providerId="LiveId" clId="{AB94867C-7F1F-4F52-A7CC-1BBF41B9F577}" dt="2020-11-20T02:42:50.528" v="37950" actId="947"/>
          <ac:spMkLst>
            <pc:docMk/>
            <pc:sldMk cId="0" sldId="298"/>
            <ac:spMk id="9219" creationId="{00000000-0000-0000-0000-000000000000}"/>
          </ac:spMkLst>
        </pc:spChg>
        <pc:spChg chg="mod">
          <ac:chgData name="Cao Tianyue" userId="002e49554a3b1526" providerId="LiveId" clId="{AB94867C-7F1F-4F52-A7CC-1BBF41B9F577}" dt="2020-11-20T02:42:50.528" v="37946" actId="947"/>
          <ac:spMkLst>
            <pc:docMk/>
            <pc:sldMk cId="0" sldId="298"/>
            <ac:spMk id="9221" creationId="{00000000-0000-0000-0000-000000000000}"/>
          </ac:spMkLst>
        </pc:spChg>
        <pc:spChg chg="mod">
          <ac:chgData name="Cao Tianyue" userId="002e49554a3b1526" providerId="LiveId" clId="{AB94867C-7F1F-4F52-A7CC-1BBF41B9F577}" dt="2020-11-20T02:42:50.527" v="37942" actId="947"/>
          <ac:spMkLst>
            <pc:docMk/>
            <pc:sldMk cId="0" sldId="298"/>
            <ac:spMk id="9222" creationId="{00000000-0000-0000-0000-000000000000}"/>
          </ac:spMkLst>
        </pc:spChg>
        <pc:spChg chg="mod">
          <ac:chgData name="Cao Tianyue" userId="002e49554a3b1526" providerId="LiveId" clId="{AB94867C-7F1F-4F52-A7CC-1BBF41B9F577}" dt="2020-11-20T02:42:50.527" v="37938" actId="947"/>
          <ac:spMkLst>
            <pc:docMk/>
            <pc:sldMk cId="0" sldId="298"/>
            <ac:spMk id="9223" creationId="{00000000-0000-0000-0000-000000000000}"/>
          </ac:spMkLst>
        </pc:spChg>
        <pc:spChg chg="mod">
          <ac:chgData name="Cao Tianyue" userId="002e49554a3b1526" providerId="LiveId" clId="{AB94867C-7F1F-4F52-A7CC-1BBF41B9F577}" dt="2020-11-20T02:42:50.527" v="37934" actId="947"/>
          <ac:spMkLst>
            <pc:docMk/>
            <pc:sldMk cId="0" sldId="298"/>
            <ac:spMk id="9224" creationId="{00000000-0000-0000-0000-000000000000}"/>
          </ac:spMkLst>
        </pc:spChg>
        <pc:spChg chg="mod">
          <ac:chgData name="Cao Tianyue" userId="002e49554a3b1526" providerId="LiveId" clId="{AB94867C-7F1F-4F52-A7CC-1BBF41B9F577}" dt="2020-11-20T02:42:50.527" v="37930" actId="947"/>
          <ac:spMkLst>
            <pc:docMk/>
            <pc:sldMk cId="0" sldId="298"/>
            <ac:spMk id="9225" creationId="{00000000-0000-0000-0000-000000000000}"/>
          </ac:spMkLst>
        </pc:spChg>
        <pc:spChg chg="mod">
          <ac:chgData name="Cao Tianyue" userId="002e49554a3b1526" providerId="LiveId" clId="{AB94867C-7F1F-4F52-A7CC-1BBF41B9F577}" dt="2020-11-20T02:42:50.526" v="37926" actId="947"/>
          <ac:spMkLst>
            <pc:docMk/>
            <pc:sldMk cId="0" sldId="298"/>
            <ac:spMk id="9227" creationId="{00000000-0000-0000-0000-000000000000}"/>
          </ac:spMkLst>
        </pc:spChg>
        <pc:spChg chg="mod">
          <ac:chgData name="Cao Tianyue" userId="002e49554a3b1526" providerId="LiveId" clId="{AB94867C-7F1F-4F52-A7CC-1BBF41B9F577}" dt="2020-11-20T02:42:50.526" v="37922" actId="947"/>
          <ac:spMkLst>
            <pc:docMk/>
            <pc:sldMk cId="0" sldId="298"/>
            <ac:spMk id="9228" creationId="{00000000-0000-0000-0000-000000000000}"/>
          </ac:spMkLst>
        </pc:spChg>
        <pc:spChg chg="mod">
          <ac:chgData name="Cao Tianyue" userId="002e49554a3b1526" providerId="LiveId" clId="{AB94867C-7F1F-4F52-A7CC-1BBF41B9F577}" dt="2020-11-20T02:42:50.526" v="37918" actId="947"/>
          <ac:spMkLst>
            <pc:docMk/>
            <pc:sldMk cId="0" sldId="298"/>
            <ac:spMk id="9230" creationId="{00000000-0000-0000-0000-000000000000}"/>
          </ac:spMkLst>
        </pc:spChg>
        <pc:spChg chg="mod">
          <ac:chgData name="Cao Tianyue" userId="002e49554a3b1526" providerId="LiveId" clId="{AB94867C-7F1F-4F52-A7CC-1BBF41B9F577}" dt="2020-11-20T02:42:50.525" v="37914" actId="947"/>
          <ac:spMkLst>
            <pc:docMk/>
            <pc:sldMk cId="0" sldId="298"/>
            <ac:spMk id="9231" creationId="{00000000-0000-0000-0000-000000000000}"/>
          </ac:spMkLst>
        </pc:spChg>
        <pc:spChg chg="mod">
          <ac:chgData name="Cao Tianyue" userId="002e49554a3b1526" providerId="LiveId" clId="{AB94867C-7F1F-4F52-A7CC-1BBF41B9F577}" dt="2020-11-20T02:42:50.525" v="37910" actId="947"/>
          <ac:spMkLst>
            <pc:docMk/>
            <pc:sldMk cId="0" sldId="298"/>
            <ac:spMk id="9232" creationId="{00000000-0000-0000-0000-000000000000}"/>
          </ac:spMkLst>
        </pc:spChg>
        <pc:spChg chg="mod">
          <ac:chgData name="Cao Tianyue" userId="002e49554a3b1526" providerId="LiveId" clId="{AB94867C-7F1F-4F52-A7CC-1BBF41B9F577}" dt="2020-11-20T02:42:50.525" v="37906" actId="947"/>
          <ac:spMkLst>
            <pc:docMk/>
            <pc:sldMk cId="0" sldId="298"/>
            <ac:spMk id="9233" creationId="{00000000-0000-0000-0000-000000000000}"/>
          </ac:spMkLst>
        </pc:spChg>
        <pc:spChg chg="mod">
          <ac:chgData name="Cao Tianyue" userId="002e49554a3b1526" providerId="LiveId" clId="{AB94867C-7F1F-4F52-A7CC-1BBF41B9F577}" dt="2020-11-20T02:42:50.525" v="37902" actId="947"/>
          <ac:spMkLst>
            <pc:docMk/>
            <pc:sldMk cId="0" sldId="298"/>
            <ac:spMk id="9234" creationId="{00000000-0000-0000-0000-000000000000}"/>
          </ac:spMkLst>
        </pc:spChg>
        <pc:spChg chg="mod">
          <ac:chgData name="Cao Tianyue" userId="002e49554a3b1526" providerId="LiveId" clId="{AB94867C-7F1F-4F52-A7CC-1BBF41B9F577}" dt="2020-11-20T02:42:50.454" v="36751" actId="947"/>
          <ac:spMkLst>
            <pc:docMk/>
            <pc:sldMk cId="0" sldId="298"/>
            <ac:spMk id="9236" creationId="{00000000-0000-0000-0000-000000000000}"/>
          </ac:spMkLst>
        </pc:spChg>
        <pc:spChg chg="mod">
          <ac:chgData name="Cao Tianyue" userId="002e49554a3b1526" providerId="LiveId" clId="{AB94867C-7F1F-4F52-A7CC-1BBF41B9F577}" dt="2020-11-20T02:42:50.448" v="36656" actId="947"/>
          <ac:spMkLst>
            <pc:docMk/>
            <pc:sldMk cId="0" sldId="298"/>
            <ac:spMk id="9237" creationId="{00000000-0000-0000-0000-000000000000}"/>
          </ac:spMkLst>
        </pc:spChg>
        <pc:spChg chg="mod">
          <ac:chgData name="Cao Tianyue" userId="002e49554a3b1526" providerId="LiveId" clId="{AB94867C-7F1F-4F52-A7CC-1BBF41B9F577}" dt="2020-11-20T02:42:50.443" v="36584" actId="947"/>
          <ac:spMkLst>
            <pc:docMk/>
            <pc:sldMk cId="0" sldId="298"/>
            <ac:spMk id="9238" creationId="{00000000-0000-0000-0000-000000000000}"/>
          </ac:spMkLst>
        </pc:spChg>
        <pc:spChg chg="mod">
          <ac:chgData name="Cao Tianyue" userId="002e49554a3b1526" providerId="LiveId" clId="{AB94867C-7F1F-4F52-A7CC-1BBF41B9F577}" dt="2020-11-20T02:42:50.438" v="36511" actId="947"/>
          <ac:spMkLst>
            <pc:docMk/>
            <pc:sldMk cId="0" sldId="298"/>
            <ac:spMk id="9239" creationId="{00000000-0000-0000-0000-000000000000}"/>
          </ac:spMkLst>
        </pc:spChg>
        <pc:spChg chg="mod">
          <ac:chgData name="Cao Tianyue" userId="002e49554a3b1526" providerId="LiveId" clId="{AB94867C-7F1F-4F52-A7CC-1BBF41B9F577}" dt="2020-11-20T02:42:50.433" v="36436" actId="947"/>
          <ac:spMkLst>
            <pc:docMk/>
            <pc:sldMk cId="0" sldId="298"/>
            <ac:spMk id="9240" creationId="{00000000-0000-0000-0000-000000000000}"/>
          </ac:spMkLst>
        </pc:spChg>
        <pc:spChg chg="mod">
          <ac:chgData name="Cao Tianyue" userId="002e49554a3b1526" providerId="LiveId" clId="{AB94867C-7F1F-4F52-A7CC-1BBF41B9F577}" dt="2020-11-20T02:42:50.430" v="36370" actId="947"/>
          <ac:spMkLst>
            <pc:docMk/>
            <pc:sldMk cId="0" sldId="298"/>
            <ac:spMk id="9241" creationId="{00000000-0000-0000-0000-000000000000}"/>
          </ac:spMkLst>
        </pc:spChg>
        <pc:spChg chg="mod">
          <ac:chgData name="Cao Tianyue" userId="002e49554a3b1526" providerId="LiveId" clId="{AB94867C-7F1F-4F52-A7CC-1BBF41B9F577}" dt="2020-11-20T02:42:50.426" v="36314" actId="947"/>
          <ac:spMkLst>
            <pc:docMk/>
            <pc:sldMk cId="0" sldId="298"/>
            <ac:spMk id="9242" creationId="{00000000-0000-0000-0000-000000000000}"/>
          </ac:spMkLst>
        </pc:spChg>
        <pc:spChg chg="mod">
          <ac:chgData name="Cao Tianyue" userId="002e49554a3b1526" providerId="LiveId" clId="{AB94867C-7F1F-4F52-A7CC-1BBF41B9F577}" dt="2020-11-20T02:42:50.423" v="36278" actId="947"/>
          <ac:spMkLst>
            <pc:docMk/>
            <pc:sldMk cId="0" sldId="298"/>
            <ac:spMk id="9243" creationId="{00000000-0000-0000-0000-000000000000}"/>
          </ac:spMkLst>
        </pc:spChg>
        <pc:spChg chg="mod">
          <ac:chgData name="Cao Tianyue" userId="002e49554a3b1526" providerId="LiveId" clId="{AB94867C-7F1F-4F52-A7CC-1BBF41B9F577}" dt="2020-11-20T02:42:50.422" v="36250" actId="947"/>
          <ac:spMkLst>
            <pc:docMk/>
            <pc:sldMk cId="0" sldId="298"/>
            <ac:spMk id="9244" creationId="{00000000-0000-0000-0000-000000000000}"/>
          </ac:spMkLst>
        </pc:spChg>
        <pc:spChg chg="mod">
          <ac:chgData name="Cao Tianyue" userId="002e49554a3b1526" providerId="LiveId" clId="{AB94867C-7F1F-4F52-A7CC-1BBF41B9F577}" dt="2020-11-20T02:42:50.455" v="36767" actId="947"/>
          <ac:spMkLst>
            <pc:docMk/>
            <pc:sldMk cId="0" sldId="298"/>
            <ac:spMk id="9246" creationId="{00000000-0000-0000-0000-000000000000}"/>
          </ac:spMkLst>
        </pc:spChg>
        <pc:spChg chg="mod">
          <ac:chgData name="Cao Tianyue" userId="002e49554a3b1526" providerId="LiveId" clId="{AB94867C-7F1F-4F52-A7CC-1BBF41B9F577}" dt="2020-11-20T02:42:50.448" v="36666" actId="947"/>
          <ac:spMkLst>
            <pc:docMk/>
            <pc:sldMk cId="0" sldId="298"/>
            <ac:spMk id="9247" creationId="{00000000-0000-0000-0000-000000000000}"/>
          </ac:spMkLst>
        </pc:spChg>
        <pc:spChg chg="mod">
          <ac:chgData name="Cao Tianyue" userId="002e49554a3b1526" providerId="LiveId" clId="{AB94867C-7F1F-4F52-A7CC-1BBF41B9F577}" dt="2020-11-20T02:42:50.443" v="36587" actId="947"/>
          <ac:spMkLst>
            <pc:docMk/>
            <pc:sldMk cId="0" sldId="298"/>
            <ac:spMk id="9248" creationId="{00000000-0000-0000-0000-000000000000}"/>
          </ac:spMkLst>
        </pc:spChg>
        <pc:spChg chg="mod">
          <ac:chgData name="Cao Tianyue" userId="002e49554a3b1526" providerId="LiveId" clId="{AB94867C-7F1F-4F52-A7CC-1BBF41B9F577}" dt="2020-11-20T02:42:50.439" v="36513" actId="947"/>
          <ac:spMkLst>
            <pc:docMk/>
            <pc:sldMk cId="0" sldId="298"/>
            <ac:spMk id="9249" creationId="{00000000-0000-0000-0000-000000000000}"/>
          </ac:spMkLst>
        </pc:spChg>
        <pc:spChg chg="mod">
          <ac:chgData name="Cao Tianyue" userId="002e49554a3b1526" providerId="LiveId" clId="{AB94867C-7F1F-4F52-A7CC-1BBF41B9F577}" dt="2020-11-20T02:42:50.434" v="36454" actId="947"/>
          <ac:spMkLst>
            <pc:docMk/>
            <pc:sldMk cId="0" sldId="298"/>
            <ac:spMk id="9250" creationId="{00000000-0000-0000-0000-000000000000}"/>
          </ac:spMkLst>
        </pc:spChg>
        <pc:spChg chg="mod">
          <ac:chgData name="Cao Tianyue" userId="002e49554a3b1526" providerId="LiveId" clId="{AB94867C-7F1F-4F52-A7CC-1BBF41B9F577}" dt="2020-11-20T02:42:50.431" v="36390" actId="947"/>
          <ac:spMkLst>
            <pc:docMk/>
            <pc:sldMk cId="0" sldId="298"/>
            <ac:spMk id="9251" creationId="{00000000-0000-0000-0000-000000000000}"/>
          </ac:spMkLst>
        </pc:spChg>
        <pc:spChg chg="mod">
          <ac:chgData name="Cao Tianyue" userId="002e49554a3b1526" providerId="LiveId" clId="{AB94867C-7F1F-4F52-A7CC-1BBF41B9F577}" dt="2020-11-20T02:42:50.427" v="36332" actId="947"/>
          <ac:spMkLst>
            <pc:docMk/>
            <pc:sldMk cId="0" sldId="298"/>
            <ac:spMk id="9252" creationId="{00000000-0000-0000-0000-000000000000}"/>
          </ac:spMkLst>
        </pc:spChg>
        <pc:spChg chg="mod">
          <ac:chgData name="Cao Tianyue" userId="002e49554a3b1526" providerId="LiveId" clId="{AB94867C-7F1F-4F52-A7CC-1BBF41B9F577}" dt="2020-11-20T02:42:50.424" v="36290" actId="947"/>
          <ac:spMkLst>
            <pc:docMk/>
            <pc:sldMk cId="0" sldId="298"/>
            <ac:spMk id="9253" creationId="{00000000-0000-0000-0000-000000000000}"/>
          </ac:spMkLst>
        </pc:spChg>
        <pc:spChg chg="mod">
          <ac:chgData name="Cao Tianyue" userId="002e49554a3b1526" providerId="LiveId" clId="{AB94867C-7F1F-4F52-A7CC-1BBF41B9F577}" dt="2020-11-20T02:42:50.423" v="36265" actId="947"/>
          <ac:spMkLst>
            <pc:docMk/>
            <pc:sldMk cId="0" sldId="298"/>
            <ac:spMk id="9254" creationId="{00000000-0000-0000-0000-000000000000}"/>
          </ac:spMkLst>
        </pc:spChg>
        <pc:spChg chg="mod">
          <ac:chgData name="Cao Tianyue" userId="002e49554a3b1526" providerId="LiveId" clId="{AB94867C-7F1F-4F52-A7CC-1BBF41B9F577}" dt="2020-11-20T02:42:50.421" v="36236" actId="947"/>
          <ac:spMkLst>
            <pc:docMk/>
            <pc:sldMk cId="0" sldId="298"/>
            <ac:spMk id="9255" creationId="{00000000-0000-0000-0000-000000000000}"/>
          </ac:spMkLst>
        </pc:spChg>
        <pc:spChg chg="mod">
          <ac:chgData name="Cao Tianyue" userId="002e49554a3b1526" providerId="LiveId" clId="{AB94867C-7F1F-4F52-A7CC-1BBF41B9F577}" dt="2020-11-20T02:42:50.420" v="36215" actId="947"/>
          <ac:spMkLst>
            <pc:docMk/>
            <pc:sldMk cId="0" sldId="298"/>
            <ac:spMk id="9256" creationId="{00000000-0000-0000-0000-000000000000}"/>
          </ac:spMkLst>
        </pc:spChg>
        <pc:spChg chg="mod">
          <ac:chgData name="Cao Tianyue" userId="002e49554a3b1526" providerId="LiveId" clId="{AB94867C-7F1F-4F52-A7CC-1BBF41B9F577}" dt="2020-11-20T02:42:50.455" v="36777" actId="947"/>
          <ac:spMkLst>
            <pc:docMk/>
            <pc:sldMk cId="0" sldId="298"/>
            <ac:spMk id="9258" creationId="{00000000-0000-0000-0000-000000000000}"/>
          </ac:spMkLst>
        </pc:spChg>
        <pc:spChg chg="mod">
          <ac:chgData name="Cao Tianyue" userId="002e49554a3b1526" providerId="LiveId" clId="{AB94867C-7F1F-4F52-A7CC-1BBF41B9F577}" dt="2020-11-20T02:42:50.450" v="36687" actId="947"/>
          <ac:spMkLst>
            <pc:docMk/>
            <pc:sldMk cId="0" sldId="298"/>
            <ac:spMk id="9259" creationId="{00000000-0000-0000-0000-000000000000}"/>
          </ac:spMkLst>
        </pc:spChg>
        <pc:spChg chg="mod">
          <ac:chgData name="Cao Tianyue" userId="002e49554a3b1526" providerId="LiveId" clId="{AB94867C-7F1F-4F52-A7CC-1BBF41B9F577}" dt="2020-11-20T02:42:50.444" v="36599" actId="947"/>
          <ac:spMkLst>
            <pc:docMk/>
            <pc:sldMk cId="0" sldId="298"/>
            <ac:spMk id="9260" creationId="{00000000-0000-0000-0000-000000000000}"/>
          </ac:spMkLst>
        </pc:spChg>
        <pc:spChg chg="mod">
          <ac:chgData name="Cao Tianyue" userId="002e49554a3b1526" providerId="LiveId" clId="{AB94867C-7F1F-4F52-A7CC-1BBF41B9F577}" dt="2020-11-20T02:42:50.439" v="36519" actId="947"/>
          <ac:spMkLst>
            <pc:docMk/>
            <pc:sldMk cId="0" sldId="298"/>
            <ac:spMk id="9261" creationId="{00000000-0000-0000-0000-000000000000}"/>
          </ac:spMkLst>
        </pc:spChg>
        <pc:spChg chg="mod">
          <ac:chgData name="Cao Tianyue" userId="002e49554a3b1526" providerId="LiveId" clId="{AB94867C-7F1F-4F52-A7CC-1BBF41B9F577}" dt="2020-11-20T02:42:50.524" v="37898" actId="947"/>
          <ac:spMkLst>
            <pc:docMk/>
            <pc:sldMk cId="0" sldId="298"/>
            <ac:spMk id="9263" creationId="{00000000-0000-0000-0000-000000000000}"/>
          </ac:spMkLst>
        </pc:spChg>
        <pc:spChg chg="mod">
          <ac:chgData name="Cao Tianyue" userId="002e49554a3b1526" providerId="LiveId" clId="{AB94867C-7F1F-4F52-A7CC-1BBF41B9F577}" dt="2020-11-20T02:42:50.524" v="37894" actId="947"/>
          <ac:spMkLst>
            <pc:docMk/>
            <pc:sldMk cId="0" sldId="298"/>
            <ac:spMk id="9264" creationId="{00000000-0000-0000-0000-000000000000}"/>
          </ac:spMkLst>
        </pc:spChg>
        <pc:spChg chg="mod">
          <ac:chgData name="Cao Tianyue" userId="002e49554a3b1526" providerId="LiveId" clId="{AB94867C-7F1F-4F52-A7CC-1BBF41B9F577}" dt="2020-11-20T02:42:50.524" v="37890" actId="947"/>
          <ac:spMkLst>
            <pc:docMk/>
            <pc:sldMk cId="0" sldId="298"/>
            <ac:spMk id="9265" creationId="{00000000-0000-0000-0000-000000000000}"/>
          </ac:spMkLst>
        </pc:spChg>
        <pc:spChg chg="mod">
          <ac:chgData name="Cao Tianyue" userId="002e49554a3b1526" providerId="LiveId" clId="{AB94867C-7F1F-4F52-A7CC-1BBF41B9F577}" dt="2020-11-20T02:42:50.524" v="37886" actId="947"/>
          <ac:spMkLst>
            <pc:docMk/>
            <pc:sldMk cId="0" sldId="298"/>
            <ac:spMk id="9266" creationId="{00000000-0000-0000-0000-000000000000}"/>
          </ac:spMkLst>
        </pc:spChg>
        <pc:spChg chg="mod">
          <ac:chgData name="Cao Tianyue" userId="002e49554a3b1526" providerId="LiveId" clId="{AB94867C-7F1F-4F52-A7CC-1BBF41B9F577}" dt="2020-11-20T02:42:50.523" v="37882" actId="947"/>
          <ac:spMkLst>
            <pc:docMk/>
            <pc:sldMk cId="0" sldId="298"/>
            <ac:spMk id="9267" creationId="{00000000-0000-0000-0000-000000000000}"/>
          </ac:spMkLst>
        </pc:spChg>
        <pc:spChg chg="mod">
          <ac:chgData name="Cao Tianyue" userId="002e49554a3b1526" providerId="LiveId" clId="{AB94867C-7F1F-4F52-A7CC-1BBF41B9F577}" dt="2020-11-20T02:42:50.523" v="37878" actId="947"/>
          <ac:spMkLst>
            <pc:docMk/>
            <pc:sldMk cId="0" sldId="298"/>
            <ac:spMk id="9268" creationId="{00000000-0000-0000-0000-000000000000}"/>
          </ac:spMkLst>
        </pc:spChg>
        <pc:spChg chg="mod">
          <ac:chgData name="Cao Tianyue" userId="002e49554a3b1526" providerId="LiveId" clId="{AB94867C-7F1F-4F52-A7CC-1BBF41B9F577}" dt="2020-11-20T02:42:50.523" v="37874" actId="947"/>
          <ac:spMkLst>
            <pc:docMk/>
            <pc:sldMk cId="0" sldId="298"/>
            <ac:spMk id="9270" creationId="{00000000-0000-0000-0000-000000000000}"/>
          </ac:spMkLst>
        </pc:spChg>
        <pc:spChg chg="mod">
          <ac:chgData name="Cao Tianyue" userId="002e49554a3b1526" providerId="LiveId" clId="{AB94867C-7F1F-4F52-A7CC-1BBF41B9F577}" dt="2020-11-20T02:42:50.523" v="37870" actId="947"/>
          <ac:spMkLst>
            <pc:docMk/>
            <pc:sldMk cId="0" sldId="298"/>
            <ac:spMk id="9271" creationId="{00000000-0000-0000-0000-000000000000}"/>
          </ac:spMkLst>
        </pc:spChg>
        <pc:spChg chg="mod">
          <ac:chgData name="Cao Tianyue" userId="002e49554a3b1526" providerId="LiveId" clId="{AB94867C-7F1F-4F52-A7CC-1BBF41B9F577}" dt="2020-11-20T02:42:50.523" v="37866" actId="947"/>
          <ac:spMkLst>
            <pc:docMk/>
            <pc:sldMk cId="0" sldId="298"/>
            <ac:spMk id="9272" creationId="{00000000-0000-0000-0000-000000000000}"/>
          </ac:spMkLst>
        </pc:spChg>
        <pc:spChg chg="mod">
          <ac:chgData name="Cao Tianyue" userId="002e49554a3b1526" providerId="LiveId" clId="{AB94867C-7F1F-4F52-A7CC-1BBF41B9F577}" dt="2020-11-20T02:42:50.522" v="37862" actId="947"/>
          <ac:spMkLst>
            <pc:docMk/>
            <pc:sldMk cId="0" sldId="298"/>
            <ac:spMk id="9273" creationId="{00000000-0000-0000-0000-000000000000}"/>
          </ac:spMkLst>
        </pc:spChg>
        <pc:spChg chg="mod">
          <ac:chgData name="Cao Tianyue" userId="002e49554a3b1526" providerId="LiveId" clId="{AB94867C-7F1F-4F52-A7CC-1BBF41B9F577}" dt="2020-11-20T02:42:50.522" v="37858" actId="947"/>
          <ac:spMkLst>
            <pc:docMk/>
            <pc:sldMk cId="0" sldId="298"/>
            <ac:spMk id="9274" creationId="{00000000-0000-0000-0000-000000000000}"/>
          </ac:spMkLst>
        </pc:spChg>
        <pc:spChg chg="mod">
          <ac:chgData name="Cao Tianyue" userId="002e49554a3b1526" providerId="LiveId" clId="{AB94867C-7F1F-4F52-A7CC-1BBF41B9F577}" dt="2020-11-20T02:42:50.522" v="37854" actId="947"/>
          <ac:spMkLst>
            <pc:docMk/>
            <pc:sldMk cId="0" sldId="298"/>
            <ac:spMk id="9275" creationId="{00000000-0000-0000-0000-000000000000}"/>
          </ac:spMkLst>
        </pc:spChg>
        <pc:spChg chg="mod">
          <ac:chgData name="Cao Tianyue" userId="002e49554a3b1526" providerId="LiveId" clId="{AB94867C-7F1F-4F52-A7CC-1BBF41B9F577}" dt="2020-11-20T02:42:50.521" v="37850" actId="947"/>
          <ac:spMkLst>
            <pc:docMk/>
            <pc:sldMk cId="0" sldId="298"/>
            <ac:spMk id="9277" creationId="{00000000-0000-0000-0000-000000000000}"/>
          </ac:spMkLst>
        </pc:spChg>
        <pc:spChg chg="mod">
          <ac:chgData name="Cao Tianyue" userId="002e49554a3b1526" providerId="LiveId" clId="{AB94867C-7F1F-4F52-A7CC-1BBF41B9F577}" dt="2020-11-20T02:42:50.521" v="37846" actId="947"/>
          <ac:spMkLst>
            <pc:docMk/>
            <pc:sldMk cId="0" sldId="298"/>
            <ac:spMk id="9278" creationId="{00000000-0000-0000-0000-000000000000}"/>
          </ac:spMkLst>
        </pc:spChg>
        <pc:spChg chg="mod">
          <ac:chgData name="Cao Tianyue" userId="002e49554a3b1526" providerId="LiveId" clId="{AB94867C-7F1F-4F52-A7CC-1BBF41B9F577}" dt="2020-11-20T02:42:50.521" v="37842" actId="947"/>
          <ac:spMkLst>
            <pc:docMk/>
            <pc:sldMk cId="0" sldId="298"/>
            <ac:spMk id="9279" creationId="{00000000-0000-0000-0000-000000000000}"/>
          </ac:spMkLst>
        </pc:spChg>
        <pc:spChg chg="mod">
          <ac:chgData name="Cao Tianyue" userId="002e49554a3b1526" providerId="LiveId" clId="{AB94867C-7F1F-4F52-A7CC-1BBF41B9F577}" dt="2020-11-20T02:42:50.521" v="37838" actId="947"/>
          <ac:spMkLst>
            <pc:docMk/>
            <pc:sldMk cId="0" sldId="298"/>
            <ac:spMk id="9280" creationId="{00000000-0000-0000-0000-000000000000}"/>
          </ac:spMkLst>
        </pc:spChg>
        <pc:spChg chg="mod">
          <ac:chgData name="Cao Tianyue" userId="002e49554a3b1526" providerId="LiveId" clId="{AB94867C-7F1F-4F52-A7CC-1BBF41B9F577}" dt="2020-11-20T02:42:50.521" v="37834" actId="947"/>
          <ac:spMkLst>
            <pc:docMk/>
            <pc:sldMk cId="0" sldId="298"/>
            <ac:spMk id="9281" creationId="{00000000-0000-0000-0000-000000000000}"/>
          </ac:spMkLst>
        </pc:spChg>
        <pc:spChg chg="mod">
          <ac:chgData name="Cao Tianyue" userId="002e49554a3b1526" providerId="LiveId" clId="{AB94867C-7F1F-4F52-A7CC-1BBF41B9F577}" dt="2020-11-20T02:42:50.520" v="37830" actId="947"/>
          <ac:spMkLst>
            <pc:docMk/>
            <pc:sldMk cId="0" sldId="298"/>
            <ac:spMk id="9282" creationId="{00000000-0000-0000-0000-000000000000}"/>
          </ac:spMkLst>
        </pc:spChg>
        <pc:spChg chg="mod">
          <ac:chgData name="Cao Tianyue" userId="002e49554a3b1526" providerId="LiveId" clId="{AB94867C-7F1F-4F52-A7CC-1BBF41B9F577}" dt="2020-11-20T02:42:50.520" v="37826" actId="947"/>
          <ac:spMkLst>
            <pc:docMk/>
            <pc:sldMk cId="0" sldId="298"/>
            <ac:spMk id="9283" creationId="{00000000-0000-0000-0000-000000000000}"/>
          </ac:spMkLst>
        </pc:spChg>
        <pc:spChg chg="mod">
          <ac:chgData name="Cao Tianyue" userId="002e49554a3b1526" providerId="LiveId" clId="{AB94867C-7F1F-4F52-A7CC-1BBF41B9F577}" dt="2020-11-20T02:42:50.520" v="37822" actId="947"/>
          <ac:spMkLst>
            <pc:docMk/>
            <pc:sldMk cId="0" sldId="298"/>
            <ac:spMk id="9284" creationId="{00000000-0000-0000-0000-000000000000}"/>
          </ac:spMkLst>
        </pc:spChg>
        <pc:spChg chg="mod">
          <ac:chgData name="Cao Tianyue" userId="002e49554a3b1526" providerId="LiveId" clId="{AB94867C-7F1F-4F52-A7CC-1BBF41B9F577}" dt="2020-11-20T02:42:50.520" v="37818" actId="947"/>
          <ac:spMkLst>
            <pc:docMk/>
            <pc:sldMk cId="0" sldId="298"/>
            <ac:spMk id="9286" creationId="{00000000-0000-0000-0000-000000000000}"/>
          </ac:spMkLst>
        </pc:spChg>
        <pc:spChg chg="mod">
          <ac:chgData name="Cao Tianyue" userId="002e49554a3b1526" providerId="LiveId" clId="{AB94867C-7F1F-4F52-A7CC-1BBF41B9F577}" dt="2020-11-20T02:42:50.519" v="37814" actId="947"/>
          <ac:spMkLst>
            <pc:docMk/>
            <pc:sldMk cId="0" sldId="298"/>
            <ac:spMk id="9287" creationId="{00000000-0000-0000-0000-000000000000}"/>
          </ac:spMkLst>
        </pc:spChg>
        <pc:spChg chg="mod">
          <ac:chgData name="Cao Tianyue" userId="002e49554a3b1526" providerId="LiveId" clId="{AB94867C-7F1F-4F52-A7CC-1BBF41B9F577}" dt="2020-11-20T02:42:50.519" v="37810" actId="947"/>
          <ac:spMkLst>
            <pc:docMk/>
            <pc:sldMk cId="0" sldId="298"/>
            <ac:spMk id="9288" creationId="{00000000-0000-0000-0000-000000000000}"/>
          </ac:spMkLst>
        </pc:spChg>
        <pc:spChg chg="mod">
          <ac:chgData name="Cao Tianyue" userId="002e49554a3b1526" providerId="LiveId" clId="{AB94867C-7F1F-4F52-A7CC-1BBF41B9F577}" dt="2020-11-20T02:42:50.519" v="37806" actId="947"/>
          <ac:spMkLst>
            <pc:docMk/>
            <pc:sldMk cId="0" sldId="298"/>
            <ac:spMk id="9289" creationId="{00000000-0000-0000-0000-000000000000}"/>
          </ac:spMkLst>
        </pc:spChg>
        <pc:spChg chg="mod">
          <ac:chgData name="Cao Tianyue" userId="002e49554a3b1526" providerId="LiveId" clId="{AB94867C-7F1F-4F52-A7CC-1BBF41B9F577}" dt="2020-11-20T02:42:50.519" v="37802" actId="947"/>
          <ac:spMkLst>
            <pc:docMk/>
            <pc:sldMk cId="0" sldId="298"/>
            <ac:spMk id="9290" creationId="{00000000-0000-0000-0000-000000000000}"/>
          </ac:spMkLst>
        </pc:spChg>
        <pc:spChg chg="mod">
          <ac:chgData name="Cao Tianyue" userId="002e49554a3b1526" providerId="LiveId" clId="{AB94867C-7F1F-4F52-A7CC-1BBF41B9F577}" dt="2020-11-20T02:42:50.518" v="37798" actId="947"/>
          <ac:spMkLst>
            <pc:docMk/>
            <pc:sldMk cId="0" sldId="298"/>
            <ac:spMk id="9291" creationId="{00000000-0000-0000-0000-000000000000}"/>
          </ac:spMkLst>
        </pc:spChg>
        <pc:spChg chg="mod">
          <ac:chgData name="Cao Tianyue" userId="002e49554a3b1526" providerId="LiveId" clId="{AB94867C-7F1F-4F52-A7CC-1BBF41B9F577}" dt="2020-11-20T02:42:50.518" v="37794" actId="947"/>
          <ac:spMkLst>
            <pc:docMk/>
            <pc:sldMk cId="0" sldId="298"/>
            <ac:spMk id="9293" creationId="{00000000-0000-0000-0000-000000000000}"/>
          </ac:spMkLst>
        </pc:spChg>
        <pc:spChg chg="mod">
          <ac:chgData name="Cao Tianyue" userId="002e49554a3b1526" providerId="LiveId" clId="{AB94867C-7F1F-4F52-A7CC-1BBF41B9F577}" dt="2020-11-20T02:42:50.518" v="37790" actId="947"/>
          <ac:spMkLst>
            <pc:docMk/>
            <pc:sldMk cId="0" sldId="298"/>
            <ac:spMk id="9294" creationId="{00000000-0000-0000-0000-000000000000}"/>
          </ac:spMkLst>
        </pc:spChg>
        <pc:spChg chg="mod">
          <ac:chgData name="Cao Tianyue" userId="002e49554a3b1526" providerId="LiveId" clId="{AB94867C-7F1F-4F52-A7CC-1BBF41B9F577}" dt="2020-11-20T02:42:50.518" v="37786" actId="947"/>
          <ac:spMkLst>
            <pc:docMk/>
            <pc:sldMk cId="0" sldId="298"/>
            <ac:spMk id="9295" creationId="{00000000-0000-0000-0000-000000000000}"/>
          </ac:spMkLst>
        </pc:spChg>
        <pc:spChg chg="mod">
          <ac:chgData name="Cao Tianyue" userId="002e49554a3b1526" providerId="LiveId" clId="{AB94867C-7F1F-4F52-A7CC-1BBF41B9F577}" dt="2020-11-20T02:42:50.517" v="37782" actId="947"/>
          <ac:spMkLst>
            <pc:docMk/>
            <pc:sldMk cId="0" sldId="298"/>
            <ac:spMk id="9296" creationId="{00000000-0000-0000-0000-000000000000}"/>
          </ac:spMkLst>
        </pc:spChg>
        <pc:spChg chg="mod">
          <ac:chgData name="Cao Tianyue" userId="002e49554a3b1526" providerId="LiveId" clId="{AB94867C-7F1F-4F52-A7CC-1BBF41B9F577}" dt="2020-11-20T02:42:50.517" v="37778" actId="947"/>
          <ac:spMkLst>
            <pc:docMk/>
            <pc:sldMk cId="0" sldId="298"/>
            <ac:spMk id="9298" creationId="{00000000-0000-0000-0000-000000000000}"/>
          </ac:spMkLst>
        </pc:spChg>
        <pc:spChg chg="mod">
          <ac:chgData name="Cao Tianyue" userId="002e49554a3b1526" providerId="LiveId" clId="{AB94867C-7F1F-4F52-A7CC-1BBF41B9F577}" dt="2020-11-20T02:42:50.517" v="37774" actId="947"/>
          <ac:spMkLst>
            <pc:docMk/>
            <pc:sldMk cId="0" sldId="298"/>
            <ac:spMk id="9299" creationId="{00000000-0000-0000-0000-000000000000}"/>
          </ac:spMkLst>
        </pc:spChg>
        <pc:spChg chg="mod">
          <ac:chgData name="Cao Tianyue" userId="002e49554a3b1526" providerId="LiveId" clId="{AB94867C-7F1F-4F52-A7CC-1BBF41B9F577}" dt="2020-11-20T02:42:50.517" v="37770" actId="947"/>
          <ac:spMkLst>
            <pc:docMk/>
            <pc:sldMk cId="0" sldId="298"/>
            <ac:spMk id="9300" creationId="{00000000-0000-0000-0000-000000000000}"/>
          </ac:spMkLst>
        </pc:spChg>
        <pc:spChg chg="mod">
          <ac:chgData name="Cao Tianyue" userId="002e49554a3b1526" providerId="LiveId" clId="{AB94867C-7F1F-4F52-A7CC-1BBF41B9F577}" dt="2020-11-20T02:42:50.517" v="37766" actId="947"/>
          <ac:spMkLst>
            <pc:docMk/>
            <pc:sldMk cId="0" sldId="298"/>
            <ac:spMk id="9301" creationId="{00000000-0000-0000-0000-000000000000}"/>
          </ac:spMkLst>
        </pc:spChg>
        <pc:spChg chg="mod">
          <ac:chgData name="Cao Tianyue" userId="002e49554a3b1526" providerId="LiveId" clId="{AB94867C-7F1F-4F52-A7CC-1BBF41B9F577}" dt="2020-11-20T02:42:50.516" v="37762" actId="947"/>
          <ac:spMkLst>
            <pc:docMk/>
            <pc:sldMk cId="0" sldId="298"/>
            <ac:spMk id="9302" creationId="{00000000-0000-0000-0000-000000000000}"/>
          </ac:spMkLst>
        </pc:spChg>
        <pc:spChg chg="mod">
          <ac:chgData name="Cao Tianyue" userId="002e49554a3b1526" providerId="LiveId" clId="{AB94867C-7F1F-4F52-A7CC-1BBF41B9F577}" dt="2020-11-20T02:42:50.516" v="37758" actId="947"/>
          <ac:spMkLst>
            <pc:docMk/>
            <pc:sldMk cId="0" sldId="298"/>
            <ac:spMk id="9303" creationId="{00000000-0000-0000-0000-000000000000}"/>
          </ac:spMkLst>
        </pc:spChg>
        <pc:spChg chg="mod">
          <ac:chgData name="Cao Tianyue" userId="002e49554a3b1526" providerId="LiveId" clId="{AB94867C-7F1F-4F52-A7CC-1BBF41B9F577}" dt="2020-11-20T02:42:50.516" v="37754" actId="947"/>
          <ac:spMkLst>
            <pc:docMk/>
            <pc:sldMk cId="0" sldId="298"/>
            <ac:spMk id="9304" creationId="{00000000-0000-0000-0000-000000000000}"/>
          </ac:spMkLst>
        </pc:spChg>
        <pc:spChg chg="mod">
          <ac:chgData name="Cao Tianyue" userId="002e49554a3b1526" providerId="LiveId" clId="{AB94867C-7F1F-4F52-A7CC-1BBF41B9F577}" dt="2020-11-20T02:42:50.516" v="37750" actId="947"/>
          <ac:spMkLst>
            <pc:docMk/>
            <pc:sldMk cId="0" sldId="298"/>
            <ac:spMk id="9305" creationId="{00000000-0000-0000-0000-000000000000}"/>
          </ac:spMkLst>
        </pc:spChg>
        <pc:spChg chg="mod">
          <ac:chgData name="Cao Tianyue" userId="002e49554a3b1526" providerId="LiveId" clId="{AB94867C-7F1F-4F52-A7CC-1BBF41B9F577}" dt="2020-11-20T02:42:50.515" v="37746" actId="947"/>
          <ac:spMkLst>
            <pc:docMk/>
            <pc:sldMk cId="0" sldId="298"/>
            <ac:spMk id="9306" creationId="{00000000-0000-0000-0000-000000000000}"/>
          </ac:spMkLst>
        </pc:spChg>
        <pc:spChg chg="mod">
          <ac:chgData name="Cao Tianyue" userId="002e49554a3b1526" providerId="LiveId" clId="{AB94867C-7F1F-4F52-A7CC-1BBF41B9F577}" dt="2020-11-20T02:42:50.515" v="37742" actId="947"/>
          <ac:spMkLst>
            <pc:docMk/>
            <pc:sldMk cId="0" sldId="298"/>
            <ac:spMk id="9307" creationId="{00000000-0000-0000-0000-000000000000}"/>
          </ac:spMkLst>
        </pc:spChg>
        <pc:spChg chg="mod">
          <ac:chgData name="Cao Tianyue" userId="002e49554a3b1526" providerId="LiveId" clId="{AB94867C-7F1F-4F52-A7CC-1BBF41B9F577}" dt="2020-11-20T02:42:50.515" v="37738" actId="947"/>
          <ac:spMkLst>
            <pc:docMk/>
            <pc:sldMk cId="0" sldId="298"/>
            <ac:spMk id="9309" creationId="{00000000-0000-0000-0000-000000000000}"/>
          </ac:spMkLst>
        </pc:spChg>
        <pc:spChg chg="mod">
          <ac:chgData name="Cao Tianyue" userId="002e49554a3b1526" providerId="LiveId" clId="{AB94867C-7F1F-4F52-A7CC-1BBF41B9F577}" dt="2020-11-20T02:42:50.515" v="37734" actId="947"/>
          <ac:spMkLst>
            <pc:docMk/>
            <pc:sldMk cId="0" sldId="298"/>
            <ac:spMk id="9310" creationId="{00000000-0000-0000-0000-000000000000}"/>
          </ac:spMkLst>
        </pc:spChg>
        <pc:spChg chg="mod">
          <ac:chgData name="Cao Tianyue" userId="002e49554a3b1526" providerId="LiveId" clId="{AB94867C-7F1F-4F52-A7CC-1BBF41B9F577}" dt="2020-11-20T02:42:50.514" v="37730" actId="947"/>
          <ac:spMkLst>
            <pc:docMk/>
            <pc:sldMk cId="0" sldId="298"/>
            <ac:spMk id="9311" creationId="{00000000-0000-0000-0000-000000000000}"/>
          </ac:spMkLst>
        </pc:spChg>
        <pc:spChg chg="mod">
          <ac:chgData name="Cao Tianyue" userId="002e49554a3b1526" providerId="LiveId" clId="{AB94867C-7F1F-4F52-A7CC-1BBF41B9F577}" dt="2020-11-20T02:42:50.514" v="37726" actId="947"/>
          <ac:spMkLst>
            <pc:docMk/>
            <pc:sldMk cId="0" sldId="298"/>
            <ac:spMk id="9312" creationId="{00000000-0000-0000-0000-000000000000}"/>
          </ac:spMkLst>
        </pc:spChg>
        <pc:spChg chg="mod">
          <ac:chgData name="Cao Tianyue" userId="002e49554a3b1526" providerId="LiveId" clId="{AB94867C-7F1F-4F52-A7CC-1BBF41B9F577}" dt="2020-11-20T02:42:50.514" v="37722" actId="947"/>
          <ac:spMkLst>
            <pc:docMk/>
            <pc:sldMk cId="0" sldId="298"/>
            <ac:spMk id="9313" creationId="{00000000-0000-0000-0000-000000000000}"/>
          </ac:spMkLst>
        </pc:spChg>
        <pc:spChg chg="mod">
          <ac:chgData name="Cao Tianyue" userId="002e49554a3b1526" providerId="LiveId" clId="{AB94867C-7F1F-4F52-A7CC-1BBF41B9F577}" dt="2020-11-20T02:42:50.514" v="37718" actId="947"/>
          <ac:spMkLst>
            <pc:docMk/>
            <pc:sldMk cId="0" sldId="298"/>
            <ac:spMk id="9314" creationId="{00000000-0000-0000-0000-000000000000}"/>
          </ac:spMkLst>
        </pc:spChg>
        <pc:spChg chg="mod">
          <ac:chgData name="Cao Tianyue" userId="002e49554a3b1526" providerId="LiveId" clId="{AB94867C-7F1F-4F52-A7CC-1BBF41B9F577}" dt="2020-11-20T02:42:50.513" v="37714" actId="947"/>
          <ac:spMkLst>
            <pc:docMk/>
            <pc:sldMk cId="0" sldId="298"/>
            <ac:spMk id="9316" creationId="{00000000-0000-0000-0000-000000000000}"/>
          </ac:spMkLst>
        </pc:spChg>
        <pc:spChg chg="mod">
          <ac:chgData name="Cao Tianyue" userId="002e49554a3b1526" providerId="LiveId" clId="{AB94867C-7F1F-4F52-A7CC-1BBF41B9F577}" dt="2020-11-20T02:42:50.513" v="37710" actId="947"/>
          <ac:spMkLst>
            <pc:docMk/>
            <pc:sldMk cId="0" sldId="298"/>
            <ac:spMk id="9317" creationId="{00000000-0000-0000-0000-000000000000}"/>
          </ac:spMkLst>
        </pc:spChg>
        <pc:spChg chg="mod">
          <ac:chgData name="Cao Tianyue" userId="002e49554a3b1526" providerId="LiveId" clId="{AB94867C-7F1F-4F52-A7CC-1BBF41B9F577}" dt="2020-11-20T02:42:50.513" v="37706" actId="947"/>
          <ac:spMkLst>
            <pc:docMk/>
            <pc:sldMk cId="0" sldId="298"/>
            <ac:spMk id="9318" creationId="{00000000-0000-0000-0000-000000000000}"/>
          </ac:spMkLst>
        </pc:spChg>
        <pc:spChg chg="mod">
          <ac:chgData name="Cao Tianyue" userId="002e49554a3b1526" providerId="LiveId" clId="{AB94867C-7F1F-4F52-A7CC-1BBF41B9F577}" dt="2020-11-20T02:42:50.513" v="37702" actId="947"/>
          <ac:spMkLst>
            <pc:docMk/>
            <pc:sldMk cId="0" sldId="298"/>
            <ac:spMk id="9319" creationId="{00000000-0000-0000-0000-000000000000}"/>
          </ac:spMkLst>
        </pc:spChg>
        <pc:spChg chg="mod">
          <ac:chgData name="Cao Tianyue" userId="002e49554a3b1526" providerId="LiveId" clId="{AB94867C-7F1F-4F52-A7CC-1BBF41B9F577}" dt="2020-11-20T02:42:50.512" v="37698" actId="947"/>
          <ac:spMkLst>
            <pc:docMk/>
            <pc:sldMk cId="0" sldId="298"/>
            <ac:spMk id="9320" creationId="{00000000-0000-0000-0000-000000000000}"/>
          </ac:spMkLst>
        </pc:spChg>
        <pc:spChg chg="mod">
          <ac:chgData name="Cao Tianyue" userId="002e49554a3b1526" providerId="LiveId" clId="{AB94867C-7F1F-4F52-A7CC-1BBF41B9F577}" dt="2020-11-20T02:42:50.512" v="37694" actId="947"/>
          <ac:spMkLst>
            <pc:docMk/>
            <pc:sldMk cId="0" sldId="298"/>
            <ac:spMk id="9321" creationId="{00000000-0000-0000-0000-000000000000}"/>
          </ac:spMkLst>
        </pc:spChg>
        <pc:spChg chg="mod">
          <ac:chgData name="Cao Tianyue" userId="002e49554a3b1526" providerId="LiveId" clId="{AB94867C-7F1F-4F52-A7CC-1BBF41B9F577}" dt="2020-11-20T02:42:50.512" v="37690" actId="947"/>
          <ac:spMkLst>
            <pc:docMk/>
            <pc:sldMk cId="0" sldId="298"/>
            <ac:spMk id="9322" creationId="{00000000-0000-0000-0000-000000000000}"/>
          </ac:spMkLst>
        </pc:spChg>
        <pc:spChg chg="mod">
          <ac:chgData name="Cao Tianyue" userId="002e49554a3b1526" providerId="LiveId" clId="{AB94867C-7F1F-4F52-A7CC-1BBF41B9F577}" dt="2020-11-20T02:42:50.454" v="36755" actId="947"/>
          <ac:spMkLst>
            <pc:docMk/>
            <pc:sldMk cId="0" sldId="298"/>
            <ac:spMk id="9324" creationId="{00000000-0000-0000-0000-000000000000}"/>
          </ac:spMkLst>
        </pc:spChg>
        <pc:spChg chg="mod">
          <ac:chgData name="Cao Tianyue" userId="002e49554a3b1526" providerId="LiveId" clId="{AB94867C-7F1F-4F52-A7CC-1BBF41B9F577}" dt="2020-11-20T02:42:50.447" v="36640" actId="947"/>
          <ac:spMkLst>
            <pc:docMk/>
            <pc:sldMk cId="0" sldId="298"/>
            <ac:spMk id="9325" creationId="{00000000-0000-0000-0000-000000000000}"/>
          </ac:spMkLst>
        </pc:spChg>
        <pc:spChg chg="mod">
          <ac:chgData name="Cao Tianyue" userId="002e49554a3b1526" providerId="LiveId" clId="{AB94867C-7F1F-4F52-A7CC-1BBF41B9F577}" dt="2020-11-20T02:42:50.440" v="36543" actId="947"/>
          <ac:spMkLst>
            <pc:docMk/>
            <pc:sldMk cId="0" sldId="298"/>
            <ac:spMk id="9326" creationId="{00000000-0000-0000-0000-000000000000}"/>
          </ac:spMkLst>
        </pc:spChg>
        <pc:spChg chg="mod">
          <ac:chgData name="Cao Tianyue" userId="002e49554a3b1526" providerId="LiveId" clId="{AB94867C-7F1F-4F52-A7CC-1BBF41B9F577}" dt="2020-11-20T02:42:50.436" v="36469" actId="947"/>
          <ac:spMkLst>
            <pc:docMk/>
            <pc:sldMk cId="0" sldId="298"/>
            <ac:spMk id="9327" creationId="{00000000-0000-0000-0000-000000000000}"/>
          </ac:spMkLst>
        </pc:spChg>
        <pc:spChg chg="mod">
          <ac:chgData name="Cao Tianyue" userId="002e49554a3b1526" providerId="LiveId" clId="{AB94867C-7F1F-4F52-A7CC-1BBF41B9F577}" dt="2020-11-20T02:42:50.431" v="36395" actId="947"/>
          <ac:spMkLst>
            <pc:docMk/>
            <pc:sldMk cId="0" sldId="298"/>
            <ac:spMk id="9328" creationId="{00000000-0000-0000-0000-000000000000}"/>
          </ac:spMkLst>
        </pc:spChg>
        <pc:spChg chg="mod">
          <ac:chgData name="Cao Tianyue" userId="002e49554a3b1526" providerId="LiveId" clId="{AB94867C-7F1F-4F52-A7CC-1BBF41B9F577}" dt="2020-11-20T02:42:50.427" v="36334" actId="947"/>
          <ac:spMkLst>
            <pc:docMk/>
            <pc:sldMk cId="0" sldId="298"/>
            <ac:spMk id="9329" creationId="{00000000-0000-0000-0000-000000000000}"/>
          </ac:spMkLst>
        </pc:spChg>
        <pc:spChg chg="mod">
          <ac:chgData name="Cao Tianyue" userId="002e49554a3b1526" providerId="LiveId" clId="{AB94867C-7F1F-4F52-A7CC-1BBF41B9F577}" dt="2020-11-20T02:42:50.425" v="36293" actId="947"/>
          <ac:spMkLst>
            <pc:docMk/>
            <pc:sldMk cId="0" sldId="298"/>
            <ac:spMk id="9330" creationId="{00000000-0000-0000-0000-000000000000}"/>
          </ac:spMkLst>
        </pc:spChg>
        <pc:spChg chg="mod">
          <ac:chgData name="Cao Tianyue" userId="002e49554a3b1526" providerId="LiveId" clId="{AB94867C-7F1F-4F52-A7CC-1BBF41B9F577}" dt="2020-11-20T02:42:50.423" v="36263" actId="947"/>
          <ac:spMkLst>
            <pc:docMk/>
            <pc:sldMk cId="0" sldId="298"/>
            <ac:spMk id="9331" creationId="{00000000-0000-0000-0000-000000000000}"/>
          </ac:spMkLst>
        </pc:spChg>
        <pc:spChg chg="mod">
          <ac:chgData name="Cao Tianyue" userId="002e49554a3b1526" providerId="LiveId" clId="{AB94867C-7F1F-4F52-A7CC-1BBF41B9F577}" dt="2020-11-20T02:42:50.421" v="36238" actId="947"/>
          <ac:spMkLst>
            <pc:docMk/>
            <pc:sldMk cId="0" sldId="298"/>
            <ac:spMk id="9332" creationId="{00000000-0000-0000-0000-000000000000}"/>
          </ac:spMkLst>
        </pc:spChg>
        <pc:spChg chg="mod">
          <ac:chgData name="Cao Tianyue" userId="002e49554a3b1526" providerId="LiveId" clId="{AB94867C-7F1F-4F52-A7CC-1BBF41B9F577}" dt="2020-11-20T02:42:50.420" v="36218" actId="947"/>
          <ac:spMkLst>
            <pc:docMk/>
            <pc:sldMk cId="0" sldId="298"/>
            <ac:spMk id="9333" creationId="{00000000-0000-0000-0000-000000000000}"/>
          </ac:spMkLst>
        </pc:spChg>
        <pc:spChg chg="mod">
          <ac:chgData name="Cao Tianyue" userId="002e49554a3b1526" providerId="LiveId" clId="{AB94867C-7F1F-4F52-A7CC-1BBF41B9F577}" dt="2020-11-20T02:42:50.418" v="36201" actId="947"/>
          <ac:spMkLst>
            <pc:docMk/>
            <pc:sldMk cId="0" sldId="298"/>
            <ac:spMk id="9334" creationId="{00000000-0000-0000-0000-000000000000}"/>
          </ac:spMkLst>
        </pc:spChg>
        <pc:spChg chg="mod">
          <ac:chgData name="Cao Tianyue" userId="002e49554a3b1526" providerId="LiveId" clId="{AB94867C-7F1F-4F52-A7CC-1BBF41B9F577}" dt="2020-11-20T02:42:50.452" v="36717" actId="947"/>
          <ac:spMkLst>
            <pc:docMk/>
            <pc:sldMk cId="0" sldId="298"/>
            <ac:spMk id="9336" creationId="{00000000-0000-0000-0000-000000000000}"/>
          </ac:spMkLst>
        </pc:spChg>
        <pc:spChg chg="mod">
          <ac:chgData name="Cao Tianyue" userId="002e49554a3b1526" providerId="LiveId" clId="{AB94867C-7F1F-4F52-A7CC-1BBF41B9F577}" dt="2020-11-20T02:42:50.447" v="36642" actId="947"/>
          <ac:spMkLst>
            <pc:docMk/>
            <pc:sldMk cId="0" sldId="298"/>
            <ac:spMk id="9337" creationId="{00000000-0000-0000-0000-000000000000}"/>
          </ac:spMkLst>
        </pc:spChg>
        <pc:spChg chg="mod">
          <ac:chgData name="Cao Tianyue" userId="002e49554a3b1526" providerId="LiveId" clId="{AB94867C-7F1F-4F52-A7CC-1BBF41B9F577}" dt="2020-11-20T02:42:50.441" v="36552" actId="947"/>
          <ac:spMkLst>
            <pc:docMk/>
            <pc:sldMk cId="0" sldId="298"/>
            <ac:spMk id="9338" creationId="{00000000-0000-0000-0000-000000000000}"/>
          </ac:spMkLst>
        </pc:spChg>
        <pc:spChg chg="mod">
          <ac:chgData name="Cao Tianyue" userId="002e49554a3b1526" providerId="LiveId" clId="{AB94867C-7F1F-4F52-A7CC-1BBF41B9F577}" dt="2020-11-20T02:42:50.437" v="36489" actId="947"/>
          <ac:spMkLst>
            <pc:docMk/>
            <pc:sldMk cId="0" sldId="298"/>
            <ac:spMk id="9339" creationId="{00000000-0000-0000-0000-000000000000}"/>
          </ac:spMkLst>
        </pc:spChg>
        <pc:spChg chg="mod">
          <ac:chgData name="Cao Tianyue" userId="002e49554a3b1526" providerId="LiveId" clId="{AB94867C-7F1F-4F52-A7CC-1BBF41B9F577}" dt="2020-11-20T02:42:50.433" v="36422" actId="947"/>
          <ac:spMkLst>
            <pc:docMk/>
            <pc:sldMk cId="0" sldId="298"/>
            <ac:spMk id="9340" creationId="{00000000-0000-0000-0000-000000000000}"/>
          </ac:spMkLst>
        </pc:spChg>
        <pc:spChg chg="mod">
          <ac:chgData name="Cao Tianyue" userId="002e49554a3b1526" providerId="LiveId" clId="{AB94867C-7F1F-4F52-A7CC-1BBF41B9F577}" dt="2020-11-20T02:42:50.428" v="36357" actId="947"/>
          <ac:spMkLst>
            <pc:docMk/>
            <pc:sldMk cId="0" sldId="298"/>
            <ac:spMk id="9341" creationId="{00000000-0000-0000-0000-000000000000}"/>
          </ac:spMkLst>
        </pc:spChg>
        <pc:spChg chg="mod">
          <ac:chgData name="Cao Tianyue" userId="002e49554a3b1526" providerId="LiveId" clId="{AB94867C-7F1F-4F52-A7CC-1BBF41B9F577}" dt="2020-11-20T02:42:50.425" v="36308" actId="947"/>
          <ac:spMkLst>
            <pc:docMk/>
            <pc:sldMk cId="0" sldId="298"/>
            <ac:spMk id="9342" creationId="{00000000-0000-0000-0000-000000000000}"/>
          </ac:spMkLst>
        </pc:spChg>
        <pc:spChg chg="mod">
          <ac:chgData name="Cao Tianyue" userId="002e49554a3b1526" providerId="LiveId" clId="{AB94867C-7F1F-4F52-A7CC-1BBF41B9F577}" dt="2020-11-20T02:42:50.452" v="36716" actId="947"/>
          <ac:spMkLst>
            <pc:docMk/>
            <pc:sldMk cId="0" sldId="298"/>
            <ac:spMk id="9344" creationId="{00000000-0000-0000-0000-000000000000}"/>
          </ac:spMkLst>
        </pc:spChg>
        <pc:spChg chg="mod">
          <ac:chgData name="Cao Tianyue" userId="002e49554a3b1526" providerId="LiveId" clId="{AB94867C-7F1F-4F52-A7CC-1BBF41B9F577}" dt="2020-11-20T02:42:50.445" v="36619" actId="947"/>
          <ac:spMkLst>
            <pc:docMk/>
            <pc:sldMk cId="0" sldId="298"/>
            <ac:spMk id="9345" creationId="{00000000-0000-0000-0000-000000000000}"/>
          </ac:spMkLst>
        </pc:spChg>
        <pc:spChg chg="mod">
          <ac:chgData name="Cao Tianyue" userId="002e49554a3b1526" providerId="LiveId" clId="{AB94867C-7F1F-4F52-A7CC-1BBF41B9F577}" dt="2020-11-20T02:42:50.440" v="36539" actId="947"/>
          <ac:spMkLst>
            <pc:docMk/>
            <pc:sldMk cId="0" sldId="298"/>
            <ac:spMk id="9346" creationId="{00000000-0000-0000-0000-000000000000}"/>
          </ac:spMkLst>
        </pc:spChg>
        <pc:spChg chg="mod">
          <ac:chgData name="Cao Tianyue" userId="002e49554a3b1526" providerId="LiveId" clId="{AB94867C-7F1F-4F52-A7CC-1BBF41B9F577}" dt="2020-11-20T02:42:50.436" v="36473" actId="947"/>
          <ac:spMkLst>
            <pc:docMk/>
            <pc:sldMk cId="0" sldId="298"/>
            <ac:spMk id="9347" creationId="{00000000-0000-0000-0000-000000000000}"/>
          </ac:spMkLst>
        </pc:spChg>
        <pc:spChg chg="mod">
          <ac:chgData name="Cao Tianyue" userId="002e49554a3b1526" providerId="LiveId" clId="{AB94867C-7F1F-4F52-A7CC-1BBF41B9F577}" dt="2020-11-20T02:42:50.431" v="36396" actId="947"/>
          <ac:spMkLst>
            <pc:docMk/>
            <pc:sldMk cId="0" sldId="298"/>
            <ac:spMk id="9348" creationId="{00000000-0000-0000-0000-000000000000}"/>
          </ac:spMkLst>
        </pc:spChg>
        <pc:spChg chg="mod">
          <ac:chgData name="Cao Tianyue" userId="002e49554a3b1526" providerId="LiveId" clId="{AB94867C-7F1F-4F52-A7CC-1BBF41B9F577}" dt="2020-11-20T02:42:50.427" v="36333" actId="947"/>
          <ac:spMkLst>
            <pc:docMk/>
            <pc:sldMk cId="0" sldId="298"/>
            <ac:spMk id="9349" creationId="{00000000-0000-0000-0000-000000000000}"/>
          </ac:spMkLst>
        </pc:spChg>
        <pc:spChg chg="mod">
          <ac:chgData name="Cao Tianyue" userId="002e49554a3b1526" providerId="LiveId" clId="{AB94867C-7F1F-4F52-A7CC-1BBF41B9F577}" dt="2020-11-20T02:42:50.425" v="36297" actId="947"/>
          <ac:spMkLst>
            <pc:docMk/>
            <pc:sldMk cId="0" sldId="298"/>
            <ac:spMk id="9350" creationId="{00000000-0000-0000-0000-000000000000}"/>
          </ac:spMkLst>
        </pc:spChg>
        <pc:spChg chg="mod">
          <ac:chgData name="Cao Tianyue" userId="002e49554a3b1526" providerId="LiveId" clId="{AB94867C-7F1F-4F52-A7CC-1BBF41B9F577}" dt="2020-11-20T02:42:50.423" v="36266" actId="947"/>
          <ac:spMkLst>
            <pc:docMk/>
            <pc:sldMk cId="0" sldId="298"/>
            <ac:spMk id="9351" creationId="{00000000-0000-0000-0000-000000000000}"/>
          </ac:spMkLst>
        </pc:spChg>
        <pc:spChg chg="mod">
          <ac:chgData name="Cao Tianyue" userId="002e49554a3b1526" providerId="LiveId" clId="{AB94867C-7F1F-4F52-A7CC-1BBF41B9F577}" dt="2020-11-20T02:42:50.421" v="36237" actId="947"/>
          <ac:spMkLst>
            <pc:docMk/>
            <pc:sldMk cId="0" sldId="298"/>
            <ac:spMk id="9352" creationId="{00000000-0000-0000-0000-000000000000}"/>
          </ac:spMkLst>
        </pc:spChg>
        <pc:spChg chg="mod">
          <ac:chgData name="Cao Tianyue" userId="002e49554a3b1526" providerId="LiveId" clId="{AB94867C-7F1F-4F52-A7CC-1BBF41B9F577}" dt="2020-11-20T02:42:50.420" v="36216" actId="947"/>
          <ac:spMkLst>
            <pc:docMk/>
            <pc:sldMk cId="0" sldId="298"/>
            <ac:spMk id="9353" creationId="{00000000-0000-0000-0000-000000000000}"/>
          </ac:spMkLst>
        </pc:spChg>
        <pc:spChg chg="mod">
          <ac:chgData name="Cao Tianyue" userId="002e49554a3b1526" providerId="LiveId" clId="{AB94867C-7F1F-4F52-A7CC-1BBF41B9F577}" dt="2020-11-20T02:42:50.418" v="36200" actId="947"/>
          <ac:spMkLst>
            <pc:docMk/>
            <pc:sldMk cId="0" sldId="298"/>
            <ac:spMk id="9354" creationId="{00000000-0000-0000-0000-000000000000}"/>
          </ac:spMkLst>
        </pc:spChg>
        <pc:spChg chg="mod">
          <ac:chgData name="Cao Tianyue" userId="002e49554a3b1526" providerId="LiveId" clId="{AB94867C-7F1F-4F52-A7CC-1BBF41B9F577}" dt="2020-11-20T02:42:50.418" v="36194" actId="947"/>
          <ac:spMkLst>
            <pc:docMk/>
            <pc:sldMk cId="0" sldId="298"/>
            <ac:spMk id="9355" creationId="{00000000-0000-0000-0000-000000000000}"/>
          </ac:spMkLst>
        </pc:spChg>
        <pc:spChg chg="mod">
          <ac:chgData name="Cao Tianyue" userId="002e49554a3b1526" providerId="LiveId" clId="{AB94867C-7F1F-4F52-A7CC-1BBF41B9F577}" dt="2020-11-20T02:42:50.418" v="36190" actId="947"/>
          <ac:spMkLst>
            <pc:docMk/>
            <pc:sldMk cId="0" sldId="298"/>
            <ac:spMk id="9356" creationId="{00000000-0000-0000-0000-000000000000}"/>
          </ac:spMkLst>
        </pc:spChg>
        <pc:spChg chg="mod">
          <ac:chgData name="Cao Tianyue" userId="002e49554a3b1526" providerId="LiveId" clId="{AB94867C-7F1F-4F52-A7CC-1BBF41B9F577}" dt="2020-11-20T02:42:50.512" v="37686" actId="947"/>
          <ac:spMkLst>
            <pc:docMk/>
            <pc:sldMk cId="0" sldId="298"/>
            <ac:spMk id="9358" creationId="{00000000-0000-0000-0000-000000000000}"/>
          </ac:spMkLst>
        </pc:spChg>
        <pc:spChg chg="mod">
          <ac:chgData name="Cao Tianyue" userId="002e49554a3b1526" providerId="LiveId" clId="{AB94867C-7F1F-4F52-A7CC-1BBF41B9F577}" dt="2020-11-20T02:42:50.512" v="37682" actId="947"/>
          <ac:spMkLst>
            <pc:docMk/>
            <pc:sldMk cId="0" sldId="298"/>
            <ac:spMk id="9359" creationId="{00000000-0000-0000-0000-000000000000}"/>
          </ac:spMkLst>
        </pc:spChg>
        <pc:spChg chg="mod">
          <ac:chgData name="Cao Tianyue" userId="002e49554a3b1526" providerId="LiveId" clId="{AB94867C-7F1F-4F52-A7CC-1BBF41B9F577}" dt="2020-11-20T02:42:50.511" v="37678" actId="947"/>
          <ac:spMkLst>
            <pc:docMk/>
            <pc:sldMk cId="0" sldId="298"/>
            <ac:spMk id="9360" creationId="{00000000-0000-0000-0000-000000000000}"/>
          </ac:spMkLst>
        </pc:spChg>
        <pc:spChg chg="mod">
          <ac:chgData name="Cao Tianyue" userId="002e49554a3b1526" providerId="LiveId" clId="{AB94867C-7F1F-4F52-A7CC-1BBF41B9F577}" dt="2020-11-20T02:42:50.511" v="37674" actId="947"/>
          <ac:spMkLst>
            <pc:docMk/>
            <pc:sldMk cId="0" sldId="298"/>
            <ac:spMk id="9361" creationId="{00000000-0000-0000-0000-000000000000}"/>
          </ac:spMkLst>
        </pc:spChg>
        <pc:spChg chg="mod">
          <ac:chgData name="Cao Tianyue" userId="002e49554a3b1526" providerId="LiveId" clId="{AB94867C-7F1F-4F52-A7CC-1BBF41B9F577}" dt="2020-11-20T02:42:50.511" v="37670" actId="947"/>
          <ac:spMkLst>
            <pc:docMk/>
            <pc:sldMk cId="0" sldId="298"/>
            <ac:spMk id="9362" creationId="{00000000-0000-0000-0000-000000000000}"/>
          </ac:spMkLst>
        </pc:spChg>
        <pc:spChg chg="mod">
          <ac:chgData name="Cao Tianyue" userId="002e49554a3b1526" providerId="LiveId" clId="{AB94867C-7F1F-4F52-A7CC-1BBF41B9F577}" dt="2020-11-20T02:42:50.511" v="37666" actId="947"/>
          <ac:spMkLst>
            <pc:docMk/>
            <pc:sldMk cId="0" sldId="298"/>
            <ac:spMk id="9364" creationId="{00000000-0000-0000-0000-000000000000}"/>
          </ac:spMkLst>
        </pc:spChg>
        <pc:spChg chg="mod">
          <ac:chgData name="Cao Tianyue" userId="002e49554a3b1526" providerId="LiveId" clId="{AB94867C-7F1F-4F52-A7CC-1BBF41B9F577}" dt="2020-11-20T02:42:50.510" v="37662" actId="947"/>
          <ac:spMkLst>
            <pc:docMk/>
            <pc:sldMk cId="0" sldId="298"/>
            <ac:spMk id="9365" creationId="{00000000-0000-0000-0000-000000000000}"/>
          </ac:spMkLst>
        </pc:spChg>
        <pc:spChg chg="mod">
          <ac:chgData name="Cao Tianyue" userId="002e49554a3b1526" providerId="LiveId" clId="{AB94867C-7F1F-4F52-A7CC-1BBF41B9F577}" dt="2020-11-20T02:42:50.510" v="37658" actId="947"/>
          <ac:spMkLst>
            <pc:docMk/>
            <pc:sldMk cId="0" sldId="298"/>
            <ac:spMk id="9366" creationId="{00000000-0000-0000-0000-000000000000}"/>
          </ac:spMkLst>
        </pc:spChg>
        <pc:spChg chg="mod">
          <ac:chgData name="Cao Tianyue" userId="002e49554a3b1526" providerId="LiveId" clId="{AB94867C-7F1F-4F52-A7CC-1BBF41B9F577}" dt="2020-11-20T02:42:50.510" v="37654" actId="947"/>
          <ac:spMkLst>
            <pc:docMk/>
            <pc:sldMk cId="0" sldId="298"/>
            <ac:spMk id="9367" creationId="{00000000-0000-0000-0000-000000000000}"/>
          </ac:spMkLst>
        </pc:spChg>
        <pc:spChg chg="mod">
          <ac:chgData name="Cao Tianyue" userId="002e49554a3b1526" providerId="LiveId" clId="{AB94867C-7F1F-4F52-A7CC-1BBF41B9F577}" dt="2020-11-20T02:42:50.510" v="37650" actId="947"/>
          <ac:spMkLst>
            <pc:docMk/>
            <pc:sldMk cId="0" sldId="298"/>
            <ac:spMk id="9368" creationId="{00000000-0000-0000-0000-000000000000}"/>
          </ac:spMkLst>
        </pc:spChg>
        <pc:spChg chg="mod">
          <ac:chgData name="Cao Tianyue" userId="002e49554a3b1526" providerId="LiveId" clId="{AB94867C-7F1F-4F52-A7CC-1BBF41B9F577}" dt="2020-11-20T02:42:50.509" v="37646" actId="947"/>
          <ac:spMkLst>
            <pc:docMk/>
            <pc:sldMk cId="0" sldId="298"/>
            <ac:spMk id="9370" creationId="{00000000-0000-0000-0000-000000000000}"/>
          </ac:spMkLst>
        </pc:spChg>
        <pc:spChg chg="mod">
          <ac:chgData name="Cao Tianyue" userId="002e49554a3b1526" providerId="LiveId" clId="{AB94867C-7F1F-4F52-A7CC-1BBF41B9F577}" dt="2020-11-20T02:42:50.509" v="37642" actId="947"/>
          <ac:spMkLst>
            <pc:docMk/>
            <pc:sldMk cId="0" sldId="298"/>
            <ac:spMk id="9371" creationId="{00000000-0000-0000-0000-000000000000}"/>
          </ac:spMkLst>
        </pc:spChg>
        <pc:spChg chg="mod">
          <ac:chgData name="Cao Tianyue" userId="002e49554a3b1526" providerId="LiveId" clId="{AB94867C-7F1F-4F52-A7CC-1BBF41B9F577}" dt="2020-11-20T02:42:50.509" v="37638" actId="947"/>
          <ac:spMkLst>
            <pc:docMk/>
            <pc:sldMk cId="0" sldId="298"/>
            <ac:spMk id="9372" creationId="{00000000-0000-0000-0000-000000000000}"/>
          </ac:spMkLst>
        </pc:spChg>
        <pc:spChg chg="mod">
          <ac:chgData name="Cao Tianyue" userId="002e49554a3b1526" providerId="LiveId" clId="{AB94867C-7F1F-4F52-A7CC-1BBF41B9F577}" dt="2020-11-20T02:42:50.509" v="37634" actId="947"/>
          <ac:spMkLst>
            <pc:docMk/>
            <pc:sldMk cId="0" sldId="298"/>
            <ac:spMk id="9374" creationId="{00000000-0000-0000-0000-000000000000}"/>
          </ac:spMkLst>
        </pc:spChg>
        <pc:spChg chg="mod">
          <ac:chgData name="Cao Tianyue" userId="002e49554a3b1526" providerId="LiveId" clId="{AB94867C-7F1F-4F52-A7CC-1BBF41B9F577}" dt="2020-11-20T02:42:50.508" v="37630" actId="947"/>
          <ac:spMkLst>
            <pc:docMk/>
            <pc:sldMk cId="0" sldId="298"/>
            <ac:spMk id="9375" creationId="{00000000-0000-0000-0000-000000000000}"/>
          </ac:spMkLst>
        </pc:spChg>
        <pc:spChg chg="mod">
          <ac:chgData name="Cao Tianyue" userId="002e49554a3b1526" providerId="LiveId" clId="{AB94867C-7F1F-4F52-A7CC-1BBF41B9F577}" dt="2020-11-20T02:42:50.508" v="37626" actId="947"/>
          <ac:spMkLst>
            <pc:docMk/>
            <pc:sldMk cId="0" sldId="298"/>
            <ac:spMk id="9377" creationId="{00000000-0000-0000-0000-000000000000}"/>
          </ac:spMkLst>
        </pc:spChg>
        <pc:spChg chg="mod">
          <ac:chgData name="Cao Tianyue" userId="002e49554a3b1526" providerId="LiveId" clId="{AB94867C-7F1F-4F52-A7CC-1BBF41B9F577}" dt="2020-11-20T02:42:50.507" v="37622" actId="947"/>
          <ac:spMkLst>
            <pc:docMk/>
            <pc:sldMk cId="0" sldId="298"/>
            <ac:spMk id="9378" creationId="{00000000-0000-0000-0000-000000000000}"/>
          </ac:spMkLst>
        </pc:spChg>
        <pc:spChg chg="mod">
          <ac:chgData name="Cao Tianyue" userId="002e49554a3b1526" providerId="LiveId" clId="{AB94867C-7F1F-4F52-A7CC-1BBF41B9F577}" dt="2020-11-20T02:42:50.507" v="37618" actId="947"/>
          <ac:spMkLst>
            <pc:docMk/>
            <pc:sldMk cId="0" sldId="298"/>
            <ac:spMk id="9379" creationId="{00000000-0000-0000-0000-000000000000}"/>
          </ac:spMkLst>
        </pc:spChg>
        <pc:spChg chg="mod">
          <ac:chgData name="Cao Tianyue" userId="002e49554a3b1526" providerId="LiveId" clId="{AB94867C-7F1F-4F52-A7CC-1BBF41B9F577}" dt="2020-11-20T02:42:50.507" v="37614" actId="947"/>
          <ac:spMkLst>
            <pc:docMk/>
            <pc:sldMk cId="0" sldId="298"/>
            <ac:spMk id="9380" creationId="{00000000-0000-0000-0000-000000000000}"/>
          </ac:spMkLst>
        </pc:spChg>
        <pc:spChg chg="mod">
          <ac:chgData name="Cao Tianyue" userId="002e49554a3b1526" providerId="LiveId" clId="{AB94867C-7F1F-4F52-A7CC-1BBF41B9F577}" dt="2020-11-20T02:42:50.507" v="37610" actId="947"/>
          <ac:spMkLst>
            <pc:docMk/>
            <pc:sldMk cId="0" sldId="298"/>
            <ac:spMk id="9381" creationId="{00000000-0000-0000-0000-000000000000}"/>
          </ac:spMkLst>
        </pc:spChg>
        <pc:spChg chg="mod">
          <ac:chgData name="Cao Tianyue" userId="002e49554a3b1526" providerId="LiveId" clId="{AB94867C-7F1F-4F52-A7CC-1BBF41B9F577}" dt="2020-11-20T02:42:50.507" v="37606" actId="947"/>
          <ac:spMkLst>
            <pc:docMk/>
            <pc:sldMk cId="0" sldId="298"/>
            <ac:spMk id="9382" creationId="{00000000-0000-0000-0000-000000000000}"/>
          </ac:spMkLst>
        </pc:spChg>
        <pc:spChg chg="mod">
          <ac:chgData name="Cao Tianyue" userId="002e49554a3b1526" providerId="LiveId" clId="{AB94867C-7F1F-4F52-A7CC-1BBF41B9F577}" dt="2020-11-20T02:42:50.506" v="37602" actId="947"/>
          <ac:spMkLst>
            <pc:docMk/>
            <pc:sldMk cId="0" sldId="298"/>
            <ac:spMk id="9384" creationId="{00000000-0000-0000-0000-000000000000}"/>
          </ac:spMkLst>
        </pc:spChg>
        <pc:spChg chg="mod">
          <ac:chgData name="Cao Tianyue" userId="002e49554a3b1526" providerId="LiveId" clId="{AB94867C-7F1F-4F52-A7CC-1BBF41B9F577}" dt="2020-11-20T02:42:50.506" v="37598" actId="947"/>
          <ac:spMkLst>
            <pc:docMk/>
            <pc:sldMk cId="0" sldId="298"/>
            <ac:spMk id="9385" creationId="{00000000-0000-0000-0000-000000000000}"/>
          </ac:spMkLst>
        </pc:spChg>
        <pc:spChg chg="mod">
          <ac:chgData name="Cao Tianyue" userId="002e49554a3b1526" providerId="LiveId" clId="{AB94867C-7F1F-4F52-A7CC-1BBF41B9F577}" dt="2020-11-20T02:42:50.506" v="37594" actId="947"/>
          <ac:spMkLst>
            <pc:docMk/>
            <pc:sldMk cId="0" sldId="298"/>
            <ac:spMk id="9386" creationId="{00000000-0000-0000-0000-000000000000}"/>
          </ac:spMkLst>
        </pc:spChg>
        <pc:spChg chg="mod">
          <ac:chgData name="Cao Tianyue" userId="002e49554a3b1526" providerId="LiveId" clId="{AB94867C-7F1F-4F52-A7CC-1BBF41B9F577}" dt="2020-11-20T02:42:50.506" v="37590" actId="947"/>
          <ac:spMkLst>
            <pc:docMk/>
            <pc:sldMk cId="0" sldId="298"/>
            <ac:spMk id="9388" creationId="{00000000-0000-0000-0000-000000000000}"/>
          </ac:spMkLst>
        </pc:spChg>
        <pc:spChg chg="mod">
          <ac:chgData name="Cao Tianyue" userId="002e49554a3b1526" providerId="LiveId" clId="{AB94867C-7F1F-4F52-A7CC-1BBF41B9F577}" dt="2020-11-20T02:42:50.505" v="37586" actId="947"/>
          <ac:spMkLst>
            <pc:docMk/>
            <pc:sldMk cId="0" sldId="298"/>
            <ac:spMk id="9389" creationId="{00000000-0000-0000-0000-000000000000}"/>
          </ac:spMkLst>
        </pc:spChg>
        <pc:spChg chg="mod">
          <ac:chgData name="Cao Tianyue" userId="002e49554a3b1526" providerId="LiveId" clId="{AB94867C-7F1F-4F52-A7CC-1BBF41B9F577}" dt="2020-11-20T02:42:50.505" v="37582" actId="947"/>
          <ac:spMkLst>
            <pc:docMk/>
            <pc:sldMk cId="0" sldId="298"/>
            <ac:spMk id="9390" creationId="{00000000-0000-0000-0000-000000000000}"/>
          </ac:spMkLst>
        </pc:spChg>
        <pc:spChg chg="mod">
          <ac:chgData name="Cao Tianyue" userId="002e49554a3b1526" providerId="LiveId" clId="{AB94867C-7F1F-4F52-A7CC-1BBF41B9F577}" dt="2020-11-20T02:42:50.505" v="37578" actId="947"/>
          <ac:spMkLst>
            <pc:docMk/>
            <pc:sldMk cId="0" sldId="298"/>
            <ac:spMk id="9391" creationId="{00000000-0000-0000-0000-000000000000}"/>
          </ac:spMkLst>
        </pc:spChg>
        <pc:spChg chg="mod">
          <ac:chgData name="Cao Tianyue" userId="002e49554a3b1526" providerId="LiveId" clId="{AB94867C-7F1F-4F52-A7CC-1BBF41B9F577}" dt="2020-11-20T02:42:50.505" v="37574" actId="947"/>
          <ac:spMkLst>
            <pc:docMk/>
            <pc:sldMk cId="0" sldId="298"/>
            <ac:spMk id="9393" creationId="{00000000-0000-0000-0000-000000000000}"/>
          </ac:spMkLst>
        </pc:spChg>
        <pc:spChg chg="mod">
          <ac:chgData name="Cao Tianyue" userId="002e49554a3b1526" providerId="LiveId" clId="{AB94867C-7F1F-4F52-A7CC-1BBF41B9F577}" dt="2020-11-20T02:42:50.504" v="37570" actId="947"/>
          <ac:spMkLst>
            <pc:docMk/>
            <pc:sldMk cId="0" sldId="298"/>
            <ac:spMk id="9394" creationId="{00000000-0000-0000-0000-000000000000}"/>
          </ac:spMkLst>
        </pc:spChg>
        <pc:spChg chg="mod">
          <ac:chgData name="Cao Tianyue" userId="002e49554a3b1526" providerId="LiveId" clId="{AB94867C-7F1F-4F52-A7CC-1BBF41B9F577}" dt="2020-11-20T02:42:50.504" v="37566" actId="947"/>
          <ac:spMkLst>
            <pc:docMk/>
            <pc:sldMk cId="0" sldId="298"/>
            <ac:spMk id="9395" creationId="{00000000-0000-0000-0000-000000000000}"/>
          </ac:spMkLst>
        </pc:spChg>
        <pc:spChg chg="mod">
          <ac:chgData name="Cao Tianyue" userId="002e49554a3b1526" providerId="LiveId" clId="{AB94867C-7F1F-4F52-A7CC-1BBF41B9F577}" dt="2020-11-20T02:42:50.504" v="37562" actId="947"/>
          <ac:spMkLst>
            <pc:docMk/>
            <pc:sldMk cId="0" sldId="298"/>
            <ac:spMk id="9396" creationId="{00000000-0000-0000-0000-000000000000}"/>
          </ac:spMkLst>
        </pc:spChg>
        <pc:spChg chg="mod">
          <ac:chgData name="Cao Tianyue" userId="002e49554a3b1526" providerId="LiveId" clId="{AB94867C-7F1F-4F52-A7CC-1BBF41B9F577}" dt="2020-11-20T02:42:50.504" v="37558" actId="947"/>
          <ac:spMkLst>
            <pc:docMk/>
            <pc:sldMk cId="0" sldId="298"/>
            <ac:spMk id="9397" creationId="{00000000-0000-0000-0000-000000000000}"/>
          </ac:spMkLst>
        </pc:spChg>
        <pc:spChg chg="mod">
          <ac:chgData name="Cao Tianyue" userId="002e49554a3b1526" providerId="LiveId" clId="{AB94867C-7F1F-4F52-A7CC-1BBF41B9F577}" dt="2020-11-20T02:42:50.503" v="37554" actId="947"/>
          <ac:spMkLst>
            <pc:docMk/>
            <pc:sldMk cId="0" sldId="298"/>
            <ac:spMk id="9398" creationId="{00000000-0000-0000-0000-000000000000}"/>
          </ac:spMkLst>
        </pc:spChg>
        <pc:spChg chg="mod">
          <ac:chgData name="Cao Tianyue" userId="002e49554a3b1526" providerId="LiveId" clId="{AB94867C-7F1F-4F52-A7CC-1BBF41B9F577}" dt="2020-11-20T02:42:50.503" v="37550" actId="947"/>
          <ac:spMkLst>
            <pc:docMk/>
            <pc:sldMk cId="0" sldId="298"/>
            <ac:spMk id="9399" creationId="{00000000-0000-0000-0000-000000000000}"/>
          </ac:spMkLst>
        </pc:spChg>
        <pc:spChg chg="mod">
          <ac:chgData name="Cao Tianyue" userId="002e49554a3b1526" providerId="LiveId" clId="{AB94867C-7F1F-4F52-A7CC-1BBF41B9F577}" dt="2020-11-20T02:42:50.503" v="37546" actId="947"/>
          <ac:spMkLst>
            <pc:docMk/>
            <pc:sldMk cId="0" sldId="298"/>
            <ac:spMk id="9400" creationId="{00000000-0000-0000-0000-000000000000}"/>
          </ac:spMkLst>
        </pc:spChg>
        <pc:spChg chg="mod">
          <ac:chgData name="Cao Tianyue" userId="002e49554a3b1526" providerId="LiveId" clId="{AB94867C-7F1F-4F52-A7CC-1BBF41B9F577}" dt="2020-11-20T02:42:50.503" v="37542" actId="947"/>
          <ac:spMkLst>
            <pc:docMk/>
            <pc:sldMk cId="0" sldId="298"/>
            <ac:spMk id="9401" creationId="{00000000-0000-0000-0000-000000000000}"/>
          </ac:spMkLst>
        </pc:spChg>
        <pc:spChg chg="mod">
          <ac:chgData name="Cao Tianyue" userId="002e49554a3b1526" providerId="LiveId" clId="{AB94867C-7F1F-4F52-A7CC-1BBF41B9F577}" dt="2020-11-20T02:42:50.503" v="37538" actId="947"/>
          <ac:spMkLst>
            <pc:docMk/>
            <pc:sldMk cId="0" sldId="298"/>
            <ac:spMk id="9402" creationId="{00000000-0000-0000-0000-000000000000}"/>
          </ac:spMkLst>
        </pc:spChg>
        <pc:spChg chg="mod">
          <ac:chgData name="Cao Tianyue" userId="002e49554a3b1526" providerId="LiveId" clId="{AB94867C-7F1F-4F52-A7CC-1BBF41B9F577}" dt="2020-11-20T02:42:50.451" v="36706" actId="947"/>
          <ac:spMkLst>
            <pc:docMk/>
            <pc:sldMk cId="0" sldId="298"/>
            <ac:spMk id="9404" creationId="{00000000-0000-0000-0000-000000000000}"/>
          </ac:spMkLst>
        </pc:spChg>
        <pc:spChg chg="mod">
          <ac:chgData name="Cao Tianyue" userId="002e49554a3b1526" providerId="LiveId" clId="{AB94867C-7F1F-4F52-A7CC-1BBF41B9F577}" dt="2020-11-20T02:42:50.444" v="36601" actId="947"/>
          <ac:spMkLst>
            <pc:docMk/>
            <pc:sldMk cId="0" sldId="298"/>
            <ac:spMk id="9405" creationId="{00000000-0000-0000-0000-000000000000}"/>
          </ac:spMkLst>
        </pc:spChg>
        <pc:spChg chg="mod">
          <ac:chgData name="Cao Tianyue" userId="002e49554a3b1526" providerId="LiveId" clId="{AB94867C-7F1F-4F52-A7CC-1BBF41B9F577}" dt="2020-11-20T02:42:50.439" v="36527" actId="947"/>
          <ac:spMkLst>
            <pc:docMk/>
            <pc:sldMk cId="0" sldId="298"/>
            <ac:spMk id="9406" creationId="{00000000-0000-0000-0000-000000000000}"/>
          </ac:spMkLst>
        </pc:spChg>
        <pc:spChg chg="mod">
          <ac:chgData name="Cao Tianyue" userId="002e49554a3b1526" providerId="LiveId" clId="{AB94867C-7F1F-4F52-A7CC-1BBF41B9F577}" dt="2020-11-20T02:42:50.434" v="36456" actId="947"/>
          <ac:spMkLst>
            <pc:docMk/>
            <pc:sldMk cId="0" sldId="298"/>
            <ac:spMk id="9407" creationId="{00000000-0000-0000-0000-000000000000}"/>
          </ac:spMkLst>
        </pc:spChg>
        <pc:spChg chg="mod">
          <ac:chgData name="Cao Tianyue" userId="002e49554a3b1526" providerId="LiveId" clId="{AB94867C-7F1F-4F52-A7CC-1BBF41B9F577}" dt="2020-11-20T02:42:50.431" v="36393" actId="947"/>
          <ac:spMkLst>
            <pc:docMk/>
            <pc:sldMk cId="0" sldId="298"/>
            <ac:spMk id="9408" creationId="{00000000-0000-0000-0000-000000000000}"/>
          </ac:spMkLst>
        </pc:spChg>
        <pc:spChg chg="mod">
          <ac:chgData name="Cao Tianyue" userId="002e49554a3b1526" providerId="LiveId" clId="{AB94867C-7F1F-4F52-A7CC-1BBF41B9F577}" dt="2020-11-20T02:42:50.427" v="36326" actId="947"/>
          <ac:spMkLst>
            <pc:docMk/>
            <pc:sldMk cId="0" sldId="298"/>
            <ac:spMk id="9409" creationId="{00000000-0000-0000-0000-000000000000}"/>
          </ac:spMkLst>
        </pc:spChg>
        <pc:spChg chg="mod">
          <ac:chgData name="Cao Tianyue" userId="002e49554a3b1526" providerId="LiveId" clId="{AB94867C-7F1F-4F52-A7CC-1BBF41B9F577}" dt="2020-11-20T02:42:50.455" v="36764" actId="947"/>
          <ac:spMkLst>
            <pc:docMk/>
            <pc:sldMk cId="0" sldId="298"/>
            <ac:spMk id="9411" creationId="{00000000-0000-0000-0000-000000000000}"/>
          </ac:spMkLst>
        </pc:spChg>
        <pc:spChg chg="mod">
          <ac:chgData name="Cao Tianyue" userId="002e49554a3b1526" providerId="LiveId" clId="{AB94867C-7F1F-4F52-A7CC-1BBF41B9F577}" dt="2020-11-20T02:42:50.449" v="36667" actId="947"/>
          <ac:spMkLst>
            <pc:docMk/>
            <pc:sldMk cId="0" sldId="298"/>
            <ac:spMk id="9412" creationId="{00000000-0000-0000-0000-000000000000}"/>
          </ac:spMkLst>
        </pc:spChg>
        <pc:spChg chg="mod">
          <ac:chgData name="Cao Tianyue" userId="002e49554a3b1526" providerId="LiveId" clId="{AB94867C-7F1F-4F52-A7CC-1BBF41B9F577}" dt="2020-11-20T02:42:50.444" v="36604" actId="947"/>
          <ac:spMkLst>
            <pc:docMk/>
            <pc:sldMk cId="0" sldId="298"/>
            <ac:spMk id="9413" creationId="{00000000-0000-0000-0000-000000000000}"/>
          </ac:spMkLst>
        </pc:spChg>
        <pc:spChg chg="mod">
          <ac:chgData name="Cao Tianyue" userId="002e49554a3b1526" providerId="LiveId" clId="{AB94867C-7F1F-4F52-A7CC-1BBF41B9F577}" dt="2020-11-20T02:42:50.438" v="36510" actId="947"/>
          <ac:spMkLst>
            <pc:docMk/>
            <pc:sldMk cId="0" sldId="298"/>
            <ac:spMk id="9414" creationId="{00000000-0000-0000-0000-000000000000}"/>
          </ac:spMkLst>
        </pc:spChg>
        <pc:spChg chg="mod">
          <ac:chgData name="Cao Tianyue" userId="002e49554a3b1526" providerId="LiveId" clId="{AB94867C-7F1F-4F52-A7CC-1BBF41B9F577}" dt="2020-11-20T02:42:50.433" v="36439" actId="947"/>
          <ac:spMkLst>
            <pc:docMk/>
            <pc:sldMk cId="0" sldId="298"/>
            <ac:spMk id="9415" creationId="{00000000-0000-0000-0000-000000000000}"/>
          </ac:spMkLst>
        </pc:spChg>
        <pc:spChg chg="mod">
          <ac:chgData name="Cao Tianyue" userId="002e49554a3b1526" providerId="LiveId" clId="{AB94867C-7F1F-4F52-A7CC-1BBF41B9F577}" dt="2020-11-20T02:42:50.430" v="36371" actId="947"/>
          <ac:spMkLst>
            <pc:docMk/>
            <pc:sldMk cId="0" sldId="298"/>
            <ac:spMk id="9416" creationId="{00000000-0000-0000-0000-000000000000}"/>
          </ac:spMkLst>
        </pc:spChg>
        <pc:spChg chg="mod">
          <ac:chgData name="Cao Tianyue" userId="002e49554a3b1526" providerId="LiveId" clId="{AB94867C-7F1F-4F52-A7CC-1BBF41B9F577}" dt="2020-11-20T02:42:50.454" v="36747" actId="947"/>
          <ac:spMkLst>
            <pc:docMk/>
            <pc:sldMk cId="0" sldId="298"/>
            <ac:spMk id="9418" creationId="{00000000-0000-0000-0000-000000000000}"/>
          </ac:spMkLst>
        </pc:spChg>
        <pc:spChg chg="mod">
          <ac:chgData name="Cao Tianyue" userId="002e49554a3b1526" providerId="LiveId" clId="{AB94867C-7F1F-4F52-A7CC-1BBF41B9F577}" dt="2020-11-20T02:42:50.448" v="36664" actId="947"/>
          <ac:spMkLst>
            <pc:docMk/>
            <pc:sldMk cId="0" sldId="298"/>
            <ac:spMk id="9419" creationId="{00000000-0000-0000-0000-000000000000}"/>
          </ac:spMkLst>
        </pc:spChg>
        <pc:spChg chg="mod">
          <ac:chgData name="Cao Tianyue" userId="002e49554a3b1526" providerId="LiveId" clId="{AB94867C-7F1F-4F52-A7CC-1BBF41B9F577}" dt="2020-11-20T02:42:50.442" v="36571" actId="947"/>
          <ac:spMkLst>
            <pc:docMk/>
            <pc:sldMk cId="0" sldId="298"/>
            <ac:spMk id="9420" creationId="{00000000-0000-0000-0000-000000000000}"/>
          </ac:spMkLst>
        </pc:spChg>
        <pc:spChg chg="mod">
          <ac:chgData name="Cao Tianyue" userId="002e49554a3b1526" providerId="LiveId" clId="{AB94867C-7F1F-4F52-A7CC-1BBF41B9F577}" dt="2020-11-20T02:42:50.438" v="36498" actId="947"/>
          <ac:spMkLst>
            <pc:docMk/>
            <pc:sldMk cId="0" sldId="298"/>
            <ac:spMk id="9421" creationId="{00000000-0000-0000-0000-000000000000}"/>
          </ac:spMkLst>
        </pc:spChg>
        <pc:spChg chg="mod">
          <ac:chgData name="Cao Tianyue" userId="002e49554a3b1526" providerId="LiveId" clId="{AB94867C-7F1F-4F52-A7CC-1BBF41B9F577}" dt="2020-11-20T02:42:50.433" v="36430" actId="947"/>
          <ac:spMkLst>
            <pc:docMk/>
            <pc:sldMk cId="0" sldId="298"/>
            <ac:spMk id="9422" creationId="{00000000-0000-0000-0000-000000000000}"/>
          </ac:spMkLst>
        </pc:spChg>
        <pc:spChg chg="mod">
          <ac:chgData name="Cao Tianyue" userId="002e49554a3b1526" providerId="LiveId" clId="{AB94867C-7F1F-4F52-A7CC-1BBF41B9F577}" dt="2020-11-20T02:42:50.429" v="36365" actId="947"/>
          <ac:spMkLst>
            <pc:docMk/>
            <pc:sldMk cId="0" sldId="298"/>
            <ac:spMk id="9423" creationId="{00000000-0000-0000-0000-000000000000}"/>
          </ac:spMkLst>
        </pc:spChg>
        <pc:spChg chg="mod">
          <ac:chgData name="Cao Tianyue" userId="002e49554a3b1526" providerId="LiveId" clId="{AB94867C-7F1F-4F52-A7CC-1BBF41B9F577}" dt="2020-11-20T02:42:50.502" v="37534" actId="947"/>
          <ac:spMkLst>
            <pc:docMk/>
            <pc:sldMk cId="0" sldId="298"/>
            <ac:spMk id="9425" creationId="{00000000-0000-0000-0000-000000000000}"/>
          </ac:spMkLst>
        </pc:spChg>
        <pc:spChg chg="mod">
          <ac:chgData name="Cao Tianyue" userId="002e49554a3b1526" providerId="LiveId" clId="{AB94867C-7F1F-4F52-A7CC-1BBF41B9F577}" dt="2020-11-20T02:42:50.502" v="37530" actId="947"/>
          <ac:spMkLst>
            <pc:docMk/>
            <pc:sldMk cId="0" sldId="298"/>
            <ac:spMk id="9426" creationId="{00000000-0000-0000-0000-000000000000}"/>
          </ac:spMkLst>
        </pc:spChg>
        <pc:spChg chg="mod">
          <ac:chgData name="Cao Tianyue" userId="002e49554a3b1526" providerId="LiveId" clId="{AB94867C-7F1F-4F52-A7CC-1BBF41B9F577}" dt="2020-11-20T02:42:50.502" v="37526" actId="947"/>
          <ac:spMkLst>
            <pc:docMk/>
            <pc:sldMk cId="0" sldId="298"/>
            <ac:spMk id="9427" creationId="{00000000-0000-0000-0000-000000000000}"/>
          </ac:spMkLst>
        </pc:spChg>
        <pc:spChg chg="mod">
          <ac:chgData name="Cao Tianyue" userId="002e49554a3b1526" providerId="LiveId" clId="{AB94867C-7F1F-4F52-A7CC-1BBF41B9F577}" dt="2020-11-20T02:42:50.502" v="37522" actId="947"/>
          <ac:spMkLst>
            <pc:docMk/>
            <pc:sldMk cId="0" sldId="298"/>
            <ac:spMk id="9428" creationId="{00000000-0000-0000-0000-000000000000}"/>
          </ac:spMkLst>
        </pc:spChg>
        <pc:spChg chg="mod">
          <ac:chgData name="Cao Tianyue" userId="002e49554a3b1526" providerId="LiveId" clId="{AB94867C-7F1F-4F52-A7CC-1BBF41B9F577}" dt="2020-11-20T02:42:50.501" v="37518" actId="947"/>
          <ac:spMkLst>
            <pc:docMk/>
            <pc:sldMk cId="0" sldId="298"/>
            <ac:spMk id="9430" creationId="{00000000-0000-0000-0000-000000000000}"/>
          </ac:spMkLst>
        </pc:spChg>
        <pc:spChg chg="mod">
          <ac:chgData name="Cao Tianyue" userId="002e49554a3b1526" providerId="LiveId" clId="{AB94867C-7F1F-4F52-A7CC-1BBF41B9F577}" dt="2020-11-20T02:42:50.501" v="37514" actId="947"/>
          <ac:spMkLst>
            <pc:docMk/>
            <pc:sldMk cId="0" sldId="298"/>
            <ac:spMk id="9431" creationId="{00000000-0000-0000-0000-000000000000}"/>
          </ac:spMkLst>
        </pc:spChg>
        <pc:spChg chg="mod">
          <ac:chgData name="Cao Tianyue" userId="002e49554a3b1526" providerId="LiveId" clId="{AB94867C-7F1F-4F52-A7CC-1BBF41B9F577}" dt="2020-11-20T02:42:50.501" v="37510" actId="947"/>
          <ac:spMkLst>
            <pc:docMk/>
            <pc:sldMk cId="0" sldId="298"/>
            <ac:spMk id="9432" creationId="{00000000-0000-0000-0000-000000000000}"/>
          </ac:spMkLst>
        </pc:spChg>
        <pc:spChg chg="mod">
          <ac:chgData name="Cao Tianyue" userId="002e49554a3b1526" providerId="LiveId" clId="{AB94867C-7F1F-4F52-A7CC-1BBF41B9F577}" dt="2020-11-20T02:42:50.501" v="37506" actId="947"/>
          <ac:spMkLst>
            <pc:docMk/>
            <pc:sldMk cId="0" sldId="298"/>
            <ac:spMk id="9434" creationId="{00000000-0000-0000-0000-000000000000}"/>
          </ac:spMkLst>
        </pc:spChg>
        <pc:spChg chg="mod">
          <ac:chgData name="Cao Tianyue" userId="002e49554a3b1526" providerId="LiveId" clId="{AB94867C-7F1F-4F52-A7CC-1BBF41B9F577}" dt="2020-11-20T02:42:50.500" v="37502" actId="947"/>
          <ac:spMkLst>
            <pc:docMk/>
            <pc:sldMk cId="0" sldId="298"/>
            <ac:spMk id="9435" creationId="{00000000-0000-0000-0000-000000000000}"/>
          </ac:spMkLst>
        </pc:spChg>
        <pc:spChg chg="mod">
          <ac:chgData name="Cao Tianyue" userId="002e49554a3b1526" providerId="LiveId" clId="{AB94867C-7F1F-4F52-A7CC-1BBF41B9F577}" dt="2020-11-20T02:42:50.500" v="37498" actId="947"/>
          <ac:spMkLst>
            <pc:docMk/>
            <pc:sldMk cId="0" sldId="298"/>
            <ac:spMk id="9436" creationId="{00000000-0000-0000-0000-000000000000}"/>
          </ac:spMkLst>
        </pc:spChg>
        <pc:spChg chg="mod">
          <ac:chgData name="Cao Tianyue" userId="002e49554a3b1526" providerId="LiveId" clId="{AB94867C-7F1F-4F52-A7CC-1BBF41B9F577}" dt="2020-11-20T02:42:50.500" v="37494" actId="947"/>
          <ac:spMkLst>
            <pc:docMk/>
            <pc:sldMk cId="0" sldId="298"/>
            <ac:spMk id="9437" creationId="{00000000-0000-0000-0000-000000000000}"/>
          </ac:spMkLst>
        </pc:spChg>
        <pc:spChg chg="mod">
          <ac:chgData name="Cao Tianyue" userId="002e49554a3b1526" providerId="LiveId" clId="{AB94867C-7F1F-4F52-A7CC-1BBF41B9F577}" dt="2020-11-20T02:42:50.500" v="37490" actId="947"/>
          <ac:spMkLst>
            <pc:docMk/>
            <pc:sldMk cId="0" sldId="298"/>
            <ac:spMk id="9438" creationId="{00000000-0000-0000-0000-000000000000}"/>
          </ac:spMkLst>
        </pc:spChg>
        <pc:spChg chg="mod">
          <ac:chgData name="Cao Tianyue" userId="002e49554a3b1526" providerId="LiveId" clId="{AB94867C-7F1F-4F52-A7CC-1BBF41B9F577}" dt="2020-11-20T02:42:50.499" v="37486" actId="947"/>
          <ac:spMkLst>
            <pc:docMk/>
            <pc:sldMk cId="0" sldId="298"/>
            <ac:spMk id="9439" creationId="{00000000-0000-0000-0000-000000000000}"/>
          </ac:spMkLst>
        </pc:spChg>
        <pc:spChg chg="mod">
          <ac:chgData name="Cao Tianyue" userId="002e49554a3b1526" providerId="LiveId" clId="{AB94867C-7F1F-4F52-A7CC-1BBF41B9F577}" dt="2020-11-20T02:42:50.499" v="37482" actId="947"/>
          <ac:spMkLst>
            <pc:docMk/>
            <pc:sldMk cId="0" sldId="298"/>
            <ac:spMk id="9441" creationId="{00000000-0000-0000-0000-000000000000}"/>
          </ac:spMkLst>
        </pc:spChg>
        <pc:spChg chg="mod">
          <ac:chgData name="Cao Tianyue" userId="002e49554a3b1526" providerId="LiveId" clId="{AB94867C-7F1F-4F52-A7CC-1BBF41B9F577}" dt="2020-11-20T02:42:50.499" v="37478" actId="947"/>
          <ac:spMkLst>
            <pc:docMk/>
            <pc:sldMk cId="0" sldId="298"/>
            <ac:spMk id="9442" creationId="{00000000-0000-0000-0000-000000000000}"/>
          </ac:spMkLst>
        </pc:spChg>
        <pc:spChg chg="mod">
          <ac:chgData name="Cao Tianyue" userId="002e49554a3b1526" providerId="LiveId" clId="{AB94867C-7F1F-4F52-A7CC-1BBF41B9F577}" dt="2020-11-20T02:42:50.499" v="37474" actId="947"/>
          <ac:spMkLst>
            <pc:docMk/>
            <pc:sldMk cId="0" sldId="298"/>
            <ac:spMk id="9443" creationId="{00000000-0000-0000-0000-000000000000}"/>
          </ac:spMkLst>
        </pc:spChg>
        <pc:spChg chg="mod">
          <ac:chgData name="Cao Tianyue" userId="002e49554a3b1526" providerId="LiveId" clId="{AB94867C-7F1F-4F52-A7CC-1BBF41B9F577}" dt="2020-11-20T02:42:50.498" v="37470" actId="947"/>
          <ac:spMkLst>
            <pc:docMk/>
            <pc:sldMk cId="0" sldId="298"/>
            <ac:spMk id="9444" creationId="{00000000-0000-0000-0000-000000000000}"/>
          </ac:spMkLst>
        </pc:spChg>
        <pc:spChg chg="mod">
          <ac:chgData name="Cao Tianyue" userId="002e49554a3b1526" providerId="LiveId" clId="{AB94867C-7F1F-4F52-A7CC-1BBF41B9F577}" dt="2020-11-20T02:42:50.498" v="37466" actId="947"/>
          <ac:spMkLst>
            <pc:docMk/>
            <pc:sldMk cId="0" sldId="298"/>
            <ac:spMk id="9446" creationId="{00000000-0000-0000-0000-000000000000}"/>
          </ac:spMkLst>
        </pc:spChg>
        <pc:spChg chg="mod">
          <ac:chgData name="Cao Tianyue" userId="002e49554a3b1526" providerId="LiveId" clId="{AB94867C-7F1F-4F52-A7CC-1BBF41B9F577}" dt="2020-11-20T02:42:50.498" v="37462" actId="947"/>
          <ac:spMkLst>
            <pc:docMk/>
            <pc:sldMk cId="0" sldId="298"/>
            <ac:spMk id="9447" creationId="{00000000-0000-0000-0000-000000000000}"/>
          </ac:spMkLst>
        </pc:spChg>
        <pc:spChg chg="mod">
          <ac:chgData name="Cao Tianyue" userId="002e49554a3b1526" providerId="LiveId" clId="{AB94867C-7F1F-4F52-A7CC-1BBF41B9F577}" dt="2020-11-20T02:42:50.498" v="37458" actId="947"/>
          <ac:spMkLst>
            <pc:docMk/>
            <pc:sldMk cId="0" sldId="298"/>
            <ac:spMk id="9448" creationId="{00000000-0000-0000-0000-000000000000}"/>
          </ac:spMkLst>
        </pc:spChg>
        <pc:spChg chg="mod">
          <ac:chgData name="Cao Tianyue" userId="002e49554a3b1526" providerId="LiveId" clId="{AB94867C-7F1F-4F52-A7CC-1BBF41B9F577}" dt="2020-11-20T02:42:50.497" v="37454" actId="947"/>
          <ac:spMkLst>
            <pc:docMk/>
            <pc:sldMk cId="0" sldId="298"/>
            <ac:spMk id="9450" creationId="{00000000-0000-0000-0000-000000000000}"/>
          </ac:spMkLst>
        </pc:spChg>
        <pc:spChg chg="mod">
          <ac:chgData name="Cao Tianyue" userId="002e49554a3b1526" providerId="LiveId" clId="{AB94867C-7F1F-4F52-A7CC-1BBF41B9F577}" dt="2020-11-20T02:42:50.497" v="37450" actId="947"/>
          <ac:spMkLst>
            <pc:docMk/>
            <pc:sldMk cId="0" sldId="298"/>
            <ac:spMk id="9451" creationId="{00000000-0000-0000-0000-000000000000}"/>
          </ac:spMkLst>
        </pc:spChg>
        <pc:spChg chg="mod">
          <ac:chgData name="Cao Tianyue" userId="002e49554a3b1526" providerId="LiveId" clId="{AB94867C-7F1F-4F52-A7CC-1BBF41B9F577}" dt="2020-11-20T02:42:50.497" v="37446" actId="947"/>
          <ac:spMkLst>
            <pc:docMk/>
            <pc:sldMk cId="0" sldId="298"/>
            <ac:spMk id="9453" creationId="{00000000-0000-0000-0000-000000000000}"/>
          </ac:spMkLst>
        </pc:spChg>
        <pc:spChg chg="mod">
          <ac:chgData name="Cao Tianyue" userId="002e49554a3b1526" providerId="LiveId" clId="{AB94867C-7F1F-4F52-A7CC-1BBF41B9F577}" dt="2020-11-20T02:42:50.497" v="37442" actId="947"/>
          <ac:spMkLst>
            <pc:docMk/>
            <pc:sldMk cId="0" sldId="298"/>
            <ac:spMk id="9454" creationId="{00000000-0000-0000-0000-000000000000}"/>
          </ac:spMkLst>
        </pc:spChg>
        <pc:spChg chg="mod">
          <ac:chgData name="Cao Tianyue" userId="002e49554a3b1526" providerId="LiveId" clId="{AB94867C-7F1F-4F52-A7CC-1BBF41B9F577}" dt="2020-11-20T02:42:50.496" v="37438" actId="947"/>
          <ac:spMkLst>
            <pc:docMk/>
            <pc:sldMk cId="0" sldId="298"/>
            <ac:spMk id="9455" creationId="{00000000-0000-0000-0000-000000000000}"/>
          </ac:spMkLst>
        </pc:spChg>
        <pc:spChg chg="mod">
          <ac:chgData name="Cao Tianyue" userId="002e49554a3b1526" providerId="LiveId" clId="{AB94867C-7F1F-4F52-A7CC-1BBF41B9F577}" dt="2020-11-20T02:42:50.496" v="37434" actId="947"/>
          <ac:spMkLst>
            <pc:docMk/>
            <pc:sldMk cId="0" sldId="298"/>
            <ac:spMk id="9456" creationId="{00000000-0000-0000-0000-000000000000}"/>
          </ac:spMkLst>
        </pc:spChg>
        <pc:spChg chg="mod">
          <ac:chgData name="Cao Tianyue" userId="002e49554a3b1526" providerId="LiveId" clId="{AB94867C-7F1F-4F52-A7CC-1BBF41B9F577}" dt="2020-11-20T02:42:50.496" v="37430" actId="947"/>
          <ac:spMkLst>
            <pc:docMk/>
            <pc:sldMk cId="0" sldId="298"/>
            <ac:spMk id="9457" creationId="{00000000-0000-0000-0000-000000000000}"/>
          </ac:spMkLst>
        </pc:spChg>
        <pc:spChg chg="mod">
          <ac:chgData name="Cao Tianyue" userId="002e49554a3b1526" providerId="LiveId" clId="{AB94867C-7F1F-4F52-A7CC-1BBF41B9F577}" dt="2020-11-20T02:42:50.496" v="37426" actId="947"/>
          <ac:spMkLst>
            <pc:docMk/>
            <pc:sldMk cId="0" sldId="298"/>
            <ac:spMk id="9458" creationId="{00000000-0000-0000-0000-000000000000}"/>
          </ac:spMkLst>
        </pc:spChg>
        <pc:spChg chg="mod">
          <ac:chgData name="Cao Tianyue" userId="002e49554a3b1526" providerId="LiveId" clId="{AB94867C-7F1F-4F52-A7CC-1BBF41B9F577}" dt="2020-11-20T02:42:50.495" v="37422" actId="947"/>
          <ac:spMkLst>
            <pc:docMk/>
            <pc:sldMk cId="0" sldId="298"/>
            <ac:spMk id="9459" creationId="{00000000-0000-0000-0000-000000000000}"/>
          </ac:spMkLst>
        </pc:spChg>
        <pc:spChg chg="mod">
          <ac:chgData name="Cao Tianyue" userId="002e49554a3b1526" providerId="LiveId" clId="{AB94867C-7F1F-4F52-A7CC-1BBF41B9F577}" dt="2020-11-20T02:42:50.455" v="36773" actId="947"/>
          <ac:spMkLst>
            <pc:docMk/>
            <pc:sldMk cId="0" sldId="298"/>
            <ac:spMk id="9461" creationId="{00000000-0000-0000-0000-000000000000}"/>
          </ac:spMkLst>
        </pc:spChg>
        <pc:spChg chg="mod">
          <ac:chgData name="Cao Tianyue" userId="002e49554a3b1526" providerId="LiveId" clId="{AB94867C-7F1F-4F52-A7CC-1BBF41B9F577}" dt="2020-11-20T02:42:50.450" v="36698" actId="947"/>
          <ac:spMkLst>
            <pc:docMk/>
            <pc:sldMk cId="0" sldId="298"/>
            <ac:spMk id="9462" creationId="{00000000-0000-0000-0000-000000000000}"/>
          </ac:spMkLst>
        </pc:spChg>
        <pc:spChg chg="mod">
          <ac:chgData name="Cao Tianyue" userId="002e49554a3b1526" providerId="LiveId" clId="{AB94867C-7F1F-4F52-A7CC-1BBF41B9F577}" dt="2020-11-20T02:42:50.444" v="36609" actId="947"/>
          <ac:spMkLst>
            <pc:docMk/>
            <pc:sldMk cId="0" sldId="298"/>
            <ac:spMk id="9463" creationId="{00000000-0000-0000-0000-000000000000}"/>
          </ac:spMkLst>
        </pc:spChg>
        <pc:spChg chg="mod">
          <ac:chgData name="Cao Tianyue" userId="002e49554a3b1526" providerId="LiveId" clId="{AB94867C-7F1F-4F52-A7CC-1BBF41B9F577}" dt="2020-11-20T02:42:50.454" v="36749" actId="947"/>
          <ac:spMkLst>
            <pc:docMk/>
            <pc:sldMk cId="0" sldId="298"/>
            <ac:spMk id="9465" creationId="{00000000-0000-0000-0000-000000000000}"/>
          </ac:spMkLst>
        </pc:spChg>
        <pc:spChg chg="mod">
          <ac:chgData name="Cao Tianyue" userId="002e49554a3b1526" providerId="LiveId" clId="{AB94867C-7F1F-4F52-A7CC-1BBF41B9F577}" dt="2020-11-20T02:42:50.448" v="36661" actId="947"/>
          <ac:spMkLst>
            <pc:docMk/>
            <pc:sldMk cId="0" sldId="298"/>
            <ac:spMk id="9466" creationId="{00000000-0000-0000-0000-000000000000}"/>
          </ac:spMkLst>
        </pc:spChg>
        <pc:spChg chg="mod">
          <ac:chgData name="Cao Tianyue" userId="002e49554a3b1526" providerId="LiveId" clId="{AB94867C-7F1F-4F52-A7CC-1BBF41B9F577}" dt="2020-11-20T02:42:50.443" v="36578" actId="947"/>
          <ac:spMkLst>
            <pc:docMk/>
            <pc:sldMk cId="0" sldId="298"/>
            <ac:spMk id="9467" creationId="{00000000-0000-0000-0000-000000000000}"/>
          </ac:spMkLst>
        </pc:spChg>
        <pc:spChg chg="mod">
          <ac:chgData name="Cao Tianyue" userId="002e49554a3b1526" providerId="LiveId" clId="{AB94867C-7F1F-4F52-A7CC-1BBF41B9F577}" dt="2020-11-20T02:42:50.438" v="36500" actId="947"/>
          <ac:spMkLst>
            <pc:docMk/>
            <pc:sldMk cId="0" sldId="298"/>
            <ac:spMk id="9468" creationId="{00000000-0000-0000-0000-000000000000}"/>
          </ac:spMkLst>
        </pc:spChg>
        <pc:spChg chg="mod">
          <ac:chgData name="Cao Tianyue" userId="002e49554a3b1526" providerId="LiveId" clId="{AB94867C-7F1F-4F52-A7CC-1BBF41B9F577}" dt="2020-11-20T02:42:50.433" v="36431" actId="947"/>
          <ac:spMkLst>
            <pc:docMk/>
            <pc:sldMk cId="0" sldId="298"/>
            <ac:spMk id="9469" creationId="{00000000-0000-0000-0000-000000000000}"/>
          </ac:spMkLst>
        </pc:spChg>
        <pc:spChg chg="mod">
          <ac:chgData name="Cao Tianyue" userId="002e49554a3b1526" providerId="LiveId" clId="{AB94867C-7F1F-4F52-A7CC-1BBF41B9F577}" dt="2020-11-20T02:42:50.429" v="36358" actId="947"/>
          <ac:spMkLst>
            <pc:docMk/>
            <pc:sldMk cId="0" sldId="298"/>
            <ac:spMk id="9470" creationId="{00000000-0000-0000-0000-000000000000}"/>
          </ac:spMkLst>
        </pc:spChg>
        <pc:spChg chg="mod">
          <ac:chgData name="Cao Tianyue" userId="002e49554a3b1526" providerId="LiveId" clId="{AB94867C-7F1F-4F52-A7CC-1BBF41B9F577}" dt="2020-11-20T02:42:50.425" v="36307" actId="947"/>
          <ac:spMkLst>
            <pc:docMk/>
            <pc:sldMk cId="0" sldId="298"/>
            <ac:spMk id="9471" creationId="{00000000-0000-0000-0000-000000000000}"/>
          </ac:spMkLst>
        </pc:spChg>
        <pc:spChg chg="mod">
          <ac:chgData name="Cao Tianyue" userId="002e49554a3b1526" providerId="LiveId" clId="{AB94867C-7F1F-4F52-A7CC-1BBF41B9F577}" dt="2020-11-20T02:42:50.452" v="36718" actId="947"/>
          <ac:spMkLst>
            <pc:docMk/>
            <pc:sldMk cId="0" sldId="298"/>
            <ac:spMk id="9473" creationId="{00000000-0000-0000-0000-000000000000}"/>
          </ac:spMkLst>
        </pc:spChg>
        <pc:spChg chg="mod">
          <ac:chgData name="Cao Tianyue" userId="002e49554a3b1526" providerId="LiveId" clId="{AB94867C-7F1F-4F52-A7CC-1BBF41B9F577}" dt="2020-11-20T02:42:50.445" v="36614" actId="947"/>
          <ac:spMkLst>
            <pc:docMk/>
            <pc:sldMk cId="0" sldId="298"/>
            <ac:spMk id="9474" creationId="{00000000-0000-0000-0000-000000000000}"/>
          </ac:spMkLst>
        </pc:spChg>
        <pc:spChg chg="mod">
          <ac:chgData name="Cao Tianyue" userId="002e49554a3b1526" providerId="LiveId" clId="{AB94867C-7F1F-4F52-A7CC-1BBF41B9F577}" dt="2020-11-20T02:42:50.440" v="36536" actId="947"/>
          <ac:spMkLst>
            <pc:docMk/>
            <pc:sldMk cId="0" sldId="298"/>
            <ac:spMk id="9475" creationId="{00000000-0000-0000-0000-000000000000}"/>
          </ac:spMkLst>
        </pc:spChg>
        <pc:spChg chg="mod">
          <ac:chgData name="Cao Tianyue" userId="002e49554a3b1526" providerId="LiveId" clId="{AB94867C-7F1F-4F52-A7CC-1BBF41B9F577}" dt="2020-11-20T02:42:50.436" v="36472" actId="947"/>
          <ac:spMkLst>
            <pc:docMk/>
            <pc:sldMk cId="0" sldId="298"/>
            <ac:spMk id="9476" creationId="{00000000-0000-0000-0000-000000000000}"/>
          </ac:spMkLst>
        </pc:spChg>
        <pc:spChg chg="mod">
          <ac:chgData name="Cao Tianyue" userId="002e49554a3b1526" providerId="LiveId" clId="{AB94867C-7F1F-4F52-A7CC-1BBF41B9F577}" dt="2020-11-20T02:42:50.432" v="36399" actId="947"/>
          <ac:spMkLst>
            <pc:docMk/>
            <pc:sldMk cId="0" sldId="298"/>
            <ac:spMk id="9477" creationId="{00000000-0000-0000-0000-000000000000}"/>
          </ac:spMkLst>
        </pc:spChg>
        <pc:spChg chg="mod">
          <ac:chgData name="Cao Tianyue" userId="002e49554a3b1526" providerId="LiveId" clId="{AB94867C-7F1F-4F52-A7CC-1BBF41B9F577}" dt="2020-11-20T02:42:50.427" v="36336" actId="947"/>
          <ac:spMkLst>
            <pc:docMk/>
            <pc:sldMk cId="0" sldId="298"/>
            <ac:spMk id="9478" creationId="{00000000-0000-0000-0000-000000000000}"/>
          </ac:spMkLst>
        </pc:spChg>
        <pc:spChg chg="mod">
          <ac:chgData name="Cao Tianyue" userId="002e49554a3b1526" providerId="LiveId" clId="{AB94867C-7F1F-4F52-A7CC-1BBF41B9F577}" dt="2020-11-20T02:42:50.495" v="37418" actId="947"/>
          <ac:spMkLst>
            <pc:docMk/>
            <pc:sldMk cId="0" sldId="298"/>
            <ac:spMk id="9480" creationId="{00000000-0000-0000-0000-000000000000}"/>
          </ac:spMkLst>
        </pc:spChg>
        <pc:spChg chg="mod">
          <ac:chgData name="Cao Tianyue" userId="002e49554a3b1526" providerId="LiveId" clId="{AB94867C-7F1F-4F52-A7CC-1BBF41B9F577}" dt="2020-11-20T02:42:50.495" v="37414" actId="947"/>
          <ac:spMkLst>
            <pc:docMk/>
            <pc:sldMk cId="0" sldId="298"/>
            <ac:spMk id="9481" creationId="{00000000-0000-0000-0000-000000000000}"/>
          </ac:spMkLst>
        </pc:spChg>
        <pc:spChg chg="mod">
          <ac:chgData name="Cao Tianyue" userId="002e49554a3b1526" providerId="LiveId" clId="{AB94867C-7F1F-4F52-A7CC-1BBF41B9F577}" dt="2020-11-20T02:42:50.495" v="37410" actId="947"/>
          <ac:spMkLst>
            <pc:docMk/>
            <pc:sldMk cId="0" sldId="298"/>
            <ac:spMk id="9482" creationId="{00000000-0000-0000-0000-000000000000}"/>
          </ac:spMkLst>
        </pc:spChg>
        <pc:spChg chg="mod">
          <ac:chgData name="Cao Tianyue" userId="002e49554a3b1526" providerId="LiveId" clId="{AB94867C-7F1F-4F52-A7CC-1BBF41B9F577}" dt="2020-11-20T02:42:50.494" v="37406" actId="947"/>
          <ac:spMkLst>
            <pc:docMk/>
            <pc:sldMk cId="0" sldId="298"/>
            <ac:spMk id="9483" creationId="{00000000-0000-0000-0000-000000000000}"/>
          </ac:spMkLst>
        </pc:spChg>
        <pc:spChg chg="mod">
          <ac:chgData name="Cao Tianyue" userId="002e49554a3b1526" providerId="LiveId" clId="{AB94867C-7F1F-4F52-A7CC-1BBF41B9F577}" dt="2020-11-20T02:42:50.494" v="37402" actId="947"/>
          <ac:spMkLst>
            <pc:docMk/>
            <pc:sldMk cId="0" sldId="298"/>
            <ac:spMk id="9484" creationId="{00000000-0000-0000-0000-000000000000}"/>
          </ac:spMkLst>
        </pc:spChg>
        <pc:spChg chg="mod">
          <ac:chgData name="Cao Tianyue" userId="002e49554a3b1526" providerId="LiveId" clId="{AB94867C-7F1F-4F52-A7CC-1BBF41B9F577}" dt="2020-11-20T02:42:50.494" v="37398" actId="947"/>
          <ac:spMkLst>
            <pc:docMk/>
            <pc:sldMk cId="0" sldId="298"/>
            <ac:spMk id="9485" creationId="{00000000-0000-0000-0000-000000000000}"/>
          </ac:spMkLst>
        </pc:spChg>
        <pc:spChg chg="mod">
          <ac:chgData name="Cao Tianyue" userId="002e49554a3b1526" providerId="LiveId" clId="{AB94867C-7F1F-4F52-A7CC-1BBF41B9F577}" dt="2020-11-20T02:42:50.494" v="37394" actId="947"/>
          <ac:spMkLst>
            <pc:docMk/>
            <pc:sldMk cId="0" sldId="298"/>
            <ac:spMk id="9487" creationId="{00000000-0000-0000-0000-000000000000}"/>
          </ac:spMkLst>
        </pc:spChg>
        <pc:spChg chg="mod">
          <ac:chgData name="Cao Tianyue" userId="002e49554a3b1526" providerId="LiveId" clId="{AB94867C-7F1F-4F52-A7CC-1BBF41B9F577}" dt="2020-11-20T02:42:50.493" v="37390" actId="947"/>
          <ac:spMkLst>
            <pc:docMk/>
            <pc:sldMk cId="0" sldId="298"/>
            <ac:spMk id="9488" creationId="{00000000-0000-0000-0000-000000000000}"/>
          </ac:spMkLst>
        </pc:spChg>
        <pc:spChg chg="mod">
          <ac:chgData name="Cao Tianyue" userId="002e49554a3b1526" providerId="LiveId" clId="{AB94867C-7F1F-4F52-A7CC-1BBF41B9F577}" dt="2020-11-20T02:42:50.493" v="37386" actId="947"/>
          <ac:spMkLst>
            <pc:docMk/>
            <pc:sldMk cId="0" sldId="298"/>
            <ac:spMk id="9489" creationId="{00000000-0000-0000-0000-000000000000}"/>
          </ac:spMkLst>
        </pc:spChg>
        <pc:spChg chg="mod">
          <ac:chgData name="Cao Tianyue" userId="002e49554a3b1526" providerId="LiveId" clId="{AB94867C-7F1F-4F52-A7CC-1BBF41B9F577}" dt="2020-11-20T02:42:50.493" v="37382" actId="947"/>
          <ac:spMkLst>
            <pc:docMk/>
            <pc:sldMk cId="0" sldId="298"/>
            <ac:spMk id="9491" creationId="{00000000-0000-0000-0000-000000000000}"/>
          </ac:spMkLst>
        </pc:spChg>
        <pc:spChg chg="mod">
          <ac:chgData name="Cao Tianyue" userId="002e49554a3b1526" providerId="LiveId" clId="{AB94867C-7F1F-4F52-A7CC-1BBF41B9F577}" dt="2020-11-20T02:42:50.493" v="37378" actId="947"/>
          <ac:spMkLst>
            <pc:docMk/>
            <pc:sldMk cId="0" sldId="298"/>
            <ac:spMk id="9492" creationId="{00000000-0000-0000-0000-000000000000}"/>
          </ac:spMkLst>
        </pc:spChg>
        <pc:spChg chg="mod">
          <ac:chgData name="Cao Tianyue" userId="002e49554a3b1526" providerId="LiveId" clId="{AB94867C-7F1F-4F52-A7CC-1BBF41B9F577}" dt="2020-11-20T02:42:50.492" v="37374" actId="947"/>
          <ac:spMkLst>
            <pc:docMk/>
            <pc:sldMk cId="0" sldId="298"/>
            <ac:spMk id="9493" creationId="{00000000-0000-0000-0000-000000000000}"/>
          </ac:spMkLst>
        </pc:spChg>
        <pc:spChg chg="mod">
          <ac:chgData name="Cao Tianyue" userId="002e49554a3b1526" providerId="LiveId" clId="{AB94867C-7F1F-4F52-A7CC-1BBF41B9F577}" dt="2020-11-20T02:42:50.492" v="37370" actId="947"/>
          <ac:spMkLst>
            <pc:docMk/>
            <pc:sldMk cId="0" sldId="298"/>
            <ac:spMk id="9494" creationId="{00000000-0000-0000-0000-000000000000}"/>
          </ac:spMkLst>
        </pc:spChg>
        <pc:spChg chg="mod">
          <ac:chgData name="Cao Tianyue" userId="002e49554a3b1526" providerId="LiveId" clId="{AB94867C-7F1F-4F52-A7CC-1BBF41B9F577}" dt="2020-11-20T02:42:50.492" v="37366" actId="947"/>
          <ac:spMkLst>
            <pc:docMk/>
            <pc:sldMk cId="0" sldId="298"/>
            <ac:spMk id="9495" creationId="{00000000-0000-0000-0000-000000000000}"/>
          </ac:spMkLst>
        </pc:spChg>
        <pc:spChg chg="mod">
          <ac:chgData name="Cao Tianyue" userId="002e49554a3b1526" providerId="LiveId" clId="{AB94867C-7F1F-4F52-A7CC-1BBF41B9F577}" dt="2020-11-20T02:42:50.492" v="37362" actId="947"/>
          <ac:spMkLst>
            <pc:docMk/>
            <pc:sldMk cId="0" sldId="298"/>
            <ac:spMk id="9497" creationId="{00000000-0000-0000-0000-000000000000}"/>
          </ac:spMkLst>
        </pc:spChg>
        <pc:spChg chg="mod">
          <ac:chgData name="Cao Tianyue" userId="002e49554a3b1526" providerId="LiveId" clId="{AB94867C-7F1F-4F52-A7CC-1BBF41B9F577}" dt="2020-11-20T02:42:50.492" v="37358" actId="947"/>
          <ac:spMkLst>
            <pc:docMk/>
            <pc:sldMk cId="0" sldId="298"/>
            <ac:spMk id="9498" creationId="{00000000-0000-0000-0000-000000000000}"/>
          </ac:spMkLst>
        </pc:spChg>
        <pc:spChg chg="mod">
          <ac:chgData name="Cao Tianyue" userId="002e49554a3b1526" providerId="LiveId" clId="{AB94867C-7F1F-4F52-A7CC-1BBF41B9F577}" dt="2020-11-20T02:42:50.491" v="37354" actId="947"/>
          <ac:spMkLst>
            <pc:docMk/>
            <pc:sldMk cId="0" sldId="298"/>
            <ac:spMk id="9499" creationId="{00000000-0000-0000-0000-000000000000}"/>
          </ac:spMkLst>
        </pc:spChg>
        <pc:spChg chg="mod">
          <ac:chgData name="Cao Tianyue" userId="002e49554a3b1526" providerId="LiveId" clId="{AB94867C-7F1F-4F52-A7CC-1BBF41B9F577}" dt="2020-11-20T02:42:50.491" v="37350" actId="947"/>
          <ac:spMkLst>
            <pc:docMk/>
            <pc:sldMk cId="0" sldId="298"/>
            <ac:spMk id="9500" creationId="{00000000-0000-0000-0000-000000000000}"/>
          </ac:spMkLst>
        </pc:spChg>
        <pc:spChg chg="mod">
          <ac:chgData name="Cao Tianyue" userId="002e49554a3b1526" providerId="LiveId" clId="{AB94867C-7F1F-4F52-A7CC-1BBF41B9F577}" dt="2020-11-20T02:42:50.491" v="37346" actId="947"/>
          <ac:spMkLst>
            <pc:docMk/>
            <pc:sldMk cId="0" sldId="298"/>
            <ac:spMk id="9501" creationId="{00000000-0000-0000-0000-000000000000}"/>
          </ac:spMkLst>
        </pc:spChg>
        <pc:spChg chg="mod">
          <ac:chgData name="Cao Tianyue" userId="002e49554a3b1526" providerId="LiveId" clId="{AB94867C-7F1F-4F52-A7CC-1BBF41B9F577}" dt="2020-11-20T02:42:50.490" v="37342" actId="947"/>
          <ac:spMkLst>
            <pc:docMk/>
            <pc:sldMk cId="0" sldId="298"/>
            <ac:spMk id="9502" creationId="{00000000-0000-0000-0000-000000000000}"/>
          </ac:spMkLst>
        </pc:spChg>
        <pc:spChg chg="mod">
          <ac:chgData name="Cao Tianyue" userId="002e49554a3b1526" providerId="LiveId" clId="{AB94867C-7F1F-4F52-A7CC-1BBF41B9F577}" dt="2020-11-20T02:42:50.490" v="37338" actId="947"/>
          <ac:spMkLst>
            <pc:docMk/>
            <pc:sldMk cId="0" sldId="298"/>
            <ac:spMk id="9504" creationId="{00000000-0000-0000-0000-000000000000}"/>
          </ac:spMkLst>
        </pc:spChg>
        <pc:spChg chg="mod">
          <ac:chgData name="Cao Tianyue" userId="002e49554a3b1526" providerId="LiveId" clId="{AB94867C-7F1F-4F52-A7CC-1BBF41B9F577}" dt="2020-11-20T02:42:50.490" v="37334" actId="947"/>
          <ac:spMkLst>
            <pc:docMk/>
            <pc:sldMk cId="0" sldId="298"/>
            <ac:spMk id="9505" creationId="{00000000-0000-0000-0000-000000000000}"/>
          </ac:spMkLst>
        </pc:spChg>
        <pc:spChg chg="mod">
          <ac:chgData name="Cao Tianyue" userId="002e49554a3b1526" providerId="LiveId" clId="{AB94867C-7F1F-4F52-A7CC-1BBF41B9F577}" dt="2020-11-20T02:42:50.490" v="37330" actId="947"/>
          <ac:spMkLst>
            <pc:docMk/>
            <pc:sldMk cId="0" sldId="298"/>
            <ac:spMk id="9506" creationId="{00000000-0000-0000-0000-000000000000}"/>
          </ac:spMkLst>
        </pc:spChg>
        <pc:spChg chg="mod">
          <ac:chgData name="Cao Tianyue" userId="002e49554a3b1526" providerId="LiveId" clId="{AB94867C-7F1F-4F52-A7CC-1BBF41B9F577}" dt="2020-11-20T02:42:50.489" v="37326" actId="947"/>
          <ac:spMkLst>
            <pc:docMk/>
            <pc:sldMk cId="0" sldId="298"/>
            <ac:spMk id="9507" creationId="{00000000-0000-0000-0000-000000000000}"/>
          </ac:spMkLst>
        </pc:spChg>
        <pc:spChg chg="mod">
          <ac:chgData name="Cao Tianyue" userId="002e49554a3b1526" providerId="LiveId" clId="{AB94867C-7F1F-4F52-A7CC-1BBF41B9F577}" dt="2020-11-20T02:42:50.489" v="37322" actId="947"/>
          <ac:spMkLst>
            <pc:docMk/>
            <pc:sldMk cId="0" sldId="298"/>
            <ac:spMk id="9508" creationId="{00000000-0000-0000-0000-000000000000}"/>
          </ac:spMkLst>
        </pc:spChg>
        <pc:spChg chg="mod">
          <ac:chgData name="Cao Tianyue" userId="002e49554a3b1526" providerId="LiveId" clId="{AB94867C-7F1F-4F52-A7CC-1BBF41B9F577}" dt="2020-11-20T02:42:50.489" v="37318" actId="947"/>
          <ac:spMkLst>
            <pc:docMk/>
            <pc:sldMk cId="0" sldId="298"/>
            <ac:spMk id="9510" creationId="{00000000-0000-0000-0000-000000000000}"/>
          </ac:spMkLst>
        </pc:spChg>
        <pc:spChg chg="mod">
          <ac:chgData name="Cao Tianyue" userId="002e49554a3b1526" providerId="LiveId" clId="{AB94867C-7F1F-4F52-A7CC-1BBF41B9F577}" dt="2020-11-20T02:42:50.489" v="37314" actId="947"/>
          <ac:spMkLst>
            <pc:docMk/>
            <pc:sldMk cId="0" sldId="298"/>
            <ac:spMk id="9511" creationId="{00000000-0000-0000-0000-000000000000}"/>
          </ac:spMkLst>
        </pc:spChg>
        <pc:spChg chg="mod">
          <ac:chgData name="Cao Tianyue" userId="002e49554a3b1526" providerId="LiveId" clId="{AB94867C-7F1F-4F52-A7CC-1BBF41B9F577}" dt="2020-11-20T02:42:50.488" v="37310" actId="947"/>
          <ac:spMkLst>
            <pc:docMk/>
            <pc:sldMk cId="0" sldId="298"/>
            <ac:spMk id="9512" creationId="{00000000-0000-0000-0000-000000000000}"/>
          </ac:spMkLst>
        </pc:spChg>
        <pc:spChg chg="mod">
          <ac:chgData name="Cao Tianyue" userId="002e49554a3b1526" providerId="LiveId" clId="{AB94867C-7F1F-4F52-A7CC-1BBF41B9F577}" dt="2020-11-20T02:42:50.488" v="37306" actId="947"/>
          <ac:spMkLst>
            <pc:docMk/>
            <pc:sldMk cId="0" sldId="298"/>
            <ac:spMk id="9513" creationId="{00000000-0000-0000-0000-000000000000}"/>
          </ac:spMkLst>
        </pc:spChg>
        <pc:spChg chg="mod">
          <ac:chgData name="Cao Tianyue" userId="002e49554a3b1526" providerId="LiveId" clId="{AB94867C-7F1F-4F52-A7CC-1BBF41B9F577}" dt="2020-11-20T02:42:50.488" v="37302" actId="947"/>
          <ac:spMkLst>
            <pc:docMk/>
            <pc:sldMk cId="0" sldId="298"/>
            <ac:spMk id="9514" creationId="{00000000-0000-0000-0000-000000000000}"/>
          </ac:spMkLst>
        </pc:spChg>
        <pc:spChg chg="mod">
          <ac:chgData name="Cao Tianyue" userId="002e49554a3b1526" providerId="LiveId" clId="{AB94867C-7F1F-4F52-A7CC-1BBF41B9F577}" dt="2020-11-20T02:42:50.488" v="37298" actId="947"/>
          <ac:spMkLst>
            <pc:docMk/>
            <pc:sldMk cId="0" sldId="298"/>
            <ac:spMk id="9515" creationId="{00000000-0000-0000-0000-000000000000}"/>
          </ac:spMkLst>
        </pc:spChg>
        <pc:spChg chg="mod">
          <ac:chgData name="Cao Tianyue" userId="002e49554a3b1526" providerId="LiveId" clId="{AB94867C-7F1F-4F52-A7CC-1BBF41B9F577}" dt="2020-11-20T02:42:50.488" v="37294" actId="947"/>
          <ac:spMkLst>
            <pc:docMk/>
            <pc:sldMk cId="0" sldId="298"/>
            <ac:spMk id="9516" creationId="{00000000-0000-0000-0000-000000000000}"/>
          </ac:spMkLst>
        </pc:spChg>
        <pc:spChg chg="mod">
          <ac:chgData name="Cao Tianyue" userId="002e49554a3b1526" providerId="LiveId" clId="{AB94867C-7F1F-4F52-A7CC-1BBF41B9F577}" dt="2020-11-20T02:42:50.487" v="37290" actId="947"/>
          <ac:spMkLst>
            <pc:docMk/>
            <pc:sldMk cId="0" sldId="298"/>
            <ac:spMk id="9517" creationId="{00000000-0000-0000-0000-000000000000}"/>
          </ac:spMkLst>
        </pc:spChg>
        <pc:spChg chg="mod">
          <ac:chgData name="Cao Tianyue" userId="002e49554a3b1526" providerId="LiveId" clId="{AB94867C-7F1F-4F52-A7CC-1BBF41B9F577}" dt="2020-11-20T02:42:50.487" v="37286" actId="947"/>
          <ac:spMkLst>
            <pc:docMk/>
            <pc:sldMk cId="0" sldId="298"/>
            <ac:spMk id="9518" creationId="{00000000-0000-0000-0000-000000000000}"/>
          </ac:spMkLst>
        </pc:spChg>
        <pc:spChg chg="mod">
          <ac:chgData name="Cao Tianyue" userId="002e49554a3b1526" providerId="LiveId" clId="{AB94867C-7F1F-4F52-A7CC-1BBF41B9F577}" dt="2020-11-20T02:42:50.487" v="37282" actId="947"/>
          <ac:spMkLst>
            <pc:docMk/>
            <pc:sldMk cId="0" sldId="298"/>
            <ac:spMk id="9519" creationId="{00000000-0000-0000-0000-000000000000}"/>
          </ac:spMkLst>
        </pc:spChg>
        <pc:spChg chg="mod">
          <ac:chgData name="Cao Tianyue" userId="002e49554a3b1526" providerId="LiveId" clId="{AB94867C-7F1F-4F52-A7CC-1BBF41B9F577}" dt="2020-11-20T02:42:50.487" v="37278" actId="947"/>
          <ac:spMkLst>
            <pc:docMk/>
            <pc:sldMk cId="0" sldId="298"/>
            <ac:spMk id="9521" creationId="{00000000-0000-0000-0000-000000000000}"/>
          </ac:spMkLst>
        </pc:spChg>
        <pc:spChg chg="mod">
          <ac:chgData name="Cao Tianyue" userId="002e49554a3b1526" providerId="LiveId" clId="{AB94867C-7F1F-4F52-A7CC-1BBF41B9F577}" dt="2020-11-20T02:42:50.486" v="37274" actId="947"/>
          <ac:spMkLst>
            <pc:docMk/>
            <pc:sldMk cId="0" sldId="298"/>
            <ac:spMk id="9522" creationId="{00000000-0000-0000-0000-000000000000}"/>
          </ac:spMkLst>
        </pc:spChg>
        <pc:spChg chg="mod">
          <ac:chgData name="Cao Tianyue" userId="002e49554a3b1526" providerId="LiveId" clId="{AB94867C-7F1F-4F52-A7CC-1BBF41B9F577}" dt="2020-11-20T02:42:50.486" v="37270" actId="947"/>
          <ac:spMkLst>
            <pc:docMk/>
            <pc:sldMk cId="0" sldId="298"/>
            <ac:spMk id="9523" creationId="{00000000-0000-0000-0000-000000000000}"/>
          </ac:spMkLst>
        </pc:spChg>
        <pc:spChg chg="mod">
          <ac:chgData name="Cao Tianyue" userId="002e49554a3b1526" providerId="LiveId" clId="{AB94867C-7F1F-4F52-A7CC-1BBF41B9F577}" dt="2020-11-20T02:42:50.486" v="37266" actId="947"/>
          <ac:spMkLst>
            <pc:docMk/>
            <pc:sldMk cId="0" sldId="298"/>
            <ac:spMk id="9524" creationId="{00000000-0000-0000-0000-000000000000}"/>
          </ac:spMkLst>
        </pc:spChg>
        <pc:spChg chg="mod">
          <ac:chgData name="Cao Tianyue" userId="002e49554a3b1526" providerId="LiveId" clId="{AB94867C-7F1F-4F52-A7CC-1BBF41B9F577}" dt="2020-11-20T02:42:50.486" v="37262" actId="947"/>
          <ac:spMkLst>
            <pc:docMk/>
            <pc:sldMk cId="0" sldId="298"/>
            <ac:spMk id="9525" creationId="{00000000-0000-0000-0000-000000000000}"/>
          </ac:spMkLst>
        </pc:spChg>
        <pc:spChg chg="mod">
          <ac:chgData name="Cao Tianyue" userId="002e49554a3b1526" providerId="LiveId" clId="{AB94867C-7F1F-4F52-A7CC-1BBF41B9F577}" dt="2020-11-20T02:42:50.485" v="37258" actId="947"/>
          <ac:spMkLst>
            <pc:docMk/>
            <pc:sldMk cId="0" sldId="298"/>
            <ac:spMk id="9526" creationId="{00000000-0000-0000-0000-000000000000}"/>
          </ac:spMkLst>
        </pc:spChg>
        <pc:spChg chg="mod">
          <ac:chgData name="Cao Tianyue" userId="002e49554a3b1526" providerId="LiveId" clId="{AB94867C-7F1F-4F52-A7CC-1BBF41B9F577}" dt="2020-11-20T02:42:50.485" v="37254" actId="947"/>
          <ac:spMkLst>
            <pc:docMk/>
            <pc:sldMk cId="0" sldId="298"/>
            <ac:spMk id="9527" creationId="{00000000-0000-0000-0000-000000000000}"/>
          </ac:spMkLst>
        </pc:spChg>
        <pc:spChg chg="mod">
          <ac:chgData name="Cao Tianyue" userId="002e49554a3b1526" providerId="LiveId" clId="{AB94867C-7F1F-4F52-A7CC-1BBF41B9F577}" dt="2020-11-20T02:42:50.485" v="37250" actId="947"/>
          <ac:spMkLst>
            <pc:docMk/>
            <pc:sldMk cId="0" sldId="298"/>
            <ac:spMk id="9528" creationId="{00000000-0000-0000-0000-000000000000}"/>
          </ac:spMkLst>
        </pc:spChg>
        <pc:spChg chg="mod">
          <ac:chgData name="Cao Tianyue" userId="002e49554a3b1526" providerId="LiveId" clId="{AB94867C-7F1F-4F52-A7CC-1BBF41B9F577}" dt="2020-11-20T02:42:50.485" v="37246" actId="947"/>
          <ac:spMkLst>
            <pc:docMk/>
            <pc:sldMk cId="0" sldId="298"/>
            <ac:spMk id="9529" creationId="{00000000-0000-0000-0000-000000000000}"/>
          </ac:spMkLst>
        </pc:spChg>
        <pc:spChg chg="mod">
          <ac:chgData name="Cao Tianyue" userId="002e49554a3b1526" providerId="LiveId" clId="{AB94867C-7F1F-4F52-A7CC-1BBF41B9F577}" dt="2020-11-20T02:42:50.484" v="37242" actId="947"/>
          <ac:spMkLst>
            <pc:docMk/>
            <pc:sldMk cId="0" sldId="298"/>
            <ac:spMk id="9530" creationId="{00000000-0000-0000-0000-000000000000}"/>
          </ac:spMkLst>
        </pc:spChg>
        <pc:spChg chg="mod">
          <ac:chgData name="Cao Tianyue" userId="002e49554a3b1526" providerId="LiveId" clId="{AB94867C-7F1F-4F52-A7CC-1BBF41B9F577}" dt="2020-11-20T02:42:50.484" v="37238" actId="947"/>
          <ac:spMkLst>
            <pc:docMk/>
            <pc:sldMk cId="0" sldId="298"/>
            <ac:spMk id="9531" creationId="{00000000-0000-0000-0000-000000000000}"/>
          </ac:spMkLst>
        </pc:spChg>
        <pc:spChg chg="mod">
          <ac:chgData name="Cao Tianyue" userId="002e49554a3b1526" providerId="LiveId" clId="{AB94867C-7F1F-4F52-A7CC-1BBF41B9F577}" dt="2020-11-20T02:42:50.484" v="37234" actId="947"/>
          <ac:spMkLst>
            <pc:docMk/>
            <pc:sldMk cId="0" sldId="298"/>
            <ac:spMk id="9533" creationId="{00000000-0000-0000-0000-000000000000}"/>
          </ac:spMkLst>
        </pc:spChg>
        <pc:spChg chg="mod">
          <ac:chgData name="Cao Tianyue" userId="002e49554a3b1526" providerId="LiveId" clId="{AB94867C-7F1F-4F52-A7CC-1BBF41B9F577}" dt="2020-11-20T02:42:50.484" v="37230" actId="947"/>
          <ac:spMkLst>
            <pc:docMk/>
            <pc:sldMk cId="0" sldId="298"/>
            <ac:spMk id="9534" creationId="{00000000-0000-0000-0000-000000000000}"/>
          </ac:spMkLst>
        </pc:spChg>
        <pc:spChg chg="mod">
          <ac:chgData name="Cao Tianyue" userId="002e49554a3b1526" providerId="LiveId" clId="{AB94867C-7F1F-4F52-A7CC-1BBF41B9F577}" dt="2020-11-20T02:42:50.483" v="37226" actId="947"/>
          <ac:spMkLst>
            <pc:docMk/>
            <pc:sldMk cId="0" sldId="298"/>
            <ac:spMk id="9535" creationId="{00000000-0000-0000-0000-000000000000}"/>
          </ac:spMkLst>
        </pc:spChg>
        <pc:spChg chg="mod">
          <ac:chgData name="Cao Tianyue" userId="002e49554a3b1526" providerId="LiveId" clId="{AB94867C-7F1F-4F52-A7CC-1BBF41B9F577}" dt="2020-11-20T02:42:50.483" v="37222" actId="947"/>
          <ac:spMkLst>
            <pc:docMk/>
            <pc:sldMk cId="0" sldId="298"/>
            <ac:spMk id="9536" creationId="{00000000-0000-0000-0000-000000000000}"/>
          </ac:spMkLst>
        </pc:spChg>
        <pc:spChg chg="mod">
          <ac:chgData name="Cao Tianyue" userId="002e49554a3b1526" providerId="LiveId" clId="{AB94867C-7F1F-4F52-A7CC-1BBF41B9F577}" dt="2020-11-20T02:42:50.483" v="37218" actId="947"/>
          <ac:spMkLst>
            <pc:docMk/>
            <pc:sldMk cId="0" sldId="298"/>
            <ac:spMk id="9537" creationId="{00000000-0000-0000-0000-000000000000}"/>
          </ac:spMkLst>
        </pc:spChg>
        <pc:spChg chg="mod">
          <ac:chgData name="Cao Tianyue" userId="002e49554a3b1526" providerId="LiveId" clId="{AB94867C-7F1F-4F52-A7CC-1BBF41B9F577}" dt="2020-11-20T02:42:50.452" v="36720" actId="947"/>
          <ac:spMkLst>
            <pc:docMk/>
            <pc:sldMk cId="0" sldId="298"/>
            <ac:spMk id="9538" creationId="{00000000-0000-0000-0000-000000000000}"/>
          </ac:spMkLst>
        </pc:spChg>
        <pc:spChg chg="mod">
          <ac:chgData name="Cao Tianyue" userId="002e49554a3b1526" providerId="LiveId" clId="{AB94867C-7F1F-4F52-A7CC-1BBF41B9F577}" dt="2020-11-20T02:42:50.454" v="36759" actId="947"/>
          <ac:spMkLst>
            <pc:docMk/>
            <pc:sldMk cId="0" sldId="298"/>
            <ac:spMk id="9540" creationId="{00000000-0000-0000-0000-000000000000}"/>
          </ac:spMkLst>
        </pc:spChg>
        <pc:spChg chg="mod">
          <ac:chgData name="Cao Tianyue" userId="002e49554a3b1526" providerId="LiveId" clId="{AB94867C-7F1F-4F52-A7CC-1BBF41B9F577}" dt="2020-11-20T02:42:50.449" v="36674" actId="947"/>
          <ac:spMkLst>
            <pc:docMk/>
            <pc:sldMk cId="0" sldId="298"/>
            <ac:spMk id="9541" creationId="{00000000-0000-0000-0000-000000000000}"/>
          </ac:spMkLst>
        </pc:spChg>
        <pc:spChg chg="mod">
          <ac:chgData name="Cao Tianyue" userId="002e49554a3b1526" providerId="LiveId" clId="{AB94867C-7F1F-4F52-A7CC-1BBF41B9F577}" dt="2020-11-20T02:42:50.442" v="36573" actId="947"/>
          <ac:spMkLst>
            <pc:docMk/>
            <pc:sldMk cId="0" sldId="298"/>
            <ac:spMk id="9542" creationId="{00000000-0000-0000-0000-000000000000}"/>
          </ac:spMkLst>
        </pc:spChg>
        <pc:spChg chg="mod">
          <ac:chgData name="Cao Tianyue" userId="002e49554a3b1526" providerId="LiveId" clId="{AB94867C-7F1F-4F52-A7CC-1BBF41B9F577}" dt="2020-11-20T02:42:50.439" v="36516" actId="947"/>
          <ac:spMkLst>
            <pc:docMk/>
            <pc:sldMk cId="0" sldId="298"/>
            <ac:spMk id="9543" creationId="{00000000-0000-0000-0000-000000000000}"/>
          </ac:spMkLst>
        </pc:spChg>
        <pc:spChg chg="mod">
          <ac:chgData name="Cao Tianyue" userId="002e49554a3b1526" providerId="LiveId" clId="{AB94867C-7F1F-4F52-A7CC-1BBF41B9F577}" dt="2020-11-20T02:42:50.434" v="36445" actId="947"/>
          <ac:spMkLst>
            <pc:docMk/>
            <pc:sldMk cId="0" sldId="298"/>
            <ac:spMk id="9544" creationId="{00000000-0000-0000-0000-000000000000}"/>
          </ac:spMkLst>
        </pc:spChg>
        <pc:spChg chg="mod">
          <ac:chgData name="Cao Tianyue" userId="002e49554a3b1526" providerId="LiveId" clId="{AB94867C-7F1F-4F52-A7CC-1BBF41B9F577}" dt="2020-11-20T02:42:50.430" v="36379" actId="947"/>
          <ac:spMkLst>
            <pc:docMk/>
            <pc:sldMk cId="0" sldId="298"/>
            <ac:spMk id="9545" creationId="{00000000-0000-0000-0000-000000000000}"/>
          </ac:spMkLst>
        </pc:spChg>
        <pc:spChg chg="mod">
          <ac:chgData name="Cao Tianyue" userId="002e49554a3b1526" providerId="LiveId" clId="{AB94867C-7F1F-4F52-A7CC-1BBF41B9F577}" dt="2020-11-20T02:42:50.426" v="36318" actId="947"/>
          <ac:spMkLst>
            <pc:docMk/>
            <pc:sldMk cId="0" sldId="298"/>
            <ac:spMk id="9546" creationId="{00000000-0000-0000-0000-000000000000}"/>
          </ac:spMkLst>
        </pc:spChg>
        <pc:spChg chg="mod">
          <ac:chgData name="Cao Tianyue" userId="002e49554a3b1526" providerId="LiveId" clId="{AB94867C-7F1F-4F52-A7CC-1BBF41B9F577}" dt="2020-11-20T02:42:50.424" v="36280" actId="947"/>
          <ac:spMkLst>
            <pc:docMk/>
            <pc:sldMk cId="0" sldId="298"/>
            <ac:spMk id="9547" creationId="{00000000-0000-0000-0000-000000000000}"/>
          </ac:spMkLst>
        </pc:spChg>
        <pc:spChg chg="mod">
          <ac:chgData name="Cao Tianyue" userId="002e49554a3b1526" providerId="LiveId" clId="{AB94867C-7F1F-4F52-A7CC-1BBF41B9F577}" dt="2020-11-20T02:42:50.422" v="36254" actId="947"/>
          <ac:spMkLst>
            <pc:docMk/>
            <pc:sldMk cId="0" sldId="298"/>
            <ac:spMk id="9548" creationId="{00000000-0000-0000-0000-000000000000}"/>
          </ac:spMkLst>
        </pc:spChg>
        <pc:spChg chg="mod">
          <ac:chgData name="Cao Tianyue" userId="002e49554a3b1526" providerId="LiveId" clId="{AB94867C-7F1F-4F52-A7CC-1BBF41B9F577}" dt="2020-11-20T02:42:50.420" v="36226" actId="947"/>
          <ac:spMkLst>
            <pc:docMk/>
            <pc:sldMk cId="0" sldId="298"/>
            <ac:spMk id="9549" creationId="{00000000-0000-0000-0000-000000000000}"/>
          </ac:spMkLst>
        </pc:spChg>
        <pc:spChg chg="mod">
          <ac:chgData name="Cao Tianyue" userId="002e49554a3b1526" providerId="LiveId" clId="{AB94867C-7F1F-4F52-A7CC-1BBF41B9F577}" dt="2020-11-20T02:42:50.419" v="36206" actId="947"/>
          <ac:spMkLst>
            <pc:docMk/>
            <pc:sldMk cId="0" sldId="298"/>
            <ac:spMk id="9550" creationId="{00000000-0000-0000-0000-000000000000}"/>
          </ac:spMkLst>
        </pc:spChg>
        <pc:spChg chg="mod">
          <ac:chgData name="Cao Tianyue" userId="002e49554a3b1526" providerId="LiveId" clId="{AB94867C-7F1F-4F52-A7CC-1BBF41B9F577}" dt="2020-11-20T02:42:50.452" v="36721" actId="947"/>
          <ac:spMkLst>
            <pc:docMk/>
            <pc:sldMk cId="0" sldId="298"/>
            <ac:spMk id="9552" creationId="{00000000-0000-0000-0000-000000000000}"/>
          </ac:spMkLst>
        </pc:spChg>
        <pc:spChg chg="mod">
          <ac:chgData name="Cao Tianyue" userId="002e49554a3b1526" providerId="LiveId" clId="{AB94867C-7F1F-4F52-A7CC-1BBF41B9F577}" dt="2020-11-20T02:42:50.445" v="36615" actId="947"/>
          <ac:spMkLst>
            <pc:docMk/>
            <pc:sldMk cId="0" sldId="298"/>
            <ac:spMk id="9553" creationId="{00000000-0000-0000-0000-000000000000}"/>
          </ac:spMkLst>
        </pc:spChg>
        <pc:spChg chg="mod">
          <ac:chgData name="Cao Tianyue" userId="002e49554a3b1526" providerId="LiveId" clId="{AB94867C-7F1F-4F52-A7CC-1BBF41B9F577}" dt="2020-11-20T02:42:50.439" v="36524" actId="947"/>
          <ac:spMkLst>
            <pc:docMk/>
            <pc:sldMk cId="0" sldId="298"/>
            <ac:spMk id="9554" creationId="{00000000-0000-0000-0000-000000000000}"/>
          </ac:spMkLst>
        </pc:spChg>
        <pc:spChg chg="mod">
          <ac:chgData name="Cao Tianyue" userId="002e49554a3b1526" providerId="LiveId" clId="{AB94867C-7F1F-4F52-A7CC-1BBF41B9F577}" dt="2020-11-20T02:42:50.434" v="36450" actId="947"/>
          <ac:spMkLst>
            <pc:docMk/>
            <pc:sldMk cId="0" sldId="298"/>
            <ac:spMk id="9555" creationId="{00000000-0000-0000-0000-000000000000}"/>
          </ac:spMkLst>
        </pc:spChg>
        <pc:spChg chg="mod">
          <ac:chgData name="Cao Tianyue" userId="002e49554a3b1526" providerId="LiveId" clId="{AB94867C-7F1F-4F52-A7CC-1BBF41B9F577}" dt="2020-11-20T02:42:50.431" v="36388" actId="947"/>
          <ac:spMkLst>
            <pc:docMk/>
            <pc:sldMk cId="0" sldId="298"/>
            <ac:spMk id="9556" creationId="{00000000-0000-0000-0000-000000000000}"/>
          </ac:spMkLst>
        </pc:spChg>
        <pc:spChg chg="mod">
          <ac:chgData name="Cao Tianyue" userId="002e49554a3b1526" providerId="LiveId" clId="{AB94867C-7F1F-4F52-A7CC-1BBF41B9F577}" dt="2020-11-20T02:42:50.427" v="36329" actId="947"/>
          <ac:spMkLst>
            <pc:docMk/>
            <pc:sldMk cId="0" sldId="298"/>
            <ac:spMk id="9557" creationId="{00000000-0000-0000-0000-000000000000}"/>
          </ac:spMkLst>
        </pc:spChg>
        <pc:spChg chg="mod">
          <ac:chgData name="Cao Tianyue" userId="002e49554a3b1526" providerId="LiveId" clId="{AB94867C-7F1F-4F52-A7CC-1BBF41B9F577}" dt="2020-11-20T02:42:50.424" v="36281" actId="947"/>
          <ac:spMkLst>
            <pc:docMk/>
            <pc:sldMk cId="0" sldId="298"/>
            <ac:spMk id="9558" creationId="{00000000-0000-0000-0000-000000000000}"/>
          </ac:spMkLst>
        </pc:spChg>
        <pc:spChg chg="mod">
          <ac:chgData name="Cao Tianyue" userId="002e49554a3b1526" providerId="LiveId" clId="{AB94867C-7F1F-4F52-A7CC-1BBF41B9F577}" dt="2020-11-20T02:42:50.422" v="36252" actId="947"/>
          <ac:spMkLst>
            <pc:docMk/>
            <pc:sldMk cId="0" sldId="298"/>
            <ac:spMk id="9559" creationId="{00000000-0000-0000-0000-000000000000}"/>
          </ac:spMkLst>
        </pc:spChg>
        <pc:spChg chg="mod">
          <ac:chgData name="Cao Tianyue" userId="002e49554a3b1526" providerId="LiveId" clId="{AB94867C-7F1F-4F52-A7CC-1BBF41B9F577}" dt="2020-11-20T02:42:50.483" v="37214" actId="947"/>
          <ac:spMkLst>
            <pc:docMk/>
            <pc:sldMk cId="0" sldId="298"/>
            <ac:spMk id="9561" creationId="{00000000-0000-0000-0000-000000000000}"/>
          </ac:spMkLst>
        </pc:spChg>
        <pc:spChg chg="mod">
          <ac:chgData name="Cao Tianyue" userId="002e49554a3b1526" providerId="LiveId" clId="{AB94867C-7F1F-4F52-A7CC-1BBF41B9F577}" dt="2020-11-20T02:42:50.482" v="37210" actId="947"/>
          <ac:spMkLst>
            <pc:docMk/>
            <pc:sldMk cId="0" sldId="298"/>
            <ac:spMk id="9562" creationId="{00000000-0000-0000-0000-000000000000}"/>
          </ac:spMkLst>
        </pc:spChg>
        <pc:spChg chg="mod">
          <ac:chgData name="Cao Tianyue" userId="002e49554a3b1526" providerId="LiveId" clId="{AB94867C-7F1F-4F52-A7CC-1BBF41B9F577}" dt="2020-11-20T02:42:50.482" v="37206" actId="947"/>
          <ac:spMkLst>
            <pc:docMk/>
            <pc:sldMk cId="0" sldId="298"/>
            <ac:spMk id="9563" creationId="{00000000-0000-0000-0000-000000000000}"/>
          </ac:spMkLst>
        </pc:spChg>
        <pc:spChg chg="mod">
          <ac:chgData name="Cao Tianyue" userId="002e49554a3b1526" providerId="LiveId" clId="{AB94867C-7F1F-4F52-A7CC-1BBF41B9F577}" dt="2020-11-20T02:42:50.481" v="37202" actId="947"/>
          <ac:spMkLst>
            <pc:docMk/>
            <pc:sldMk cId="0" sldId="298"/>
            <ac:spMk id="9565" creationId="{00000000-0000-0000-0000-000000000000}"/>
          </ac:spMkLst>
        </pc:spChg>
        <pc:spChg chg="mod">
          <ac:chgData name="Cao Tianyue" userId="002e49554a3b1526" providerId="LiveId" clId="{AB94867C-7F1F-4F52-A7CC-1BBF41B9F577}" dt="2020-11-20T02:42:50.481" v="37198" actId="947"/>
          <ac:spMkLst>
            <pc:docMk/>
            <pc:sldMk cId="0" sldId="298"/>
            <ac:spMk id="9566" creationId="{00000000-0000-0000-0000-000000000000}"/>
          </ac:spMkLst>
        </pc:spChg>
        <pc:spChg chg="mod">
          <ac:chgData name="Cao Tianyue" userId="002e49554a3b1526" providerId="LiveId" clId="{AB94867C-7F1F-4F52-A7CC-1BBF41B9F577}" dt="2020-11-20T02:42:50.481" v="37194" actId="947"/>
          <ac:spMkLst>
            <pc:docMk/>
            <pc:sldMk cId="0" sldId="298"/>
            <ac:spMk id="9567" creationId="{00000000-0000-0000-0000-000000000000}"/>
          </ac:spMkLst>
        </pc:spChg>
        <pc:spChg chg="mod">
          <ac:chgData name="Cao Tianyue" userId="002e49554a3b1526" providerId="LiveId" clId="{AB94867C-7F1F-4F52-A7CC-1BBF41B9F577}" dt="2020-11-20T02:42:50.481" v="37190" actId="947"/>
          <ac:spMkLst>
            <pc:docMk/>
            <pc:sldMk cId="0" sldId="298"/>
            <ac:spMk id="9569" creationId="{00000000-0000-0000-0000-000000000000}"/>
          </ac:spMkLst>
        </pc:spChg>
        <pc:spChg chg="mod">
          <ac:chgData name="Cao Tianyue" userId="002e49554a3b1526" providerId="LiveId" clId="{AB94867C-7F1F-4F52-A7CC-1BBF41B9F577}" dt="2020-11-20T02:42:50.480" v="37186" actId="947"/>
          <ac:spMkLst>
            <pc:docMk/>
            <pc:sldMk cId="0" sldId="298"/>
            <ac:spMk id="9570" creationId="{00000000-0000-0000-0000-000000000000}"/>
          </ac:spMkLst>
        </pc:spChg>
        <pc:spChg chg="mod">
          <ac:chgData name="Cao Tianyue" userId="002e49554a3b1526" providerId="LiveId" clId="{AB94867C-7F1F-4F52-A7CC-1BBF41B9F577}" dt="2020-11-20T02:42:50.480" v="37182" actId="947"/>
          <ac:spMkLst>
            <pc:docMk/>
            <pc:sldMk cId="0" sldId="298"/>
            <ac:spMk id="9571" creationId="{00000000-0000-0000-0000-000000000000}"/>
          </ac:spMkLst>
        </pc:spChg>
        <pc:spChg chg="mod">
          <ac:chgData name="Cao Tianyue" userId="002e49554a3b1526" providerId="LiveId" clId="{AB94867C-7F1F-4F52-A7CC-1BBF41B9F577}" dt="2020-11-20T02:42:50.480" v="37178" actId="947"/>
          <ac:spMkLst>
            <pc:docMk/>
            <pc:sldMk cId="0" sldId="298"/>
            <ac:spMk id="9572" creationId="{00000000-0000-0000-0000-000000000000}"/>
          </ac:spMkLst>
        </pc:spChg>
        <pc:spChg chg="mod">
          <ac:chgData name="Cao Tianyue" userId="002e49554a3b1526" providerId="LiveId" clId="{AB94867C-7F1F-4F52-A7CC-1BBF41B9F577}" dt="2020-11-20T02:42:50.480" v="37174" actId="947"/>
          <ac:spMkLst>
            <pc:docMk/>
            <pc:sldMk cId="0" sldId="298"/>
            <ac:spMk id="9573" creationId="{00000000-0000-0000-0000-000000000000}"/>
          </ac:spMkLst>
        </pc:spChg>
        <pc:spChg chg="mod">
          <ac:chgData name="Cao Tianyue" userId="002e49554a3b1526" providerId="LiveId" clId="{AB94867C-7F1F-4F52-A7CC-1BBF41B9F577}" dt="2020-11-20T02:42:50.479" v="37170" actId="947"/>
          <ac:spMkLst>
            <pc:docMk/>
            <pc:sldMk cId="0" sldId="298"/>
            <ac:spMk id="9574" creationId="{00000000-0000-0000-0000-000000000000}"/>
          </ac:spMkLst>
        </pc:spChg>
        <pc:spChg chg="mod">
          <ac:chgData name="Cao Tianyue" userId="002e49554a3b1526" providerId="LiveId" clId="{AB94867C-7F1F-4F52-A7CC-1BBF41B9F577}" dt="2020-11-20T02:42:50.479" v="37166" actId="947"/>
          <ac:spMkLst>
            <pc:docMk/>
            <pc:sldMk cId="0" sldId="298"/>
            <ac:spMk id="9576" creationId="{00000000-0000-0000-0000-000000000000}"/>
          </ac:spMkLst>
        </pc:spChg>
        <pc:spChg chg="mod">
          <ac:chgData name="Cao Tianyue" userId="002e49554a3b1526" providerId="LiveId" clId="{AB94867C-7F1F-4F52-A7CC-1BBF41B9F577}" dt="2020-11-20T02:42:50.479" v="37162" actId="947"/>
          <ac:spMkLst>
            <pc:docMk/>
            <pc:sldMk cId="0" sldId="298"/>
            <ac:spMk id="9577" creationId="{00000000-0000-0000-0000-000000000000}"/>
          </ac:spMkLst>
        </pc:spChg>
        <pc:spChg chg="mod">
          <ac:chgData name="Cao Tianyue" userId="002e49554a3b1526" providerId="LiveId" clId="{AB94867C-7F1F-4F52-A7CC-1BBF41B9F577}" dt="2020-11-20T02:42:50.479" v="37158" actId="947"/>
          <ac:spMkLst>
            <pc:docMk/>
            <pc:sldMk cId="0" sldId="298"/>
            <ac:spMk id="9578" creationId="{00000000-0000-0000-0000-000000000000}"/>
          </ac:spMkLst>
        </pc:spChg>
        <pc:spChg chg="mod">
          <ac:chgData name="Cao Tianyue" userId="002e49554a3b1526" providerId="LiveId" clId="{AB94867C-7F1F-4F52-A7CC-1BBF41B9F577}" dt="2020-11-20T02:42:50.478" v="37154" actId="947"/>
          <ac:spMkLst>
            <pc:docMk/>
            <pc:sldMk cId="0" sldId="298"/>
            <ac:spMk id="9579" creationId="{00000000-0000-0000-0000-000000000000}"/>
          </ac:spMkLst>
        </pc:spChg>
        <pc:spChg chg="mod">
          <ac:chgData name="Cao Tianyue" userId="002e49554a3b1526" providerId="LiveId" clId="{AB94867C-7F1F-4F52-A7CC-1BBF41B9F577}" dt="2020-11-20T02:42:50.478" v="37150" actId="947"/>
          <ac:spMkLst>
            <pc:docMk/>
            <pc:sldMk cId="0" sldId="298"/>
            <ac:spMk id="9580" creationId="{00000000-0000-0000-0000-000000000000}"/>
          </ac:spMkLst>
        </pc:spChg>
        <pc:spChg chg="mod">
          <ac:chgData name="Cao Tianyue" userId="002e49554a3b1526" providerId="LiveId" clId="{AB94867C-7F1F-4F52-A7CC-1BBF41B9F577}" dt="2020-11-20T02:42:50.478" v="37146" actId="947"/>
          <ac:spMkLst>
            <pc:docMk/>
            <pc:sldMk cId="0" sldId="298"/>
            <ac:spMk id="9581" creationId="{00000000-0000-0000-0000-000000000000}"/>
          </ac:spMkLst>
        </pc:spChg>
        <pc:spChg chg="mod">
          <ac:chgData name="Cao Tianyue" userId="002e49554a3b1526" providerId="LiveId" clId="{AB94867C-7F1F-4F52-A7CC-1BBF41B9F577}" dt="2020-11-20T02:42:50.478" v="37142" actId="947"/>
          <ac:spMkLst>
            <pc:docMk/>
            <pc:sldMk cId="0" sldId="298"/>
            <ac:spMk id="9583" creationId="{00000000-0000-0000-0000-000000000000}"/>
          </ac:spMkLst>
        </pc:spChg>
        <pc:spChg chg="mod">
          <ac:chgData name="Cao Tianyue" userId="002e49554a3b1526" providerId="LiveId" clId="{AB94867C-7F1F-4F52-A7CC-1BBF41B9F577}" dt="2020-11-20T02:42:50.477" v="37138" actId="947"/>
          <ac:spMkLst>
            <pc:docMk/>
            <pc:sldMk cId="0" sldId="298"/>
            <ac:spMk id="9584" creationId="{00000000-0000-0000-0000-000000000000}"/>
          </ac:spMkLst>
        </pc:spChg>
        <pc:spChg chg="mod">
          <ac:chgData name="Cao Tianyue" userId="002e49554a3b1526" providerId="LiveId" clId="{AB94867C-7F1F-4F52-A7CC-1BBF41B9F577}" dt="2020-11-20T02:42:50.477" v="37134" actId="947"/>
          <ac:spMkLst>
            <pc:docMk/>
            <pc:sldMk cId="0" sldId="298"/>
            <ac:spMk id="9585" creationId="{00000000-0000-0000-0000-000000000000}"/>
          </ac:spMkLst>
        </pc:spChg>
        <pc:spChg chg="mod">
          <ac:chgData name="Cao Tianyue" userId="002e49554a3b1526" providerId="LiveId" clId="{AB94867C-7F1F-4F52-A7CC-1BBF41B9F577}" dt="2020-11-20T02:42:50.477" v="37130" actId="947"/>
          <ac:spMkLst>
            <pc:docMk/>
            <pc:sldMk cId="0" sldId="298"/>
            <ac:spMk id="9586" creationId="{00000000-0000-0000-0000-000000000000}"/>
          </ac:spMkLst>
        </pc:spChg>
        <pc:spChg chg="mod">
          <ac:chgData name="Cao Tianyue" userId="002e49554a3b1526" providerId="LiveId" clId="{AB94867C-7F1F-4F52-A7CC-1BBF41B9F577}" dt="2020-11-20T02:42:50.477" v="37126" actId="947"/>
          <ac:spMkLst>
            <pc:docMk/>
            <pc:sldMk cId="0" sldId="298"/>
            <ac:spMk id="9588" creationId="{00000000-0000-0000-0000-000000000000}"/>
          </ac:spMkLst>
        </pc:spChg>
        <pc:spChg chg="mod">
          <ac:chgData name="Cao Tianyue" userId="002e49554a3b1526" providerId="LiveId" clId="{AB94867C-7F1F-4F52-A7CC-1BBF41B9F577}" dt="2020-11-20T02:42:50.476" v="37122" actId="947"/>
          <ac:spMkLst>
            <pc:docMk/>
            <pc:sldMk cId="0" sldId="298"/>
            <ac:spMk id="9589" creationId="{00000000-0000-0000-0000-000000000000}"/>
          </ac:spMkLst>
        </pc:spChg>
        <pc:spChg chg="mod">
          <ac:chgData name="Cao Tianyue" userId="002e49554a3b1526" providerId="LiveId" clId="{AB94867C-7F1F-4F52-A7CC-1BBF41B9F577}" dt="2020-11-20T02:42:50.476" v="37118" actId="947"/>
          <ac:spMkLst>
            <pc:docMk/>
            <pc:sldMk cId="0" sldId="298"/>
            <ac:spMk id="9590" creationId="{00000000-0000-0000-0000-000000000000}"/>
          </ac:spMkLst>
        </pc:spChg>
        <pc:spChg chg="mod">
          <ac:chgData name="Cao Tianyue" userId="002e49554a3b1526" providerId="LiveId" clId="{AB94867C-7F1F-4F52-A7CC-1BBF41B9F577}" dt="2020-11-20T02:42:50.476" v="37114" actId="947"/>
          <ac:spMkLst>
            <pc:docMk/>
            <pc:sldMk cId="0" sldId="298"/>
            <ac:spMk id="9592" creationId="{00000000-0000-0000-0000-000000000000}"/>
          </ac:spMkLst>
        </pc:spChg>
        <pc:spChg chg="mod">
          <ac:chgData name="Cao Tianyue" userId="002e49554a3b1526" providerId="LiveId" clId="{AB94867C-7F1F-4F52-A7CC-1BBF41B9F577}" dt="2020-11-20T02:42:50.476" v="37110" actId="947"/>
          <ac:spMkLst>
            <pc:docMk/>
            <pc:sldMk cId="0" sldId="298"/>
            <ac:spMk id="9593" creationId="{00000000-0000-0000-0000-000000000000}"/>
          </ac:spMkLst>
        </pc:spChg>
        <pc:spChg chg="mod">
          <ac:chgData name="Cao Tianyue" userId="002e49554a3b1526" providerId="LiveId" clId="{AB94867C-7F1F-4F52-A7CC-1BBF41B9F577}" dt="2020-11-20T02:42:50.475" v="37106" actId="947"/>
          <ac:spMkLst>
            <pc:docMk/>
            <pc:sldMk cId="0" sldId="298"/>
            <ac:spMk id="9594" creationId="{00000000-0000-0000-0000-000000000000}"/>
          </ac:spMkLst>
        </pc:spChg>
        <pc:spChg chg="mod">
          <ac:chgData name="Cao Tianyue" userId="002e49554a3b1526" providerId="LiveId" clId="{AB94867C-7F1F-4F52-A7CC-1BBF41B9F577}" dt="2020-11-20T02:42:50.475" v="37102" actId="947"/>
          <ac:spMkLst>
            <pc:docMk/>
            <pc:sldMk cId="0" sldId="298"/>
            <ac:spMk id="9595" creationId="{00000000-0000-0000-0000-000000000000}"/>
          </ac:spMkLst>
        </pc:spChg>
        <pc:spChg chg="mod">
          <ac:chgData name="Cao Tianyue" userId="002e49554a3b1526" providerId="LiveId" clId="{AB94867C-7F1F-4F52-A7CC-1BBF41B9F577}" dt="2020-11-20T02:42:50.475" v="37098" actId="947"/>
          <ac:spMkLst>
            <pc:docMk/>
            <pc:sldMk cId="0" sldId="298"/>
            <ac:spMk id="9597" creationId="{00000000-0000-0000-0000-000000000000}"/>
          </ac:spMkLst>
        </pc:spChg>
        <pc:spChg chg="mod">
          <ac:chgData name="Cao Tianyue" userId="002e49554a3b1526" providerId="LiveId" clId="{AB94867C-7F1F-4F52-A7CC-1BBF41B9F577}" dt="2020-11-20T02:42:50.475" v="37094" actId="947"/>
          <ac:spMkLst>
            <pc:docMk/>
            <pc:sldMk cId="0" sldId="298"/>
            <ac:spMk id="9598" creationId="{00000000-0000-0000-0000-000000000000}"/>
          </ac:spMkLst>
        </pc:spChg>
        <pc:spChg chg="mod">
          <ac:chgData name="Cao Tianyue" userId="002e49554a3b1526" providerId="LiveId" clId="{AB94867C-7F1F-4F52-A7CC-1BBF41B9F577}" dt="2020-11-20T02:42:50.474" v="37090" actId="947"/>
          <ac:spMkLst>
            <pc:docMk/>
            <pc:sldMk cId="0" sldId="298"/>
            <ac:spMk id="9599" creationId="{00000000-0000-0000-0000-000000000000}"/>
          </ac:spMkLst>
        </pc:spChg>
        <pc:spChg chg="mod">
          <ac:chgData name="Cao Tianyue" userId="002e49554a3b1526" providerId="LiveId" clId="{AB94867C-7F1F-4F52-A7CC-1BBF41B9F577}" dt="2020-11-20T02:42:50.474" v="37086" actId="947"/>
          <ac:spMkLst>
            <pc:docMk/>
            <pc:sldMk cId="0" sldId="298"/>
            <ac:spMk id="9600" creationId="{00000000-0000-0000-0000-000000000000}"/>
          </ac:spMkLst>
        </pc:spChg>
        <pc:spChg chg="mod">
          <ac:chgData name="Cao Tianyue" userId="002e49554a3b1526" providerId="LiveId" clId="{AB94867C-7F1F-4F52-A7CC-1BBF41B9F577}" dt="2020-11-20T02:42:50.474" v="37082" actId="947"/>
          <ac:spMkLst>
            <pc:docMk/>
            <pc:sldMk cId="0" sldId="298"/>
            <ac:spMk id="9601" creationId="{00000000-0000-0000-0000-000000000000}"/>
          </ac:spMkLst>
        </pc:spChg>
        <pc:spChg chg="mod">
          <ac:chgData name="Cao Tianyue" userId="002e49554a3b1526" providerId="LiveId" clId="{AB94867C-7F1F-4F52-A7CC-1BBF41B9F577}" dt="2020-11-20T02:42:50.474" v="37078" actId="947"/>
          <ac:spMkLst>
            <pc:docMk/>
            <pc:sldMk cId="0" sldId="298"/>
            <ac:spMk id="9602" creationId="{00000000-0000-0000-0000-000000000000}"/>
          </ac:spMkLst>
        </pc:spChg>
        <pc:spChg chg="mod">
          <ac:chgData name="Cao Tianyue" userId="002e49554a3b1526" providerId="LiveId" clId="{AB94867C-7F1F-4F52-A7CC-1BBF41B9F577}" dt="2020-11-20T02:42:50.473" v="37074" actId="947"/>
          <ac:spMkLst>
            <pc:docMk/>
            <pc:sldMk cId="0" sldId="298"/>
            <ac:spMk id="9603" creationId="{00000000-0000-0000-0000-000000000000}"/>
          </ac:spMkLst>
        </pc:spChg>
        <pc:spChg chg="mod">
          <ac:chgData name="Cao Tianyue" userId="002e49554a3b1526" providerId="LiveId" clId="{AB94867C-7F1F-4F52-A7CC-1BBF41B9F577}" dt="2020-11-20T02:42:50.454" v="36746" actId="947"/>
          <ac:spMkLst>
            <pc:docMk/>
            <pc:sldMk cId="0" sldId="298"/>
            <ac:spMk id="9605" creationId="{00000000-0000-0000-0000-000000000000}"/>
          </ac:spMkLst>
        </pc:spChg>
        <pc:spChg chg="mod">
          <ac:chgData name="Cao Tianyue" userId="002e49554a3b1526" providerId="LiveId" clId="{AB94867C-7F1F-4F52-A7CC-1BBF41B9F577}" dt="2020-11-20T02:42:50.447" v="36648" actId="947"/>
          <ac:spMkLst>
            <pc:docMk/>
            <pc:sldMk cId="0" sldId="298"/>
            <ac:spMk id="9606" creationId="{00000000-0000-0000-0000-000000000000}"/>
          </ac:spMkLst>
        </pc:spChg>
        <pc:spChg chg="mod">
          <ac:chgData name="Cao Tianyue" userId="002e49554a3b1526" providerId="LiveId" clId="{AB94867C-7F1F-4F52-A7CC-1BBF41B9F577}" dt="2020-11-20T02:42:50.441" v="36559" actId="947"/>
          <ac:spMkLst>
            <pc:docMk/>
            <pc:sldMk cId="0" sldId="298"/>
            <ac:spMk id="9607" creationId="{00000000-0000-0000-0000-000000000000}"/>
          </ac:spMkLst>
        </pc:spChg>
        <pc:spChg chg="mod">
          <ac:chgData name="Cao Tianyue" userId="002e49554a3b1526" providerId="LiveId" clId="{AB94867C-7F1F-4F52-A7CC-1BBF41B9F577}" dt="2020-11-20T02:42:50.436" v="36479" actId="947"/>
          <ac:spMkLst>
            <pc:docMk/>
            <pc:sldMk cId="0" sldId="298"/>
            <ac:spMk id="9608" creationId="{00000000-0000-0000-0000-000000000000}"/>
          </ac:spMkLst>
        </pc:spChg>
        <pc:spChg chg="mod">
          <ac:chgData name="Cao Tianyue" userId="002e49554a3b1526" providerId="LiveId" clId="{AB94867C-7F1F-4F52-A7CC-1BBF41B9F577}" dt="2020-11-20T02:42:50.432" v="36413" actId="947"/>
          <ac:spMkLst>
            <pc:docMk/>
            <pc:sldMk cId="0" sldId="298"/>
            <ac:spMk id="9609" creationId="{00000000-0000-0000-0000-000000000000}"/>
          </ac:spMkLst>
        </pc:spChg>
        <pc:spChg chg="mod">
          <ac:chgData name="Cao Tianyue" userId="002e49554a3b1526" providerId="LiveId" clId="{AB94867C-7F1F-4F52-A7CC-1BBF41B9F577}" dt="2020-11-20T02:42:50.428" v="36352" actId="947"/>
          <ac:spMkLst>
            <pc:docMk/>
            <pc:sldMk cId="0" sldId="298"/>
            <ac:spMk id="9610" creationId="{00000000-0000-0000-0000-000000000000}"/>
          </ac:spMkLst>
        </pc:spChg>
        <pc:spChg chg="mod">
          <ac:chgData name="Cao Tianyue" userId="002e49554a3b1526" providerId="LiveId" clId="{AB94867C-7F1F-4F52-A7CC-1BBF41B9F577}" dt="2020-11-20T02:42:50.455" v="36772" actId="947"/>
          <ac:spMkLst>
            <pc:docMk/>
            <pc:sldMk cId="0" sldId="298"/>
            <ac:spMk id="9612" creationId="{00000000-0000-0000-0000-000000000000}"/>
          </ac:spMkLst>
        </pc:spChg>
        <pc:spChg chg="mod">
          <ac:chgData name="Cao Tianyue" userId="002e49554a3b1526" providerId="LiveId" clId="{AB94867C-7F1F-4F52-A7CC-1BBF41B9F577}" dt="2020-11-20T02:42:50.449" v="36681" actId="947"/>
          <ac:spMkLst>
            <pc:docMk/>
            <pc:sldMk cId="0" sldId="298"/>
            <ac:spMk id="9613" creationId="{00000000-0000-0000-0000-000000000000}"/>
          </ac:spMkLst>
        </pc:spChg>
        <pc:spChg chg="mod">
          <ac:chgData name="Cao Tianyue" userId="002e49554a3b1526" providerId="LiveId" clId="{AB94867C-7F1F-4F52-A7CC-1BBF41B9F577}" dt="2020-11-20T02:42:50.444" v="36594" actId="947"/>
          <ac:spMkLst>
            <pc:docMk/>
            <pc:sldMk cId="0" sldId="298"/>
            <ac:spMk id="9614" creationId="{00000000-0000-0000-0000-000000000000}"/>
          </ac:spMkLst>
        </pc:spChg>
        <pc:spChg chg="mod">
          <ac:chgData name="Cao Tianyue" userId="002e49554a3b1526" providerId="LiveId" clId="{AB94867C-7F1F-4F52-A7CC-1BBF41B9F577}" dt="2020-11-20T02:42:50.439" v="36518" actId="947"/>
          <ac:spMkLst>
            <pc:docMk/>
            <pc:sldMk cId="0" sldId="298"/>
            <ac:spMk id="9615" creationId="{00000000-0000-0000-0000-000000000000}"/>
          </ac:spMkLst>
        </pc:spChg>
        <pc:spChg chg="mod">
          <ac:chgData name="Cao Tianyue" userId="002e49554a3b1526" providerId="LiveId" clId="{AB94867C-7F1F-4F52-A7CC-1BBF41B9F577}" dt="2020-11-20T02:42:50.434" v="36444" actId="947"/>
          <ac:spMkLst>
            <pc:docMk/>
            <pc:sldMk cId="0" sldId="298"/>
            <ac:spMk id="9616" creationId="{00000000-0000-0000-0000-000000000000}"/>
          </ac:spMkLst>
        </pc:spChg>
        <pc:spChg chg="mod">
          <ac:chgData name="Cao Tianyue" userId="002e49554a3b1526" providerId="LiveId" clId="{AB94867C-7F1F-4F52-A7CC-1BBF41B9F577}" dt="2020-11-20T02:42:50.473" v="37070" actId="947"/>
          <ac:spMkLst>
            <pc:docMk/>
            <pc:sldMk cId="0" sldId="298"/>
            <ac:spMk id="9618" creationId="{00000000-0000-0000-0000-000000000000}"/>
          </ac:spMkLst>
        </pc:spChg>
        <pc:spChg chg="mod">
          <ac:chgData name="Cao Tianyue" userId="002e49554a3b1526" providerId="LiveId" clId="{AB94867C-7F1F-4F52-A7CC-1BBF41B9F577}" dt="2020-11-20T02:42:50.473" v="37066" actId="947"/>
          <ac:spMkLst>
            <pc:docMk/>
            <pc:sldMk cId="0" sldId="298"/>
            <ac:spMk id="9619" creationId="{00000000-0000-0000-0000-000000000000}"/>
          </ac:spMkLst>
        </pc:spChg>
        <pc:spChg chg="mod">
          <ac:chgData name="Cao Tianyue" userId="002e49554a3b1526" providerId="LiveId" clId="{AB94867C-7F1F-4F52-A7CC-1BBF41B9F577}" dt="2020-11-20T02:42:50.473" v="37062" actId="947"/>
          <ac:spMkLst>
            <pc:docMk/>
            <pc:sldMk cId="0" sldId="298"/>
            <ac:spMk id="9620" creationId="{00000000-0000-0000-0000-000000000000}"/>
          </ac:spMkLst>
        </pc:spChg>
        <pc:spChg chg="mod">
          <ac:chgData name="Cao Tianyue" userId="002e49554a3b1526" providerId="LiveId" clId="{AB94867C-7F1F-4F52-A7CC-1BBF41B9F577}" dt="2020-11-20T02:42:50.473" v="37058" actId="947"/>
          <ac:spMkLst>
            <pc:docMk/>
            <pc:sldMk cId="0" sldId="298"/>
            <ac:spMk id="9621" creationId="{00000000-0000-0000-0000-000000000000}"/>
          </ac:spMkLst>
        </pc:spChg>
        <pc:spChg chg="mod">
          <ac:chgData name="Cao Tianyue" userId="002e49554a3b1526" providerId="LiveId" clId="{AB94867C-7F1F-4F52-A7CC-1BBF41B9F577}" dt="2020-11-20T02:42:50.472" v="37054" actId="947"/>
          <ac:spMkLst>
            <pc:docMk/>
            <pc:sldMk cId="0" sldId="298"/>
            <ac:spMk id="9622" creationId="{00000000-0000-0000-0000-000000000000}"/>
          </ac:spMkLst>
        </pc:spChg>
        <pc:spChg chg="mod">
          <ac:chgData name="Cao Tianyue" userId="002e49554a3b1526" providerId="LiveId" clId="{AB94867C-7F1F-4F52-A7CC-1BBF41B9F577}" dt="2020-11-20T02:42:50.472" v="37050" actId="947"/>
          <ac:spMkLst>
            <pc:docMk/>
            <pc:sldMk cId="0" sldId="298"/>
            <ac:spMk id="9623" creationId="{00000000-0000-0000-0000-000000000000}"/>
          </ac:spMkLst>
        </pc:spChg>
        <pc:spChg chg="mod">
          <ac:chgData name="Cao Tianyue" userId="002e49554a3b1526" providerId="LiveId" clId="{AB94867C-7F1F-4F52-A7CC-1BBF41B9F577}" dt="2020-11-20T02:42:50.472" v="37046" actId="947"/>
          <ac:spMkLst>
            <pc:docMk/>
            <pc:sldMk cId="0" sldId="298"/>
            <ac:spMk id="9624" creationId="{00000000-0000-0000-0000-000000000000}"/>
          </ac:spMkLst>
        </pc:spChg>
        <pc:spChg chg="mod">
          <ac:chgData name="Cao Tianyue" userId="002e49554a3b1526" providerId="LiveId" clId="{AB94867C-7F1F-4F52-A7CC-1BBF41B9F577}" dt="2020-11-20T02:42:50.472" v="37042" actId="947"/>
          <ac:spMkLst>
            <pc:docMk/>
            <pc:sldMk cId="0" sldId="298"/>
            <ac:spMk id="9625" creationId="{00000000-0000-0000-0000-000000000000}"/>
          </ac:spMkLst>
        </pc:spChg>
        <pc:spChg chg="mod">
          <ac:chgData name="Cao Tianyue" userId="002e49554a3b1526" providerId="LiveId" clId="{AB94867C-7F1F-4F52-A7CC-1BBF41B9F577}" dt="2020-11-20T02:42:50.471" v="37038" actId="947"/>
          <ac:spMkLst>
            <pc:docMk/>
            <pc:sldMk cId="0" sldId="298"/>
            <ac:spMk id="9626" creationId="{00000000-0000-0000-0000-000000000000}"/>
          </ac:spMkLst>
        </pc:spChg>
        <pc:spChg chg="mod">
          <ac:chgData name="Cao Tianyue" userId="002e49554a3b1526" providerId="LiveId" clId="{AB94867C-7F1F-4F52-A7CC-1BBF41B9F577}" dt="2020-11-20T02:42:50.471" v="37034" actId="947"/>
          <ac:spMkLst>
            <pc:docMk/>
            <pc:sldMk cId="0" sldId="298"/>
            <ac:spMk id="9628" creationId="{00000000-0000-0000-0000-000000000000}"/>
          </ac:spMkLst>
        </pc:spChg>
        <pc:spChg chg="mod">
          <ac:chgData name="Cao Tianyue" userId="002e49554a3b1526" providerId="LiveId" clId="{AB94867C-7F1F-4F52-A7CC-1BBF41B9F577}" dt="2020-11-20T02:42:50.471" v="37030" actId="947"/>
          <ac:spMkLst>
            <pc:docMk/>
            <pc:sldMk cId="0" sldId="298"/>
            <ac:spMk id="9629" creationId="{00000000-0000-0000-0000-000000000000}"/>
          </ac:spMkLst>
        </pc:spChg>
        <pc:spChg chg="mod">
          <ac:chgData name="Cao Tianyue" userId="002e49554a3b1526" providerId="LiveId" clId="{AB94867C-7F1F-4F52-A7CC-1BBF41B9F577}" dt="2020-11-20T02:42:50.471" v="37026" actId="947"/>
          <ac:spMkLst>
            <pc:docMk/>
            <pc:sldMk cId="0" sldId="298"/>
            <ac:spMk id="9630" creationId="{00000000-0000-0000-0000-000000000000}"/>
          </ac:spMkLst>
        </pc:spChg>
        <pc:spChg chg="mod">
          <ac:chgData name="Cao Tianyue" userId="002e49554a3b1526" providerId="LiveId" clId="{AB94867C-7F1F-4F52-A7CC-1BBF41B9F577}" dt="2020-11-20T02:42:50.470" v="37022" actId="947"/>
          <ac:spMkLst>
            <pc:docMk/>
            <pc:sldMk cId="0" sldId="298"/>
            <ac:spMk id="9631" creationId="{00000000-0000-0000-0000-000000000000}"/>
          </ac:spMkLst>
        </pc:spChg>
        <pc:spChg chg="mod">
          <ac:chgData name="Cao Tianyue" userId="002e49554a3b1526" providerId="LiveId" clId="{AB94867C-7F1F-4F52-A7CC-1BBF41B9F577}" dt="2020-11-20T02:42:50.470" v="37018" actId="947"/>
          <ac:spMkLst>
            <pc:docMk/>
            <pc:sldMk cId="0" sldId="298"/>
            <ac:spMk id="9632" creationId="{00000000-0000-0000-0000-000000000000}"/>
          </ac:spMkLst>
        </pc:spChg>
        <pc:spChg chg="mod">
          <ac:chgData name="Cao Tianyue" userId="002e49554a3b1526" providerId="LiveId" clId="{AB94867C-7F1F-4F52-A7CC-1BBF41B9F577}" dt="2020-11-20T02:42:50.470" v="37014" actId="947"/>
          <ac:spMkLst>
            <pc:docMk/>
            <pc:sldMk cId="0" sldId="298"/>
            <ac:spMk id="9633" creationId="{00000000-0000-0000-0000-000000000000}"/>
          </ac:spMkLst>
        </pc:spChg>
        <pc:spChg chg="mod">
          <ac:chgData name="Cao Tianyue" userId="002e49554a3b1526" providerId="LiveId" clId="{AB94867C-7F1F-4F52-A7CC-1BBF41B9F577}" dt="2020-11-20T02:42:50.469" v="37010" actId="947"/>
          <ac:spMkLst>
            <pc:docMk/>
            <pc:sldMk cId="0" sldId="298"/>
            <ac:spMk id="9634" creationId="{00000000-0000-0000-0000-000000000000}"/>
          </ac:spMkLst>
        </pc:spChg>
        <pc:spChg chg="mod">
          <ac:chgData name="Cao Tianyue" userId="002e49554a3b1526" providerId="LiveId" clId="{AB94867C-7F1F-4F52-A7CC-1BBF41B9F577}" dt="2020-11-20T02:42:50.469" v="37006" actId="947"/>
          <ac:spMkLst>
            <pc:docMk/>
            <pc:sldMk cId="0" sldId="298"/>
            <ac:spMk id="9635" creationId="{00000000-0000-0000-0000-000000000000}"/>
          </ac:spMkLst>
        </pc:spChg>
        <pc:spChg chg="mod">
          <ac:chgData name="Cao Tianyue" userId="002e49554a3b1526" providerId="LiveId" clId="{AB94867C-7F1F-4F52-A7CC-1BBF41B9F577}" dt="2020-11-20T02:42:50.469" v="37002" actId="947"/>
          <ac:spMkLst>
            <pc:docMk/>
            <pc:sldMk cId="0" sldId="298"/>
            <ac:spMk id="9636" creationId="{00000000-0000-0000-0000-000000000000}"/>
          </ac:spMkLst>
        </pc:spChg>
        <pc:spChg chg="mod">
          <ac:chgData name="Cao Tianyue" userId="002e49554a3b1526" providerId="LiveId" clId="{AB94867C-7F1F-4F52-A7CC-1BBF41B9F577}" dt="2020-11-20T02:42:50.469" v="36998" actId="947"/>
          <ac:spMkLst>
            <pc:docMk/>
            <pc:sldMk cId="0" sldId="298"/>
            <ac:spMk id="9638" creationId="{00000000-0000-0000-0000-000000000000}"/>
          </ac:spMkLst>
        </pc:spChg>
        <pc:spChg chg="mod">
          <ac:chgData name="Cao Tianyue" userId="002e49554a3b1526" providerId="LiveId" clId="{AB94867C-7F1F-4F52-A7CC-1BBF41B9F577}" dt="2020-11-20T02:42:50.469" v="36994" actId="947"/>
          <ac:spMkLst>
            <pc:docMk/>
            <pc:sldMk cId="0" sldId="298"/>
            <ac:spMk id="9639" creationId="{00000000-0000-0000-0000-000000000000}"/>
          </ac:spMkLst>
        </pc:spChg>
        <pc:spChg chg="mod">
          <ac:chgData name="Cao Tianyue" userId="002e49554a3b1526" providerId="LiveId" clId="{AB94867C-7F1F-4F52-A7CC-1BBF41B9F577}" dt="2020-11-20T02:42:50.468" v="36990" actId="947"/>
          <ac:spMkLst>
            <pc:docMk/>
            <pc:sldMk cId="0" sldId="298"/>
            <ac:spMk id="9640" creationId="{00000000-0000-0000-0000-000000000000}"/>
          </ac:spMkLst>
        </pc:spChg>
        <pc:spChg chg="mod">
          <ac:chgData name="Cao Tianyue" userId="002e49554a3b1526" providerId="LiveId" clId="{AB94867C-7F1F-4F52-A7CC-1BBF41B9F577}" dt="2020-11-20T02:42:50.468" v="36986" actId="947"/>
          <ac:spMkLst>
            <pc:docMk/>
            <pc:sldMk cId="0" sldId="298"/>
            <ac:spMk id="9641" creationId="{00000000-0000-0000-0000-000000000000}"/>
          </ac:spMkLst>
        </pc:spChg>
        <pc:spChg chg="mod">
          <ac:chgData name="Cao Tianyue" userId="002e49554a3b1526" providerId="LiveId" clId="{AB94867C-7F1F-4F52-A7CC-1BBF41B9F577}" dt="2020-11-20T02:42:50.468" v="36982" actId="947"/>
          <ac:spMkLst>
            <pc:docMk/>
            <pc:sldMk cId="0" sldId="298"/>
            <ac:spMk id="9642" creationId="{00000000-0000-0000-0000-000000000000}"/>
          </ac:spMkLst>
        </pc:spChg>
        <pc:spChg chg="mod">
          <ac:chgData name="Cao Tianyue" userId="002e49554a3b1526" providerId="LiveId" clId="{AB94867C-7F1F-4F52-A7CC-1BBF41B9F577}" dt="2020-11-20T02:42:50.468" v="36978" actId="947"/>
          <ac:spMkLst>
            <pc:docMk/>
            <pc:sldMk cId="0" sldId="298"/>
            <ac:spMk id="9643" creationId="{00000000-0000-0000-0000-000000000000}"/>
          </ac:spMkLst>
        </pc:spChg>
        <pc:spChg chg="mod">
          <ac:chgData name="Cao Tianyue" userId="002e49554a3b1526" providerId="LiveId" clId="{AB94867C-7F1F-4F52-A7CC-1BBF41B9F577}" dt="2020-11-20T02:42:50.467" v="36974" actId="947"/>
          <ac:spMkLst>
            <pc:docMk/>
            <pc:sldMk cId="0" sldId="298"/>
            <ac:spMk id="9644" creationId="{00000000-0000-0000-0000-000000000000}"/>
          </ac:spMkLst>
        </pc:spChg>
        <pc:spChg chg="mod">
          <ac:chgData name="Cao Tianyue" userId="002e49554a3b1526" providerId="LiveId" clId="{AB94867C-7F1F-4F52-A7CC-1BBF41B9F577}" dt="2020-11-20T02:42:50.467" v="36970" actId="947"/>
          <ac:spMkLst>
            <pc:docMk/>
            <pc:sldMk cId="0" sldId="298"/>
            <ac:spMk id="9646" creationId="{00000000-0000-0000-0000-000000000000}"/>
          </ac:spMkLst>
        </pc:spChg>
        <pc:spChg chg="mod">
          <ac:chgData name="Cao Tianyue" userId="002e49554a3b1526" providerId="LiveId" clId="{AB94867C-7F1F-4F52-A7CC-1BBF41B9F577}" dt="2020-11-20T02:42:50.467" v="36966" actId="947"/>
          <ac:spMkLst>
            <pc:docMk/>
            <pc:sldMk cId="0" sldId="298"/>
            <ac:spMk id="9647" creationId="{00000000-0000-0000-0000-000000000000}"/>
          </ac:spMkLst>
        </pc:spChg>
        <pc:spChg chg="mod">
          <ac:chgData name="Cao Tianyue" userId="002e49554a3b1526" providerId="LiveId" clId="{AB94867C-7F1F-4F52-A7CC-1BBF41B9F577}" dt="2020-11-20T02:42:50.467" v="36962" actId="947"/>
          <ac:spMkLst>
            <pc:docMk/>
            <pc:sldMk cId="0" sldId="298"/>
            <ac:spMk id="9648" creationId="{00000000-0000-0000-0000-000000000000}"/>
          </ac:spMkLst>
        </pc:spChg>
        <pc:spChg chg="mod">
          <ac:chgData name="Cao Tianyue" userId="002e49554a3b1526" providerId="LiveId" clId="{AB94867C-7F1F-4F52-A7CC-1BBF41B9F577}" dt="2020-11-20T02:42:50.466" v="36958" actId="947"/>
          <ac:spMkLst>
            <pc:docMk/>
            <pc:sldMk cId="0" sldId="298"/>
            <ac:spMk id="9649" creationId="{00000000-0000-0000-0000-000000000000}"/>
          </ac:spMkLst>
        </pc:spChg>
        <pc:spChg chg="mod">
          <ac:chgData name="Cao Tianyue" userId="002e49554a3b1526" providerId="LiveId" clId="{AB94867C-7F1F-4F52-A7CC-1BBF41B9F577}" dt="2020-11-20T02:42:50.466" v="36954" actId="947"/>
          <ac:spMkLst>
            <pc:docMk/>
            <pc:sldMk cId="0" sldId="298"/>
            <ac:spMk id="9650" creationId="{00000000-0000-0000-0000-000000000000}"/>
          </ac:spMkLst>
        </pc:spChg>
        <pc:spChg chg="mod">
          <ac:chgData name="Cao Tianyue" userId="002e49554a3b1526" providerId="LiveId" clId="{AB94867C-7F1F-4F52-A7CC-1BBF41B9F577}" dt="2020-11-20T02:42:50.466" v="36950" actId="947"/>
          <ac:spMkLst>
            <pc:docMk/>
            <pc:sldMk cId="0" sldId="298"/>
            <ac:spMk id="9651" creationId="{00000000-0000-0000-0000-000000000000}"/>
          </ac:spMkLst>
        </pc:spChg>
        <pc:spChg chg="mod">
          <ac:chgData name="Cao Tianyue" userId="002e49554a3b1526" providerId="LiveId" clId="{AB94867C-7F1F-4F52-A7CC-1BBF41B9F577}" dt="2020-11-20T02:42:50.466" v="36946" actId="947"/>
          <ac:spMkLst>
            <pc:docMk/>
            <pc:sldMk cId="0" sldId="298"/>
            <ac:spMk id="9653" creationId="{00000000-0000-0000-0000-000000000000}"/>
          </ac:spMkLst>
        </pc:spChg>
        <pc:spChg chg="mod">
          <ac:chgData name="Cao Tianyue" userId="002e49554a3b1526" providerId="LiveId" clId="{AB94867C-7F1F-4F52-A7CC-1BBF41B9F577}" dt="2020-11-20T02:42:50.465" v="36942" actId="947"/>
          <ac:spMkLst>
            <pc:docMk/>
            <pc:sldMk cId="0" sldId="298"/>
            <ac:spMk id="9654" creationId="{00000000-0000-0000-0000-000000000000}"/>
          </ac:spMkLst>
        </pc:spChg>
        <pc:spChg chg="mod">
          <ac:chgData name="Cao Tianyue" userId="002e49554a3b1526" providerId="LiveId" clId="{AB94867C-7F1F-4F52-A7CC-1BBF41B9F577}" dt="2020-11-20T02:42:50.465" v="36938" actId="947"/>
          <ac:spMkLst>
            <pc:docMk/>
            <pc:sldMk cId="0" sldId="298"/>
            <ac:spMk id="9655" creationId="{00000000-0000-0000-0000-000000000000}"/>
          </ac:spMkLst>
        </pc:spChg>
        <pc:spChg chg="mod">
          <ac:chgData name="Cao Tianyue" userId="002e49554a3b1526" providerId="LiveId" clId="{AB94867C-7F1F-4F52-A7CC-1BBF41B9F577}" dt="2020-11-20T02:42:50.465" v="36934" actId="947"/>
          <ac:spMkLst>
            <pc:docMk/>
            <pc:sldMk cId="0" sldId="298"/>
            <ac:spMk id="9656" creationId="{00000000-0000-0000-0000-000000000000}"/>
          </ac:spMkLst>
        </pc:spChg>
        <pc:spChg chg="mod">
          <ac:chgData name="Cao Tianyue" userId="002e49554a3b1526" providerId="LiveId" clId="{AB94867C-7F1F-4F52-A7CC-1BBF41B9F577}" dt="2020-11-20T02:42:50.465" v="36930" actId="947"/>
          <ac:spMkLst>
            <pc:docMk/>
            <pc:sldMk cId="0" sldId="298"/>
            <ac:spMk id="9657" creationId="{00000000-0000-0000-0000-000000000000}"/>
          </ac:spMkLst>
        </pc:spChg>
        <pc:spChg chg="mod">
          <ac:chgData name="Cao Tianyue" userId="002e49554a3b1526" providerId="LiveId" clId="{AB94867C-7F1F-4F52-A7CC-1BBF41B9F577}" dt="2020-11-20T02:42:50.465" v="36926" actId="947"/>
          <ac:spMkLst>
            <pc:docMk/>
            <pc:sldMk cId="0" sldId="298"/>
            <ac:spMk id="9658" creationId="{00000000-0000-0000-0000-000000000000}"/>
          </ac:spMkLst>
        </pc:spChg>
        <pc:spChg chg="mod">
          <ac:chgData name="Cao Tianyue" userId="002e49554a3b1526" providerId="LiveId" clId="{AB94867C-7F1F-4F52-A7CC-1BBF41B9F577}" dt="2020-11-20T02:42:50.464" v="36922" actId="947"/>
          <ac:spMkLst>
            <pc:docMk/>
            <pc:sldMk cId="0" sldId="298"/>
            <ac:spMk id="9659" creationId="{00000000-0000-0000-0000-000000000000}"/>
          </ac:spMkLst>
        </pc:spChg>
        <pc:spChg chg="mod">
          <ac:chgData name="Cao Tianyue" userId="002e49554a3b1526" providerId="LiveId" clId="{AB94867C-7F1F-4F52-A7CC-1BBF41B9F577}" dt="2020-11-20T02:42:50.464" v="36918" actId="947"/>
          <ac:spMkLst>
            <pc:docMk/>
            <pc:sldMk cId="0" sldId="298"/>
            <ac:spMk id="9660" creationId="{00000000-0000-0000-0000-000000000000}"/>
          </ac:spMkLst>
        </pc:spChg>
        <pc:spChg chg="mod">
          <ac:chgData name="Cao Tianyue" userId="002e49554a3b1526" providerId="LiveId" clId="{AB94867C-7F1F-4F52-A7CC-1BBF41B9F577}" dt="2020-11-20T02:42:50.464" v="36914" actId="947"/>
          <ac:spMkLst>
            <pc:docMk/>
            <pc:sldMk cId="0" sldId="298"/>
            <ac:spMk id="9661" creationId="{00000000-0000-0000-0000-000000000000}"/>
          </ac:spMkLst>
        </pc:spChg>
        <pc:spChg chg="mod">
          <ac:chgData name="Cao Tianyue" userId="002e49554a3b1526" providerId="LiveId" clId="{AB94867C-7F1F-4F52-A7CC-1BBF41B9F577}" dt="2020-11-20T02:42:50.464" v="36910" actId="947"/>
          <ac:spMkLst>
            <pc:docMk/>
            <pc:sldMk cId="0" sldId="298"/>
            <ac:spMk id="9663" creationId="{00000000-0000-0000-0000-000000000000}"/>
          </ac:spMkLst>
        </pc:spChg>
        <pc:spChg chg="mod">
          <ac:chgData name="Cao Tianyue" userId="002e49554a3b1526" providerId="LiveId" clId="{AB94867C-7F1F-4F52-A7CC-1BBF41B9F577}" dt="2020-11-20T02:42:50.463" v="36906" actId="947"/>
          <ac:spMkLst>
            <pc:docMk/>
            <pc:sldMk cId="0" sldId="298"/>
            <ac:spMk id="9664" creationId="{00000000-0000-0000-0000-000000000000}"/>
          </ac:spMkLst>
        </pc:spChg>
        <pc:spChg chg="mod">
          <ac:chgData name="Cao Tianyue" userId="002e49554a3b1526" providerId="LiveId" clId="{AB94867C-7F1F-4F52-A7CC-1BBF41B9F577}" dt="2020-11-20T02:42:50.463" v="36902" actId="947"/>
          <ac:spMkLst>
            <pc:docMk/>
            <pc:sldMk cId="0" sldId="298"/>
            <ac:spMk id="9665" creationId="{00000000-0000-0000-0000-000000000000}"/>
          </ac:spMkLst>
        </pc:spChg>
        <pc:spChg chg="mod">
          <ac:chgData name="Cao Tianyue" userId="002e49554a3b1526" providerId="LiveId" clId="{AB94867C-7F1F-4F52-A7CC-1BBF41B9F577}" dt="2020-11-20T02:42:50.463" v="36898" actId="947"/>
          <ac:spMkLst>
            <pc:docMk/>
            <pc:sldMk cId="0" sldId="298"/>
            <ac:spMk id="9666" creationId="{00000000-0000-0000-0000-000000000000}"/>
          </ac:spMkLst>
        </pc:spChg>
        <pc:spChg chg="mod">
          <ac:chgData name="Cao Tianyue" userId="002e49554a3b1526" providerId="LiveId" clId="{AB94867C-7F1F-4F52-A7CC-1BBF41B9F577}" dt="2020-11-20T02:42:50.462" v="36894" actId="947"/>
          <ac:spMkLst>
            <pc:docMk/>
            <pc:sldMk cId="0" sldId="298"/>
            <ac:spMk id="9667" creationId="{00000000-0000-0000-0000-000000000000}"/>
          </ac:spMkLst>
        </pc:spChg>
        <pc:spChg chg="mod">
          <ac:chgData name="Cao Tianyue" userId="002e49554a3b1526" providerId="LiveId" clId="{AB94867C-7F1F-4F52-A7CC-1BBF41B9F577}" dt="2020-11-20T02:42:50.462" v="36890" actId="947"/>
          <ac:spMkLst>
            <pc:docMk/>
            <pc:sldMk cId="0" sldId="298"/>
            <ac:spMk id="9668" creationId="{00000000-0000-0000-0000-000000000000}"/>
          </ac:spMkLst>
        </pc:spChg>
        <pc:spChg chg="mod">
          <ac:chgData name="Cao Tianyue" userId="002e49554a3b1526" providerId="LiveId" clId="{AB94867C-7F1F-4F52-A7CC-1BBF41B9F577}" dt="2020-11-20T02:42:50.462" v="36886" actId="947"/>
          <ac:spMkLst>
            <pc:docMk/>
            <pc:sldMk cId="0" sldId="298"/>
            <ac:spMk id="9670" creationId="{00000000-0000-0000-0000-000000000000}"/>
          </ac:spMkLst>
        </pc:spChg>
        <pc:spChg chg="mod">
          <ac:chgData name="Cao Tianyue" userId="002e49554a3b1526" providerId="LiveId" clId="{AB94867C-7F1F-4F52-A7CC-1BBF41B9F577}" dt="2020-11-20T02:42:50.462" v="36882" actId="947"/>
          <ac:spMkLst>
            <pc:docMk/>
            <pc:sldMk cId="0" sldId="298"/>
            <ac:spMk id="9671" creationId="{00000000-0000-0000-0000-000000000000}"/>
          </ac:spMkLst>
        </pc:spChg>
        <pc:spChg chg="mod">
          <ac:chgData name="Cao Tianyue" userId="002e49554a3b1526" providerId="LiveId" clId="{AB94867C-7F1F-4F52-A7CC-1BBF41B9F577}" dt="2020-11-20T02:42:50.461" v="36878" actId="947"/>
          <ac:spMkLst>
            <pc:docMk/>
            <pc:sldMk cId="0" sldId="298"/>
            <ac:spMk id="9672" creationId="{00000000-0000-0000-0000-000000000000}"/>
          </ac:spMkLst>
        </pc:spChg>
        <pc:spChg chg="mod">
          <ac:chgData name="Cao Tianyue" userId="002e49554a3b1526" providerId="LiveId" clId="{AB94867C-7F1F-4F52-A7CC-1BBF41B9F577}" dt="2020-11-20T02:42:50.461" v="36874" actId="947"/>
          <ac:spMkLst>
            <pc:docMk/>
            <pc:sldMk cId="0" sldId="298"/>
            <ac:spMk id="9673" creationId="{00000000-0000-0000-0000-000000000000}"/>
          </ac:spMkLst>
        </pc:spChg>
        <pc:spChg chg="mod">
          <ac:chgData name="Cao Tianyue" userId="002e49554a3b1526" providerId="LiveId" clId="{AB94867C-7F1F-4F52-A7CC-1BBF41B9F577}" dt="2020-11-20T02:42:50.461" v="36870" actId="947"/>
          <ac:spMkLst>
            <pc:docMk/>
            <pc:sldMk cId="0" sldId="298"/>
            <ac:spMk id="9675" creationId="{00000000-0000-0000-0000-000000000000}"/>
          </ac:spMkLst>
        </pc:spChg>
        <pc:spChg chg="mod">
          <ac:chgData name="Cao Tianyue" userId="002e49554a3b1526" providerId="LiveId" clId="{AB94867C-7F1F-4F52-A7CC-1BBF41B9F577}" dt="2020-11-20T02:42:50.461" v="36866" actId="947"/>
          <ac:spMkLst>
            <pc:docMk/>
            <pc:sldMk cId="0" sldId="298"/>
            <ac:spMk id="9676" creationId="{00000000-0000-0000-0000-000000000000}"/>
          </ac:spMkLst>
        </pc:spChg>
        <pc:spChg chg="mod">
          <ac:chgData name="Cao Tianyue" userId="002e49554a3b1526" providerId="LiveId" clId="{AB94867C-7F1F-4F52-A7CC-1BBF41B9F577}" dt="2020-11-20T02:42:50.460" v="36862" actId="947"/>
          <ac:spMkLst>
            <pc:docMk/>
            <pc:sldMk cId="0" sldId="298"/>
            <ac:spMk id="9677" creationId="{00000000-0000-0000-0000-000000000000}"/>
          </ac:spMkLst>
        </pc:spChg>
        <pc:spChg chg="mod">
          <ac:chgData name="Cao Tianyue" userId="002e49554a3b1526" providerId="LiveId" clId="{AB94867C-7F1F-4F52-A7CC-1BBF41B9F577}" dt="2020-11-20T02:42:50.460" v="36858" actId="947"/>
          <ac:spMkLst>
            <pc:docMk/>
            <pc:sldMk cId="0" sldId="298"/>
            <ac:spMk id="9678" creationId="{00000000-0000-0000-0000-000000000000}"/>
          </ac:spMkLst>
        </pc:spChg>
        <pc:spChg chg="mod">
          <ac:chgData name="Cao Tianyue" userId="002e49554a3b1526" providerId="LiveId" clId="{AB94867C-7F1F-4F52-A7CC-1BBF41B9F577}" dt="2020-11-20T02:42:50.460" v="36854" actId="947"/>
          <ac:spMkLst>
            <pc:docMk/>
            <pc:sldMk cId="0" sldId="298"/>
            <ac:spMk id="9679" creationId="{00000000-0000-0000-0000-000000000000}"/>
          </ac:spMkLst>
        </pc:spChg>
        <pc:spChg chg="mod">
          <ac:chgData name="Cao Tianyue" userId="002e49554a3b1526" providerId="LiveId" clId="{AB94867C-7F1F-4F52-A7CC-1BBF41B9F577}" dt="2020-11-20T02:42:50.460" v="36850" actId="947"/>
          <ac:spMkLst>
            <pc:docMk/>
            <pc:sldMk cId="0" sldId="298"/>
            <ac:spMk id="9680" creationId="{00000000-0000-0000-0000-000000000000}"/>
          </ac:spMkLst>
        </pc:spChg>
        <pc:spChg chg="mod">
          <ac:chgData name="Cao Tianyue" userId="002e49554a3b1526" providerId="LiveId" clId="{AB94867C-7F1F-4F52-A7CC-1BBF41B9F577}" dt="2020-11-20T02:42:50.459" v="36846" actId="947"/>
          <ac:spMkLst>
            <pc:docMk/>
            <pc:sldMk cId="0" sldId="298"/>
            <ac:spMk id="9681" creationId="{00000000-0000-0000-0000-000000000000}"/>
          </ac:spMkLst>
        </pc:spChg>
        <pc:spChg chg="mod">
          <ac:chgData name="Cao Tianyue" userId="002e49554a3b1526" providerId="LiveId" clId="{AB94867C-7F1F-4F52-A7CC-1BBF41B9F577}" dt="2020-11-20T02:42:50.459" v="36842" actId="947"/>
          <ac:spMkLst>
            <pc:docMk/>
            <pc:sldMk cId="0" sldId="298"/>
            <ac:spMk id="9682" creationId="{00000000-0000-0000-0000-000000000000}"/>
          </ac:spMkLst>
        </pc:spChg>
        <pc:spChg chg="mod">
          <ac:chgData name="Cao Tianyue" userId="002e49554a3b1526" providerId="LiveId" clId="{AB94867C-7F1F-4F52-A7CC-1BBF41B9F577}" dt="2020-11-20T02:42:50.459" v="36838" actId="947"/>
          <ac:spMkLst>
            <pc:docMk/>
            <pc:sldMk cId="0" sldId="298"/>
            <ac:spMk id="9683" creationId="{00000000-0000-0000-0000-000000000000}"/>
          </ac:spMkLst>
        </pc:spChg>
        <pc:spChg chg="mod">
          <ac:chgData name="Cao Tianyue" userId="002e49554a3b1526" providerId="LiveId" clId="{AB94867C-7F1F-4F52-A7CC-1BBF41B9F577}" dt="2020-11-20T02:42:50.459" v="36834" actId="947"/>
          <ac:spMkLst>
            <pc:docMk/>
            <pc:sldMk cId="0" sldId="298"/>
            <ac:spMk id="9684" creationId="{00000000-0000-0000-0000-000000000000}"/>
          </ac:spMkLst>
        </pc:spChg>
        <pc:spChg chg="mod">
          <ac:chgData name="Cao Tianyue" userId="002e49554a3b1526" providerId="LiveId" clId="{AB94867C-7F1F-4F52-A7CC-1BBF41B9F577}" dt="2020-11-20T02:42:50.458" v="36830" actId="947"/>
          <ac:spMkLst>
            <pc:docMk/>
            <pc:sldMk cId="0" sldId="298"/>
            <ac:spMk id="9685" creationId="{00000000-0000-0000-0000-000000000000}"/>
          </ac:spMkLst>
        </pc:spChg>
        <pc:spChg chg="mod">
          <ac:chgData name="Cao Tianyue" userId="002e49554a3b1526" providerId="LiveId" clId="{AB94867C-7F1F-4F52-A7CC-1BBF41B9F577}" dt="2020-11-20T02:42:50.454" v="36754" actId="947"/>
          <ac:spMkLst>
            <pc:docMk/>
            <pc:sldMk cId="0" sldId="298"/>
            <ac:spMk id="9687" creationId="{00000000-0000-0000-0000-000000000000}"/>
          </ac:spMkLst>
        </pc:spChg>
        <pc:spChg chg="mod">
          <ac:chgData name="Cao Tianyue" userId="002e49554a3b1526" providerId="LiveId" clId="{AB94867C-7F1F-4F52-A7CC-1BBF41B9F577}" dt="2020-11-20T02:42:50.448" v="36659" actId="947"/>
          <ac:spMkLst>
            <pc:docMk/>
            <pc:sldMk cId="0" sldId="298"/>
            <ac:spMk id="9688" creationId="{00000000-0000-0000-0000-000000000000}"/>
          </ac:spMkLst>
        </pc:spChg>
        <pc:spChg chg="mod">
          <ac:chgData name="Cao Tianyue" userId="002e49554a3b1526" providerId="LiveId" clId="{AB94867C-7F1F-4F52-A7CC-1BBF41B9F577}" dt="2020-11-20T02:42:50.443" v="36586" actId="947"/>
          <ac:spMkLst>
            <pc:docMk/>
            <pc:sldMk cId="0" sldId="298"/>
            <ac:spMk id="9689" creationId="{00000000-0000-0000-0000-000000000000}"/>
          </ac:spMkLst>
        </pc:spChg>
        <pc:spChg chg="mod">
          <ac:chgData name="Cao Tianyue" userId="002e49554a3b1526" providerId="LiveId" clId="{AB94867C-7F1F-4F52-A7CC-1BBF41B9F577}" dt="2020-11-20T02:42:50.438" v="36506" actId="947"/>
          <ac:spMkLst>
            <pc:docMk/>
            <pc:sldMk cId="0" sldId="298"/>
            <ac:spMk id="9690" creationId="{00000000-0000-0000-0000-000000000000}"/>
          </ac:spMkLst>
        </pc:spChg>
        <pc:spChg chg="mod">
          <ac:chgData name="Cao Tianyue" userId="002e49554a3b1526" providerId="LiveId" clId="{AB94867C-7F1F-4F52-A7CC-1BBF41B9F577}" dt="2020-11-20T02:42:50.433" v="36440" actId="947"/>
          <ac:spMkLst>
            <pc:docMk/>
            <pc:sldMk cId="0" sldId="298"/>
            <ac:spMk id="9691" creationId="{00000000-0000-0000-0000-000000000000}"/>
          </ac:spMkLst>
        </pc:spChg>
        <pc:spChg chg="mod">
          <ac:chgData name="Cao Tianyue" userId="002e49554a3b1526" providerId="LiveId" clId="{AB94867C-7F1F-4F52-A7CC-1BBF41B9F577}" dt="2020-11-20T02:42:50.430" v="36375" actId="947"/>
          <ac:spMkLst>
            <pc:docMk/>
            <pc:sldMk cId="0" sldId="298"/>
            <ac:spMk id="9692" creationId="{00000000-0000-0000-0000-000000000000}"/>
          </ac:spMkLst>
        </pc:spChg>
        <pc:spChg chg="mod">
          <ac:chgData name="Cao Tianyue" userId="002e49554a3b1526" providerId="LiveId" clId="{AB94867C-7F1F-4F52-A7CC-1BBF41B9F577}" dt="2020-11-20T02:42:50.454" v="36748" actId="947"/>
          <ac:spMkLst>
            <pc:docMk/>
            <pc:sldMk cId="0" sldId="298"/>
            <ac:spMk id="9694" creationId="{00000000-0000-0000-0000-000000000000}"/>
          </ac:spMkLst>
        </pc:spChg>
        <pc:spChg chg="mod">
          <ac:chgData name="Cao Tianyue" userId="002e49554a3b1526" providerId="LiveId" clId="{AB94867C-7F1F-4F52-A7CC-1BBF41B9F577}" dt="2020-11-20T02:42:50.448" v="36653" actId="947"/>
          <ac:spMkLst>
            <pc:docMk/>
            <pc:sldMk cId="0" sldId="298"/>
            <ac:spMk id="9695" creationId="{00000000-0000-0000-0000-000000000000}"/>
          </ac:spMkLst>
        </pc:spChg>
        <pc:spChg chg="mod">
          <ac:chgData name="Cao Tianyue" userId="002e49554a3b1526" providerId="LiveId" clId="{AB94867C-7F1F-4F52-A7CC-1BBF41B9F577}" dt="2020-11-20T02:42:50.458" v="36826" actId="947"/>
          <ac:spMkLst>
            <pc:docMk/>
            <pc:sldMk cId="0" sldId="298"/>
            <ac:spMk id="9697" creationId="{00000000-0000-0000-0000-000000000000}"/>
          </ac:spMkLst>
        </pc:spChg>
        <pc:spChg chg="mod">
          <ac:chgData name="Cao Tianyue" userId="002e49554a3b1526" providerId="LiveId" clId="{AB94867C-7F1F-4F52-A7CC-1BBF41B9F577}" dt="2020-11-20T02:42:50.458" v="36822" actId="947"/>
          <ac:spMkLst>
            <pc:docMk/>
            <pc:sldMk cId="0" sldId="298"/>
            <ac:spMk id="9698" creationId="{00000000-0000-0000-0000-000000000000}"/>
          </ac:spMkLst>
        </pc:spChg>
        <pc:spChg chg="mod">
          <ac:chgData name="Cao Tianyue" userId="002e49554a3b1526" providerId="LiveId" clId="{AB94867C-7F1F-4F52-A7CC-1BBF41B9F577}" dt="2020-11-20T02:42:50.458" v="36818" actId="947"/>
          <ac:spMkLst>
            <pc:docMk/>
            <pc:sldMk cId="0" sldId="298"/>
            <ac:spMk id="9700" creationId="{00000000-0000-0000-0000-000000000000}"/>
          </ac:spMkLst>
        </pc:spChg>
        <pc:spChg chg="mod">
          <ac:chgData name="Cao Tianyue" userId="002e49554a3b1526" providerId="LiveId" clId="{AB94867C-7F1F-4F52-A7CC-1BBF41B9F577}" dt="2020-11-20T02:42:50.457" v="36814" actId="947"/>
          <ac:spMkLst>
            <pc:docMk/>
            <pc:sldMk cId="0" sldId="298"/>
            <ac:spMk id="9701" creationId="{00000000-0000-0000-0000-000000000000}"/>
          </ac:spMkLst>
        </pc:spChg>
        <pc:spChg chg="mod">
          <ac:chgData name="Cao Tianyue" userId="002e49554a3b1526" providerId="LiveId" clId="{AB94867C-7F1F-4F52-A7CC-1BBF41B9F577}" dt="2020-11-20T02:42:50.457" v="36810" actId="947"/>
          <ac:spMkLst>
            <pc:docMk/>
            <pc:sldMk cId="0" sldId="298"/>
            <ac:spMk id="9702" creationId="{00000000-0000-0000-0000-000000000000}"/>
          </ac:spMkLst>
        </pc:spChg>
        <pc:spChg chg="mod">
          <ac:chgData name="Cao Tianyue" userId="002e49554a3b1526" providerId="LiveId" clId="{AB94867C-7F1F-4F52-A7CC-1BBF41B9F577}" dt="2020-11-20T02:42:50.457" v="36806" actId="947"/>
          <ac:spMkLst>
            <pc:docMk/>
            <pc:sldMk cId="0" sldId="298"/>
            <ac:spMk id="9703" creationId="{00000000-0000-0000-0000-000000000000}"/>
          </ac:spMkLst>
        </pc:spChg>
        <pc:spChg chg="mod">
          <ac:chgData name="Cao Tianyue" userId="002e49554a3b1526" providerId="LiveId" clId="{AB94867C-7F1F-4F52-A7CC-1BBF41B9F577}" dt="2020-11-20T02:42:50.457" v="36802" actId="947"/>
          <ac:spMkLst>
            <pc:docMk/>
            <pc:sldMk cId="0" sldId="298"/>
            <ac:spMk id="9704" creationId="{00000000-0000-0000-0000-000000000000}"/>
          </ac:spMkLst>
        </pc:spChg>
        <pc:spChg chg="mod">
          <ac:chgData name="Cao Tianyue" userId="002e49554a3b1526" providerId="LiveId" clId="{AB94867C-7F1F-4F52-A7CC-1BBF41B9F577}" dt="2020-11-20T02:42:50.456" v="36798" actId="947"/>
          <ac:spMkLst>
            <pc:docMk/>
            <pc:sldMk cId="0" sldId="298"/>
            <ac:spMk id="9705" creationId="{00000000-0000-0000-0000-000000000000}"/>
          </ac:spMkLst>
        </pc:spChg>
        <pc:spChg chg="mod">
          <ac:chgData name="Cao Tianyue" userId="002e49554a3b1526" providerId="LiveId" clId="{AB94867C-7F1F-4F52-A7CC-1BBF41B9F577}" dt="2020-11-20T02:42:50.456" v="36794" actId="947"/>
          <ac:spMkLst>
            <pc:docMk/>
            <pc:sldMk cId="0" sldId="298"/>
            <ac:spMk id="9707" creationId="{00000000-0000-0000-0000-000000000000}"/>
          </ac:spMkLst>
        </pc:spChg>
        <pc:spChg chg="mod">
          <ac:chgData name="Cao Tianyue" userId="002e49554a3b1526" providerId="LiveId" clId="{AB94867C-7F1F-4F52-A7CC-1BBF41B9F577}" dt="2020-11-20T02:42:50.456" v="36790" actId="947"/>
          <ac:spMkLst>
            <pc:docMk/>
            <pc:sldMk cId="0" sldId="298"/>
            <ac:spMk id="9708" creationId="{00000000-0000-0000-0000-000000000000}"/>
          </ac:spMkLst>
        </pc:spChg>
        <pc:spChg chg="mod">
          <ac:chgData name="Cao Tianyue" userId="002e49554a3b1526" providerId="LiveId" clId="{AB94867C-7F1F-4F52-A7CC-1BBF41B9F577}" dt="2020-11-20T02:42:50.456" v="36786" actId="947"/>
          <ac:spMkLst>
            <pc:docMk/>
            <pc:sldMk cId="0" sldId="298"/>
            <ac:spMk id="9709" creationId="{00000000-0000-0000-0000-000000000000}"/>
          </ac:spMkLst>
        </pc:spChg>
      </pc:sldChg>
      <pc:sldChg chg="modSp mod">
        <pc:chgData name="Cao Tianyue" userId="002e49554a3b1526" providerId="LiveId" clId="{AB94867C-7F1F-4F52-A7CC-1BBF41B9F577}" dt="2020-11-20T02:42:50.417" v="36186" actId="947"/>
        <pc:sldMkLst>
          <pc:docMk/>
          <pc:sldMk cId="0" sldId="299"/>
        </pc:sldMkLst>
        <pc:spChg chg="mod">
          <ac:chgData name="Cao Tianyue" userId="002e49554a3b1526" providerId="LiveId" clId="{AB94867C-7F1F-4F52-A7CC-1BBF41B9F577}" dt="2020-11-20T02:42:50.417" v="36186" actId="947"/>
          <ac:spMkLst>
            <pc:docMk/>
            <pc:sldMk cId="0" sldId="299"/>
            <ac:spMk id="9714" creationId="{00000000-0000-0000-0000-000000000000}"/>
          </ac:spMkLst>
        </pc:spChg>
        <pc:spChg chg="mod">
          <ac:chgData name="Cao Tianyue" userId="002e49554a3b1526" providerId="LiveId" clId="{AB94867C-7F1F-4F52-A7CC-1BBF41B9F577}" dt="2020-11-20T02:42:50.381" v="35576" actId="947"/>
          <ac:spMkLst>
            <pc:docMk/>
            <pc:sldMk cId="0" sldId="299"/>
            <ac:spMk id="9715" creationId="{00000000-0000-0000-0000-000000000000}"/>
          </ac:spMkLst>
        </pc:spChg>
        <pc:spChg chg="mod">
          <ac:chgData name="Cao Tianyue" userId="002e49554a3b1526" providerId="LiveId" clId="{AB94867C-7F1F-4F52-A7CC-1BBF41B9F577}" dt="2020-11-20T02:42:50.383" v="35601" actId="947"/>
          <ac:spMkLst>
            <pc:docMk/>
            <pc:sldMk cId="0" sldId="299"/>
            <ac:spMk id="9717" creationId="{00000000-0000-0000-0000-000000000000}"/>
          </ac:spMkLst>
        </pc:spChg>
        <pc:spChg chg="mod">
          <ac:chgData name="Cao Tianyue" userId="002e49554a3b1526" providerId="LiveId" clId="{AB94867C-7F1F-4F52-A7CC-1BBF41B9F577}" dt="2020-11-20T02:42:50.376" v="35496" actId="947"/>
          <ac:spMkLst>
            <pc:docMk/>
            <pc:sldMk cId="0" sldId="299"/>
            <ac:spMk id="9718" creationId="{00000000-0000-0000-0000-000000000000}"/>
          </ac:spMkLst>
        </pc:spChg>
        <pc:spChg chg="mod">
          <ac:chgData name="Cao Tianyue" userId="002e49554a3b1526" providerId="LiveId" clId="{AB94867C-7F1F-4F52-A7CC-1BBF41B9F577}" dt="2020-11-20T02:42:50.371" v="35417" actId="947"/>
          <ac:spMkLst>
            <pc:docMk/>
            <pc:sldMk cId="0" sldId="299"/>
            <ac:spMk id="9719" creationId="{00000000-0000-0000-0000-000000000000}"/>
          </ac:spMkLst>
        </pc:spChg>
        <pc:spChg chg="mod">
          <ac:chgData name="Cao Tianyue" userId="002e49554a3b1526" providerId="LiveId" clId="{AB94867C-7F1F-4F52-A7CC-1BBF41B9F577}" dt="2020-11-20T02:42:50.366" v="35329" actId="947"/>
          <ac:spMkLst>
            <pc:docMk/>
            <pc:sldMk cId="0" sldId="299"/>
            <ac:spMk id="9720" creationId="{00000000-0000-0000-0000-000000000000}"/>
          </ac:spMkLst>
        </pc:spChg>
        <pc:spChg chg="mod">
          <ac:chgData name="Cao Tianyue" userId="002e49554a3b1526" providerId="LiveId" clId="{AB94867C-7F1F-4F52-A7CC-1BBF41B9F577}" dt="2020-11-20T02:42:50.417" v="36182" actId="947"/>
          <ac:spMkLst>
            <pc:docMk/>
            <pc:sldMk cId="0" sldId="299"/>
            <ac:spMk id="9722" creationId="{00000000-0000-0000-0000-000000000000}"/>
          </ac:spMkLst>
        </pc:spChg>
        <pc:spChg chg="mod">
          <ac:chgData name="Cao Tianyue" userId="002e49554a3b1526" providerId="LiveId" clId="{AB94867C-7F1F-4F52-A7CC-1BBF41B9F577}" dt="2020-11-20T02:42:50.417" v="36178" actId="947"/>
          <ac:spMkLst>
            <pc:docMk/>
            <pc:sldMk cId="0" sldId="299"/>
            <ac:spMk id="9723" creationId="{00000000-0000-0000-0000-000000000000}"/>
          </ac:spMkLst>
        </pc:spChg>
        <pc:spChg chg="mod">
          <ac:chgData name="Cao Tianyue" userId="002e49554a3b1526" providerId="LiveId" clId="{AB94867C-7F1F-4F52-A7CC-1BBF41B9F577}" dt="2020-11-20T02:42:50.416" v="36174" actId="947"/>
          <ac:spMkLst>
            <pc:docMk/>
            <pc:sldMk cId="0" sldId="299"/>
            <ac:spMk id="9724" creationId="{00000000-0000-0000-0000-000000000000}"/>
          </ac:spMkLst>
        </pc:spChg>
        <pc:spChg chg="mod">
          <ac:chgData name="Cao Tianyue" userId="002e49554a3b1526" providerId="LiveId" clId="{AB94867C-7F1F-4F52-A7CC-1BBF41B9F577}" dt="2020-11-20T02:42:50.416" v="36170" actId="947"/>
          <ac:spMkLst>
            <pc:docMk/>
            <pc:sldMk cId="0" sldId="299"/>
            <ac:spMk id="9725" creationId="{00000000-0000-0000-0000-000000000000}"/>
          </ac:spMkLst>
        </pc:spChg>
        <pc:spChg chg="mod">
          <ac:chgData name="Cao Tianyue" userId="002e49554a3b1526" providerId="LiveId" clId="{AB94867C-7F1F-4F52-A7CC-1BBF41B9F577}" dt="2020-11-20T02:42:50.416" v="36166" actId="947"/>
          <ac:spMkLst>
            <pc:docMk/>
            <pc:sldMk cId="0" sldId="299"/>
            <ac:spMk id="9726" creationId="{00000000-0000-0000-0000-000000000000}"/>
          </ac:spMkLst>
        </pc:spChg>
        <pc:spChg chg="mod">
          <ac:chgData name="Cao Tianyue" userId="002e49554a3b1526" providerId="LiveId" clId="{AB94867C-7F1F-4F52-A7CC-1BBF41B9F577}" dt="2020-11-20T02:42:50.416" v="36162" actId="947"/>
          <ac:spMkLst>
            <pc:docMk/>
            <pc:sldMk cId="0" sldId="299"/>
            <ac:spMk id="9727" creationId="{00000000-0000-0000-0000-000000000000}"/>
          </ac:spMkLst>
        </pc:spChg>
        <pc:spChg chg="mod">
          <ac:chgData name="Cao Tianyue" userId="002e49554a3b1526" providerId="LiveId" clId="{AB94867C-7F1F-4F52-A7CC-1BBF41B9F577}" dt="2020-11-20T02:42:50.415" v="36158" actId="947"/>
          <ac:spMkLst>
            <pc:docMk/>
            <pc:sldMk cId="0" sldId="299"/>
            <ac:spMk id="9728" creationId="{00000000-0000-0000-0000-000000000000}"/>
          </ac:spMkLst>
        </pc:spChg>
        <pc:spChg chg="mod">
          <ac:chgData name="Cao Tianyue" userId="002e49554a3b1526" providerId="LiveId" clId="{AB94867C-7F1F-4F52-A7CC-1BBF41B9F577}" dt="2020-11-20T02:42:50.415" v="36154" actId="947"/>
          <ac:spMkLst>
            <pc:docMk/>
            <pc:sldMk cId="0" sldId="299"/>
            <ac:spMk id="9729" creationId="{00000000-0000-0000-0000-000000000000}"/>
          </ac:spMkLst>
        </pc:spChg>
        <pc:spChg chg="mod">
          <ac:chgData name="Cao Tianyue" userId="002e49554a3b1526" providerId="LiveId" clId="{AB94867C-7F1F-4F52-A7CC-1BBF41B9F577}" dt="2020-11-20T02:42:50.415" v="36150" actId="947"/>
          <ac:spMkLst>
            <pc:docMk/>
            <pc:sldMk cId="0" sldId="299"/>
            <ac:spMk id="9730" creationId="{00000000-0000-0000-0000-000000000000}"/>
          </ac:spMkLst>
        </pc:spChg>
        <pc:spChg chg="mod">
          <ac:chgData name="Cao Tianyue" userId="002e49554a3b1526" providerId="LiveId" clId="{AB94867C-7F1F-4F52-A7CC-1BBF41B9F577}" dt="2020-11-20T02:42:50.415" v="36146" actId="947"/>
          <ac:spMkLst>
            <pc:docMk/>
            <pc:sldMk cId="0" sldId="299"/>
            <ac:spMk id="9731" creationId="{00000000-0000-0000-0000-000000000000}"/>
          </ac:spMkLst>
        </pc:spChg>
        <pc:spChg chg="mod">
          <ac:chgData name="Cao Tianyue" userId="002e49554a3b1526" providerId="LiveId" clId="{AB94867C-7F1F-4F52-A7CC-1BBF41B9F577}" dt="2020-11-20T02:42:50.415" v="36142" actId="947"/>
          <ac:spMkLst>
            <pc:docMk/>
            <pc:sldMk cId="0" sldId="299"/>
            <ac:spMk id="9732" creationId="{00000000-0000-0000-0000-000000000000}"/>
          </ac:spMkLst>
        </pc:spChg>
        <pc:spChg chg="mod">
          <ac:chgData name="Cao Tianyue" userId="002e49554a3b1526" providerId="LiveId" clId="{AB94867C-7F1F-4F52-A7CC-1BBF41B9F577}" dt="2020-11-20T02:42:50.414" v="36138" actId="947"/>
          <ac:spMkLst>
            <pc:docMk/>
            <pc:sldMk cId="0" sldId="299"/>
            <ac:spMk id="9733" creationId="{00000000-0000-0000-0000-000000000000}"/>
          </ac:spMkLst>
        </pc:spChg>
        <pc:spChg chg="mod">
          <ac:chgData name="Cao Tianyue" userId="002e49554a3b1526" providerId="LiveId" clId="{AB94867C-7F1F-4F52-A7CC-1BBF41B9F577}" dt="2020-11-20T02:42:50.414" v="36134" actId="947"/>
          <ac:spMkLst>
            <pc:docMk/>
            <pc:sldMk cId="0" sldId="299"/>
            <ac:spMk id="9735" creationId="{00000000-0000-0000-0000-000000000000}"/>
          </ac:spMkLst>
        </pc:spChg>
        <pc:spChg chg="mod">
          <ac:chgData name="Cao Tianyue" userId="002e49554a3b1526" providerId="LiveId" clId="{AB94867C-7F1F-4F52-A7CC-1BBF41B9F577}" dt="2020-11-20T02:42:50.414" v="36130" actId="947"/>
          <ac:spMkLst>
            <pc:docMk/>
            <pc:sldMk cId="0" sldId="299"/>
            <ac:spMk id="9736" creationId="{00000000-0000-0000-0000-000000000000}"/>
          </ac:spMkLst>
        </pc:spChg>
        <pc:spChg chg="mod">
          <ac:chgData name="Cao Tianyue" userId="002e49554a3b1526" providerId="LiveId" clId="{AB94867C-7F1F-4F52-A7CC-1BBF41B9F577}" dt="2020-11-20T02:42:50.414" v="36126" actId="947"/>
          <ac:spMkLst>
            <pc:docMk/>
            <pc:sldMk cId="0" sldId="299"/>
            <ac:spMk id="9737" creationId="{00000000-0000-0000-0000-000000000000}"/>
          </ac:spMkLst>
        </pc:spChg>
        <pc:spChg chg="mod">
          <ac:chgData name="Cao Tianyue" userId="002e49554a3b1526" providerId="LiveId" clId="{AB94867C-7F1F-4F52-A7CC-1BBF41B9F577}" dt="2020-11-20T02:42:50.413" v="36122" actId="947"/>
          <ac:spMkLst>
            <pc:docMk/>
            <pc:sldMk cId="0" sldId="299"/>
            <ac:spMk id="9738" creationId="{00000000-0000-0000-0000-000000000000}"/>
          </ac:spMkLst>
        </pc:spChg>
        <pc:spChg chg="mod">
          <ac:chgData name="Cao Tianyue" userId="002e49554a3b1526" providerId="LiveId" clId="{AB94867C-7F1F-4F52-A7CC-1BBF41B9F577}" dt="2020-11-20T02:42:50.413" v="36118" actId="947"/>
          <ac:spMkLst>
            <pc:docMk/>
            <pc:sldMk cId="0" sldId="299"/>
            <ac:spMk id="9739" creationId="{00000000-0000-0000-0000-000000000000}"/>
          </ac:spMkLst>
        </pc:spChg>
        <pc:spChg chg="mod">
          <ac:chgData name="Cao Tianyue" userId="002e49554a3b1526" providerId="LiveId" clId="{AB94867C-7F1F-4F52-A7CC-1BBF41B9F577}" dt="2020-11-20T02:42:50.413" v="36114" actId="947"/>
          <ac:spMkLst>
            <pc:docMk/>
            <pc:sldMk cId="0" sldId="299"/>
            <ac:spMk id="9740" creationId="{00000000-0000-0000-0000-000000000000}"/>
          </ac:spMkLst>
        </pc:spChg>
        <pc:spChg chg="mod">
          <ac:chgData name="Cao Tianyue" userId="002e49554a3b1526" providerId="LiveId" clId="{AB94867C-7F1F-4F52-A7CC-1BBF41B9F577}" dt="2020-11-20T02:42:50.413" v="36110" actId="947"/>
          <ac:spMkLst>
            <pc:docMk/>
            <pc:sldMk cId="0" sldId="299"/>
            <ac:spMk id="9741" creationId="{00000000-0000-0000-0000-000000000000}"/>
          </ac:spMkLst>
        </pc:spChg>
        <pc:spChg chg="mod">
          <ac:chgData name="Cao Tianyue" userId="002e49554a3b1526" providerId="LiveId" clId="{AB94867C-7F1F-4F52-A7CC-1BBF41B9F577}" dt="2020-11-20T02:42:50.412" v="36106" actId="947"/>
          <ac:spMkLst>
            <pc:docMk/>
            <pc:sldMk cId="0" sldId="299"/>
            <ac:spMk id="9742" creationId="{00000000-0000-0000-0000-000000000000}"/>
          </ac:spMkLst>
        </pc:spChg>
        <pc:spChg chg="mod">
          <ac:chgData name="Cao Tianyue" userId="002e49554a3b1526" providerId="LiveId" clId="{AB94867C-7F1F-4F52-A7CC-1BBF41B9F577}" dt="2020-11-20T02:42:50.412" v="36102" actId="947"/>
          <ac:spMkLst>
            <pc:docMk/>
            <pc:sldMk cId="0" sldId="299"/>
            <ac:spMk id="9743" creationId="{00000000-0000-0000-0000-000000000000}"/>
          </ac:spMkLst>
        </pc:spChg>
        <pc:spChg chg="mod">
          <ac:chgData name="Cao Tianyue" userId="002e49554a3b1526" providerId="LiveId" clId="{AB94867C-7F1F-4F52-A7CC-1BBF41B9F577}" dt="2020-11-20T02:42:50.412" v="36098" actId="947"/>
          <ac:spMkLst>
            <pc:docMk/>
            <pc:sldMk cId="0" sldId="299"/>
            <ac:spMk id="9745" creationId="{00000000-0000-0000-0000-000000000000}"/>
          </ac:spMkLst>
        </pc:spChg>
        <pc:spChg chg="mod">
          <ac:chgData name="Cao Tianyue" userId="002e49554a3b1526" providerId="LiveId" clId="{AB94867C-7F1F-4F52-A7CC-1BBF41B9F577}" dt="2020-11-20T02:42:50.412" v="36094" actId="947"/>
          <ac:spMkLst>
            <pc:docMk/>
            <pc:sldMk cId="0" sldId="299"/>
            <ac:spMk id="9746" creationId="{00000000-0000-0000-0000-000000000000}"/>
          </ac:spMkLst>
        </pc:spChg>
        <pc:spChg chg="mod">
          <ac:chgData name="Cao Tianyue" userId="002e49554a3b1526" providerId="LiveId" clId="{AB94867C-7F1F-4F52-A7CC-1BBF41B9F577}" dt="2020-11-20T02:42:50.411" v="36090" actId="947"/>
          <ac:spMkLst>
            <pc:docMk/>
            <pc:sldMk cId="0" sldId="299"/>
            <ac:spMk id="9747" creationId="{00000000-0000-0000-0000-000000000000}"/>
          </ac:spMkLst>
        </pc:spChg>
        <pc:spChg chg="mod">
          <ac:chgData name="Cao Tianyue" userId="002e49554a3b1526" providerId="LiveId" clId="{AB94867C-7F1F-4F52-A7CC-1BBF41B9F577}" dt="2020-11-20T02:42:50.380" v="35565" actId="947"/>
          <ac:spMkLst>
            <pc:docMk/>
            <pc:sldMk cId="0" sldId="299"/>
            <ac:spMk id="9749" creationId="{00000000-0000-0000-0000-000000000000}"/>
          </ac:spMkLst>
        </pc:spChg>
        <pc:spChg chg="mod">
          <ac:chgData name="Cao Tianyue" userId="002e49554a3b1526" providerId="LiveId" clId="{AB94867C-7F1F-4F52-A7CC-1BBF41B9F577}" dt="2020-11-20T02:42:50.375" v="35480" actId="947"/>
          <ac:spMkLst>
            <pc:docMk/>
            <pc:sldMk cId="0" sldId="299"/>
            <ac:spMk id="9750" creationId="{00000000-0000-0000-0000-000000000000}"/>
          </ac:spMkLst>
        </pc:spChg>
        <pc:spChg chg="mod">
          <ac:chgData name="Cao Tianyue" userId="002e49554a3b1526" providerId="LiveId" clId="{AB94867C-7F1F-4F52-A7CC-1BBF41B9F577}" dt="2020-11-20T02:42:50.369" v="35383" actId="947"/>
          <ac:spMkLst>
            <pc:docMk/>
            <pc:sldMk cId="0" sldId="299"/>
            <ac:spMk id="9751" creationId="{00000000-0000-0000-0000-000000000000}"/>
          </ac:spMkLst>
        </pc:spChg>
        <pc:spChg chg="mod">
          <ac:chgData name="Cao Tianyue" userId="002e49554a3b1526" providerId="LiveId" clId="{AB94867C-7F1F-4F52-A7CC-1BBF41B9F577}" dt="2020-11-20T02:42:50.364" v="35302" actId="947"/>
          <ac:spMkLst>
            <pc:docMk/>
            <pc:sldMk cId="0" sldId="299"/>
            <ac:spMk id="9752" creationId="{00000000-0000-0000-0000-000000000000}"/>
          </ac:spMkLst>
        </pc:spChg>
        <pc:spChg chg="mod">
          <ac:chgData name="Cao Tianyue" userId="002e49554a3b1526" providerId="LiveId" clId="{AB94867C-7F1F-4F52-A7CC-1BBF41B9F577}" dt="2020-11-20T02:42:50.360" v="35234" actId="947"/>
          <ac:spMkLst>
            <pc:docMk/>
            <pc:sldMk cId="0" sldId="299"/>
            <ac:spMk id="9753" creationId="{00000000-0000-0000-0000-000000000000}"/>
          </ac:spMkLst>
        </pc:spChg>
        <pc:spChg chg="mod">
          <ac:chgData name="Cao Tianyue" userId="002e49554a3b1526" providerId="LiveId" clId="{AB94867C-7F1F-4F52-A7CC-1BBF41B9F577}" dt="2020-11-20T02:42:50.357" v="35188" actId="947"/>
          <ac:spMkLst>
            <pc:docMk/>
            <pc:sldMk cId="0" sldId="299"/>
            <ac:spMk id="9754" creationId="{00000000-0000-0000-0000-000000000000}"/>
          </ac:spMkLst>
        </pc:spChg>
        <pc:spChg chg="mod">
          <ac:chgData name="Cao Tianyue" userId="002e49554a3b1526" providerId="LiveId" clId="{AB94867C-7F1F-4F52-A7CC-1BBF41B9F577}" dt="2020-11-20T02:42:50.384" v="35612" actId="947"/>
          <ac:spMkLst>
            <pc:docMk/>
            <pc:sldMk cId="0" sldId="299"/>
            <ac:spMk id="9756" creationId="{00000000-0000-0000-0000-000000000000}"/>
          </ac:spMkLst>
        </pc:spChg>
        <pc:spChg chg="mod">
          <ac:chgData name="Cao Tianyue" userId="002e49554a3b1526" providerId="LiveId" clId="{AB94867C-7F1F-4F52-A7CC-1BBF41B9F577}" dt="2020-11-20T02:42:50.377" v="35519" actId="947"/>
          <ac:spMkLst>
            <pc:docMk/>
            <pc:sldMk cId="0" sldId="299"/>
            <ac:spMk id="9757" creationId="{00000000-0000-0000-0000-000000000000}"/>
          </ac:spMkLst>
        </pc:spChg>
        <pc:spChg chg="mod">
          <ac:chgData name="Cao Tianyue" userId="002e49554a3b1526" providerId="LiveId" clId="{AB94867C-7F1F-4F52-A7CC-1BBF41B9F577}" dt="2020-11-20T02:42:50.372" v="35432" actId="947"/>
          <ac:spMkLst>
            <pc:docMk/>
            <pc:sldMk cId="0" sldId="299"/>
            <ac:spMk id="9758" creationId="{00000000-0000-0000-0000-000000000000}"/>
          </ac:spMkLst>
        </pc:spChg>
        <pc:spChg chg="mod">
          <ac:chgData name="Cao Tianyue" userId="002e49554a3b1526" providerId="LiveId" clId="{AB94867C-7F1F-4F52-A7CC-1BBF41B9F577}" dt="2020-11-20T02:42:50.367" v="35346" actId="947"/>
          <ac:spMkLst>
            <pc:docMk/>
            <pc:sldMk cId="0" sldId="299"/>
            <ac:spMk id="9759" creationId="{00000000-0000-0000-0000-000000000000}"/>
          </ac:spMkLst>
        </pc:spChg>
        <pc:spChg chg="mod">
          <ac:chgData name="Cao Tianyue" userId="002e49554a3b1526" providerId="LiveId" clId="{AB94867C-7F1F-4F52-A7CC-1BBF41B9F577}" dt="2020-11-20T02:42:50.362" v="35277" actId="947"/>
          <ac:spMkLst>
            <pc:docMk/>
            <pc:sldMk cId="0" sldId="299"/>
            <ac:spMk id="9760" creationId="{00000000-0000-0000-0000-000000000000}"/>
          </ac:spMkLst>
        </pc:spChg>
        <pc:spChg chg="mod">
          <ac:chgData name="Cao Tianyue" userId="002e49554a3b1526" providerId="LiveId" clId="{AB94867C-7F1F-4F52-A7CC-1BBF41B9F577}" dt="2020-11-20T02:42:50.384" v="35626" actId="947"/>
          <ac:spMkLst>
            <pc:docMk/>
            <pc:sldMk cId="0" sldId="299"/>
            <ac:spMk id="9762" creationId="{00000000-0000-0000-0000-000000000000}"/>
          </ac:spMkLst>
        </pc:spChg>
        <pc:spChg chg="mod">
          <ac:chgData name="Cao Tianyue" userId="002e49554a3b1526" providerId="LiveId" clId="{AB94867C-7F1F-4F52-A7CC-1BBF41B9F577}" dt="2020-11-20T02:42:50.378" v="35535" actId="947"/>
          <ac:spMkLst>
            <pc:docMk/>
            <pc:sldMk cId="0" sldId="299"/>
            <ac:spMk id="9763" creationId="{00000000-0000-0000-0000-000000000000}"/>
          </ac:spMkLst>
        </pc:spChg>
        <pc:spChg chg="mod">
          <ac:chgData name="Cao Tianyue" userId="002e49554a3b1526" providerId="LiveId" clId="{AB94867C-7F1F-4F52-A7CC-1BBF41B9F577}" dt="2020-11-20T02:42:50.373" v="35451" actId="947"/>
          <ac:spMkLst>
            <pc:docMk/>
            <pc:sldMk cId="0" sldId="299"/>
            <ac:spMk id="9764" creationId="{00000000-0000-0000-0000-000000000000}"/>
          </ac:spMkLst>
        </pc:spChg>
        <pc:spChg chg="mod">
          <ac:chgData name="Cao Tianyue" userId="002e49554a3b1526" providerId="LiveId" clId="{AB94867C-7F1F-4F52-A7CC-1BBF41B9F577}" dt="2020-11-20T02:42:50.369" v="35375" actId="947"/>
          <ac:spMkLst>
            <pc:docMk/>
            <pc:sldMk cId="0" sldId="299"/>
            <ac:spMk id="9765" creationId="{00000000-0000-0000-0000-000000000000}"/>
          </ac:spMkLst>
        </pc:spChg>
        <pc:spChg chg="mod">
          <ac:chgData name="Cao Tianyue" userId="002e49554a3b1526" providerId="LiveId" clId="{AB94867C-7F1F-4F52-A7CC-1BBF41B9F577}" dt="2020-11-20T02:42:50.364" v="35308" actId="947"/>
          <ac:spMkLst>
            <pc:docMk/>
            <pc:sldMk cId="0" sldId="299"/>
            <ac:spMk id="9766" creationId="{00000000-0000-0000-0000-000000000000}"/>
          </ac:spMkLst>
        </pc:spChg>
        <pc:spChg chg="mod">
          <ac:chgData name="Cao Tianyue" userId="002e49554a3b1526" providerId="LiveId" clId="{AB94867C-7F1F-4F52-A7CC-1BBF41B9F577}" dt="2020-11-20T02:42:50.360" v="35241" actId="947"/>
          <ac:spMkLst>
            <pc:docMk/>
            <pc:sldMk cId="0" sldId="299"/>
            <ac:spMk id="9767" creationId="{00000000-0000-0000-0000-000000000000}"/>
          </ac:spMkLst>
        </pc:spChg>
        <pc:spChg chg="mod">
          <ac:chgData name="Cao Tianyue" userId="002e49554a3b1526" providerId="LiveId" clId="{AB94867C-7F1F-4F52-A7CC-1BBF41B9F577}" dt="2020-11-20T02:42:50.357" v="35189" actId="947"/>
          <ac:spMkLst>
            <pc:docMk/>
            <pc:sldMk cId="0" sldId="299"/>
            <ac:spMk id="9768" creationId="{00000000-0000-0000-0000-000000000000}"/>
          </ac:spMkLst>
        </pc:spChg>
        <pc:spChg chg="mod">
          <ac:chgData name="Cao Tianyue" userId="002e49554a3b1526" providerId="LiveId" clId="{AB94867C-7F1F-4F52-A7CC-1BBF41B9F577}" dt="2020-11-20T02:42:50.411" v="36086" actId="947"/>
          <ac:spMkLst>
            <pc:docMk/>
            <pc:sldMk cId="0" sldId="299"/>
            <ac:spMk id="9770" creationId="{00000000-0000-0000-0000-000000000000}"/>
          </ac:spMkLst>
        </pc:spChg>
        <pc:spChg chg="mod">
          <ac:chgData name="Cao Tianyue" userId="002e49554a3b1526" providerId="LiveId" clId="{AB94867C-7F1F-4F52-A7CC-1BBF41B9F577}" dt="2020-11-20T02:42:50.411" v="36082" actId="947"/>
          <ac:spMkLst>
            <pc:docMk/>
            <pc:sldMk cId="0" sldId="299"/>
            <ac:spMk id="9771" creationId="{00000000-0000-0000-0000-000000000000}"/>
          </ac:spMkLst>
        </pc:spChg>
        <pc:spChg chg="mod">
          <ac:chgData name="Cao Tianyue" userId="002e49554a3b1526" providerId="LiveId" clId="{AB94867C-7F1F-4F52-A7CC-1BBF41B9F577}" dt="2020-11-20T02:42:50.411" v="36078" actId="947"/>
          <ac:spMkLst>
            <pc:docMk/>
            <pc:sldMk cId="0" sldId="299"/>
            <ac:spMk id="9772" creationId="{00000000-0000-0000-0000-000000000000}"/>
          </ac:spMkLst>
        </pc:spChg>
        <pc:spChg chg="mod">
          <ac:chgData name="Cao Tianyue" userId="002e49554a3b1526" providerId="LiveId" clId="{AB94867C-7F1F-4F52-A7CC-1BBF41B9F577}" dt="2020-11-20T02:42:50.410" v="36074" actId="947"/>
          <ac:spMkLst>
            <pc:docMk/>
            <pc:sldMk cId="0" sldId="299"/>
            <ac:spMk id="9773" creationId="{00000000-0000-0000-0000-000000000000}"/>
          </ac:spMkLst>
        </pc:spChg>
        <pc:spChg chg="mod">
          <ac:chgData name="Cao Tianyue" userId="002e49554a3b1526" providerId="LiveId" clId="{AB94867C-7F1F-4F52-A7CC-1BBF41B9F577}" dt="2020-11-20T02:42:50.410" v="36070" actId="947"/>
          <ac:spMkLst>
            <pc:docMk/>
            <pc:sldMk cId="0" sldId="299"/>
            <ac:spMk id="9774" creationId="{00000000-0000-0000-0000-000000000000}"/>
          </ac:spMkLst>
        </pc:spChg>
        <pc:spChg chg="mod">
          <ac:chgData name="Cao Tianyue" userId="002e49554a3b1526" providerId="LiveId" clId="{AB94867C-7F1F-4F52-A7CC-1BBF41B9F577}" dt="2020-11-20T02:42:50.410" v="36066" actId="947"/>
          <ac:spMkLst>
            <pc:docMk/>
            <pc:sldMk cId="0" sldId="299"/>
            <ac:spMk id="9775" creationId="{00000000-0000-0000-0000-000000000000}"/>
          </ac:spMkLst>
        </pc:spChg>
        <pc:spChg chg="mod">
          <ac:chgData name="Cao Tianyue" userId="002e49554a3b1526" providerId="LiveId" clId="{AB94867C-7F1F-4F52-A7CC-1BBF41B9F577}" dt="2020-11-20T02:42:50.410" v="36062" actId="947"/>
          <ac:spMkLst>
            <pc:docMk/>
            <pc:sldMk cId="0" sldId="299"/>
            <ac:spMk id="9777" creationId="{00000000-0000-0000-0000-000000000000}"/>
          </ac:spMkLst>
        </pc:spChg>
        <pc:spChg chg="mod">
          <ac:chgData name="Cao Tianyue" userId="002e49554a3b1526" providerId="LiveId" clId="{AB94867C-7F1F-4F52-A7CC-1BBF41B9F577}" dt="2020-11-20T02:42:50.409" v="36058" actId="947"/>
          <ac:spMkLst>
            <pc:docMk/>
            <pc:sldMk cId="0" sldId="299"/>
            <ac:spMk id="9778" creationId="{00000000-0000-0000-0000-000000000000}"/>
          </ac:spMkLst>
        </pc:spChg>
        <pc:spChg chg="mod">
          <ac:chgData name="Cao Tianyue" userId="002e49554a3b1526" providerId="LiveId" clId="{AB94867C-7F1F-4F52-A7CC-1BBF41B9F577}" dt="2020-11-20T02:42:50.409" v="36054" actId="947"/>
          <ac:spMkLst>
            <pc:docMk/>
            <pc:sldMk cId="0" sldId="299"/>
            <ac:spMk id="9779" creationId="{00000000-0000-0000-0000-000000000000}"/>
          </ac:spMkLst>
        </pc:spChg>
        <pc:spChg chg="mod">
          <ac:chgData name="Cao Tianyue" userId="002e49554a3b1526" providerId="LiveId" clId="{AB94867C-7F1F-4F52-A7CC-1BBF41B9F577}" dt="2020-11-20T02:42:50.409" v="36050" actId="947"/>
          <ac:spMkLst>
            <pc:docMk/>
            <pc:sldMk cId="0" sldId="299"/>
            <ac:spMk id="9780" creationId="{00000000-0000-0000-0000-000000000000}"/>
          </ac:spMkLst>
        </pc:spChg>
        <pc:spChg chg="mod">
          <ac:chgData name="Cao Tianyue" userId="002e49554a3b1526" providerId="LiveId" clId="{AB94867C-7F1F-4F52-A7CC-1BBF41B9F577}" dt="2020-11-20T02:42:50.409" v="36046" actId="947"/>
          <ac:spMkLst>
            <pc:docMk/>
            <pc:sldMk cId="0" sldId="299"/>
            <ac:spMk id="9781" creationId="{00000000-0000-0000-0000-000000000000}"/>
          </ac:spMkLst>
        </pc:spChg>
        <pc:spChg chg="mod">
          <ac:chgData name="Cao Tianyue" userId="002e49554a3b1526" providerId="LiveId" clId="{AB94867C-7F1F-4F52-A7CC-1BBF41B9F577}" dt="2020-11-20T02:42:50.409" v="36042" actId="947"/>
          <ac:spMkLst>
            <pc:docMk/>
            <pc:sldMk cId="0" sldId="299"/>
            <ac:spMk id="9782" creationId="{00000000-0000-0000-0000-000000000000}"/>
          </ac:spMkLst>
        </pc:spChg>
        <pc:spChg chg="mod">
          <ac:chgData name="Cao Tianyue" userId="002e49554a3b1526" providerId="LiveId" clId="{AB94867C-7F1F-4F52-A7CC-1BBF41B9F577}" dt="2020-11-20T02:42:50.408" v="36038" actId="947"/>
          <ac:spMkLst>
            <pc:docMk/>
            <pc:sldMk cId="0" sldId="299"/>
            <ac:spMk id="9783" creationId="{00000000-0000-0000-0000-000000000000}"/>
          </ac:spMkLst>
        </pc:spChg>
        <pc:spChg chg="mod">
          <ac:chgData name="Cao Tianyue" userId="002e49554a3b1526" providerId="LiveId" clId="{AB94867C-7F1F-4F52-A7CC-1BBF41B9F577}" dt="2020-11-20T02:42:50.408" v="36034" actId="947"/>
          <ac:spMkLst>
            <pc:docMk/>
            <pc:sldMk cId="0" sldId="299"/>
            <ac:spMk id="9784" creationId="{00000000-0000-0000-0000-000000000000}"/>
          </ac:spMkLst>
        </pc:spChg>
        <pc:spChg chg="mod">
          <ac:chgData name="Cao Tianyue" userId="002e49554a3b1526" providerId="LiveId" clId="{AB94867C-7F1F-4F52-A7CC-1BBF41B9F577}" dt="2020-11-20T02:42:50.408" v="36030" actId="947"/>
          <ac:spMkLst>
            <pc:docMk/>
            <pc:sldMk cId="0" sldId="299"/>
            <ac:spMk id="9785" creationId="{00000000-0000-0000-0000-000000000000}"/>
          </ac:spMkLst>
        </pc:spChg>
        <pc:spChg chg="mod">
          <ac:chgData name="Cao Tianyue" userId="002e49554a3b1526" providerId="LiveId" clId="{AB94867C-7F1F-4F52-A7CC-1BBF41B9F577}" dt="2020-11-20T02:42:50.408" v="36026" actId="947"/>
          <ac:spMkLst>
            <pc:docMk/>
            <pc:sldMk cId="0" sldId="299"/>
            <ac:spMk id="9787" creationId="{00000000-0000-0000-0000-000000000000}"/>
          </ac:spMkLst>
        </pc:spChg>
        <pc:spChg chg="mod">
          <ac:chgData name="Cao Tianyue" userId="002e49554a3b1526" providerId="LiveId" clId="{AB94867C-7F1F-4F52-A7CC-1BBF41B9F577}" dt="2020-11-20T02:42:50.407" v="36022" actId="947"/>
          <ac:spMkLst>
            <pc:docMk/>
            <pc:sldMk cId="0" sldId="299"/>
            <ac:spMk id="9788" creationId="{00000000-0000-0000-0000-000000000000}"/>
          </ac:spMkLst>
        </pc:spChg>
        <pc:spChg chg="mod">
          <ac:chgData name="Cao Tianyue" userId="002e49554a3b1526" providerId="LiveId" clId="{AB94867C-7F1F-4F52-A7CC-1BBF41B9F577}" dt="2020-11-20T02:42:50.407" v="36018" actId="947"/>
          <ac:spMkLst>
            <pc:docMk/>
            <pc:sldMk cId="0" sldId="299"/>
            <ac:spMk id="9789" creationId="{00000000-0000-0000-0000-000000000000}"/>
          </ac:spMkLst>
        </pc:spChg>
        <pc:spChg chg="mod">
          <ac:chgData name="Cao Tianyue" userId="002e49554a3b1526" providerId="LiveId" clId="{AB94867C-7F1F-4F52-A7CC-1BBF41B9F577}" dt="2020-11-20T02:42:50.384" v="35630" actId="947"/>
          <ac:spMkLst>
            <pc:docMk/>
            <pc:sldMk cId="0" sldId="299"/>
            <ac:spMk id="9791" creationId="{00000000-0000-0000-0000-000000000000}"/>
          </ac:spMkLst>
        </pc:spChg>
        <pc:spChg chg="mod">
          <ac:chgData name="Cao Tianyue" userId="002e49554a3b1526" providerId="LiveId" clId="{AB94867C-7F1F-4F52-A7CC-1BBF41B9F577}" dt="2020-11-20T02:42:50.377" v="35507" actId="947"/>
          <ac:spMkLst>
            <pc:docMk/>
            <pc:sldMk cId="0" sldId="299"/>
            <ac:spMk id="9792" creationId="{00000000-0000-0000-0000-000000000000}"/>
          </ac:spMkLst>
        </pc:spChg>
        <pc:spChg chg="mod">
          <ac:chgData name="Cao Tianyue" userId="002e49554a3b1526" providerId="LiveId" clId="{AB94867C-7F1F-4F52-A7CC-1BBF41B9F577}" dt="2020-11-20T02:42:50.371" v="35409" actId="947"/>
          <ac:spMkLst>
            <pc:docMk/>
            <pc:sldMk cId="0" sldId="299"/>
            <ac:spMk id="9793" creationId="{00000000-0000-0000-0000-000000000000}"/>
          </ac:spMkLst>
        </pc:spChg>
        <pc:spChg chg="mod">
          <ac:chgData name="Cao Tianyue" userId="002e49554a3b1526" providerId="LiveId" clId="{AB94867C-7F1F-4F52-A7CC-1BBF41B9F577}" dt="2020-11-20T02:42:50.365" v="35318" actId="947"/>
          <ac:spMkLst>
            <pc:docMk/>
            <pc:sldMk cId="0" sldId="299"/>
            <ac:spMk id="9794" creationId="{00000000-0000-0000-0000-000000000000}"/>
          </ac:spMkLst>
        </pc:spChg>
        <pc:spChg chg="mod">
          <ac:chgData name="Cao Tianyue" userId="002e49554a3b1526" providerId="LiveId" clId="{AB94867C-7F1F-4F52-A7CC-1BBF41B9F577}" dt="2020-11-20T02:42:50.384" v="35610" actId="947"/>
          <ac:spMkLst>
            <pc:docMk/>
            <pc:sldMk cId="0" sldId="299"/>
            <ac:spMk id="9796" creationId="{00000000-0000-0000-0000-000000000000}"/>
          </ac:spMkLst>
        </pc:spChg>
        <pc:spChg chg="mod">
          <ac:chgData name="Cao Tianyue" userId="002e49554a3b1526" providerId="LiveId" clId="{AB94867C-7F1F-4F52-A7CC-1BBF41B9F577}" dt="2020-11-20T02:42:50.376" v="35500" actId="947"/>
          <ac:spMkLst>
            <pc:docMk/>
            <pc:sldMk cId="0" sldId="299"/>
            <ac:spMk id="9797" creationId="{00000000-0000-0000-0000-000000000000}"/>
          </ac:spMkLst>
        </pc:spChg>
        <pc:spChg chg="mod">
          <ac:chgData name="Cao Tianyue" userId="002e49554a3b1526" providerId="LiveId" clId="{AB94867C-7F1F-4F52-A7CC-1BBF41B9F577}" dt="2020-11-20T02:42:50.384" v="35632" actId="947"/>
          <ac:spMkLst>
            <pc:docMk/>
            <pc:sldMk cId="0" sldId="299"/>
            <ac:spMk id="9799" creationId="{00000000-0000-0000-0000-000000000000}"/>
          </ac:spMkLst>
        </pc:spChg>
        <pc:spChg chg="mod">
          <ac:chgData name="Cao Tianyue" userId="002e49554a3b1526" providerId="LiveId" clId="{AB94867C-7F1F-4F52-A7CC-1BBF41B9F577}" dt="2020-11-20T02:42:50.378" v="35537" actId="947"/>
          <ac:spMkLst>
            <pc:docMk/>
            <pc:sldMk cId="0" sldId="299"/>
            <ac:spMk id="9800" creationId="{00000000-0000-0000-0000-000000000000}"/>
          </ac:spMkLst>
        </pc:spChg>
        <pc:spChg chg="mod">
          <ac:chgData name="Cao Tianyue" userId="002e49554a3b1526" providerId="LiveId" clId="{AB94867C-7F1F-4F52-A7CC-1BBF41B9F577}" dt="2020-11-20T02:42:50.373" v="35452" actId="947"/>
          <ac:spMkLst>
            <pc:docMk/>
            <pc:sldMk cId="0" sldId="299"/>
            <ac:spMk id="9801" creationId="{00000000-0000-0000-0000-000000000000}"/>
          </ac:spMkLst>
        </pc:spChg>
        <pc:spChg chg="mod">
          <ac:chgData name="Cao Tianyue" userId="002e49554a3b1526" providerId="LiveId" clId="{AB94867C-7F1F-4F52-A7CC-1BBF41B9F577}" dt="2020-11-20T02:42:50.369" v="35379" actId="947"/>
          <ac:spMkLst>
            <pc:docMk/>
            <pc:sldMk cId="0" sldId="299"/>
            <ac:spMk id="9802" creationId="{00000000-0000-0000-0000-000000000000}"/>
          </ac:spMkLst>
        </pc:spChg>
        <pc:spChg chg="mod">
          <ac:chgData name="Cao Tianyue" userId="002e49554a3b1526" providerId="LiveId" clId="{AB94867C-7F1F-4F52-A7CC-1BBF41B9F577}" dt="2020-11-20T02:42:50.407" v="36014" actId="947"/>
          <ac:spMkLst>
            <pc:docMk/>
            <pc:sldMk cId="0" sldId="299"/>
            <ac:spMk id="9804" creationId="{00000000-0000-0000-0000-000000000000}"/>
          </ac:spMkLst>
        </pc:spChg>
        <pc:spChg chg="mod">
          <ac:chgData name="Cao Tianyue" userId="002e49554a3b1526" providerId="LiveId" clId="{AB94867C-7F1F-4F52-A7CC-1BBF41B9F577}" dt="2020-11-20T02:42:50.407" v="36010" actId="947"/>
          <ac:spMkLst>
            <pc:docMk/>
            <pc:sldMk cId="0" sldId="299"/>
            <ac:spMk id="9805" creationId="{00000000-0000-0000-0000-000000000000}"/>
          </ac:spMkLst>
        </pc:spChg>
        <pc:spChg chg="mod">
          <ac:chgData name="Cao Tianyue" userId="002e49554a3b1526" providerId="LiveId" clId="{AB94867C-7F1F-4F52-A7CC-1BBF41B9F577}" dt="2020-11-20T02:42:50.406" v="36006" actId="947"/>
          <ac:spMkLst>
            <pc:docMk/>
            <pc:sldMk cId="0" sldId="299"/>
            <ac:spMk id="9806" creationId="{00000000-0000-0000-0000-000000000000}"/>
          </ac:spMkLst>
        </pc:spChg>
        <pc:spChg chg="mod">
          <ac:chgData name="Cao Tianyue" userId="002e49554a3b1526" providerId="LiveId" clId="{AB94867C-7F1F-4F52-A7CC-1BBF41B9F577}" dt="2020-11-20T02:42:50.406" v="36002" actId="947"/>
          <ac:spMkLst>
            <pc:docMk/>
            <pc:sldMk cId="0" sldId="299"/>
            <ac:spMk id="9807" creationId="{00000000-0000-0000-0000-000000000000}"/>
          </ac:spMkLst>
        </pc:spChg>
        <pc:spChg chg="mod">
          <ac:chgData name="Cao Tianyue" userId="002e49554a3b1526" providerId="LiveId" clId="{AB94867C-7F1F-4F52-A7CC-1BBF41B9F577}" dt="2020-11-20T02:42:50.406" v="35998" actId="947"/>
          <ac:spMkLst>
            <pc:docMk/>
            <pc:sldMk cId="0" sldId="299"/>
            <ac:spMk id="9809" creationId="{00000000-0000-0000-0000-000000000000}"/>
          </ac:spMkLst>
        </pc:spChg>
        <pc:spChg chg="mod">
          <ac:chgData name="Cao Tianyue" userId="002e49554a3b1526" providerId="LiveId" clId="{AB94867C-7F1F-4F52-A7CC-1BBF41B9F577}" dt="2020-11-20T02:42:50.406" v="35994" actId="947"/>
          <ac:spMkLst>
            <pc:docMk/>
            <pc:sldMk cId="0" sldId="299"/>
            <ac:spMk id="9810" creationId="{00000000-0000-0000-0000-000000000000}"/>
          </ac:spMkLst>
        </pc:spChg>
        <pc:spChg chg="mod">
          <ac:chgData name="Cao Tianyue" userId="002e49554a3b1526" providerId="LiveId" clId="{AB94867C-7F1F-4F52-A7CC-1BBF41B9F577}" dt="2020-11-20T02:42:50.405" v="35990" actId="947"/>
          <ac:spMkLst>
            <pc:docMk/>
            <pc:sldMk cId="0" sldId="299"/>
            <ac:spMk id="9811" creationId="{00000000-0000-0000-0000-000000000000}"/>
          </ac:spMkLst>
        </pc:spChg>
        <pc:spChg chg="mod">
          <ac:chgData name="Cao Tianyue" userId="002e49554a3b1526" providerId="LiveId" clId="{AB94867C-7F1F-4F52-A7CC-1BBF41B9F577}" dt="2020-11-20T02:42:50.405" v="35986" actId="947"/>
          <ac:spMkLst>
            <pc:docMk/>
            <pc:sldMk cId="0" sldId="299"/>
            <ac:spMk id="9812" creationId="{00000000-0000-0000-0000-000000000000}"/>
          </ac:spMkLst>
        </pc:spChg>
        <pc:spChg chg="mod">
          <ac:chgData name="Cao Tianyue" userId="002e49554a3b1526" providerId="LiveId" clId="{AB94867C-7F1F-4F52-A7CC-1BBF41B9F577}" dt="2020-11-20T02:42:50.405" v="35982" actId="947"/>
          <ac:spMkLst>
            <pc:docMk/>
            <pc:sldMk cId="0" sldId="299"/>
            <ac:spMk id="9813" creationId="{00000000-0000-0000-0000-000000000000}"/>
          </ac:spMkLst>
        </pc:spChg>
        <pc:spChg chg="mod">
          <ac:chgData name="Cao Tianyue" userId="002e49554a3b1526" providerId="LiveId" clId="{AB94867C-7F1F-4F52-A7CC-1BBF41B9F577}" dt="2020-11-20T02:42:50.405" v="35978" actId="947"/>
          <ac:spMkLst>
            <pc:docMk/>
            <pc:sldMk cId="0" sldId="299"/>
            <ac:spMk id="9814" creationId="{00000000-0000-0000-0000-000000000000}"/>
          </ac:spMkLst>
        </pc:spChg>
        <pc:spChg chg="mod">
          <ac:chgData name="Cao Tianyue" userId="002e49554a3b1526" providerId="LiveId" clId="{AB94867C-7F1F-4F52-A7CC-1BBF41B9F577}" dt="2020-11-20T02:42:50.404" v="35974" actId="947"/>
          <ac:spMkLst>
            <pc:docMk/>
            <pc:sldMk cId="0" sldId="299"/>
            <ac:spMk id="9815" creationId="{00000000-0000-0000-0000-000000000000}"/>
          </ac:spMkLst>
        </pc:spChg>
        <pc:spChg chg="mod">
          <ac:chgData name="Cao Tianyue" userId="002e49554a3b1526" providerId="LiveId" clId="{AB94867C-7F1F-4F52-A7CC-1BBF41B9F577}" dt="2020-11-20T02:42:50.404" v="35970" actId="947"/>
          <ac:spMkLst>
            <pc:docMk/>
            <pc:sldMk cId="0" sldId="299"/>
            <ac:spMk id="9816" creationId="{00000000-0000-0000-0000-000000000000}"/>
          </ac:spMkLst>
        </pc:spChg>
        <pc:spChg chg="mod">
          <ac:chgData name="Cao Tianyue" userId="002e49554a3b1526" providerId="LiveId" clId="{AB94867C-7F1F-4F52-A7CC-1BBF41B9F577}" dt="2020-11-20T02:42:50.404" v="35966" actId="947"/>
          <ac:spMkLst>
            <pc:docMk/>
            <pc:sldMk cId="0" sldId="299"/>
            <ac:spMk id="9817" creationId="{00000000-0000-0000-0000-000000000000}"/>
          </ac:spMkLst>
        </pc:spChg>
        <pc:spChg chg="mod">
          <ac:chgData name="Cao Tianyue" userId="002e49554a3b1526" providerId="LiveId" clId="{AB94867C-7F1F-4F52-A7CC-1BBF41B9F577}" dt="2020-11-20T02:42:50.404" v="35962" actId="947"/>
          <ac:spMkLst>
            <pc:docMk/>
            <pc:sldMk cId="0" sldId="299"/>
            <ac:spMk id="9819" creationId="{00000000-0000-0000-0000-000000000000}"/>
          </ac:spMkLst>
        </pc:spChg>
        <pc:spChg chg="mod">
          <ac:chgData name="Cao Tianyue" userId="002e49554a3b1526" providerId="LiveId" clId="{AB94867C-7F1F-4F52-A7CC-1BBF41B9F577}" dt="2020-11-20T02:42:50.403" v="35958" actId="947"/>
          <ac:spMkLst>
            <pc:docMk/>
            <pc:sldMk cId="0" sldId="299"/>
            <ac:spMk id="9820" creationId="{00000000-0000-0000-0000-000000000000}"/>
          </ac:spMkLst>
        </pc:spChg>
        <pc:spChg chg="mod">
          <ac:chgData name="Cao Tianyue" userId="002e49554a3b1526" providerId="LiveId" clId="{AB94867C-7F1F-4F52-A7CC-1BBF41B9F577}" dt="2020-11-20T02:42:50.384" v="35615" actId="947"/>
          <ac:spMkLst>
            <pc:docMk/>
            <pc:sldMk cId="0" sldId="299"/>
            <ac:spMk id="9822" creationId="{00000000-0000-0000-0000-000000000000}"/>
          </ac:spMkLst>
        </pc:spChg>
        <pc:spChg chg="mod">
          <ac:chgData name="Cao Tianyue" userId="002e49554a3b1526" providerId="LiveId" clId="{AB94867C-7F1F-4F52-A7CC-1BBF41B9F577}" dt="2020-11-20T02:42:50.377" v="35513" actId="947"/>
          <ac:spMkLst>
            <pc:docMk/>
            <pc:sldMk cId="0" sldId="299"/>
            <ac:spMk id="9823" creationId="{00000000-0000-0000-0000-000000000000}"/>
          </ac:spMkLst>
        </pc:spChg>
        <pc:spChg chg="mod">
          <ac:chgData name="Cao Tianyue" userId="002e49554a3b1526" providerId="LiveId" clId="{AB94867C-7F1F-4F52-A7CC-1BBF41B9F577}" dt="2020-11-20T02:42:50.371" v="35421" actId="947"/>
          <ac:spMkLst>
            <pc:docMk/>
            <pc:sldMk cId="0" sldId="299"/>
            <ac:spMk id="9824" creationId="{00000000-0000-0000-0000-000000000000}"/>
          </ac:spMkLst>
        </pc:spChg>
        <pc:spChg chg="mod">
          <ac:chgData name="Cao Tianyue" userId="002e49554a3b1526" providerId="LiveId" clId="{AB94867C-7F1F-4F52-A7CC-1BBF41B9F577}" dt="2020-11-20T02:42:50.366" v="35335" actId="947"/>
          <ac:spMkLst>
            <pc:docMk/>
            <pc:sldMk cId="0" sldId="299"/>
            <ac:spMk id="9825" creationId="{00000000-0000-0000-0000-000000000000}"/>
          </ac:spMkLst>
        </pc:spChg>
        <pc:spChg chg="mod">
          <ac:chgData name="Cao Tianyue" userId="002e49554a3b1526" providerId="LiveId" clId="{AB94867C-7F1F-4F52-A7CC-1BBF41B9F577}" dt="2020-11-20T02:42:50.362" v="35266" actId="947"/>
          <ac:spMkLst>
            <pc:docMk/>
            <pc:sldMk cId="0" sldId="299"/>
            <ac:spMk id="9826" creationId="{00000000-0000-0000-0000-000000000000}"/>
          </ac:spMkLst>
        </pc:spChg>
        <pc:spChg chg="mod">
          <ac:chgData name="Cao Tianyue" userId="002e49554a3b1526" providerId="LiveId" clId="{AB94867C-7F1F-4F52-A7CC-1BBF41B9F577}" dt="2020-11-20T02:42:50.358" v="35216" actId="947"/>
          <ac:spMkLst>
            <pc:docMk/>
            <pc:sldMk cId="0" sldId="299"/>
            <ac:spMk id="9827" creationId="{00000000-0000-0000-0000-000000000000}"/>
          </ac:spMkLst>
        </pc:spChg>
        <pc:spChg chg="mod">
          <ac:chgData name="Cao Tianyue" userId="002e49554a3b1526" providerId="LiveId" clId="{AB94867C-7F1F-4F52-A7CC-1BBF41B9F577}" dt="2020-11-20T02:42:50.356" v="35173" actId="947"/>
          <ac:spMkLst>
            <pc:docMk/>
            <pc:sldMk cId="0" sldId="299"/>
            <ac:spMk id="9828" creationId="{00000000-0000-0000-0000-000000000000}"/>
          </ac:spMkLst>
        </pc:spChg>
        <pc:spChg chg="mod">
          <ac:chgData name="Cao Tianyue" userId="002e49554a3b1526" providerId="LiveId" clId="{AB94867C-7F1F-4F52-A7CC-1BBF41B9F577}" dt="2020-11-20T02:42:50.383" v="35607" actId="947"/>
          <ac:spMkLst>
            <pc:docMk/>
            <pc:sldMk cId="0" sldId="299"/>
            <ac:spMk id="9830" creationId="{00000000-0000-0000-0000-000000000000}"/>
          </ac:spMkLst>
        </pc:spChg>
        <pc:spChg chg="mod">
          <ac:chgData name="Cao Tianyue" userId="002e49554a3b1526" providerId="LiveId" clId="{AB94867C-7F1F-4F52-A7CC-1BBF41B9F577}" dt="2020-11-20T02:42:50.376" v="35498" actId="947"/>
          <ac:spMkLst>
            <pc:docMk/>
            <pc:sldMk cId="0" sldId="299"/>
            <ac:spMk id="9831" creationId="{00000000-0000-0000-0000-000000000000}"/>
          </ac:spMkLst>
        </pc:spChg>
        <pc:spChg chg="mod">
          <ac:chgData name="Cao Tianyue" userId="002e49554a3b1526" providerId="LiveId" clId="{AB94867C-7F1F-4F52-A7CC-1BBF41B9F577}" dt="2020-11-20T02:42:50.371" v="35412" actId="947"/>
          <ac:spMkLst>
            <pc:docMk/>
            <pc:sldMk cId="0" sldId="299"/>
            <ac:spMk id="9832" creationId="{00000000-0000-0000-0000-000000000000}"/>
          </ac:spMkLst>
        </pc:spChg>
        <pc:spChg chg="mod">
          <ac:chgData name="Cao Tianyue" userId="002e49554a3b1526" providerId="LiveId" clId="{AB94867C-7F1F-4F52-A7CC-1BBF41B9F577}" dt="2020-11-20T02:42:50.366" v="35336" actId="947"/>
          <ac:spMkLst>
            <pc:docMk/>
            <pc:sldMk cId="0" sldId="299"/>
            <ac:spMk id="9833" creationId="{00000000-0000-0000-0000-000000000000}"/>
          </ac:spMkLst>
        </pc:spChg>
        <pc:spChg chg="mod">
          <ac:chgData name="Cao Tianyue" userId="002e49554a3b1526" providerId="LiveId" clId="{AB94867C-7F1F-4F52-A7CC-1BBF41B9F577}" dt="2020-11-20T02:42:50.361" v="35256" actId="947"/>
          <ac:spMkLst>
            <pc:docMk/>
            <pc:sldMk cId="0" sldId="299"/>
            <ac:spMk id="9834" creationId="{00000000-0000-0000-0000-000000000000}"/>
          </ac:spMkLst>
        </pc:spChg>
        <pc:spChg chg="mod">
          <ac:chgData name="Cao Tianyue" userId="002e49554a3b1526" providerId="LiveId" clId="{AB94867C-7F1F-4F52-A7CC-1BBF41B9F577}" dt="2020-11-20T02:42:50.358" v="35201" actId="947"/>
          <ac:spMkLst>
            <pc:docMk/>
            <pc:sldMk cId="0" sldId="299"/>
            <ac:spMk id="9835" creationId="{00000000-0000-0000-0000-000000000000}"/>
          </ac:spMkLst>
        </pc:spChg>
        <pc:spChg chg="mod">
          <ac:chgData name="Cao Tianyue" userId="002e49554a3b1526" providerId="LiveId" clId="{AB94867C-7F1F-4F52-A7CC-1BBF41B9F577}" dt="2020-11-20T02:42:50.355" v="35156" actId="947"/>
          <ac:spMkLst>
            <pc:docMk/>
            <pc:sldMk cId="0" sldId="299"/>
            <ac:spMk id="9836" creationId="{00000000-0000-0000-0000-000000000000}"/>
          </ac:spMkLst>
        </pc:spChg>
        <pc:spChg chg="mod">
          <ac:chgData name="Cao Tianyue" userId="002e49554a3b1526" providerId="LiveId" clId="{AB94867C-7F1F-4F52-A7CC-1BBF41B9F577}" dt="2020-11-20T02:42:50.354" v="35142" actId="947"/>
          <ac:spMkLst>
            <pc:docMk/>
            <pc:sldMk cId="0" sldId="299"/>
            <ac:spMk id="9837" creationId="{00000000-0000-0000-0000-000000000000}"/>
          </ac:spMkLst>
        </pc:spChg>
        <pc:spChg chg="mod">
          <ac:chgData name="Cao Tianyue" userId="002e49554a3b1526" providerId="LiveId" clId="{AB94867C-7F1F-4F52-A7CC-1BBF41B9F577}" dt="2020-11-20T02:42:50.353" v="35138" actId="947"/>
          <ac:spMkLst>
            <pc:docMk/>
            <pc:sldMk cId="0" sldId="299"/>
            <ac:spMk id="9838" creationId="{00000000-0000-0000-0000-000000000000}"/>
          </ac:spMkLst>
        </pc:spChg>
        <pc:spChg chg="mod">
          <ac:chgData name="Cao Tianyue" userId="002e49554a3b1526" providerId="LiveId" clId="{AB94867C-7F1F-4F52-A7CC-1BBF41B9F577}" dt="2020-11-20T02:42:50.353" v="35134" actId="947"/>
          <ac:spMkLst>
            <pc:docMk/>
            <pc:sldMk cId="0" sldId="299"/>
            <ac:spMk id="9839" creationId="{00000000-0000-0000-0000-000000000000}"/>
          </ac:spMkLst>
        </pc:spChg>
        <pc:spChg chg="mod">
          <ac:chgData name="Cao Tianyue" userId="002e49554a3b1526" providerId="LiveId" clId="{AB94867C-7F1F-4F52-A7CC-1BBF41B9F577}" dt="2020-11-20T02:42:50.353" v="35130" actId="947"/>
          <ac:spMkLst>
            <pc:docMk/>
            <pc:sldMk cId="0" sldId="299"/>
            <ac:spMk id="9840" creationId="{00000000-0000-0000-0000-000000000000}"/>
          </ac:spMkLst>
        </pc:spChg>
        <pc:spChg chg="mod">
          <ac:chgData name="Cao Tianyue" userId="002e49554a3b1526" providerId="LiveId" clId="{AB94867C-7F1F-4F52-A7CC-1BBF41B9F577}" dt="2020-11-20T02:42:50.353" v="35126" actId="947"/>
          <ac:spMkLst>
            <pc:docMk/>
            <pc:sldMk cId="0" sldId="299"/>
            <ac:spMk id="9841" creationId="{00000000-0000-0000-0000-000000000000}"/>
          </ac:spMkLst>
        </pc:spChg>
        <pc:spChg chg="mod">
          <ac:chgData name="Cao Tianyue" userId="002e49554a3b1526" providerId="LiveId" clId="{AB94867C-7F1F-4F52-A7CC-1BBF41B9F577}" dt="2020-11-20T02:42:50.353" v="35122" actId="947"/>
          <ac:spMkLst>
            <pc:docMk/>
            <pc:sldMk cId="0" sldId="299"/>
            <ac:spMk id="9842" creationId="{00000000-0000-0000-0000-000000000000}"/>
          </ac:spMkLst>
        </pc:spChg>
        <pc:spChg chg="mod">
          <ac:chgData name="Cao Tianyue" userId="002e49554a3b1526" providerId="LiveId" clId="{AB94867C-7F1F-4F52-A7CC-1BBF41B9F577}" dt="2020-11-20T02:42:50.352" v="35118" actId="947"/>
          <ac:spMkLst>
            <pc:docMk/>
            <pc:sldMk cId="0" sldId="299"/>
            <ac:spMk id="9843" creationId="{00000000-0000-0000-0000-000000000000}"/>
          </ac:spMkLst>
        </pc:spChg>
        <pc:spChg chg="mod">
          <ac:chgData name="Cao Tianyue" userId="002e49554a3b1526" providerId="LiveId" clId="{AB94867C-7F1F-4F52-A7CC-1BBF41B9F577}" dt="2020-11-20T02:42:50.352" v="35114" actId="947"/>
          <ac:spMkLst>
            <pc:docMk/>
            <pc:sldMk cId="0" sldId="299"/>
            <ac:spMk id="9844" creationId="{00000000-0000-0000-0000-000000000000}"/>
          </ac:spMkLst>
        </pc:spChg>
        <pc:spChg chg="mod">
          <ac:chgData name="Cao Tianyue" userId="002e49554a3b1526" providerId="LiveId" clId="{AB94867C-7F1F-4F52-A7CC-1BBF41B9F577}" dt="2020-11-20T02:42:50.352" v="35110" actId="947"/>
          <ac:spMkLst>
            <pc:docMk/>
            <pc:sldMk cId="0" sldId="299"/>
            <ac:spMk id="9845" creationId="{00000000-0000-0000-0000-000000000000}"/>
          </ac:spMkLst>
        </pc:spChg>
        <pc:spChg chg="mod">
          <ac:chgData name="Cao Tianyue" userId="002e49554a3b1526" providerId="LiveId" clId="{AB94867C-7F1F-4F52-A7CC-1BBF41B9F577}" dt="2020-11-20T02:42:50.352" v="35106" actId="947"/>
          <ac:spMkLst>
            <pc:docMk/>
            <pc:sldMk cId="0" sldId="299"/>
            <ac:spMk id="9846" creationId="{00000000-0000-0000-0000-000000000000}"/>
          </ac:spMkLst>
        </pc:spChg>
        <pc:spChg chg="mod">
          <ac:chgData name="Cao Tianyue" userId="002e49554a3b1526" providerId="LiveId" clId="{AB94867C-7F1F-4F52-A7CC-1BBF41B9F577}" dt="2020-11-20T02:42:50.384" v="35611" actId="947"/>
          <ac:spMkLst>
            <pc:docMk/>
            <pc:sldMk cId="0" sldId="299"/>
            <ac:spMk id="9848" creationId="{00000000-0000-0000-0000-000000000000}"/>
          </ac:spMkLst>
        </pc:spChg>
        <pc:spChg chg="mod">
          <ac:chgData name="Cao Tianyue" userId="002e49554a3b1526" providerId="LiveId" clId="{AB94867C-7F1F-4F52-A7CC-1BBF41B9F577}" dt="2020-11-20T02:42:50.377" v="35511" actId="947"/>
          <ac:spMkLst>
            <pc:docMk/>
            <pc:sldMk cId="0" sldId="299"/>
            <ac:spMk id="9849" creationId="{00000000-0000-0000-0000-000000000000}"/>
          </ac:spMkLst>
        </pc:spChg>
        <pc:spChg chg="mod">
          <ac:chgData name="Cao Tianyue" userId="002e49554a3b1526" providerId="LiveId" clId="{AB94867C-7F1F-4F52-A7CC-1BBF41B9F577}" dt="2020-11-20T02:42:50.371" v="35422" actId="947"/>
          <ac:spMkLst>
            <pc:docMk/>
            <pc:sldMk cId="0" sldId="299"/>
            <ac:spMk id="9850" creationId="{00000000-0000-0000-0000-000000000000}"/>
          </ac:spMkLst>
        </pc:spChg>
        <pc:spChg chg="mod">
          <ac:chgData name="Cao Tianyue" userId="002e49554a3b1526" providerId="LiveId" clId="{AB94867C-7F1F-4F52-A7CC-1BBF41B9F577}" dt="2020-11-20T02:42:50.367" v="35342" actId="947"/>
          <ac:spMkLst>
            <pc:docMk/>
            <pc:sldMk cId="0" sldId="299"/>
            <ac:spMk id="9851" creationId="{00000000-0000-0000-0000-000000000000}"/>
          </ac:spMkLst>
        </pc:spChg>
        <pc:spChg chg="mod">
          <ac:chgData name="Cao Tianyue" userId="002e49554a3b1526" providerId="LiveId" clId="{AB94867C-7F1F-4F52-A7CC-1BBF41B9F577}" dt="2020-11-20T02:42:50.362" v="35267" actId="947"/>
          <ac:spMkLst>
            <pc:docMk/>
            <pc:sldMk cId="0" sldId="299"/>
            <ac:spMk id="9852" creationId="{00000000-0000-0000-0000-000000000000}"/>
          </ac:spMkLst>
        </pc:spChg>
        <pc:spChg chg="mod">
          <ac:chgData name="Cao Tianyue" userId="002e49554a3b1526" providerId="LiveId" clId="{AB94867C-7F1F-4F52-A7CC-1BBF41B9F577}" dt="2020-11-20T02:42:50.358" v="35209" actId="947"/>
          <ac:spMkLst>
            <pc:docMk/>
            <pc:sldMk cId="0" sldId="299"/>
            <ac:spMk id="9853" creationId="{00000000-0000-0000-0000-000000000000}"/>
          </ac:spMkLst>
        </pc:spChg>
        <pc:spChg chg="mod">
          <ac:chgData name="Cao Tianyue" userId="002e49554a3b1526" providerId="LiveId" clId="{AB94867C-7F1F-4F52-A7CC-1BBF41B9F577}" dt="2020-11-20T02:42:50.403" v="35954" actId="947"/>
          <ac:spMkLst>
            <pc:docMk/>
            <pc:sldMk cId="0" sldId="299"/>
            <ac:spMk id="9855" creationId="{00000000-0000-0000-0000-000000000000}"/>
          </ac:spMkLst>
        </pc:spChg>
        <pc:spChg chg="mod">
          <ac:chgData name="Cao Tianyue" userId="002e49554a3b1526" providerId="LiveId" clId="{AB94867C-7F1F-4F52-A7CC-1BBF41B9F577}" dt="2020-11-20T02:42:50.403" v="35950" actId="947"/>
          <ac:spMkLst>
            <pc:docMk/>
            <pc:sldMk cId="0" sldId="299"/>
            <ac:spMk id="9856" creationId="{00000000-0000-0000-0000-000000000000}"/>
          </ac:spMkLst>
        </pc:spChg>
        <pc:spChg chg="mod">
          <ac:chgData name="Cao Tianyue" userId="002e49554a3b1526" providerId="LiveId" clId="{AB94867C-7F1F-4F52-A7CC-1BBF41B9F577}" dt="2020-11-20T02:42:50.403" v="35946" actId="947"/>
          <ac:spMkLst>
            <pc:docMk/>
            <pc:sldMk cId="0" sldId="299"/>
            <ac:spMk id="9858" creationId="{00000000-0000-0000-0000-000000000000}"/>
          </ac:spMkLst>
        </pc:spChg>
        <pc:spChg chg="mod">
          <ac:chgData name="Cao Tianyue" userId="002e49554a3b1526" providerId="LiveId" clId="{AB94867C-7F1F-4F52-A7CC-1BBF41B9F577}" dt="2020-11-20T02:42:50.403" v="35942" actId="947"/>
          <ac:spMkLst>
            <pc:docMk/>
            <pc:sldMk cId="0" sldId="299"/>
            <ac:spMk id="9859" creationId="{00000000-0000-0000-0000-000000000000}"/>
          </ac:spMkLst>
        </pc:spChg>
        <pc:spChg chg="mod">
          <ac:chgData name="Cao Tianyue" userId="002e49554a3b1526" providerId="LiveId" clId="{AB94867C-7F1F-4F52-A7CC-1BBF41B9F577}" dt="2020-11-20T02:42:50.402" v="35938" actId="947"/>
          <ac:spMkLst>
            <pc:docMk/>
            <pc:sldMk cId="0" sldId="299"/>
            <ac:spMk id="9860" creationId="{00000000-0000-0000-0000-000000000000}"/>
          </ac:spMkLst>
        </pc:spChg>
        <pc:spChg chg="mod">
          <ac:chgData name="Cao Tianyue" userId="002e49554a3b1526" providerId="LiveId" clId="{AB94867C-7F1F-4F52-A7CC-1BBF41B9F577}" dt="2020-11-20T02:42:50.402" v="35934" actId="947"/>
          <ac:spMkLst>
            <pc:docMk/>
            <pc:sldMk cId="0" sldId="299"/>
            <ac:spMk id="9861" creationId="{00000000-0000-0000-0000-000000000000}"/>
          </ac:spMkLst>
        </pc:spChg>
        <pc:spChg chg="mod">
          <ac:chgData name="Cao Tianyue" userId="002e49554a3b1526" providerId="LiveId" clId="{AB94867C-7F1F-4F52-A7CC-1BBF41B9F577}" dt="2020-11-20T02:42:50.402" v="35930" actId="947"/>
          <ac:spMkLst>
            <pc:docMk/>
            <pc:sldMk cId="0" sldId="299"/>
            <ac:spMk id="9862" creationId="{00000000-0000-0000-0000-000000000000}"/>
          </ac:spMkLst>
        </pc:spChg>
        <pc:spChg chg="mod">
          <ac:chgData name="Cao Tianyue" userId="002e49554a3b1526" providerId="LiveId" clId="{AB94867C-7F1F-4F52-A7CC-1BBF41B9F577}" dt="2020-11-20T02:42:50.402" v="35926" actId="947"/>
          <ac:spMkLst>
            <pc:docMk/>
            <pc:sldMk cId="0" sldId="299"/>
            <ac:spMk id="9863" creationId="{00000000-0000-0000-0000-000000000000}"/>
          </ac:spMkLst>
        </pc:spChg>
        <pc:spChg chg="mod">
          <ac:chgData name="Cao Tianyue" userId="002e49554a3b1526" providerId="LiveId" clId="{AB94867C-7F1F-4F52-A7CC-1BBF41B9F577}" dt="2020-11-20T02:42:50.401" v="35922" actId="947"/>
          <ac:spMkLst>
            <pc:docMk/>
            <pc:sldMk cId="0" sldId="299"/>
            <ac:spMk id="9864" creationId="{00000000-0000-0000-0000-000000000000}"/>
          </ac:spMkLst>
        </pc:spChg>
        <pc:spChg chg="mod">
          <ac:chgData name="Cao Tianyue" userId="002e49554a3b1526" providerId="LiveId" clId="{AB94867C-7F1F-4F52-A7CC-1BBF41B9F577}" dt="2020-11-20T02:42:50.401" v="35918" actId="947"/>
          <ac:spMkLst>
            <pc:docMk/>
            <pc:sldMk cId="0" sldId="299"/>
            <ac:spMk id="9866" creationId="{00000000-0000-0000-0000-000000000000}"/>
          </ac:spMkLst>
        </pc:spChg>
        <pc:spChg chg="mod">
          <ac:chgData name="Cao Tianyue" userId="002e49554a3b1526" providerId="LiveId" clId="{AB94867C-7F1F-4F52-A7CC-1BBF41B9F577}" dt="2020-11-20T02:42:50.401" v="35914" actId="947"/>
          <ac:spMkLst>
            <pc:docMk/>
            <pc:sldMk cId="0" sldId="299"/>
            <ac:spMk id="9867" creationId="{00000000-0000-0000-0000-000000000000}"/>
          </ac:spMkLst>
        </pc:spChg>
        <pc:spChg chg="mod">
          <ac:chgData name="Cao Tianyue" userId="002e49554a3b1526" providerId="LiveId" clId="{AB94867C-7F1F-4F52-A7CC-1BBF41B9F577}" dt="2020-11-20T02:42:50.401" v="35910" actId="947"/>
          <ac:spMkLst>
            <pc:docMk/>
            <pc:sldMk cId="0" sldId="299"/>
            <ac:spMk id="9868" creationId="{00000000-0000-0000-0000-000000000000}"/>
          </ac:spMkLst>
        </pc:spChg>
        <pc:spChg chg="mod">
          <ac:chgData name="Cao Tianyue" userId="002e49554a3b1526" providerId="LiveId" clId="{AB94867C-7F1F-4F52-A7CC-1BBF41B9F577}" dt="2020-11-20T02:42:50.400" v="35906" actId="947"/>
          <ac:spMkLst>
            <pc:docMk/>
            <pc:sldMk cId="0" sldId="299"/>
            <ac:spMk id="9869" creationId="{00000000-0000-0000-0000-000000000000}"/>
          </ac:spMkLst>
        </pc:spChg>
        <pc:spChg chg="mod">
          <ac:chgData name="Cao Tianyue" userId="002e49554a3b1526" providerId="LiveId" clId="{AB94867C-7F1F-4F52-A7CC-1BBF41B9F577}" dt="2020-11-20T02:42:50.400" v="35902" actId="947"/>
          <ac:spMkLst>
            <pc:docMk/>
            <pc:sldMk cId="0" sldId="299"/>
            <ac:spMk id="9870" creationId="{00000000-0000-0000-0000-000000000000}"/>
          </ac:spMkLst>
        </pc:spChg>
        <pc:spChg chg="mod">
          <ac:chgData name="Cao Tianyue" userId="002e49554a3b1526" providerId="LiveId" clId="{AB94867C-7F1F-4F52-A7CC-1BBF41B9F577}" dt="2020-11-20T02:42:50.400" v="35898" actId="947"/>
          <ac:spMkLst>
            <pc:docMk/>
            <pc:sldMk cId="0" sldId="299"/>
            <ac:spMk id="9871" creationId="{00000000-0000-0000-0000-000000000000}"/>
          </ac:spMkLst>
        </pc:spChg>
        <pc:spChg chg="mod">
          <ac:chgData name="Cao Tianyue" userId="002e49554a3b1526" providerId="LiveId" clId="{AB94867C-7F1F-4F52-A7CC-1BBF41B9F577}" dt="2020-11-20T02:42:50.382" v="35594" actId="947"/>
          <ac:spMkLst>
            <pc:docMk/>
            <pc:sldMk cId="0" sldId="299"/>
            <ac:spMk id="9873" creationId="{00000000-0000-0000-0000-000000000000}"/>
          </ac:spMkLst>
        </pc:spChg>
        <pc:spChg chg="mod">
          <ac:chgData name="Cao Tianyue" userId="002e49554a3b1526" providerId="LiveId" clId="{AB94867C-7F1F-4F52-A7CC-1BBF41B9F577}" dt="2020-11-20T02:42:50.376" v="35491" actId="947"/>
          <ac:spMkLst>
            <pc:docMk/>
            <pc:sldMk cId="0" sldId="299"/>
            <ac:spMk id="9874" creationId="{00000000-0000-0000-0000-000000000000}"/>
          </ac:spMkLst>
        </pc:spChg>
        <pc:spChg chg="mod">
          <ac:chgData name="Cao Tianyue" userId="002e49554a3b1526" providerId="LiveId" clId="{AB94867C-7F1F-4F52-A7CC-1BBF41B9F577}" dt="2020-11-20T02:42:50.370" v="35400" actId="947"/>
          <ac:spMkLst>
            <pc:docMk/>
            <pc:sldMk cId="0" sldId="299"/>
            <ac:spMk id="9875" creationId="{00000000-0000-0000-0000-000000000000}"/>
          </ac:spMkLst>
        </pc:spChg>
        <pc:spChg chg="mod">
          <ac:chgData name="Cao Tianyue" userId="002e49554a3b1526" providerId="LiveId" clId="{AB94867C-7F1F-4F52-A7CC-1BBF41B9F577}" dt="2020-11-20T02:42:50.365" v="35310" actId="947"/>
          <ac:spMkLst>
            <pc:docMk/>
            <pc:sldMk cId="0" sldId="299"/>
            <ac:spMk id="9876" creationId="{00000000-0000-0000-0000-000000000000}"/>
          </ac:spMkLst>
        </pc:spChg>
        <pc:spChg chg="mod">
          <ac:chgData name="Cao Tianyue" userId="002e49554a3b1526" providerId="LiveId" clId="{AB94867C-7F1F-4F52-A7CC-1BBF41B9F577}" dt="2020-11-20T02:42:50.360" v="35247" actId="947"/>
          <ac:spMkLst>
            <pc:docMk/>
            <pc:sldMk cId="0" sldId="299"/>
            <ac:spMk id="9877" creationId="{00000000-0000-0000-0000-000000000000}"/>
          </ac:spMkLst>
        </pc:spChg>
        <pc:spChg chg="mod">
          <ac:chgData name="Cao Tianyue" userId="002e49554a3b1526" providerId="LiveId" clId="{AB94867C-7F1F-4F52-A7CC-1BBF41B9F577}" dt="2020-11-20T02:42:50.380" v="35562" actId="947"/>
          <ac:spMkLst>
            <pc:docMk/>
            <pc:sldMk cId="0" sldId="299"/>
            <ac:spMk id="9879" creationId="{00000000-0000-0000-0000-000000000000}"/>
          </ac:spMkLst>
        </pc:spChg>
        <pc:spChg chg="mod">
          <ac:chgData name="Cao Tianyue" userId="002e49554a3b1526" providerId="LiveId" clId="{AB94867C-7F1F-4F52-A7CC-1BBF41B9F577}" dt="2020-11-20T02:42:50.375" v="35473" actId="947"/>
          <ac:spMkLst>
            <pc:docMk/>
            <pc:sldMk cId="0" sldId="299"/>
            <ac:spMk id="9880" creationId="{00000000-0000-0000-0000-000000000000}"/>
          </ac:spMkLst>
        </pc:spChg>
        <pc:spChg chg="mod">
          <ac:chgData name="Cao Tianyue" userId="002e49554a3b1526" providerId="LiveId" clId="{AB94867C-7F1F-4F52-A7CC-1BBF41B9F577}" dt="2020-11-20T02:42:50.369" v="35380" actId="947"/>
          <ac:spMkLst>
            <pc:docMk/>
            <pc:sldMk cId="0" sldId="299"/>
            <ac:spMk id="9881" creationId="{00000000-0000-0000-0000-000000000000}"/>
          </ac:spMkLst>
        </pc:spChg>
        <pc:spChg chg="mod">
          <ac:chgData name="Cao Tianyue" userId="002e49554a3b1526" providerId="LiveId" clId="{AB94867C-7F1F-4F52-A7CC-1BBF41B9F577}" dt="2020-11-20T02:42:50.364" v="35307" actId="947"/>
          <ac:spMkLst>
            <pc:docMk/>
            <pc:sldMk cId="0" sldId="299"/>
            <ac:spMk id="9882" creationId="{00000000-0000-0000-0000-000000000000}"/>
          </ac:spMkLst>
        </pc:spChg>
        <pc:spChg chg="mod">
          <ac:chgData name="Cao Tianyue" userId="002e49554a3b1526" providerId="LiveId" clId="{AB94867C-7F1F-4F52-A7CC-1BBF41B9F577}" dt="2020-11-20T02:42:50.361" v="35248" actId="947"/>
          <ac:spMkLst>
            <pc:docMk/>
            <pc:sldMk cId="0" sldId="299"/>
            <ac:spMk id="9883" creationId="{00000000-0000-0000-0000-000000000000}"/>
          </ac:spMkLst>
        </pc:spChg>
        <pc:spChg chg="mod">
          <ac:chgData name="Cao Tianyue" userId="002e49554a3b1526" providerId="LiveId" clId="{AB94867C-7F1F-4F52-A7CC-1BBF41B9F577}" dt="2020-11-20T02:42:50.357" v="35196" actId="947"/>
          <ac:spMkLst>
            <pc:docMk/>
            <pc:sldMk cId="0" sldId="299"/>
            <ac:spMk id="9884" creationId="{00000000-0000-0000-0000-000000000000}"/>
          </ac:spMkLst>
        </pc:spChg>
        <pc:spChg chg="mod">
          <ac:chgData name="Cao Tianyue" userId="002e49554a3b1526" providerId="LiveId" clId="{AB94867C-7F1F-4F52-A7CC-1BBF41B9F577}" dt="2020-11-20T02:42:50.354" v="35151" actId="947"/>
          <ac:spMkLst>
            <pc:docMk/>
            <pc:sldMk cId="0" sldId="299"/>
            <ac:spMk id="9885" creationId="{00000000-0000-0000-0000-000000000000}"/>
          </ac:spMkLst>
        </pc:spChg>
        <pc:spChg chg="mod">
          <ac:chgData name="Cao Tianyue" userId="002e49554a3b1526" providerId="LiveId" clId="{AB94867C-7F1F-4F52-A7CC-1BBF41B9F577}" dt="2020-11-20T02:42:50.383" v="35608" actId="947"/>
          <ac:spMkLst>
            <pc:docMk/>
            <pc:sldMk cId="0" sldId="299"/>
            <ac:spMk id="9887" creationId="{00000000-0000-0000-0000-000000000000}"/>
          </ac:spMkLst>
        </pc:spChg>
        <pc:spChg chg="mod">
          <ac:chgData name="Cao Tianyue" userId="002e49554a3b1526" providerId="LiveId" clId="{AB94867C-7F1F-4F52-A7CC-1BBF41B9F577}" dt="2020-11-20T02:42:50.378" v="35522" actId="947"/>
          <ac:spMkLst>
            <pc:docMk/>
            <pc:sldMk cId="0" sldId="299"/>
            <ac:spMk id="9888" creationId="{00000000-0000-0000-0000-000000000000}"/>
          </ac:spMkLst>
        </pc:spChg>
        <pc:spChg chg="mod">
          <ac:chgData name="Cao Tianyue" userId="002e49554a3b1526" providerId="LiveId" clId="{AB94867C-7F1F-4F52-A7CC-1BBF41B9F577}" dt="2020-11-20T02:42:50.371" v="35420" actId="947"/>
          <ac:spMkLst>
            <pc:docMk/>
            <pc:sldMk cId="0" sldId="299"/>
            <ac:spMk id="9889" creationId="{00000000-0000-0000-0000-000000000000}"/>
          </ac:spMkLst>
        </pc:spChg>
        <pc:spChg chg="mod">
          <ac:chgData name="Cao Tianyue" userId="002e49554a3b1526" providerId="LiveId" clId="{AB94867C-7F1F-4F52-A7CC-1BBF41B9F577}" dt="2020-11-20T02:42:50.367" v="35349" actId="947"/>
          <ac:spMkLst>
            <pc:docMk/>
            <pc:sldMk cId="0" sldId="299"/>
            <ac:spMk id="9890" creationId="{00000000-0000-0000-0000-000000000000}"/>
          </ac:spMkLst>
        </pc:spChg>
        <pc:spChg chg="mod">
          <ac:chgData name="Cao Tianyue" userId="002e49554a3b1526" providerId="LiveId" clId="{AB94867C-7F1F-4F52-A7CC-1BBF41B9F577}" dt="2020-11-20T02:42:50.400" v="35894" actId="947"/>
          <ac:spMkLst>
            <pc:docMk/>
            <pc:sldMk cId="0" sldId="299"/>
            <ac:spMk id="9892" creationId="{00000000-0000-0000-0000-000000000000}"/>
          </ac:spMkLst>
        </pc:spChg>
        <pc:spChg chg="mod">
          <ac:chgData name="Cao Tianyue" userId="002e49554a3b1526" providerId="LiveId" clId="{AB94867C-7F1F-4F52-A7CC-1BBF41B9F577}" dt="2020-11-20T02:42:50.399" v="35890" actId="947"/>
          <ac:spMkLst>
            <pc:docMk/>
            <pc:sldMk cId="0" sldId="299"/>
            <ac:spMk id="9893" creationId="{00000000-0000-0000-0000-000000000000}"/>
          </ac:spMkLst>
        </pc:spChg>
        <pc:spChg chg="mod">
          <ac:chgData name="Cao Tianyue" userId="002e49554a3b1526" providerId="LiveId" clId="{AB94867C-7F1F-4F52-A7CC-1BBF41B9F577}" dt="2020-11-20T02:42:50.399" v="35886" actId="947"/>
          <ac:spMkLst>
            <pc:docMk/>
            <pc:sldMk cId="0" sldId="299"/>
            <ac:spMk id="9894" creationId="{00000000-0000-0000-0000-000000000000}"/>
          </ac:spMkLst>
        </pc:spChg>
        <pc:spChg chg="mod">
          <ac:chgData name="Cao Tianyue" userId="002e49554a3b1526" providerId="LiveId" clId="{AB94867C-7F1F-4F52-A7CC-1BBF41B9F577}" dt="2020-11-20T02:42:50.399" v="35882" actId="947"/>
          <ac:spMkLst>
            <pc:docMk/>
            <pc:sldMk cId="0" sldId="299"/>
            <ac:spMk id="9896" creationId="{00000000-0000-0000-0000-000000000000}"/>
          </ac:spMkLst>
        </pc:spChg>
        <pc:spChg chg="mod">
          <ac:chgData name="Cao Tianyue" userId="002e49554a3b1526" providerId="LiveId" clId="{AB94867C-7F1F-4F52-A7CC-1BBF41B9F577}" dt="2020-11-20T02:42:50.399" v="35878" actId="947"/>
          <ac:spMkLst>
            <pc:docMk/>
            <pc:sldMk cId="0" sldId="299"/>
            <ac:spMk id="9897" creationId="{00000000-0000-0000-0000-000000000000}"/>
          </ac:spMkLst>
        </pc:spChg>
        <pc:spChg chg="mod">
          <ac:chgData name="Cao Tianyue" userId="002e49554a3b1526" providerId="LiveId" clId="{AB94867C-7F1F-4F52-A7CC-1BBF41B9F577}" dt="2020-11-20T02:42:50.399" v="35874" actId="947"/>
          <ac:spMkLst>
            <pc:docMk/>
            <pc:sldMk cId="0" sldId="299"/>
            <ac:spMk id="9898" creationId="{00000000-0000-0000-0000-000000000000}"/>
          </ac:spMkLst>
        </pc:spChg>
        <pc:spChg chg="mod">
          <ac:chgData name="Cao Tianyue" userId="002e49554a3b1526" providerId="LiveId" clId="{AB94867C-7F1F-4F52-A7CC-1BBF41B9F577}" dt="2020-11-20T02:42:50.398" v="35870" actId="947"/>
          <ac:spMkLst>
            <pc:docMk/>
            <pc:sldMk cId="0" sldId="299"/>
            <ac:spMk id="9900" creationId="{00000000-0000-0000-0000-000000000000}"/>
          </ac:spMkLst>
        </pc:spChg>
        <pc:spChg chg="mod">
          <ac:chgData name="Cao Tianyue" userId="002e49554a3b1526" providerId="LiveId" clId="{AB94867C-7F1F-4F52-A7CC-1BBF41B9F577}" dt="2020-11-20T02:42:50.398" v="35866" actId="947"/>
          <ac:spMkLst>
            <pc:docMk/>
            <pc:sldMk cId="0" sldId="299"/>
            <ac:spMk id="9901" creationId="{00000000-0000-0000-0000-000000000000}"/>
          </ac:spMkLst>
        </pc:spChg>
        <pc:spChg chg="mod">
          <ac:chgData name="Cao Tianyue" userId="002e49554a3b1526" providerId="LiveId" clId="{AB94867C-7F1F-4F52-A7CC-1BBF41B9F577}" dt="2020-11-20T02:42:50.398" v="35862" actId="947"/>
          <ac:spMkLst>
            <pc:docMk/>
            <pc:sldMk cId="0" sldId="299"/>
            <ac:spMk id="9902" creationId="{00000000-0000-0000-0000-000000000000}"/>
          </ac:spMkLst>
        </pc:spChg>
        <pc:spChg chg="mod">
          <ac:chgData name="Cao Tianyue" userId="002e49554a3b1526" providerId="LiveId" clId="{AB94867C-7F1F-4F52-A7CC-1BBF41B9F577}" dt="2020-11-20T02:42:50.398" v="35858" actId="947"/>
          <ac:spMkLst>
            <pc:docMk/>
            <pc:sldMk cId="0" sldId="299"/>
            <ac:spMk id="9903" creationId="{00000000-0000-0000-0000-000000000000}"/>
          </ac:spMkLst>
        </pc:spChg>
        <pc:spChg chg="mod">
          <ac:chgData name="Cao Tianyue" userId="002e49554a3b1526" providerId="LiveId" clId="{AB94867C-7F1F-4F52-A7CC-1BBF41B9F577}" dt="2020-11-20T02:42:50.397" v="35854" actId="947"/>
          <ac:spMkLst>
            <pc:docMk/>
            <pc:sldMk cId="0" sldId="299"/>
            <ac:spMk id="9904" creationId="{00000000-0000-0000-0000-000000000000}"/>
          </ac:spMkLst>
        </pc:spChg>
        <pc:spChg chg="mod">
          <ac:chgData name="Cao Tianyue" userId="002e49554a3b1526" providerId="LiveId" clId="{AB94867C-7F1F-4F52-A7CC-1BBF41B9F577}" dt="2020-11-20T02:42:50.397" v="35850" actId="947"/>
          <ac:spMkLst>
            <pc:docMk/>
            <pc:sldMk cId="0" sldId="299"/>
            <ac:spMk id="9905" creationId="{00000000-0000-0000-0000-000000000000}"/>
          </ac:spMkLst>
        </pc:spChg>
        <pc:spChg chg="mod">
          <ac:chgData name="Cao Tianyue" userId="002e49554a3b1526" providerId="LiveId" clId="{AB94867C-7F1F-4F52-A7CC-1BBF41B9F577}" dt="2020-11-20T02:42:50.397" v="35846" actId="947"/>
          <ac:spMkLst>
            <pc:docMk/>
            <pc:sldMk cId="0" sldId="299"/>
            <ac:spMk id="9906" creationId="{00000000-0000-0000-0000-000000000000}"/>
          </ac:spMkLst>
        </pc:spChg>
        <pc:spChg chg="mod">
          <ac:chgData name="Cao Tianyue" userId="002e49554a3b1526" providerId="LiveId" clId="{AB94867C-7F1F-4F52-A7CC-1BBF41B9F577}" dt="2020-11-20T02:42:50.397" v="35842" actId="947"/>
          <ac:spMkLst>
            <pc:docMk/>
            <pc:sldMk cId="0" sldId="299"/>
            <ac:spMk id="9907" creationId="{00000000-0000-0000-0000-000000000000}"/>
          </ac:spMkLst>
        </pc:spChg>
        <pc:spChg chg="mod">
          <ac:chgData name="Cao Tianyue" userId="002e49554a3b1526" providerId="LiveId" clId="{AB94867C-7F1F-4F52-A7CC-1BBF41B9F577}" dt="2020-11-20T02:42:50.396" v="35838" actId="947"/>
          <ac:spMkLst>
            <pc:docMk/>
            <pc:sldMk cId="0" sldId="299"/>
            <ac:spMk id="9908" creationId="{00000000-0000-0000-0000-000000000000}"/>
          </ac:spMkLst>
        </pc:spChg>
        <pc:spChg chg="mod">
          <ac:chgData name="Cao Tianyue" userId="002e49554a3b1526" providerId="LiveId" clId="{AB94867C-7F1F-4F52-A7CC-1BBF41B9F577}" dt="2020-11-20T02:42:50.380" v="35567" actId="947"/>
          <ac:spMkLst>
            <pc:docMk/>
            <pc:sldMk cId="0" sldId="299"/>
            <ac:spMk id="9909" creationId="{00000000-0000-0000-0000-000000000000}"/>
          </ac:spMkLst>
        </pc:spChg>
        <pc:spChg chg="mod">
          <ac:chgData name="Cao Tianyue" userId="002e49554a3b1526" providerId="LiveId" clId="{AB94867C-7F1F-4F52-A7CC-1BBF41B9F577}" dt="2020-11-20T02:42:50.384" v="35616" actId="947"/>
          <ac:spMkLst>
            <pc:docMk/>
            <pc:sldMk cId="0" sldId="299"/>
            <ac:spMk id="9911" creationId="{00000000-0000-0000-0000-000000000000}"/>
          </ac:spMkLst>
        </pc:spChg>
        <pc:spChg chg="mod">
          <ac:chgData name="Cao Tianyue" userId="002e49554a3b1526" providerId="LiveId" clId="{AB94867C-7F1F-4F52-A7CC-1BBF41B9F577}" dt="2020-11-20T02:42:50.376" v="35495" actId="947"/>
          <ac:spMkLst>
            <pc:docMk/>
            <pc:sldMk cId="0" sldId="299"/>
            <ac:spMk id="9912" creationId="{00000000-0000-0000-0000-000000000000}"/>
          </ac:spMkLst>
        </pc:spChg>
        <pc:spChg chg="mod">
          <ac:chgData name="Cao Tianyue" userId="002e49554a3b1526" providerId="LiveId" clId="{AB94867C-7F1F-4F52-A7CC-1BBF41B9F577}" dt="2020-11-20T02:42:50.370" v="35401" actId="947"/>
          <ac:spMkLst>
            <pc:docMk/>
            <pc:sldMk cId="0" sldId="299"/>
            <ac:spMk id="9913" creationId="{00000000-0000-0000-0000-000000000000}"/>
          </ac:spMkLst>
        </pc:spChg>
        <pc:spChg chg="mod">
          <ac:chgData name="Cao Tianyue" userId="002e49554a3b1526" providerId="LiveId" clId="{AB94867C-7F1F-4F52-A7CC-1BBF41B9F577}" dt="2020-11-20T02:42:50.365" v="35311" actId="947"/>
          <ac:spMkLst>
            <pc:docMk/>
            <pc:sldMk cId="0" sldId="299"/>
            <ac:spMk id="9914" creationId="{00000000-0000-0000-0000-000000000000}"/>
          </ac:spMkLst>
        </pc:spChg>
        <pc:spChg chg="mod">
          <ac:chgData name="Cao Tianyue" userId="002e49554a3b1526" providerId="LiveId" clId="{AB94867C-7F1F-4F52-A7CC-1BBF41B9F577}" dt="2020-11-20T02:42:50.360" v="35244" actId="947"/>
          <ac:spMkLst>
            <pc:docMk/>
            <pc:sldMk cId="0" sldId="299"/>
            <ac:spMk id="9915" creationId="{00000000-0000-0000-0000-000000000000}"/>
          </ac:spMkLst>
        </pc:spChg>
        <pc:spChg chg="mod">
          <ac:chgData name="Cao Tianyue" userId="002e49554a3b1526" providerId="LiveId" clId="{AB94867C-7F1F-4F52-A7CC-1BBF41B9F577}" dt="2020-11-20T02:42:50.357" v="35190" actId="947"/>
          <ac:spMkLst>
            <pc:docMk/>
            <pc:sldMk cId="0" sldId="299"/>
            <ac:spMk id="9916" creationId="{00000000-0000-0000-0000-000000000000}"/>
          </ac:spMkLst>
        </pc:spChg>
        <pc:spChg chg="mod">
          <ac:chgData name="Cao Tianyue" userId="002e49554a3b1526" providerId="LiveId" clId="{AB94867C-7F1F-4F52-A7CC-1BBF41B9F577}" dt="2020-11-20T02:42:50.354" v="35153" actId="947"/>
          <ac:spMkLst>
            <pc:docMk/>
            <pc:sldMk cId="0" sldId="299"/>
            <ac:spMk id="9917" creationId="{00000000-0000-0000-0000-000000000000}"/>
          </ac:spMkLst>
        </pc:spChg>
        <pc:spChg chg="mod">
          <ac:chgData name="Cao Tianyue" userId="002e49554a3b1526" providerId="LiveId" clId="{AB94867C-7F1F-4F52-A7CC-1BBF41B9F577}" dt="2020-11-20T02:42:50.380" v="35564" actId="947"/>
          <ac:spMkLst>
            <pc:docMk/>
            <pc:sldMk cId="0" sldId="299"/>
            <ac:spMk id="9919" creationId="{00000000-0000-0000-0000-000000000000}"/>
          </ac:spMkLst>
        </pc:spChg>
        <pc:spChg chg="mod">
          <ac:chgData name="Cao Tianyue" userId="002e49554a3b1526" providerId="LiveId" clId="{AB94867C-7F1F-4F52-A7CC-1BBF41B9F577}" dt="2020-11-20T02:42:50.374" v="35471" actId="947"/>
          <ac:spMkLst>
            <pc:docMk/>
            <pc:sldMk cId="0" sldId="299"/>
            <ac:spMk id="9920" creationId="{00000000-0000-0000-0000-000000000000}"/>
          </ac:spMkLst>
        </pc:spChg>
        <pc:spChg chg="mod">
          <ac:chgData name="Cao Tianyue" userId="002e49554a3b1526" providerId="LiveId" clId="{AB94867C-7F1F-4F52-A7CC-1BBF41B9F577}" dt="2020-11-20T02:42:50.370" v="35396" actId="947"/>
          <ac:spMkLst>
            <pc:docMk/>
            <pc:sldMk cId="0" sldId="299"/>
            <ac:spMk id="9921" creationId="{00000000-0000-0000-0000-000000000000}"/>
          </ac:spMkLst>
        </pc:spChg>
        <pc:spChg chg="mod">
          <ac:chgData name="Cao Tianyue" userId="002e49554a3b1526" providerId="LiveId" clId="{AB94867C-7F1F-4F52-A7CC-1BBF41B9F577}" dt="2020-11-20T02:42:50.364" v="35301" actId="947"/>
          <ac:spMkLst>
            <pc:docMk/>
            <pc:sldMk cId="0" sldId="299"/>
            <ac:spMk id="9922" creationId="{00000000-0000-0000-0000-000000000000}"/>
          </ac:spMkLst>
        </pc:spChg>
        <pc:spChg chg="mod">
          <ac:chgData name="Cao Tianyue" userId="002e49554a3b1526" providerId="LiveId" clId="{AB94867C-7F1F-4F52-A7CC-1BBF41B9F577}" dt="2020-11-20T02:42:50.360" v="35240" actId="947"/>
          <ac:spMkLst>
            <pc:docMk/>
            <pc:sldMk cId="0" sldId="299"/>
            <ac:spMk id="9923" creationId="{00000000-0000-0000-0000-000000000000}"/>
          </ac:spMkLst>
        </pc:spChg>
        <pc:spChg chg="mod">
          <ac:chgData name="Cao Tianyue" userId="002e49554a3b1526" providerId="LiveId" clId="{AB94867C-7F1F-4F52-A7CC-1BBF41B9F577}" dt="2020-11-20T02:42:50.357" v="35195" actId="947"/>
          <ac:spMkLst>
            <pc:docMk/>
            <pc:sldMk cId="0" sldId="299"/>
            <ac:spMk id="9924" creationId="{00000000-0000-0000-0000-000000000000}"/>
          </ac:spMkLst>
        </pc:spChg>
        <pc:spChg chg="mod">
          <ac:chgData name="Cao Tianyue" userId="002e49554a3b1526" providerId="LiveId" clId="{AB94867C-7F1F-4F52-A7CC-1BBF41B9F577}" dt="2020-11-20T02:42:50.396" v="35834" actId="947"/>
          <ac:spMkLst>
            <pc:docMk/>
            <pc:sldMk cId="0" sldId="299"/>
            <ac:spMk id="9926" creationId="{00000000-0000-0000-0000-000000000000}"/>
          </ac:spMkLst>
        </pc:spChg>
        <pc:spChg chg="mod">
          <ac:chgData name="Cao Tianyue" userId="002e49554a3b1526" providerId="LiveId" clId="{AB94867C-7F1F-4F52-A7CC-1BBF41B9F577}" dt="2020-11-20T02:42:50.396" v="35830" actId="947"/>
          <ac:spMkLst>
            <pc:docMk/>
            <pc:sldMk cId="0" sldId="299"/>
            <ac:spMk id="9927" creationId="{00000000-0000-0000-0000-000000000000}"/>
          </ac:spMkLst>
        </pc:spChg>
        <pc:spChg chg="mod">
          <ac:chgData name="Cao Tianyue" userId="002e49554a3b1526" providerId="LiveId" clId="{AB94867C-7F1F-4F52-A7CC-1BBF41B9F577}" dt="2020-11-20T02:42:50.396" v="35826" actId="947"/>
          <ac:spMkLst>
            <pc:docMk/>
            <pc:sldMk cId="0" sldId="299"/>
            <ac:spMk id="9928" creationId="{00000000-0000-0000-0000-000000000000}"/>
          </ac:spMkLst>
        </pc:spChg>
        <pc:spChg chg="mod">
          <ac:chgData name="Cao Tianyue" userId="002e49554a3b1526" providerId="LiveId" clId="{AB94867C-7F1F-4F52-A7CC-1BBF41B9F577}" dt="2020-11-20T02:42:50.395" v="35822" actId="947"/>
          <ac:spMkLst>
            <pc:docMk/>
            <pc:sldMk cId="0" sldId="299"/>
            <ac:spMk id="9929" creationId="{00000000-0000-0000-0000-000000000000}"/>
          </ac:spMkLst>
        </pc:spChg>
        <pc:spChg chg="mod">
          <ac:chgData name="Cao Tianyue" userId="002e49554a3b1526" providerId="LiveId" clId="{AB94867C-7F1F-4F52-A7CC-1BBF41B9F577}" dt="2020-11-20T02:42:50.395" v="35818" actId="947"/>
          <ac:spMkLst>
            <pc:docMk/>
            <pc:sldMk cId="0" sldId="299"/>
            <ac:spMk id="9930" creationId="{00000000-0000-0000-0000-000000000000}"/>
          </ac:spMkLst>
        </pc:spChg>
        <pc:spChg chg="mod">
          <ac:chgData name="Cao Tianyue" userId="002e49554a3b1526" providerId="LiveId" clId="{AB94867C-7F1F-4F52-A7CC-1BBF41B9F577}" dt="2020-11-20T02:42:50.395" v="35814" actId="947"/>
          <ac:spMkLst>
            <pc:docMk/>
            <pc:sldMk cId="0" sldId="299"/>
            <ac:spMk id="9931" creationId="{00000000-0000-0000-0000-000000000000}"/>
          </ac:spMkLst>
        </pc:spChg>
        <pc:spChg chg="mod">
          <ac:chgData name="Cao Tianyue" userId="002e49554a3b1526" providerId="LiveId" clId="{AB94867C-7F1F-4F52-A7CC-1BBF41B9F577}" dt="2020-11-20T02:42:50.395" v="35810" actId="947"/>
          <ac:spMkLst>
            <pc:docMk/>
            <pc:sldMk cId="0" sldId="299"/>
            <ac:spMk id="9932" creationId="{00000000-0000-0000-0000-000000000000}"/>
          </ac:spMkLst>
        </pc:spChg>
        <pc:spChg chg="mod">
          <ac:chgData name="Cao Tianyue" userId="002e49554a3b1526" providerId="LiveId" clId="{AB94867C-7F1F-4F52-A7CC-1BBF41B9F577}" dt="2020-11-20T02:42:50.394" v="35806" actId="947"/>
          <ac:spMkLst>
            <pc:docMk/>
            <pc:sldMk cId="0" sldId="299"/>
            <ac:spMk id="9933" creationId="{00000000-0000-0000-0000-000000000000}"/>
          </ac:spMkLst>
        </pc:spChg>
        <pc:spChg chg="mod">
          <ac:chgData name="Cao Tianyue" userId="002e49554a3b1526" providerId="LiveId" clId="{AB94867C-7F1F-4F52-A7CC-1BBF41B9F577}" dt="2020-11-20T02:42:50.394" v="35802" actId="947"/>
          <ac:spMkLst>
            <pc:docMk/>
            <pc:sldMk cId="0" sldId="299"/>
            <ac:spMk id="9935" creationId="{00000000-0000-0000-0000-000000000000}"/>
          </ac:spMkLst>
        </pc:spChg>
        <pc:spChg chg="mod">
          <ac:chgData name="Cao Tianyue" userId="002e49554a3b1526" providerId="LiveId" clId="{AB94867C-7F1F-4F52-A7CC-1BBF41B9F577}" dt="2020-11-20T02:42:50.394" v="35798" actId="947"/>
          <ac:spMkLst>
            <pc:docMk/>
            <pc:sldMk cId="0" sldId="299"/>
            <ac:spMk id="9936" creationId="{00000000-0000-0000-0000-000000000000}"/>
          </ac:spMkLst>
        </pc:spChg>
        <pc:spChg chg="mod">
          <ac:chgData name="Cao Tianyue" userId="002e49554a3b1526" providerId="LiveId" clId="{AB94867C-7F1F-4F52-A7CC-1BBF41B9F577}" dt="2020-11-20T02:42:50.394" v="35794" actId="947"/>
          <ac:spMkLst>
            <pc:docMk/>
            <pc:sldMk cId="0" sldId="299"/>
            <ac:spMk id="9937" creationId="{00000000-0000-0000-0000-000000000000}"/>
          </ac:spMkLst>
        </pc:spChg>
        <pc:spChg chg="mod">
          <ac:chgData name="Cao Tianyue" userId="002e49554a3b1526" providerId="LiveId" clId="{AB94867C-7F1F-4F52-A7CC-1BBF41B9F577}" dt="2020-11-20T02:42:50.393" v="35790" actId="947"/>
          <ac:spMkLst>
            <pc:docMk/>
            <pc:sldMk cId="0" sldId="299"/>
            <ac:spMk id="9938" creationId="{00000000-0000-0000-0000-000000000000}"/>
          </ac:spMkLst>
        </pc:spChg>
        <pc:spChg chg="mod">
          <ac:chgData name="Cao Tianyue" userId="002e49554a3b1526" providerId="LiveId" clId="{AB94867C-7F1F-4F52-A7CC-1BBF41B9F577}" dt="2020-11-20T02:42:50.393" v="35786" actId="947"/>
          <ac:spMkLst>
            <pc:docMk/>
            <pc:sldMk cId="0" sldId="299"/>
            <ac:spMk id="9939" creationId="{00000000-0000-0000-0000-000000000000}"/>
          </ac:spMkLst>
        </pc:spChg>
        <pc:spChg chg="mod">
          <ac:chgData name="Cao Tianyue" userId="002e49554a3b1526" providerId="LiveId" clId="{AB94867C-7F1F-4F52-A7CC-1BBF41B9F577}" dt="2020-11-20T02:42:50.393" v="35782" actId="947"/>
          <ac:spMkLst>
            <pc:docMk/>
            <pc:sldMk cId="0" sldId="299"/>
            <ac:spMk id="9941" creationId="{00000000-0000-0000-0000-000000000000}"/>
          </ac:spMkLst>
        </pc:spChg>
        <pc:spChg chg="mod">
          <ac:chgData name="Cao Tianyue" userId="002e49554a3b1526" providerId="LiveId" clId="{AB94867C-7F1F-4F52-A7CC-1BBF41B9F577}" dt="2020-11-20T02:42:50.393" v="35778" actId="947"/>
          <ac:spMkLst>
            <pc:docMk/>
            <pc:sldMk cId="0" sldId="299"/>
            <ac:spMk id="9942" creationId="{00000000-0000-0000-0000-000000000000}"/>
          </ac:spMkLst>
        </pc:spChg>
        <pc:spChg chg="mod">
          <ac:chgData name="Cao Tianyue" userId="002e49554a3b1526" providerId="LiveId" clId="{AB94867C-7F1F-4F52-A7CC-1BBF41B9F577}" dt="2020-11-20T02:42:50.393" v="35774" actId="947"/>
          <ac:spMkLst>
            <pc:docMk/>
            <pc:sldMk cId="0" sldId="299"/>
            <ac:spMk id="9943" creationId="{00000000-0000-0000-0000-000000000000}"/>
          </ac:spMkLst>
        </pc:spChg>
        <pc:spChg chg="mod">
          <ac:chgData name="Cao Tianyue" userId="002e49554a3b1526" providerId="LiveId" clId="{AB94867C-7F1F-4F52-A7CC-1BBF41B9F577}" dt="2020-11-20T02:42:50.392" v="35770" actId="947"/>
          <ac:spMkLst>
            <pc:docMk/>
            <pc:sldMk cId="0" sldId="299"/>
            <ac:spMk id="9944" creationId="{00000000-0000-0000-0000-000000000000}"/>
          </ac:spMkLst>
        </pc:spChg>
        <pc:spChg chg="mod">
          <ac:chgData name="Cao Tianyue" userId="002e49554a3b1526" providerId="LiveId" clId="{AB94867C-7F1F-4F52-A7CC-1BBF41B9F577}" dt="2020-11-20T02:42:50.392" v="35766" actId="947"/>
          <ac:spMkLst>
            <pc:docMk/>
            <pc:sldMk cId="0" sldId="299"/>
            <ac:spMk id="9945" creationId="{00000000-0000-0000-0000-000000000000}"/>
          </ac:spMkLst>
        </pc:spChg>
        <pc:spChg chg="mod">
          <ac:chgData name="Cao Tianyue" userId="002e49554a3b1526" providerId="LiveId" clId="{AB94867C-7F1F-4F52-A7CC-1BBF41B9F577}" dt="2020-11-20T02:42:50.392" v="35762" actId="947"/>
          <ac:spMkLst>
            <pc:docMk/>
            <pc:sldMk cId="0" sldId="299"/>
            <ac:spMk id="9946" creationId="{00000000-0000-0000-0000-000000000000}"/>
          </ac:spMkLst>
        </pc:spChg>
        <pc:spChg chg="mod">
          <ac:chgData name="Cao Tianyue" userId="002e49554a3b1526" providerId="LiveId" clId="{AB94867C-7F1F-4F52-A7CC-1BBF41B9F577}" dt="2020-11-20T02:42:50.382" v="35585" actId="947"/>
          <ac:spMkLst>
            <pc:docMk/>
            <pc:sldMk cId="0" sldId="299"/>
            <ac:spMk id="9948" creationId="{00000000-0000-0000-0000-000000000000}"/>
          </ac:spMkLst>
        </pc:spChg>
        <pc:spChg chg="mod">
          <ac:chgData name="Cao Tianyue" userId="002e49554a3b1526" providerId="LiveId" clId="{AB94867C-7F1F-4F52-A7CC-1BBF41B9F577}" dt="2020-11-20T02:42:50.376" v="35501" actId="947"/>
          <ac:spMkLst>
            <pc:docMk/>
            <pc:sldMk cId="0" sldId="299"/>
            <ac:spMk id="9949" creationId="{00000000-0000-0000-0000-000000000000}"/>
          </ac:spMkLst>
        </pc:spChg>
        <pc:spChg chg="mod">
          <ac:chgData name="Cao Tianyue" userId="002e49554a3b1526" providerId="LiveId" clId="{AB94867C-7F1F-4F52-A7CC-1BBF41B9F577}" dt="2020-11-20T02:42:50.372" v="35426" actId="947"/>
          <ac:spMkLst>
            <pc:docMk/>
            <pc:sldMk cId="0" sldId="299"/>
            <ac:spMk id="9950" creationId="{00000000-0000-0000-0000-000000000000}"/>
          </ac:spMkLst>
        </pc:spChg>
        <pc:spChg chg="mod">
          <ac:chgData name="Cao Tianyue" userId="002e49554a3b1526" providerId="LiveId" clId="{AB94867C-7F1F-4F52-A7CC-1BBF41B9F577}" dt="2020-11-20T02:42:50.384" v="35614" actId="947"/>
          <ac:spMkLst>
            <pc:docMk/>
            <pc:sldMk cId="0" sldId="299"/>
            <ac:spMk id="9952" creationId="{00000000-0000-0000-0000-000000000000}"/>
          </ac:spMkLst>
        </pc:spChg>
        <pc:spChg chg="mod">
          <ac:chgData name="Cao Tianyue" userId="002e49554a3b1526" providerId="LiveId" clId="{AB94867C-7F1F-4F52-A7CC-1BBF41B9F577}" dt="2020-11-20T02:42:50.377" v="35512" actId="947"/>
          <ac:spMkLst>
            <pc:docMk/>
            <pc:sldMk cId="0" sldId="299"/>
            <ac:spMk id="9953" creationId="{00000000-0000-0000-0000-000000000000}"/>
          </ac:spMkLst>
        </pc:spChg>
        <pc:spChg chg="mod">
          <ac:chgData name="Cao Tianyue" userId="002e49554a3b1526" providerId="LiveId" clId="{AB94867C-7F1F-4F52-A7CC-1BBF41B9F577}" dt="2020-11-20T02:42:50.372" v="35430" actId="947"/>
          <ac:spMkLst>
            <pc:docMk/>
            <pc:sldMk cId="0" sldId="299"/>
            <ac:spMk id="9954" creationId="{00000000-0000-0000-0000-000000000000}"/>
          </ac:spMkLst>
        </pc:spChg>
        <pc:spChg chg="mod">
          <ac:chgData name="Cao Tianyue" userId="002e49554a3b1526" providerId="LiveId" clId="{AB94867C-7F1F-4F52-A7CC-1BBF41B9F577}" dt="2020-11-20T02:42:50.367" v="35353" actId="947"/>
          <ac:spMkLst>
            <pc:docMk/>
            <pc:sldMk cId="0" sldId="299"/>
            <ac:spMk id="9955" creationId="{00000000-0000-0000-0000-000000000000}"/>
          </ac:spMkLst>
        </pc:spChg>
        <pc:spChg chg="mod">
          <ac:chgData name="Cao Tianyue" userId="002e49554a3b1526" providerId="LiveId" clId="{AB94867C-7F1F-4F52-A7CC-1BBF41B9F577}" dt="2020-11-20T02:42:50.362" v="35268" actId="947"/>
          <ac:spMkLst>
            <pc:docMk/>
            <pc:sldMk cId="0" sldId="299"/>
            <ac:spMk id="9956" creationId="{00000000-0000-0000-0000-000000000000}"/>
          </ac:spMkLst>
        </pc:spChg>
        <pc:spChg chg="mod">
          <ac:chgData name="Cao Tianyue" userId="002e49554a3b1526" providerId="LiveId" clId="{AB94867C-7F1F-4F52-A7CC-1BBF41B9F577}" dt="2020-11-20T02:42:50.358" v="35213" actId="947"/>
          <ac:spMkLst>
            <pc:docMk/>
            <pc:sldMk cId="0" sldId="299"/>
            <ac:spMk id="9957" creationId="{00000000-0000-0000-0000-000000000000}"/>
          </ac:spMkLst>
        </pc:spChg>
        <pc:spChg chg="mod">
          <ac:chgData name="Cao Tianyue" userId="002e49554a3b1526" providerId="LiveId" clId="{AB94867C-7F1F-4F52-A7CC-1BBF41B9F577}" dt="2020-11-20T02:42:50.356" v="35172" actId="947"/>
          <ac:spMkLst>
            <pc:docMk/>
            <pc:sldMk cId="0" sldId="299"/>
            <ac:spMk id="9958" creationId="{00000000-0000-0000-0000-000000000000}"/>
          </ac:spMkLst>
        </pc:spChg>
        <pc:spChg chg="mod">
          <ac:chgData name="Cao Tianyue" userId="002e49554a3b1526" providerId="LiveId" clId="{AB94867C-7F1F-4F52-A7CC-1BBF41B9F577}" dt="2020-11-20T02:42:50.383" v="35604" actId="947"/>
          <ac:spMkLst>
            <pc:docMk/>
            <pc:sldMk cId="0" sldId="299"/>
            <ac:spMk id="9960" creationId="{00000000-0000-0000-0000-000000000000}"/>
          </ac:spMkLst>
        </pc:spChg>
        <pc:spChg chg="mod">
          <ac:chgData name="Cao Tianyue" userId="002e49554a3b1526" providerId="LiveId" clId="{AB94867C-7F1F-4F52-A7CC-1BBF41B9F577}" dt="2020-11-20T02:42:50.377" v="35509" actId="947"/>
          <ac:spMkLst>
            <pc:docMk/>
            <pc:sldMk cId="0" sldId="299"/>
            <ac:spMk id="9961" creationId="{00000000-0000-0000-0000-000000000000}"/>
          </ac:spMkLst>
        </pc:spChg>
        <pc:spChg chg="mod">
          <ac:chgData name="Cao Tianyue" userId="002e49554a3b1526" providerId="LiveId" clId="{AB94867C-7F1F-4F52-A7CC-1BBF41B9F577}" dt="2020-11-20T02:42:50.373" v="35442" actId="947"/>
          <ac:spMkLst>
            <pc:docMk/>
            <pc:sldMk cId="0" sldId="299"/>
            <ac:spMk id="9962" creationId="{00000000-0000-0000-0000-000000000000}"/>
          </ac:spMkLst>
        </pc:spChg>
        <pc:spChg chg="mod">
          <ac:chgData name="Cao Tianyue" userId="002e49554a3b1526" providerId="LiveId" clId="{AB94867C-7F1F-4F52-A7CC-1BBF41B9F577}" dt="2020-11-20T02:42:50.367" v="35358" actId="947"/>
          <ac:spMkLst>
            <pc:docMk/>
            <pc:sldMk cId="0" sldId="299"/>
            <ac:spMk id="9963" creationId="{00000000-0000-0000-0000-000000000000}"/>
          </ac:spMkLst>
        </pc:spChg>
        <pc:spChg chg="mod">
          <ac:chgData name="Cao Tianyue" userId="002e49554a3b1526" providerId="LiveId" clId="{AB94867C-7F1F-4F52-A7CC-1BBF41B9F577}" dt="2020-11-20T02:42:50.362" v="35279" actId="947"/>
          <ac:spMkLst>
            <pc:docMk/>
            <pc:sldMk cId="0" sldId="299"/>
            <ac:spMk id="9964" creationId="{00000000-0000-0000-0000-000000000000}"/>
          </ac:spMkLst>
        </pc:spChg>
        <pc:spChg chg="mod">
          <ac:chgData name="Cao Tianyue" userId="002e49554a3b1526" providerId="LiveId" clId="{AB94867C-7F1F-4F52-A7CC-1BBF41B9F577}" dt="2020-11-20T02:42:50.359" v="35220" actId="947"/>
          <ac:spMkLst>
            <pc:docMk/>
            <pc:sldMk cId="0" sldId="299"/>
            <ac:spMk id="9965" creationId="{00000000-0000-0000-0000-000000000000}"/>
          </ac:spMkLst>
        </pc:spChg>
        <pc:spChg chg="mod">
          <ac:chgData name="Cao Tianyue" userId="002e49554a3b1526" providerId="LiveId" clId="{AB94867C-7F1F-4F52-A7CC-1BBF41B9F577}" dt="2020-11-20T02:42:50.355" v="35170" actId="947"/>
          <ac:spMkLst>
            <pc:docMk/>
            <pc:sldMk cId="0" sldId="299"/>
            <ac:spMk id="9966" creationId="{00000000-0000-0000-0000-000000000000}"/>
          </ac:spMkLst>
        </pc:spChg>
        <pc:spChg chg="mod">
          <ac:chgData name="Cao Tianyue" userId="002e49554a3b1526" providerId="LiveId" clId="{AB94867C-7F1F-4F52-A7CC-1BBF41B9F577}" dt="2020-11-20T02:42:50.392" v="35758" actId="947"/>
          <ac:spMkLst>
            <pc:docMk/>
            <pc:sldMk cId="0" sldId="299"/>
            <ac:spMk id="9968" creationId="{00000000-0000-0000-0000-000000000000}"/>
          </ac:spMkLst>
        </pc:spChg>
        <pc:spChg chg="mod">
          <ac:chgData name="Cao Tianyue" userId="002e49554a3b1526" providerId="LiveId" clId="{AB94867C-7F1F-4F52-A7CC-1BBF41B9F577}" dt="2020-11-20T02:42:50.391" v="35754" actId="947"/>
          <ac:spMkLst>
            <pc:docMk/>
            <pc:sldMk cId="0" sldId="299"/>
            <ac:spMk id="9969" creationId="{00000000-0000-0000-0000-000000000000}"/>
          </ac:spMkLst>
        </pc:spChg>
        <pc:spChg chg="mod">
          <ac:chgData name="Cao Tianyue" userId="002e49554a3b1526" providerId="LiveId" clId="{AB94867C-7F1F-4F52-A7CC-1BBF41B9F577}" dt="2020-11-20T02:42:50.391" v="35750" actId="947"/>
          <ac:spMkLst>
            <pc:docMk/>
            <pc:sldMk cId="0" sldId="299"/>
            <ac:spMk id="9970" creationId="{00000000-0000-0000-0000-000000000000}"/>
          </ac:spMkLst>
        </pc:spChg>
        <pc:spChg chg="mod">
          <ac:chgData name="Cao Tianyue" userId="002e49554a3b1526" providerId="LiveId" clId="{AB94867C-7F1F-4F52-A7CC-1BBF41B9F577}" dt="2020-11-20T02:42:50.391" v="35746" actId="947"/>
          <ac:spMkLst>
            <pc:docMk/>
            <pc:sldMk cId="0" sldId="299"/>
            <ac:spMk id="9971" creationId="{00000000-0000-0000-0000-000000000000}"/>
          </ac:spMkLst>
        </pc:spChg>
        <pc:spChg chg="mod">
          <ac:chgData name="Cao Tianyue" userId="002e49554a3b1526" providerId="LiveId" clId="{AB94867C-7F1F-4F52-A7CC-1BBF41B9F577}" dt="2020-11-20T02:42:50.391" v="35742" actId="947"/>
          <ac:spMkLst>
            <pc:docMk/>
            <pc:sldMk cId="0" sldId="299"/>
            <ac:spMk id="9972" creationId="{00000000-0000-0000-0000-000000000000}"/>
          </ac:spMkLst>
        </pc:spChg>
        <pc:spChg chg="mod">
          <ac:chgData name="Cao Tianyue" userId="002e49554a3b1526" providerId="LiveId" clId="{AB94867C-7F1F-4F52-A7CC-1BBF41B9F577}" dt="2020-11-20T02:42:50.390" v="35738" actId="947"/>
          <ac:spMkLst>
            <pc:docMk/>
            <pc:sldMk cId="0" sldId="299"/>
            <ac:spMk id="9973" creationId="{00000000-0000-0000-0000-000000000000}"/>
          </ac:spMkLst>
        </pc:spChg>
        <pc:spChg chg="mod">
          <ac:chgData name="Cao Tianyue" userId="002e49554a3b1526" providerId="LiveId" clId="{AB94867C-7F1F-4F52-A7CC-1BBF41B9F577}" dt="2020-11-20T02:42:50.390" v="35734" actId="947"/>
          <ac:spMkLst>
            <pc:docMk/>
            <pc:sldMk cId="0" sldId="299"/>
            <ac:spMk id="9974" creationId="{00000000-0000-0000-0000-000000000000}"/>
          </ac:spMkLst>
        </pc:spChg>
        <pc:spChg chg="mod">
          <ac:chgData name="Cao Tianyue" userId="002e49554a3b1526" providerId="LiveId" clId="{AB94867C-7F1F-4F52-A7CC-1BBF41B9F577}" dt="2020-11-20T02:42:50.390" v="35730" actId="947"/>
          <ac:spMkLst>
            <pc:docMk/>
            <pc:sldMk cId="0" sldId="299"/>
            <ac:spMk id="9976" creationId="{00000000-0000-0000-0000-000000000000}"/>
          </ac:spMkLst>
        </pc:spChg>
        <pc:spChg chg="mod">
          <ac:chgData name="Cao Tianyue" userId="002e49554a3b1526" providerId="LiveId" clId="{AB94867C-7F1F-4F52-A7CC-1BBF41B9F577}" dt="2020-11-20T02:42:50.390" v="35726" actId="947"/>
          <ac:spMkLst>
            <pc:docMk/>
            <pc:sldMk cId="0" sldId="299"/>
            <ac:spMk id="9977" creationId="{00000000-0000-0000-0000-000000000000}"/>
          </ac:spMkLst>
        </pc:spChg>
        <pc:spChg chg="mod">
          <ac:chgData name="Cao Tianyue" userId="002e49554a3b1526" providerId="LiveId" clId="{AB94867C-7F1F-4F52-A7CC-1BBF41B9F577}" dt="2020-11-20T02:42:50.389" v="35722" actId="947"/>
          <ac:spMkLst>
            <pc:docMk/>
            <pc:sldMk cId="0" sldId="299"/>
            <ac:spMk id="9978" creationId="{00000000-0000-0000-0000-000000000000}"/>
          </ac:spMkLst>
        </pc:spChg>
        <pc:spChg chg="mod">
          <ac:chgData name="Cao Tianyue" userId="002e49554a3b1526" providerId="LiveId" clId="{AB94867C-7F1F-4F52-A7CC-1BBF41B9F577}" dt="2020-11-20T02:42:50.389" v="35718" actId="947"/>
          <ac:spMkLst>
            <pc:docMk/>
            <pc:sldMk cId="0" sldId="299"/>
            <ac:spMk id="9979" creationId="{00000000-0000-0000-0000-000000000000}"/>
          </ac:spMkLst>
        </pc:spChg>
        <pc:spChg chg="mod">
          <ac:chgData name="Cao Tianyue" userId="002e49554a3b1526" providerId="LiveId" clId="{AB94867C-7F1F-4F52-A7CC-1BBF41B9F577}" dt="2020-11-20T02:42:50.389" v="35714" actId="947"/>
          <ac:spMkLst>
            <pc:docMk/>
            <pc:sldMk cId="0" sldId="299"/>
            <ac:spMk id="9980" creationId="{00000000-0000-0000-0000-000000000000}"/>
          </ac:spMkLst>
        </pc:spChg>
        <pc:spChg chg="mod">
          <ac:chgData name="Cao Tianyue" userId="002e49554a3b1526" providerId="LiveId" clId="{AB94867C-7F1F-4F52-A7CC-1BBF41B9F577}" dt="2020-11-20T02:42:50.389" v="35710" actId="947"/>
          <ac:spMkLst>
            <pc:docMk/>
            <pc:sldMk cId="0" sldId="299"/>
            <ac:spMk id="9982" creationId="{00000000-0000-0000-0000-000000000000}"/>
          </ac:spMkLst>
        </pc:spChg>
        <pc:spChg chg="mod">
          <ac:chgData name="Cao Tianyue" userId="002e49554a3b1526" providerId="LiveId" clId="{AB94867C-7F1F-4F52-A7CC-1BBF41B9F577}" dt="2020-11-20T02:42:50.389" v="35706" actId="947"/>
          <ac:spMkLst>
            <pc:docMk/>
            <pc:sldMk cId="0" sldId="299"/>
            <ac:spMk id="9983" creationId="{00000000-0000-0000-0000-000000000000}"/>
          </ac:spMkLst>
        </pc:spChg>
        <pc:spChg chg="mod">
          <ac:chgData name="Cao Tianyue" userId="002e49554a3b1526" providerId="LiveId" clId="{AB94867C-7F1F-4F52-A7CC-1BBF41B9F577}" dt="2020-11-20T02:42:50.388" v="35702" actId="947"/>
          <ac:spMkLst>
            <pc:docMk/>
            <pc:sldMk cId="0" sldId="299"/>
            <ac:spMk id="9984" creationId="{00000000-0000-0000-0000-000000000000}"/>
          </ac:spMkLst>
        </pc:spChg>
        <pc:spChg chg="mod">
          <ac:chgData name="Cao Tianyue" userId="002e49554a3b1526" providerId="LiveId" clId="{AB94867C-7F1F-4F52-A7CC-1BBF41B9F577}" dt="2020-11-20T02:42:50.384" v="35624" actId="947"/>
          <ac:spMkLst>
            <pc:docMk/>
            <pc:sldMk cId="0" sldId="299"/>
            <ac:spMk id="9986" creationId="{00000000-0000-0000-0000-000000000000}"/>
          </ac:spMkLst>
        </pc:spChg>
        <pc:spChg chg="mod">
          <ac:chgData name="Cao Tianyue" userId="002e49554a3b1526" providerId="LiveId" clId="{AB94867C-7F1F-4F52-A7CC-1BBF41B9F577}" dt="2020-11-20T02:42:50.377" v="35515" actId="947"/>
          <ac:spMkLst>
            <pc:docMk/>
            <pc:sldMk cId="0" sldId="299"/>
            <ac:spMk id="9987" creationId="{00000000-0000-0000-0000-000000000000}"/>
          </ac:spMkLst>
        </pc:spChg>
        <pc:spChg chg="mod">
          <ac:chgData name="Cao Tianyue" userId="002e49554a3b1526" providerId="LiveId" clId="{AB94867C-7F1F-4F52-A7CC-1BBF41B9F577}" dt="2020-11-20T02:42:50.372" v="35431" actId="947"/>
          <ac:spMkLst>
            <pc:docMk/>
            <pc:sldMk cId="0" sldId="299"/>
            <ac:spMk id="9988" creationId="{00000000-0000-0000-0000-000000000000}"/>
          </ac:spMkLst>
        </pc:spChg>
        <pc:spChg chg="mod">
          <ac:chgData name="Cao Tianyue" userId="002e49554a3b1526" providerId="LiveId" clId="{AB94867C-7F1F-4F52-A7CC-1BBF41B9F577}" dt="2020-11-20T02:42:50.368" v="35361" actId="947"/>
          <ac:spMkLst>
            <pc:docMk/>
            <pc:sldMk cId="0" sldId="299"/>
            <ac:spMk id="9989" creationId="{00000000-0000-0000-0000-000000000000}"/>
          </ac:spMkLst>
        </pc:spChg>
        <pc:spChg chg="mod">
          <ac:chgData name="Cao Tianyue" userId="002e49554a3b1526" providerId="LiveId" clId="{AB94867C-7F1F-4F52-A7CC-1BBF41B9F577}" dt="2020-11-20T02:42:50.363" v="35281" actId="947"/>
          <ac:spMkLst>
            <pc:docMk/>
            <pc:sldMk cId="0" sldId="299"/>
            <ac:spMk id="9990" creationId="{00000000-0000-0000-0000-000000000000}"/>
          </ac:spMkLst>
        </pc:spChg>
        <pc:spChg chg="mod">
          <ac:chgData name="Cao Tianyue" userId="002e49554a3b1526" providerId="LiveId" clId="{AB94867C-7F1F-4F52-A7CC-1BBF41B9F577}" dt="2020-11-20T02:42:50.382" v="35586" actId="947"/>
          <ac:spMkLst>
            <pc:docMk/>
            <pc:sldMk cId="0" sldId="299"/>
            <ac:spMk id="9992" creationId="{00000000-0000-0000-0000-000000000000}"/>
          </ac:spMkLst>
        </pc:spChg>
        <pc:spChg chg="mod">
          <ac:chgData name="Cao Tianyue" userId="002e49554a3b1526" providerId="LiveId" clId="{AB94867C-7F1F-4F52-A7CC-1BBF41B9F577}" dt="2020-11-20T02:42:50.375" v="35475" actId="947"/>
          <ac:spMkLst>
            <pc:docMk/>
            <pc:sldMk cId="0" sldId="299"/>
            <ac:spMk id="9993" creationId="{00000000-0000-0000-0000-000000000000}"/>
          </ac:spMkLst>
        </pc:spChg>
        <pc:spChg chg="mod">
          <ac:chgData name="Cao Tianyue" userId="002e49554a3b1526" providerId="LiveId" clId="{AB94867C-7F1F-4F52-A7CC-1BBF41B9F577}" dt="2020-11-20T02:42:50.369" v="35378" actId="947"/>
          <ac:spMkLst>
            <pc:docMk/>
            <pc:sldMk cId="0" sldId="299"/>
            <ac:spMk id="9994" creationId="{00000000-0000-0000-0000-000000000000}"/>
          </ac:spMkLst>
        </pc:spChg>
        <pc:spChg chg="mod">
          <ac:chgData name="Cao Tianyue" userId="002e49554a3b1526" providerId="LiveId" clId="{AB94867C-7F1F-4F52-A7CC-1BBF41B9F577}" dt="2020-11-20T02:42:50.363" v="35294" actId="947"/>
          <ac:spMkLst>
            <pc:docMk/>
            <pc:sldMk cId="0" sldId="299"/>
            <ac:spMk id="9995" creationId="{00000000-0000-0000-0000-000000000000}"/>
          </ac:spMkLst>
        </pc:spChg>
        <pc:spChg chg="mod">
          <ac:chgData name="Cao Tianyue" userId="002e49554a3b1526" providerId="LiveId" clId="{AB94867C-7F1F-4F52-A7CC-1BBF41B9F577}" dt="2020-11-20T02:42:50.359" v="35229" actId="947"/>
          <ac:spMkLst>
            <pc:docMk/>
            <pc:sldMk cId="0" sldId="299"/>
            <ac:spMk id="9996" creationId="{00000000-0000-0000-0000-000000000000}"/>
          </ac:spMkLst>
        </pc:spChg>
        <pc:spChg chg="mod">
          <ac:chgData name="Cao Tianyue" userId="002e49554a3b1526" providerId="LiveId" clId="{AB94867C-7F1F-4F52-A7CC-1BBF41B9F577}" dt="2020-11-20T02:42:50.356" v="35171" actId="947"/>
          <ac:spMkLst>
            <pc:docMk/>
            <pc:sldMk cId="0" sldId="299"/>
            <ac:spMk id="9997" creationId="{00000000-0000-0000-0000-000000000000}"/>
          </ac:spMkLst>
        </pc:spChg>
        <pc:spChg chg="mod">
          <ac:chgData name="Cao Tianyue" userId="002e49554a3b1526" providerId="LiveId" clId="{AB94867C-7F1F-4F52-A7CC-1BBF41B9F577}" dt="2020-11-20T02:42:50.381" v="35577" actId="947"/>
          <ac:spMkLst>
            <pc:docMk/>
            <pc:sldMk cId="0" sldId="299"/>
            <ac:spMk id="9999" creationId="{00000000-0000-0000-0000-000000000000}"/>
          </ac:spMkLst>
        </pc:spChg>
        <pc:spChg chg="mod">
          <ac:chgData name="Cao Tianyue" userId="002e49554a3b1526" providerId="LiveId" clId="{AB94867C-7F1F-4F52-A7CC-1BBF41B9F577}" dt="2020-11-20T02:42:50.374" v="35459" actId="947"/>
          <ac:spMkLst>
            <pc:docMk/>
            <pc:sldMk cId="0" sldId="299"/>
            <ac:spMk id="10000" creationId="{00000000-0000-0000-0000-000000000000}"/>
          </ac:spMkLst>
        </pc:spChg>
        <pc:spChg chg="mod">
          <ac:chgData name="Cao Tianyue" userId="002e49554a3b1526" providerId="LiveId" clId="{AB94867C-7F1F-4F52-A7CC-1BBF41B9F577}" dt="2020-11-20T02:42:50.368" v="35370" actId="947"/>
          <ac:spMkLst>
            <pc:docMk/>
            <pc:sldMk cId="0" sldId="299"/>
            <ac:spMk id="10001" creationId="{00000000-0000-0000-0000-000000000000}"/>
          </ac:spMkLst>
        </pc:spChg>
        <pc:spChg chg="mod">
          <ac:chgData name="Cao Tianyue" userId="002e49554a3b1526" providerId="LiveId" clId="{AB94867C-7F1F-4F52-A7CC-1BBF41B9F577}" dt="2020-11-20T02:42:50.364" v="35304" actId="947"/>
          <ac:spMkLst>
            <pc:docMk/>
            <pc:sldMk cId="0" sldId="299"/>
            <ac:spMk id="10002" creationId="{00000000-0000-0000-0000-000000000000}"/>
          </ac:spMkLst>
        </pc:spChg>
        <pc:spChg chg="mod">
          <ac:chgData name="Cao Tianyue" userId="002e49554a3b1526" providerId="LiveId" clId="{AB94867C-7F1F-4F52-A7CC-1BBF41B9F577}" dt="2020-11-20T02:42:50.360" v="35243" actId="947"/>
          <ac:spMkLst>
            <pc:docMk/>
            <pc:sldMk cId="0" sldId="299"/>
            <ac:spMk id="10003" creationId="{00000000-0000-0000-0000-000000000000}"/>
          </ac:spMkLst>
        </pc:spChg>
        <pc:spChg chg="mod">
          <ac:chgData name="Cao Tianyue" userId="002e49554a3b1526" providerId="LiveId" clId="{AB94867C-7F1F-4F52-A7CC-1BBF41B9F577}" dt="2020-11-20T02:42:50.357" v="35198" actId="947"/>
          <ac:spMkLst>
            <pc:docMk/>
            <pc:sldMk cId="0" sldId="299"/>
            <ac:spMk id="10004" creationId="{00000000-0000-0000-0000-000000000000}"/>
          </ac:spMkLst>
        </pc:spChg>
        <pc:spChg chg="mod">
          <ac:chgData name="Cao Tianyue" userId="002e49554a3b1526" providerId="LiveId" clId="{AB94867C-7F1F-4F52-A7CC-1BBF41B9F577}" dt="2020-11-20T02:42:50.355" v="35154" actId="947"/>
          <ac:spMkLst>
            <pc:docMk/>
            <pc:sldMk cId="0" sldId="299"/>
            <ac:spMk id="10005" creationId="{00000000-0000-0000-0000-000000000000}"/>
          </ac:spMkLst>
        </pc:spChg>
        <pc:spChg chg="mod">
          <ac:chgData name="Cao Tianyue" userId="002e49554a3b1526" providerId="LiveId" clId="{AB94867C-7F1F-4F52-A7CC-1BBF41B9F577}" dt="2020-11-20T02:42:50.388" v="35698" actId="947"/>
          <ac:spMkLst>
            <pc:docMk/>
            <pc:sldMk cId="0" sldId="299"/>
            <ac:spMk id="10007" creationId="{00000000-0000-0000-0000-000000000000}"/>
          </ac:spMkLst>
        </pc:spChg>
        <pc:spChg chg="mod">
          <ac:chgData name="Cao Tianyue" userId="002e49554a3b1526" providerId="LiveId" clId="{AB94867C-7F1F-4F52-A7CC-1BBF41B9F577}" dt="2020-11-20T02:42:50.388" v="35694" actId="947"/>
          <ac:spMkLst>
            <pc:docMk/>
            <pc:sldMk cId="0" sldId="299"/>
            <ac:spMk id="10008" creationId="{00000000-0000-0000-0000-000000000000}"/>
          </ac:spMkLst>
        </pc:spChg>
        <pc:spChg chg="mod">
          <ac:chgData name="Cao Tianyue" userId="002e49554a3b1526" providerId="LiveId" clId="{AB94867C-7F1F-4F52-A7CC-1BBF41B9F577}" dt="2020-11-20T02:42:50.388" v="35690" actId="947"/>
          <ac:spMkLst>
            <pc:docMk/>
            <pc:sldMk cId="0" sldId="299"/>
            <ac:spMk id="10009" creationId="{00000000-0000-0000-0000-000000000000}"/>
          </ac:spMkLst>
        </pc:spChg>
        <pc:spChg chg="mod">
          <ac:chgData name="Cao Tianyue" userId="002e49554a3b1526" providerId="LiveId" clId="{AB94867C-7F1F-4F52-A7CC-1BBF41B9F577}" dt="2020-11-20T02:42:50.387" v="35686" actId="947"/>
          <ac:spMkLst>
            <pc:docMk/>
            <pc:sldMk cId="0" sldId="299"/>
            <ac:spMk id="10010" creationId="{00000000-0000-0000-0000-000000000000}"/>
          </ac:spMkLst>
        </pc:spChg>
        <pc:spChg chg="mod">
          <ac:chgData name="Cao Tianyue" userId="002e49554a3b1526" providerId="LiveId" clId="{AB94867C-7F1F-4F52-A7CC-1BBF41B9F577}" dt="2020-11-20T02:42:50.387" v="35682" actId="947"/>
          <ac:spMkLst>
            <pc:docMk/>
            <pc:sldMk cId="0" sldId="299"/>
            <ac:spMk id="10012" creationId="{00000000-0000-0000-0000-000000000000}"/>
          </ac:spMkLst>
        </pc:spChg>
        <pc:spChg chg="mod">
          <ac:chgData name="Cao Tianyue" userId="002e49554a3b1526" providerId="LiveId" clId="{AB94867C-7F1F-4F52-A7CC-1BBF41B9F577}" dt="2020-11-20T02:42:50.387" v="35678" actId="947"/>
          <ac:spMkLst>
            <pc:docMk/>
            <pc:sldMk cId="0" sldId="299"/>
            <ac:spMk id="10013" creationId="{00000000-0000-0000-0000-000000000000}"/>
          </ac:spMkLst>
        </pc:spChg>
        <pc:spChg chg="mod">
          <ac:chgData name="Cao Tianyue" userId="002e49554a3b1526" providerId="LiveId" clId="{AB94867C-7F1F-4F52-A7CC-1BBF41B9F577}" dt="2020-11-20T02:42:50.387" v="35674" actId="947"/>
          <ac:spMkLst>
            <pc:docMk/>
            <pc:sldMk cId="0" sldId="299"/>
            <ac:spMk id="10014" creationId="{00000000-0000-0000-0000-000000000000}"/>
          </ac:spMkLst>
        </pc:spChg>
        <pc:spChg chg="mod">
          <ac:chgData name="Cao Tianyue" userId="002e49554a3b1526" providerId="LiveId" clId="{AB94867C-7F1F-4F52-A7CC-1BBF41B9F577}" dt="2020-11-20T02:42:50.386" v="35670" actId="947"/>
          <ac:spMkLst>
            <pc:docMk/>
            <pc:sldMk cId="0" sldId="299"/>
            <ac:spMk id="10015" creationId="{00000000-0000-0000-0000-000000000000}"/>
          </ac:spMkLst>
        </pc:spChg>
        <pc:spChg chg="mod">
          <ac:chgData name="Cao Tianyue" userId="002e49554a3b1526" providerId="LiveId" clId="{AB94867C-7F1F-4F52-A7CC-1BBF41B9F577}" dt="2020-11-20T02:42:50.386" v="35666" actId="947"/>
          <ac:spMkLst>
            <pc:docMk/>
            <pc:sldMk cId="0" sldId="299"/>
            <ac:spMk id="10016" creationId="{00000000-0000-0000-0000-000000000000}"/>
          </ac:spMkLst>
        </pc:spChg>
        <pc:spChg chg="mod">
          <ac:chgData name="Cao Tianyue" userId="002e49554a3b1526" providerId="LiveId" clId="{AB94867C-7F1F-4F52-A7CC-1BBF41B9F577}" dt="2020-11-20T02:42:50.386" v="35662" actId="947"/>
          <ac:spMkLst>
            <pc:docMk/>
            <pc:sldMk cId="0" sldId="299"/>
            <ac:spMk id="10017" creationId="{00000000-0000-0000-0000-000000000000}"/>
          </ac:spMkLst>
        </pc:spChg>
        <pc:spChg chg="mod">
          <ac:chgData name="Cao Tianyue" userId="002e49554a3b1526" providerId="LiveId" clId="{AB94867C-7F1F-4F52-A7CC-1BBF41B9F577}" dt="2020-11-20T02:42:50.386" v="35658" actId="947"/>
          <ac:spMkLst>
            <pc:docMk/>
            <pc:sldMk cId="0" sldId="299"/>
            <ac:spMk id="10018" creationId="{00000000-0000-0000-0000-000000000000}"/>
          </ac:spMkLst>
        </pc:spChg>
        <pc:spChg chg="mod">
          <ac:chgData name="Cao Tianyue" userId="002e49554a3b1526" providerId="LiveId" clId="{AB94867C-7F1F-4F52-A7CC-1BBF41B9F577}" dt="2020-11-20T02:42:50.385" v="35654" actId="947"/>
          <ac:spMkLst>
            <pc:docMk/>
            <pc:sldMk cId="0" sldId="299"/>
            <ac:spMk id="10020" creationId="{00000000-0000-0000-0000-000000000000}"/>
          </ac:spMkLst>
        </pc:spChg>
        <pc:spChg chg="mod">
          <ac:chgData name="Cao Tianyue" userId="002e49554a3b1526" providerId="LiveId" clId="{AB94867C-7F1F-4F52-A7CC-1BBF41B9F577}" dt="2020-11-20T02:42:50.385" v="35650" actId="947"/>
          <ac:spMkLst>
            <pc:docMk/>
            <pc:sldMk cId="0" sldId="299"/>
            <ac:spMk id="10021" creationId="{00000000-0000-0000-0000-000000000000}"/>
          </ac:spMkLst>
        </pc:spChg>
        <pc:spChg chg="mod">
          <ac:chgData name="Cao Tianyue" userId="002e49554a3b1526" providerId="LiveId" clId="{AB94867C-7F1F-4F52-A7CC-1BBF41B9F577}" dt="2020-11-20T02:42:50.385" v="35646" actId="947"/>
          <ac:spMkLst>
            <pc:docMk/>
            <pc:sldMk cId="0" sldId="299"/>
            <ac:spMk id="10022" creationId="{00000000-0000-0000-0000-000000000000}"/>
          </ac:spMkLst>
        </pc:spChg>
        <pc:spChg chg="mod">
          <ac:chgData name="Cao Tianyue" userId="002e49554a3b1526" providerId="LiveId" clId="{AB94867C-7F1F-4F52-A7CC-1BBF41B9F577}" dt="2020-11-20T02:42:50.385" v="35642" actId="947"/>
          <ac:spMkLst>
            <pc:docMk/>
            <pc:sldMk cId="0" sldId="299"/>
            <ac:spMk id="10023" creationId="{00000000-0000-0000-0000-000000000000}"/>
          </ac:spMkLst>
        </pc:spChg>
        <pc:spChg chg="mod">
          <ac:chgData name="Cao Tianyue" userId="002e49554a3b1526" providerId="LiveId" clId="{AB94867C-7F1F-4F52-A7CC-1BBF41B9F577}" dt="2020-11-20T02:42:50.382" v="35584" actId="947"/>
          <ac:spMkLst>
            <pc:docMk/>
            <pc:sldMk cId="0" sldId="299"/>
            <ac:spMk id="10024" creationId="{00000000-0000-0000-0000-000000000000}"/>
          </ac:spMkLst>
        </pc:spChg>
        <pc:spChg chg="mod">
          <ac:chgData name="Cao Tianyue" userId="002e49554a3b1526" providerId="LiveId" clId="{AB94867C-7F1F-4F52-A7CC-1BBF41B9F577}" dt="2020-11-20T02:42:50.381" v="35578" actId="947"/>
          <ac:spMkLst>
            <pc:docMk/>
            <pc:sldMk cId="0" sldId="299"/>
            <ac:spMk id="10026" creationId="{00000000-0000-0000-0000-000000000000}"/>
          </ac:spMkLst>
        </pc:spChg>
        <pc:spChg chg="mod">
          <ac:chgData name="Cao Tianyue" userId="002e49554a3b1526" providerId="LiveId" clId="{AB94867C-7F1F-4F52-A7CC-1BBF41B9F577}" dt="2020-11-20T02:42:50.375" v="35484" actId="947"/>
          <ac:spMkLst>
            <pc:docMk/>
            <pc:sldMk cId="0" sldId="299"/>
            <ac:spMk id="10027" creationId="{00000000-0000-0000-0000-000000000000}"/>
          </ac:spMkLst>
        </pc:spChg>
        <pc:spChg chg="mod">
          <ac:chgData name="Cao Tianyue" userId="002e49554a3b1526" providerId="LiveId" clId="{AB94867C-7F1F-4F52-A7CC-1BBF41B9F577}" dt="2020-11-20T02:42:50.370" v="35394" actId="947"/>
          <ac:spMkLst>
            <pc:docMk/>
            <pc:sldMk cId="0" sldId="299"/>
            <ac:spMk id="10028" creationId="{00000000-0000-0000-0000-000000000000}"/>
          </ac:spMkLst>
        </pc:spChg>
        <pc:spChg chg="mod">
          <ac:chgData name="Cao Tianyue" userId="002e49554a3b1526" providerId="LiveId" clId="{AB94867C-7F1F-4F52-A7CC-1BBF41B9F577}" dt="2020-11-20T02:42:50.365" v="35315" actId="947"/>
          <ac:spMkLst>
            <pc:docMk/>
            <pc:sldMk cId="0" sldId="299"/>
            <ac:spMk id="10029" creationId="{00000000-0000-0000-0000-000000000000}"/>
          </ac:spMkLst>
        </pc:spChg>
        <pc:spChg chg="mod">
          <ac:chgData name="Cao Tianyue" userId="002e49554a3b1526" providerId="LiveId" clId="{AB94867C-7F1F-4F52-A7CC-1BBF41B9F577}" dt="2020-11-20T02:42:50.382" v="35597" actId="947"/>
          <ac:spMkLst>
            <pc:docMk/>
            <pc:sldMk cId="0" sldId="299"/>
            <ac:spMk id="10030" creationId="{00000000-0000-0000-0000-000000000000}"/>
          </ac:spMkLst>
        </pc:spChg>
      </pc:sldChg>
      <pc:sldChg chg="modSp mod">
        <pc:chgData name="Cao Tianyue" userId="002e49554a3b1526" providerId="LiveId" clId="{AB94867C-7F1F-4F52-A7CC-1BBF41B9F577}" dt="2020-11-20T02:42:50.351" v="35102" actId="947"/>
        <pc:sldMkLst>
          <pc:docMk/>
          <pc:sldMk cId="0" sldId="300"/>
        </pc:sldMkLst>
        <pc:spChg chg="mod">
          <ac:chgData name="Cao Tianyue" userId="002e49554a3b1526" providerId="LiveId" clId="{AB94867C-7F1F-4F52-A7CC-1BBF41B9F577}" dt="2020-11-20T02:42:50.351" v="35102" actId="947"/>
          <ac:spMkLst>
            <pc:docMk/>
            <pc:sldMk cId="0" sldId="300"/>
            <ac:spMk id="10035" creationId="{00000000-0000-0000-0000-000000000000}"/>
          </ac:spMkLst>
        </pc:spChg>
        <pc:spChg chg="mod">
          <ac:chgData name="Cao Tianyue" userId="002e49554a3b1526" providerId="LiveId" clId="{AB94867C-7F1F-4F52-A7CC-1BBF41B9F577}" dt="2020-11-20T02:42:50.333" v="34800" actId="947"/>
          <ac:spMkLst>
            <pc:docMk/>
            <pc:sldMk cId="0" sldId="300"/>
            <ac:spMk id="10037" creationId="{00000000-0000-0000-0000-000000000000}"/>
          </ac:spMkLst>
        </pc:spChg>
        <pc:spChg chg="mod">
          <ac:chgData name="Cao Tianyue" userId="002e49554a3b1526" providerId="LiveId" clId="{AB94867C-7F1F-4F52-A7CC-1BBF41B9F577}" dt="2020-11-20T02:42:50.323" v="34644" actId="947"/>
          <ac:spMkLst>
            <pc:docMk/>
            <pc:sldMk cId="0" sldId="300"/>
            <ac:spMk id="10038" creationId="{00000000-0000-0000-0000-000000000000}"/>
          </ac:spMkLst>
        </pc:spChg>
        <pc:spChg chg="mod">
          <ac:chgData name="Cao Tianyue" userId="002e49554a3b1526" providerId="LiveId" clId="{AB94867C-7F1F-4F52-A7CC-1BBF41B9F577}" dt="2020-11-20T02:42:50.333" v="34806" actId="947"/>
          <ac:spMkLst>
            <pc:docMk/>
            <pc:sldMk cId="0" sldId="300"/>
            <ac:spMk id="10040" creationId="{00000000-0000-0000-0000-000000000000}"/>
          </ac:spMkLst>
        </pc:spChg>
        <pc:spChg chg="mod">
          <ac:chgData name="Cao Tianyue" userId="002e49554a3b1526" providerId="LiveId" clId="{AB94867C-7F1F-4F52-A7CC-1BBF41B9F577}" dt="2020-11-20T02:42:50.322" v="34622" actId="947"/>
          <ac:spMkLst>
            <pc:docMk/>
            <pc:sldMk cId="0" sldId="300"/>
            <ac:spMk id="10041" creationId="{00000000-0000-0000-0000-000000000000}"/>
          </ac:spMkLst>
        </pc:spChg>
        <pc:spChg chg="mod">
          <ac:chgData name="Cao Tianyue" userId="002e49554a3b1526" providerId="LiveId" clId="{AB94867C-7F1F-4F52-A7CC-1BBF41B9F577}" dt="2020-11-20T02:42:50.308" v="34408" actId="947"/>
          <ac:spMkLst>
            <pc:docMk/>
            <pc:sldMk cId="0" sldId="300"/>
            <ac:spMk id="10042" creationId="{00000000-0000-0000-0000-000000000000}"/>
          </ac:spMkLst>
        </pc:spChg>
        <pc:spChg chg="mod">
          <ac:chgData name="Cao Tianyue" userId="002e49554a3b1526" providerId="LiveId" clId="{AB94867C-7F1F-4F52-A7CC-1BBF41B9F577}" dt="2020-11-20T02:42:50.302" v="34313" actId="947"/>
          <ac:spMkLst>
            <pc:docMk/>
            <pc:sldMk cId="0" sldId="300"/>
            <ac:spMk id="10043" creationId="{00000000-0000-0000-0000-000000000000}"/>
          </ac:spMkLst>
        </pc:spChg>
        <pc:spChg chg="mod">
          <ac:chgData name="Cao Tianyue" userId="002e49554a3b1526" providerId="LiveId" clId="{AB94867C-7F1F-4F52-A7CC-1BBF41B9F577}" dt="2020-11-20T02:42:50.298" v="34255" actId="947"/>
          <ac:spMkLst>
            <pc:docMk/>
            <pc:sldMk cId="0" sldId="300"/>
            <ac:spMk id="10044" creationId="{00000000-0000-0000-0000-000000000000}"/>
          </ac:spMkLst>
        </pc:spChg>
        <pc:spChg chg="mod">
          <ac:chgData name="Cao Tianyue" userId="002e49554a3b1526" providerId="LiveId" clId="{AB94867C-7F1F-4F52-A7CC-1BBF41B9F577}" dt="2020-11-20T02:42:50.331" v="34766" actId="947"/>
          <ac:spMkLst>
            <pc:docMk/>
            <pc:sldMk cId="0" sldId="300"/>
            <ac:spMk id="10046" creationId="{00000000-0000-0000-0000-000000000000}"/>
          </ac:spMkLst>
        </pc:spChg>
        <pc:spChg chg="mod">
          <ac:chgData name="Cao Tianyue" userId="002e49554a3b1526" providerId="LiveId" clId="{AB94867C-7F1F-4F52-A7CC-1BBF41B9F577}" dt="2020-11-20T02:42:50.317" v="34545" actId="947"/>
          <ac:spMkLst>
            <pc:docMk/>
            <pc:sldMk cId="0" sldId="300"/>
            <ac:spMk id="10047" creationId="{00000000-0000-0000-0000-000000000000}"/>
          </ac:spMkLst>
        </pc:spChg>
        <pc:spChg chg="mod">
          <ac:chgData name="Cao Tianyue" userId="002e49554a3b1526" providerId="LiveId" clId="{AB94867C-7F1F-4F52-A7CC-1BBF41B9F577}" dt="2020-11-20T02:42:50.305" v="34361" actId="947"/>
          <ac:spMkLst>
            <pc:docMk/>
            <pc:sldMk cId="0" sldId="300"/>
            <ac:spMk id="10048" creationId="{00000000-0000-0000-0000-000000000000}"/>
          </ac:spMkLst>
        </pc:spChg>
        <pc:spChg chg="mod">
          <ac:chgData name="Cao Tianyue" userId="002e49554a3b1526" providerId="LiveId" clId="{AB94867C-7F1F-4F52-A7CC-1BBF41B9F577}" dt="2020-11-20T02:42:50.300" v="34281" actId="947"/>
          <ac:spMkLst>
            <pc:docMk/>
            <pc:sldMk cId="0" sldId="300"/>
            <ac:spMk id="10049" creationId="{00000000-0000-0000-0000-000000000000}"/>
          </ac:spMkLst>
        </pc:spChg>
        <pc:spChg chg="mod">
          <ac:chgData name="Cao Tianyue" userId="002e49554a3b1526" providerId="LiveId" clId="{AB94867C-7F1F-4F52-A7CC-1BBF41B9F577}" dt="2020-11-20T02:42:50.297" v="34234" actId="947"/>
          <ac:spMkLst>
            <pc:docMk/>
            <pc:sldMk cId="0" sldId="300"/>
            <ac:spMk id="10050" creationId="{00000000-0000-0000-0000-000000000000}"/>
          </ac:spMkLst>
        </pc:spChg>
        <pc:spChg chg="mod">
          <ac:chgData name="Cao Tianyue" userId="002e49554a3b1526" providerId="LiveId" clId="{AB94867C-7F1F-4F52-A7CC-1BBF41B9F577}" dt="2020-11-20T02:42:50.295" v="34211" actId="947"/>
          <ac:spMkLst>
            <pc:docMk/>
            <pc:sldMk cId="0" sldId="300"/>
            <ac:spMk id="10051" creationId="{00000000-0000-0000-0000-000000000000}"/>
          </ac:spMkLst>
        </pc:spChg>
        <pc:spChg chg="mod">
          <ac:chgData name="Cao Tianyue" userId="002e49554a3b1526" providerId="LiveId" clId="{AB94867C-7F1F-4F52-A7CC-1BBF41B9F577}" dt="2020-11-20T02:42:50.294" v="34185" actId="947"/>
          <ac:spMkLst>
            <pc:docMk/>
            <pc:sldMk cId="0" sldId="300"/>
            <ac:spMk id="10052" creationId="{00000000-0000-0000-0000-000000000000}"/>
          </ac:spMkLst>
        </pc:spChg>
        <pc:spChg chg="mod">
          <ac:chgData name="Cao Tianyue" userId="002e49554a3b1526" providerId="LiveId" clId="{AB94867C-7F1F-4F52-A7CC-1BBF41B9F577}" dt="2020-11-20T02:42:50.293" v="34174" actId="947"/>
          <ac:spMkLst>
            <pc:docMk/>
            <pc:sldMk cId="0" sldId="300"/>
            <ac:spMk id="10053" creationId="{00000000-0000-0000-0000-000000000000}"/>
          </ac:spMkLst>
        </pc:spChg>
        <pc:spChg chg="mod">
          <ac:chgData name="Cao Tianyue" userId="002e49554a3b1526" providerId="LiveId" clId="{AB94867C-7F1F-4F52-A7CC-1BBF41B9F577}" dt="2020-11-20T02:42:50.293" v="34166" actId="947"/>
          <ac:spMkLst>
            <pc:docMk/>
            <pc:sldMk cId="0" sldId="300"/>
            <ac:spMk id="10054" creationId="{00000000-0000-0000-0000-000000000000}"/>
          </ac:spMkLst>
        </pc:spChg>
        <pc:spChg chg="mod">
          <ac:chgData name="Cao Tianyue" userId="002e49554a3b1526" providerId="LiveId" clId="{AB94867C-7F1F-4F52-A7CC-1BBF41B9F577}" dt="2020-11-20T02:42:50.292" v="34162" actId="947"/>
          <ac:spMkLst>
            <pc:docMk/>
            <pc:sldMk cId="0" sldId="300"/>
            <ac:spMk id="10055" creationId="{00000000-0000-0000-0000-000000000000}"/>
          </ac:spMkLst>
        </pc:spChg>
        <pc:spChg chg="mod">
          <ac:chgData name="Cao Tianyue" userId="002e49554a3b1526" providerId="LiveId" clId="{AB94867C-7F1F-4F52-A7CC-1BBF41B9F577}" dt="2020-11-20T02:42:50.292" v="34158" actId="947"/>
          <ac:spMkLst>
            <pc:docMk/>
            <pc:sldMk cId="0" sldId="300"/>
            <ac:spMk id="10056" creationId="{00000000-0000-0000-0000-000000000000}"/>
          </ac:spMkLst>
        </pc:spChg>
        <pc:spChg chg="mod">
          <ac:chgData name="Cao Tianyue" userId="002e49554a3b1526" providerId="LiveId" clId="{AB94867C-7F1F-4F52-A7CC-1BBF41B9F577}" dt="2020-11-20T02:42:50.292" v="34154" actId="947"/>
          <ac:spMkLst>
            <pc:docMk/>
            <pc:sldMk cId="0" sldId="300"/>
            <ac:spMk id="10057" creationId="{00000000-0000-0000-0000-000000000000}"/>
          </ac:spMkLst>
        </pc:spChg>
        <pc:spChg chg="mod">
          <ac:chgData name="Cao Tianyue" userId="002e49554a3b1526" providerId="LiveId" clId="{AB94867C-7F1F-4F52-A7CC-1BBF41B9F577}" dt="2020-11-20T02:42:50.334" v="34825" actId="947"/>
          <ac:spMkLst>
            <pc:docMk/>
            <pc:sldMk cId="0" sldId="300"/>
            <ac:spMk id="10058" creationId="{00000000-0000-0000-0000-000000000000}"/>
          </ac:spMkLst>
        </pc:spChg>
        <pc:spChg chg="mod">
          <ac:chgData name="Cao Tianyue" userId="002e49554a3b1526" providerId="LiveId" clId="{AB94867C-7F1F-4F52-A7CC-1BBF41B9F577}" dt="2020-11-20T02:42:50.330" v="34750" actId="947"/>
          <ac:spMkLst>
            <pc:docMk/>
            <pc:sldMk cId="0" sldId="300"/>
            <ac:spMk id="10060" creationId="{00000000-0000-0000-0000-000000000000}"/>
          </ac:spMkLst>
        </pc:spChg>
        <pc:spChg chg="mod">
          <ac:chgData name="Cao Tianyue" userId="002e49554a3b1526" providerId="LiveId" clId="{AB94867C-7F1F-4F52-A7CC-1BBF41B9F577}" dt="2020-11-20T02:42:50.320" v="34596" actId="947"/>
          <ac:spMkLst>
            <pc:docMk/>
            <pc:sldMk cId="0" sldId="300"/>
            <ac:spMk id="10061" creationId="{00000000-0000-0000-0000-000000000000}"/>
          </ac:spMkLst>
        </pc:spChg>
        <pc:spChg chg="mod">
          <ac:chgData name="Cao Tianyue" userId="002e49554a3b1526" providerId="LiveId" clId="{AB94867C-7F1F-4F52-A7CC-1BBF41B9F577}" dt="2020-11-20T02:42:50.312" v="34472" actId="947"/>
          <ac:spMkLst>
            <pc:docMk/>
            <pc:sldMk cId="0" sldId="300"/>
            <ac:spMk id="10062" creationId="{00000000-0000-0000-0000-000000000000}"/>
          </ac:spMkLst>
        </pc:spChg>
        <pc:spChg chg="mod">
          <ac:chgData name="Cao Tianyue" userId="002e49554a3b1526" providerId="LiveId" clId="{AB94867C-7F1F-4F52-A7CC-1BBF41B9F577}" dt="2020-11-20T02:42:50.331" v="34768" actId="947"/>
          <ac:spMkLst>
            <pc:docMk/>
            <pc:sldMk cId="0" sldId="300"/>
            <ac:spMk id="10064" creationId="{00000000-0000-0000-0000-000000000000}"/>
          </ac:spMkLst>
        </pc:spChg>
        <pc:spChg chg="mod">
          <ac:chgData name="Cao Tianyue" userId="002e49554a3b1526" providerId="LiveId" clId="{AB94867C-7F1F-4F52-A7CC-1BBF41B9F577}" dt="2020-11-20T02:42:50.322" v="34617" actId="947"/>
          <ac:spMkLst>
            <pc:docMk/>
            <pc:sldMk cId="0" sldId="300"/>
            <ac:spMk id="10065" creationId="{00000000-0000-0000-0000-000000000000}"/>
          </ac:spMkLst>
        </pc:spChg>
        <pc:spChg chg="mod">
          <ac:chgData name="Cao Tianyue" userId="002e49554a3b1526" providerId="LiveId" clId="{AB94867C-7F1F-4F52-A7CC-1BBF41B9F577}" dt="2020-11-20T02:42:50.314" v="34503" actId="947"/>
          <ac:spMkLst>
            <pc:docMk/>
            <pc:sldMk cId="0" sldId="300"/>
            <ac:spMk id="10066" creationId="{00000000-0000-0000-0000-000000000000}"/>
          </ac:spMkLst>
        </pc:spChg>
        <pc:spChg chg="mod">
          <ac:chgData name="Cao Tianyue" userId="002e49554a3b1526" providerId="LiveId" clId="{AB94867C-7F1F-4F52-A7CC-1BBF41B9F577}" dt="2020-11-20T02:42:50.308" v="34406" actId="947"/>
          <ac:spMkLst>
            <pc:docMk/>
            <pc:sldMk cId="0" sldId="300"/>
            <ac:spMk id="10067" creationId="{00000000-0000-0000-0000-000000000000}"/>
          </ac:spMkLst>
        </pc:spChg>
        <pc:spChg chg="mod">
          <ac:chgData name="Cao Tianyue" userId="002e49554a3b1526" providerId="LiveId" clId="{AB94867C-7F1F-4F52-A7CC-1BBF41B9F577}" dt="2020-11-20T02:42:50.302" v="34320" actId="947"/>
          <ac:spMkLst>
            <pc:docMk/>
            <pc:sldMk cId="0" sldId="300"/>
            <ac:spMk id="10068" creationId="{00000000-0000-0000-0000-000000000000}"/>
          </ac:spMkLst>
        </pc:spChg>
        <pc:spChg chg="mod">
          <ac:chgData name="Cao Tianyue" userId="002e49554a3b1526" providerId="LiveId" clId="{AB94867C-7F1F-4F52-A7CC-1BBF41B9F577}" dt="2020-11-20T02:42:50.299" v="34260" actId="947"/>
          <ac:spMkLst>
            <pc:docMk/>
            <pc:sldMk cId="0" sldId="300"/>
            <ac:spMk id="10069" creationId="{00000000-0000-0000-0000-000000000000}"/>
          </ac:spMkLst>
        </pc:spChg>
        <pc:spChg chg="mod">
          <ac:chgData name="Cao Tianyue" userId="002e49554a3b1526" providerId="LiveId" clId="{AB94867C-7F1F-4F52-A7CC-1BBF41B9F577}" dt="2020-11-20T02:42:50.332" v="34774" actId="947"/>
          <ac:spMkLst>
            <pc:docMk/>
            <pc:sldMk cId="0" sldId="300"/>
            <ac:spMk id="10071" creationId="{00000000-0000-0000-0000-000000000000}"/>
          </ac:spMkLst>
        </pc:spChg>
        <pc:spChg chg="mod">
          <ac:chgData name="Cao Tianyue" userId="002e49554a3b1526" providerId="LiveId" clId="{AB94867C-7F1F-4F52-A7CC-1BBF41B9F577}" dt="2020-11-20T02:42:50.316" v="34544" actId="947"/>
          <ac:spMkLst>
            <pc:docMk/>
            <pc:sldMk cId="0" sldId="300"/>
            <ac:spMk id="10072" creationId="{00000000-0000-0000-0000-000000000000}"/>
          </ac:spMkLst>
        </pc:spChg>
        <pc:spChg chg="mod">
          <ac:chgData name="Cao Tianyue" userId="002e49554a3b1526" providerId="LiveId" clId="{AB94867C-7F1F-4F52-A7CC-1BBF41B9F577}" dt="2020-11-20T02:42:50.307" v="34391" actId="947"/>
          <ac:spMkLst>
            <pc:docMk/>
            <pc:sldMk cId="0" sldId="300"/>
            <ac:spMk id="10073" creationId="{00000000-0000-0000-0000-000000000000}"/>
          </ac:spMkLst>
        </pc:spChg>
        <pc:spChg chg="mod">
          <ac:chgData name="Cao Tianyue" userId="002e49554a3b1526" providerId="LiveId" clId="{AB94867C-7F1F-4F52-A7CC-1BBF41B9F577}" dt="2020-11-20T02:42:50.301" v="34301" actId="947"/>
          <ac:spMkLst>
            <pc:docMk/>
            <pc:sldMk cId="0" sldId="300"/>
            <ac:spMk id="10074" creationId="{00000000-0000-0000-0000-000000000000}"/>
          </ac:spMkLst>
        </pc:spChg>
        <pc:spChg chg="mod">
          <ac:chgData name="Cao Tianyue" userId="002e49554a3b1526" providerId="LiveId" clId="{AB94867C-7F1F-4F52-A7CC-1BBF41B9F577}" dt="2020-11-20T02:42:50.331" v="34758" actId="947"/>
          <ac:spMkLst>
            <pc:docMk/>
            <pc:sldMk cId="0" sldId="300"/>
            <ac:spMk id="10076" creationId="{00000000-0000-0000-0000-000000000000}"/>
          </ac:spMkLst>
        </pc:spChg>
        <pc:spChg chg="mod">
          <ac:chgData name="Cao Tianyue" userId="002e49554a3b1526" providerId="LiveId" clId="{AB94867C-7F1F-4F52-A7CC-1BBF41B9F577}" dt="2020-11-20T02:42:50.320" v="34597" actId="947"/>
          <ac:spMkLst>
            <pc:docMk/>
            <pc:sldMk cId="0" sldId="300"/>
            <ac:spMk id="10077" creationId="{00000000-0000-0000-0000-000000000000}"/>
          </ac:spMkLst>
        </pc:spChg>
        <pc:spChg chg="mod">
          <ac:chgData name="Cao Tianyue" userId="002e49554a3b1526" providerId="LiveId" clId="{AB94867C-7F1F-4F52-A7CC-1BBF41B9F577}" dt="2020-11-20T02:42:50.312" v="34473" actId="947"/>
          <ac:spMkLst>
            <pc:docMk/>
            <pc:sldMk cId="0" sldId="300"/>
            <ac:spMk id="10078" creationId="{00000000-0000-0000-0000-000000000000}"/>
          </ac:spMkLst>
        </pc:spChg>
        <pc:spChg chg="mod">
          <ac:chgData name="Cao Tianyue" userId="002e49554a3b1526" providerId="LiveId" clId="{AB94867C-7F1F-4F52-A7CC-1BBF41B9F577}" dt="2020-11-20T02:42:50.305" v="34359" actId="947"/>
          <ac:spMkLst>
            <pc:docMk/>
            <pc:sldMk cId="0" sldId="300"/>
            <ac:spMk id="10079" creationId="{00000000-0000-0000-0000-000000000000}"/>
          </ac:spMkLst>
        </pc:spChg>
        <pc:spChg chg="mod">
          <ac:chgData name="Cao Tianyue" userId="002e49554a3b1526" providerId="LiveId" clId="{AB94867C-7F1F-4F52-A7CC-1BBF41B9F577}" dt="2020-11-20T02:42:50.334" v="34827" actId="947"/>
          <ac:spMkLst>
            <pc:docMk/>
            <pc:sldMk cId="0" sldId="300"/>
            <ac:spMk id="10081" creationId="{00000000-0000-0000-0000-000000000000}"/>
          </ac:spMkLst>
        </pc:spChg>
        <pc:spChg chg="mod">
          <ac:chgData name="Cao Tianyue" userId="002e49554a3b1526" providerId="LiveId" clId="{AB94867C-7F1F-4F52-A7CC-1BBF41B9F577}" dt="2020-11-20T02:42:50.323" v="34652" actId="947"/>
          <ac:spMkLst>
            <pc:docMk/>
            <pc:sldMk cId="0" sldId="300"/>
            <ac:spMk id="10082" creationId="{00000000-0000-0000-0000-000000000000}"/>
          </ac:spMkLst>
        </pc:spChg>
        <pc:spChg chg="mod">
          <ac:chgData name="Cao Tianyue" userId="002e49554a3b1526" providerId="LiveId" clId="{AB94867C-7F1F-4F52-A7CC-1BBF41B9F577}" dt="2020-11-20T02:42:50.328" v="34721" actId="947"/>
          <ac:spMkLst>
            <pc:docMk/>
            <pc:sldMk cId="0" sldId="300"/>
            <ac:spMk id="10084" creationId="{00000000-0000-0000-0000-000000000000}"/>
          </ac:spMkLst>
        </pc:spChg>
        <pc:spChg chg="mod">
          <ac:chgData name="Cao Tianyue" userId="002e49554a3b1526" providerId="LiveId" clId="{AB94867C-7F1F-4F52-A7CC-1BBF41B9F577}" dt="2020-11-20T02:42:50.315" v="34510" actId="947"/>
          <ac:spMkLst>
            <pc:docMk/>
            <pc:sldMk cId="0" sldId="300"/>
            <ac:spMk id="10085" creationId="{00000000-0000-0000-0000-000000000000}"/>
          </ac:spMkLst>
        </pc:spChg>
        <pc:spChg chg="mod">
          <ac:chgData name="Cao Tianyue" userId="002e49554a3b1526" providerId="LiveId" clId="{AB94867C-7F1F-4F52-A7CC-1BBF41B9F577}" dt="2020-11-20T02:42:50.305" v="34364" actId="947"/>
          <ac:spMkLst>
            <pc:docMk/>
            <pc:sldMk cId="0" sldId="300"/>
            <ac:spMk id="10086" creationId="{00000000-0000-0000-0000-000000000000}"/>
          </ac:spMkLst>
        </pc:spChg>
        <pc:spChg chg="mod">
          <ac:chgData name="Cao Tianyue" userId="002e49554a3b1526" providerId="LiveId" clId="{AB94867C-7F1F-4F52-A7CC-1BBF41B9F577}" dt="2020-11-20T02:42:50.300" v="34283" actId="947"/>
          <ac:spMkLst>
            <pc:docMk/>
            <pc:sldMk cId="0" sldId="300"/>
            <ac:spMk id="10087" creationId="{00000000-0000-0000-0000-000000000000}"/>
          </ac:spMkLst>
        </pc:spChg>
        <pc:spChg chg="mod">
          <ac:chgData name="Cao Tianyue" userId="002e49554a3b1526" providerId="LiveId" clId="{AB94867C-7F1F-4F52-A7CC-1BBF41B9F577}" dt="2020-11-20T02:42:50.331" v="34764" actId="947"/>
          <ac:spMkLst>
            <pc:docMk/>
            <pc:sldMk cId="0" sldId="300"/>
            <ac:spMk id="10089" creationId="{00000000-0000-0000-0000-000000000000}"/>
          </ac:spMkLst>
        </pc:spChg>
        <pc:spChg chg="mod">
          <ac:chgData name="Cao Tianyue" userId="002e49554a3b1526" providerId="LiveId" clId="{AB94867C-7F1F-4F52-A7CC-1BBF41B9F577}" dt="2020-11-20T02:42:50.320" v="34607" actId="947"/>
          <ac:spMkLst>
            <pc:docMk/>
            <pc:sldMk cId="0" sldId="300"/>
            <ac:spMk id="10090" creationId="{00000000-0000-0000-0000-000000000000}"/>
          </ac:spMkLst>
        </pc:spChg>
        <pc:spChg chg="mod">
          <ac:chgData name="Cao Tianyue" userId="002e49554a3b1526" providerId="LiveId" clId="{AB94867C-7F1F-4F52-A7CC-1BBF41B9F577}" dt="2020-11-20T02:42:50.314" v="34493" actId="947"/>
          <ac:spMkLst>
            <pc:docMk/>
            <pc:sldMk cId="0" sldId="300"/>
            <ac:spMk id="10091" creationId="{00000000-0000-0000-0000-000000000000}"/>
          </ac:spMkLst>
        </pc:spChg>
        <pc:spChg chg="mod">
          <ac:chgData name="Cao Tianyue" userId="002e49554a3b1526" providerId="LiveId" clId="{AB94867C-7F1F-4F52-A7CC-1BBF41B9F577}" dt="2020-11-20T02:42:50.326" v="34700" actId="947"/>
          <ac:spMkLst>
            <pc:docMk/>
            <pc:sldMk cId="0" sldId="300"/>
            <ac:spMk id="10093" creationId="{00000000-0000-0000-0000-000000000000}"/>
          </ac:spMkLst>
        </pc:spChg>
        <pc:spChg chg="mod">
          <ac:chgData name="Cao Tianyue" userId="002e49554a3b1526" providerId="LiveId" clId="{AB94867C-7F1F-4F52-A7CC-1BBF41B9F577}" dt="2020-11-20T02:42:50.315" v="34525" actId="947"/>
          <ac:spMkLst>
            <pc:docMk/>
            <pc:sldMk cId="0" sldId="300"/>
            <ac:spMk id="10094" creationId="{00000000-0000-0000-0000-000000000000}"/>
          </ac:spMkLst>
        </pc:spChg>
        <pc:spChg chg="mod">
          <ac:chgData name="Cao Tianyue" userId="002e49554a3b1526" providerId="LiveId" clId="{AB94867C-7F1F-4F52-A7CC-1BBF41B9F577}" dt="2020-11-20T02:42:50.306" v="34375" actId="947"/>
          <ac:spMkLst>
            <pc:docMk/>
            <pc:sldMk cId="0" sldId="300"/>
            <ac:spMk id="10095" creationId="{00000000-0000-0000-0000-000000000000}"/>
          </ac:spMkLst>
        </pc:spChg>
        <pc:spChg chg="mod">
          <ac:chgData name="Cao Tianyue" userId="002e49554a3b1526" providerId="LiveId" clId="{AB94867C-7F1F-4F52-A7CC-1BBF41B9F577}" dt="2020-11-20T02:42:50.332" v="34770" actId="947"/>
          <ac:spMkLst>
            <pc:docMk/>
            <pc:sldMk cId="0" sldId="300"/>
            <ac:spMk id="10097" creationId="{00000000-0000-0000-0000-000000000000}"/>
          </ac:spMkLst>
        </pc:spChg>
        <pc:spChg chg="mod">
          <ac:chgData name="Cao Tianyue" userId="002e49554a3b1526" providerId="LiveId" clId="{AB94867C-7F1F-4F52-A7CC-1BBF41B9F577}" dt="2020-11-20T02:42:50.321" v="34615" actId="947"/>
          <ac:spMkLst>
            <pc:docMk/>
            <pc:sldMk cId="0" sldId="300"/>
            <ac:spMk id="10098" creationId="{00000000-0000-0000-0000-000000000000}"/>
          </ac:spMkLst>
        </pc:spChg>
        <pc:spChg chg="mod">
          <ac:chgData name="Cao Tianyue" userId="002e49554a3b1526" providerId="LiveId" clId="{AB94867C-7F1F-4F52-A7CC-1BBF41B9F577}" dt="2020-11-20T02:42:50.313" v="34488" actId="947"/>
          <ac:spMkLst>
            <pc:docMk/>
            <pc:sldMk cId="0" sldId="300"/>
            <ac:spMk id="10099" creationId="{00000000-0000-0000-0000-000000000000}"/>
          </ac:spMkLst>
        </pc:spChg>
        <pc:spChg chg="mod">
          <ac:chgData name="Cao Tianyue" userId="002e49554a3b1526" providerId="LiveId" clId="{AB94867C-7F1F-4F52-A7CC-1BBF41B9F577}" dt="2020-11-20T02:42:50.307" v="34394" actId="947"/>
          <ac:spMkLst>
            <pc:docMk/>
            <pc:sldMk cId="0" sldId="300"/>
            <ac:spMk id="10100" creationId="{00000000-0000-0000-0000-000000000000}"/>
          </ac:spMkLst>
        </pc:spChg>
        <pc:spChg chg="mod">
          <ac:chgData name="Cao Tianyue" userId="002e49554a3b1526" providerId="LiveId" clId="{AB94867C-7F1F-4F52-A7CC-1BBF41B9F577}" dt="2020-11-20T02:42:50.333" v="34791" actId="947"/>
          <ac:spMkLst>
            <pc:docMk/>
            <pc:sldMk cId="0" sldId="300"/>
            <ac:spMk id="10102" creationId="{00000000-0000-0000-0000-000000000000}"/>
          </ac:spMkLst>
        </pc:spChg>
        <pc:spChg chg="mod">
          <ac:chgData name="Cao Tianyue" userId="002e49554a3b1526" providerId="LiveId" clId="{AB94867C-7F1F-4F52-A7CC-1BBF41B9F577}" dt="2020-11-20T02:42:50.318" v="34566" actId="947"/>
          <ac:spMkLst>
            <pc:docMk/>
            <pc:sldMk cId="0" sldId="300"/>
            <ac:spMk id="10103" creationId="{00000000-0000-0000-0000-000000000000}"/>
          </ac:spMkLst>
        </pc:spChg>
        <pc:spChg chg="mod">
          <ac:chgData name="Cao Tianyue" userId="002e49554a3b1526" providerId="LiveId" clId="{AB94867C-7F1F-4F52-A7CC-1BBF41B9F577}" dt="2020-11-20T02:42:50.307" v="34398" actId="947"/>
          <ac:spMkLst>
            <pc:docMk/>
            <pc:sldMk cId="0" sldId="300"/>
            <ac:spMk id="10104" creationId="{00000000-0000-0000-0000-000000000000}"/>
          </ac:spMkLst>
        </pc:spChg>
        <pc:spChg chg="mod">
          <ac:chgData name="Cao Tianyue" userId="002e49554a3b1526" providerId="LiveId" clId="{AB94867C-7F1F-4F52-A7CC-1BBF41B9F577}" dt="2020-11-20T02:42:50.351" v="35098" actId="947"/>
          <ac:spMkLst>
            <pc:docMk/>
            <pc:sldMk cId="0" sldId="300"/>
            <ac:spMk id="10106" creationId="{00000000-0000-0000-0000-000000000000}"/>
          </ac:spMkLst>
        </pc:spChg>
        <pc:spChg chg="mod">
          <ac:chgData name="Cao Tianyue" userId="002e49554a3b1526" providerId="LiveId" clId="{AB94867C-7F1F-4F52-A7CC-1BBF41B9F577}" dt="2020-11-20T02:42:50.351" v="35094" actId="947"/>
          <ac:spMkLst>
            <pc:docMk/>
            <pc:sldMk cId="0" sldId="300"/>
            <ac:spMk id="10107" creationId="{00000000-0000-0000-0000-000000000000}"/>
          </ac:spMkLst>
        </pc:spChg>
        <pc:spChg chg="mod">
          <ac:chgData name="Cao Tianyue" userId="002e49554a3b1526" providerId="LiveId" clId="{AB94867C-7F1F-4F52-A7CC-1BBF41B9F577}" dt="2020-11-20T02:42:50.350" v="35090" actId="947"/>
          <ac:spMkLst>
            <pc:docMk/>
            <pc:sldMk cId="0" sldId="300"/>
            <ac:spMk id="10108" creationId="{00000000-0000-0000-0000-000000000000}"/>
          </ac:spMkLst>
        </pc:spChg>
        <pc:spChg chg="mod">
          <ac:chgData name="Cao Tianyue" userId="002e49554a3b1526" providerId="LiveId" clId="{AB94867C-7F1F-4F52-A7CC-1BBF41B9F577}" dt="2020-11-20T02:42:50.330" v="34749" actId="947"/>
          <ac:spMkLst>
            <pc:docMk/>
            <pc:sldMk cId="0" sldId="300"/>
            <ac:spMk id="10110" creationId="{00000000-0000-0000-0000-000000000000}"/>
          </ac:spMkLst>
        </pc:spChg>
        <pc:spChg chg="mod">
          <ac:chgData name="Cao Tianyue" userId="002e49554a3b1526" providerId="LiveId" clId="{AB94867C-7F1F-4F52-A7CC-1BBF41B9F577}" dt="2020-11-20T02:42:50.318" v="34564" actId="947"/>
          <ac:spMkLst>
            <pc:docMk/>
            <pc:sldMk cId="0" sldId="300"/>
            <ac:spMk id="10111" creationId="{00000000-0000-0000-0000-000000000000}"/>
          </ac:spMkLst>
        </pc:spChg>
        <pc:spChg chg="mod">
          <ac:chgData name="Cao Tianyue" userId="002e49554a3b1526" providerId="LiveId" clId="{AB94867C-7F1F-4F52-A7CC-1BBF41B9F577}" dt="2020-11-20T02:42:50.333" v="34795" actId="947"/>
          <ac:spMkLst>
            <pc:docMk/>
            <pc:sldMk cId="0" sldId="300"/>
            <ac:spMk id="10113" creationId="{00000000-0000-0000-0000-000000000000}"/>
          </ac:spMkLst>
        </pc:spChg>
        <pc:spChg chg="mod">
          <ac:chgData name="Cao Tianyue" userId="002e49554a3b1526" providerId="LiveId" clId="{AB94867C-7F1F-4F52-A7CC-1BBF41B9F577}" dt="2020-11-20T02:42:50.323" v="34638" actId="947"/>
          <ac:spMkLst>
            <pc:docMk/>
            <pc:sldMk cId="0" sldId="300"/>
            <ac:spMk id="10114" creationId="{00000000-0000-0000-0000-000000000000}"/>
          </ac:spMkLst>
        </pc:spChg>
        <pc:spChg chg="mod">
          <ac:chgData name="Cao Tianyue" userId="002e49554a3b1526" providerId="LiveId" clId="{AB94867C-7F1F-4F52-A7CC-1BBF41B9F577}" dt="2020-11-20T02:42:50.315" v="34524" actId="947"/>
          <ac:spMkLst>
            <pc:docMk/>
            <pc:sldMk cId="0" sldId="300"/>
            <ac:spMk id="10115" creationId="{00000000-0000-0000-0000-000000000000}"/>
          </ac:spMkLst>
        </pc:spChg>
        <pc:spChg chg="mod">
          <ac:chgData name="Cao Tianyue" userId="002e49554a3b1526" providerId="LiveId" clId="{AB94867C-7F1F-4F52-A7CC-1BBF41B9F577}" dt="2020-11-20T02:42:50.308" v="34412" actId="947"/>
          <ac:spMkLst>
            <pc:docMk/>
            <pc:sldMk cId="0" sldId="300"/>
            <ac:spMk id="10116" creationId="{00000000-0000-0000-0000-000000000000}"/>
          </ac:spMkLst>
        </pc:spChg>
        <pc:spChg chg="mod">
          <ac:chgData name="Cao Tianyue" userId="002e49554a3b1526" providerId="LiveId" clId="{AB94867C-7F1F-4F52-A7CC-1BBF41B9F577}" dt="2020-11-20T02:42:50.303" v="34330" actId="947"/>
          <ac:spMkLst>
            <pc:docMk/>
            <pc:sldMk cId="0" sldId="300"/>
            <ac:spMk id="10117" creationId="{00000000-0000-0000-0000-000000000000}"/>
          </ac:spMkLst>
        </pc:spChg>
        <pc:spChg chg="mod">
          <ac:chgData name="Cao Tianyue" userId="002e49554a3b1526" providerId="LiveId" clId="{AB94867C-7F1F-4F52-A7CC-1BBF41B9F577}" dt="2020-11-20T02:42:50.333" v="34792" actId="947"/>
          <ac:spMkLst>
            <pc:docMk/>
            <pc:sldMk cId="0" sldId="300"/>
            <ac:spMk id="10119" creationId="{00000000-0000-0000-0000-000000000000}"/>
          </ac:spMkLst>
        </pc:spChg>
        <pc:spChg chg="mod">
          <ac:chgData name="Cao Tianyue" userId="002e49554a3b1526" providerId="LiveId" clId="{AB94867C-7F1F-4F52-A7CC-1BBF41B9F577}" dt="2020-11-20T02:42:50.323" v="34636" actId="947"/>
          <ac:spMkLst>
            <pc:docMk/>
            <pc:sldMk cId="0" sldId="300"/>
            <ac:spMk id="10120" creationId="{00000000-0000-0000-0000-000000000000}"/>
          </ac:spMkLst>
        </pc:spChg>
        <pc:spChg chg="mod">
          <ac:chgData name="Cao Tianyue" userId="002e49554a3b1526" providerId="LiveId" clId="{AB94867C-7F1F-4F52-A7CC-1BBF41B9F577}" dt="2020-11-20T02:42:50.327" v="34711" actId="947"/>
          <ac:spMkLst>
            <pc:docMk/>
            <pc:sldMk cId="0" sldId="300"/>
            <ac:spMk id="10122" creationId="{00000000-0000-0000-0000-000000000000}"/>
          </ac:spMkLst>
        </pc:spChg>
        <pc:spChg chg="mod">
          <ac:chgData name="Cao Tianyue" userId="002e49554a3b1526" providerId="LiveId" clId="{AB94867C-7F1F-4F52-A7CC-1BBF41B9F577}" dt="2020-11-20T02:42:50.314" v="34500" actId="947"/>
          <ac:spMkLst>
            <pc:docMk/>
            <pc:sldMk cId="0" sldId="300"/>
            <ac:spMk id="10123" creationId="{00000000-0000-0000-0000-000000000000}"/>
          </ac:spMkLst>
        </pc:spChg>
        <pc:spChg chg="mod">
          <ac:chgData name="Cao Tianyue" userId="002e49554a3b1526" providerId="LiveId" clId="{AB94867C-7F1F-4F52-A7CC-1BBF41B9F577}" dt="2020-11-20T02:42:50.304" v="34351" actId="947"/>
          <ac:spMkLst>
            <pc:docMk/>
            <pc:sldMk cId="0" sldId="300"/>
            <ac:spMk id="10124" creationId="{00000000-0000-0000-0000-000000000000}"/>
          </ac:spMkLst>
        </pc:spChg>
        <pc:spChg chg="mod">
          <ac:chgData name="Cao Tianyue" userId="002e49554a3b1526" providerId="LiveId" clId="{AB94867C-7F1F-4F52-A7CC-1BBF41B9F577}" dt="2020-11-20T02:42:50.299" v="34275" actId="947"/>
          <ac:spMkLst>
            <pc:docMk/>
            <pc:sldMk cId="0" sldId="300"/>
            <ac:spMk id="10125" creationId="{00000000-0000-0000-0000-000000000000}"/>
          </ac:spMkLst>
        </pc:spChg>
        <pc:spChg chg="mod">
          <ac:chgData name="Cao Tianyue" userId="002e49554a3b1526" providerId="LiveId" clId="{AB94867C-7F1F-4F52-A7CC-1BBF41B9F577}" dt="2020-11-20T02:42:50.332" v="34782" actId="947"/>
          <ac:spMkLst>
            <pc:docMk/>
            <pc:sldMk cId="0" sldId="300"/>
            <ac:spMk id="10127" creationId="{00000000-0000-0000-0000-000000000000}"/>
          </ac:spMkLst>
        </pc:spChg>
        <pc:spChg chg="mod">
          <ac:chgData name="Cao Tianyue" userId="002e49554a3b1526" providerId="LiveId" clId="{AB94867C-7F1F-4F52-A7CC-1BBF41B9F577}" dt="2020-11-20T02:42:50.321" v="34613" actId="947"/>
          <ac:spMkLst>
            <pc:docMk/>
            <pc:sldMk cId="0" sldId="300"/>
            <ac:spMk id="10128" creationId="{00000000-0000-0000-0000-000000000000}"/>
          </ac:spMkLst>
        </pc:spChg>
        <pc:spChg chg="mod">
          <ac:chgData name="Cao Tianyue" userId="002e49554a3b1526" providerId="LiveId" clId="{AB94867C-7F1F-4F52-A7CC-1BBF41B9F577}" dt="2020-11-20T02:42:50.314" v="34498" actId="947"/>
          <ac:spMkLst>
            <pc:docMk/>
            <pc:sldMk cId="0" sldId="300"/>
            <ac:spMk id="10129" creationId="{00000000-0000-0000-0000-000000000000}"/>
          </ac:spMkLst>
        </pc:spChg>
        <pc:spChg chg="mod">
          <ac:chgData name="Cao Tianyue" userId="002e49554a3b1526" providerId="LiveId" clId="{AB94867C-7F1F-4F52-A7CC-1BBF41B9F577}" dt="2020-11-20T02:42:50.307" v="34392" actId="947"/>
          <ac:spMkLst>
            <pc:docMk/>
            <pc:sldMk cId="0" sldId="300"/>
            <ac:spMk id="10130" creationId="{00000000-0000-0000-0000-000000000000}"/>
          </ac:spMkLst>
        </pc:spChg>
        <pc:spChg chg="mod">
          <ac:chgData name="Cao Tianyue" userId="002e49554a3b1526" providerId="LiveId" clId="{AB94867C-7F1F-4F52-A7CC-1BBF41B9F577}" dt="2020-11-20T02:42:50.302" v="34312" actId="947"/>
          <ac:spMkLst>
            <pc:docMk/>
            <pc:sldMk cId="0" sldId="300"/>
            <ac:spMk id="10131" creationId="{00000000-0000-0000-0000-000000000000}"/>
          </ac:spMkLst>
        </pc:spChg>
        <pc:spChg chg="mod">
          <ac:chgData name="Cao Tianyue" userId="002e49554a3b1526" providerId="LiveId" clId="{AB94867C-7F1F-4F52-A7CC-1BBF41B9F577}" dt="2020-11-20T02:42:50.299" v="34261" actId="947"/>
          <ac:spMkLst>
            <pc:docMk/>
            <pc:sldMk cId="0" sldId="300"/>
            <ac:spMk id="10132" creationId="{00000000-0000-0000-0000-000000000000}"/>
          </ac:spMkLst>
        </pc:spChg>
        <pc:spChg chg="mod">
          <ac:chgData name="Cao Tianyue" userId="002e49554a3b1526" providerId="LiveId" clId="{AB94867C-7F1F-4F52-A7CC-1BBF41B9F577}" dt="2020-11-20T02:42:50.296" v="34227" actId="947"/>
          <ac:spMkLst>
            <pc:docMk/>
            <pc:sldMk cId="0" sldId="300"/>
            <ac:spMk id="10133" creationId="{00000000-0000-0000-0000-000000000000}"/>
          </ac:spMkLst>
        </pc:spChg>
        <pc:spChg chg="mod">
          <ac:chgData name="Cao Tianyue" userId="002e49554a3b1526" providerId="LiveId" clId="{AB94867C-7F1F-4F52-A7CC-1BBF41B9F577}" dt="2020-11-20T02:42:50.295" v="34204" actId="947"/>
          <ac:spMkLst>
            <pc:docMk/>
            <pc:sldMk cId="0" sldId="300"/>
            <ac:spMk id="10134" creationId="{00000000-0000-0000-0000-000000000000}"/>
          </ac:spMkLst>
        </pc:spChg>
        <pc:spChg chg="mod">
          <ac:chgData name="Cao Tianyue" userId="002e49554a3b1526" providerId="LiveId" clId="{AB94867C-7F1F-4F52-A7CC-1BBF41B9F577}" dt="2020-11-20T02:42:50.294" v="34184" actId="947"/>
          <ac:spMkLst>
            <pc:docMk/>
            <pc:sldMk cId="0" sldId="300"/>
            <ac:spMk id="10135" creationId="{00000000-0000-0000-0000-000000000000}"/>
          </ac:spMkLst>
        </pc:spChg>
        <pc:spChg chg="mod">
          <ac:chgData name="Cao Tianyue" userId="002e49554a3b1526" providerId="LiveId" clId="{AB94867C-7F1F-4F52-A7CC-1BBF41B9F577}" dt="2020-11-20T02:42:50.350" v="35086" actId="947"/>
          <ac:spMkLst>
            <pc:docMk/>
            <pc:sldMk cId="0" sldId="300"/>
            <ac:spMk id="10137" creationId="{00000000-0000-0000-0000-000000000000}"/>
          </ac:spMkLst>
        </pc:spChg>
        <pc:spChg chg="mod">
          <ac:chgData name="Cao Tianyue" userId="002e49554a3b1526" providerId="LiveId" clId="{AB94867C-7F1F-4F52-A7CC-1BBF41B9F577}" dt="2020-11-20T02:42:50.350" v="35082" actId="947"/>
          <ac:spMkLst>
            <pc:docMk/>
            <pc:sldMk cId="0" sldId="300"/>
            <ac:spMk id="10138" creationId="{00000000-0000-0000-0000-000000000000}"/>
          </ac:spMkLst>
        </pc:spChg>
        <pc:spChg chg="mod">
          <ac:chgData name="Cao Tianyue" userId="002e49554a3b1526" providerId="LiveId" clId="{AB94867C-7F1F-4F52-A7CC-1BBF41B9F577}" dt="2020-11-20T02:42:50.349" v="35078" actId="947"/>
          <ac:spMkLst>
            <pc:docMk/>
            <pc:sldMk cId="0" sldId="300"/>
            <ac:spMk id="10140" creationId="{00000000-0000-0000-0000-000000000000}"/>
          </ac:spMkLst>
        </pc:spChg>
        <pc:spChg chg="mod">
          <ac:chgData name="Cao Tianyue" userId="002e49554a3b1526" providerId="LiveId" clId="{AB94867C-7F1F-4F52-A7CC-1BBF41B9F577}" dt="2020-11-20T02:42:50.349" v="35074" actId="947"/>
          <ac:spMkLst>
            <pc:docMk/>
            <pc:sldMk cId="0" sldId="300"/>
            <ac:spMk id="10141" creationId="{00000000-0000-0000-0000-000000000000}"/>
          </ac:spMkLst>
        </pc:spChg>
        <pc:spChg chg="mod">
          <ac:chgData name="Cao Tianyue" userId="002e49554a3b1526" providerId="LiveId" clId="{AB94867C-7F1F-4F52-A7CC-1BBF41B9F577}" dt="2020-11-20T02:42:50.349" v="35070" actId="947"/>
          <ac:spMkLst>
            <pc:docMk/>
            <pc:sldMk cId="0" sldId="300"/>
            <ac:spMk id="10142" creationId="{00000000-0000-0000-0000-000000000000}"/>
          </ac:spMkLst>
        </pc:spChg>
        <pc:spChg chg="mod">
          <ac:chgData name="Cao Tianyue" userId="002e49554a3b1526" providerId="LiveId" clId="{AB94867C-7F1F-4F52-A7CC-1BBF41B9F577}" dt="2020-11-20T02:42:50.349" v="35066" actId="947"/>
          <ac:spMkLst>
            <pc:docMk/>
            <pc:sldMk cId="0" sldId="300"/>
            <ac:spMk id="10144" creationId="{00000000-0000-0000-0000-000000000000}"/>
          </ac:spMkLst>
        </pc:spChg>
        <pc:spChg chg="mod">
          <ac:chgData name="Cao Tianyue" userId="002e49554a3b1526" providerId="LiveId" clId="{AB94867C-7F1F-4F52-A7CC-1BBF41B9F577}" dt="2020-11-20T02:42:50.348" v="35062" actId="947"/>
          <ac:spMkLst>
            <pc:docMk/>
            <pc:sldMk cId="0" sldId="300"/>
            <ac:spMk id="10145" creationId="{00000000-0000-0000-0000-000000000000}"/>
          </ac:spMkLst>
        </pc:spChg>
        <pc:spChg chg="mod">
          <ac:chgData name="Cao Tianyue" userId="002e49554a3b1526" providerId="LiveId" clId="{AB94867C-7F1F-4F52-A7CC-1BBF41B9F577}" dt="2020-11-20T02:42:50.348" v="35058" actId="947"/>
          <ac:spMkLst>
            <pc:docMk/>
            <pc:sldMk cId="0" sldId="300"/>
            <ac:spMk id="10146" creationId="{00000000-0000-0000-0000-000000000000}"/>
          </ac:spMkLst>
        </pc:spChg>
        <pc:spChg chg="mod">
          <ac:chgData name="Cao Tianyue" userId="002e49554a3b1526" providerId="LiveId" clId="{AB94867C-7F1F-4F52-A7CC-1BBF41B9F577}" dt="2020-11-20T02:42:50.348" v="35054" actId="947"/>
          <ac:spMkLst>
            <pc:docMk/>
            <pc:sldMk cId="0" sldId="300"/>
            <ac:spMk id="10147" creationId="{00000000-0000-0000-0000-000000000000}"/>
          </ac:spMkLst>
        </pc:spChg>
        <pc:spChg chg="mod">
          <ac:chgData name="Cao Tianyue" userId="002e49554a3b1526" providerId="LiveId" clId="{AB94867C-7F1F-4F52-A7CC-1BBF41B9F577}" dt="2020-11-20T02:42:50.331" v="34760" actId="947"/>
          <ac:spMkLst>
            <pc:docMk/>
            <pc:sldMk cId="0" sldId="300"/>
            <ac:spMk id="10149" creationId="{00000000-0000-0000-0000-000000000000}"/>
          </ac:spMkLst>
        </pc:spChg>
        <pc:spChg chg="mod">
          <ac:chgData name="Cao Tianyue" userId="002e49554a3b1526" providerId="LiveId" clId="{AB94867C-7F1F-4F52-A7CC-1BBF41B9F577}" dt="2020-11-20T02:42:50.320" v="34602" actId="947"/>
          <ac:spMkLst>
            <pc:docMk/>
            <pc:sldMk cId="0" sldId="300"/>
            <ac:spMk id="10150" creationId="{00000000-0000-0000-0000-000000000000}"/>
          </ac:spMkLst>
        </pc:spChg>
        <pc:spChg chg="mod">
          <ac:chgData name="Cao Tianyue" userId="002e49554a3b1526" providerId="LiveId" clId="{AB94867C-7F1F-4F52-A7CC-1BBF41B9F577}" dt="2020-11-20T02:42:50.331" v="34769" actId="947"/>
          <ac:spMkLst>
            <pc:docMk/>
            <pc:sldMk cId="0" sldId="300"/>
            <ac:spMk id="10152" creationId="{00000000-0000-0000-0000-000000000000}"/>
          </ac:spMkLst>
        </pc:spChg>
        <pc:spChg chg="mod">
          <ac:chgData name="Cao Tianyue" userId="002e49554a3b1526" providerId="LiveId" clId="{AB94867C-7F1F-4F52-A7CC-1BBF41B9F577}" dt="2020-11-20T02:42:50.317" v="34550" actId="947"/>
          <ac:spMkLst>
            <pc:docMk/>
            <pc:sldMk cId="0" sldId="300"/>
            <ac:spMk id="10153" creationId="{00000000-0000-0000-0000-000000000000}"/>
          </ac:spMkLst>
        </pc:spChg>
        <pc:spChg chg="mod">
          <ac:chgData name="Cao Tianyue" userId="002e49554a3b1526" providerId="LiveId" clId="{AB94867C-7F1F-4F52-A7CC-1BBF41B9F577}" dt="2020-11-20T02:42:50.307" v="34389" actId="947"/>
          <ac:spMkLst>
            <pc:docMk/>
            <pc:sldMk cId="0" sldId="300"/>
            <ac:spMk id="10154" creationId="{00000000-0000-0000-0000-000000000000}"/>
          </ac:spMkLst>
        </pc:spChg>
        <pc:spChg chg="mod">
          <ac:chgData name="Cao Tianyue" userId="002e49554a3b1526" providerId="LiveId" clId="{AB94867C-7F1F-4F52-A7CC-1BBF41B9F577}" dt="2020-11-20T02:42:50.327" v="34706" actId="947"/>
          <ac:spMkLst>
            <pc:docMk/>
            <pc:sldMk cId="0" sldId="300"/>
            <ac:spMk id="10156" creationId="{00000000-0000-0000-0000-000000000000}"/>
          </ac:spMkLst>
        </pc:spChg>
        <pc:spChg chg="mod">
          <ac:chgData name="Cao Tianyue" userId="002e49554a3b1526" providerId="LiveId" clId="{AB94867C-7F1F-4F52-A7CC-1BBF41B9F577}" dt="2020-11-20T02:42:50.314" v="34504" actId="947"/>
          <ac:spMkLst>
            <pc:docMk/>
            <pc:sldMk cId="0" sldId="300"/>
            <ac:spMk id="10157" creationId="{00000000-0000-0000-0000-000000000000}"/>
          </ac:spMkLst>
        </pc:spChg>
        <pc:spChg chg="mod">
          <ac:chgData name="Cao Tianyue" userId="002e49554a3b1526" providerId="LiveId" clId="{AB94867C-7F1F-4F52-A7CC-1BBF41B9F577}" dt="2020-11-20T02:42:50.305" v="34367" actId="947"/>
          <ac:spMkLst>
            <pc:docMk/>
            <pc:sldMk cId="0" sldId="300"/>
            <ac:spMk id="10158" creationId="{00000000-0000-0000-0000-000000000000}"/>
          </ac:spMkLst>
        </pc:spChg>
        <pc:spChg chg="mod">
          <ac:chgData name="Cao Tianyue" userId="002e49554a3b1526" providerId="LiveId" clId="{AB94867C-7F1F-4F52-A7CC-1BBF41B9F577}" dt="2020-11-20T02:42:50.301" v="34292" actId="947"/>
          <ac:spMkLst>
            <pc:docMk/>
            <pc:sldMk cId="0" sldId="300"/>
            <ac:spMk id="10159" creationId="{00000000-0000-0000-0000-000000000000}"/>
          </ac:spMkLst>
        </pc:spChg>
        <pc:spChg chg="mod">
          <ac:chgData name="Cao Tianyue" userId="002e49554a3b1526" providerId="LiveId" clId="{AB94867C-7F1F-4F52-A7CC-1BBF41B9F577}" dt="2020-11-20T02:42:50.327" v="34703" actId="947"/>
          <ac:spMkLst>
            <pc:docMk/>
            <pc:sldMk cId="0" sldId="300"/>
            <ac:spMk id="10161" creationId="{00000000-0000-0000-0000-000000000000}"/>
          </ac:spMkLst>
        </pc:spChg>
        <pc:spChg chg="mod">
          <ac:chgData name="Cao Tianyue" userId="002e49554a3b1526" providerId="LiveId" clId="{AB94867C-7F1F-4F52-A7CC-1BBF41B9F577}" dt="2020-11-20T02:42:50.313" v="34483" actId="947"/>
          <ac:spMkLst>
            <pc:docMk/>
            <pc:sldMk cId="0" sldId="300"/>
            <ac:spMk id="10162" creationId="{00000000-0000-0000-0000-000000000000}"/>
          </ac:spMkLst>
        </pc:spChg>
        <pc:spChg chg="mod">
          <ac:chgData name="Cao Tianyue" userId="002e49554a3b1526" providerId="LiveId" clId="{AB94867C-7F1F-4F52-A7CC-1BBF41B9F577}" dt="2020-11-20T02:42:50.334" v="34821" actId="947"/>
          <ac:spMkLst>
            <pc:docMk/>
            <pc:sldMk cId="0" sldId="300"/>
            <ac:spMk id="10164" creationId="{00000000-0000-0000-0000-000000000000}"/>
          </ac:spMkLst>
        </pc:spChg>
        <pc:spChg chg="mod">
          <ac:chgData name="Cao Tianyue" userId="002e49554a3b1526" providerId="LiveId" clId="{AB94867C-7F1F-4F52-A7CC-1BBF41B9F577}" dt="2020-11-20T02:42:50.319" v="34581" actId="947"/>
          <ac:spMkLst>
            <pc:docMk/>
            <pc:sldMk cId="0" sldId="300"/>
            <ac:spMk id="10165" creationId="{00000000-0000-0000-0000-000000000000}"/>
          </ac:spMkLst>
        </pc:spChg>
        <pc:spChg chg="mod">
          <ac:chgData name="Cao Tianyue" userId="002e49554a3b1526" providerId="LiveId" clId="{AB94867C-7F1F-4F52-A7CC-1BBF41B9F577}" dt="2020-11-20T02:42:50.307" v="34390" actId="947"/>
          <ac:spMkLst>
            <pc:docMk/>
            <pc:sldMk cId="0" sldId="300"/>
            <ac:spMk id="10166" creationId="{00000000-0000-0000-0000-000000000000}"/>
          </ac:spMkLst>
        </pc:spChg>
        <pc:spChg chg="mod">
          <ac:chgData name="Cao Tianyue" userId="002e49554a3b1526" providerId="LiveId" clId="{AB94867C-7F1F-4F52-A7CC-1BBF41B9F577}" dt="2020-11-20T02:42:50.301" v="34303" actId="947"/>
          <ac:spMkLst>
            <pc:docMk/>
            <pc:sldMk cId="0" sldId="300"/>
            <ac:spMk id="10167" creationId="{00000000-0000-0000-0000-000000000000}"/>
          </ac:spMkLst>
        </pc:spChg>
        <pc:spChg chg="mod">
          <ac:chgData name="Cao Tianyue" userId="002e49554a3b1526" providerId="LiveId" clId="{AB94867C-7F1F-4F52-A7CC-1BBF41B9F577}" dt="2020-11-20T02:42:50.348" v="35050" actId="947"/>
          <ac:spMkLst>
            <pc:docMk/>
            <pc:sldMk cId="0" sldId="300"/>
            <ac:spMk id="10169" creationId="{00000000-0000-0000-0000-000000000000}"/>
          </ac:spMkLst>
        </pc:spChg>
        <pc:spChg chg="mod">
          <ac:chgData name="Cao Tianyue" userId="002e49554a3b1526" providerId="LiveId" clId="{AB94867C-7F1F-4F52-A7CC-1BBF41B9F577}" dt="2020-11-20T02:42:50.347" v="35046" actId="947"/>
          <ac:spMkLst>
            <pc:docMk/>
            <pc:sldMk cId="0" sldId="300"/>
            <ac:spMk id="10170" creationId="{00000000-0000-0000-0000-000000000000}"/>
          </ac:spMkLst>
        </pc:spChg>
        <pc:spChg chg="mod">
          <ac:chgData name="Cao Tianyue" userId="002e49554a3b1526" providerId="LiveId" clId="{AB94867C-7F1F-4F52-A7CC-1BBF41B9F577}" dt="2020-11-20T02:42:50.347" v="35042" actId="947"/>
          <ac:spMkLst>
            <pc:docMk/>
            <pc:sldMk cId="0" sldId="300"/>
            <ac:spMk id="10172" creationId="{00000000-0000-0000-0000-000000000000}"/>
          </ac:spMkLst>
        </pc:spChg>
        <pc:spChg chg="mod">
          <ac:chgData name="Cao Tianyue" userId="002e49554a3b1526" providerId="LiveId" clId="{AB94867C-7F1F-4F52-A7CC-1BBF41B9F577}" dt="2020-11-20T02:42:50.346" v="35038" actId="947"/>
          <ac:spMkLst>
            <pc:docMk/>
            <pc:sldMk cId="0" sldId="300"/>
            <ac:spMk id="10173" creationId="{00000000-0000-0000-0000-000000000000}"/>
          </ac:spMkLst>
        </pc:spChg>
        <pc:spChg chg="mod">
          <ac:chgData name="Cao Tianyue" userId="002e49554a3b1526" providerId="LiveId" clId="{AB94867C-7F1F-4F52-A7CC-1BBF41B9F577}" dt="2020-11-20T02:42:50.346" v="35034" actId="947"/>
          <ac:spMkLst>
            <pc:docMk/>
            <pc:sldMk cId="0" sldId="300"/>
            <ac:spMk id="10174" creationId="{00000000-0000-0000-0000-000000000000}"/>
          </ac:spMkLst>
        </pc:spChg>
        <pc:spChg chg="mod">
          <ac:chgData name="Cao Tianyue" userId="002e49554a3b1526" providerId="LiveId" clId="{AB94867C-7F1F-4F52-A7CC-1BBF41B9F577}" dt="2020-11-20T02:42:50.346" v="35030" actId="947"/>
          <ac:spMkLst>
            <pc:docMk/>
            <pc:sldMk cId="0" sldId="300"/>
            <ac:spMk id="10175" creationId="{00000000-0000-0000-0000-000000000000}"/>
          </ac:spMkLst>
        </pc:spChg>
        <pc:spChg chg="mod">
          <ac:chgData name="Cao Tianyue" userId="002e49554a3b1526" providerId="LiveId" clId="{AB94867C-7F1F-4F52-A7CC-1BBF41B9F577}" dt="2020-11-20T02:42:50.346" v="35026" actId="947"/>
          <ac:spMkLst>
            <pc:docMk/>
            <pc:sldMk cId="0" sldId="300"/>
            <ac:spMk id="10176" creationId="{00000000-0000-0000-0000-000000000000}"/>
          </ac:spMkLst>
        </pc:spChg>
        <pc:spChg chg="mod">
          <ac:chgData name="Cao Tianyue" userId="002e49554a3b1526" providerId="LiveId" clId="{AB94867C-7F1F-4F52-A7CC-1BBF41B9F577}" dt="2020-11-20T02:42:50.345" v="35022" actId="947"/>
          <ac:spMkLst>
            <pc:docMk/>
            <pc:sldMk cId="0" sldId="300"/>
            <ac:spMk id="10177" creationId="{00000000-0000-0000-0000-000000000000}"/>
          </ac:spMkLst>
        </pc:spChg>
        <pc:spChg chg="mod">
          <ac:chgData name="Cao Tianyue" userId="002e49554a3b1526" providerId="LiveId" clId="{AB94867C-7F1F-4F52-A7CC-1BBF41B9F577}" dt="2020-11-20T02:42:50.345" v="35018" actId="947"/>
          <ac:spMkLst>
            <pc:docMk/>
            <pc:sldMk cId="0" sldId="300"/>
            <ac:spMk id="10178" creationId="{00000000-0000-0000-0000-000000000000}"/>
          </ac:spMkLst>
        </pc:spChg>
        <pc:spChg chg="mod">
          <ac:chgData name="Cao Tianyue" userId="002e49554a3b1526" providerId="LiveId" clId="{AB94867C-7F1F-4F52-A7CC-1BBF41B9F577}" dt="2020-11-20T02:42:50.345" v="35014" actId="947"/>
          <ac:spMkLst>
            <pc:docMk/>
            <pc:sldMk cId="0" sldId="300"/>
            <ac:spMk id="10180" creationId="{00000000-0000-0000-0000-000000000000}"/>
          </ac:spMkLst>
        </pc:spChg>
        <pc:spChg chg="mod">
          <ac:chgData name="Cao Tianyue" userId="002e49554a3b1526" providerId="LiveId" clId="{AB94867C-7F1F-4F52-A7CC-1BBF41B9F577}" dt="2020-11-20T02:42:50.345" v="35010" actId="947"/>
          <ac:spMkLst>
            <pc:docMk/>
            <pc:sldMk cId="0" sldId="300"/>
            <ac:spMk id="10181" creationId="{00000000-0000-0000-0000-000000000000}"/>
          </ac:spMkLst>
        </pc:spChg>
        <pc:spChg chg="mod">
          <ac:chgData name="Cao Tianyue" userId="002e49554a3b1526" providerId="LiveId" clId="{AB94867C-7F1F-4F52-A7CC-1BBF41B9F577}" dt="2020-11-20T02:42:50.345" v="35006" actId="947"/>
          <ac:spMkLst>
            <pc:docMk/>
            <pc:sldMk cId="0" sldId="300"/>
            <ac:spMk id="10182" creationId="{00000000-0000-0000-0000-000000000000}"/>
          </ac:spMkLst>
        </pc:spChg>
        <pc:spChg chg="mod">
          <ac:chgData name="Cao Tianyue" userId="002e49554a3b1526" providerId="LiveId" clId="{AB94867C-7F1F-4F52-A7CC-1BBF41B9F577}" dt="2020-11-20T02:42:50.344" v="35002" actId="947"/>
          <ac:spMkLst>
            <pc:docMk/>
            <pc:sldMk cId="0" sldId="300"/>
            <ac:spMk id="10183" creationId="{00000000-0000-0000-0000-000000000000}"/>
          </ac:spMkLst>
        </pc:spChg>
        <pc:spChg chg="mod">
          <ac:chgData name="Cao Tianyue" userId="002e49554a3b1526" providerId="LiveId" clId="{AB94867C-7F1F-4F52-A7CC-1BBF41B9F577}" dt="2020-11-20T02:42:50.344" v="34998" actId="947"/>
          <ac:spMkLst>
            <pc:docMk/>
            <pc:sldMk cId="0" sldId="300"/>
            <ac:spMk id="10184" creationId="{00000000-0000-0000-0000-000000000000}"/>
          </ac:spMkLst>
        </pc:spChg>
        <pc:spChg chg="mod">
          <ac:chgData name="Cao Tianyue" userId="002e49554a3b1526" providerId="LiveId" clId="{AB94867C-7F1F-4F52-A7CC-1BBF41B9F577}" dt="2020-11-20T02:42:50.332" v="34775" actId="947"/>
          <ac:spMkLst>
            <pc:docMk/>
            <pc:sldMk cId="0" sldId="300"/>
            <ac:spMk id="10186" creationId="{00000000-0000-0000-0000-000000000000}"/>
          </ac:spMkLst>
        </pc:spChg>
        <pc:spChg chg="mod">
          <ac:chgData name="Cao Tianyue" userId="002e49554a3b1526" providerId="LiveId" clId="{AB94867C-7F1F-4F52-A7CC-1BBF41B9F577}" dt="2020-11-20T02:42:50.318" v="34571" actId="947"/>
          <ac:spMkLst>
            <pc:docMk/>
            <pc:sldMk cId="0" sldId="300"/>
            <ac:spMk id="10187" creationId="{00000000-0000-0000-0000-000000000000}"/>
          </ac:spMkLst>
        </pc:spChg>
        <pc:spChg chg="mod">
          <ac:chgData name="Cao Tianyue" userId="002e49554a3b1526" providerId="LiveId" clId="{AB94867C-7F1F-4F52-A7CC-1BBF41B9F577}" dt="2020-11-20T02:42:50.333" v="34790" actId="947"/>
          <ac:spMkLst>
            <pc:docMk/>
            <pc:sldMk cId="0" sldId="300"/>
            <ac:spMk id="10189" creationId="{00000000-0000-0000-0000-000000000000}"/>
          </ac:spMkLst>
        </pc:spChg>
        <pc:spChg chg="mod">
          <ac:chgData name="Cao Tianyue" userId="002e49554a3b1526" providerId="LiveId" clId="{AB94867C-7F1F-4F52-A7CC-1BBF41B9F577}" dt="2020-11-20T02:42:50.317" v="34546" actId="947"/>
          <ac:spMkLst>
            <pc:docMk/>
            <pc:sldMk cId="0" sldId="300"/>
            <ac:spMk id="10190" creationId="{00000000-0000-0000-0000-000000000000}"/>
          </ac:spMkLst>
        </pc:spChg>
        <pc:spChg chg="mod">
          <ac:chgData name="Cao Tianyue" userId="002e49554a3b1526" providerId="LiveId" clId="{AB94867C-7F1F-4F52-A7CC-1BBF41B9F577}" dt="2020-11-20T02:42:50.307" v="34395" actId="947"/>
          <ac:spMkLst>
            <pc:docMk/>
            <pc:sldMk cId="0" sldId="300"/>
            <ac:spMk id="10191" creationId="{00000000-0000-0000-0000-000000000000}"/>
          </ac:spMkLst>
        </pc:spChg>
        <pc:spChg chg="mod">
          <ac:chgData name="Cao Tianyue" userId="002e49554a3b1526" providerId="LiveId" clId="{AB94867C-7F1F-4F52-A7CC-1BBF41B9F577}" dt="2020-11-20T02:42:50.301" v="34304" actId="947"/>
          <ac:spMkLst>
            <pc:docMk/>
            <pc:sldMk cId="0" sldId="300"/>
            <ac:spMk id="10192" creationId="{00000000-0000-0000-0000-000000000000}"/>
          </ac:spMkLst>
        </pc:spChg>
        <pc:spChg chg="mod">
          <ac:chgData name="Cao Tianyue" userId="002e49554a3b1526" providerId="LiveId" clId="{AB94867C-7F1F-4F52-A7CC-1BBF41B9F577}" dt="2020-11-20T02:42:50.298" v="34248" actId="947"/>
          <ac:spMkLst>
            <pc:docMk/>
            <pc:sldMk cId="0" sldId="300"/>
            <ac:spMk id="10193" creationId="{00000000-0000-0000-0000-000000000000}"/>
          </ac:spMkLst>
        </pc:spChg>
        <pc:spChg chg="mod">
          <ac:chgData name="Cao Tianyue" userId="002e49554a3b1526" providerId="LiveId" clId="{AB94867C-7F1F-4F52-A7CC-1BBF41B9F577}" dt="2020-11-20T02:42:50.296" v="34221" actId="947"/>
          <ac:spMkLst>
            <pc:docMk/>
            <pc:sldMk cId="0" sldId="300"/>
            <ac:spMk id="10194" creationId="{00000000-0000-0000-0000-000000000000}"/>
          </ac:spMkLst>
        </pc:spChg>
        <pc:spChg chg="mod">
          <ac:chgData name="Cao Tianyue" userId="002e49554a3b1526" providerId="LiveId" clId="{AB94867C-7F1F-4F52-A7CC-1BBF41B9F577}" dt="2020-11-20T02:42:50.294" v="34198" actId="947"/>
          <ac:spMkLst>
            <pc:docMk/>
            <pc:sldMk cId="0" sldId="300"/>
            <ac:spMk id="10195" creationId="{00000000-0000-0000-0000-000000000000}"/>
          </ac:spMkLst>
        </pc:spChg>
        <pc:spChg chg="mod">
          <ac:chgData name="Cao Tianyue" userId="002e49554a3b1526" providerId="LiveId" clId="{AB94867C-7F1F-4F52-A7CC-1BBF41B9F577}" dt="2020-11-20T02:42:50.293" v="34178" actId="947"/>
          <ac:spMkLst>
            <pc:docMk/>
            <pc:sldMk cId="0" sldId="300"/>
            <ac:spMk id="10196" creationId="{00000000-0000-0000-0000-000000000000}"/>
          </ac:spMkLst>
        </pc:spChg>
        <pc:spChg chg="mod">
          <ac:chgData name="Cao Tianyue" userId="002e49554a3b1526" providerId="LiveId" clId="{AB94867C-7F1F-4F52-A7CC-1BBF41B9F577}" dt="2020-11-20T02:42:50.293" v="34170" actId="947"/>
          <ac:spMkLst>
            <pc:docMk/>
            <pc:sldMk cId="0" sldId="300"/>
            <ac:spMk id="10197" creationId="{00000000-0000-0000-0000-000000000000}"/>
          </ac:spMkLst>
        </pc:spChg>
        <pc:spChg chg="mod">
          <ac:chgData name="Cao Tianyue" userId="002e49554a3b1526" providerId="LiveId" clId="{AB94867C-7F1F-4F52-A7CC-1BBF41B9F577}" dt="2020-11-20T02:42:50.332" v="34786" actId="947"/>
          <ac:spMkLst>
            <pc:docMk/>
            <pc:sldMk cId="0" sldId="300"/>
            <ac:spMk id="10199" creationId="{00000000-0000-0000-0000-000000000000}"/>
          </ac:spMkLst>
        </pc:spChg>
        <pc:spChg chg="mod">
          <ac:chgData name="Cao Tianyue" userId="002e49554a3b1526" providerId="LiveId" clId="{AB94867C-7F1F-4F52-A7CC-1BBF41B9F577}" dt="2020-11-20T02:42:50.321" v="34614" actId="947"/>
          <ac:spMkLst>
            <pc:docMk/>
            <pc:sldMk cId="0" sldId="300"/>
            <ac:spMk id="10200" creationId="{00000000-0000-0000-0000-000000000000}"/>
          </ac:spMkLst>
        </pc:spChg>
        <pc:spChg chg="mod">
          <ac:chgData name="Cao Tianyue" userId="002e49554a3b1526" providerId="LiveId" clId="{AB94867C-7F1F-4F52-A7CC-1BBF41B9F577}" dt="2020-11-20T02:42:50.313" v="34491" actId="947"/>
          <ac:spMkLst>
            <pc:docMk/>
            <pc:sldMk cId="0" sldId="300"/>
            <ac:spMk id="10201" creationId="{00000000-0000-0000-0000-000000000000}"/>
          </ac:spMkLst>
        </pc:spChg>
        <pc:spChg chg="mod">
          <ac:chgData name="Cao Tianyue" userId="002e49554a3b1526" providerId="LiveId" clId="{AB94867C-7F1F-4F52-A7CC-1BBF41B9F577}" dt="2020-11-20T02:42:50.329" v="34733" actId="947"/>
          <ac:spMkLst>
            <pc:docMk/>
            <pc:sldMk cId="0" sldId="300"/>
            <ac:spMk id="10203" creationId="{00000000-0000-0000-0000-000000000000}"/>
          </ac:spMkLst>
        </pc:spChg>
        <pc:spChg chg="mod">
          <ac:chgData name="Cao Tianyue" userId="002e49554a3b1526" providerId="LiveId" clId="{AB94867C-7F1F-4F52-A7CC-1BBF41B9F577}" dt="2020-11-20T02:42:50.319" v="34583" actId="947"/>
          <ac:spMkLst>
            <pc:docMk/>
            <pc:sldMk cId="0" sldId="300"/>
            <ac:spMk id="10204" creationId="{00000000-0000-0000-0000-000000000000}"/>
          </ac:spMkLst>
        </pc:spChg>
        <pc:spChg chg="mod">
          <ac:chgData name="Cao Tianyue" userId="002e49554a3b1526" providerId="LiveId" clId="{AB94867C-7F1F-4F52-A7CC-1BBF41B9F577}" dt="2020-11-20T02:42:50.312" v="34467" actId="947"/>
          <ac:spMkLst>
            <pc:docMk/>
            <pc:sldMk cId="0" sldId="300"/>
            <ac:spMk id="10205" creationId="{00000000-0000-0000-0000-000000000000}"/>
          </ac:spMkLst>
        </pc:spChg>
        <pc:spChg chg="mod">
          <ac:chgData name="Cao Tianyue" userId="002e49554a3b1526" providerId="LiveId" clId="{AB94867C-7F1F-4F52-A7CC-1BBF41B9F577}" dt="2020-11-20T02:42:50.333" v="34803" actId="947"/>
          <ac:spMkLst>
            <pc:docMk/>
            <pc:sldMk cId="0" sldId="300"/>
            <ac:spMk id="10207" creationId="{00000000-0000-0000-0000-000000000000}"/>
          </ac:spMkLst>
        </pc:spChg>
        <pc:spChg chg="mod">
          <ac:chgData name="Cao Tianyue" userId="002e49554a3b1526" providerId="LiveId" clId="{AB94867C-7F1F-4F52-A7CC-1BBF41B9F577}" dt="2020-11-20T02:42:50.318" v="34575" actId="947"/>
          <ac:spMkLst>
            <pc:docMk/>
            <pc:sldMk cId="0" sldId="300"/>
            <ac:spMk id="10208" creationId="{00000000-0000-0000-0000-000000000000}"/>
          </ac:spMkLst>
        </pc:spChg>
        <pc:spChg chg="mod">
          <ac:chgData name="Cao Tianyue" userId="002e49554a3b1526" providerId="LiveId" clId="{AB94867C-7F1F-4F52-A7CC-1BBF41B9F577}" dt="2020-11-20T02:42:50.307" v="34401" actId="947"/>
          <ac:spMkLst>
            <pc:docMk/>
            <pc:sldMk cId="0" sldId="300"/>
            <ac:spMk id="10209" creationId="{00000000-0000-0000-0000-000000000000}"/>
          </ac:spMkLst>
        </pc:spChg>
        <pc:spChg chg="mod">
          <ac:chgData name="Cao Tianyue" userId="002e49554a3b1526" providerId="LiveId" clId="{AB94867C-7F1F-4F52-A7CC-1BBF41B9F577}" dt="2020-11-20T02:42:50.302" v="34311" actId="947"/>
          <ac:spMkLst>
            <pc:docMk/>
            <pc:sldMk cId="0" sldId="300"/>
            <ac:spMk id="10210" creationId="{00000000-0000-0000-0000-000000000000}"/>
          </ac:spMkLst>
        </pc:spChg>
        <pc:spChg chg="mod">
          <ac:chgData name="Cao Tianyue" userId="002e49554a3b1526" providerId="LiveId" clId="{AB94867C-7F1F-4F52-A7CC-1BBF41B9F577}" dt="2020-11-20T02:42:50.298" v="34257" actId="947"/>
          <ac:spMkLst>
            <pc:docMk/>
            <pc:sldMk cId="0" sldId="300"/>
            <ac:spMk id="10211" creationId="{00000000-0000-0000-0000-000000000000}"/>
          </ac:spMkLst>
        </pc:spChg>
        <pc:spChg chg="mod">
          <ac:chgData name="Cao Tianyue" userId="002e49554a3b1526" providerId="LiveId" clId="{AB94867C-7F1F-4F52-A7CC-1BBF41B9F577}" dt="2020-11-20T02:42:50.344" v="34994" actId="947"/>
          <ac:spMkLst>
            <pc:docMk/>
            <pc:sldMk cId="0" sldId="300"/>
            <ac:spMk id="10213" creationId="{00000000-0000-0000-0000-000000000000}"/>
          </ac:spMkLst>
        </pc:spChg>
        <pc:spChg chg="mod">
          <ac:chgData name="Cao Tianyue" userId="002e49554a3b1526" providerId="LiveId" clId="{AB94867C-7F1F-4F52-A7CC-1BBF41B9F577}" dt="2020-11-20T02:42:50.343" v="34990" actId="947"/>
          <ac:spMkLst>
            <pc:docMk/>
            <pc:sldMk cId="0" sldId="300"/>
            <ac:spMk id="10214" creationId="{00000000-0000-0000-0000-000000000000}"/>
          </ac:spMkLst>
        </pc:spChg>
        <pc:spChg chg="mod">
          <ac:chgData name="Cao Tianyue" userId="002e49554a3b1526" providerId="LiveId" clId="{AB94867C-7F1F-4F52-A7CC-1BBF41B9F577}" dt="2020-11-20T02:42:50.343" v="34986" actId="947"/>
          <ac:spMkLst>
            <pc:docMk/>
            <pc:sldMk cId="0" sldId="300"/>
            <ac:spMk id="10215" creationId="{00000000-0000-0000-0000-000000000000}"/>
          </ac:spMkLst>
        </pc:spChg>
        <pc:spChg chg="mod">
          <ac:chgData name="Cao Tianyue" userId="002e49554a3b1526" providerId="LiveId" clId="{AB94867C-7F1F-4F52-A7CC-1BBF41B9F577}" dt="2020-11-20T02:42:50.343" v="34982" actId="947"/>
          <ac:spMkLst>
            <pc:docMk/>
            <pc:sldMk cId="0" sldId="300"/>
            <ac:spMk id="10217" creationId="{00000000-0000-0000-0000-000000000000}"/>
          </ac:spMkLst>
        </pc:spChg>
        <pc:spChg chg="mod">
          <ac:chgData name="Cao Tianyue" userId="002e49554a3b1526" providerId="LiveId" clId="{AB94867C-7F1F-4F52-A7CC-1BBF41B9F577}" dt="2020-11-20T02:42:50.343" v="34978" actId="947"/>
          <ac:spMkLst>
            <pc:docMk/>
            <pc:sldMk cId="0" sldId="300"/>
            <ac:spMk id="10218" creationId="{00000000-0000-0000-0000-000000000000}"/>
          </ac:spMkLst>
        </pc:spChg>
        <pc:spChg chg="mod">
          <ac:chgData name="Cao Tianyue" userId="002e49554a3b1526" providerId="LiveId" clId="{AB94867C-7F1F-4F52-A7CC-1BBF41B9F577}" dt="2020-11-20T02:42:50.343" v="34974" actId="947"/>
          <ac:spMkLst>
            <pc:docMk/>
            <pc:sldMk cId="0" sldId="300"/>
            <ac:spMk id="10219" creationId="{00000000-0000-0000-0000-000000000000}"/>
          </ac:spMkLst>
        </pc:spChg>
        <pc:spChg chg="mod">
          <ac:chgData name="Cao Tianyue" userId="002e49554a3b1526" providerId="LiveId" clId="{AB94867C-7F1F-4F52-A7CC-1BBF41B9F577}" dt="2020-11-20T02:42:50.342" v="34970" actId="947"/>
          <ac:spMkLst>
            <pc:docMk/>
            <pc:sldMk cId="0" sldId="300"/>
            <ac:spMk id="10220" creationId="{00000000-0000-0000-0000-000000000000}"/>
          </ac:spMkLst>
        </pc:spChg>
        <pc:spChg chg="mod">
          <ac:chgData name="Cao Tianyue" userId="002e49554a3b1526" providerId="LiveId" clId="{AB94867C-7F1F-4F52-A7CC-1BBF41B9F577}" dt="2020-11-20T02:42:50.342" v="34966" actId="947"/>
          <ac:spMkLst>
            <pc:docMk/>
            <pc:sldMk cId="0" sldId="300"/>
            <ac:spMk id="10222" creationId="{00000000-0000-0000-0000-000000000000}"/>
          </ac:spMkLst>
        </pc:spChg>
        <pc:spChg chg="mod">
          <ac:chgData name="Cao Tianyue" userId="002e49554a3b1526" providerId="LiveId" clId="{AB94867C-7F1F-4F52-A7CC-1BBF41B9F577}" dt="2020-11-20T02:42:50.342" v="34962" actId="947"/>
          <ac:spMkLst>
            <pc:docMk/>
            <pc:sldMk cId="0" sldId="300"/>
            <ac:spMk id="10223" creationId="{00000000-0000-0000-0000-000000000000}"/>
          </ac:spMkLst>
        </pc:spChg>
        <pc:spChg chg="mod">
          <ac:chgData name="Cao Tianyue" userId="002e49554a3b1526" providerId="LiveId" clId="{AB94867C-7F1F-4F52-A7CC-1BBF41B9F577}" dt="2020-11-20T02:42:50.331" v="34767" actId="947"/>
          <ac:spMkLst>
            <pc:docMk/>
            <pc:sldMk cId="0" sldId="300"/>
            <ac:spMk id="10225" creationId="{00000000-0000-0000-0000-000000000000}"/>
          </ac:spMkLst>
        </pc:spChg>
        <pc:spChg chg="mod">
          <ac:chgData name="Cao Tianyue" userId="002e49554a3b1526" providerId="LiveId" clId="{AB94867C-7F1F-4F52-A7CC-1BBF41B9F577}" dt="2020-11-20T02:42:50.316" v="34539" actId="947"/>
          <ac:spMkLst>
            <pc:docMk/>
            <pc:sldMk cId="0" sldId="300"/>
            <ac:spMk id="10226" creationId="{00000000-0000-0000-0000-000000000000}"/>
          </ac:spMkLst>
        </pc:spChg>
        <pc:spChg chg="mod">
          <ac:chgData name="Cao Tianyue" userId="002e49554a3b1526" providerId="LiveId" clId="{AB94867C-7F1F-4F52-A7CC-1BBF41B9F577}" dt="2020-11-20T02:42:50.305" v="34368" actId="947"/>
          <ac:spMkLst>
            <pc:docMk/>
            <pc:sldMk cId="0" sldId="300"/>
            <ac:spMk id="10227" creationId="{00000000-0000-0000-0000-000000000000}"/>
          </ac:spMkLst>
        </pc:spChg>
        <pc:spChg chg="mod">
          <ac:chgData name="Cao Tianyue" userId="002e49554a3b1526" providerId="LiveId" clId="{AB94867C-7F1F-4F52-A7CC-1BBF41B9F577}" dt="2020-11-20T02:42:50.300" v="34282" actId="947"/>
          <ac:spMkLst>
            <pc:docMk/>
            <pc:sldMk cId="0" sldId="300"/>
            <ac:spMk id="10228" creationId="{00000000-0000-0000-0000-000000000000}"/>
          </ac:spMkLst>
        </pc:spChg>
        <pc:spChg chg="mod">
          <ac:chgData name="Cao Tianyue" userId="002e49554a3b1526" providerId="LiveId" clId="{AB94867C-7F1F-4F52-A7CC-1BBF41B9F577}" dt="2020-11-20T02:42:50.297" v="34238" actId="947"/>
          <ac:spMkLst>
            <pc:docMk/>
            <pc:sldMk cId="0" sldId="300"/>
            <ac:spMk id="10229" creationId="{00000000-0000-0000-0000-000000000000}"/>
          </ac:spMkLst>
        </pc:spChg>
        <pc:spChg chg="mod">
          <ac:chgData name="Cao Tianyue" userId="002e49554a3b1526" providerId="LiveId" clId="{AB94867C-7F1F-4F52-A7CC-1BBF41B9F577}" dt="2020-11-20T02:42:50.296" v="34213" actId="947"/>
          <ac:spMkLst>
            <pc:docMk/>
            <pc:sldMk cId="0" sldId="300"/>
            <ac:spMk id="10230" creationId="{00000000-0000-0000-0000-000000000000}"/>
          </ac:spMkLst>
        </pc:spChg>
        <pc:spChg chg="mod">
          <ac:chgData name="Cao Tianyue" userId="002e49554a3b1526" providerId="LiveId" clId="{AB94867C-7F1F-4F52-A7CC-1BBF41B9F577}" dt="2020-11-20T02:42:50.294" v="34194" actId="947"/>
          <ac:spMkLst>
            <pc:docMk/>
            <pc:sldMk cId="0" sldId="300"/>
            <ac:spMk id="10231" creationId="{00000000-0000-0000-0000-000000000000}"/>
          </ac:spMkLst>
        </pc:spChg>
        <pc:spChg chg="mod">
          <ac:chgData name="Cao Tianyue" userId="002e49554a3b1526" providerId="LiveId" clId="{AB94867C-7F1F-4F52-A7CC-1BBF41B9F577}" dt="2020-11-20T02:42:50.330" v="34742" actId="947"/>
          <ac:spMkLst>
            <pc:docMk/>
            <pc:sldMk cId="0" sldId="300"/>
            <ac:spMk id="10233" creationId="{00000000-0000-0000-0000-000000000000}"/>
          </ac:spMkLst>
        </pc:spChg>
        <pc:spChg chg="mod">
          <ac:chgData name="Cao Tianyue" userId="002e49554a3b1526" providerId="LiveId" clId="{AB94867C-7F1F-4F52-A7CC-1BBF41B9F577}" dt="2020-11-20T02:42:50.316" v="34526" actId="947"/>
          <ac:spMkLst>
            <pc:docMk/>
            <pc:sldMk cId="0" sldId="300"/>
            <ac:spMk id="10234" creationId="{00000000-0000-0000-0000-000000000000}"/>
          </ac:spMkLst>
        </pc:spChg>
        <pc:spChg chg="mod">
          <ac:chgData name="Cao Tianyue" userId="002e49554a3b1526" providerId="LiveId" clId="{AB94867C-7F1F-4F52-A7CC-1BBF41B9F577}" dt="2020-11-20T02:42:50.305" v="34365" actId="947"/>
          <ac:spMkLst>
            <pc:docMk/>
            <pc:sldMk cId="0" sldId="300"/>
            <ac:spMk id="10235" creationId="{00000000-0000-0000-0000-000000000000}"/>
          </ac:spMkLst>
        </pc:spChg>
        <pc:spChg chg="mod">
          <ac:chgData name="Cao Tianyue" userId="002e49554a3b1526" providerId="LiveId" clId="{AB94867C-7F1F-4F52-A7CC-1BBF41B9F577}" dt="2020-11-20T02:42:50.332" v="34777" actId="947"/>
          <ac:spMkLst>
            <pc:docMk/>
            <pc:sldMk cId="0" sldId="300"/>
            <ac:spMk id="10237" creationId="{00000000-0000-0000-0000-000000000000}"/>
          </ac:spMkLst>
        </pc:spChg>
        <pc:spChg chg="mod">
          <ac:chgData name="Cao Tianyue" userId="002e49554a3b1526" providerId="LiveId" clId="{AB94867C-7F1F-4F52-A7CC-1BBF41B9F577}" dt="2020-11-20T02:42:50.317" v="34552" actId="947"/>
          <ac:spMkLst>
            <pc:docMk/>
            <pc:sldMk cId="0" sldId="300"/>
            <ac:spMk id="10238" creationId="{00000000-0000-0000-0000-000000000000}"/>
          </ac:spMkLst>
        </pc:spChg>
        <pc:spChg chg="mod">
          <ac:chgData name="Cao Tianyue" userId="002e49554a3b1526" providerId="LiveId" clId="{AB94867C-7F1F-4F52-A7CC-1BBF41B9F577}" dt="2020-11-20T02:42:50.306" v="34377" actId="947"/>
          <ac:spMkLst>
            <pc:docMk/>
            <pc:sldMk cId="0" sldId="300"/>
            <ac:spMk id="10239" creationId="{00000000-0000-0000-0000-000000000000}"/>
          </ac:spMkLst>
        </pc:spChg>
        <pc:spChg chg="mod">
          <ac:chgData name="Cao Tianyue" userId="002e49554a3b1526" providerId="LiveId" clId="{AB94867C-7F1F-4F52-A7CC-1BBF41B9F577}" dt="2020-11-20T02:42:50.301" v="34291" actId="947"/>
          <ac:spMkLst>
            <pc:docMk/>
            <pc:sldMk cId="0" sldId="300"/>
            <ac:spMk id="10240" creationId="{00000000-0000-0000-0000-000000000000}"/>
          </ac:spMkLst>
        </pc:spChg>
        <pc:spChg chg="mod">
          <ac:chgData name="Cao Tianyue" userId="002e49554a3b1526" providerId="LiveId" clId="{AB94867C-7F1F-4F52-A7CC-1BBF41B9F577}" dt="2020-11-20T02:42:50.297" v="34241" actId="947"/>
          <ac:spMkLst>
            <pc:docMk/>
            <pc:sldMk cId="0" sldId="300"/>
            <ac:spMk id="10241" creationId="{00000000-0000-0000-0000-000000000000}"/>
          </ac:spMkLst>
        </pc:spChg>
        <pc:spChg chg="mod">
          <ac:chgData name="Cao Tianyue" userId="002e49554a3b1526" providerId="LiveId" clId="{AB94867C-7F1F-4F52-A7CC-1BBF41B9F577}" dt="2020-11-20T02:42:50.296" v="34214" actId="947"/>
          <ac:spMkLst>
            <pc:docMk/>
            <pc:sldMk cId="0" sldId="300"/>
            <ac:spMk id="10242" creationId="{00000000-0000-0000-0000-000000000000}"/>
          </ac:spMkLst>
        </pc:spChg>
        <pc:spChg chg="mod">
          <ac:chgData name="Cao Tianyue" userId="002e49554a3b1526" providerId="LiveId" clId="{AB94867C-7F1F-4F52-A7CC-1BBF41B9F577}" dt="2020-11-20T02:42:50.294" v="34193" actId="947"/>
          <ac:spMkLst>
            <pc:docMk/>
            <pc:sldMk cId="0" sldId="300"/>
            <ac:spMk id="10243" creationId="{00000000-0000-0000-0000-000000000000}"/>
          </ac:spMkLst>
        </pc:spChg>
        <pc:spChg chg="mod">
          <ac:chgData name="Cao Tianyue" userId="002e49554a3b1526" providerId="LiveId" clId="{AB94867C-7F1F-4F52-A7CC-1BBF41B9F577}" dt="2020-11-20T02:42:50.332" v="34785" actId="947"/>
          <ac:spMkLst>
            <pc:docMk/>
            <pc:sldMk cId="0" sldId="300"/>
            <ac:spMk id="10245" creationId="{00000000-0000-0000-0000-000000000000}"/>
          </ac:spMkLst>
        </pc:spChg>
        <pc:spChg chg="mod">
          <ac:chgData name="Cao Tianyue" userId="002e49554a3b1526" providerId="LiveId" clId="{AB94867C-7F1F-4F52-A7CC-1BBF41B9F577}" dt="2020-11-20T02:42:50.322" v="34632" actId="947"/>
          <ac:spMkLst>
            <pc:docMk/>
            <pc:sldMk cId="0" sldId="300"/>
            <ac:spMk id="10246" creationId="{00000000-0000-0000-0000-000000000000}"/>
          </ac:spMkLst>
        </pc:spChg>
        <pc:spChg chg="mod">
          <ac:chgData name="Cao Tianyue" userId="002e49554a3b1526" providerId="LiveId" clId="{AB94867C-7F1F-4F52-A7CC-1BBF41B9F577}" dt="2020-11-20T02:42:50.315" v="34507" actId="947"/>
          <ac:spMkLst>
            <pc:docMk/>
            <pc:sldMk cId="0" sldId="300"/>
            <ac:spMk id="10247" creationId="{00000000-0000-0000-0000-000000000000}"/>
          </ac:spMkLst>
        </pc:spChg>
        <pc:spChg chg="mod">
          <ac:chgData name="Cao Tianyue" userId="002e49554a3b1526" providerId="LiveId" clId="{AB94867C-7F1F-4F52-A7CC-1BBF41B9F577}" dt="2020-11-20T02:42:50.308" v="34407" actId="947"/>
          <ac:spMkLst>
            <pc:docMk/>
            <pc:sldMk cId="0" sldId="300"/>
            <ac:spMk id="10248" creationId="{00000000-0000-0000-0000-000000000000}"/>
          </ac:spMkLst>
        </pc:spChg>
        <pc:spChg chg="mod">
          <ac:chgData name="Cao Tianyue" userId="002e49554a3b1526" providerId="LiveId" clId="{AB94867C-7F1F-4F52-A7CC-1BBF41B9F577}" dt="2020-11-20T02:42:50.302" v="34324" actId="947"/>
          <ac:spMkLst>
            <pc:docMk/>
            <pc:sldMk cId="0" sldId="300"/>
            <ac:spMk id="10249" creationId="{00000000-0000-0000-0000-000000000000}"/>
          </ac:spMkLst>
        </pc:spChg>
        <pc:spChg chg="mod">
          <ac:chgData name="Cao Tianyue" userId="002e49554a3b1526" providerId="LiveId" clId="{AB94867C-7F1F-4F52-A7CC-1BBF41B9F577}" dt="2020-11-20T02:42:50.330" v="34747" actId="947"/>
          <ac:spMkLst>
            <pc:docMk/>
            <pc:sldMk cId="0" sldId="300"/>
            <ac:spMk id="10251" creationId="{00000000-0000-0000-0000-000000000000}"/>
          </ac:spMkLst>
        </pc:spChg>
        <pc:spChg chg="mod">
          <ac:chgData name="Cao Tianyue" userId="002e49554a3b1526" providerId="LiveId" clId="{AB94867C-7F1F-4F52-A7CC-1BBF41B9F577}" dt="2020-11-20T02:42:50.320" v="34592" actId="947"/>
          <ac:spMkLst>
            <pc:docMk/>
            <pc:sldMk cId="0" sldId="300"/>
            <ac:spMk id="10252" creationId="{00000000-0000-0000-0000-000000000000}"/>
          </ac:spMkLst>
        </pc:spChg>
        <pc:spChg chg="mod">
          <ac:chgData name="Cao Tianyue" userId="002e49554a3b1526" providerId="LiveId" clId="{AB94867C-7F1F-4F52-A7CC-1BBF41B9F577}" dt="2020-11-20T02:42:50.341" v="34958" actId="947"/>
          <ac:spMkLst>
            <pc:docMk/>
            <pc:sldMk cId="0" sldId="300"/>
            <ac:spMk id="10254" creationId="{00000000-0000-0000-0000-000000000000}"/>
          </ac:spMkLst>
        </pc:spChg>
        <pc:spChg chg="mod">
          <ac:chgData name="Cao Tianyue" userId="002e49554a3b1526" providerId="LiveId" clId="{AB94867C-7F1F-4F52-A7CC-1BBF41B9F577}" dt="2020-11-20T02:42:50.341" v="34954" actId="947"/>
          <ac:spMkLst>
            <pc:docMk/>
            <pc:sldMk cId="0" sldId="300"/>
            <ac:spMk id="10255" creationId="{00000000-0000-0000-0000-000000000000}"/>
          </ac:spMkLst>
        </pc:spChg>
        <pc:spChg chg="mod">
          <ac:chgData name="Cao Tianyue" userId="002e49554a3b1526" providerId="LiveId" clId="{AB94867C-7F1F-4F52-A7CC-1BBF41B9F577}" dt="2020-11-20T02:42:50.341" v="34950" actId="947"/>
          <ac:spMkLst>
            <pc:docMk/>
            <pc:sldMk cId="0" sldId="300"/>
            <ac:spMk id="10257" creationId="{00000000-0000-0000-0000-000000000000}"/>
          </ac:spMkLst>
        </pc:spChg>
        <pc:spChg chg="mod">
          <ac:chgData name="Cao Tianyue" userId="002e49554a3b1526" providerId="LiveId" clId="{AB94867C-7F1F-4F52-A7CC-1BBF41B9F577}" dt="2020-11-20T02:42:50.341" v="34946" actId="947"/>
          <ac:spMkLst>
            <pc:docMk/>
            <pc:sldMk cId="0" sldId="300"/>
            <ac:spMk id="10258" creationId="{00000000-0000-0000-0000-000000000000}"/>
          </ac:spMkLst>
        </pc:spChg>
        <pc:spChg chg="mod">
          <ac:chgData name="Cao Tianyue" userId="002e49554a3b1526" providerId="LiveId" clId="{AB94867C-7F1F-4F52-A7CC-1BBF41B9F577}" dt="2020-11-20T02:42:50.340" v="34942" actId="947"/>
          <ac:spMkLst>
            <pc:docMk/>
            <pc:sldMk cId="0" sldId="300"/>
            <ac:spMk id="10259" creationId="{00000000-0000-0000-0000-000000000000}"/>
          </ac:spMkLst>
        </pc:spChg>
        <pc:spChg chg="mod">
          <ac:chgData name="Cao Tianyue" userId="002e49554a3b1526" providerId="LiveId" clId="{AB94867C-7F1F-4F52-A7CC-1BBF41B9F577}" dt="2020-11-20T02:42:50.340" v="34938" actId="947"/>
          <ac:spMkLst>
            <pc:docMk/>
            <pc:sldMk cId="0" sldId="300"/>
            <ac:spMk id="10261" creationId="{00000000-0000-0000-0000-000000000000}"/>
          </ac:spMkLst>
        </pc:spChg>
        <pc:spChg chg="mod">
          <ac:chgData name="Cao Tianyue" userId="002e49554a3b1526" providerId="LiveId" clId="{AB94867C-7F1F-4F52-A7CC-1BBF41B9F577}" dt="2020-11-20T02:42:50.340" v="34934" actId="947"/>
          <ac:spMkLst>
            <pc:docMk/>
            <pc:sldMk cId="0" sldId="300"/>
            <ac:spMk id="10262" creationId="{00000000-0000-0000-0000-000000000000}"/>
          </ac:spMkLst>
        </pc:spChg>
        <pc:spChg chg="mod">
          <ac:chgData name="Cao Tianyue" userId="002e49554a3b1526" providerId="LiveId" clId="{AB94867C-7F1F-4F52-A7CC-1BBF41B9F577}" dt="2020-11-20T02:42:50.340" v="34930" actId="947"/>
          <ac:spMkLst>
            <pc:docMk/>
            <pc:sldMk cId="0" sldId="300"/>
            <ac:spMk id="10263" creationId="{00000000-0000-0000-0000-000000000000}"/>
          </ac:spMkLst>
        </pc:spChg>
        <pc:spChg chg="mod">
          <ac:chgData name="Cao Tianyue" userId="002e49554a3b1526" providerId="LiveId" clId="{AB94867C-7F1F-4F52-A7CC-1BBF41B9F577}" dt="2020-11-20T02:42:50.339" v="34926" actId="947"/>
          <ac:spMkLst>
            <pc:docMk/>
            <pc:sldMk cId="0" sldId="300"/>
            <ac:spMk id="10264" creationId="{00000000-0000-0000-0000-000000000000}"/>
          </ac:spMkLst>
        </pc:spChg>
        <pc:spChg chg="mod">
          <ac:chgData name="Cao Tianyue" userId="002e49554a3b1526" providerId="LiveId" clId="{AB94867C-7F1F-4F52-A7CC-1BBF41B9F577}" dt="2020-11-20T02:42:50.339" v="34922" actId="947"/>
          <ac:spMkLst>
            <pc:docMk/>
            <pc:sldMk cId="0" sldId="300"/>
            <ac:spMk id="10265" creationId="{00000000-0000-0000-0000-000000000000}"/>
          </ac:spMkLst>
        </pc:spChg>
        <pc:spChg chg="mod">
          <ac:chgData name="Cao Tianyue" userId="002e49554a3b1526" providerId="LiveId" clId="{AB94867C-7F1F-4F52-A7CC-1BBF41B9F577}" dt="2020-11-20T02:42:50.332" v="34771" actId="947"/>
          <ac:spMkLst>
            <pc:docMk/>
            <pc:sldMk cId="0" sldId="300"/>
            <ac:spMk id="10267" creationId="{00000000-0000-0000-0000-000000000000}"/>
          </ac:spMkLst>
        </pc:spChg>
        <pc:spChg chg="mod">
          <ac:chgData name="Cao Tianyue" userId="002e49554a3b1526" providerId="LiveId" clId="{AB94867C-7F1F-4F52-A7CC-1BBF41B9F577}" dt="2020-11-20T02:42:50.322" v="34630" actId="947"/>
          <ac:spMkLst>
            <pc:docMk/>
            <pc:sldMk cId="0" sldId="300"/>
            <ac:spMk id="10268" creationId="{00000000-0000-0000-0000-000000000000}"/>
          </ac:spMkLst>
        </pc:spChg>
        <pc:spChg chg="mod">
          <ac:chgData name="Cao Tianyue" userId="002e49554a3b1526" providerId="LiveId" clId="{AB94867C-7F1F-4F52-A7CC-1BBF41B9F577}" dt="2020-11-20T02:42:50.314" v="34495" actId="947"/>
          <ac:spMkLst>
            <pc:docMk/>
            <pc:sldMk cId="0" sldId="300"/>
            <ac:spMk id="10269" creationId="{00000000-0000-0000-0000-000000000000}"/>
          </ac:spMkLst>
        </pc:spChg>
        <pc:spChg chg="mod">
          <ac:chgData name="Cao Tianyue" userId="002e49554a3b1526" providerId="LiveId" clId="{AB94867C-7F1F-4F52-A7CC-1BBF41B9F577}" dt="2020-11-20T02:42:50.333" v="34816" actId="947"/>
          <ac:spMkLst>
            <pc:docMk/>
            <pc:sldMk cId="0" sldId="300"/>
            <ac:spMk id="10271" creationId="{00000000-0000-0000-0000-000000000000}"/>
          </ac:spMkLst>
        </pc:spChg>
        <pc:spChg chg="mod">
          <ac:chgData name="Cao Tianyue" userId="002e49554a3b1526" providerId="LiveId" clId="{AB94867C-7F1F-4F52-A7CC-1BBF41B9F577}" dt="2020-11-20T02:42:50.323" v="34640" actId="947"/>
          <ac:spMkLst>
            <pc:docMk/>
            <pc:sldMk cId="0" sldId="300"/>
            <ac:spMk id="10272" creationId="{00000000-0000-0000-0000-000000000000}"/>
          </ac:spMkLst>
        </pc:spChg>
        <pc:spChg chg="mod">
          <ac:chgData name="Cao Tianyue" userId="002e49554a3b1526" providerId="LiveId" clId="{AB94867C-7F1F-4F52-A7CC-1BBF41B9F577}" dt="2020-11-20T02:42:50.315" v="34509" actId="947"/>
          <ac:spMkLst>
            <pc:docMk/>
            <pc:sldMk cId="0" sldId="300"/>
            <ac:spMk id="10273" creationId="{00000000-0000-0000-0000-000000000000}"/>
          </ac:spMkLst>
        </pc:spChg>
        <pc:spChg chg="mod">
          <ac:chgData name="Cao Tianyue" userId="002e49554a3b1526" providerId="LiveId" clId="{AB94867C-7F1F-4F52-A7CC-1BBF41B9F577}" dt="2020-11-20T02:42:50.308" v="34402" actId="947"/>
          <ac:spMkLst>
            <pc:docMk/>
            <pc:sldMk cId="0" sldId="300"/>
            <ac:spMk id="10274" creationId="{00000000-0000-0000-0000-000000000000}"/>
          </ac:spMkLst>
        </pc:spChg>
        <pc:spChg chg="mod">
          <ac:chgData name="Cao Tianyue" userId="002e49554a3b1526" providerId="LiveId" clId="{AB94867C-7F1F-4F52-A7CC-1BBF41B9F577}" dt="2020-11-20T02:42:50.327" v="34712" actId="947"/>
          <ac:spMkLst>
            <pc:docMk/>
            <pc:sldMk cId="0" sldId="300"/>
            <ac:spMk id="10276" creationId="{00000000-0000-0000-0000-000000000000}"/>
          </ac:spMkLst>
        </pc:spChg>
        <pc:spChg chg="mod">
          <ac:chgData name="Cao Tianyue" userId="002e49554a3b1526" providerId="LiveId" clId="{AB94867C-7F1F-4F52-A7CC-1BBF41B9F577}" dt="2020-11-20T02:42:50.316" v="34535" actId="947"/>
          <ac:spMkLst>
            <pc:docMk/>
            <pc:sldMk cId="0" sldId="300"/>
            <ac:spMk id="10277" creationId="{00000000-0000-0000-0000-000000000000}"/>
          </ac:spMkLst>
        </pc:spChg>
        <pc:spChg chg="mod">
          <ac:chgData name="Cao Tianyue" userId="002e49554a3b1526" providerId="LiveId" clId="{AB94867C-7F1F-4F52-A7CC-1BBF41B9F577}" dt="2020-11-20T02:42:50.306" v="34378" actId="947"/>
          <ac:spMkLst>
            <pc:docMk/>
            <pc:sldMk cId="0" sldId="300"/>
            <ac:spMk id="10278" creationId="{00000000-0000-0000-0000-000000000000}"/>
          </ac:spMkLst>
        </pc:spChg>
        <pc:spChg chg="mod">
          <ac:chgData name="Cao Tianyue" userId="002e49554a3b1526" providerId="LiveId" clId="{AB94867C-7F1F-4F52-A7CC-1BBF41B9F577}" dt="2020-11-20T02:42:50.301" v="34297" actId="947"/>
          <ac:spMkLst>
            <pc:docMk/>
            <pc:sldMk cId="0" sldId="300"/>
            <ac:spMk id="10279" creationId="{00000000-0000-0000-0000-000000000000}"/>
          </ac:spMkLst>
        </pc:spChg>
        <pc:spChg chg="mod">
          <ac:chgData name="Cao Tianyue" userId="002e49554a3b1526" providerId="LiveId" clId="{AB94867C-7F1F-4F52-A7CC-1BBF41B9F577}" dt="2020-11-20T02:42:50.297" v="34240" actId="947"/>
          <ac:spMkLst>
            <pc:docMk/>
            <pc:sldMk cId="0" sldId="300"/>
            <ac:spMk id="10280" creationId="{00000000-0000-0000-0000-000000000000}"/>
          </ac:spMkLst>
        </pc:spChg>
        <pc:spChg chg="mod">
          <ac:chgData name="Cao Tianyue" userId="002e49554a3b1526" providerId="LiveId" clId="{AB94867C-7F1F-4F52-A7CC-1BBF41B9F577}" dt="2020-11-20T02:42:50.296" v="34217" actId="947"/>
          <ac:spMkLst>
            <pc:docMk/>
            <pc:sldMk cId="0" sldId="300"/>
            <ac:spMk id="10281" creationId="{00000000-0000-0000-0000-000000000000}"/>
          </ac:spMkLst>
        </pc:spChg>
        <pc:spChg chg="mod">
          <ac:chgData name="Cao Tianyue" userId="002e49554a3b1526" providerId="LiveId" clId="{AB94867C-7F1F-4F52-A7CC-1BBF41B9F577}" dt="2020-11-20T02:42:50.325" v="34688" actId="947"/>
          <ac:spMkLst>
            <pc:docMk/>
            <pc:sldMk cId="0" sldId="300"/>
            <ac:spMk id="10283" creationId="{00000000-0000-0000-0000-000000000000}"/>
          </ac:spMkLst>
        </pc:spChg>
        <pc:spChg chg="mod">
          <ac:chgData name="Cao Tianyue" userId="002e49554a3b1526" providerId="LiveId" clId="{AB94867C-7F1F-4F52-A7CC-1BBF41B9F577}" dt="2020-11-20T02:42:50.311" v="34455" actId="947"/>
          <ac:spMkLst>
            <pc:docMk/>
            <pc:sldMk cId="0" sldId="300"/>
            <ac:spMk id="10284" creationId="{00000000-0000-0000-0000-000000000000}"/>
          </ac:spMkLst>
        </pc:spChg>
        <pc:spChg chg="mod">
          <ac:chgData name="Cao Tianyue" userId="002e49554a3b1526" providerId="LiveId" clId="{AB94867C-7F1F-4F52-A7CC-1BBF41B9F577}" dt="2020-11-20T02:42:50.333" v="34794" actId="947"/>
          <ac:spMkLst>
            <pc:docMk/>
            <pc:sldMk cId="0" sldId="300"/>
            <ac:spMk id="10286" creationId="{00000000-0000-0000-0000-000000000000}"/>
          </ac:spMkLst>
        </pc:spChg>
        <pc:spChg chg="mod">
          <ac:chgData name="Cao Tianyue" userId="002e49554a3b1526" providerId="LiveId" clId="{AB94867C-7F1F-4F52-A7CC-1BBF41B9F577}" dt="2020-11-20T02:42:50.322" v="34623" actId="947"/>
          <ac:spMkLst>
            <pc:docMk/>
            <pc:sldMk cId="0" sldId="300"/>
            <ac:spMk id="10287" creationId="{00000000-0000-0000-0000-000000000000}"/>
          </ac:spMkLst>
        </pc:spChg>
        <pc:spChg chg="mod">
          <ac:chgData name="Cao Tianyue" userId="002e49554a3b1526" providerId="LiveId" clId="{AB94867C-7F1F-4F52-A7CC-1BBF41B9F577}" dt="2020-11-20T02:42:50.314" v="34494" actId="947"/>
          <ac:spMkLst>
            <pc:docMk/>
            <pc:sldMk cId="0" sldId="300"/>
            <ac:spMk id="10288" creationId="{00000000-0000-0000-0000-000000000000}"/>
          </ac:spMkLst>
        </pc:spChg>
        <pc:spChg chg="mod">
          <ac:chgData name="Cao Tianyue" userId="002e49554a3b1526" providerId="LiveId" clId="{AB94867C-7F1F-4F52-A7CC-1BBF41B9F577}" dt="2020-11-20T02:42:50.308" v="34404" actId="947"/>
          <ac:spMkLst>
            <pc:docMk/>
            <pc:sldMk cId="0" sldId="300"/>
            <ac:spMk id="10289" creationId="{00000000-0000-0000-0000-000000000000}"/>
          </ac:spMkLst>
        </pc:spChg>
        <pc:spChg chg="mod">
          <ac:chgData name="Cao Tianyue" userId="002e49554a3b1526" providerId="LiveId" clId="{AB94867C-7F1F-4F52-A7CC-1BBF41B9F577}" dt="2020-11-20T02:42:50.339" v="34918" actId="947"/>
          <ac:spMkLst>
            <pc:docMk/>
            <pc:sldMk cId="0" sldId="300"/>
            <ac:spMk id="10291" creationId="{00000000-0000-0000-0000-000000000000}"/>
          </ac:spMkLst>
        </pc:spChg>
        <pc:spChg chg="mod">
          <ac:chgData name="Cao Tianyue" userId="002e49554a3b1526" providerId="LiveId" clId="{AB94867C-7F1F-4F52-A7CC-1BBF41B9F577}" dt="2020-11-20T02:42:50.339" v="34914" actId="947"/>
          <ac:spMkLst>
            <pc:docMk/>
            <pc:sldMk cId="0" sldId="300"/>
            <ac:spMk id="10292" creationId="{00000000-0000-0000-0000-000000000000}"/>
          </ac:spMkLst>
        </pc:spChg>
        <pc:spChg chg="mod">
          <ac:chgData name="Cao Tianyue" userId="002e49554a3b1526" providerId="LiveId" clId="{AB94867C-7F1F-4F52-A7CC-1BBF41B9F577}" dt="2020-11-20T02:42:50.339" v="34910" actId="947"/>
          <ac:spMkLst>
            <pc:docMk/>
            <pc:sldMk cId="0" sldId="300"/>
            <ac:spMk id="10293" creationId="{00000000-0000-0000-0000-000000000000}"/>
          </ac:spMkLst>
        </pc:spChg>
        <pc:spChg chg="mod">
          <ac:chgData name="Cao Tianyue" userId="002e49554a3b1526" providerId="LiveId" clId="{AB94867C-7F1F-4F52-A7CC-1BBF41B9F577}" dt="2020-11-20T02:42:50.338" v="34906" actId="947"/>
          <ac:spMkLst>
            <pc:docMk/>
            <pc:sldMk cId="0" sldId="300"/>
            <ac:spMk id="10294" creationId="{00000000-0000-0000-0000-000000000000}"/>
          </ac:spMkLst>
        </pc:spChg>
        <pc:spChg chg="mod">
          <ac:chgData name="Cao Tianyue" userId="002e49554a3b1526" providerId="LiveId" clId="{AB94867C-7F1F-4F52-A7CC-1BBF41B9F577}" dt="2020-11-20T02:42:50.338" v="34902" actId="947"/>
          <ac:spMkLst>
            <pc:docMk/>
            <pc:sldMk cId="0" sldId="300"/>
            <ac:spMk id="10296" creationId="{00000000-0000-0000-0000-000000000000}"/>
          </ac:spMkLst>
        </pc:spChg>
        <pc:spChg chg="mod">
          <ac:chgData name="Cao Tianyue" userId="002e49554a3b1526" providerId="LiveId" clId="{AB94867C-7F1F-4F52-A7CC-1BBF41B9F577}" dt="2020-11-20T02:42:50.338" v="34898" actId="947"/>
          <ac:spMkLst>
            <pc:docMk/>
            <pc:sldMk cId="0" sldId="300"/>
            <ac:spMk id="10297" creationId="{00000000-0000-0000-0000-000000000000}"/>
          </ac:spMkLst>
        </pc:spChg>
        <pc:spChg chg="mod">
          <ac:chgData name="Cao Tianyue" userId="002e49554a3b1526" providerId="LiveId" clId="{AB94867C-7F1F-4F52-A7CC-1BBF41B9F577}" dt="2020-11-20T02:42:50.338" v="34894" actId="947"/>
          <ac:spMkLst>
            <pc:docMk/>
            <pc:sldMk cId="0" sldId="300"/>
            <ac:spMk id="10298" creationId="{00000000-0000-0000-0000-000000000000}"/>
          </ac:spMkLst>
        </pc:spChg>
        <pc:spChg chg="mod">
          <ac:chgData name="Cao Tianyue" userId="002e49554a3b1526" providerId="LiveId" clId="{AB94867C-7F1F-4F52-A7CC-1BBF41B9F577}" dt="2020-11-20T02:42:50.337" v="34890" actId="947"/>
          <ac:spMkLst>
            <pc:docMk/>
            <pc:sldMk cId="0" sldId="300"/>
            <ac:spMk id="10299" creationId="{00000000-0000-0000-0000-000000000000}"/>
          </ac:spMkLst>
        </pc:spChg>
        <pc:spChg chg="mod">
          <ac:chgData name="Cao Tianyue" userId="002e49554a3b1526" providerId="LiveId" clId="{AB94867C-7F1F-4F52-A7CC-1BBF41B9F577}" dt="2020-11-20T02:42:50.337" v="34886" actId="947"/>
          <ac:spMkLst>
            <pc:docMk/>
            <pc:sldMk cId="0" sldId="300"/>
            <ac:spMk id="10300" creationId="{00000000-0000-0000-0000-000000000000}"/>
          </ac:spMkLst>
        </pc:spChg>
        <pc:spChg chg="mod">
          <ac:chgData name="Cao Tianyue" userId="002e49554a3b1526" providerId="LiveId" clId="{AB94867C-7F1F-4F52-A7CC-1BBF41B9F577}" dt="2020-11-20T02:42:50.337" v="34882" actId="947"/>
          <ac:spMkLst>
            <pc:docMk/>
            <pc:sldMk cId="0" sldId="300"/>
            <ac:spMk id="10302" creationId="{00000000-0000-0000-0000-000000000000}"/>
          </ac:spMkLst>
        </pc:spChg>
        <pc:spChg chg="mod">
          <ac:chgData name="Cao Tianyue" userId="002e49554a3b1526" providerId="LiveId" clId="{AB94867C-7F1F-4F52-A7CC-1BBF41B9F577}" dt="2020-11-20T02:42:50.337" v="34878" actId="947"/>
          <ac:spMkLst>
            <pc:docMk/>
            <pc:sldMk cId="0" sldId="300"/>
            <ac:spMk id="10303" creationId="{00000000-0000-0000-0000-000000000000}"/>
          </ac:spMkLst>
        </pc:spChg>
        <pc:spChg chg="mod">
          <ac:chgData name="Cao Tianyue" userId="002e49554a3b1526" providerId="LiveId" clId="{AB94867C-7F1F-4F52-A7CC-1BBF41B9F577}" dt="2020-11-20T02:42:50.336" v="34874" actId="947"/>
          <ac:spMkLst>
            <pc:docMk/>
            <pc:sldMk cId="0" sldId="300"/>
            <ac:spMk id="10304" creationId="{00000000-0000-0000-0000-000000000000}"/>
          </ac:spMkLst>
        </pc:spChg>
        <pc:spChg chg="mod">
          <ac:chgData name="Cao Tianyue" userId="002e49554a3b1526" providerId="LiveId" clId="{AB94867C-7F1F-4F52-A7CC-1BBF41B9F577}" dt="2020-11-20T02:42:50.332" v="34784" actId="947"/>
          <ac:spMkLst>
            <pc:docMk/>
            <pc:sldMk cId="0" sldId="300"/>
            <ac:spMk id="10306" creationId="{00000000-0000-0000-0000-000000000000}"/>
          </ac:spMkLst>
        </pc:spChg>
        <pc:spChg chg="mod">
          <ac:chgData name="Cao Tianyue" userId="002e49554a3b1526" providerId="LiveId" clId="{AB94867C-7F1F-4F52-A7CC-1BBF41B9F577}" dt="2020-11-20T02:42:50.323" v="34639" actId="947"/>
          <ac:spMkLst>
            <pc:docMk/>
            <pc:sldMk cId="0" sldId="300"/>
            <ac:spMk id="10307" creationId="{00000000-0000-0000-0000-000000000000}"/>
          </ac:spMkLst>
        </pc:spChg>
        <pc:spChg chg="mod">
          <ac:chgData name="Cao Tianyue" userId="002e49554a3b1526" providerId="LiveId" clId="{AB94867C-7F1F-4F52-A7CC-1BBF41B9F577}" dt="2020-11-20T02:42:50.330" v="34751" actId="947"/>
          <ac:spMkLst>
            <pc:docMk/>
            <pc:sldMk cId="0" sldId="300"/>
            <ac:spMk id="10309" creationId="{00000000-0000-0000-0000-000000000000}"/>
          </ac:spMkLst>
        </pc:spChg>
        <pc:spChg chg="mod">
          <ac:chgData name="Cao Tianyue" userId="002e49554a3b1526" providerId="LiveId" clId="{AB94867C-7F1F-4F52-A7CC-1BBF41B9F577}" dt="2020-11-20T02:42:50.320" v="34608" actId="947"/>
          <ac:spMkLst>
            <pc:docMk/>
            <pc:sldMk cId="0" sldId="300"/>
            <ac:spMk id="10310" creationId="{00000000-0000-0000-0000-000000000000}"/>
          </ac:spMkLst>
        </pc:spChg>
        <pc:spChg chg="mod">
          <ac:chgData name="Cao Tianyue" userId="002e49554a3b1526" providerId="LiveId" clId="{AB94867C-7F1F-4F52-A7CC-1BBF41B9F577}" dt="2020-11-20T02:42:50.330" v="34741" actId="947"/>
          <ac:spMkLst>
            <pc:docMk/>
            <pc:sldMk cId="0" sldId="300"/>
            <ac:spMk id="10312" creationId="{00000000-0000-0000-0000-000000000000}"/>
          </ac:spMkLst>
        </pc:spChg>
        <pc:spChg chg="mod">
          <ac:chgData name="Cao Tianyue" userId="002e49554a3b1526" providerId="LiveId" clId="{AB94867C-7F1F-4F52-A7CC-1BBF41B9F577}" dt="2020-11-20T02:42:50.316" v="34533" actId="947"/>
          <ac:spMkLst>
            <pc:docMk/>
            <pc:sldMk cId="0" sldId="300"/>
            <ac:spMk id="10313" creationId="{00000000-0000-0000-0000-000000000000}"/>
          </ac:spMkLst>
        </pc:spChg>
        <pc:spChg chg="mod">
          <ac:chgData name="Cao Tianyue" userId="002e49554a3b1526" providerId="LiveId" clId="{AB94867C-7F1F-4F52-A7CC-1BBF41B9F577}" dt="2020-11-20T02:42:50.328" v="34719" actId="947"/>
          <ac:spMkLst>
            <pc:docMk/>
            <pc:sldMk cId="0" sldId="300"/>
            <ac:spMk id="10315" creationId="{00000000-0000-0000-0000-000000000000}"/>
          </ac:spMkLst>
        </pc:spChg>
        <pc:spChg chg="mod">
          <ac:chgData name="Cao Tianyue" userId="002e49554a3b1526" providerId="LiveId" clId="{AB94867C-7F1F-4F52-A7CC-1BBF41B9F577}" dt="2020-11-20T02:42:50.315" v="34522" actId="947"/>
          <ac:spMkLst>
            <pc:docMk/>
            <pc:sldMk cId="0" sldId="300"/>
            <ac:spMk id="10316" creationId="{00000000-0000-0000-0000-000000000000}"/>
          </ac:spMkLst>
        </pc:spChg>
        <pc:spChg chg="mod">
          <ac:chgData name="Cao Tianyue" userId="002e49554a3b1526" providerId="LiveId" clId="{AB94867C-7F1F-4F52-A7CC-1BBF41B9F577}" dt="2020-11-20T02:42:50.330" v="34746" actId="947"/>
          <ac:spMkLst>
            <pc:docMk/>
            <pc:sldMk cId="0" sldId="300"/>
            <ac:spMk id="10318" creationId="{00000000-0000-0000-0000-000000000000}"/>
          </ac:spMkLst>
        </pc:spChg>
        <pc:spChg chg="mod">
          <ac:chgData name="Cao Tianyue" userId="002e49554a3b1526" providerId="LiveId" clId="{AB94867C-7F1F-4F52-A7CC-1BBF41B9F577}" dt="2020-11-20T02:42:50.315" v="34523" actId="947"/>
          <ac:spMkLst>
            <pc:docMk/>
            <pc:sldMk cId="0" sldId="300"/>
            <ac:spMk id="10319" creationId="{00000000-0000-0000-0000-000000000000}"/>
          </ac:spMkLst>
        </pc:spChg>
        <pc:spChg chg="mod">
          <ac:chgData name="Cao Tianyue" userId="002e49554a3b1526" providerId="LiveId" clId="{AB94867C-7F1F-4F52-A7CC-1BBF41B9F577}" dt="2020-11-20T02:42:50.336" v="34870" actId="947"/>
          <ac:spMkLst>
            <pc:docMk/>
            <pc:sldMk cId="0" sldId="300"/>
            <ac:spMk id="10321" creationId="{00000000-0000-0000-0000-000000000000}"/>
          </ac:spMkLst>
        </pc:spChg>
        <pc:spChg chg="mod">
          <ac:chgData name="Cao Tianyue" userId="002e49554a3b1526" providerId="LiveId" clId="{AB94867C-7F1F-4F52-A7CC-1BBF41B9F577}" dt="2020-11-20T02:42:50.336" v="34866" actId="947"/>
          <ac:spMkLst>
            <pc:docMk/>
            <pc:sldMk cId="0" sldId="300"/>
            <ac:spMk id="10322" creationId="{00000000-0000-0000-0000-000000000000}"/>
          </ac:spMkLst>
        </pc:spChg>
        <pc:spChg chg="mod">
          <ac:chgData name="Cao Tianyue" userId="002e49554a3b1526" providerId="LiveId" clId="{AB94867C-7F1F-4F52-A7CC-1BBF41B9F577}" dt="2020-11-20T02:42:50.336" v="34862" actId="947"/>
          <ac:spMkLst>
            <pc:docMk/>
            <pc:sldMk cId="0" sldId="300"/>
            <ac:spMk id="10323" creationId="{00000000-0000-0000-0000-000000000000}"/>
          </ac:spMkLst>
        </pc:spChg>
        <pc:spChg chg="mod">
          <ac:chgData name="Cao Tianyue" userId="002e49554a3b1526" providerId="LiveId" clId="{AB94867C-7F1F-4F52-A7CC-1BBF41B9F577}" dt="2020-11-20T02:42:50.336" v="34858" actId="947"/>
          <ac:spMkLst>
            <pc:docMk/>
            <pc:sldMk cId="0" sldId="300"/>
            <ac:spMk id="10324" creationId="{00000000-0000-0000-0000-000000000000}"/>
          </ac:spMkLst>
        </pc:spChg>
        <pc:spChg chg="mod">
          <ac:chgData name="Cao Tianyue" userId="002e49554a3b1526" providerId="LiveId" clId="{AB94867C-7F1F-4F52-A7CC-1BBF41B9F577}" dt="2020-11-20T02:42:50.335" v="34854" actId="947"/>
          <ac:spMkLst>
            <pc:docMk/>
            <pc:sldMk cId="0" sldId="300"/>
            <ac:spMk id="10326" creationId="{00000000-0000-0000-0000-000000000000}"/>
          </ac:spMkLst>
        </pc:spChg>
        <pc:spChg chg="mod">
          <ac:chgData name="Cao Tianyue" userId="002e49554a3b1526" providerId="LiveId" clId="{AB94867C-7F1F-4F52-A7CC-1BBF41B9F577}" dt="2020-11-20T02:42:50.335" v="34850" actId="947"/>
          <ac:spMkLst>
            <pc:docMk/>
            <pc:sldMk cId="0" sldId="300"/>
            <ac:spMk id="10327" creationId="{00000000-0000-0000-0000-000000000000}"/>
          </ac:spMkLst>
        </pc:spChg>
        <pc:spChg chg="mod">
          <ac:chgData name="Cao Tianyue" userId="002e49554a3b1526" providerId="LiveId" clId="{AB94867C-7F1F-4F52-A7CC-1BBF41B9F577}" dt="2020-11-20T02:42:50.335" v="34846" actId="947"/>
          <ac:spMkLst>
            <pc:docMk/>
            <pc:sldMk cId="0" sldId="300"/>
            <ac:spMk id="10329" creationId="{00000000-0000-0000-0000-000000000000}"/>
          </ac:spMkLst>
        </pc:spChg>
        <pc:spChg chg="mod">
          <ac:chgData name="Cao Tianyue" userId="002e49554a3b1526" providerId="LiveId" clId="{AB94867C-7F1F-4F52-A7CC-1BBF41B9F577}" dt="2020-11-20T02:42:50.334" v="34842" actId="947"/>
          <ac:spMkLst>
            <pc:docMk/>
            <pc:sldMk cId="0" sldId="300"/>
            <ac:spMk id="10330" creationId="{00000000-0000-0000-0000-000000000000}"/>
          </ac:spMkLst>
        </pc:spChg>
        <pc:spChg chg="mod">
          <ac:chgData name="Cao Tianyue" userId="002e49554a3b1526" providerId="LiveId" clId="{AB94867C-7F1F-4F52-A7CC-1BBF41B9F577}" dt="2020-11-20T02:42:50.334" v="34838" actId="947"/>
          <ac:spMkLst>
            <pc:docMk/>
            <pc:sldMk cId="0" sldId="300"/>
            <ac:spMk id="10331" creationId="{00000000-0000-0000-0000-000000000000}"/>
          </ac:spMkLst>
        </pc:spChg>
        <pc:spChg chg="mod">
          <ac:chgData name="Cao Tianyue" userId="002e49554a3b1526" providerId="LiveId" clId="{AB94867C-7F1F-4F52-A7CC-1BBF41B9F577}" dt="2020-11-20T02:42:50.329" v="34731" actId="947"/>
          <ac:spMkLst>
            <pc:docMk/>
            <pc:sldMk cId="0" sldId="300"/>
            <ac:spMk id="10332" creationId="{00000000-0000-0000-0000-000000000000}"/>
          </ac:spMkLst>
        </pc:spChg>
        <pc:spChg chg="mod">
          <ac:chgData name="Cao Tianyue" userId="002e49554a3b1526" providerId="LiveId" clId="{AB94867C-7F1F-4F52-A7CC-1BBF41B9F577}" dt="2020-11-20T02:42:50.326" v="34692" actId="947"/>
          <ac:spMkLst>
            <pc:docMk/>
            <pc:sldMk cId="0" sldId="300"/>
            <ac:spMk id="10334" creationId="{00000000-0000-0000-0000-000000000000}"/>
          </ac:spMkLst>
        </pc:spChg>
        <pc:spChg chg="mod">
          <ac:chgData name="Cao Tianyue" userId="002e49554a3b1526" providerId="LiveId" clId="{AB94867C-7F1F-4F52-A7CC-1BBF41B9F577}" dt="2020-11-20T02:42:50.313" v="34486" actId="947"/>
          <ac:spMkLst>
            <pc:docMk/>
            <pc:sldMk cId="0" sldId="300"/>
            <ac:spMk id="10335" creationId="{00000000-0000-0000-0000-000000000000}"/>
          </ac:spMkLst>
        </pc:spChg>
      </pc:sldChg>
      <pc:sldChg chg="modSp add mod">
        <pc:chgData name="Cao Tianyue" userId="002e49554a3b1526" providerId="LiveId" clId="{AB94867C-7F1F-4F52-A7CC-1BBF41B9F577}" dt="2020-11-20T02:42:53.105" v="68235" actId="947"/>
        <pc:sldMkLst>
          <pc:docMk/>
          <pc:sldMk cId="4094968164" sldId="302"/>
        </pc:sldMkLst>
        <pc:spChg chg="mod">
          <ac:chgData name="Cao Tianyue" userId="002e49554a3b1526" providerId="LiveId" clId="{AB94867C-7F1F-4F52-A7CC-1BBF41B9F577}" dt="2020-11-20T02:42:53.105" v="68235" actId="947"/>
          <ac:spMkLst>
            <pc:docMk/>
            <pc:sldMk cId="4094968164" sldId="302"/>
            <ac:spMk id="297" creationId="{00000000-0000-0000-0000-000000000000}"/>
          </ac:spMkLst>
        </pc:spChg>
        <pc:spChg chg="mod">
          <ac:chgData name="Cao Tianyue" userId="002e49554a3b1526" providerId="LiveId" clId="{AB94867C-7F1F-4F52-A7CC-1BBF41B9F577}" dt="2020-11-20T02:42:53.105" v="68233" actId="947"/>
          <ac:spMkLst>
            <pc:docMk/>
            <pc:sldMk cId="4094968164" sldId="302"/>
            <ac:spMk id="298" creationId="{00000000-0000-0000-0000-000000000000}"/>
          </ac:spMkLst>
        </pc:spChg>
        <pc:spChg chg="mod">
          <ac:chgData name="Cao Tianyue" userId="002e49554a3b1526" providerId="LiveId" clId="{AB94867C-7F1F-4F52-A7CC-1BBF41B9F577}" dt="2020-11-20T02:42:53.101" v="68193" actId="947"/>
          <ac:spMkLst>
            <pc:docMk/>
            <pc:sldMk cId="4094968164" sldId="302"/>
            <ac:spMk id="299" creationId="{00000000-0000-0000-0000-000000000000}"/>
          </ac:spMkLst>
        </pc:spChg>
        <pc:spChg chg="mod">
          <ac:chgData name="Cao Tianyue" userId="002e49554a3b1526" providerId="LiveId" clId="{AB94867C-7F1F-4F52-A7CC-1BBF41B9F577}" dt="2020-11-20T02:42:53.105" v="68229" actId="947"/>
          <ac:spMkLst>
            <pc:docMk/>
            <pc:sldMk cId="4094968164" sldId="302"/>
            <ac:spMk id="300" creationId="{00000000-0000-0000-0000-000000000000}"/>
          </ac:spMkLst>
        </pc:spChg>
        <pc:spChg chg="mod">
          <ac:chgData name="Cao Tianyue" userId="002e49554a3b1526" providerId="LiveId" clId="{AB94867C-7F1F-4F52-A7CC-1BBF41B9F577}" dt="2020-11-20T02:42:53.102" v="68194" actId="947"/>
          <ac:spMkLst>
            <pc:docMk/>
            <pc:sldMk cId="4094968164" sldId="302"/>
            <ac:spMk id="301" creationId="{00000000-0000-0000-0000-000000000000}"/>
          </ac:spMkLst>
        </pc:spChg>
        <pc:spChg chg="mod">
          <ac:chgData name="Cao Tianyue" userId="002e49554a3b1526" providerId="LiveId" clId="{AB94867C-7F1F-4F52-A7CC-1BBF41B9F577}" dt="2020-11-20T02:42:53.104" v="68225" actId="947"/>
          <ac:spMkLst>
            <pc:docMk/>
            <pc:sldMk cId="4094968164" sldId="302"/>
            <ac:spMk id="302" creationId="{00000000-0000-0000-0000-000000000000}"/>
          </ac:spMkLst>
        </pc:spChg>
        <pc:spChg chg="mod">
          <ac:chgData name="Cao Tianyue" userId="002e49554a3b1526" providerId="LiveId" clId="{AB94867C-7F1F-4F52-A7CC-1BBF41B9F577}" dt="2020-11-20T02:42:53.101" v="68191" actId="947"/>
          <ac:spMkLst>
            <pc:docMk/>
            <pc:sldMk cId="4094968164" sldId="302"/>
            <ac:spMk id="303" creationId="{00000000-0000-0000-0000-000000000000}"/>
          </ac:spMkLst>
        </pc:spChg>
        <pc:spChg chg="mod">
          <ac:chgData name="Cao Tianyue" userId="002e49554a3b1526" providerId="LiveId" clId="{AB94867C-7F1F-4F52-A7CC-1BBF41B9F577}" dt="2020-11-20T02:42:53.103" v="68221" actId="947"/>
          <ac:spMkLst>
            <pc:docMk/>
            <pc:sldMk cId="4094968164" sldId="302"/>
            <ac:spMk id="304" creationId="{00000000-0000-0000-0000-000000000000}"/>
          </ac:spMkLst>
        </pc:spChg>
        <pc:spChg chg="mod">
          <ac:chgData name="Cao Tianyue" userId="002e49554a3b1526" providerId="LiveId" clId="{AB94867C-7F1F-4F52-A7CC-1BBF41B9F577}" dt="2020-11-20T02:42:53.101" v="68192" actId="947"/>
          <ac:spMkLst>
            <pc:docMk/>
            <pc:sldMk cId="4094968164" sldId="302"/>
            <ac:spMk id="305" creationId="{00000000-0000-0000-0000-000000000000}"/>
          </ac:spMkLst>
        </pc:spChg>
        <pc:spChg chg="mod">
          <ac:chgData name="Cao Tianyue" userId="002e49554a3b1526" providerId="LiveId" clId="{AB94867C-7F1F-4F52-A7CC-1BBF41B9F577}" dt="2020-11-20T02:42:53.103" v="68217" actId="947"/>
          <ac:spMkLst>
            <pc:docMk/>
            <pc:sldMk cId="4094968164" sldId="302"/>
            <ac:spMk id="306" creationId="{00000000-0000-0000-0000-000000000000}"/>
          </ac:spMkLst>
        </pc:spChg>
        <pc:spChg chg="mod">
          <ac:chgData name="Cao Tianyue" userId="002e49554a3b1526" providerId="LiveId" clId="{AB94867C-7F1F-4F52-A7CC-1BBF41B9F577}" dt="2020-11-20T02:42:53.102" v="68195" actId="947"/>
          <ac:spMkLst>
            <pc:docMk/>
            <pc:sldMk cId="4094968164" sldId="302"/>
            <ac:spMk id="307" creationId="{00000000-0000-0000-0000-000000000000}"/>
          </ac:spMkLst>
        </pc:spChg>
        <pc:spChg chg="mod">
          <ac:chgData name="Cao Tianyue" userId="002e49554a3b1526" providerId="LiveId" clId="{AB94867C-7F1F-4F52-A7CC-1BBF41B9F577}" dt="2020-11-20T02:42:53.103" v="68213" actId="947"/>
          <ac:spMkLst>
            <pc:docMk/>
            <pc:sldMk cId="4094968164" sldId="302"/>
            <ac:spMk id="308" creationId="{00000000-0000-0000-0000-000000000000}"/>
          </ac:spMkLst>
        </pc:spChg>
        <pc:spChg chg="mod">
          <ac:chgData name="Cao Tianyue" userId="002e49554a3b1526" providerId="LiveId" clId="{AB94867C-7F1F-4F52-A7CC-1BBF41B9F577}" dt="2020-11-20T02:42:53.101" v="68190" actId="947"/>
          <ac:spMkLst>
            <pc:docMk/>
            <pc:sldMk cId="4094968164" sldId="302"/>
            <ac:spMk id="309" creationId="{00000000-0000-0000-0000-000000000000}"/>
          </ac:spMkLst>
        </pc:spChg>
        <pc:spChg chg="mod">
          <ac:chgData name="Cao Tianyue" userId="002e49554a3b1526" providerId="LiveId" clId="{AB94867C-7F1F-4F52-A7CC-1BBF41B9F577}" dt="2020-11-20T02:42:53.102" v="68209" actId="947"/>
          <ac:spMkLst>
            <pc:docMk/>
            <pc:sldMk cId="4094968164" sldId="302"/>
            <ac:spMk id="310" creationId="{00000000-0000-0000-0000-000000000000}"/>
          </ac:spMkLst>
        </pc:spChg>
        <pc:spChg chg="mod">
          <ac:chgData name="Cao Tianyue" userId="002e49554a3b1526" providerId="LiveId" clId="{AB94867C-7F1F-4F52-A7CC-1BBF41B9F577}" dt="2020-11-20T02:42:53.101" v="68189" actId="947"/>
          <ac:spMkLst>
            <pc:docMk/>
            <pc:sldMk cId="4094968164" sldId="302"/>
            <ac:spMk id="311" creationId="{00000000-0000-0000-0000-000000000000}"/>
          </ac:spMkLst>
        </pc:spChg>
        <pc:spChg chg="mod">
          <ac:chgData name="Cao Tianyue" userId="002e49554a3b1526" providerId="LiveId" clId="{AB94867C-7F1F-4F52-A7CC-1BBF41B9F577}" dt="2020-11-20T02:42:53.102" v="68205" actId="947"/>
          <ac:spMkLst>
            <pc:docMk/>
            <pc:sldMk cId="4094968164" sldId="302"/>
            <ac:spMk id="312" creationId="{00000000-0000-0000-0000-000000000000}"/>
          </ac:spMkLst>
        </pc:spChg>
      </pc:sldChg>
      <pc:sldChg chg="modSp add mod">
        <pc:chgData name="Cao Tianyue" userId="002e49554a3b1526" providerId="LiveId" clId="{AB94867C-7F1F-4F52-A7CC-1BBF41B9F577}" dt="2020-11-20T02:45:22.119" v="68280" actId="2711"/>
        <pc:sldMkLst>
          <pc:docMk/>
          <pc:sldMk cId="3245086428" sldId="303"/>
        </pc:sldMkLst>
        <pc:spChg chg="mod">
          <ac:chgData name="Cao Tianyue" userId="002e49554a3b1526" providerId="LiveId" clId="{AB94867C-7F1F-4F52-A7CC-1BBF41B9F577}" dt="2020-11-20T02:45:22.119" v="68280" actId="2711"/>
          <ac:spMkLst>
            <pc:docMk/>
            <pc:sldMk cId="3245086428" sldId="303"/>
            <ac:spMk id="365" creationId="{00000000-0000-0000-0000-000000000000}"/>
          </ac:spMkLst>
        </pc:spChg>
        <pc:spChg chg="mod">
          <ac:chgData name="Cao Tianyue" userId="002e49554a3b1526" providerId="LiveId" clId="{AB94867C-7F1F-4F52-A7CC-1BBF41B9F577}" dt="2020-11-20T02:45:10.748" v="68277" actId="207"/>
          <ac:spMkLst>
            <pc:docMk/>
            <pc:sldMk cId="3245086428" sldId="303"/>
            <ac:spMk id="366" creationId="{00000000-0000-0000-0000-000000000000}"/>
          </ac:spMkLst>
        </pc:spChg>
        <pc:spChg chg="mod">
          <ac:chgData name="Cao Tianyue" userId="002e49554a3b1526" providerId="LiveId" clId="{AB94867C-7F1F-4F52-A7CC-1BBF41B9F577}" dt="2020-11-20T02:45:13.902" v="68278" actId="207"/>
          <ac:spMkLst>
            <pc:docMk/>
            <pc:sldMk cId="3245086428" sldId="303"/>
            <ac:spMk id="367" creationId="{00000000-0000-0000-0000-000000000000}"/>
          </ac:spMkLst>
        </pc:spChg>
      </pc:sldChg>
      <pc:sldChg chg="addSp delSp modSp add del mod">
        <pc:chgData name="Cao Tianyue" userId="002e49554a3b1526" providerId="LiveId" clId="{AB94867C-7F1F-4F52-A7CC-1BBF41B9F577}" dt="2020-11-20T03:13:26.315" v="68577" actId="1076"/>
        <pc:sldMkLst>
          <pc:docMk/>
          <pc:sldMk cId="3881919961" sldId="304"/>
        </pc:sldMkLst>
        <pc:spChg chg="add del mod">
          <ac:chgData name="Cao Tianyue" userId="002e49554a3b1526" providerId="LiveId" clId="{AB94867C-7F1F-4F52-A7CC-1BBF41B9F577}" dt="2020-11-20T02:57:30.204" v="68354" actId="478"/>
          <ac:spMkLst>
            <pc:docMk/>
            <pc:sldMk cId="3881919961" sldId="304"/>
            <ac:spMk id="2" creationId="{59A92318-5DDA-4814-8775-AFA5091FEE62}"/>
          </ac:spMkLst>
        </pc:spChg>
        <pc:spChg chg="add mod">
          <ac:chgData name="Cao Tianyue" userId="002e49554a3b1526" providerId="LiveId" clId="{AB94867C-7F1F-4F52-A7CC-1BBF41B9F577}" dt="2020-11-20T03:13:26.315" v="68577" actId="1076"/>
          <ac:spMkLst>
            <pc:docMk/>
            <pc:sldMk cId="3881919961" sldId="304"/>
            <ac:spMk id="2" creationId="{B8A1C679-463B-4F71-84F8-806138B23FE5}"/>
          </ac:spMkLst>
        </pc:spChg>
        <pc:spChg chg="add del mod">
          <ac:chgData name="Cao Tianyue" userId="002e49554a3b1526" providerId="LiveId" clId="{AB94867C-7F1F-4F52-A7CC-1BBF41B9F577}" dt="2020-11-20T02:46:42.117" v="68307" actId="478"/>
          <ac:spMkLst>
            <pc:docMk/>
            <pc:sldMk cId="3881919961" sldId="304"/>
            <ac:spMk id="3" creationId="{96495E14-909F-49B6-96AC-FDBAF3FBE6DF}"/>
          </ac:spMkLst>
        </pc:spChg>
        <pc:spChg chg="add mod">
          <ac:chgData name="Cao Tianyue" userId="002e49554a3b1526" providerId="LiveId" clId="{AB94867C-7F1F-4F52-A7CC-1BBF41B9F577}" dt="2020-11-20T03:12:49.300" v="68454" actId="1035"/>
          <ac:spMkLst>
            <pc:docMk/>
            <pc:sldMk cId="3881919961" sldId="304"/>
            <ac:spMk id="3" creationId="{E3DF1FD7-1B46-4A35-91A1-FDE30996AE1B}"/>
          </ac:spMkLst>
        </pc:spChg>
        <pc:spChg chg="mod">
          <ac:chgData name="Cao Tianyue" userId="002e49554a3b1526" providerId="LiveId" clId="{AB94867C-7F1F-4F52-A7CC-1BBF41B9F577}" dt="2020-11-20T03:12:49.300" v="68454" actId="1035"/>
          <ac:spMkLst>
            <pc:docMk/>
            <pc:sldMk cId="3881919961" sldId="304"/>
            <ac:spMk id="6" creationId="{D07F1DE1-C607-4395-8EE6-1C1DCDB73139}"/>
          </ac:spMkLst>
        </pc:spChg>
        <pc:spChg chg="mod">
          <ac:chgData name="Cao Tianyue" userId="002e49554a3b1526" providerId="LiveId" clId="{AB94867C-7F1F-4F52-A7CC-1BBF41B9F577}" dt="2020-11-20T03:12:49.300" v="68454" actId="1035"/>
          <ac:spMkLst>
            <pc:docMk/>
            <pc:sldMk cId="3881919961" sldId="304"/>
            <ac:spMk id="7" creationId="{F189FABC-7214-4770-A3AC-67A403C74509}"/>
          </ac:spMkLst>
        </pc:spChg>
        <pc:spChg chg="mod">
          <ac:chgData name="Cao Tianyue" userId="002e49554a3b1526" providerId="LiveId" clId="{AB94867C-7F1F-4F52-A7CC-1BBF41B9F577}" dt="2020-11-20T03:12:49.300" v="68454" actId="1035"/>
          <ac:spMkLst>
            <pc:docMk/>
            <pc:sldMk cId="3881919961" sldId="304"/>
            <ac:spMk id="8" creationId="{76CB6690-B35A-4112-93CE-C9F67229F034}"/>
          </ac:spMkLst>
        </pc:spChg>
        <pc:spChg chg="mod">
          <ac:chgData name="Cao Tianyue" userId="002e49554a3b1526" providerId="LiveId" clId="{AB94867C-7F1F-4F52-A7CC-1BBF41B9F577}" dt="2020-11-20T03:12:49.300" v="68454" actId="1035"/>
          <ac:spMkLst>
            <pc:docMk/>
            <pc:sldMk cId="3881919961" sldId="304"/>
            <ac:spMk id="9" creationId="{68098CB9-9F8C-4970-BEED-837D14E96626}"/>
          </ac:spMkLst>
        </pc:spChg>
        <pc:spChg chg="mod">
          <ac:chgData name="Cao Tianyue" userId="002e49554a3b1526" providerId="LiveId" clId="{AB94867C-7F1F-4F52-A7CC-1BBF41B9F577}" dt="2020-11-20T03:12:49.300" v="68454" actId="1035"/>
          <ac:spMkLst>
            <pc:docMk/>
            <pc:sldMk cId="3881919961" sldId="304"/>
            <ac:spMk id="10" creationId="{27A4E6F4-AC40-428B-ABB6-F8C96D32B8CE}"/>
          </ac:spMkLst>
        </pc:spChg>
        <pc:spChg chg="mod">
          <ac:chgData name="Cao Tianyue" userId="002e49554a3b1526" providerId="LiveId" clId="{AB94867C-7F1F-4F52-A7CC-1BBF41B9F577}" dt="2020-11-20T03:12:49.300" v="68454" actId="1035"/>
          <ac:spMkLst>
            <pc:docMk/>
            <pc:sldMk cId="3881919961" sldId="304"/>
            <ac:spMk id="12" creationId="{689C417F-7BC1-4340-B5FA-A5EC24F849E7}"/>
          </ac:spMkLst>
        </pc:spChg>
        <pc:spChg chg="mod">
          <ac:chgData name="Cao Tianyue" userId="002e49554a3b1526" providerId="LiveId" clId="{AB94867C-7F1F-4F52-A7CC-1BBF41B9F577}" dt="2020-11-20T03:12:49.300" v="68454" actId="1035"/>
          <ac:spMkLst>
            <pc:docMk/>
            <pc:sldMk cId="3881919961" sldId="304"/>
            <ac:spMk id="13" creationId="{D79C4184-0DFC-4F60-8521-6FA5E0A5C721}"/>
          </ac:spMkLst>
        </pc:spChg>
        <pc:spChg chg="mod">
          <ac:chgData name="Cao Tianyue" userId="002e49554a3b1526" providerId="LiveId" clId="{AB94867C-7F1F-4F52-A7CC-1BBF41B9F577}" dt="2020-11-20T03:12:49.300" v="68454" actId="1035"/>
          <ac:spMkLst>
            <pc:docMk/>
            <pc:sldMk cId="3881919961" sldId="304"/>
            <ac:spMk id="14" creationId="{7813CF04-489D-42F9-B08E-52ADCD613F12}"/>
          </ac:spMkLst>
        </pc:spChg>
        <pc:spChg chg="mod">
          <ac:chgData name="Cao Tianyue" userId="002e49554a3b1526" providerId="LiveId" clId="{AB94867C-7F1F-4F52-A7CC-1BBF41B9F577}" dt="2020-11-20T03:12:49.300" v="68454" actId="1035"/>
          <ac:spMkLst>
            <pc:docMk/>
            <pc:sldMk cId="3881919961" sldId="304"/>
            <ac:spMk id="15" creationId="{6AE40FDC-3D77-412E-B5C1-60DCD322E4B8}"/>
          </ac:spMkLst>
        </pc:spChg>
        <pc:spChg chg="mod">
          <ac:chgData name="Cao Tianyue" userId="002e49554a3b1526" providerId="LiveId" clId="{AB94867C-7F1F-4F52-A7CC-1BBF41B9F577}" dt="2020-11-20T03:12:49.300" v="68454" actId="1035"/>
          <ac:spMkLst>
            <pc:docMk/>
            <pc:sldMk cId="3881919961" sldId="304"/>
            <ac:spMk id="16" creationId="{2F66368D-2FF6-4F82-831C-7EA4A3AA9219}"/>
          </ac:spMkLst>
        </pc:spChg>
        <pc:spChg chg="mod">
          <ac:chgData name="Cao Tianyue" userId="002e49554a3b1526" providerId="LiveId" clId="{AB94867C-7F1F-4F52-A7CC-1BBF41B9F577}" dt="2020-11-20T03:12:49.300" v="68454" actId="1035"/>
          <ac:spMkLst>
            <pc:docMk/>
            <pc:sldMk cId="3881919961" sldId="304"/>
            <ac:spMk id="17" creationId="{49B23E03-69CA-443B-85AB-7C10FD0FF451}"/>
          </ac:spMkLst>
        </pc:spChg>
        <pc:spChg chg="mod">
          <ac:chgData name="Cao Tianyue" userId="002e49554a3b1526" providerId="LiveId" clId="{AB94867C-7F1F-4F52-A7CC-1BBF41B9F577}" dt="2020-11-20T03:12:49.300" v="68454" actId="1035"/>
          <ac:spMkLst>
            <pc:docMk/>
            <pc:sldMk cId="3881919961" sldId="304"/>
            <ac:spMk id="18" creationId="{880CA0FA-B177-4FA0-BE77-DACA97D691AB}"/>
          </ac:spMkLst>
        </pc:spChg>
        <pc:spChg chg="mod">
          <ac:chgData name="Cao Tianyue" userId="002e49554a3b1526" providerId="LiveId" clId="{AB94867C-7F1F-4F52-A7CC-1BBF41B9F577}" dt="2020-11-20T03:12:49.300" v="68454" actId="1035"/>
          <ac:spMkLst>
            <pc:docMk/>
            <pc:sldMk cId="3881919961" sldId="304"/>
            <ac:spMk id="19" creationId="{CD5B5106-F0EF-42B3-B00E-621B602B0A1B}"/>
          </ac:spMkLst>
        </pc:spChg>
        <pc:spChg chg="add mod">
          <ac:chgData name="Cao Tianyue" userId="002e49554a3b1526" providerId="LiveId" clId="{AB94867C-7F1F-4F52-A7CC-1BBF41B9F577}" dt="2020-11-20T03:13:09.438" v="68457" actId="1076"/>
          <ac:spMkLst>
            <pc:docMk/>
            <pc:sldMk cId="3881919961" sldId="304"/>
            <ac:spMk id="23" creationId="{B7409AAD-4645-49A0-9C3F-652D258FCB05}"/>
          </ac:spMkLst>
        </pc:spChg>
        <pc:spChg chg="add del mod">
          <ac:chgData name="Cao Tianyue" userId="002e49554a3b1526" providerId="LiveId" clId="{AB94867C-7F1F-4F52-A7CC-1BBF41B9F577}" dt="2020-11-20T03:08:11.837" v="68383"/>
          <ac:spMkLst>
            <pc:docMk/>
            <pc:sldMk cId="3881919961" sldId="304"/>
            <ac:spMk id="24" creationId="{96ADB5C7-85FD-4D62-B7FC-FFAC98DE625F}"/>
          </ac:spMkLst>
        </pc:spChg>
        <pc:spChg chg="del">
          <ac:chgData name="Cao Tianyue" userId="002e49554a3b1526" providerId="LiveId" clId="{AB94867C-7F1F-4F52-A7CC-1BBF41B9F577}" dt="2020-11-20T02:46:39.178" v="68306" actId="478"/>
          <ac:spMkLst>
            <pc:docMk/>
            <pc:sldMk cId="3881919961" sldId="304"/>
            <ac:spMk id="597" creationId="{00000000-0000-0000-0000-000000000000}"/>
          </ac:spMkLst>
        </pc:spChg>
        <pc:spChg chg="mod">
          <ac:chgData name="Cao Tianyue" userId="002e49554a3b1526" providerId="LiveId" clId="{AB94867C-7F1F-4F52-A7CC-1BBF41B9F577}" dt="2020-11-20T02:58:16.036" v="68362" actId="20577"/>
          <ac:spMkLst>
            <pc:docMk/>
            <pc:sldMk cId="3881919961" sldId="304"/>
            <ac:spMk id="598" creationId="{00000000-0000-0000-0000-000000000000}"/>
          </ac:spMkLst>
        </pc:spChg>
        <pc:spChg chg="del">
          <ac:chgData name="Cao Tianyue" userId="002e49554a3b1526" providerId="LiveId" clId="{AB94867C-7F1F-4F52-A7CC-1BBF41B9F577}" dt="2020-11-20T02:46:45.445" v="68309" actId="478"/>
          <ac:spMkLst>
            <pc:docMk/>
            <pc:sldMk cId="3881919961" sldId="304"/>
            <ac:spMk id="600" creationId="{00000000-0000-0000-0000-000000000000}"/>
          </ac:spMkLst>
        </pc:spChg>
        <pc:grpChg chg="add mod">
          <ac:chgData name="Cao Tianyue" userId="002e49554a3b1526" providerId="LiveId" clId="{AB94867C-7F1F-4F52-A7CC-1BBF41B9F577}" dt="2020-11-20T03:12:49.300" v="68454" actId="1035"/>
          <ac:grpSpMkLst>
            <pc:docMk/>
            <pc:sldMk cId="3881919961" sldId="304"/>
            <ac:grpSpMk id="4" creationId="{B2D54976-77AD-42F0-BA55-A299162E3580}"/>
          </ac:grpSpMkLst>
        </pc:grpChg>
        <pc:grpChg chg="add mod">
          <ac:chgData name="Cao Tianyue" userId="002e49554a3b1526" providerId="LiveId" clId="{AB94867C-7F1F-4F52-A7CC-1BBF41B9F577}" dt="2020-11-20T03:12:49.300" v="68454" actId="1035"/>
          <ac:grpSpMkLst>
            <pc:docMk/>
            <pc:sldMk cId="3881919961" sldId="304"/>
            <ac:grpSpMk id="5" creationId="{35ED105C-E411-4460-BDCC-DC7A321EBAB5}"/>
          </ac:grpSpMkLst>
        </pc:grpChg>
        <pc:grpChg chg="add mod">
          <ac:chgData name="Cao Tianyue" userId="002e49554a3b1526" providerId="LiveId" clId="{AB94867C-7F1F-4F52-A7CC-1BBF41B9F577}" dt="2020-11-20T03:12:49.300" v="68454" actId="1035"/>
          <ac:grpSpMkLst>
            <pc:docMk/>
            <pc:sldMk cId="3881919961" sldId="304"/>
            <ac:grpSpMk id="11" creationId="{04A085CF-4BE3-4798-A09B-658DC507D9B8}"/>
          </ac:grpSpMkLst>
        </pc:grpChg>
        <pc:grpChg chg="add mod">
          <ac:chgData name="Cao Tianyue" userId="002e49554a3b1526" providerId="LiveId" clId="{AB94867C-7F1F-4F52-A7CC-1BBF41B9F577}" dt="2020-11-20T03:13:26.315" v="68577" actId="1076"/>
          <ac:grpSpMkLst>
            <pc:docMk/>
            <pc:sldMk cId="3881919961" sldId="304"/>
            <ac:grpSpMk id="20" creationId="{22C914F8-14D0-44CD-AA02-11254C8E9248}"/>
          </ac:grpSpMkLst>
        </pc:grpChg>
        <pc:picChg chg="del">
          <ac:chgData name="Cao Tianyue" userId="002e49554a3b1526" providerId="LiveId" clId="{AB94867C-7F1F-4F52-A7CC-1BBF41B9F577}" dt="2020-11-20T02:46:43.264" v="68308" actId="478"/>
          <ac:picMkLst>
            <pc:docMk/>
            <pc:sldMk cId="3881919961" sldId="304"/>
            <ac:picMk id="599" creationId="{00000000-0000-0000-0000-000000000000}"/>
          </ac:picMkLst>
        </pc:picChg>
        <pc:picChg chg="mod">
          <ac:chgData name="Cao Tianyue" userId="002e49554a3b1526" providerId="LiveId" clId="{AB94867C-7F1F-4F52-A7CC-1BBF41B9F577}" dt="2020-11-20T03:12:49.300" v="68454" actId="1035"/>
          <ac:picMkLst>
            <pc:docMk/>
            <pc:sldMk cId="3881919961" sldId="304"/>
            <ac:picMk id="1026" creationId="{650F3B36-9D6B-4497-A806-6DA6F0CDA250}"/>
          </ac:picMkLst>
        </pc:picChg>
        <pc:picChg chg="del mod">
          <ac:chgData name="Cao Tianyue" userId="002e49554a3b1526" providerId="LiveId" clId="{AB94867C-7F1F-4F52-A7CC-1BBF41B9F577}" dt="2020-11-20T02:57:05.094" v="68339" actId="478"/>
          <ac:picMkLst>
            <pc:docMk/>
            <pc:sldMk cId="3881919961" sldId="304"/>
            <ac:picMk id="2050" creationId="{E4EAB9E2-7C28-44A1-A60E-8E02A2851842}"/>
          </ac:picMkLst>
        </pc:picChg>
        <pc:picChg chg="mod">
          <ac:chgData name="Cao Tianyue" userId="002e49554a3b1526" providerId="LiveId" clId="{AB94867C-7F1F-4F52-A7CC-1BBF41B9F577}" dt="2020-11-20T03:13:26.315" v="68577" actId="1076"/>
          <ac:picMkLst>
            <pc:docMk/>
            <pc:sldMk cId="3881919961" sldId="304"/>
            <ac:picMk id="3074" creationId="{DA0A537D-CFFE-46D4-BAAD-144AC7C1A743}"/>
          </ac:picMkLst>
        </pc:picChg>
      </pc:sldChg>
      <pc:sldChg chg="addSp">
        <pc:chgData name="Cao Tianyue" userId="002e49554a3b1526" providerId="LiveId" clId="{AB94867C-7F1F-4F52-A7CC-1BBF41B9F577}" dt="2020-11-20T02:46:30.767" v="68302"/>
        <pc:sldMkLst>
          <pc:docMk/>
          <pc:sldMk cId="4004347191" sldId="304"/>
        </pc:sldMkLst>
        <pc:picChg chg="add">
          <ac:chgData name="Cao Tianyue" userId="002e49554a3b1526" providerId="LiveId" clId="{AB94867C-7F1F-4F52-A7CC-1BBF41B9F577}" dt="2020-11-20T02:46:30.767" v="68302"/>
          <ac:picMkLst>
            <pc:docMk/>
            <pc:sldMk cId="4004347191" sldId="304"/>
            <ac:picMk id="1026" creationId="{650F3B36-9D6B-4497-A806-6DA6F0CDA250}"/>
          </ac:picMkLst>
        </pc:picChg>
      </pc:sldChg>
      <pc:sldChg chg="addSp">
        <pc:chgData name="Cao Tianyue" userId="002e49554a3b1526" providerId="LiveId" clId="{AB94867C-7F1F-4F52-A7CC-1BBF41B9F577}" dt="2020-11-20T02:49:56.637" v="68312"/>
        <pc:sldMkLst>
          <pc:docMk/>
          <pc:sldMk cId="4223541328" sldId="304"/>
        </pc:sldMkLst>
        <pc:picChg chg="add">
          <ac:chgData name="Cao Tianyue" userId="002e49554a3b1526" providerId="LiveId" clId="{AB94867C-7F1F-4F52-A7CC-1BBF41B9F577}" dt="2020-11-20T02:49:56.637" v="68312"/>
          <ac:picMkLst>
            <pc:docMk/>
            <pc:sldMk cId="4223541328" sldId="304"/>
            <ac:picMk id="2050" creationId="{E4EAB9E2-7C28-44A1-A60E-8E02A2851842}"/>
          </ac:picMkLst>
        </pc:picChg>
      </pc:sldChg>
      <pc:sldChg chg="addSp">
        <pc:chgData name="Cao Tianyue" userId="002e49554a3b1526" providerId="LiveId" clId="{AB94867C-7F1F-4F52-A7CC-1BBF41B9F577}" dt="2020-11-20T03:11:35.764" v="68384"/>
        <pc:sldMkLst>
          <pc:docMk/>
          <pc:sldMk cId="4251674165" sldId="304"/>
        </pc:sldMkLst>
        <pc:picChg chg="add">
          <ac:chgData name="Cao Tianyue" userId="002e49554a3b1526" providerId="LiveId" clId="{AB94867C-7F1F-4F52-A7CC-1BBF41B9F577}" dt="2020-11-20T03:11:35.764" v="68384"/>
          <ac:picMkLst>
            <pc:docMk/>
            <pc:sldMk cId="4251674165" sldId="304"/>
            <ac:picMk id="3074" creationId="{DA0A537D-CFFE-46D4-BAAD-144AC7C1A743}"/>
          </ac:picMkLst>
        </pc:picChg>
      </pc:sldChg>
    </pc:docChg>
  </pc:docChgLst>
  <pc:docChgLst>
    <pc:chgData name="Cao Tianyue" userId="002e49554a3b1526" providerId="LiveId" clId="{74EA75E5-FCE7-4959-A77B-C90FBA40BECA}"/>
    <pc:docChg chg="undo custSel addSld delSld modSld">
      <pc:chgData name="Cao Tianyue" userId="002e49554a3b1526" providerId="LiveId" clId="{74EA75E5-FCE7-4959-A77B-C90FBA40BECA}" dt="2020-11-25T05:14:10.095" v="5331" actId="1076"/>
      <pc:docMkLst>
        <pc:docMk/>
      </pc:docMkLst>
      <pc:sldChg chg="modSp mod modNotesTx">
        <pc:chgData name="Cao Tianyue" userId="002e49554a3b1526" providerId="LiveId" clId="{74EA75E5-FCE7-4959-A77B-C90FBA40BECA}" dt="2020-11-25T04:20:38.809" v="1141" actId="20577"/>
        <pc:sldMkLst>
          <pc:docMk/>
          <pc:sldMk cId="3881919961" sldId="304"/>
        </pc:sldMkLst>
        <pc:spChg chg="mod">
          <ac:chgData name="Cao Tianyue" userId="002e49554a3b1526" providerId="LiveId" clId="{74EA75E5-FCE7-4959-A77B-C90FBA40BECA}" dt="2020-11-25T04:20:07.093" v="1000"/>
          <ac:spMkLst>
            <pc:docMk/>
            <pc:sldMk cId="3881919961" sldId="304"/>
            <ac:spMk id="29" creationId="{D872AAF1-BF01-2D4A-A5FB-78F1C768AAA7}"/>
          </ac:spMkLst>
        </pc:spChg>
      </pc:sldChg>
      <pc:sldChg chg="modNotesTx">
        <pc:chgData name="Cao Tianyue" userId="002e49554a3b1526" providerId="LiveId" clId="{74EA75E5-FCE7-4959-A77B-C90FBA40BECA}" dt="2020-11-25T04:23:41.649" v="1810" actId="20577"/>
        <pc:sldMkLst>
          <pc:docMk/>
          <pc:sldMk cId="4142353397" sldId="306"/>
        </pc:sldMkLst>
      </pc:sldChg>
      <pc:sldChg chg="modNotesTx">
        <pc:chgData name="Cao Tianyue" userId="002e49554a3b1526" providerId="LiveId" clId="{74EA75E5-FCE7-4959-A77B-C90FBA40BECA}" dt="2020-11-25T04:24:53.455" v="2113" actId="20577"/>
        <pc:sldMkLst>
          <pc:docMk/>
          <pc:sldMk cId="816172831" sldId="307"/>
        </pc:sldMkLst>
      </pc:sldChg>
      <pc:sldChg chg="modNotesTx">
        <pc:chgData name="Cao Tianyue" userId="002e49554a3b1526" providerId="LiveId" clId="{74EA75E5-FCE7-4959-A77B-C90FBA40BECA}" dt="2020-11-25T04:25:47.353" v="2326" actId="20577"/>
        <pc:sldMkLst>
          <pc:docMk/>
          <pc:sldMk cId="4184579920" sldId="308"/>
        </pc:sldMkLst>
      </pc:sldChg>
      <pc:sldChg chg="addSp delSp modSp mod modNotesTx">
        <pc:chgData name="Cao Tianyue" userId="002e49554a3b1526" providerId="LiveId" clId="{74EA75E5-FCE7-4959-A77B-C90FBA40BECA}" dt="2020-11-25T05:14:10.095" v="5331" actId="1076"/>
        <pc:sldMkLst>
          <pc:docMk/>
          <pc:sldMk cId="3243416491" sldId="309"/>
        </pc:sldMkLst>
        <pc:picChg chg="add del">
          <ac:chgData name="Cao Tianyue" userId="002e49554a3b1526" providerId="LiveId" clId="{74EA75E5-FCE7-4959-A77B-C90FBA40BECA}" dt="2020-11-25T05:14:07.566" v="5330" actId="478"/>
          <ac:picMkLst>
            <pc:docMk/>
            <pc:sldMk cId="3243416491" sldId="309"/>
            <ac:picMk id="3" creationId="{55421913-ECBB-E54E-8C0F-C5656C97DAA1}"/>
          </ac:picMkLst>
        </pc:picChg>
        <pc:picChg chg="add del mod">
          <ac:chgData name="Cao Tianyue" userId="002e49554a3b1526" providerId="LiveId" clId="{74EA75E5-FCE7-4959-A77B-C90FBA40BECA}" dt="2020-11-25T05:13:57.303" v="5325" actId="22"/>
          <ac:picMkLst>
            <pc:docMk/>
            <pc:sldMk cId="3243416491" sldId="309"/>
            <ac:picMk id="5" creationId="{CA87638D-1FA9-4AB6-AFE0-D9FA83C5E0E0}"/>
          </ac:picMkLst>
        </pc:picChg>
        <pc:picChg chg="add mod">
          <ac:chgData name="Cao Tianyue" userId="002e49554a3b1526" providerId="LiveId" clId="{74EA75E5-FCE7-4959-A77B-C90FBA40BECA}" dt="2020-11-25T05:14:10.095" v="5331" actId="1076"/>
          <ac:picMkLst>
            <pc:docMk/>
            <pc:sldMk cId="3243416491" sldId="309"/>
            <ac:picMk id="7" creationId="{4495C5AC-547C-4387-B83A-4BFAB86E4656}"/>
          </ac:picMkLst>
        </pc:picChg>
      </pc:sldChg>
      <pc:sldChg chg="addSp delSp modSp mod modNotesTx">
        <pc:chgData name="Cao Tianyue" userId="002e49554a3b1526" providerId="LiveId" clId="{74EA75E5-FCE7-4959-A77B-C90FBA40BECA}" dt="2020-11-25T05:13:24.315" v="5320" actId="1076"/>
        <pc:sldMkLst>
          <pc:docMk/>
          <pc:sldMk cId="3462333423" sldId="311"/>
        </pc:sldMkLst>
        <pc:picChg chg="del">
          <ac:chgData name="Cao Tianyue" userId="002e49554a3b1526" providerId="LiveId" clId="{74EA75E5-FCE7-4959-A77B-C90FBA40BECA}" dt="2020-11-25T05:13:21.202" v="5319" actId="478"/>
          <ac:picMkLst>
            <pc:docMk/>
            <pc:sldMk cId="3462333423" sldId="311"/>
            <ac:picMk id="4" creationId="{7D1CCF98-4514-A94F-84BA-2BD16CA6595A}"/>
          </ac:picMkLst>
        </pc:picChg>
        <pc:picChg chg="add mod">
          <ac:chgData name="Cao Tianyue" userId="002e49554a3b1526" providerId="LiveId" clId="{74EA75E5-FCE7-4959-A77B-C90FBA40BECA}" dt="2020-11-25T05:13:24.315" v="5320" actId="1076"/>
          <ac:picMkLst>
            <pc:docMk/>
            <pc:sldMk cId="3462333423" sldId="311"/>
            <ac:picMk id="5" creationId="{5DB35488-10F2-461D-9C84-0350B5B413AB}"/>
          </ac:picMkLst>
        </pc:picChg>
      </pc:sldChg>
      <pc:sldChg chg="modSp mod modNotesTx">
        <pc:chgData name="Cao Tianyue" userId="002e49554a3b1526" providerId="LiveId" clId="{74EA75E5-FCE7-4959-A77B-C90FBA40BECA}" dt="2020-11-25T04:37:26.546" v="3783" actId="20577"/>
        <pc:sldMkLst>
          <pc:docMk/>
          <pc:sldMk cId="3509493909" sldId="312"/>
        </pc:sldMkLst>
        <pc:spChg chg="mod">
          <ac:chgData name="Cao Tianyue" userId="002e49554a3b1526" providerId="LiveId" clId="{74EA75E5-FCE7-4959-A77B-C90FBA40BECA}" dt="2020-11-25T04:29:49.740" v="3042"/>
          <ac:spMkLst>
            <pc:docMk/>
            <pc:sldMk cId="3509493909" sldId="312"/>
            <ac:spMk id="639" creationId="{00000000-0000-0000-0000-000000000000}"/>
          </ac:spMkLst>
        </pc:spChg>
      </pc:sldChg>
      <pc:sldChg chg="modNotesTx">
        <pc:chgData name="Cao Tianyue" userId="002e49554a3b1526" providerId="LiveId" clId="{74EA75E5-FCE7-4959-A77B-C90FBA40BECA}" dt="2020-11-25T04:33:09.802" v="3773" actId="20577"/>
        <pc:sldMkLst>
          <pc:docMk/>
          <pc:sldMk cId="3423115877" sldId="315"/>
        </pc:sldMkLst>
      </pc:sldChg>
      <pc:sldChg chg="modSp mod modClrScheme chgLayout">
        <pc:chgData name="Cao Tianyue" userId="002e49554a3b1526" providerId="LiveId" clId="{74EA75E5-FCE7-4959-A77B-C90FBA40BECA}" dt="2020-11-23T08:58:06.235" v="270" actId="700"/>
        <pc:sldMkLst>
          <pc:docMk/>
          <pc:sldMk cId="485491224" sldId="320"/>
        </pc:sldMkLst>
        <pc:spChg chg="mod ord">
          <ac:chgData name="Cao Tianyue" userId="002e49554a3b1526" providerId="LiveId" clId="{74EA75E5-FCE7-4959-A77B-C90FBA40BECA}" dt="2020-11-23T08:58:06.235" v="270" actId="700"/>
          <ac:spMkLst>
            <pc:docMk/>
            <pc:sldMk cId="485491224" sldId="320"/>
            <ac:spMk id="365" creationId="{00000000-0000-0000-0000-000000000000}"/>
          </ac:spMkLst>
        </pc:spChg>
        <pc:spChg chg="mod ord">
          <ac:chgData name="Cao Tianyue" userId="002e49554a3b1526" providerId="LiveId" clId="{74EA75E5-FCE7-4959-A77B-C90FBA40BECA}" dt="2020-11-23T08:58:06.235" v="270" actId="700"/>
          <ac:spMkLst>
            <pc:docMk/>
            <pc:sldMk cId="485491224" sldId="320"/>
            <ac:spMk id="366" creationId="{00000000-0000-0000-0000-000000000000}"/>
          </ac:spMkLst>
        </pc:spChg>
        <pc:spChg chg="mod ord">
          <ac:chgData name="Cao Tianyue" userId="002e49554a3b1526" providerId="LiveId" clId="{74EA75E5-FCE7-4959-A77B-C90FBA40BECA}" dt="2020-11-23T08:58:06.235" v="270" actId="700"/>
          <ac:spMkLst>
            <pc:docMk/>
            <pc:sldMk cId="485491224" sldId="320"/>
            <ac:spMk id="367" creationId="{00000000-0000-0000-0000-000000000000}"/>
          </ac:spMkLst>
        </pc:spChg>
      </pc:sldChg>
      <pc:sldChg chg="new del">
        <pc:chgData name="Cao Tianyue" userId="002e49554a3b1526" providerId="LiveId" clId="{74EA75E5-FCE7-4959-A77B-C90FBA40BECA}" dt="2020-11-23T02:52:08.158" v="1" actId="47"/>
        <pc:sldMkLst>
          <pc:docMk/>
          <pc:sldMk cId="995358279" sldId="324"/>
        </pc:sldMkLst>
      </pc:sldChg>
      <pc:sldChg chg="new del">
        <pc:chgData name="Cao Tianyue" userId="002e49554a3b1526" providerId="LiveId" clId="{74EA75E5-FCE7-4959-A77B-C90FBA40BECA}" dt="2020-11-23T02:52:27.929" v="4" actId="47"/>
        <pc:sldMkLst>
          <pc:docMk/>
          <pc:sldMk cId="3391108903" sldId="324"/>
        </pc:sldMkLst>
      </pc:sldChg>
      <pc:sldChg chg="addSp delSp modSp add del mod">
        <pc:chgData name="Cao Tianyue" userId="002e49554a3b1526" providerId="LiveId" clId="{74EA75E5-FCE7-4959-A77B-C90FBA40BECA}" dt="2020-11-23T08:58:31.006" v="277" actId="47"/>
        <pc:sldMkLst>
          <pc:docMk/>
          <pc:sldMk cId="3404830085" sldId="325"/>
        </pc:sldMkLst>
        <pc:spChg chg="add del mod">
          <ac:chgData name="Cao Tianyue" userId="002e49554a3b1526" providerId="LiveId" clId="{74EA75E5-FCE7-4959-A77B-C90FBA40BECA}" dt="2020-11-23T02:52:31.208" v="6" actId="478"/>
          <ac:spMkLst>
            <pc:docMk/>
            <pc:sldMk cId="3404830085" sldId="325"/>
            <ac:spMk id="3" creationId="{6A7486ED-7EA3-414C-82C4-A5CAE92A24CE}"/>
          </ac:spMkLst>
        </pc:spChg>
        <pc:spChg chg="add del mod">
          <ac:chgData name="Cao Tianyue" userId="002e49554a3b1526" providerId="LiveId" clId="{74EA75E5-FCE7-4959-A77B-C90FBA40BECA}" dt="2020-11-23T02:52:31.208" v="6" actId="478"/>
          <ac:spMkLst>
            <pc:docMk/>
            <pc:sldMk cId="3404830085" sldId="325"/>
            <ac:spMk id="5" creationId="{2F154290-1363-485A-8C61-ACA0767EA563}"/>
          </ac:spMkLst>
        </pc:spChg>
        <pc:spChg chg="mod">
          <ac:chgData name="Cao Tianyue" userId="002e49554a3b1526" providerId="LiveId" clId="{74EA75E5-FCE7-4959-A77B-C90FBA40BECA}" dt="2020-11-23T02:53:21.471" v="7"/>
          <ac:spMkLst>
            <pc:docMk/>
            <pc:sldMk cId="3404830085" sldId="325"/>
            <ac:spMk id="9" creationId="{25B526D0-27E2-4932-9381-C0D87E98C4F8}"/>
          </ac:spMkLst>
        </pc:spChg>
        <pc:spChg chg="mod">
          <ac:chgData name="Cao Tianyue" userId="002e49554a3b1526" providerId="LiveId" clId="{74EA75E5-FCE7-4959-A77B-C90FBA40BECA}" dt="2020-11-23T02:53:21.471" v="7"/>
          <ac:spMkLst>
            <pc:docMk/>
            <pc:sldMk cId="3404830085" sldId="325"/>
            <ac:spMk id="11" creationId="{B864238C-C682-453C-B1C9-833BC3F7DB2B}"/>
          </ac:spMkLst>
        </pc:spChg>
        <pc:spChg chg="mod">
          <ac:chgData name="Cao Tianyue" userId="002e49554a3b1526" providerId="LiveId" clId="{74EA75E5-FCE7-4959-A77B-C90FBA40BECA}" dt="2020-11-23T02:53:21.471" v="7"/>
          <ac:spMkLst>
            <pc:docMk/>
            <pc:sldMk cId="3404830085" sldId="325"/>
            <ac:spMk id="13" creationId="{1DCF7A43-5FAA-4C92-BB40-FA52ED0E9BC9}"/>
          </ac:spMkLst>
        </pc:spChg>
        <pc:spChg chg="mod">
          <ac:chgData name="Cao Tianyue" userId="002e49554a3b1526" providerId="LiveId" clId="{74EA75E5-FCE7-4959-A77B-C90FBA40BECA}" dt="2020-11-23T02:53:21.471" v="7"/>
          <ac:spMkLst>
            <pc:docMk/>
            <pc:sldMk cId="3404830085" sldId="325"/>
            <ac:spMk id="15" creationId="{98A40D23-A79C-4CCD-BD2A-84D69447F2B7}"/>
          </ac:spMkLst>
        </pc:spChg>
        <pc:spChg chg="add del mod">
          <ac:chgData name="Cao Tianyue" userId="002e49554a3b1526" providerId="LiveId" clId="{74EA75E5-FCE7-4959-A77B-C90FBA40BECA}" dt="2020-11-23T02:54:31.995" v="8"/>
          <ac:spMkLst>
            <pc:docMk/>
            <pc:sldMk cId="3404830085" sldId="325"/>
            <ac:spMk id="16" creationId="{43F61642-5A20-4E8A-B975-B4B04C92C63D}"/>
          </ac:spMkLst>
        </pc:spChg>
        <pc:spChg chg="add del mod">
          <ac:chgData name="Cao Tianyue" userId="002e49554a3b1526" providerId="LiveId" clId="{74EA75E5-FCE7-4959-A77B-C90FBA40BECA}" dt="2020-11-23T02:54:31.995" v="8"/>
          <ac:spMkLst>
            <pc:docMk/>
            <pc:sldMk cId="3404830085" sldId="325"/>
            <ac:spMk id="17" creationId="{44ED8EF5-B821-43ED-BC70-82C3A6D4E5FB}"/>
          </ac:spMkLst>
        </pc:spChg>
        <pc:spChg chg="add del mod">
          <ac:chgData name="Cao Tianyue" userId="002e49554a3b1526" providerId="LiveId" clId="{74EA75E5-FCE7-4959-A77B-C90FBA40BECA}" dt="2020-11-23T02:54:31.995" v="8"/>
          <ac:spMkLst>
            <pc:docMk/>
            <pc:sldMk cId="3404830085" sldId="325"/>
            <ac:spMk id="18" creationId="{1FB96A2B-0FB6-4959-ACDD-0B8C5A4A72A4}"/>
          </ac:spMkLst>
        </pc:spChg>
        <pc:spChg chg="add del mod">
          <ac:chgData name="Cao Tianyue" userId="002e49554a3b1526" providerId="LiveId" clId="{74EA75E5-FCE7-4959-A77B-C90FBA40BECA}" dt="2020-11-23T02:54:31.995" v="8"/>
          <ac:spMkLst>
            <pc:docMk/>
            <pc:sldMk cId="3404830085" sldId="325"/>
            <ac:spMk id="19" creationId="{319636D5-2680-48D4-A21F-FB4F88D77F42}"/>
          </ac:spMkLst>
        </pc:spChg>
        <pc:spChg chg="add del mod">
          <ac:chgData name="Cao Tianyue" userId="002e49554a3b1526" providerId="LiveId" clId="{74EA75E5-FCE7-4959-A77B-C90FBA40BECA}" dt="2020-11-23T02:54:31.995" v="8"/>
          <ac:spMkLst>
            <pc:docMk/>
            <pc:sldMk cId="3404830085" sldId="325"/>
            <ac:spMk id="20" creationId="{9345A603-B0AC-4323-9B82-F44735B264EA}"/>
          </ac:spMkLst>
        </pc:spChg>
        <pc:spChg chg="add del mod">
          <ac:chgData name="Cao Tianyue" userId="002e49554a3b1526" providerId="LiveId" clId="{74EA75E5-FCE7-4959-A77B-C90FBA40BECA}" dt="2020-11-23T02:54:31.995" v="8"/>
          <ac:spMkLst>
            <pc:docMk/>
            <pc:sldMk cId="3404830085" sldId="325"/>
            <ac:spMk id="21" creationId="{2E293133-6F8D-4E4C-871B-21B59730F888}"/>
          </ac:spMkLst>
        </pc:spChg>
        <pc:spChg chg="add del mod">
          <ac:chgData name="Cao Tianyue" userId="002e49554a3b1526" providerId="LiveId" clId="{74EA75E5-FCE7-4959-A77B-C90FBA40BECA}" dt="2020-11-23T02:54:31.995" v="8"/>
          <ac:spMkLst>
            <pc:docMk/>
            <pc:sldMk cId="3404830085" sldId="325"/>
            <ac:spMk id="22" creationId="{3E696BF2-AA18-480F-B02E-30B909043B2E}"/>
          </ac:spMkLst>
        </pc:spChg>
        <pc:spChg chg="add del mod">
          <ac:chgData name="Cao Tianyue" userId="002e49554a3b1526" providerId="LiveId" clId="{74EA75E5-FCE7-4959-A77B-C90FBA40BECA}" dt="2020-11-23T02:54:31.995" v="8"/>
          <ac:spMkLst>
            <pc:docMk/>
            <pc:sldMk cId="3404830085" sldId="325"/>
            <ac:spMk id="28" creationId="{7D977AD1-F37A-4B62-9B87-B19D6599E795}"/>
          </ac:spMkLst>
        </pc:spChg>
        <pc:spChg chg="add del mod">
          <ac:chgData name="Cao Tianyue" userId="002e49554a3b1526" providerId="LiveId" clId="{74EA75E5-FCE7-4959-A77B-C90FBA40BECA}" dt="2020-11-23T02:54:31.995" v="8"/>
          <ac:spMkLst>
            <pc:docMk/>
            <pc:sldMk cId="3404830085" sldId="325"/>
            <ac:spMk id="29" creationId="{B5A55C58-02D4-47FB-82E7-55EAD76D7166}"/>
          </ac:spMkLst>
        </pc:spChg>
        <pc:spChg chg="add del mod">
          <ac:chgData name="Cao Tianyue" userId="002e49554a3b1526" providerId="LiveId" clId="{74EA75E5-FCE7-4959-A77B-C90FBA40BECA}" dt="2020-11-23T02:54:31.995" v="8"/>
          <ac:spMkLst>
            <pc:docMk/>
            <pc:sldMk cId="3404830085" sldId="325"/>
            <ac:spMk id="32" creationId="{605A878A-5D07-42A5-957D-CD93455AD981}"/>
          </ac:spMkLst>
        </pc:spChg>
        <pc:spChg chg="add del mod">
          <ac:chgData name="Cao Tianyue" userId="002e49554a3b1526" providerId="LiveId" clId="{74EA75E5-FCE7-4959-A77B-C90FBA40BECA}" dt="2020-11-23T02:54:31.995" v="8"/>
          <ac:spMkLst>
            <pc:docMk/>
            <pc:sldMk cId="3404830085" sldId="325"/>
            <ac:spMk id="33" creationId="{B146B46A-AEDF-48BE-B92B-09B7753BB855}"/>
          </ac:spMkLst>
        </pc:spChg>
        <pc:spChg chg="add del mod">
          <ac:chgData name="Cao Tianyue" userId="002e49554a3b1526" providerId="LiveId" clId="{74EA75E5-FCE7-4959-A77B-C90FBA40BECA}" dt="2020-11-23T02:54:31.995" v="8"/>
          <ac:spMkLst>
            <pc:docMk/>
            <pc:sldMk cId="3404830085" sldId="325"/>
            <ac:spMk id="35" creationId="{C9B7F4FC-9004-4FC0-B7E7-6BCB36A26541}"/>
          </ac:spMkLst>
        </pc:spChg>
        <pc:spChg chg="add del mod">
          <ac:chgData name="Cao Tianyue" userId="002e49554a3b1526" providerId="LiveId" clId="{74EA75E5-FCE7-4959-A77B-C90FBA40BECA}" dt="2020-11-23T02:54:31.995" v="8"/>
          <ac:spMkLst>
            <pc:docMk/>
            <pc:sldMk cId="3404830085" sldId="325"/>
            <ac:spMk id="36" creationId="{CD3F3A6D-3A56-4256-A2A7-6E0C104B9ADB}"/>
          </ac:spMkLst>
        </pc:spChg>
        <pc:spChg chg="add del mod">
          <ac:chgData name="Cao Tianyue" userId="002e49554a3b1526" providerId="LiveId" clId="{74EA75E5-FCE7-4959-A77B-C90FBA40BECA}" dt="2020-11-23T02:54:31.995" v="8"/>
          <ac:spMkLst>
            <pc:docMk/>
            <pc:sldMk cId="3404830085" sldId="325"/>
            <ac:spMk id="37" creationId="{33DC38FB-CF79-4317-A313-582AA71B303F}"/>
          </ac:spMkLst>
        </pc:spChg>
        <pc:spChg chg="add del mod">
          <ac:chgData name="Cao Tianyue" userId="002e49554a3b1526" providerId="LiveId" clId="{74EA75E5-FCE7-4959-A77B-C90FBA40BECA}" dt="2020-11-23T02:54:31.995" v="8"/>
          <ac:spMkLst>
            <pc:docMk/>
            <pc:sldMk cId="3404830085" sldId="325"/>
            <ac:spMk id="38" creationId="{90A0970C-19BE-431E-BD82-4F9EBC8DE11A}"/>
          </ac:spMkLst>
        </pc:spChg>
        <pc:spChg chg="add del mod">
          <ac:chgData name="Cao Tianyue" userId="002e49554a3b1526" providerId="LiveId" clId="{74EA75E5-FCE7-4959-A77B-C90FBA40BECA}" dt="2020-11-23T02:54:31.995" v="8"/>
          <ac:spMkLst>
            <pc:docMk/>
            <pc:sldMk cId="3404830085" sldId="325"/>
            <ac:spMk id="39" creationId="{97510DEB-C80C-44F2-8EE7-1639F53C6C45}"/>
          </ac:spMkLst>
        </pc:spChg>
        <pc:spChg chg="mod">
          <ac:chgData name="Cao Tianyue" userId="002e49554a3b1526" providerId="LiveId" clId="{74EA75E5-FCE7-4959-A77B-C90FBA40BECA}" dt="2020-11-23T02:53:21.471" v="7"/>
          <ac:spMkLst>
            <pc:docMk/>
            <pc:sldMk cId="3404830085" sldId="325"/>
            <ac:spMk id="41" creationId="{014E1789-7AD8-4DFA-9746-67DF2C51C085}"/>
          </ac:spMkLst>
        </pc:spChg>
        <pc:spChg chg="mod">
          <ac:chgData name="Cao Tianyue" userId="002e49554a3b1526" providerId="LiveId" clId="{74EA75E5-FCE7-4959-A77B-C90FBA40BECA}" dt="2020-11-23T02:53:21.471" v="7"/>
          <ac:spMkLst>
            <pc:docMk/>
            <pc:sldMk cId="3404830085" sldId="325"/>
            <ac:spMk id="42" creationId="{772DAAE8-4CF1-4D0E-9F83-36EFE74A6B23}"/>
          </ac:spMkLst>
        </pc:spChg>
        <pc:spChg chg="mod">
          <ac:chgData name="Cao Tianyue" userId="002e49554a3b1526" providerId="LiveId" clId="{74EA75E5-FCE7-4959-A77B-C90FBA40BECA}" dt="2020-11-23T02:53:21.471" v="7"/>
          <ac:spMkLst>
            <pc:docMk/>
            <pc:sldMk cId="3404830085" sldId="325"/>
            <ac:spMk id="43" creationId="{48D2202A-E395-420D-9680-C5FC470AAA19}"/>
          </ac:spMkLst>
        </pc:spChg>
        <pc:spChg chg="mod">
          <ac:chgData name="Cao Tianyue" userId="002e49554a3b1526" providerId="LiveId" clId="{74EA75E5-FCE7-4959-A77B-C90FBA40BECA}" dt="2020-11-23T02:53:21.471" v="7"/>
          <ac:spMkLst>
            <pc:docMk/>
            <pc:sldMk cId="3404830085" sldId="325"/>
            <ac:spMk id="44" creationId="{F44FA6BC-D6ED-4561-90D0-5771E21DD193}"/>
          </ac:spMkLst>
        </pc:spChg>
        <pc:spChg chg="add del mod">
          <ac:chgData name="Cao Tianyue" userId="002e49554a3b1526" providerId="LiveId" clId="{74EA75E5-FCE7-4959-A77B-C90FBA40BECA}" dt="2020-11-23T02:54:31.995" v="8"/>
          <ac:spMkLst>
            <pc:docMk/>
            <pc:sldMk cId="3404830085" sldId="325"/>
            <ac:spMk id="49" creationId="{5DA834AA-980A-4FE8-B0F0-BFE1B416DCEB}"/>
          </ac:spMkLst>
        </pc:spChg>
        <pc:spChg chg="add del mod">
          <ac:chgData name="Cao Tianyue" userId="002e49554a3b1526" providerId="LiveId" clId="{74EA75E5-FCE7-4959-A77B-C90FBA40BECA}" dt="2020-11-23T02:54:31.995" v="8"/>
          <ac:spMkLst>
            <pc:docMk/>
            <pc:sldMk cId="3404830085" sldId="325"/>
            <ac:spMk id="50" creationId="{45175EA4-918E-424B-BD81-0376C724E9DB}"/>
          </ac:spMkLst>
        </pc:spChg>
        <pc:spChg chg="add del mod">
          <ac:chgData name="Cao Tianyue" userId="002e49554a3b1526" providerId="LiveId" clId="{74EA75E5-FCE7-4959-A77B-C90FBA40BECA}" dt="2020-11-23T02:54:31.995" v="8"/>
          <ac:spMkLst>
            <pc:docMk/>
            <pc:sldMk cId="3404830085" sldId="325"/>
            <ac:spMk id="52" creationId="{F3692107-AF89-43C3-93A7-0E4C8AFB921F}"/>
          </ac:spMkLst>
        </pc:spChg>
        <pc:spChg chg="add del mod">
          <ac:chgData name="Cao Tianyue" userId="002e49554a3b1526" providerId="LiveId" clId="{74EA75E5-FCE7-4959-A77B-C90FBA40BECA}" dt="2020-11-23T02:54:31.995" v="8"/>
          <ac:spMkLst>
            <pc:docMk/>
            <pc:sldMk cId="3404830085" sldId="325"/>
            <ac:spMk id="53" creationId="{7A8465EB-AE75-456C-8221-C60E716D86DD}"/>
          </ac:spMkLst>
        </pc:spChg>
        <pc:spChg chg="add del mod">
          <ac:chgData name="Cao Tianyue" userId="002e49554a3b1526" providerId="LiveId" clId="{74EA75E5-FCE7-4959-A77B-C90FBA40BECA}" dt="2020-11-23T02:54:31.995" v="8"/>
          <ac:spMkLst>
            <pc:docMk/>
            <pc:sldMk cId="3404830085" sldId="325"/>
            <ac:spMk id="54" creationId="{40890C77-32E7-4180-8FDF-070381A542D7}"/>
          </ac:spMkLst>
        </pc:spChg>
        <pc:spChg chg="add del mod">
          <ac:chgData name="Cao Tianyue" userId="002e49554a3b1526" providerId="LiveId" clId="{74EA75E5-FCE7-4959-A77B-C90FBA40BECA}" dt="2020-11-23T02:54:31.995" v="8"/>
          <ac:spMkLst>
            <pc:docMk/>
            <pc:sldMk cId="3404830085" sldId="325"/>
            <ac:spMk id="55" creationId="{1AE77964-7C3E-45E0-9BE0-A9CE0AF1D927}"/>
          </ac:spMkLst>
        </pc:spChg>
        <pc:spChg chg="mod">
          <ac:chgData name="Cao Tianyue" userId="002e49554a3b1526" providerId="LiveId" clId="{74EA75E5-FCE7-4959-A77B-C90FBA40BECA}" dt="2020-11-23T02:53:21.471" v="7"/>
          <ac:spMkLst>
            <pc:docMk/>
            <pc:sldMk cId="3404830085" sldId="325"/>
            <ac:spMk id="57" creationId="{F85C4FBA-EE68-440B-9AFE-7EC09EFFF3D6}"/>
          </ac:spMkLst>
        </pc:spChg>
        <pc:spChg chg="mod">
          <ac:chgData name="Cao Tianyue" userId="002e49554a3b1526" providerId="LiveId" clId="{74EA75E5-FCE7-4959-A77B-C90FBA40BECA}" dt="2020-11-23T02:53:21.471" v="7"/>
          <ac:spMkLst>
            <pc:docMk/>
            <pc:sldMk cId="3404830085" sldId="325"/>
            <ac:spMk id="58" creationId="{83A996F2-F7A5-4D32-B31A-C62AE2ABC29C}"/>
          </ac:spMkLst>
        </pc:spChg>
        <pc:spChg chg="mod">
          <ac:chgData name="Cao Tianyue" userId="002e49554a3b1526" providerId="LiveId" clId="{74EA75E5-FCE7-4959-A77B-C90FBA40BECA}" dt="2020-11-23T02:53:21.471" v="7"/>
          <ac:spMkLst>
            <pc:docMk/>
            <pc:sldMk cId="3404830085" sldId="325"/>
            <ac:spMk id="59" creationId="{4A51FF22-A087-4C18-88B2-C5E120C237A1}"/>
          </ac:spMkLst>
        </pc:spChg>
        <pc:spChg chg="mod">
          <ac:chgData name="Cao Tianyue" userId="002e49554a3b1526" providerId="LiveId" clId="{74EA75E5-FCE7-4959-A77B-C90FBA40BECA}" dt="2020-11-23T02:53:21.471" v="7"/>
          <ac:spMkLst>
            <pc:docMk/>
            <pc:sldMk cId="3404830085" sldId="325"/>
            <ac:spMk id="60" creationId="{B91C482E-B4B6-4551-A630-439753259299}"/>
          </ac:spMkLst>
        </pc:spChg>
        <pc:spChg chg="add del mod">
          <ac:chgData name="Cao Tianyue" userId="002e49554a3b1526" providerId="LiveId" clId="{74EA75E5-FCE7-4959-A77B-C90FBA40BECA}" dt="2020-11-23T02:54:31.995" v="8"/>
          <ac:spMkLst>
            <pc:docMk/>
            <pc:sldMk cId="3404830085" sldId="325"/>
            <ac:spMk id="66" creationId="{B2DF2696-63D4-49D4-BC3F-5BE72C510B23}"/>
          </ac:spMkLst>
        </pc:spChg>
        <pc:spChg chg="add del mod">
          <ac:chgData name="Cao Tianyue" userId="002e49554a3b1526" providerId="LiveId" clId="{74EA75E5-FCE7-4959-A77B-C90FBA40BECA}" dt="2020-11-23T02:54:31.995" v="8"/>
          <ac:spMkLst>
            <pc:docMk/>
            <pc:sldMk cId="3404830085" sldId="325"/>
            <ac:spMk id="69" creationId="{09CFFF88-3EF5-45B5-9971-4D570DB32ADB}"/>
          </ac:spMkLst>
        </pc:spChg>
        <pc:spChg chg="mod">
          <ac:chgData name="Cao Tianyue" userId="002e49554a3b1526" providerId="LiveId" clId="{74EA75E5-FCE7-4959-A77B-C90FBA40BECA}" dt="2020-11-23T02:53:21.471" v="7"/>
          <ac:spMkLst>
            <pc:docMk/>
            <pc:sldMk cId="3404830085" sldId="325"/>
            <ac:spMk id="71" creationId="{414CFD2B-3866-4A73-A656-7EC6C4F7AD91}"/>
          </ac:spMkLst>
        </pc:spChg>
        <pc:spChg chg="mod">
          <ac:chgData name="Cao Tianyue" userId="002e49554a3b1526" providerId="LiveId" clId="{74EA75E5-FCE7-4959-A77B-C90FBA40BECA}" dt="2020-11-23T02:53:21.471" v="7"/>
          <ac:spMkLst>
            <pc:docMk/>
            <pc:sldMk cId="3404830085" sldId="325"/>
            <ac:spMk id="72" creationId="{71E016A4-5BBF-44F5-B4D5-863F56EB5DC5}"/>
          </ac:spMkLst>
        </pc:spChg>
        <pc:spChg chg="mod">
          <ac:chgData name="Cao Tianyue" userId="002e49554a3b1526" providerId="LiveId" clId="{74EA75E5-FCE7-4959-A77B-C90FBA40BECA}" dt="2020-11-23T02:53:21.471" v="7"/>
          <ac:spMkLst>
            <pc:docMk/>
            <pc:sldMk cId="3404830085" sldId="325"/>
            <ac:spMk id="73" creationId="{C77DE92A-197C-4344-A172-3134F1DC3A1E}"/>
          </ac:spMkLst>
        </pc:spChg>
        <pc:spChg chg="mod">
          <ac:chgData name="Cao Tianyue" userId="002e49554a3b1526" providerId="LiveId" clId="{74EA75E5-FCE7-4959-A77B-C90FBA40BECA}" dt="2020-11-23T02:53:21.471" v="7"/>
          <ac:spMkLst>
            <pc:docMk/>
            <pc:sldMk cId="3404830085" sldId="325"/>
            <ac:spMk id="74" creationId="{A863CB69-EA73-479E-B81E-2B7339161697}"/>
          </ac:spMkLst>
        </pc:spChg>
        <pc:spChg chg="add del mod">
          <ac:chgData name="Cao Tianyue" userId="002e49554a3b1526" providerId="LiveId" clId="{74EA75E5-FCE7-4959-A77B-C90FBA40BECA}" dt="2020-11-23T02:54:31.995" v="8"/>
          <ac:spMkLst>
            <pc:docMk/>
            <pc:sldMk cId="3404830085" sldId="325"/>
            <ac:spMk id="75" creationId="{71DDA19F-F620-4844-B864-53535219ACAC}"/>
          </ac:spMkLst>
        </pc:spChg>
        <pc:spChg chg="add del mod">
          <ac:chgData name="Cao Tianyue" userId="002e49554a3b1526" providerId="LiveId" clId="{74EA75E5-FCE7-4959-A77B-C90FBA40BECA}" dt="2020-11-23T02:54:31.995" v="8"/>
          <ac:spMkLst>
            <pc:docMk/>
            <pc:sldMk cId="3404830085" sldId="325"/>
            <ac:spMk id="76" creationId="{B37F6862-1E81-4A84-AE46-446F6547D343}"/>
          </ac:spMkLst>
        </pc:spChg>
        <pc:spChg chg="add del mod">
          <ac:chgData name="Cao Tianyue" userId="002e49554a3b1526" providerId="LiveId" clId="{74EA75E5-FCE7-4959-A77B-C90FBA40BECA}" dt="2020-11-23T02:54:31.995" v="8"/>
          <ac:spMkLst>
            <pc:docMk/>
            <pc:sldMk cId="3404830085" sldId="325"/>
            <ac:spMk id="77" creationId="{9758A920-914C-44BA-98C4-1A0750A6C194}"/>
          </ac:spMkLst>
        </pc:spChg>
        <pc:spChg chg="add del mod">
          <ac:chgData name="Cao Tianyue" userId="002e49554a3b1526" providerId="LiveId" clId="{74EA75E5-FCE7-4959-A77B-C90FBA40BECA}" dt="2020-11-23T02:54:31.995" v="8"/>
          <ac:spMkLst>
            <pc:docMk/>
            <pc:sldMk cId="3404830085" sldId="325"/>
            <ac:spMk id="78" creationId="{AA72D7CD-0F4D-48B0-B0F6-7AE5E5F23BDE}"/>
          </ac:spMkLst>
        </pc:spChg>
        <pc:spChg chg="add del mod">
          <ac:chgData name="Cao Tianyue" userId="002e49554a3b1526" providerId="LiveId" clId="{74EA75E5-FCE7-4959-A77B-C90FBA40BECA}" dt="2020-11-23T02:54:31.995" v="8"/>
          <ac:spMkLst>
            <pc:docMk/>
            <pc:sldMk cId="3404830085" sldId="325"/>
            <ac:spMk id="79" creationId="{B2BA99A5-486F-4343-8543-3795FC95243C}"/>
          </ac:spMkLst>
        </pc:spChg>
        <pc:spChg chg="add del mod">
          <ac:chgData name="Cao Tianyue" userId="002e49554a3b1526" providerId="LiveId" clId="{74EA75E5-FCE7-4959-A77B-C90FBA40BECA}" dt="2020-11-23T02:54:31.995" v="8"/>
          <ac:spMkLst>
            <pc:docMk/>
            <pc:sldMk cId="3404830085" sldId="325"/>
            <ac:spMk id="80" creationId="{AD54873A-FB7D-48AE-9122-406B61FB31C5}"/>
          </ac:spMkLst>
        </pc:spChg>
        <pc:spChg chg="mod">
          <ac:chgData name="Cao Tianyue" userId="002e49554a3b1526" providerId="LiveId" clId="{74EA75E5-FCE7-4959-A77B-C90FBA40BECA}" dt="2020-11-23T02:53:21.471" v="7"/>
          <ac:spMkLst>
            <pc:docMk/>
            <pc:sldMk cId="3404830085" sldId="325"/>
            <ac:spMk id="82" creationId="{A5254790-2B5B-4312-B979-1DF0B5A6145D}"/>
          </ac:spMkLst>
        </pc:spChg>
        <pc:spChg chg="mod">
          <ac:chgData name="Cao Tianyue" userId="002e49554a3b1526" providerId="LiveId" clId="{74EA75E5-FCE7-4959-A77B-C90FBA40BECA}" dt="2020-11-23T02:53:21.471" v="7"/>
          <ac:spMkLst>
            <pc:docMk/>
            <pc:sldMk cId="3404830085" sldId="325"/>
            <ac:spMk id="83" creationId="{BEBB77C4-E390-4702-A6A4-60BADCAFC235}"/>
          </ac:spMkLst>
        </pc:spChg>
        <pc:spChg chg="mod">
          <ac:chgData name="Cao Tianyue" userId="002e49554a3b1526" providerId="LiveId" clId="{74EA75E5-FCE7-4959-A77B-C90FBA40BECA}" dt="2020-11-23T02:53:21.471" v="7"/>
          <ac:spMkLst>
            <pc:docMk/>
            <pc:sldMk cId="3404830085" sldId="325"/>
            <ac:spMk id="84" creationId="{D1567C22-E579-4BDB-999A-C60F1242EAB9}"/>
          </ac:spMkLst>
        </pc:spChg>
        <pc:spChg chg="mod">
          <ac:chgData name="Cao Tianyue" userId="002e49554a3b1526" providerId="LiveId" clId="{74EA75E5-FCE7-4959-A77B-C90FBA40BECA}" dt="2020-11-23T02:53:21.471" v="7"/>
          <ac:spMkLst>
            <pc:docMk/>
            <pc:sldMk cId="3404830085" sldId="325"/>
            <ac:spMk id="85" creationId="{2B755CA3-16BF-46A2-B0D7-B2A9344BE129}"/>
          </ac:spMkLst>
        </pc:spChg>
        <pc:spChg chg="add del mod">
          <ac:chgData name="Cao Tianyue" userId="002e49554a3b1526" providerId="LiveId" clId="{74EA75E5-FCE7-4959-A77B-C90FBA40BECA}" dt="2020-11-23T02:54:31.995" v="8"/>
          <ac:spMkLst>
            <pc:docMk/>
            <pc:sldMk cId="3404830085" sldId="325"/>
            <ac:spMk id="89" creationId="{D0875E37-BCD0-4FCB-9CE0-98ABD4144544}"/>
          </ac:spMkLst>
        </pc:spChg>
        <pc:spChg chg="add del mod">
          <ac:chgData name="Cao Tianyue" userId="002e49554a3b1526" providerId="LiveId" clId="{74EA75E5-FCE7-4959-A77B-C90FBA40BECA}" dt="2020-11-23T02:54:31.995" v="8"/>
          <ac:spMkLst>
            <pc:docMk/>
            <pc:sldMk cId="3404830085" sldId="325"/>
            <ac:spMk id="90" creationId="{A1697151-2E9B-4831-B1B9-55725A7CDEC8}"/>
          </ac:spMkLst>
        </pc:spChg>
        <pc:spChg chg="add del mod">
          <ac:chgData name="Cao Tianyue" userId="002e49554a3b1526" providerId="LiveId" clId="{74EA75E5-FCE7-4959-A77B-C90FBA40BECA}" dt="2020-11-23T02:54:31.995" v="8"/>
          <ac:spMkLst>
            <pc:docMk/>
            <pc:sldMk cId="3404830085" sldId="325"/>
            <ac:spMk id="95" creationId="{A5D24A63-56CB-4071-A65B-91827104F18E}"/>
          </ac:spMkLst>
        </pc:spChg>
        <pc:spChg chg="add del mod">
          <ac:chgData name="Cao Tianyue" userId="002e49554a3b1526" providerId="LiveId" clId="{74EA75E5-FCE7-4959-A77B-C90FBA40BECA}" dt="2020-11-23T02:54:31.995" v="8"/>
          <ac:spMkLst>
            <pc:docMk/>
            <pc:sldMk cId="3404830085" sldId="325"/>
            <ac:spMk id="97" creationId="{DF6A3033-8657-495F-BF58-0FADDFC90B23}"/>
          </ac:spMkLst>
        </pc:spChg>
        <pc:spChg chg="add del mod">
          <ac:chgData name="Cao Tianyue" userId="002e49554a3b1526" providerId="LiveId" clId="{74EA75E5-FCE7-4959-A77B-C90FBA40BECA}" dt="2020-11-23T02:54:31.995" v="8"/>
          <ac:spMkLst>
            <pc:docMk/>
            <pc:sldMk cId="3404830085" sldId="325"/>
            <ac:spMk id="98" creationId="{080F853A-302A-477E-8BEF-07A7AAE31D0C}"/>
          </ac:spMkLst>
        </pc:spChg>
        <pc:spChg chg="add del mod">
          <ac:chgData name="Cao Tianyue" userId="002e49554a3b1526" providerId="LiveId" clId="{74EA75E5-FCE7-4959-A77B-C90FBA40BECA}" dt="2020-11-23T02:54:31.995" v="8"/>
          <ac:spMkLst>
            <pc:docMk/>
            <pc:sldMk cId="3404830085" sldId="325"/>
            <ac:spMk id="99" creationId="{FF211E3A-C389-45F5-A428-18BA031F18C0}"/>
          </ac:spMkLst>
        </pc:spChg>
        <pc:spChg chg="add del mod">
          <ac:chgData name="Cao Tianyue" userId="002e49554a3b1526" providerId="LiveId" clId="{74EA75E5-FCE7-4959-A77B-C90FBA40BECA}" dt="2020-11-23T02:54:31.995" v="8"/>
          <ac:spMkLst>
            <pc:docMk/>
            <pc:sldMk cId="3404830085" sldId="325"/>
            <ac:spMk id="100" creationId="{04B61EBF-581A-4253-B27C-633CAE94CB3C}"/>
          </ac:spMkLst>
        </pc:spChg>
        <pc:spChg chg="add del mod">
          <ac:chgData name="Cao Tianyue" userId="002e49554a3b1526" providerId="LiveId" clId="{74EA75E5-FCE7-4959-A77B-C90FBA40BECA}" dt="2020-11-23T02:54:31.995" v="8"/>
          <ac:spMkLst>
            <pc:docMk/>
            <pc:sldMk cId="3404830085" sldId="325"/>
            <ac:spMk id="101" creationId="{041FD39E-8446-4831-AE98-86D081FEE71F}"/>
          </ac:spMkLst>
        </pc:spChg>
        <pc:spChg chg="mod">
          <ac:chgData name="Cao Tianyue" userId="002e49554a3b1526" providerId="LiveId" clId="{74EA75E5-FCE7-4959-A77B-C90FBA40BECA}" dt="2020-11-23T02:54:43.847" v="9"/>
          <ac:spMkLst>
            <pc:docMk/>
            <pc:sldMk cId="3404830085" sldId="325"/>
            <ac:spMk id="103" creationId="{3E52AFFD-9E34-45A3-BE48-58BBE6B0623F}"/>
          </ac:spMkLst>
        </pc:spChg>
        <pc:spChg chg="mod">
          <ac:chgData name="Cao Tianyue" userId="002e49554a3b1526" providerId="LiveId" clId="{74EA75E5-FCE7-4959-A77B-C90FBA40BECA}" dt="2020-11-23T02:54:43.847" v="9"/>
          <ac:spMkLst>
            <pc:docMk/>
            <pc:sldMk cId="3404830085" sldId="325"/>
            <ac:spMk id="105" creationId="{EE7CFB9E-B921-49B8-8E49-BE46C36FCE92}"/>
          </ac:spMkLst>
        </pc:spChg>
        <pc:spChg chg="mod">
          <ac:chgData name="Cao Tianyue" userId="002e49554a3b1526" providerId="LiveId" clId="{74EA75E5-FCE7-4959-A77B-C90FBA40BECA}" dt="2020-11-23T02:54:43.847" v="9"/>
          <ac:spMkLst>
            <pc:docMk/>
            <pc:sldMk cId="3404830085" sldId="325"/>
            <ac:spMk id="107" creationId="{0E261442-1F42-4013-BB0B-63CA2C31868E}"/>
          </ac:spMkLst>
        </pc:spChg>
        <pc:spChg chg="mod">
          <ac:chgData name="Cao Tianyue" userId="002e49554a3b1526" providerId="LiveId" clId="{74EA75E5-FCE7-4959-A77B-C90FBA40BECA}" dt="2020-11-23T02:54:43.847" v="9"/>
          <ac:spMkLst>
            <pc:docMk/>
            <pc:sldMk cId="3404830085" sldId="325"/>
            <ac:spMk id="109" creationId="{A9A85176-E11D-45C9-B10B-40062E06225C}"/>
          </ac:spMkLst>
        </pc:spChg>
        <pc:spChg chg="add del mod">
          <ac:chgData name="Cao Tianyue" userId="002e49554a3b1526" providerId="LiveId" clId="{74EA75E5-FCE7-4959-A77B-C90FBA40BECA}" dt="2020-11-23T02:55:19.810" v="19" actId="478"/>
          <ac:spMkLst>
            <pc:docMk/>
            <pc:sldMk cId="3404830085" sldId="325"/>
            <ac:spMk id="110" creationId="{6C00153D-BC82-4A89-956A-2F34FCC3006C}"/>
          </ac:spMkLst>
        </pc:spChg>
        <pc:spChg chg="add del mod">
          <ac:chgData name="Cao Tianyue" userId="002e49554a3b1526" providerId="LiveId" clId="{74EA75E5-FCE7-4959-A77B-C90FBA40BECA}" dt="2020-11-23T02:55:19.810" v="19" actId="478"/>
          <ac:spMkLst>
            <pc:docMk/>
            <pc:sldMk cId="3404830085" sldId="325"/>
            <ac:spMk id="111" creationId="{C96882A9-DB91-4C70-AD37-2D7D3CBC6540}"/>
          </ac:spMkLst>
        </pc:spChg>
        <pc:spChg chg="add del mod">
          <ac:chgData name="Cao Tianyue" userId="002e49554a3b1526" providerId="LiveId" clId="{74EA75E5-FCE7-4959-A77B-C90FBA40BECA}" dt="2020-11-23T02:55:19.810" v="19" actId="478"/>
          <ac:spMkLst>
            <pc:docMk/>
            <pc:sldMk cId="3404830085" sldId="325"/>
            <ac:spMk id="112" creationId="{CD4DFD1A-9654-4776-9B54-2B0EE01E5556}"/>
          </ac:spMkLst>
        </pc:spChg>
        <pc:spChg chg="add del mod">
          <ac:chgData name="Cao Tianyue" userId="002e49554a3b1526" providerId="LiveId" clId="{74EA75E5-FCE7-4959-A77B-C90FBA40BECA}" dt="2020-11-23T02:55:19.810" v="19" actId="478"/>
          <ac:spMkLst>
            <pc:docMk/>
            <pc:sldMk cId="3404830085" sldId="325"/>
            <ac:spMk id="113" creationId="{90F58CBD-263D-42E5-A07B-5F74915FB8A3}"/>
          </ac:spMkLst>
        </pc:spChg>
        <pc:spChg chg="add del mod">
          <ac:chgData name="Cao Tianyue" userId="002e49554a3b1526" providerId="LiveId" clId="{74EA75E5-FCE7-4959-A77B-C90FBA40BECA}" dt="2020-11-23T02:55:19.810" v="19" actId="478"/>
          <ac:spMkLst>
            <pc:docMk/>
            <pc:sldMk cId="3404830085" sldId="325"/>
            <ac:spMk id="114" creationId="{F84E87AA-CD4F-4A1F-88E1-C8AC0DDC0415}"/>
          </ac:spMkLst>
        </pc:spChg>
        <pc:spChg chg="add del mod">
          <ac:chgData name="Cao Tianyue" userId="002e49554a3b1526" providerId="LiveId" clId="{74EA75E5-FCE7-4959-A77B-C90FBA40BECA}" dt="2020-11-23T02:55:19.810" v="19" actId="478"/>
          <ac:spMkLst>
            <pc:docMk/>
            <pc:sldMk cId="3404830085" sldId="325"/>
            <ac:spMk id="115" creationId="{34612099-EA16-495F-AC2C-3375C31D5A14}"/>
          </ac:spMkLst>
        </pc:spChg>
        <pc:spChg chg="add del mod">
          <ac:chgData name="Cao Tianyue" userId="002e49554a3b1526" providerId="LiveId" clId="{74EA75E5-FCE7-4959-A77B-C90FBA40BECA}" dt="2020-11-23T02:55:19.810" v="19" actId="478"/>
          <ac:spMkLst>
            <pc:docMk/>
            <pc:sldMk cId="3404830085" sldId="325"/>
            <ac:spMk id="116" creationId="{4E987AF8-AAAB-486C-B96C-035BF5382F0A}"/>
          </ac:spMkLst>
        </pc:spChg>
        <pc:spChg chg="add del mod">
          <ac:chgData name="Cao Tianyue" userId="002e49554a3b1526" providerId="LiveId" clId="{74EA75E5-FCE7-4959-A77B-C90FBA40BECA}" dt="2020-11-23T02:55:19.810" v="19" actId="478"/>
          <ac:spMkLst>
            <pc:docMk/>
            <pc:sldMk cId="3404830085" sldId="325"/>
            <ac:spMk id="122" creationId="{A3F8F7F5-7A41-44E0-BC14-84B73EE1E6A8}"/>
          </ac:spMkLst>
        </pc:spChg>
        <pc:spChg chg="add del mod">
          <ac:chgData name="Cao Tianyue" userId="002e49554a3b1526" providerId="LiveId" clId="{74EA75E5-FCE7-4959-A77B-C90FBA40BECA}" dt="2020-11-23T02:55:19.810" v="19" actId="478"/>
          <ac:spMkLst>
            <pc:docMk/>
            <pc:sldMk cId="3404830085" sldId="325"/>
            <ac:spMk id="123" creationId="{A84D994D-6386-4585-9EA5-355D1676FB4F}"/>
          </ac:spMkLst>
        </pc:spChg>
        <pc:spChg chg="add del mod">
          <ac:chgData name="Cao Tianyue" userId="002e49554a3b1526" providerId="LiveId" clId="{74EA75E5-FCE7-4959-A77B-C90FBA40BECA}" dt="2020-11-23T02:55:19.810" v="19" actId="478"/>
          <ac:spMkLst>
            <pc:docMk/>
            <pc:sldMk cId="3404830085" sldId="325"/>
            <ac:spMk id="126" creationId="{08D73DD7-5D4C-4C1D-80CA-9F7C922FE61A}"/>
          </ac:spMkLst>
        </pc:spChg>
        <pc:spChg chg="add del mod">
          <ac:chgData name="Cao Tianyue" userId="002e49554a3b1526" providerId="LiveId" clId="{74EA75E5-FCE7-4959-A77B-C90FBA40BECA}" dt="2020-11-23T02:55:19.810" v="19" actId="478"/>
          <ac:spMkLst>
            <pc:docMk/>
            <pc:sldMk cId="3404830085" sldId="325"/>
            <ac:spMk id="127" creationId="{225CCD5A-362D-4BF4-9C65-79025E8D3764}"/>
          </ac:spMkLst>
        </pc:spChg>
        <pc:spChg chg="add del mod">
          <ac:chgData name="Cao Tianyue" userId="002e49554a3b1526" providerId="LiveId" clId="{74EA75E5-FCE7-4959-A77B-C90FBA40BECA}" dt="2020-11-23T02:55:19.810" v="19" actId="478"/>
          <ac:spMkLst>
            <pc:docMk/>
            <pc:sldMk cId="3404830085" sldId="325"/>
            <ac:spMk id="129" creationId="{E4EF0D3D-C77B-405D-9CB0-8D9683999BE8}"/>
          </ac:spMkLst>
        </pc:spChg>
        <pc:spChg chg="add del mod">
          <ac:chgData name="Cao Tianyue" userId="002e49554a3b1526" providerId="LiveId" clId="{74EA75E5-FCE7-4959-A77B-C90FBA40BECA}" dt="2020-11-23T02:55:19.810" v="19" actId="478"/>
          <ac:spMkLst>
            <pc:docMk/>
            <pc:sldMk cId="3404830085" sldId="325"/>
            <ac:spMk id="130" creationId="{F516295A-066B-4F7B-B03F-2CC21911CBB0}"/>
          </ac:spMkLst>
        </pc:spChg>
        <pc:spChg chg="add del mod">
          <ac:chgData name="Cao Tianyue" userId="002e49554a3b1526" providerId="LiveId" clId="{74EA75E5-FCE7-4959-A77B-C90FBA40BECA}" dt="2020-11-23T02:55:19.810" v="19" actId="478"/>
          <ac:spMkLst>
            <pc:docMk/>
            <pc:sldMk cId="3404830085" sldId="325"/>
            <ac:spMk id="131" creationId="{4ACC61E7-1BAC-4810-9781-05D602153CD5}"/>
          </ac:spMkLst>
        </pc:spChg>
        <pc:spChg chg="add del mod">
          <ac:chgData name="Cao Tianyue" userId="002e49554a3b1526" providerId="LiveId" clId="{74EA75E5-FCE7-4959-A77B-C90FBA40BECA}" dt="2020-11-23T02:55:19.810" v="19" actId="478"/>
          <ac:spMkLst>
            <pc:docMk/>
            <pc:sldMk cId="3404830085" sldId="325"/>
            <ac:spMk id="132" creationId="{79E240FB-A3FB-465A-9C57-E0020F193EFE}"/>
          </ac:spMkLst>
        </pc:spChg>
        <pc:spChg chg="add del mod">
          <ac:chgData name="Cao Tianyue" userId="002e49554a3b1526" providerId="LiveId" clId="{74EA75E5-FCE7-4959-A77B-C90FBA40BECA}" dt="2020-11-23T02:55:19.810" v="19" actId="478"/>
          <ac:spMkLst>
            <pc:docMk/>
            <pc:sldMk cId="3404830085" sldId="325"/>
            <ac:spMk id="133" creationId="{C7555166-8F12-4828-A47B-3EEC73BC8B85}"/>
          </ac:spMkLst>
        </pc:spChg>
        <pc:spChg chg="mod">
          <ac:chgData name="Cao Tianyue" userId="002e49554a3b1526" providerId="LiveId" clId="{74EA75E5-FCE7-4959-A77B-C90FBA40BECA}" dt="2020-11-23T02:54:43.847" v="9"/>
          <ac:spMkLst>
            <pc:docMk/>
            <pc:sldMk cId="3404830085" sldId="325"/>
            <ac:spMk id="135" creationId="{6B14D1D7-EDE9-41EC-9B34-7A99EE7CEF89}"/>
          </ac:spMkLst>
        </pc:spChg>
        <pc:spChg chg="mod">
          <ac:chgData name="Cao Tianyue" userId="002e49554a3b1526" providerId="LiveId" clId="{74EA75E5-FCE7-4959-A77B-C90FBA40BECA}" dt="2020-11-23T02:54:43.847" v="9"/>
          <ac:spMkLst>
            <pc:docMk/>
            <pc:sldMk cId="3404830085" sldId="325"/>
            <ac:spMk id="136" creationId="{A8E0937C-64CC-4D73-BE6D-74B44C9EBFA1}"/>
          </ac:spMkLst>
        </pc:spChg>
        <pc:spChg chg="mod">
          <ac:chgData name="Cao Tianyue" userId="002e49554a3b1526" providerId="LiveId" clId="{74EA75E5-FCE7-4959-A77B-C90FBA40BECA}" dt="2020-11-23T02:54:43.847" v="9"/>
          <ac:spMkLst>
            <pc:docMk/>
            <pc:sldMk cId="3404830085" sldId="325"/>
            <ac:spMk id="137" creationId="{764231B8-D0B2-4ADB-A386-9D615412C9F3}"/>
          </ac:spMkLst>
        </pc:spChg>
        <pc:spChg chg="mod">
          <ac:chgData name="Cao Tianyue" userId="002e49554a3b1526" providerId="LiveId" clId="{74EA75E5-FCE7-4959-A77B-C90FBA40BECA}" dt="2020-11-23T02:54:43.847" v="9"/>
          <ac:spMkLst>
            <pc:docMk/>
            <pc:sldMk cId="3404830085" sldId="325"/>
            <ac:spMk id="138" creationId="{3F8655D9-A49A-4FA3-8252-95C5138B8E15}"/>
          </ac:spMkLst>
        </pc:spChg>
        <pc:spChg chg="add del mod">
          <ac:chgData name="Cao Tianyue" userId="002e49554a3b1526" providerId="LiveId" clId="{74EA75E5-FCE7-4959-A77B-C90FBA40BECA}" dt="2020-11-23T02:55:19.810" v="19" actId="478"/>
          <ac:spMkLst>
            <pc:docMk/>
            <pc:sldMk cId="3404830085" sldId="325"/>
            <ac:spMk id="143" creationId="{D93D49D5-2AC3-4236-9E6E-EEA3A4169B9F}"/>
          </ac:spMkLst>
        </pc:spChg>
        <pc:spChg chg="add del mod">
          <ac:chgData name="Cao Tianyue" userId="002e49554a3b1526" providerId="LiveId" clId="{74EA75E5-FCE7-4959-A77B-C90FBA40BECA}" dt="2020-11-23T02:55:19.810" v="19" actId="478"/>
          <ac:spMkLst>
            <pc:docMk/>
            <pc:sldMk cId="3404830085" sldId="325"/>
            <ac:spMk id="144" creationId="{893002EC-15BA-4D3D-BA64-2192157E9A17}"/>
          </ac:spMkLst>
        </pc:spChg>
        <pc:spChg chg="add del mod">
          <ac:chgData name="Cao Tianyue" userId="002e49554a3b1526" providerId="LiveId" clId="{74EA75E5-FCE7-4959-A77B-C90FBA40BECA}" dt="2020-11-23T02:55:19.810" v="19" actId="478"/>
          <ac:spMkLst>
            <pc:docMk/>
            <pc:sldMk cId="3404830085" sldId="325"/>
            <ac:spMk id="146" creationId="{8C855856-DA9F-4E62-BB25-1B807977EE6A}"/>
          </ac:spMkLst>
        </pc:spChg>
        <pc:spChg chg="add del mod">
          <ac:chgData name="Cao Tianyue" userId="002e49554a3b1526" providerId="LiveId" clId="{74EA75E5-FCE7-4959-A77B-C90FBA40BECA}" dt="2020-11-23T02:55:19.810" v="19" actId="478"/>
          <ac:spMkLst>
            <pc:docMk/>
            <pc:sldMk cId="3404830085" sldId="325"/>
            <ac:spMk id="147" creationId="{CE5CEA05-F1B9-43CB-91F5-0141ADC45796}"/>
          </ac:spMkLst>
        </pc:spChg>
        <pc:spChg chg="add del mod">
          <ac:chgData name="Cao Tianyue" userId="002e49554a3b1526" providerId="LiveId" clId="{74EA75E5-FCE7-4959-A77B-C90FBA40BECA}" dt="2020-11-23T02:55:19.810" v="19" actId="478"/>
          <ac:spMkLst>
            <pc:docMk/>
            <pc:sldMk cId="3404830085" sldId="325"/>
            <ac:spMk id="148" creationId="{163DF40D-4BD5-4958-87BC-6ECB6FC196BA}"/>
          </ac:spMkLst>
        </pc:spChg>
        <pc:spChg chg="add del mod">
          <ac:chgData name="Cao Tianyue" userId="002e49554a3b1526" providerId="LiveId" clId="{74EA75E5-FCE7-4959-A77B-C90FBA40BECA}" dt="2020-11-23T02:55:19.810" v="19" actId="478"/>
          <ac:spMkLst>
            <pc:docMk/>
            <pc:sldMk cId="3404830085" sldId="325"/>
            <ac:spMk id="149" creationId="{4F538F41-A353-4196-B312-3D73463EF8E5}"/>
          </ac:spMkLst>
        </pc:spChg>
        <pc:spChg chg="mod">
          <ac:chgData name="Cao Tianyue" userId="002e49554a3b1526" providerId="LiveId" clId="{74EA75E5-FCE7-4959-A77B-C90FBA40BECA}" dt="2020-11-23T02:54:43.847" v="9"/>
          <ac:spMkLst>
            <pc:docMk/>
            <pc:sldMk cId="3404830085" sldId="325"/>
            <ac:spMk id="151" creationId="{310EA8C8-2BF9-483A-88C3-BCC046959867}"/>
          </ac:spMkLst>
        </pc:spChg>
        <pc:spChg chg="mod">
          <ac:chgData name="Cao Tianyue" userId="002e49554a3b1526" providerId="LiveId" clId="{74EA75E5-FCE7-4959-A77B-C90FBA40BECA}" dt="2020-11-23T02:54:43.847" v="9"/>
          <ac:spMkLst>
            <pc:docMk/>
            <pc:sldMk cId="3404830085" sldId="325"/>
            <ac:spMk id="152" creationId="{5ECB576B-0906-427B-BCBA-613BE000999F}"/>
          </ac:spMkLst>
        </pc:spChg>
        <pc:spChg chg="mod">
          <ac:chgData name="Cao Tianyue" userId="002e49554a3b1526" providerId="LiveId" clId="{74EA75E5-FCE7-4959-A77B-C90FBA40BECA}" dt="2020-11-23T02:54:43.847" v="9"/>
          <ac:spMkLst>
            <pc:docMk/>
            <pc:sldMk cId="3404830085" sldId="325"/>
            <ac:spMk id="153" creationId="{D4C9E6DF-EA9C-4E6E-9959-A50EF64965F1}"/>
          </ac:spMkLst>
        </pc:spChg>
        <pc:spChg chg="mod">
          <ac:chgData name="Cao Tianyue" userId="002e49554a3b1526" providerId="LiveId" clId="{74EA75E5-FCE7-4959-A77B-C90FBA40BECA}" dt="2020-11-23T02:54:43.847" v="9"/>
          <ac:spMkLst>
            <pc:docMk/>
            <pc:sldMk cId="3404830085" sldId="325"/>
            <ac:spMk id="154" creationId="{93EE277B-8694-419F-8B7C-39AF3292C64E}"/>
          </ac:spMkLst>
        </pc:spChg>
        <pc:spChg chg="add del mod">
          <ac:chgData name="Cao Tianyue" userId="002e49554a3b1526" providerId="LiveId" clId="{74EA75E5-FCE7-4959-A77B-C90FBA40BECA}" dt="2020-11-23T02:55:19.810" v="19" actId="478"/>
          <ac:spMkLst>
            <pc:docMk/>
            <pc:sldMk cId="3404830085" sldId="325"/>
            <ac:spMk id="160" creationId="{1A9B70C0-B8A0-45D9-8366-A8BAD7FCA534}"/>
          </ac:spMkLst>
        </pc:spChg>
        <pc:spChg chg="add del mod">
          <ac:chgData name="Cao Tianyue" userId="002e49554a3b1526" providerId="LiveId" clId="{74EA75E5-FCE7-4959-A77B-C90FBA40BECA}" dt="2020-11-23T02:55:19.810" v="19" actId="478"/>
          <ac:spMkLst>
            <pc:docMk/>
            <pc:sldMk cId="3404830085" sldId="325"/>
            <ac:spMk id="163" creationId="{99B3C691-6AC3-4671-8990-6E4729EE9E00}"/>
          </ac:spMkLst>
        </pc:spChg>
        <pc:spChg chg="mod">
          <ac:chgData name="Cao Tianyue" userId="002e49554a3b1526" providerId="LiveId" clId="{74EA75E5-FCE7-4959-A77B-C90FBA40BECA}" dt="2020-11-23T02:54:43.847" v="9"/>
          <ac:spMkLst>
            <pc:docMk/>
            <pc:sldMk cId="3404830085" sldId="325"/>
            <ac:spMk id="165" creationId="{F033AD70-3B0A-4310-AB61-EAB4A55E2B1E}"/>
          </ac:spMkLst>
        </pc:spChg>
        <pc:spChg chg="mod">
          <ac:chgData name="Cao Tianyue" userId="002e49554a3b1526" providerId="LiveId" clId="{74EA75E5-FCE7-4959-A77B-C90FBA40BECA}" dt="2020-11-23T02:54:43.847" v="9"/>
          <ac:spMkLst>
            <pc:docMk/>
            <pc:sldMk cId="3404830085" sldId="325"/>
            <ac:spMk id="166" creationId="{BCD54CED-908E-4261-B7EB-AA835BC700FB}"/>
          </ac:spMkLst>
        </pc:spChg>
        <pc:spChg chg="mod">
          <ac:chgData name="Cao Tianyue" userId="002e49554a3b1526" providerId="LiveId" clId="{74EA75E5-FCE7-4959-A77B-C90FBA40BECA}" dt="2020-11-23T02:54:43.847" v="9"/>
          <ac:spMkLst>
            <pc:docMk/>
            <pc:sldMk cId="3404830085" sldId="325"/>
            <ac:spMk id="167" creationId="{6529E1AE-C827-4C46-8B18-77239972AFA9}"/>
          </ac:spMkLst>
        </pc:spChg>
        <pc:spChg chg="mod">
          <ac:chgData name="Cao Tianyue" userId="002e49554a3b1526" providerId="LiveId" clId="{74EA75E5-FCE7-4959-A77B-C90FBA40BECA}" dt="2020-11-23T02:54:43.847" v="9"/>
          <ac:spMkLst>
            <pc:docMk/>
            <pc:sldMk cId="3404830085" sldId="325"/>
            <ac:spMk id="168" creationId="{A1573B9D-D80C-429F-B409-0605B5B8B599}"/>
          </ac:spMkLst>
        </pc:spChg>
        <pc:spChg chg="add del mod">
          <ac:chgData name="Cao Tianyue" userId="002e49554a3b1526" providerId="LiveId" clId="{74EA75E5-FCE7-4959-A77B-C90FBA40BECA}" dt="2020-11-23T02:55:19.810" v="19" actId="478"/>
          <ac:spMkLst>
            <pc:docMk/>
            <pc:sldMk cId="3404830085" sldId="325"/>
            <ac:spMk id="169" creationId="{2E674B19-63A4-4B98-9118-168AFBBA2DE6}"/>
          </ac:spMkLst>
        </pc:spChg>
        <pc:spChg chg="add del mod">
          <ac:chgData name="Cao Tianyue" userId="002e49554a3b1526" providerId="LiveId" clId="{74EA75E5-FCE7-4959-A77B-C90FBA40BECA}" dt="2020-11-23T02:55:19.810" v="19" actId="478"/>
          <ac:spMkLst>
            <pc:docMk/>
            <pc:sldMk cId="3404830085" sldId="325"/>
            <ac:spMk id="170" creationId="{BA9702D8-24F2-4081-92AF-3867030E0611}"/>
          </ac:spMkLst>
        </pc:spChg>
        <pc:spChg chg="add del mod">
          <ac:chgData name="Cao Tianyue" userId="002e49554a3b1526" providerId="LiveId" clId="{74EA75E5-FCE7-4959-A77B-C90FBA40BECA}" dt="2020-11-23T02:55:19.810" v="19" actId="478"/>
          <ac:spMkLst>
            <pc:docMk/>
            <pc:sldMk cId="3404830085" sldId="325"/>
            <ac:spMk id="171" creationId="{3BAAB01C-4441-4876-91E5-70B836B47EC6}"/>
          </ac:spMkLst>
        </pc:spChg>
        <pc:spChg chg="add del mod">
          <ac:chgData name="Cao Tianyue" userId="002e49554a3b1526" providerId="LiveId" clId="{74EA75E5-FCE7-4959-A77B-C90FBA40BECA}" dt="2020-11-23T02:55:19.810" v="19" actId="478"/>
          <ac:spMkLst>
            <pc:docMk/>
            <pc:sldMk cId="3404830085" sldId="325"/>
            <ac:spMk id="172" creationId="{DBF7F3BF-45DF-40D6-9E5D-CC8727C840C3}"/>
          </ac:spMkLst>
        </pc:spChg>
        <pc:spChg chg="add del mod">
          <ac:chgData name="Cao Tianyue" userId="002e49554a3b1526" providerId="LiveId" clId="{74EA75E5-FCE7-4959-A77B-C90FBA40BECA}" dt="2020-11-23T02:55:19.810" v="19" actId="478"/>
          <ac:spMkLst>
            <pc:docMk/>
            <pc:sldMk cId="3404830085" sldId="325"/>
            <ac:spMk id="173" creationId="{64FB9D70-E82C-4A13-9B6A-AA78D9DDE460}"/>
          </ac:spMkLst>
        </pc:spChg>
        <pc:spChg chg="add del mod">
          <ac:chgData name="Cao Tianyue" userId="002e49554a3b1526" providerId="LiveId" clId="{74EA75E5-FCE7-4959-A77B-C90FBA40BECA}" dt="2020-11-23T02:55:19.810" v="19" actId="478"/>
          <ac:spMkLst>
            <pc:docMk/>
            <pc:sldMk cId="3404830085" sldId="325"/>
            <ac:spMk id="174" creationId="{AA0A810F-BAE3-4414-98CC-F2E49DB5FA6D}"/>
          </ac:spMkLst>
        </pc:spChg>
        <pc:spChg chg="mod">
          <ac:chgData name="Cao Tianyue" userId="002e49554a3b1526" providerId="LiveId" clId="{74EA75E5-FCE7-4959-A77B-C90FBA40BECA}" dt="2020-11-23T02:54:43.847" v="9"/>
          <ac:spMkLst>
            <pc:docMk/>
            <pc:sldMk cId="3404830085" sldId="325"/>
            <ac:spMk id="176" creationId="{C0E202EF-49C9-473E-B687-93918C2C273F}"/>
          </ac:spMkLst>
        </pc:spChg>
        <pc:spChg chg="mod">
          <ac:chgData name="Cao Tianyue" userId="002e49554a3b1526" providerId="LiveId" clId="{74EA75E5-FCE7-4959-A77B-C90FBA40BECA}" dt="2020-11-23T02:54:43.847" v="9"/>
          <ac:spMkLst>
            <pc:docMk/>
            <pc:sldMk cId="3404830085" sldId="325"/>
            <ac:spMk id="177" creationId="{90081CAB-E6A0-4B9B-BFFE-29D9B042C834}"/>
          </ac:spMkLst>
        </pc:spChg>
        <pc:spChg chg="mod">
          <ac:chgData name="Cao Tianyue" userId="002e49554a3b1526" providerId="LiveId" clId="{74EA75E5-FCE7-4959-A77B-C90FBA40BECA}" dt="2020-11-23T02:54:43.847" v="9"/>
          <ac:spMkLst>
            <pc:docMk/>
            <pc:sldMk cId="3404830085" sldId="325"/>
            <ac:spMk id="178" creationId="{0D2F9E5B-0738-424D-932A-F94FFCA4FD7C}"/>
          </ac:spMkLst>
        </pc:spChg>
        <pc:spChg chg="mod">
          <ac:chgData name="Cao Tianyue" userId="002e49554a3b1526" providerId="LiveId" clId="{74EA75E5-FCE7-4959-A77B-C90FBA40BECA}" dt="2020-11-23T02:54:43.847" v="9"/>
          <ac:spMkLst>
            <pc:docMk/>
            <pc:sldMk cId="3404830085" sldId="325"/>
            <ac:spMk id="179" creationId="{E1DAEBAC-D36A-4313-B11A-8A7BB4487F97}"/>
          </ac:spMkLst>
        </pc:spChg>
        <pc:spChg chg="add del mod">
          <ac:chgData name="Cao Tianyue" userId="002e49554a3b1526" providerId="LiveId" clId="{74EA75E5-FCE7-4959-A77B-C90FBA40BECA}" dt="2020-11-23T02:55:19.810" v="19" actId="478"/>
          <ac:spMkLst>
            <pc:docMk/>
            <pc:sldMk cId="3404830085" sldId="325"/>
            <ac:spMk id="183" creationId="{B6B8D2F3-F612-4194-AE97-743FBCF04C73}"/>
          </ac:spMkLst>
        </pc:spChg>
        <pc:spChg chg="add del mod">
          <ac:chgData name="Cao Tianyue" userId="002e49554a3b1526" providerId="LiveId" clId="{74EA75E5-FCE7-4959-A77B-C90FBA40BECA}" dt="2020-11-23T02:55:19.810" v="19" actId="478"/>
          <ac:spMkLst>
            <pc:docMk/>
            <pc:sldMk cId="3404830085" sldId="325"/>
            <ac:spMk id="184" creationId="{B474230E-4FE0-496B-9A40-5380DF82C6C7}"/>
          </ac:spMkLst>
        </pc:spChg>
        <pc:spChg chg="add del mod">
          <ac:chgData name="Cao Tianyue" userId="002e49554a3b1526" providerId="LiveId" clId="{74EA75E5-FCE7-4959-A77B-C90FBA40BECA}" dt="2020-11-23T02:55:19.810" v="19" actId="478"/>
          <ac:spMkLst>
            <pc:docMk/>
            <pc:sldMk cId="3404830085" sldId="325"/>
            <ac:spMk id="189" creationId="{A7AD0D83-D368-4CB4-9DE4-A167ABDDD5A5}"/>
          </ac:spMkLst>
        </pc:spChg>
        <pc:spChg chg="add del mod">
          <ac:chgData name="Cao Tianyue" userId="002e49554a3b1526" providerId="LiveId" clId="{74EA75E5-FCE7-4959-A77B-C90FBA40BECA}" dt="2020-11-23T02:55:19.810" v="19" actId="478"/>
          <ac:spMkLst>
            <pc:docMk/>
            <pc:sldMk cId="3404830085" sldId="325"/>
            <ac:spMk id="191" creationId="{90C2BC38-0EC8-46AA-B6EF-F9A224A158E5}"/>
          </ac:spMkLst>
        </pc:spChg>
        <pc:spChg chg="add del mod">
          <ac:chgData name="Cao Tianyue" userId="002e49554a3b1526" providerId="LiveId" clId="{74EA75E5-FCE7-4959-A77B-C90FBA40BECA}" dt="2020-11-23T02:55:19.810" v="19" actId="478"/>
          <ac:spMkLst>
            <pc:docMk/>
            <pc:sldMk cId="3404830085" sldId="325"/>
            <ac:spMk id="192" creationId="{38C8EBF1-79DE-401A-A364-9B9C37932072}"/>
          </ac:spMkLst>
        </pc:spChg>
        <pc:spChg chg="add del mod">
          <ac:chgData name="Cao Tianyue" userId="002e49554a3b1526" providerId="LiveId" clId="{74EA75E5-FCE7-4959-A77B-C90FBA40BECA}" dt="2020-11-23T02:55:19.810" v="19" actId="478"/>
          <ac:spMkLst>
            <pc:docMk/>
            <pc:sldMk cId="3404830085" sldId="325"/>
            <ac:spMk id="193" creationId="{E2A8C037-97A9-401F-8F45-49103FF00B4A}"/>
          </ac:spMkLst>
        </pc:spChg>
        <pc:spChg chg="add del mod">
          <ac:chgData name="Cao Tianyue" userId="002e49554a3b1526" providerId="LiveId" clId="{74EA75E5-FCE7-4959-A77B-C90FBA40BECA}" dt="2020-11-23T02:55:19.810" v="19" actId="478"/>
          <ac:spMkLst>
            <pc:docMk/>
            <pc:sldMk cId="3404830085" sldId="325"/>
            <ac:spMk id="194" creationId="{6A444B07-A9B3-4095-9F2D-AD3CC5D88C63}"/>
          </ac:spMkLst>
        </pc:spChg>
        <pc:spChg chg="add del mod">
          <ac:chgData name="Cao Tianyue" userId="002e49554a3b1526" providerId="LiveId" clId="{74EA75E5-FCE7-4959-A77B-C90FBA40BECA}" dt="2020-11-23T02:55:19.810" v="19" actId="478"/>
          <ac:spMkLst>
            <pc:docMk/>
            <pc:sldMk cId="3404830085" sldId="325"/>
            <ac:spMk id="195" creationId="{AB6637B6-7B5D-4BA1-9F0F-1C71F54E7A1B}"/>
          </ac:spMkLst>
        </pc:spChg>
        <pc:spChg chg="mod">
          <ac:chgData name="Cao Tianyue" userId="002e49554a3b1526" providerId="LiveId" clId="{74EA75E5-FCE7-4959-A77B-C90FBA40BECA}" dt="2020-11-23T02:55:22.473" v="20"/>
          <ac:spMkLst>
            <pc:docMk/>
            <pc:sldMk cId="3404830085" sldId="325"/>
            <ac:spMk id="197" creationId="{B1777589-063A-45FC-8FC1-99DCB10309BE}"/>
          </ac:spMkLst>
        </pc:spChg>
        <pc:spChg chg="mod">
          <ac:chgData name="Cao Tianyue" userId="002e49554a3b1526" providerId="LiveId" clId="{74EA75E5-FCE7-4959-A77B-C90FBA40BECA}" dt="2020-11-23T02:55:22.473" v="20"/>
          <ac:spMkLst>
            <pc:docMk/>
            <pc:sldMk cId="3404830085" sldId="325"/>
            <ac:spMk id="199" creationId="{A605E26F-3329-4067-BA2A-DE0EB164A371}"/>
          </ac:spMkLst>
        </pc:spChg>
        <pc:spChg chg="mod">
          <ac:chgData name="Cao Tianyue" userId="002e49554a3b1526" providerId="LiveId" clId="{74EA75E5-FCE7-4959-A77B-C90FBA40BECA}" dt="2020-11-23T02:55:22.473" v="20"/>
          <ac:spMkLst>
            <pc:docMk/>
            <pc:sldMk cId="3404830085" sldId="325"/>
            <ac:spMk id="201" creationId="{BC1AB579-6B55-474F-9F01-78D382545B64}"/>
          </ac:spMkLst>
        </pc:spChg>
        <pc:spChg chg="mod">
          <ac:chgData name="Cao Tianyue" userId="002e49554a3b1526" providerId="LiveId" clId="{74EA75E5-FCE7-4959-A77B-C90FBA40BECA}" dt="2020-11-23T02:55:22.473" v="20"/>
          <ac:spMkLst>
            <pc:docMk/>
            <pc:sldMk cId="3404830085" sldId="325"/>
            <ac:spMk id="203" creationId="{31CDE83B-8A67-4530-AC6C-526DE79358E8}"/>
          </ac:spMkLst>
        </pc:spChg>
        <pc:spChg chg="add del mod">
          <ac:chgData name="Cao Tianyue" userId="002e49554a3b1526" providerId="LiveId" clId="{74EA75E5-FCE7-4959-A77B-C90FBA40BECA}" dt="2020-11-23T02:55:23.837" v="21"/>
          <ac:spMkLst>
            <pc:docMk/>
            <pc:sldMk cId="3404830085" sldId="325"/>
            <ac:spMk id="204" creationId="{642F686C-B1A0-464B-9364-37CF6B919AA1}"/>
          </ac:spMkLst>
        </pc:spChg>
        <pc:spChg chg="add del mod">
          <ac:chgData name="Cao Tianyue" userId="002e49554a3b1526" providerId="LiveId" clId="{74EA75E5-FCE7-4959-A77B-C90FBA40BECA}" dt="2020-11-23T02:55:23.837" v="21"/>
          <ac:spMkLst>
            <pc:docMk/>
            <pc:sldMk cId="3404830085" sldId="325"/>
            <ac:spMk id="205" creationId="{75D1A17C-49F4-47BA-BCF0-A5EC3A36870D}"/>
          </ac:spMkLst>
        </pc:spChg>
        <pc:spChg chg="add del mod">
          <ac:chgData name="Cao Tianyue" userId="002e49554a3b1526" providerId="LiveId" clId="{74EA75E5-FCE7-4959-A77B-C90FBA40BECA}" dt="2020-11-23T02:55:23.837" v="21"/>
          <ac:spMkLst>
            <pc:docMk/>
            <pc:sldMk cId="3404830085" sldId="325"/>
            <ac:spMk id="206" creationId="{3EAE6E78-964E-45FA-8DC5-A9FCA8CD9A3D}"/>
          </ac:spMkLst>
        </pc:spChg>
        <pc:spChg chg="add del mod">
          <ac:chgData name="Cao Tianyue" userId="002e49554a3b1526" providerId="LiveId" clId="{74EA75E5-FCE7-4959-A77B-C90FBA40BECA}" dt="2020-11-23T02:55:23.837" v="21"/>
          <ac:spMkLst>
            <pc:docMk/>
            <pc:sldMk cId="3404830085" sldId="325"/>
            <ac:spMk id="207" creationId="{5D3CECCC-869C-4ADA-86A6-035BA5D06E78}"/>
          </ac:spMkLst>
        </pc:spChg>
        <pc:spChg chg="add del mod">
          <ac:chgData name="Cao Tianyue" userId="002e49554a3b1526" providerId="LiveId" clId="{74EA75E5-FCE7-4959-A77B-C90FBA40BECA}" dt="2020-11-23T02:55:23.837" v="21"/>
          <ac:spMkLst>
            <pc:docMk/>
            <pc:sldMk cId="3404830085" sldId="325"/>
            <ac:spMk id="208" creationId="{835D5462-72AE-4711-8FAF-B5697C733E1E}"/>
          </ac:spMkLst>
        </pc:spChg>
        <pc:spChg chg="add del mod">
          <ac:chgData name="Cao Tianyue" userId="002e49554a3b1526" providerId="LiveId" clId="{74EA75E5-FCE7-4959-A77B-C90FBA40BECA}" dt="2020-11-23T02:55:23.837" v="21"/>
          <ac:spMkLst>
            <pc:docMk/>
            <pc:sldMk cId="3404830085" sldId="325"/>
            <ac:spMk id="209" creationId="{8D808B6B-A3A2-42F6-83E7-5352A58A1501}"/>
          </ac:spMkLst>
        </pc:spChg>
        <pc:spChg chg="add del mod">
          <ac:chgData name="Cao Tianyue" userId="002e49554a3b1526" providerId="LiveId" clId="{74EA75E5-FCE7-4959-A77B-C90FBA40BECA}" dt="2020-11-23T02:55:23.837" v="21"/>
          <ac:spMkLst>
            <pc:docMk/>
            <pc:sldMk cId="3404830085" sldId="325"/>
            <ac:spMk id="210" creationId="{7DD44A65-AA3C-4A23-9029-1EFBABBF2628}"/>
          </ac:spMkLst>
        </pc:spChg>
        <pc:spChg chg="add del mod">
          <ac:chgData name="Cao Tianyue" userId="002e49554a3b1526" providerId="LiveId" clId="{74EA75E5-FCE7-4959-A77B-C90FBA40BECA}" dt="2020-11-23T02:55:23.837" v="21"/>
          <ac:spMkLst>
            <pc:docMk/>
            <pc:sldMk cId="3404830085" sldId="325"/>
            <ac:spMk id="216" creationId="{289C5C6D-1630-4CD7-A3C9-7EF05531DB79}"/>
          </ac:spMkLst>
        </pc:spChg>
        <pc:spChg chg="add del mod">
          <ac:chgData name="Cao Tianyue" userId="002e49554a3b1526" providerId="LiveId" clId="{74EA75E5-FCE7-4959-A77B-C90FBA40BECA}" dt="2020-11-23T02:55:23.837" v="21"/>
          <ac:spMkLst>
            <pc:docMk/>
            <pc:sldMk cId="3404830085" sldId="325"/>
            <ac:spMk id="217" creationId="{87FAF04B-13DC-491C-9587-01ACDF9D7C4A}"/>
          </ac:spMkLst>
        </pc:spChg>
        <pc:spChg chg="add del mod">
          <ac:chgData name="Cao Tianyue" userId="002e49554a3b1526" providerId="LiveId" clId="{74EA75E5-FCE7-4959-A77B-C90FBA40BECA}" dt="2020-11-23T02:55:23.837" v="21"/>
          <ac:spMkLst>
            <pc:docMk/>
            <pc:sldMk cId="3404830085" sldId="325"/>
            <ac:spMk id="220" creationId="{F80BC352-0B60-48C1-98E5-ABAF3C06DAE8}"/>
          </ac:spMkLst>
        </pc:spChg>
        <pc:spChg chg="add del mod">
          <ac:chgData name="Cao Tianyue" userId="002e49554a3b1526" providerId="LiveId" clId="{74EA75E5-FCE7-4959-A77B-C90FBA40BECA}" dt="2020-11-23T02:55:23.837" v="21"/>
          <ac:spMkLst>
            <pc:docMk/>
            <pc:sldMk cId="3404830085" sldId="325"/>
            <ac:spMk id="221" creationId="{01BFBBDE-0447-4D30-9CB4-CFDC0294243D}"/>
          </ac:spMkLst>
        </pc:spChg>
        <pc:spChg chg="add del mod">
          <ac:chgData name="Cao Tianyue" userId="002e49554a3b1526" providerId="LiveId" clId="{74EA75E5-FCE7-4959-A77B-C90FBA40BECA}" dt="2020-11-23T02:55:23.837" v="21"/>
          <ac:spMkLst>
            <pc:docMk/>
            <pc:sldMk cId="3404830085" sldId="325"/>
            <ac:spMk id="223" creationId="{09EE0CAA-6523-4E81-820D-83FFAB05BD11}"/>
          </ac:spMkLst>
        </pc:spChg>
        <pc:spChg chg="add del mod">
          <ac:chgData name="Cao Tianyue" userId="002e49554a3b1526" providerId="LiveId" clId="{74EA75E5-FCE7-4959-A77B-C90FBA40BECA}" dt="2020-11-23T02:55:23.837" v="21"/>
          <ac:spMkLst>
            <pc:docMk/>
            <pc:sldMk cId="3404830085" sldId="325"/>
            <ac:spMk id="224" creationId="{3BB011A8-E76C-44E8-A87A-24E96DF0818C}"/>
          </ac:spMkLst>
        </pc:spChg>
        <pc:spChg chg="add del mod">
          <ac:chgData name="Cao Tianyue" userId="002e49554a3b1526" providerId="LiveId" clId="{74EA75E5-FCE7-4959-A77B-C90FBA40BECA}" dt="2020-11-23T02:55:23.837" v="21"/>
          <ac:spMkLst>
            <pc:docMk/>
            <pc:sldMk cId="3404830085" sldId="325"/>
            <ac:spMk id="225" creationId="{FCB4E809-2956-452C-9F9E-9B9C5B9913B3}"/>
          </ac:spMkLst>
        </pc:spChg>
        <pc:spChg chg="add del mod">
          <ac:chgData name="Cao Tianyue" userId="002e49554a3b1526" providerId="LiveId" clId="{74EA75E5-FCE7-4959-A77B-C90FBA40BECA}" dt="2020-11-23T02:55:23.837" v="21"/>
          <ac:spMkLst>
            <pc:docMk/>
            <pc:sldMk cId="3404830085" sldId="325"/>
            <ac:spMk id="226" creationId="{F96A8924-3321-451C-B640-B471333CAD8E}"/>
          </ac:spMkLst>
        </pc:spChg>
        <pc:spChg chg="add del mod">
          <ac:chgData name="Cao Tianyue" userId="002e49554a3b1526" providerId="LiveId" clId="{74EA75E5-FCE7-4959-A77B-C90FBA40BECA}" dt="2020-11-23T02:55:23.837" v="21"/>
          <ac:spMkLst>
            <pc:docMk/>
            <pc:sldMk cId="3404830085" sldId="325"/>
            <ac:spMk id="227" creationId="{421B141A-6B32-4B31-8230-9A936DC56026}"/>
          </ac:spMkLst>
        </pc:spChg>
        <pc:spChg chg="mod">
          <ac:chgData name="Cao Tianyue" userId="002e49554a3b1526" providerId="LiveId" clId="{74EA75E5-FCE7-4959-A77B-C90FBA40BECA}" dt="2020-11-23T02:55:22.473" v="20"/>
          <ac:spMkLst>
            <pc:docMk/>
            <pc:sldMk cId="3404830085" sldId="325"/>
            <ac:spMk id="229" creationId="{3FF706B3-047C-4434-A871-04567FAD8A6C}"/>
          </ac:spMkLst>
        </pc:spChg>
        <pc:spChg chg="mod">
          <ac:chgData name="Cao Tianyue" userId="002e49554a3b1526" providerId="LiveId" clId="{74EA75E5-FCE7-4959-A77B-C90FBA40BECA}" dt="2020-11-23T02:55:22.473" v="20"/>
          <ac:spMkLst>
            <pc:docMk/>
            <pc:sldMk cId="3404830085" sldId="325"/>
            <ac:spMk id="230" creationId="{AD7365D8-C9C0-41D6-8FFD-057F0F704768}"/>
          </ac:spMkLst>
        </pc:spChg>
        <pc:spChg chg="mod">
          <ac:chgData name="Cao Tianyue" userId="002e49554a3b1526" providerId="LiveId" clId="{74EA75E5-FCE7-4959-A77B-C90FBA40BECA}" dt="2020-11-23T02:55:22.473" v="20"/>
          <ac:spMkLst>
            <pc:docMk/>
            <pc:sldMk cId="3404830085" sldId="325"/>
            <ac:spMk id="231" creationId="{DC146ADB-DE72-4F64-B92C-D9236615BF2A}"/>
          </ac:spMkLst>
        </pc:spChg>
        <pc:spChg chg="mod">
          <ac:chgData name="Cao Tianyue" userId="002e49554a3b1526" providerId="LiveId" clId="{74EA75E5-FCE7-4959-A77B-C90FBA40BECA}" dt="2020-11-23T02:55:22.473" v="20"/>
          <ac:spMkLst>
            <pc:docMk/>
            <pc:sldMk cId="3404830085" sldId="325"/>
            <ac:spMk id="232" creationId="{F66C7CBF-1043-4B08-AB9F-CBB55E5324CA}"/>
          </ac:spMkLst>
        </pc:spChg>
        <pc:spChg chg="add del mod">
          <ac:chgData name="Cao Tianyue" userId="002e49554a3b1526" providerId="LiveId" clId="{74EA75E5-FCE7-4959-A77B-C90FBA40BECA}" dt="2020-11-23T02:55:23.837" v="21"/>
          <ac:spMkLst>
            <pc:docMk/>
            <pc:sldMk cId="3404830085" sldId="325"/>
            <ac:spMk id="237" creationId="{ECF7161C-DA47-4BBD-9116-1C63FB68331D}"/>
          </ac:spMkLst>
        </pc:spChg>
        <pc:spChg chg="add del mod">
          <ac:chgData name="Cao Tianyue" userId="002e49554a3b1526" providerId="LiveId" clId="{74EA75E5-FCE7-4959-A77B-C90FBA40BECA}" dt="2020-11-23T02:55:23.837" v="21"/>
          <ac:spMkLst>
            <pc:docMk/>
            <pc:sldMk cId="3404830085" sldId="325"/>
            <ac:spMk id="238" creationId="{D09A7528-342D-4DF9-8FD8-D23D34FCA70D}"/>
          </ac:spMkLst>
        </pc:spChg>
        <pc:spChg chg="add del mod">
          <ac:chgData name="Cao Tianyue" userId="002e49554a3b1526" providerId="LiveId" clId="{74EA75E5-FCE7-4959-A77B-C90FBA40BECA}" dt="2020-11-23T02:55:23.837" v="21"/>
          <ac:spMkLst>
            <pc:docMk/>
            <pc:sldMk cId="3404830085" sldId="325"/>
            <ac:spMk id="240" creationId="{8B663F61-721F-4A45-B0DD-5E6328163E28}"/>
          </ac:spMkLst>
        </pc:spChg>
        <pc:spChg chg="add del mod">
          <ac:chgData name="Cao Tianyue" userId="002e49554a3b1526" providerId="LiveId" clId="{74EA75E5-FCE7-4959-A77B-C90FBA40BECA}" dt="2020-11-23T02:55:23.837" v="21"/>
          <ac:spMkLst>
            <pc:docMk/>
            <pc:sldMk cId="3404830085" sldId="325"/>
            <ac:spMk id="241" creationId="{D376FE89-BDA3-4930-8679-0CD9CFFFFD60}"/>
          </ac:spMkLst>
        </pc:spChg>
        <pc:spChg chg="add del mod">
          <ac:chgData name="Cao Tianyue" userId="002e49554a3b1526" providerId="LiveId" clId="{74EA75E5-FCE7-4959-A77B-C90FBA40BECA}" dt="2020-11-23T02:55:23.837" v="21"/>
          <ac:spMkLst>
            <pc:docMk/>
            <pc:sldMk cId="3404830085" sldId="325"/>
            <ac:spMk id="242" creationId="{2356706C-7710-4EA7-AA75-953ECA54ED88}"/>
          </ac:spMkLst>
        </pc:spChg>
        <pc:spChg chg="add del mod">
          <ac:chgData name="Cao Tianyue" userId="002e49554a3b1526" providerId="LiveId" clId="{74EA75E5-FCE7-4959-A77B-C90FBA40BECA}" dt="2020-11-23T02:55:23.837" v="21"/>
          <ac:spMkLst>
            <pc:docMk/>
            <pc:sldMk cId="3404830085" sldId="325"/>
            <ac:spMk id="243" creationId="{31181347-B0FD-47ED-A44D-9480E6A0A90E}"/>
          </ac:spMkLst>
        </pc:spChg>
        <pc:spChg chg="mod">
          <ac:chgData name="Cao Tianyue" userId="002e49554a3b1526" providerId="LiveId" clId="{74EA75E5-FCE7-4959-A77B-C90FBA40BECA}" dt="2020-11-23T02:55:22.473" v="20"/>
          <ac:spMkLst>
            <pc:docMk/>
            <pc:sldMk cId="3404830085" sldId="325"/>
            <ac:spMk id="245" creationId="{2006DB69-3944-4796-BC36-EE3520CFBD2A}"/>
          </ac:spMkLst>
        </pc:spChg>
        <pc:spChg chg="mod">
          <ac:chgData name="Cao Tianyue" userId="002e49554a3b1526" providerId="LiveId" clId="{74EA75E5-FCE7-4959-A77B-C90FBA40BECA}" dt="2020-11-23T02:55:22.473" v="20"/>
          <ac:spMkLst>
            <pc:docMk/>
            <pc:sldMk cId="3404830085" sldId="325"/>
            <ac:spMk id="246" creationId="{0C4EAC9D-56EA-4587-A623-620CBA5DE926}"/>
          </ac:spMkLst>
        </pc:spChg>
        <pc:spChg chg="mod">
          <ac:chgData name="Cao Tianyue" userId="002e49554a3b1526" providerId="LiveId" clId="{74EA75E5-FCE7-4959-A77B-C90FBA40BECA}" dt="2020-11-23T02:55:22.473" v="20"/>
          <ac:spMkLst>
            <pc:docMk/>
            <pc:sldMk cId="3404830085" sldId="325"/>
            <ac:spMk id="247" creationId="{209CBA29-04D2-441A-906C-3AF8077EA895}"/>
          </ac:spMkLst>
        </pc:spChg>
        <pc:spChg chg="mod">
          <ac:chgData name="Cao Tianyue" userId="002e49554a3b1526" providerId="LiveId" clId="{74EA75E5-FCE7-4959-A77B-C90FBA40BECA}" dt="2020-11-23T02:55:22.473" v="20"/>
          <ac:spMkLst>
            <pc:docMk/>
            <pc:sldMk cId="3404830085" sldId="325"/>
            <ac:spMk id="248" creationId="{9839FA00-39BD-42AB-B9E4-A058A93D4F22}"/>
          </ac:spMkLst>
        </pc:spChg>
        <pc:spChg chg="add del mod">
          <ac:chgData name="Cao Tianyue" userId="002e49554a3b1526" providerId="LiveId" clId="{74EA75E5-FCE7-4959-A77B-C90FBA40BECA}" dt="2020-11-23T02:55:23.837" v="21"/>
          <ac:spMkLst>
            <pc:docMk/>
            <pc:sldMk cId="3404830085" sldId="325"/>
            <ac:spMk id="254" creationId="{2D646874-0635-4802-9A09-5F1FD4CA4D73}"/>
          </ac:spMkLst>
        </pc:spChg>
        <pc:spChg chg="add del mod">
          <ac:chgData name="Cao Tianyue" userId="002e49554a3b1526" providerId="LiveId" clId="{74EA75E5-FCE7-4959-A77B-C90FBA40BECA}" dt="2020-11-23T02:55:23.837" v="21"/>
          <ac:spMkLst>
            <pc:docMk/>
            <pc:sldMk cId="3404830085" sldId="325"/>
            <ac:spMk id="257" creationId="{5100E294-A908-4877-9FDC-C36B67A4EE68}"/>
          </ac:spMkLst>
        </pc:spChg>
        <pc:spChg chg="mod">
          <ac:chgData name="Cao Tianyue" userId="002e49554a3b1526" providerId="LiveId" clId="{74EA75E5-FCE7-4959-A77B-C90FBA40BECA}" dt="2020-11-23T02:55:22.473" v="20"/>
          <ac:spMkLst>
            <pc:docMk/>
            <pc:sldMk cId="3404830085" sldId="325"/>
            <ac:spMk id="259" creationId="{53963BD4-B0CC-4336-81C5-E59CE8DDDD01}"/>
          </ac:spMkLst>
        </pc:spChg>
        <pc:spChg chg="mod">
          <ac:chgData name="Cao Tianyue" userId="002e49554a3b1526" providerId="LiveId" clId="{74EA75E5-FCE7-4959-A77B-C90FBA40BECA}" dt="2020-11-23T02:55:22.473" v="20"/>
          <ac:spMkLst>
            <pc:docMk/>
            <pc:sldMk cId="3404830085" sldId="325"/>
            <ac:spMk id="260" creationId="{49689D78-8EA9-415A-B0A9-AEFE09CF2B47}"/>
          </ac:spMkLst>
        </pc:spChg>
        <pc:spChg chg="mod">
          <ac:chgData name="Cao Tianyue" userId="002e49554a3b1526" providerId="LiveId" clId="{74EA75E5-FCE7-4959-A77B-C90FBA40BECA}" dt="2020-11-23T02:55:22.473" v="20"/>
          <ac:spMkLst>
            <pc:docMk/>
            <pc:sldMk cId="3404830085" sldId="325"/>
            <ac:spMk id="261" creationId="{DE5BC82E-1E56-417F-87C3-EECB5FAE43BB}"/>
          </ac:spMkLst>
        </pc:spChg>
        <pc:spChg chg="mod">
          <ac:chgData name="Cao Tianyue" userId="002e49554a3b1526" providerId="LiveId" clId="{74EA75E5-FCE7-4959-A77B-C90FBA40BECA}" dt="2020-11-23T02:55:22.473" v="20"/>
          <ac:spMkLst>
            <pc:docMk/>
            <pc:sldMk cId="3404830085" sldId="325"/>
            <ac:spMk id="262" creationId="{E3E553FB-AD62-4BBE-B290-753AB15EF5C0}"/>
          </ac:spMkLst>
        </pc:spChg>
        <pc:spChg chg="add del mod">
          <ac:chgData name="Cao Tianyue" userId="002e49554a3b1526" providerId="LiveId" clId="{74EA75E5-FCE7-4959-A77B-C90FBA40BECA}" dt="2020-11-23T02:55:23.837" v="21"/>
          <ac:spMkLst>
            <pc:docMk/>
            <pc:sldMk cId="3404830085" sldId="325"/>
            <ac:spMk id="263" creationId="{5DE55301-9C2B-42CF-97A8-93C32FDD6E8B}"/>
          </ac:spMkLst>
        </pc:spChg>
        <pc:spChg chg="add del mod">
          <ac:chgData name="Cao Tianyue" userId="002e49554a3b1526" providerId="LiveId" clId="{74EA75E5-FCE7-4959-A77B-C90FBA40BECA}" dt="2020-11-23T02:55:23.837" v="21"/>
          <ac:spMkLst>
            <pc:docMk/>
            <pc:sldMk cId="3404830085" sldId="325"/>
            <ac:spMk id="264" creationId="{E3F65A9A-82B1-41FA-884E-50DA84B55DD3}"/>
          </ac:spMkLst>
        </pc:spChg>
        <pc:spChg chg="add del mod">
          <ac:chgData name="Cao Tianyue" userId="002e49554a3b1526" providerId="LiveId" clId="{74EA75E5-FCE7-4959-A77B-C90FBA40BECA}" dt="2020-11-23T02:55:23.837" v="21"/>
          <ac:spMkLst>
            <pc:docMk/>
            <pc:sldMk cId="3404830085" sldId="325"/>
            <ac:spMk id="265" creationId="{15399875-79B4-495F-9216-98C475881E4F}"/>
          </ac:spMkLst>
        </pc:spChg>
        <pc:spChg chg="add del mod">
          <ac:chgData name="Cao Tianyue" userId="002e49554a3b1526" providerId="LiveId" clId="{74EA75E5-FCE7-4959-A77B-C90FBA40BECA}" dt="2020-11-23T02:55:23.837" v="21"/>
          <ac:spMkLst>
            <pc:docMk/>
            <pc:sldMk cId="3404830085" sldId="325"/>
            <ac:spMk id="266" creationId="{2AD18704-FA8A-41FE-AE2F-52A12DCE735A}"/>
          </ac:spMkLst>
        </pc:spChg>
        <pc:spChg chg="add del mod">
          <ac:chgData name="Cao Tianyue" userId="002e49554a3b1526" providerId="LiveId" clId="{74EA75E5-FCE7-4959-A77B-C90FBA40BECA}" dt="2020-11-23T02:55:23.837" v="21"/>
          <ac:spMkLst>
            <pc:docMk/>
            <pc:sldMk cId="3404830085" sldId="325"/>
            <ac:spMk id="267" creationId="{20FB8328-0088-4AD7-A8EB-F8DD0BDE8410}"/>
          </ac:spMkLst>
        </pc:spChg>
        <pc:spChg chg="add del mod">
          <ac:chgData name="Cao Tianyue" userId="002e49554a3b1526" providerId="LiveId" clId="{74EA75E5-FCE7-4959-A77B-C90FBA40BECA}" dt="2020-11-23T02:55:23.837" v="21"/>
          <ac:spMkLst>
            <pc:docMk/>
            <pc:sldMk cId="3404830085" sldId="325"/>
            <ac:spMk id="268" creationId="{4015FD66-9F7B-4C8F-9D15-96FD9272F377}"/>
          </ac:spMkLst>
        </pc:spChg>
        <pc:spChg chg="mod">
          <ac:chgData name="Cao Tianyue" userId="002e49554a3b1526" providerId="LiveId" clId="{74EA75E5-FCE7-4959-A77B-C90FBA40BECA}" dt="2020-11-23T02:55:22.473" v="20"/>
          <ac:spMkLst>
            <pc:docMk/>
            <pc:sldMk cId="3404830085" sldId="325"/>
            <ac:spMk id="270" creationId="{A4BDBEEB-EB6D-4541-BABC-770C71783BFF}"/>
          </ac:spMkLst>
        </pc:spChg>
        <pc:spChg chg="mod">
          <ac:chgData name="Cao Tianyue" userId="002e49554a3b1526" providerId="LiveId" clId="{74EA75E5-FCE7-4959-A77B-C90FBA40BECA}" dt="2020-11-23T02:55:22.473" v="20"/>
          <ac:spMkLst>
            <pc:docMk/>
            <pc:sldMk cId="3404830085" sldId="325"/>
            <ac:spMk id="271" creationId="{1676E7AF-8B42-49C4-803F-8117157E03F4}"/>
          </ac:spMkLst>
        </pc:spChg>
        <pc:spChg chg="mod">
          <ac:chgData name="Cao Tianyue" userId="002e49554a3b1526" providerId="LiveId" clId="{74EA75E5-FCE7-4959-A77B-C90FBA40BECA}" dt="2020-11-23T02:55:22.473" v="20"/>
          <ac:spMkLst>
            <pc:docMk/>
            <pc:sldMk cId="3404830085" sldId="325"/>
            <ac:spMk id="272" creationId="{6C34620A-669B-4CD2-BC16-3E7EEFBE0965}"/>
          </ac:spMkLst>
        </pc:spChg>
        <pc:spChg chg="mod">
          <ac:chgData name="Cao Tianyue" userId="002e49554a3b1526" providerId="LiveId" clId="{74EA75E5-FCE7-4959-A77B-C90FBA40BECA}" dt="2020-11-23T02:55:22.473" v="20"/>
          <ac:spMkLst>
            <pc:docMk/>
            <pc:sldMk cId="3404830085" sldId="325"/>
            <ac:spMk id="273" creationId="{C08CBE13-1B70-4E26-957D-9881F4147C5B}"/>
          </ac:spMkLst>
        </pc:spChg>
        <pc:spChg chg="add del mod">
          <ac:chgData name="Cao Tianyue" userId="002e49554a3b1526" providerId="LiveId" clId="{74EA75E5-FCE7-4959-A77B-C90FBA40BECA}" dt="2020-11-23T02:55:23.837" v="21"/>
          <ac:spMkLst>
            <pc:docMk/>
            <pc:sldMk cId="3404830085" sldId="325"/>
            <ac:spMk id="277" creationId="{15D6AA7E-CAE8-40C0-8941-375190A3659D}"/>
          </ac:spMkLst>
        </pc:spChg>
        <pc:spChg chg="add del mod">
          <ac:chgData name="Cao Tianyue" userId="002e49554a3b1526" providerId="LiveId" clId="{74EA75E5-FCE7-4959-A77B-C90FBA40BECA}" dt="2020-11-23T02:55:23.837" v="21"/>
          <ac:spMkLst>
            <pc:docMk/>
            <pc:sldMk cId="3404830085" sldId="325"/>
            <ac:spMk id="278" creationId="{93EB2DED-2744-4A7C-B7FB-E1D3761F5449}"/>
          </ac:spMkLst>
        </pc:spChg>
        <pc:spChg chg="add del mod">
          <ac:chgData name="Cao Tianyue" userId="002e49554a3b1526" providerId="LiveId" clId="{74EA75E5-FCE7-4959-A77B-C90FBA40BECA}" dt="2020-11-23T02:55:23.837" v="21"/>
          <ac:spMkLst>
            <pc:docMk/>
            <pc:sldMk cId="3404830085" sldId="325"/>
            <ac:spMk id="283" creationId="{71464B9E-5C49-42AC-BD1D-D3BE89362867}"/>
          </ac:spMkLst>
        </pc:spChg>
        <pc:spChg chg="add del mod">
          <ac:chgData name="Cao Tianyue" userId="002e49554a3b1526" providerId="LiveId" clId="{74EA75E5-FCE7-4959-A77B-C90FBA40BECA}" dt="2020-11-23T02:55:23.837" v="21"/>
          <ac:spMkLst>
            <pc:docMk/>
            <pc:sldMk cId="3404830085" sldId="325"/>
            <ac:spMk id="285" creationId="{B5D3C7F0-4296-4851-8221-D3C77EAB0BBE}"/>
          </ac:spMkLst>
        </pc:spChg>
        <pc:spChg chg="add del mod">
          <ac:chgData name="Cao Tianyue" userId="002e49554a3b1526" providerId="LiveId" clId="{74EA75E5-FCE7-4959-A77B-C90FBA40BECA}" dt="2020-11-23T02:55:23.837" v="21"/>
          <ac:spMkLst>
            <pc:docMk/>
            <pc:sldMk cId="3404830085" sldId="325"/>
            <ac:spMk id="286" creationId="{467FC668-0DD7-4C23-8C6A-036DD6E235E7}"/>
          </ac:spMkLst>
        </pc:spChg>
        <pc:spChg chg="add del mod">
          <ac:chgData name="Cao Tianyue" userId="002e49554a3b1526" providerId="LiveId" clId="{74EA75E5-FCE7-4959-A77B-C90FBA40BECA}" dt="2020-11-23T02:55:23.837" v="21"/>
          <ac:spMkLst>
            <pc:docMk/>
            <pc:sldMk cId="3404830085" sldId="325"/>
            <ac:spMk id="287" creationId="{64864096-8CCE-457A-938C-5B619B2547D1}"/>
          </ac:spMkLst>
        </pc:spChg>
        <pc:spChg chg="add del mod">
          <ac:chgData name="Cao Tianyue" userId="002e49554a3b1526" providerId="LiveId" clId="{74EA75E5-FCE7-4959-A77B-C90FBA40BECA}" dt="2020-11-23T02:55:23.837" v="21"/>
          <ac:spMkLst>
            <pc:docMk/>
            <pc:sldMk cId="3404830085" sldId="325"/>
            <ac:spMk id="288" creationId="{BDDE833D-24A9-43D6-8FB2-3E0794DC9182}"/>
          </ac:spMkLst>
        </pc:spChg>
        <pc:spChg chg="add del mod">
          <ac:chgData name="Cao Tianyue" userId="002e49554a3b1526" providerId="LiveId" clId="{74EA75E5-FCE7-4959-A77B-C90FBA40BECA}" dt="2020-11-23T02:55:23.837" v="21"/>
          <ac:spMkLst>
            <pc:docMk/>
            <pc:sldMk cId="3404830085" sldId="325"/>
            <ac:spMk id="289" creationId="{9FE6F9A0-C9DC-4563-A8AD-A31E8D8A4D0C}"/>
          </ac:spMkLst>
        </pc:spChg>
        <pc:spChg chg="mod">
          <ac:chgData name="Cao Tianyue" userId="002e49554a3b1526" providerId="LiveId" clId="{74EA75E5-FCE7-4959-A77B-C90FBA40BECA}" dt="2020-11-23T08:55:22.031" v="198" actId="404"/>
          <ac:spMkLst>
            <pc:docMk/>
            <pc:sldMk cId="3404830085" sldId="325"/>
            <ac:spMk id="291" creationId="{18E272C4-C0D2-4CC2-BC82-1F77B80CC703}"/>
          </ac:spMkLst>
        </pc:spChg>
        <pc:spChg chg="mod">
          <ac:chgData name="Cao Tianyue" userId="002e49554a3b1526" providerId="LiveId" clId="{74EA75E5-FCE7-4959-A77B-C90FBA40BECA}" dt="2020-11-23T08:55:22.031" v="198" actId="404"/>
          <ac:spMkLst>
            <pc:docMk/>
            <pc:sldMk cId="3404830085" sldId="325"/>
            <ac:spMk id="293" creationId="{1BA5E8AA-63FC-4509-9862-3B94CAB933DB}"/>
          </ac:spMkLst>
        </pc:spChg>
        <pc:spChg chg="mod">
          <ac:chgData name="Cao Tianyue" userId="002e49554a3b1526" providerId="LiveId" clId="{74EA75E5-FCE7-4959-A77B-C90FBA40BECA}" dt="2020-11-23T08:55:22.031" v="198" actId="404"/>
          <ac:spMkLst>
            <pc:docMk/>
            <pc:sldMk cId="3404830085" sldId="325"/>
            <ac:spMk id="295" creationId="{620100BF-B00F-4B5E-9A7B-8C03161FA2C9}"/>
          </ac:spMkLst>
        </pc:spChg>
        <pc:spChg chg="mod">
          <ac:chgData name="Cao Tianyue" userId="002e49554a3b1526" providerId="LiveId" clId="{74EA75E5-FCE7-4959-A77B-C90FBA40BECA}" dt="2020-11-23T08:55:22.031" v="198" actId="404"/>
          <ac:spMkLst>
            <pc:docMk/>
            <pc:sldMk cId="3404830085" sldId="325"/>
            <ac:spMk id="297" creationId="{92A7D109-8665-4DE0-9573-8054BC548D6C}"/>
          </ac:spMkLst>
        </pc:spChg>
        <pc:spChg chg="add mod">
          <ac:chgData name="Cao Tianyue" userId="002e49554a3b1526" providerId="LiveId" clId="{74EA75E5-FCE7-4959-A77B-C90FBA40BECA}" dt="2020-11-23T02:57:08.214" v="133" actId="255"/>
          <ac:spMkLst>
            <pc:docMk/>
            <pc:sldMk cId="3404830085" sldId="325"/>
            <ac:spMk id="298" creationId="{AC6A5D17-5586-4B70-95BA-99DB60302568}"/>
          </ac:spMkLst>
        </pc:spChg>
        <pc:spChg chg="add mod">
          <ac:chgData name="Cao Tianyue" userId="002e49554a3b1526" providerId="LiveId" clId="{74EA75E5-FCE7-4959-A77B-C90FBA40BECA}" dt="2020-11-23T02:57:08.214" v="133" actId="255"/>
          <ac:spMkLst>
            <pc:docMk/>
            <pc:sldMk cId="3404830085" sldId="325"/>
            <ac:spMk id="299" creationId="{3A9DA05A-7DD5-48C5-8064-762D9704B654}"/>
          </ac:spMkLst>
        </pc:spChg>
        <pc:spChg chg="add mod">
          <ac:chgData name="Cao Tianyue" userId="002e49554a3b1526" providerId="LiveId" clId="{74EA75E5-FCE7-4959-A77B-C90FBA40BECA}" dt="2020-11-23T02:57:08.214" v="133" actId="255"/>
          <ac:spMkLst>
            <pc:docMk/>
            <pc:sldMk cId="3404830085" sldId="325"/>
            <ac:spMk id="300" creationId="{0467B120-73D4-4D96-9351-7D7A96EE7F25}"/>
          </ac:spMkLst>
        </pc:spChg>
        <pc:spChg chg="add mod">
          <ac:chgData name="Cao Tianyue" userId="002e49554a3b1526" providerId="LiveId" clId="{74EA75E5-FCE7-4959-A77B-C90FBA40BECA}" dt="2020-11-23T02:57:08.214" v="133" actId="255"/>
          <ac:spMkLst>
            <pc:docMk/>
            <pc:sldMk cId="3404830085" sldId="325"/>
            <ac:spMk id="301" creationId="{64208105-FA6D-4641-A16A-44D8C99AEF27}"/>
          </ac:spMkLst>
        </pc:spChg>
        <pc:spChg chg="add mod">
          <ac:chgData name="Cao Tianyue" userId="002e49554a3b1526" providerId="LiveId" clId="{74EA75E5-FCE7-4959-A77B-C90FBA40BECA}" dt="2020-11-23T02:57:08.214" v="133" actId="255"/>
          <ac:spMkLst>
            <pc:docMk/>
            <pc:sldMk cId="3404830085" sldId="325"/>
            <ac:spMk id="302" creationId="{43D8FD12-0032-4515-A32A-97C73FA6B865}"/>
          </ac:spMkLst>
        </pc:spChg>
        <pc:spChg chg="add mod">
          <ac:chgData name="Cao Tianyue" userId="002e49554a3b1526" providerId="LiveId" clId="{74EA75E5-FCE7-4959-A77B-C90FBA40BECA}" dt="2020-11-23T02:57:08.214" v="133" actId="255"/>
          <ac:spMkLst>
            <pc:docMk/>
            <pc:sldMk cId="3404830085" sldId="325"/>
            <ac:spMk id="303" creationId="{E7D9917F-2D07-4A1F-AE71-502D48369B1E}"/>
          </ac:spMkLst>
        </pc:spChg>
        <pc:spChg chg="add mod">
          <ac:chgData name="Cao Tianyue" userId="002e49554a3b1526" providerId="LiveId" clId="{74EA75E5-FCE7-4959-A77B-C90FBA40BECA}" dt="2020-11-23T02:57:08.214" v="133" actId="255"/>
          <ac:spMkLst>
            <pc:docMk/>
            <pc:sldMk cId="3404830085" sldId="325"/>
            <ac:spMk id="304" creationId="{3157B012-1758-40D1-848E-96D3D152464F}"/>
          </ac:spMkLst>
        </pc:spChg>
        <pc:spChg chg="add mod">
          <ac:chgData name="Cao Tianyue" userId="002e49554a3b1526" providerId="LiveId" clId="{74EA75E5-FCE7-4959-A77B-C90FBA40BECA}" dt="2020-11-23T02:57:08.214" v="133" actId="255"/>
          <ac:spMkLst>
            <pc:docMk/>
            <pc:sldMk cId="3404830085" sldId="325"/>
            <ac:spMk id="310" creationId="{14C9FF1A-8E54-4ECE-B81A-4FD822C88DF0}"/>
          </ac:spMkLst>
        </pc:spChg>
        <pc:spChg chg="add mod">
          <ac:chgData name="Cao Tianyue" userId="002e49554a3b1526" providerId="LiveId" clId="{74EA75E5-FCE7-4959-A77B-C90FBA40BECA}" dt="2020-11-23T02:57:08.214" v="133" actId="255"/>
          <ac:spMkLst>
            <pc:docMk/>
            <pc:sldMk cId="3404830085" sldId="325"/>
            <ac:spMk id="311" creationId="{896F3D78-98A3-40F9-A4F7-77F4E80140B5}"/>
          </ac:spMkLst>
        </pc:spChg>
        <pc:spChg chg="add mod">
          <ac:chgData name="Cao Tianyue" userId="002e49554a3b1526" providerId="LiveId" clId="{74EA75E5-FCE7-4959-A77B-C90FBA40BECA}" dt="2020-11-23T02:57:08.214" v="133" actId="255"/>
          <ac:spMkLst>
            <pc:docMk/>
            <pc:sldMk cId="3404830085" sldId="325"/>
            <ac:spMk id="314" creationId="{0F2168EA-969C-46E0-892F-1D436F0DCB89}"/>
          </ac:spMkLst>
        </pc:spChg>
        <pc:spChg chg="add mod">
          <ac:chgData name="Cao Tianyue" userId="002e49554a3b1526" providerId="LiveId" clId="{74EA75E5-FCE7-4959-A77B-C90FBA40BECA}" dt="2020-11-23T02:57:08.214" v="133" actId="255"/>
          <ac:spMkLst>
            <pc:docMk/>
            <pc:sldMk cId="3404830085" sldId="325"/>
            <ac:spMk id="315" creationId="{7EA52BFE-3CE5-4D3A-B29B-10E0EE6736B4}"/>
          </ac:spMkLst>
        </pc:spChg>
        <pc:spChg chg="add mod">
          <ac:chgData name="Cao Tianyue" userId="002e49554a3b1526" providerId="LiveId" clId="{74EA75E5-FCE7-4959-A77B-C90FBA40BECA}" dt="2020-11-23T02:57:08.214" v="133" actId="255"/>
          <ac:spMkLst>
            <pc:docMk/>
            <pc:sldMk cId="3404830085" sldId="325"/>
            <ac:spMk id="317" creationId="{A9048605-2EE2-4E89-AA97-10F1F17BA707}"/>
          </ac:spMkLst>
        </pc:spChg>
        <pc:spChg chg="add mod">
          <ac:chgData name="Cao Tianyue" userId="002e49554a3b1526" providerId="LiveId" clId="{74EA75E5-FCE7-4959-A77B-C90FBA40BECA}" dt="2020-11-23T02:57:08.214" v="133" actId="255"/>
          <ac:spMkLst>
            <pc:docMk/>
            <pc:sldMk cId="3404830085" sldId="325"/>
            <ac:spMk id="318" creationId="{B37B4D49-D5F6-4E25-8CD2-549C50F08D30}"/>
          </ac:spMkLst>
        </pc:spChg>
        <pc:spChg chg="add mod">
          <ac:chgData name="Cao Tianyue" userId="002e49554a3b1526" providerId="LiveId" clId="{74EA75E5-FCE7-4959-A77B-C90FBA40BECA}" dt="2020-11-23T02:57:08.214" v="133" actId="255"/>
          <ac:spMkLst>
            <pc:docMk/>
            <pc:sldMk cId="3404830085" sldId="325"/>
            <ac:spMk id="319" creationId="{A203D22F-8996-4B23-B393-DAF84432C5B0}"/>
          </ac:spMkLst>
        </pc:spChg>
        <pc:spChg chg="add mod">
          <ac:chgData name="Cao Tianyue" userId="002e49554a3b1526" providerId="LiveId" clId="{74EA75E5-FCE7-4959-A77B-C90FBA40BECA}" dt="2020-11-23T02:57:08.214" v="133" actId="255"/>
          <ac:spMkLst>
            <pc:docMk/>
            <pc:sldMk cId="3404830085" sldId="325"/>
            <ac:spMk id="320" creationId="{22964B87-DB1E-4901-82F1-4C9F6C204E45}"/>
          </ac:spMkLst>
        </pc:spChg>
        <pc:spChg chg="add mod">
          <ac:chgData name="Cao Tianyue" userId="002e49554a3b1526" providerId="LiveId" clId="{74EA75E5-FCE7-4959-A77B-C90FBA40BECA}" dt="2020-11-23T02:57:08.214" v="133" actId="255"/>
          <ac:spMkLst>
            <pc:docMk/>
            <pc:sldMk cId="3404830085" sldId="325"/>
            <ac:spMk id="321" creationId="{9140EC71-0C27-48F3-8C13-43794296B699}"/>
          </ac:spMkLst>
        </pc:spChg>
        <pc:spChg chg="mod">
          <ac:chgData name="Cao Tianyue" userId="002e49554a3b1526" providerId="LiveId" clId="{74EA75E5-FCE7-4959-A77B-C90FBA40BECA}" dt="2020-11-23T02:57:08.214" v="133" actId="255"/>
          <ac:spMkLst>
            <pc:docMk/>
            <pc:sldMk cId="3404830085" sldId="325"/>
            <ac:spMk id="323" creationId="{7C7E58F7-FA53-47B4-BF80-A0B0FCB207C5}"/>
          </ac:spMkLst>
        </pc:spChg>
        <pc:spChg chg="mod">
          <ac:chgData name="Cao Tianyue" userId="002e49554a3b1526" providerId="LiveId" clId="{74EA75E5-FCE7-4959-A77B-C90FBA40BECA}" dt="2020-11-23T02:57:08.214" v="133" actId="255"/>
          <ac:spMkLst>
            <pc:docMk/>
            <pc:sldMk cId="3404830085" sldId="325"/>
            <ac:spMk id="324" creationId="{A8A03144-9666-4F32-8D21-9AC998A698EB}"/>
          </ac:spMkLst>
        </pc:spChg>
        <pc:spChg chg="mod">
          <ac:chgData name="Cao Tianyue" userId="002e49554a3b1526" providerId="LiveId" clId="{74EA75E5-FCE7-4959-A77B-C90FBA40BECA}" dt="2020-11-23T02:57:08.214" v="133" actId="255"/>
          <ac:spMkLst>
            <pc:docMk/>
            <pc:sldMk cId="3404830085" sldId="325"/>
            <ac:spMk id="325" creationId="{6B6C3B7B-73A2-4ED1-9B8D-DF122CD566E4}"/>
          </ac:spMkLst>
        </pc:spChg>
        <pc:spChg chg="mod">
          <ac:chgData name="Cao Tianyue" userId="002e49554a3b1526" providerId="LiveId" clId="{74EA75E5-FCE7-4959-A77B-C90FBA40BECA}" dt="2020-11-23T02:57:08.214" v="133" actId="255"/>
          <ac:spMkLst>
            <pc:docMk/>
            <pc:sldMk cId="3404830085" sldId="325"/>
            <ac:spMk id="326" creationId="{7A5C9B27-F5E5-46A9-B44A-93AA139DA846}"/>
          </ac:spMkLst>
        </pc:spChg>
        <pc:spChg chg="add mod">
          <ac:chgData name="Cao Tianyue" userId="002e49554a3b1526" providerId="LiveId" clId="{74EA75E5-FCE7-4959-A77B-C90FBA40BECA}" dt="2020-11-23T02:57:08.214" v="133" actId="255"/>
          <ac:spMkLst>
            <pc:docMk/>
            <pc:sldMk cId="3404830085" sldId="325"/>
            <ac:spMk id="331" creationId="{406A9CDD-5280-403E-97FA-3A216FFD26F9}"/>
          </ac:spMkLst>
        </pc:spChg>
        <pc:spChg chg="add mod">
          <ac:chgData name="Cao Tianyue" userId="002e49554a3b1526" providerId="LiveId" clId="{74EA75E5-FCE7-4959-A77B-C90FBA40BECA}" dt="2020-11-23T02:57:08.214" v="133" actId="255"/>
          <ac:spMkLst>
            <pc:docMk/>
            <pc:sldMk cId="3404830085" sldId="325"/>
            <ac:spMk id="332" creationId="{8F318C79-14D7-461A-9076-B5D55C9041CA}"/>
          </ac:spMkLst>
        </pc:spChg>
        <pc:spChg chg="add mod">
          <ac:chgData name="Cao Tianyue" userId="002e49554a3b1526" providerId="LiveId" clId="{74EA75E5-FCE7-4959-A77B-C90FBA40BECA}" dt="2020-11-23T02:57:08.214" v="133" actId="255"/>
          <ac:spMkLst>
            <pc:docMk/>
            <pc:sldMk cId="3404830085" sldId="325"/>
            <ac:spMk id="334" creationId="{A4BE6178-F296-4782-AFF0-168A4D7FD4B1}"/>
          </ac:spMkLst>
        </pc:spChg>
        <pc:spChg chg="add mod">
          <ac:chgData name="Cao Tianyue" userId="002e49554a3b1526" providerId="LiveId" clId="{74EA75E5-FCE7-4959-A77B-C90FBA40BECA}" dt="2020-11-23T02:57:08.214" v="133" actId="255"/>
          <ac:spMkLst>
            <pc:docMk/>
            <pc:sldMk cId="3404830085" sldId="325"/>
            <ac:spMk id="335" creationId="{5B99239C-985B-4A1C-B354-C6A3F29CB8FC}"/>
          </ac:spMkLst>
        </pc:spChg>
        <pc:spChg chg="add mod">
          <ac:chgData name="Cao Tianyue" userId="002e49554a3b1526" providerId="LiveId" clId="{74EA75E5-FCE7-4959-A77B-C90FBA40BECA}" dt="2020-11-23T02:57:08.214" v="133" actId="255"/>
          <ac:spMkLst>
            <pc:docMk/>
            <pc:sldMk cId="3404830085" sldId="325"/>
            <ac:spMk id="336" creationId="{440DDFCD-1053-4D18-9E15-EC458793E499}"/>
          </ac:spMkLst>
        </pc:spChg>
        <pc:spChg chg="add mod">
          <ac:chgData name="Cao Tianyue" userId="002e49554a3b1526" providerId="LiveId" clId="{74EA75E5-FCE7-4959-A77B-C90FBA40BECA}" dt="2020-11-23T02:57:08.214" v="133" actId="255"/>
          <ac:spMkLst>
            <pc:docMk/>
            <pc:sldMk cId="3404830085" sldId="325"/>
            <ac:spMk id="337" creationId="{A389C7DD-3C40-4DDC-BEDB-A9B118AE7B7B}"/>
          </ac:spMkLst>
        </pc:spChg>
        <pc:spChg chg="mod">
          <ac:chgData name="Cao Tianyue" userId="002e49554a3b1526" providerId="LiveId" clId="{74EA75E5-FCE7-4959-A77B-C90FBA40BECA}" dt="2020-11-23T02:57:08.214" v="133" actId="255"/>
          <ac:spMkLst>
            <pc:docMk/>
            <pc:sldMk cId="3404830085" sldId="325"/>
            <ac:spMk id="339" creationId="{E045CE48-4CFF-48DC-97B1-9B6543B13DA4}"/>
          </ac:spMkLst>
        </pc:spChg>
        <pc:spChg chg="mod">
          <ac:chgData name="Cao Tianyue" userId="002e49554a3b1526" providerId="LiveId" clId="{74EA75E5-FCE7-4959-A77B-C90FBA40BECA}" dt="2020-11-23T02:57:08.214" v="133" actId="255"/>
          <ac:spMkLst>
            <pc:docMk/>
            <pc:sldMk cId="3404830085" sldId="325"/>
            <ac:spMk id="340" creationId="{0BEFDBF0-7472-45CC-9084-5A51FE377571}"/>
          </ac:spMkLst>
        </pc:spChg>
        <pc:spChg chg="mod">
          <ac:chgData name="Cao Tianyue" userId="002e49554a3b1526" providerId="LiveId" clId="{74EA75E5-FCE7-4959-A77B-C90FBA40BECA}" dt="2020-11-23T02:57:08.214" v="133" actId="255"/>
          <ac:spMkLst>
            <pc:docMk/>
            <pc:sldMk cId="3404830085" sldId="325"/>
            <ac:spMk id="341" creationId="{6FA058D6-EBED-4ED2-AE39-5A1F37F4C233}"/>
          </ac:spMkLst>
        </pc:spChg>
        <pc:spChg chg="mod">
          <ac:chgData name="Cao Tianyue" userId="002e49554a3b1526" providerId="LiveId" clId="{74EA75E5-FCE7-4959-A77B-C90FBA40BECA}" dt="2020-11-23T02:57:08.214" v="133" actId="255"/>
          <ac:spMkLst>
            <pc:docMk/>
            <pc:sldMk cId="3404830085" sldId="325"/>
            <ac:spMk id="342" creationId="{3B685906-5EDD-4AA4-A654-842A65504958}"/>
          </ac:spMkLst>
        </pc:spChg>
        <pc:spChg chg="add mod">
          <ac:chgData name="Cao Tianyue" userId="002e49554a3b1526" providerId="LiveId" clId="{74EA75E5-FCE7-4959-A77B-C90FBA40BECA}" dt="2020-11-23T02:57:08.214" v="133" actId="255"/>
          <ac:spMkLst>
            <pc:docMk/>
            <pc:sldMk cId="3404830085" sldId="325"/>
            <ac:spMk id="348" creationId="{073FD6BC-E0AC-4439-94F8-0C031F829D96}"/>
          </ac:spMkLst>
        </pc:spChg>
        <pc:spChg chg="add mod">
          <ac:chgData name="Cao Tianyue" userId="002e49554a3b1526" providerId="LiveId" clId="{74EA75E5-FCE7-4959-A77B-C90FBA40BECA}" dt="2020-11-23T02:57:08.214" v="133" actId="255"/>
          <ac:spMkLst>
            <pc:docMk/>
            <pc:sldMk cId="3404830085" sldId="325"/>
            <ac:spMk id="351" creationId="{B2C4459D-5340-42DB-9B78-3A1B96FCE9C3}"/>
          </ac:spMkLst>
        </pc:spChg>
        <pc:spChg chg="mod">
          <ac:chgData name="Cao Tianyue" userId="002e49554a3b1526" providerId="LiveId" clId="{74EA75E5-FCE7-4959-A77B-C90FBA40BECA}" dt="2020-11-23T07:52:30.499" v="149" actId="255"/>
          <ac:spMkLst>
            <pc:docMk/>
            <pc:sldMk cId="3404830085" sldId="325"/>
            <ac:spMk id="353" creationId="{9A104ED2-2F58-42FA-B6B2-C7E8392D7B8C}"/>
          </ac:spMkLst>
        </pc:spChg>
        <pc:spChg chg="mod">
          <ac:chgData name="Cao Tianyue" userId="002e49554a3b1526" providerId="LiveId" clId="{74EA75E5-FCE7-4959-A77B-C90FBA40BECA}" dt="2020-11-23T08:55:32.384" v="199" actId="255"/>
          <ac:spMkLst>
            <pc:docMk/>
            <pc:sldMk cId="3404830085" sldId="325"/>
            <ac:spMk id="354" creationId="{EE3E5576-8A11-445B-B0F0-6A2531139F57}"/>
          </ac:spMkLst>
        </pc:spChg>
        <pc:spChg chg="mod">
          <ac:chgData name="Cao Tianyue" userId="002e49554a3b1526" providerId="LiveId" clId="{74EA75E5-FCE7-4959-A77B-C90FBA40BECA}" dt="2020-11-23T07:53:15.508" v="194" actId="255"/>
          <ac:spMkLst>
            <pc:docMk/>
            <pc:sldMk cId="3404830085" sldId="325"/>
            <ac:spMk id="355" creationId="{61E29937-D76F-45BB-918A-ED34CBBEA3E4}"/>
          </ac:spMkLst>
        </pc:spChg>
        <pc:spChg chg="mod">
          <ac:chgData name="Cao Tianyue" userId="002e49554a3b1526" providerId="LiveId" clId="{74EA75E5-FCE7-4959-A77B-C90FBA40BECA}" dt="2020-11-23T07:53:09.029" v="193" actId="255"/>
          <ac:spMkLst>
            <pc:docMk/>
            <pc:sldMk cId="3404830085" sldId="325"/>
            <ac:spMk id="356" creationId="{407A3706-4DFE-47C2-8FDD-E276F1CAB4AE}"/>
          </ac:spMkLst>
        </pc:spChg>
        <pc:spChg chg="add mod">
          <ac:chgData name="Cao Tianyue" userId="002e49554a3b1526" providerId="LiveId" clId="{74EA75E5-FCE7-4959-A77B-C90FBA40BECA}" dt="2020-11-23T02:57:08.214" v="133" actId="255"/>
          <ac:spMkLst>
            <pc:docMk/>
            <pc:sldMk cId="3404830085" sldId="325"/>
            <ac:spMk id="357" creationId="{3FC1172E-8441-46AF-93E2-B93053805A64}"/>
          </ac:spMkLst>
        </pc:spChg>
        <pc:spChg chg="add mod">
          <ac:chgData name="Cao Tianyue" userId="002e49554a3b1526" providerId="LiveId" clId="{74EA75E5-FCE7-4959-A77B-C90FBA40BECA}" dt="2020-11-23T02:57:08.214" v="133" actId="255"/>
          <ac:spMkLst>
            <pc:docMk/>
            <pc:sldMk cId="3404830085" sldId="325"/>
            <ac:spMk id="358" creationId="{5021FF70-E32F-4FF6-8D02-0B47B727BD67}"/>
          </ac:spMkLst>
        </pc:spChg>
        <pc:spChg chg="add mod">
          <ac:chgData name="Cao Tianyue" userId="002e49554a3b1526" providerId="LiveId" clId="{74EA75E5-FCE7-4959-A77B-C90FBA40BECA}" dt="2020-11-23T02:57:08.214" v="133" actId="255"/>
          <ac:spMkLst>
            <pc:docMk/>
            <pc:sldMk cId="3404830085" sldId="325"/>
            <ac:spMk id="359" creationId="{9CE52D7F-6370-4955-A7CE-1972BFF7E645}"/>
          </ac:spMkLst>
        </pc:spChg>
        <pc:spChg chg="add mod">
          <ac:chgData name="Cao Tianyue" userId="002e49554a3b1526" providerId="LiveId" clId="{74EA75E5-FCE7-4959-A77B-C90FBA40BECA}" dt="2020-11-23T02:57:08.214" v="133" actId="255"/>
          <ac:spMkLst>
            <pc:docMk/>
            <pc:sldMk cId="3404830085" sldId="325"/>
            <ac:spMk id="360" creationId="{9AB31232-47E8-47E9-AE22-4546A73D61F9}"/>
          </ac:spMkLst>
        </pc:spChg>
        <pc:spChg chg="add mod">
          <ac:chgData name="Cao Tianyue" userId="002e49554a3b1526" providerId="LiveId" clId="{74EA75E5-FCE7-4959-A77B-C90FBA40BECA}" dt="2020-11-23T02:57:08.214" v="133" actId="255"/>
          <ac:spMkLst>
            <pc:docMk/>
            <pc:sldMk cId="3404830085" sldId="325"/>
            <ac:spMk id="361" creationId="{E86FACD3-30D8-4FFE-A98D-E4505C24D13A}"/>
          </ac:spMkLst>
        </pc:spChg>
        <pc:spChg chg="add mod">
          <ac:chgData name="Cao Tianyue" userId="002e49554a3b1526" providerId="LiveId" clId="{74EA75E5-FCE7-4959-A77B-C90FBA40BECA}" dt="2020-11-23T02:57:08.214" v="133" actId="255"/>
          <ac:spMkLst>
            <pc:docMk/>
            <pc:sldMk cId="3404830085" sldId="325"/>
            <ac:spMk id="362" creationId="{EE3727DA-99F9-42C2-9F62-EC53132C781F}"/>
          </ac:spMkLst>
        </pc:spChg>
        <pc:spChg chg="mod">
          <ac:chgData name="Cao Tianyue" userId="002e49554a3b1526" providerId="LiveId" clId="{74EA75E5-FCE7-4959-A77B-C90FBA40BECA}" dt="2020-11-23T02:57:08.214" v="133" actId="255"/>
          <ac:spMkLst>
            <pc:docMk/>
            <pc:sldMk cId="3404830085" sldId="325"/>
            <ac:spMk id="364" creationId="{F94B0B00-CEE3-4DED-BEFF-F63732901FC1}"/>
          </ac:spMkLst>
        </pc:spChg>
        <pc:spChg chg="mod">
          <ac:chgData name="Cao Tianyue" userId="002e49554a3b1526" providerId="LiveId" clId="{74EA75E5-FCE7-4959-A77B-C90FBA40BECA}" dt="2020-11-23T02:57:08.214" v="133" actId="255"/>
          <ac:spMkLst>
            <pc:docMk/>
            <pc:sldMk cId="3404830085" sldId="325"/>
            <ac:spMk id="365" creationId="{AE55D5CF-D265-40F0-BAE2-D7033B5FD23B}"/>
          </ac:spMkLst>
        </pc:spChg>
        <pc:spChg chg="mod">
          <ac:chgData name="Cao Tianyue" userId="002e49554a3b1526" providerId="LiveId" clId="{74EA75E5-FCE7-4959-A77B-C90FBA40BECA}" dt="2020-11-23T02:57:08.214" v="133" actId="255"/>
          <ac:spMkLst>
            <pc:docMk/>
            <pc:sldMk cId="3404830085" sldId="325"/>
            <ac:spMk id="366" creationId="{657D7A5E-4A75-4F48-9B72-08691C61DDA7}"/>
          </ac:spMkLst>
        </pc:spChg>
        <pc:spChg chg="mod">
          <ac:chgData name="Cao Tianyue" userId="002e49554a3b1526" providerId="LiveId" clId="{74EA75E5-FCE7-4959-A77B-C90FBA40BECA}" dt="2020-11-23T02:57:08.214" v="133" actId="255"/>
          <ac:spMkLst>
            <pc:docMk/>
            <pc:sldMk cId="3404830085" sldId="325"/>
            <ac:spMk id="367" creationId="{2F37E822-3649-4885-9794-5EF3A0827036}"/>
          </ac:spMkLst>
        </pc:spChg>
        <pc:spChg chg="add mod">
          <ac:chgData name="Cao Tianyue" userId="002e49554a3b1526" providerId="LiveId" clId="{74EA75E5-FCE7-4959-A77B-C90FBA40BECA}" dt="2020-11-23T02:57:08.214" v="133" actId="255"/>
          <ac:spMkLst>
            <pc:docMk/>
            <pc:sldMk cId="3404830085" sldId="325"/>
            <ac:spMk id="371" creationId="{B4CBC32D-5B88-4305-9B3D-24C634EC9117}"/>
          </ac:spMkLst>
        </pc:spChg>
        <pc:spChg chg="add mod">
          <ac:chgData name="Cao Tianyue" userId="002e49554a3b1526" providerId="LiveId" clId="{74EA75E5-FCE7-4959-A77B-C90FBA40BECA}" dt="2020-11-23T02:57:08.214" v="133" actId="255"/>
          <ac:spMkLst>
            <pc:docMk/>
            <pc:sldMk cId="3404830085" sldId="325"/>
            <ac:spMk id="372" creationId="{2A364B1E-3B94-43D2-AA04-1F8DA007D503}"/>
          </ac:spMkLst>
        </pc:spChg>
        <pc:spChg chg="add mod">
          <ac:chgData name="Cao Tianyue" userId="002e49554a3b1526" providerId="LiveId" clId="{74EA75E5-FCE7-4959-A77B-C90FBA40BECA}" dt="2020-11-23T02:57:08.214" v="133" actId="255"/>
          <ac:spMkLst>
            <pc:docMk/>
            <pc:sldMk cId="3404830085" sldId="325"/>
            <ac:spMk id="377" creationId="{135302A2-9BBA-40FF-A345-2F4B5BEB07E1}"/>
          </ac:spMkLst>
        </pc:spChg>
        <pc:spChg chg="add mod">
          <ac:chgData name="Cao Tianyue" userId="002e49554a3b1526" providerId="LiveId" clId="{74EA75E5-FCE7-4959-A77B-C90FBA40BECA}" dt="2020-11-23T02:57:08.214" v="133" actId="255"/>
          <ac:spMkLst>
            <pc:docMk/>
            <pc:sldMk cId="3404830085" sldId="325"/>
            <ac:spMk id="379" creationId="{FD3903EF-70F7-4E8C-AD77-CFF909975A27}"/>
          </ac:spMkLst>
        </pc:spChg>
        <pc:spChg chg="add mod">
          <ac:chgData name="Cao Tianyue" userId="002e49554a3b1526" providerId="LiveId" clId="{74EA75E5-FCE7-4959-A77B-C90FBA40BECA}" dt="2020-11-23T02:57:08.214" v="133" actId="255"/>
          <ac:spMkLst>
            <pc:docMk/>
            <pc:sldMk cId="3404830085" sldId="325"/>
            <ac:spMk id="380" creationId="{A6F73885-BE8B-45E6-8D5F-7B7588D4B2CF}"/>
          </ac:spMkLst>
        </pc:spChg>
        <pc:spChg chg="add mod">
          <ac:chgData name="Cao Tianyue" userId="002e49554a3b1526" providerId="LiveId" clId="{74EA75E5-FCE7-4959-A77B-C90FBA40BECA}" dt="2020-11-23T08:55:38.563" v="202" actId="255"/>
          <ac:spMkLst>
            <pc:docMk/>
            <pc:sldMk cId="3404830085" sldId="325"/>
            <ac:spMk id="381" creationId="{91C76051-5A39-4C76-8641-DD3520182D45}"/>
          </ac:spMkLst>
        </pc:spChg>
        <pc:spChg chg="add mod">
          <ac:chgData name="Cao Tianyue" userId="002e49554a3b1526" providerId="LiveId" clId="{74EA75E5-FCE7-4959-A77B-C90FBA40BECA}" dt="2020-11-23T02:57:08.214" v="133" actId="255"/>
          <ac:spMkLst>
            <pc:docMk/>
            <pc:sldMk cId="3404830085" sldId="325"/>
            <ac:spMk id="382" creationId="{FBB8FBD2-871C-4E39-B0D1-81113E33E04D}"/>
          </ac:spMkLst>
        </pc:spChg>
        <pc:spChg chg="add mod">
          <ac:chgData name="Cao Tianyue" userId="002e49554a3b1526" providerId="LiveId" clId="{74EA75E5-FCE7-4959-A77B-C90FBA40BECA}" dt="2020-11-23T02:57:08.214" v="133" actId="255"/>
          <ac:spMkLst>
            <pc:docMk/>
            <pc:sldMk cId="3404830085" sldId="325"/>
            <ac:spMk id="383" creationId="{3C2A66DD-3EB5-47CC-9387-F48E91EC071B}"/>
          </ac:spMkLst>
        </pc:spChg>
        <pc:spChg chg="add del mod">
          <ac:chgData name="Cao Tianyue" userId="002e49554a3b1526" providerId="LiveId" clId="{74EA75E5-FCE7-4959-A77B-C90FBA40BECA}" dt="2020-11-23T08:56:48.744" v="223"/>
          <ac:spMkLst>
            <pc:docMk/>
            <pc:sldMk cId="3404830085" sldId="325"/>
            <ac:spMk id="387" creationId="{4BB1C764-4D20-4834-B24C-7FFBF09BF1FA}"/>
          </ac:spMkLst>
        </pc:spChg>
        <pc:spChg chg="add del mod">
          <ac:chgData name="Cao Tianyue" userId="002e49554a3b1526" providerId="LiveId" clId="{74EA75E5-FCE7-4959-A77B-C90FBA40BECA}" dt="2020-11-23T08:56:51.301" v="225"/>
          <ac:spMkLst>
            <pc:docMk/>
            <pc:sldMk cId="3404830085" sldId="325"/>
            <ac:spMk id="388" creationId="{D0A55EE2-3115-4A08-8573-D1F3AE99637C}"/>
          </ac:spMkLst>
        </pc:spChg>
        <pc:spChg chg="add mod">
          <ac:chgData name="Cao Tianyue" userId="002e49554a3b1526" providerId="LiveId" clId="{74EA75E5-FCE7-4959-A77B-C90FBA40BECA}" dt="2020-11-23T08:57:16.460" v="254"/>
          <ac:spMkLst>
            <pc:docMk/>
            <pc:sldMk cId="3404830085" sldId="325"/>
            <ac:spMk id="389" creationId="{D56E2471-EFC1-4E16-AE1F-F80E6CAD5EBD}"/>
          </ac:spMkLst>
        </pc:spChg>
        <pc:spChg chg="del">
          <ac:chgData name="Cao Tianyue" userId="002e49554a3b1526" providerId="LiveId" clId="{74EA75E5-FCE7-4959-A77B-C90FBA40BECA}" dt="2020-11-23T02:52:29.639" v="5" actId="478"/>
          <ac:spMkLst>
            <pc:docMk/>
            <pc:sldMk cId="3404830085" sldId="325"/>
            <ac:spMk id="750" creationId="{00000000-0000-0000-0000-000000000000}"/>
          </ac:spMkLst>
        </pc:spChg>
        <pc:spChg chg="del">
          <ac:chgData name="Cao Tianyue" userId="002e49554a3b1526" providerId="LiveId" clId="{74EA75E5-FCE7-4959-A77B-C90FBA40BECA}" dt="2020-11-23T02:52:29.639" v="5" actId="478"/>
          <ac:spMkLst>
            <pc:docMk/>
            <pc:sldMk cId="3404830085" sldId="325"/>
            <ac:spMk id="751" creationId="{00000000-0000-0000-0000-000000000000}"/>
          </ac:spMkLst>
        </pc:spChg>
        <pc:grpChg chg="add mod">
          <ac:chgData name="Cao Tianyue" userId="002e49554a3b1526" providerId="LiveId" clId="{74EA75E5-FCE7-4959-A77B-C90FBA40BECA}" dt="2020-11-23T02:56:54.162" v="127" actId="1076"/>
          <ac:grpSpMkLst>
            <pc:docMk/>
            <pc:sldMk cId="3404830085" sldId="325"/>
            <ac:grpSpMk id="6" creationId="{BC4CEFCC-D293-475A-A8F3-D6D4A08D0EB6}"/>
          </ac:grpSpMkLst>
        </pc:grpChg>
        <pc:grpChg chg="add del mod">
          <ac:chgData name="Cao Tianyue" userId="002e49554a3b1526" providerId="LiveId" clId="{74EA75E5-FCE7-4959-A77B-C90FBA40BECA}" dt="2020-11-23T02:54:31.995" v="8"/>
          <ac:grpSpMkLst>
            <pc:docMk/>
            <pc:sldMk cId="3404830085" sldId="325"/>
            <ac:grpSpMk id="8" creationId="{0D14AEF1-27A5-4393-A533-EE3EE303E518}"/>
          </ac:grpSpMkLst>
        </pc:grpChg>
        <pc:grpChg chg="add del mod">
          <ac:chgData name="Cao Tianyue" userId="002e49554a3b1526" providerId="LiveId" clId="{74EA75E5-FCE7-4959-A77B-C90FBA40BECA}" dt="2020-11-23T02:54:31.995" v="8"/>
          <ac:grpSpMkLst>
            <pc:docMk/>
            <pc:sldMk cId="3404830085" sldId="325"/>
            <ac:grpSpMk id="40" creationId="{19FE3A2B-3008-40FA-9618-AC9CC0353F0E}"/>
          </ac:grpSpMkLst>
        </pc:grpChg>
        <pc:grpChg chg="add del mod">
          <ac:chgData name="Cao Tianyue" userId="002e49554a3b1526" providerId="LiveId" clId="{74EA75E5-FCE7-4959-A77B-C90FBA40BECA}" dt="2020-11-23T02:54:31.995" v="8"/>
          <ac:grpSpMkLst>
            <pc:docMk/>
            <pc:sldMk cId="3404830085" sldId="325"/>
            <ac:grpSpMk id="56" creationId="{30019498-479D-4876-A735-2F71E598B7D0}"/>
          </ac:grpSpMkLst>
        </pc:grpChg>
        <pc:grpChg chg="add del mod">
          <ac:chgData name="Cao Tianyue" userId="002e49554a3b1526" providerId="LiveId" clId="{74EA75E5-FCE7-4959-A77B-C90FBA40BECA}" dt="2020-11-23T02:54:31.995" v="8"/>
          <ac:grpSpMkLst>
            <pc:docMk/>
            <pc:sldMk cId="3404830085" sldId="325"/>
            <ac:grpSpMk id="70" creationId="{136B4D8A-567F-440C-8DA3-33B0B48B68F0}"/>
          </ac:grpSpMkLst>
        </pc:grpChg>
        <pc:grpChg chg="add del mod">
          <ac:chgData name="Cao Tianyue" userId="002e49554a3b1526" providerId="LiveId" clId="{74EA75E5-FCE7-4959-A77B-C90FBA40BECA}" dt="2020-11-23T02:54:31.995" v="8"/>
          <ac:grpSpMkLst>
            <pc:docMk/>
            <pc:sldMk cId="3404830085" sldId="325"/>
            <ac:grpSpMk id="81" creationId="{3A4CD534-C736-474E-B3A1-A69CB3F42FC8}"/>
          </ac:grpSpMkLst>
        </pc:grpChg>
        <pc:grpChg chg="add del mod">
          <ac:chgData name="Cao Tianyue" userId="002e49554a3b1526" providerId="LiveId" clId="{74EA75E5-FCE7-4959-A77B-C90FBA40BECA}" dt="2020-11-23T02:55:19.810" v="19" actId="478"/>
          <ac:grpSpMkLst>
            <pc:docMk/>
            <pc:sldMk cId="3404830085" sldId="325"/>
            <ac:grpSpMk id="102" creationId="{17F771A8-A902-4822-AA0F-2DD7CE8A1351}"/>
          </ac:grpSpMkLst>
        </pc:grpChg>
        <pc:grpChg chg="add del mod">
          <ac:chgData name="Cao Tianyue" userId="002e49554a3b1526" providerId="LiveId" clId="{74EA75E5-FCE7-4959-A77B-C90FBA40BECA}" dt="2020-11-23T02:55:19.810" v="19" actId="478"/>
          <ac:grpSpMkLst>
            <pc:docMk/>
            <pc:sldMk cId="3404830085" sldId="325"/>
            <ac:grpSpMk id="134" creationId="{D9300E30-4B88-4562-91AD-6175C9B34C3D}"/>
          </ac:grpSpMkLst>
        </pc:grpChg>
        <pc:grpChg chg="add del mod">
          <ac:chgData name="Cao Tianyue" userId="002e49554a3b1526" providerId="LiveId" clId="{74EA75E5-FCE7-4959-A77B-C90FBA40BECA}" dt="2020-11-23T02:55:19.810" v="19" actId="478"/>
          <ac:grpSpMkLst>
            <pc:docMk/>
            <pc:sldMk cId="3404830085" sldId="325"/>
            <ac:grpSpMk id="150" creationId="{29047313-044A-4D4F-8C67-F9E2894AA35B}"/>
          </ac:grpSpMkLst>
        </pc:grpChg>
        <pc:grpChg chg="add del mod">
          <ac:chgData name="Cao Tianyue" userId="002e49554a3b1526" providerId="LiveId" clId="{74EA75E5-FCE7-4959-A77B-C90FBA40BECA}" dt="2020-11-23T02:55:19.810" v="19" actId="478"/>
          <ac:grpSpMkLst>
            <pc:docMk/>
            <pc:sldMk cId="3404830085" sldId="325"/>
            <ac:grpSpMk id="164" creationId="{B2796FE6-42D8-4889-8505-CBC5604016FA}"/>
          </ac:grpSpMkLst>
        </pc:grpChg>
        <pc:grpChg chg="add del mod">
          <ac:chgData name="Cao Tianyue" userId="002e49554a3b1526" providerId="LiveId" clId="{74EA75E5-FCE7-4959-A77B-C90FBA40BECA}" dt="2020-11-23T02:55:19.810" v="19" actId="478"/>
          <ac:grpSpMkLst>
            <pc:docMk/>
            <pc:sldMk cId="3404830085" sldId="325"/>
            <ac:grpSpMk id="175" creationId="{B23472B9-69C5-4B42-A9FF-2B44EF8C0223}"/>
          </ac:grpSpMkLst>
        </pc:grpChg>
        <pc:grpChg chg="add del mod">
          <ac:chgData name="Cao Tianyue" userId="002e49554a3b1526" providerId="LiveId" clId="{74EA75E5-FCE7-4959-A77B-C90FBA40BECA}" dt="2020-11-23T02:55:23.837" v="21"/>
          <ac:grpSpMkLst>
            <pc:docMk/>
            <pc:sldMk cId="3404830085" sldId="325"/>
            <ac:grpSpMk id="196" creationId="{07735614-1950-4105-B977-03B9C68651A1}"/>
          </ac:grpSpMkLst>
        </pc:grpChg>
        <pc:grpChg chg="add del mod">
          <ac:chgData name="Cao Tianyue" userId="002e49554a3b1526" providerId="LiveId" clId="{74EA75E5-FCE7-4959-A77B-C90FBA40BECA}" dt="2020-11-23T02:55:23.837" v="21"/>
          <ac:grpSpMkLst>
            <pc:docMk/>
            <pc:sldMk cId="3404830085" sldId="325"/>
            <ac:grpSpMk id="228" creationId="{C215AAD2-4FD6-463D-A210-CCDA644C69FB}"/>
          </ac:grpSpMkLst>
        </pc:grpChg>
        <pc:grpChg chg="add del mod">
          <ac:chgData name="Cao Tianyue" userId="002e49554a3b1526" providerId="LiveId" clId="{74EA75E5-FCE7-4959-A77B-C90FBA40BECA}" dt="2020-11-23T02:55:23.837" v="21"/>
          <ac:grpSpMkLst>
            <pc:docMk/>
            <pc:sldMk cId="3404830085" sldId="325"/>
            <ac:grpSpMk id="244" creationId="{68D5BF38-99E4-4574-8FEE-0D49803F2DF5}"/>
          </ac:grpSpMkLst>
        </pc:grpChg>
        <pc:grpChg chg="add del mod">
          <ac:chgData name="Cao Tianyue" userId="002e49554a3b1526" providerId="LiveId" clId="{74EA75E5-FCE7-4959-A77B-C90FBA40BECA}" dt="2020-11-23T02:55:23.837" v="21"/>
          <ac:grpSpMkLst>
            <pc:docMk/>
            <pc:sldMk cId="3404830085" sldId="325"/>
            <ac:grpSpMk id="258" creationId="{B463B97F-63B2-42D7-AADD-D46D191DB7C5}"/>
          </ac:grpSpMkLst>
        </pc:grpChg>
        <pc:grpChg chg="add del mod">
          <ac:chgData name="Cao Tianyue" userId="002e49554a3b1526" providerId="LiveId" clId="{74EA75E5-FCE7-4959-A77B-C90FBA40BECA}" dt="2020-11-23T02:55:23.837" v="21"/>
          <ac:grpSpMkLst>
            <pc:docMk/>
            <pc:sldMk cId="3404830085" sldId="325"/>
            <ac:grpSpMk id="269" creationId="{7325A5A8-8F30-48BB-998E-8747D2ED3D92}"/>
          </ac:grpSpMkLst>
        </pc:grpChg>
        <pc:grpChg chg="add mod">
          <ac:chgData name="Cao Tianyue" userId="002e49554a3b1526" providerId="LiveId" clId="{74EA75E5-FCE7-4959-A77B-C90FBA40BECA}" dt="2020-11-23T08:57:32.586" v="268" actId="1038"/>
          <ac:grpSpMkLst>
            <pc:docMk/>
            <pc:sldMk cId="3404830085" sldId="325"/>
            <ac:grpSpMk id="290" creationId="{1818A5F8-71DE-4CC7-9336-38F391B9D92E}"/>
          </ac:grpSpMkLst>
        </pc:grpChg>
        <pc:grpChg chg="add mod">
          <ac:chgData name="Cao Tianyue" userId="002e49554a3b1526" providerId="LiveId" clId="{74EA75E5-FCE7-4959-A77B-C90FBA40BECA}" dt="2020-11-23T02:55:58.920" v="116" actId="164"/>
          <ac:grpSpMkLst>
            <pc:docMk/>
            <pc:sldMk cId="3404830085" sldId="325"/>
            <ac:grpSpMk id="322" creationId="{C350D767-6834-4364-967D-93D6E86BBB97}"/>
          </ac:grpSpMkLst>
        </pc:grpChg>
        <pc:grpChg chg="add mod">
          <ac:chgData name="Cao Tianyue" userId="002e49554a3b1526" providerId="LiveId" clId="{74EA75E5-FCE7-4959-A77B-C90FBA40BECA}" dt="2020-11-23T02:55:58.920" v="116" actId="164"/>
          <ac:grpSpMkLst>
            <pc:docMk/>
            <pc:sldMk cId="3404830085" sldId="325"/>
            <ac:grpSpMk id="338" creationId="{E0CF816E-3442-43EF-A531-704063E301EC}"/>
          </ac:grpSpMkLst>
        </pc:grpChg>
        <pc:grpChg chg="add mod">
          <ac:chgData name="Cao Tianyue" userId="002e49554a3b1526" providerId="LiveId" clId="{74EA75E5-FCE7-4959-A77B-C90FBA40BECA}" dt="2020-11-23T07:52:00.552" v="140" actId="164"/>
          <ac:grpSpMkLst>
            <pc:docMk/>
            <pc:sldMk cId="3404830085" sldId="325"/>
            <ac:grpSpMk id="352" creationId="{0366D49D-6B63-4EFC-BD38-4A4DA895155A}"/>
          </ac:grpSpMkLst>
        </pc:grpChg>
        <pc:grpChg chg="add mod">
          <ac:chgData name="Cao Tianyue" userId="002e49554a3b1526" providerId="LiveId" clId="{74EA75E5-FCE7-4959-A77B-C90FBA40BECA}" dt="2020-11-23T02:55:58.920" v="116" actId="164"/>
          <ac:grpSpMkLst>
            <pc:docMk/>
            <pc:sldMk cId="3404830085" sldId="325"/>
            <ac:grpSpMk id="363" creationId="{9AF77C47-D826-427D-94E1-8ECD4659FC9B}"/>
          </ac:grpSpMkLst>
        </pc:grpChg>
        <pc:grpChg chg="add mod">
          <ac:chgData name="Cao Tianyue" userId="002e49554a3b1526" providerId="LiveId" clId="{74EA75E5-FCE7-4959-A77B-C90FBA40BECA}" dt="2020-11-23T08:57:32.586" v="268" actId="1038"/>
          <ac:grpSpMkLst>
            <pc:docMk/>
            <pc:sldMk cId="3404830085" sldId="325"/>
            <ac:grpSpMk id="704" creationId="{6DD12228-C5DC-48D8-B516-47CB4AB2D11A}"/>
          </ac:grpSpMkLst>
        </pc:grpChg>
        <pc:cxnChg chg="mod">
          <ac:chgData name="Cao Tianyue" userId="002e49554a3b1526" providerId="LiveId" clId="{74EA75E5-FCE7-4959-A77B-C90FBA40BECA}" dt="2020-11-23T02:53:21.471" v="7"/>
          <ac:cxnSpMkLst>
            <pc:docMk/>
            <pc:sldMk cId="3404830085" sldId="325"/>
            <ac:cxnSpMk id="10" creationId="{DE7C9AD2-B8A5-4BC9-9C90-9EBBA6831241}"/>
          </ac:cxnSpMkLst>
        </pc:cxnChg>
        <pc:cxnChg chg="mod">
          <ac:chgData name="Cao Tianyue" userId="002e49554a3b1526" providerId="LiveId" clId="{74EA75E5-FCE7-4959-A77B-C90FBA40BECA}" dt="2020-11-23T02:53:21.471" v="7"/>
          <ac:cxnSpMkLst>
            <pc:docMk/>
            <pc:sldMk cId="3404830085" sldId="325"/>
            <ac:cxnSpMk id="12" creationId="{ABC79EBB-8F22-4556-8015-CD65E9BA001A}"/>
          </ac:cxnSpMkLst>
        </pc:cxnChg>
        <pc:cxnChg chg="mod">
          <ac:chgData name="Cao Tianyue" userId="002e49554a3b1526" providerId="LiveId" clId="{74EA75E5-FCE7-4959-A77B-C90FBA40BECA}" dt="2020-11-23T02:53:21.471" v="7"/>
          <ac:cxnSpMkLst>
            <pc:docMk/>
            <pc:sldMk cId="3404830085" sldId="325"/>
            <ac:cxnSpMk id="14" creationId="{F44B1A87-219C-4DA7-8C37-1A2EA236CD9E}"/>
          </ac:cxnSpMkLst>
        </pc:cxnChg>
        <pc:cxnChg chg="add del mod">
          <ac:chgData name="Cao Tianyue" userId="002e49554a3b1526" providerId="LiveId" clId="{74EA75E5-FCE7-4959-A77B-C90FBA40BECA}" dt="2020-11-23T02:54:31.995" v="8"/>
          <ac:cxnSpMkLst>
            <pc:docMk/>
            <pc:sldMk cId="3404830085" sldId="325"/>
            <ac:cxnSpMk id="23" creationId="{036B3E90-F2B6-428D-BA24-7B2F768479CF}"/>
          </ac:cxnSpMkLst>
        </pc:cxnChg>
        <pc:cxnChg chg="add del mod">
          <ac:chgData name="Cao Tianyue" userId="002e49554a3b1526" providerId="LiveId" clId="{74EA75E5-FCE7-4959-A77B-C90FBA40BECA}" dt="2020-11-23T02:54:31.995" v="8"/>
          <ac:cxnSpMkLst>
            <pc:docMk/>
            <pc:sldMk cId="3404830085" sldId="325"/>
            <ac:cxnSpMk id="24" creationId="{045B5F94-EC81-4826-81A4-4C302B095810}"/>
          </ac:cxnSpMkLst>
        </pc:cxnChg>
        <pc:cxnChg chg="add del mod">
          <ac:chgData name="Cao Tianyue" userId="002e49554a3b1526" providerId="LiveId" clId="{74EA75E5-FCE7-4959-A77B-C90FBA40BECA}" dt="2020-11-23T02:54:31.995" v="8"/>
          <ac:cxnSpMkLst>
            <pc:docMk/>
            <pc:sldMk cId="3404830085" sldId="325"/>
            <ac:cxnSpMk id="25" creationId="{80404AF5-F40B-4D2D-A2E9-C4CB3DADD1EC}"/>
          </ac:cxnSpMkLst>
        </pc:cxnChg>
        <pc:cxnChg chg="add del mod">
          <ac:chgData name="Cao Tianyue" userId="002e49554a3b1526" providerId="LiveId" clId="{74EA75E5-FCE7-4959-A77B-C90FBA40BECA}" dt="2020-11-23T02:54:31.995" v="8"/>
          <ac:cxnSpMkLst>
            <pc:docMk/>
            <pc:sldMk cId="3404830085" sldId="325"/>
            <ac:cxnSpMk id="26" creationId="{F68016AB-013A-4740-B9A2-E48B9E281E0B}"/>
          </ac:cxnSpMkLst>
        </pc:cxnChg>
        <pc:cxnChg chg="add del mod">
          <ac:chgData name="Cao Tianyue" userId="002e49554a3b1526" providerId="LiveId" clId="{74EA75E5-FCE7-4959-A77B-C90FBA40BECA}" dt="2020-11-23T02:54:31.995" v="8"/>
          <ac:cxnSpMkLst>
            <pc:docMk/>
            <pc:sldMk cId="3404830085" sldId="325"/>
            <ac:cxnSpMk id="27" creationId="{C6333098-8239-4A5E-A671-F7CCCFA31DE3}"/>
          </ac:cxnSpMkLst>
        </pc:cxnChg>
        <pc:cxnChg chg="add del mod">
          <ac:chgData name="Cao Tianyue" userId="002e49554a3b1526" providerId="LiveId" clId="{74EA75E5-FCE7-4959-A77B-C90FBA40BECA}" dt="2020-11-23T02:54:31.995" v="8"/>
          <ac:cxnSpMkLst>
            <pc:docMk/>
            <pc:sldMk cId="3404830085" sldId="325"/>
            <ac:cxnSpMk id="30" creationId="{20D0C0FC-473F-49A0-BEBD-646B4D250C54}"/>
          </ac:cxnSpMkLst>
        </pc:cxnChg>
        <pc:cxnChg chg="add del mod">
          <ac:chgData name="Cao Tianyue" userId="002e49554a3b1526" providerId="LiveId" clId="{74EA75E5-FCE7-4959-A77B-C90FBA40BECA}" dt="2020-11-23T02:54:31.995" v="8"/>
          <ac:cxnSpMkLst>
            <pc:docMk/>
            <pc:sldMk cId="3404830085" sldId="325"/>
            <ac:cxnSpMk id="31" creationId="{A812541D-D5D2-463A-AB66-7E8AD4C9D3A2}"/>
          </ac:cxnSpMkLst>
        </pc:cxnChg>
        <pc:cxnChg chg="add del mod">
          <ac:chgData name="Cao Tianyue" userId="002e49554a3b1526" providerId="LiveId" clId="{74EA75E5-FCE7-4959-A77B-C90FBA40BECA}" dt="2020-11-23T02:54:31.995" v="8"/>
          <ac:cxnSpMkLst>
            <pc:docMk/>
            <pc:sldMk cId="3404830085" sldId="325"/>
            <ac:cxnSpMk id="34" creationId="{5AF47F37-5A99-4BE3-8890-1DA8C1BF3DCB}"/>
          </ac:cxnSpMkLst>
        </pc:cxnChg>
        <pc:cxnChg chg="add del mod">
          <ac:chgData name="Cao Tianyue" userId="002e49554a3b1526" providerId="LiveId" clId="{74EA75E5-FCE7-4959-A77B-C90FBA40BECA}" dt="2020-11-23T02:54:31.995" v="8"/>
          <ac:cxnSpMkLst>
            <pc:docMk/>
            <pc:sldMk cId="3404830085" sldId="325"/>
            <ac:cxnSpMk id="45" creationId="{CF7523E4-239C-4BA3-B2A3-9E655AFA4B2A}"/>
          </ac:cxnSpMkLst>
        </pc:cxnChg>
        <pc:cxnChg chg="add del mod">
          <ac:chgData name="Cao Tianyue" userId="002e49554a3b1526" providerId="LiveId" clId="{74EA75E5-FCE7-4959-A77B-C90FBA40BECA}" dt="2020-11-23T02:54:31.995" v="8"/>
          <ac:cxnSpMkLst>
            <pc:docMk/>
            <pc:sldMk cId="3404830085" sldId="325"/>
            <ac:cxnSpMk id="46" creationId="{E8F6431D-952C-47E9-97D0-E023F3B352C8}"/>
          </ac:cxnSpMkLst>
        </pc:cxnChg>
        <pc:cxnChg chg="add del mod">
          <ac:chgData name="Cao Tianyue" userId="002e49554a3b1526" providerId="LiveId" clId="{74EA75E5-FCE7-4959-A77B-C90FBA40BECA}" dt="2020-11-23T02:54:31.995" v="8"/>
          <ac:cxnSpMkLst>
            <pc:docMk/>
            <pc:sldMk cId="3404830085" sldId="325"/>
            <ac:cxnSpMk id="47" creationId="{0B56FC59-A719-4FB9-960F-3B2699646372}"/>
          </ac:cxnSpMkLst>
        </pc:cxnChg>
        <pc:cxnChg chg="add del mod">
          <ac:chgData name="Cao Tianyue" userId="002e49554a3b1526" providerId="LiveId" clId="{74EA75E5-FCE7-4959-A77B-C90FBA40BECA}" dt="2020-11-23T02:54:31.995" v="8"/>
          <ac:cxnSpMkLst>
            <pc:docMk/>
            <pc:sldMk cId="3404830085" sldId="325"/>
            <ac:cxnSpMk id="48" creationId="{A90BE684-E28B-4106-BA8F-FCFE64658586}"/>
          </ac:cxnSpMkLst>
        </pc:cxnChg>
        <pc:cxnChg chg="add del mod">
          <ac:chgData name="Cao Tianyue" userId="002e49554a3b1526" providerId="LiveId" clId="{74EA75E5-FCE7-4959-A77B-C90FBA40BECA}" dt="2020-11-23T02:54:31.995" v="8"/>
          <ac:cxnSpMkLst>
            <pc:docMk/>
            <pc:sldMk cId="3404830085" sldId="325"/>
            <ac:cxnSpMk id="51" creationId="{E6A9983B-87C3-4C48-91BD-F77AE9413C40}"/>
          </ac:cxnSpMkLst>
        </pc:cxnChg>
        <pc:cxnChg chg="add del mod">
          <ac:chgData name="Cao Tianyue" userId="002e49554a3b1526" providerId="LiveId" clId="{74EA75E5-FCE7-4959-A77B-C90FBA40BECA}" dt="2020-11-23T02:54:31.995" v="8"/>
          <ac:cxnSpMkLst>
            <pc:docMk/>
            <pc:sldMk cId="3404830085" sldId="325"/>
            <ac:cxnSpMk id="61" creationId="{F70C5D9F-7C39-45A2-B148-05280F097CE5}"/>
          </ac:cxnSpMkLst>
        </pc:cxnChg>
        <pc:cxnChg chg="add del mod">
          <ac:chgData name="Cao Tianyue" userId="002e49554a3b1526" providerId="LiveId" clId="{74EA75E5-FCE7-4959-A77B-C90FBA40BECA}" dt="2020-11-23T02:54:31.995" v="8"/>
          <ac:cxnSpMkLst>
            <pc:docMk/>
            <pc:sldMk cId="3404830085" sldId="325"/>
            <ac:cxnSpMk id="62" creationId="{0433D5F7-7F0F-48E3-AA86-932778D35B81}"/>
          </ac:cxnSpMkLst>
        </pc:cxnChg>
        <pc:cxnChg chg="add del mod">
          <ac:chgData name="Cao Tianyue" userId="002e49554a3b1526" providerId="LiveId" clId="{74EA75E5-FCE7-4959-A77B-C90FBA40BECA}" dt="2020-11-23T02:54:31.995" v="8"/>
          <ac:cxnSpMkLst>
            <pc:docMk/>
            <pc:sldMk cId="3404830085" sldId="325"/>
            <ac:cxnSpMk id="63" creationId="{8AFDC848-F712-44C3-BD94-6C98B12A2BEF}"/>
          </ac:cxnSpMkLst>
        </pc:cxnChg>
        <pc:cxnChg chg="add del mod">
          <ac:chgData name="Cao Tianyue" userId="002e49554a3b1526" providerId="LiveId" clId="{74EA75E5-FCE7-4959-A77B-C90FBA40BECA}" dt="2020-11-23T02:54:31.995" v="8"/>
          <ac:cxnSpMkLst>
            <pc:docMk/>
            <pc:sldMk cId="3404830085" sldId="325"/>
            <ac:cxnSpMk id="64" creationId="{3EB54E6F-0D83-44AC-A41F-DE13A0B955BF}"/>
          </ac:cxnSpMkLst>
        </pc:cxnChg>
        <pc:cxnChg chg="add del mod">
          <ac:chgData name="Cao Tianyue" userId="002e49554a3b1526" providerId="LiveId" clId="{74EA75E5-FCE7-4959-A77B-C90FBA40BECA}" dt="2020-11-23T02:54:31.995" v="8"/>
          <ac:cxnSpMkLst>
            <pc:docMk/>
            <pc:sldMk cId="3404830085" sldId="325"/>
            <ac:cxnSpMk id="65" creationId="{6EB72CB4-579D-44EE-BF6C-28B216B0A659}"/>
          </ac:cxnSpMkLst>
        </pc:cxnChg>
        <pc:cxnChg chg="add del mod">
          <ac:chgData name="Cao Tianyue" userId="002e49554a3b1526" providerId="LiveId" clId="{74EA75E5-FCE7-4959-A77B-C90FBA40BECA}" dt="2020-11-23T02:54:31.995" v="8"/>
          <ac:cxnSpMkLst>
            <pc:docMk/>
            <pc:sldMk cId="3404830085" sldId="325"/>
            <ac:cxnSpMk id="67" creationId="{4C9D23E2-2E32-40FD-AC0A-AA9C95E90234}"/>
          </ac:cxnSpMkLst>
        </pc:cxnChg>
        <pc:cxnChg chg="add del mod">
          <ac:chgData name="Cao Tianyue" userId="002e49554a3b1526" providerId="LiveId" clId="{74EA75E5-FCE7-4959-A77B-C90FBA40BECA}" dt="2020-11-23T02:54:31.995" v="8"/>
          <ac:cxnSpMkLst>
            <pc:docMk/>
            <pc:sldMk cId="3404830085" sldId="325"/>
            <ac:cxnSpMk id="68" creationId="{B65D5EB1-D5B3-4C9C-B044-A50A9ACDCEBB}"/>
          </ac:cxnSpMkLst>
        </pc:cxnChg>
        <pc:cxnChg chg="add del mod">
          <ac:chgData name="Cao Tianyue" userId="002e49554a3b1526" providerId="LiveId" clId="{74EA75E5-FCE7-4959-A77B-C90FBA40BECA}" dt="2020-11-23T02:54:31.995" v="8"/>
          <ac:cxnSpMkLst>
            <pc:docMk/>
            <pc:sldMk cId="3404830085" sldId="325"/>
            <ac:cxnSpMk id="86" creationId="{AD6DDA6D-FE8C-4FA2-8F60-6631762E04FF}"/>
          </ac:cxnSpMkLst>
        </pc:cxnChg>
        <pc:cxnChg chg="add del mod">
          <ac:chgData name="Cao Tianyue" userId="002e49554a3b1526" providerId="LiveId" clId="{74EA75E5-FCE7-4959-A77B-C90FBA40BECA}" dt="2020-11-23T02:54:31.995" v="8"/>
          <ac:cxnSpMkLst>
            <pc:docMk/>
            <pc:sldMk cId="3404830085" sldId="325"/>
            <ac:cxnSpMk id="87" creationId="{3E691AF6-C0A2-49F7-AA75-CFF192622997}"/>
          </ac:cxnSpMkLst>
        </pc:cxnChg>
        <pc:cxnChg chg="add del mod">
          <ac:chgData name="Cao Tianyue" userId="002e49554a3b1526" providerId="LiveId" clId="{74EA75E5-FCE7-4959-A77B-C90FBA40BECA}" dt="2020-11-23T02:54:31.995" v="8"/>
          <ac:cxnSpMkLst>
            <pc:docMk/>
            <pc:sldMk cId="3404830085" sldId="325"/>
            <ac:cxnSpMk id="88" creationId="{059D3FF8-72B2-4779-8676-1FDF364CB09C}"/>
          </ac:cxnSpMkLst>
        </pc:cxnChg>
        <pc:cxnChg chg="add del mod">
          <ac:chgData name="Cao Tianyue" userId="002e49554a3b1526" providerId="LiveId" clId="{74EA75E5-FCE7-4959-A77B-C90FBA40BECA}" dt="2020-11-23T02:54:31.995" v="8"/>
          <ac:cxnSpMkLst>
            <pc:docMk/>
            <pc:sldMk cId="3404830085" sldId="325"/>
            <ac:cxnSpMk id="91" creationId="{2C9AC0D2-009A-49FB-8F8C-09A3580EA1F9}"/>
          </ac:cxnSpMkLst>
        </pc:cxnChg>
        <pc:cxnChg chg="add del mod">
          <ac:chgData name="Cao Tianyue" userId="002e49554a3b1526" providerId="LiveId" clId="{74EA75E5-FCE7-4959-A77B-C90FBA40BECA}" dt="2020-11-23T02:54:31.995" v="8"/>
          <ac:cxnSpMkLst>
            <pc:docMk/>
            <pc:sldMk cId="3404830085" sldId="325"/>
            <ac:cxnSpMk id="92" creationId="{E9EEF8AF-E652-4AE3-9338-05DE0A97E134}"/>
          </ac:cxnSpMkLst>
        </pc:cxnChg>
        <pc:cxnChg chg="add del mod">
          <ac:chgData name="Cao Tianyue" userId="002e49554a3b1526" providerId="LiveId" clId="{74EA75E5-FCE7-4959-A77B-C90FBA40BECA}" dt="2020-11-23T02:54:31.995" v="8"/>
          <ac:cxnSpMkLst>
            <pc:docMk/>
            <pc:sldMk cId="3404830085" sldId="325"/>
            <ac:cxnSpMk id="93" creationId="{5435FAE1-1397-4ACB-9EB9-B443885E962A}"/>
          </ac:cxnSpMkLst>
        </pc:cxnChg>
        <pc:cxnChg chg="add del mod">
          <ac:chgData name="Cao Tianyue" userId="002e49554a3b1526" providerId="LiveId" clId="{74EA75E5-FCE7-4959-A77B-C90FBA40BECA}" dt="2020-11-23T02:54:31.995" v="8"/>
          <ac:cxnSpMkLst>
            <pc:docMk/>
            <pc:sldMk cId="3404830085" sldId="325"/>
            <ac:cxnSpMk id="94" creationId="{3C2107EB-2213-4DA0-AD60-407E23C4E461}"/>
          </ac:cxnSpMkLst>
        </pc:cxnChg>
        <pc:cxnChg chg="add del mod">
          <ac:chgData name="Cao Tianyue" userId="002e49554a3b1526" providerId="LiveId" clId="{74EA75E5-FCE7-4959-A77B-C90FBA40BECA}" dt="2020-11-23T02:54:31.995" v="8"/>
          <ac:cxnSpMkLst>
            <pc:docMk/>
            <pc:sldMk cId="3404830085" sldId="325"/>
            <ac:cxnSpMk id="96" creationId="{42ABEDDC-9A7E-4664-81EB-FD20088E8755}"/>
          </ac:cxnSpMkLst>
        </pc:cxnChg>
        <pc:cxnChg chg="mod">
          <ac:chgData name="Cao Tianyue" userId="002e49554a3b1526" providerId="LiveId" clId="{74EA75E5-FCE7-4959-A77B-C90FBA40BECA}" dt="2020-11-23T02:54:43.847" v="9"/>
          <ac:cxnSpMkLst>
            <pc:docMk/>
            <pc:sldMk cId="3404830085" sldId="325"/>
            <ac:cxnSpMk id="104" creationId="{D9B3B2EE-0BB0-4BA9-B0F4-3F2509F52FD3}"/>
          </ac:cxnSpMkLst>
        </pc:cxnChg>
        <pc:cxnChg chg="mod">
          <ac:chgData name="Cao Tianyue" userId="002e49554a3b1526" providerId="LiveId" clId="{74EA75E5-FCE7-4959-A77B-C90FBA40BECA}" dt="2020-11-23T02:54:43.847" v="9"/>
          <ac:cxnSpMkLst>
            <pc:docMk/>
            <pc:sldMk cId="3404830085" sldId="325"/>
            <ac:cxnSpMk id="106" creationId="{E11AA2E3-8A6B-4036-A4C2-0B1AD895D2EC}"/>
          </ac:cxnSpMkLst>
        </pc:cxnChg>
        <pc:cxnChg chg="mod">
          <ac:chgData name="Cao Tianyue" userId="002e49554a3b1526" providerId="LiveId" clId="{74EA75E5-FCE7-4959-A77B-C90FBA40BECA}" dt="2020-11-23T02:54:43.847" v="9"/>
          <ac:cxnSpMkLst>
            <pc:docMk/>
            <pc:sldMk cId="3404830085" sldId="325"/>
            <ac:cxnSpMk id="108" creationId="{E4028006-4369-4012-8777-756CE9E972C9}"/>
          </ac:cxnSpMkLst>
        </pc:cxnChg>
        <pc:cxnChg chg="add del mod">
          <ac:chgData name="Cao Tianyue" userId="002e49554a3b1526" providerId="LiveId" clId="{74EA75E5-FCE7-4959-A77B-C90FBA40BECA}" dt="2020-11-23T02:55:19.810" v="19" actId="478"/>
          <ac:cxnSpMkLst>
            <pc:docMk/>
            <pc:sldMk cId="3404830085" sldId="325"/>
            <ac:cxnSpMk id="117" creationId="{6B5DDD5F-E07D-42E9-BC3D-C6425713AA71}"/>
          </ac:cxnSpMkLst>
        </pc:cxnChg>
        <pc:cxnChg chg="add del mod">
          <ac:chgData name="Cao Tianyue" userId="002e49554a3b1526" providerId="LiveId" clId="{74EA75E5-FCE7-4959-A77B-C90FBA40BECA}" dt="2020-11-23T02:55:19.810" v="19" actId="478"/>
          <ac:cxnSpMkLst>
            <pc:docMk/>
            <pc:sldMk cId="3404830085" sldId="325"/>
            <ac:cxnSpMk id="118" creationId="{97E8134D-A419-45E3-96EE-4F3DC8FC4644}"/>
          </ac:cxnSpMkLst>
        </pc:cxnChg>
        <pc:cxnChg chg="add del mod">
          <ac:chgData name="Cao Tianyue" userId="002e49554a3b1526" providerId="LiveId" clId="{74EA75E5-FCE7-4959-A77B-C90FBA40BECA}" dt="2020-11-23T02:55:19.810" v="19" actId="478"/>
          <ac:cxnSpMkLst>
            <pc:docMk/>
            <pc:sldMk cId="3404830085" sldId="325"/>
            <ac:cxnSpMk id="119" creationId="{517BF92F-160B-461E-8C3A-0740BAE54230}"/>
          </ac:cxnSpMkLst>
        </pc:cxnChg>
        <pc:cxnChg chg="add del mod">
          <ac:chgData name="Cao Tianyue" userId="002e49554a3b1526" providerId="LiveId" clId="{74EA75E5-FCE7-4959-A77B-C90FBA40BECA}" dt="2020-11-23T02:55:19.810" v="19" actId="478"/>
          <ac:cxnSpMkLst>
            <pc:docMk/>
            <pc:sldMk cId="3404830085" sldId="325"/>
            <ac:cxnSpMk id="120" creationId="{EDF5BD70-9C4C-4816-8AD0-CC4A23509373}"/>
          </ac:cxnSpMkLst>
        </pc:cxnChg>
        <pc:cxnChg chg="add del mod">
          <ac:chgData name="Cao Tianyue" userId="002e49554a3b1526" providerId="LiveId" clId="{74EA75E5-FCE7-4959-A77B-C90FBA40BECA}" dt="2020-11-23T02:55:19.810" v="19" actId="478"/>
          <ac:cxnSpMkLst>
            <pc:docMk/>
            <pc:sldMk cId="3404830085" sldId="325"/>
            <ac:cxnSpMk id="121" creationId="{4B542070-3B59-4EDB-982F-48A605CF8ABF}"/>
          </ac:cxnSpMkLst>
        </pc:cxnChg>
        <pc:cxnChg chg="add del mod">
          <ac:chgData name="Cao Tianyue" userId="002e49554a3b1526" providerId="LiveId" clId="{74EA75E5-FCE7-4959-A77B-C90FBA40BECA}" dt="2020-11-23T02:55:19.810" v="19" actId="478"/>
          <ac:cxnSpMkLst>
            <pc:docMk/>
            <pc:sldMk cId="3404830085" sldId="325"/>
            <ac:cxnSpMk id="124" creationId="{8C9F5446-DFC7-4929-A06F-7AF97245E913}"/>
          </ac:cxnSpMkLst>
        </pc:cxnChg>
        <pc:cxnChg chg="add del mod">
          <ac:chgData name="Cao Tianyue" userId="002e49554a3b1526" providerId="LiveId" clId="{74EA75E5-FCE7-4959-A77B-C90FBA40BECA}" dt="2020-11-23T02:55:19.810" v="19" actId="478"/>
          <ac:cxnSpMkLst>
            <pc:docMk/>
            <pc:sldMk cId="3404830085" sldId="325"/>
            <ac:cxnSpMk id="125" creationId="{053AC166-8683-447A-A61D-83A485ED8093}"/>
          </ac:cxnSpMkLst>
        </pc:cxnChg>
        <pc:cxnChg chg="add del mod">
          <ac:chgData name="Cao Tianyue" userId="002e49554a3b1526" providerId="LiveId" clId="{74EA75E5-FCE7-4959-A77B-C90FBA40BECA}" dt="2020-11-23T02:55:19.810" v="19" actId="478"/>
          <ac:cxnSpMkLst>
            <pc:docMk/>
            <pc:sldMk cId="3404830085" sldId="325"/>
            <ac:cxnSpMk id="128" creationId="{2B942C6E-CDF6-47CC-9EC3-A6AB2959C972}"/>
          </ac:cxnSpMkLst>
        </pc:cxnChg>
        <pc:cxnChg chg="add del mod">
          <ac:chgData name="Cao Tianyue" userId="002e49554a3b1526" providerId="LiveId" clId="{74EA75E5-FCE7-4959-A77B-C90FBA40BECA}" dt="2020-11-23T02:55:19.810" v="19" actId="478"/>
          <ac:cxnSpMkLst>
            <pc:docMk/>
            <pc:sldMk cId="3404830085" sldId="325"/>
            <ac:cxnSpMk id="139" creationId="{F8102199-583D-43B1-A782-09ADFC0963B9}"/>
          </ac:cxnSpMkLst>
        </pc:cxnChg>
        <pc:cxnChg chg="add del mod">
          <ac:chgData name="Cao Tianyue" userId="002e49554a3b1526" providerId="LiveId" clId="{74EA75E5-FCE7-4959-A77B-C90FBA40BECA}" dt="2020-11-23T02:55:19.810" v="19" actId="478"/>
          <ac:cxnSpMkLst>
            <pc:docMk/>
            <pc:sldMk cId="3404830085" sldId="325"/>
            <ac:cxnSpMk id="140" creationId="{A161F4C6-2E36-47CC-A1F4-E3C8AC4B6251}"/>
          </ac:cxnSpMkLst>
        </pc:cxnChg>
        <pc:cxnChg chg="add del mod">
          <ac:chgData name="Cao Tianyue" userId="002e49554a3b1526" providerId="LiveId" clId="{74EA75E5-FCE7-4959-A77B-C90FBA40BECA}" dt="2020-11-23T02:55:19.810" v="19" actId="478"/>
          <ac:cxnSpMkLst>
            <pc:docMk/>
            <pc:sldMk cId="3404830085" sldId="325"/>
            <ac:cxnSpMk id="141" creationId="{D59B0E1D-4649-4651-9099-0347D5BA120B}"/>
          </ac:cxnSpMkLst>
        </pc:cxnChg>
        <pc:cxnChg chg="add del mod">
          <ac:chgData name="Cao Tianyue" userId="002e49554a3b1526" providerId="LiveId" clId="{74EA75E5-FCE7-4959-A77B-C90FBA40BECA}" dt="2020-11-23T02:55:19.810" v="19" actId="478"/>
          <ac:cxnSpMkLst>
            <pc:docMk/>
            <pc:sldMk cId="3404830085" sldId="325"/>
            <ac:cxnSpMk id="142" creationId="{6C8F9583-AF58-4AF4-B5C8-8DCA4E67A738}"/>
          </ac:cxnSpMkLst>
        </pc:cxnChg>
        <pc:cxnChg chg="add del mod">
          <ac:chgData name="Cao Tianyue" userId="002e49554a3b1526" providerId="LiveId" clId="{74EA75E5-FCE7-4959-A77B-C90FBA40BECA}" dt="2020-11-23T02:55:19.810" v="19" actId="478"/>
          <ac:cxnSpMkLst>
            <pc:docMk/>
            <pc:sldMk cId="3404830085" sldId="325"/>
            <ac:cxnSpMk id="145" creationId="{72DB8D31-F0DC-4099-8C3E-B9C4A1E2F690}"/>
          </ac:cxnSpMkLst>
        </pc:cxnChg>
        <pc:cxnChg chg="add del mod">
          <ac:chgData name="Cao Tianyue" userId="002e49554a3b1526" providerId="LiveId" clId="{74EA75E5-FCE7-4959-A77B-C90FBA40BECA}" dt="2020-11-23T02:55:19.810" v="19" actId="478"/>
          <ac:cxnSpMkLst>
            <pc:docMk/>
            <pc:sldMk cId="3404830085" sldId="325"/>
            <ac:cxnSpMk id="155" creationId="{94F5AF12-CB83-4C45-A4D2-6DD904FBA0FD}"/>
          </ac:cxnSpMkLst>
        </pc:cxnChg>
        <pc:cxnChg chg="add del mod">
          <ac:chgData name="Cao Tianyue" userId="002e49554a3b1526" providerId="LiveId" clId="{74EA75E5-FCE7-4959-A77B-C90FBA40BECA}" dt="2020-11-23T02:55:19.810" v="19" actId="478"/>
          <ac:cxnSpMkLst>
            <pc:docMk/>
            <pc:sldMk cId="3404830085" sldId="325"/>
            <ac:cxnSpMk id="156" creationId="{98A3B864-2DFC-4832-9F1B-5B9A31287021}"/>
          </ac:cxnSpMkLst>
        </pc:cxnChg>
        <pc:cxnChg chg="add del mod">
          <ac:chgData name="Cao Tianyue" userId="002e49554a3b1526" providerId="LiveId" clId="{74EA75E5-FCE7-4959-A77B-C90FBA40BECA}" dt="2020-11-23T02:55:19.810" v="19" actId="478"/>
          <ac:cxnSpMkLst>
            <pc:docMk/>
            <pc:sldMk cId="3404830085" sldId="325"/>
            <ac:cxnSpMk id="157" creationId="{442BB0E2-21A5-4852-AB7F-3245EFB4C902}"/>
          </ac:cxnSpMkLst>
        </pc:cxnChg>
        <pc:cxnChg chg="add del mod">
          <ac:chgData name="Cao Tianyue" userId="002e49554a3b1526" providerId="LiveId" clId="{74EA75E5-FCE7-4959-A77B-C90FBA40BECA}" dt="2020-11-23T02:55:19.810" v="19" actId="478"/>
          <ac:cxnSpMkLst>
            <pc:docMk/>
            <pc:sldMk cId="3404830085" sldId="325"/>
            <ac:cxnSpMk id="158" creationId="{657DB943-D12F-4283-A361-A28FCB94165E}"/>
          </ac:cxnSpMkLst>
        </pc:cxnChg>
        <pc:cxnChg chg="add del mod">
          <ac:chgData name="Cao Tianyue" userId="002e49554a3b1526" providerId="LiveId" clId="{74EA75E5-FCE7-4959-A77B-C90FBA40BECA}" dt="2020-11-23T02:55:19.810" v="19" actId="478"/>
          <ac:cxnSpMkLst>
            <pc:docMk/>
            <pc:sldMk cId="3404830085" sldId="325"/>
            <ac:cxnSpMk id="159" creationId="{B2FA74DD-BF54-4B62-A648-1A42E5E4EB56}"/>
          </ac:cxnSpMkLst>
        </pc:cxnChg>
        <pc:cxnChg chg="add del mod">
          <ac:chgData name="Cao Tianyue" userId="002e49554a3b1526" providerId="LiveId" clId="{74EA75E5-FCE7-4959-A77B-C90FBA40BECA}" dt="2020-11-23T02:55:19.810" v="19" actId="478"/>
          <ac:cxnSpMkLst>
            <pc:docMk/>
            <pc:sldMk cId="3404830085" sldId="325"/>
            <ac:cxnSpMk id="161" creationId="{16E00012-441F-4CE5-BCE8-3C261444673C}"/>
          </ac:cxnSpMkLst>
        </pc:cxnChg>
        <pc:cxnChg chg="add del mod">
          <ac:chgData name="Cao Tianyue" userId="002e49554a3b1526" providerId="LiveId" clId="{74EA75E5-FCE7-4959-A77B-C90FBA40BECA}" dt="2020-11-23T02:55:19.810" v="19" actId="478"/>
          <ac:cxnSpMkLst>
            <pc:docMk/>
            <pc:sldMk cId="3404830085" sldId="325"/>
            <ac:cxnSpMk id="162" creationId="{476A0EBB-F25B-43D1-BBCE-3729958FCCA6}"/>
          </ac:cxnSpMkLst>
        </pc:cxnChg>
        <pc:cxnChg chg="add del mod">
          <ac:chgData name="Cao Tianyue" userId="002e49554a3b1526" providerId="LiveId" clId="{74EA75E5-FCE7-4959-A77B-C90FBA40BECA}" dt="2020-11-23T02:55:19.810" v="19" actId="478"/>
          <ac:cxnSpMkLst>
            <pc:docMk/>
            <pc:sldMk cId="3404830085" sldId="325"/>
            <ac:cxnSpMk id="180" creationId="{D49D39CA-FC3C-4CEB-B597-7D1E04A0C7E4}"/>
          </ac:cxnSpMkLst>
        </pc:cxnChg>
        <pc:cxnChg chg="add del mod">
          <ac:chgData name="Cao Tianyue" userId="002e49554a3b1526" providerId="LiveId" clId="{74EA75E5-FCE7-4959-A77B-C90FBA40BECA}" dt="2020-11-23T02:55:19.810" v="19" actId="478"/>
          <ac:cxnSpMkLst>
            <pc:docMk/>
            <pc:sldMk cId="3404830085" sldId="325"/>
            <ac:cxnSpMk id="181" creationId="{D8B1A36B-DCD7-4CE0-8B85-D4632B887877}"/>
          </ac:cxnSpMkLst>
        </pc:cxnChg>
        <pc:cxnChg chg="add del mod">
          <ac:chgData name="Cao Tianyue" userId="002e49554a3b1526" providerId="LiveId" clId="{74EA75E5-FCE7-4959-A77B-C90FBA40BECA}" dt="2020-11-23T02:55:19.810" v="19" actId="478"/>
          <ac:cxnSpMkLst>
            <pc:docMk/>
            <pc:sldMk cId="3404830085" sldId="325"/>
            <ac:cxnSpMk id="182" creationId="{20BF806F-BBE9-4646-BC65-363FD470F5EA}"/>
          </ac:cxnSpMkLst>
        </pc:cxnChg>
        <pc:cxnChg chg="add del mod">
          <ac:chgData name="Cao Tianyue" userId="002e49554a3b1526" providerId="LiveId" clId="{74EA75E5-FCE7-4959-A77B-C90FBA40BECA}" dt="2020-11-23T02:55:19.810" v="19" actId="478"/>
          <ac:cxnSpMkLst>
            <pc:docMk/>
            <pc:sldMk cId="3404830085" sldId="325"/>
            <ac:cxnSpMk id="185" creationId="{6129D2D0-4722-4E19-8114-B60AACEF670A}"/>
          </ac:cxnSpMkLst>
        </pc:cxnChg>
        <pc:cxnChg chg="add del mod">
          <ac:chgData name="Cao Tianyue" userId="002e49554a3b1526" providerId="LiveId" clId="{74EA75E5-FCE7-4959-A77B-C90FBA40BECA}" dt="2020-11-23T02:55:19.810" v="19" actId="478"/>
          <ac:cxnSpMkLst>
            <pc:docMk/>
            <pc:sldMk cId="3404830085" sldId="325"/>
            <ac:cxnSpMk id="186" creationId="{45B84837-EF0E-4344-BD26-52ED620D132B}"/>
          </ac:cxnSpMkLst>
        </pc:cxnChg>
        <pc:cxnChg chg="add del mod">
          <ac:chgData name="Cao Tianyue" userId="002e49554a3b1526" providerId="LiveId" clId="{74EA75E5-FCE7-4959-A77B-C90FBA40BECA}" dt="2020-11-23T02:55:19.810" v="19" actId="478"/>
          <ac:cxnSpMkLst>
            <pc:docMk/>
            <pc:sldMk cId="3404830085" sldId="325"/>
            <ac:cxnSpMk id="187" creationId="{99086E10-DBAE-43EE-8ADA-6C135F2386AE}"/>
          </ac:cxnSpMkLst>
        </pc:cxnChg>
        <pc:cxnChg chg="add del mod">
          <ac:chgData name="Cao Tianyue" userId="002e49554a3b1526" providerId="LiveId" clId="{74EA75E5-FCE7-4959-A77B-C90FBA40BECA}" dt="2020-11-23T02:55:19.810" v="19" actId="478"/>
          <ac:cxnSpMkLst>
            <pc:docMk/>
            <pc:sldMk cId="3404830085" sldId="325"/>
            <ac:cxnSpMk id="188" creationId="{6537F9BA-A28B-4AD4-9EDD-E25A7B2D463D}"/>
          </ac:cxnSpMkLst>
        </pc:cxnChg>
        <pc:cxnChg chg="add del mod">
          <ac:chgData name="Cao Tianyue" userId="002e49554a3b1526" providerId="LiveId" clId="{74EA75E5-FCE7-4959-A77B-C90FBA40BECA}" dt="2020-11-23T02:55:19.810" v="19" actId="478"/>
          <ac:cxnSpMkLst>
            <pc:docMk/>
            <pc:sldMk cId="3404830085" sldId="325"/>
            <ac:cxnSpMk id="190" creationId="{282ADCBB-421F-4E1F-9706-0129951F6E37}"/>
          </ac:cxnSpMkLst>
        </pc:cxnChg>
        <pc:cxnChg chg="mod">
          <ac:chgData name="Cao Tianyue" userId="002e49554a3b1526" providerId="LiveId" clId="{74EA75E5-FCE7-4959-A77B-C90FBA40BECA}" dt="2020-11-23T02:55:22.473" v="20"/>
          <ac:cxnSpMkLst>
            <pc:docMk/>
            <pc:sldMk cId="3404830085" sldId="325"/>
            <ac:cxnSpMk id="198" creationId="{E146EB74-7504-4BCB-81AB-31E6F01F9886}"/>
          </ac:cxnSpMkLst>
        </pc:cxnChg>
        <pc:cxnChg chg="mod">
          <ac:chgData name="Cao Tianyue" userId="002e49554a3b1526" providerId="LiveId" clId="{74EA75E5-FCE7-4959-A77B-C90FBA40BECA}" dt="2020-11-23T02:55:22.473" v="20"/>
          <ac:cxnSpMkLst>
            <pc:docMk/>
            <pc:sldMk cId="3404830085" sldId="325"/>
            <ac:cxnSpMk id="200" creationId="{71BEC639-C788-4590-9463-3CA825E02CFF}"/>
          </ac:cxnSpMkLst>
        </pc:cxnChg>
        <pc:cxnChg chg="mod">
          <ac:chgData name="Cao Tianyue" userId="002e49554a3b1526" providerId="LiveId" clId="{74EA75E5-FCE7-4959-A77B-C90FBA40BECA}" dt="2020-11-23T02:55:22.473" v="20"/>
          <ac:cxnSpMkLst>
            <pc:docMk/>
            <pc:sldMk cId="3404830085" sldId="325"/>
            <ac:cxnSpMk id="202" creationId="{40FC4214-D077-4961-ADFF-73E81CF84F3A}"/>
          </ac:cxnSpMkLst>
        </pc:cxnChg>
        <pc:cxnChg chg="add del mod">
          <ac:chgData name="Cao Tianyue" userId="002e49554a3b1526" providerId="LiveId" clId="{74EA75E5-FCE7-4959-A77B-C90FBA40BECA}" dt="2020-11-23T02:55:23.837" v="21"/>
          <ac:cxnSpMkLst>
            <pc:docMk/>
            <pc:sldMk cId="3404830085" sldId="325"/>
            <ac:cxnSpMk id="211" creationId="{0BC656E8-FDA2-4AD7-84CA-445D6B5DC712}"/>
          </ac:cxnSpMkLst>
        </pc:cxnChg>
        <pc:cxnChg chg="add del mod">
          <ac:chgData name="Cao Tianyue" userId="002e49554a3b1526" providerId="LiveId" clId="{74EA75E5-FCE7-4959-A77B-C90FBA40BECA}" dt="2020-11-23T02:55:23.837" v="21"/>
          <ac:cxnSpMkLst>
            <pc:docMk/>
            <pc:sldMk cId="3404830085" sldId="325"/>
            <ac:cxnSpMk id="212" creationId="{4EBE236E-EB11-45BD-BF2D-EF6E7D45ADD8}"/>
          </ac:cxnSpMkLst>
        </pc:cxnChg>
        <pc:cxnChg chg="add del mod">
          <ac:chgData name="Cao Tianyue" userId="002e49554a3b1526" providerId="LiveId" clId="{74EA75E5-FCE7-4959-A77B-C90FBA40BECA}" dt="2020-11-23T02:55:23.837" v="21"/>
          <ac:cxnSpMkLst>
            <pc:docMk/>
            <pc:sldMk cId="3404830085" sldId="325"/>
            <ac:cxnSpMk id="213" creationId="{435429D9-F5B6-45D4-9B5F-D43C9E7EF31F}"/>
          </ac:cxnSpMkLst>
        </pc:cxnChg>
        <pc:cxnChg chg="add del mod">
          <ac:chgData name="Cao Tianyue" userId="002e49554a3b1526" providerId="LiveId" clId="{74EA75E5-FCE7-4959-A77B-C90FBA40BECA}" dt="2020-11-23T02:55:23.837" v="21"/>
          <ac:cxnSpMkLst>
            <pc:docMk/>
            <pc:sldMk cId="3404830085" sldId="325"/>
            <ac:cxnSpMk id="214" creationId="{FE61508D-35A5-480E-8874-68FD8D8B4084}"/>
          </ac:cxnSpMkLst>
        </pc:cxnChg>
        <pc:cxnChg chg="add del mod">
          <ac:chgData name="Cao Tianyue" userId="002e49554a3b1526" providerId="LiveId" clId="{74EA75E5-FCE7-4959-A77B-C90FBA40BECA}" dt="2020-11-23T02:55:23.837" v="21"/>
          <ac:cxnSpMkLst>
            <pc:docMk/>
            <pc:sldMk cId="3404830085" sldId="325"/>
            <ac:cxnSpMk id="215" creationId="{69B55068-709C-4878-8A4E-FA79029147E0}"/>
          </ac:cxnSpMkLst>
        </pc:cxnChg>
        <pc:cxnChg chg="add del mod">
          <ac:chgData name="Cao Tianyue" userId="002e49554a3b1526" providerId="LiveId" clId="{74EA75E5-FCE7-4959-A77B-C90FBA40BECA}" dt="2020-11-23T02:55:23.837" v="21"/>
          <ac:cxnSpMkLst>
            <pc:docMk/>
            <pc:sldMk cId="3404830085" sldId="325"/>
            <ac:cxnSpMk id="218" creationId="{8948370E-D1CE-49D2-89CC-9D1F050F8DCC}"/>
          </ac:cxnSpMkLst>
        </pc:cxnChg>
        <pc:cxnChg chg="add del mod">
          <ac:chgData name="Cao Tianyue" userId="002e49554a3b1526" providerId="LiveId" clId="{74EA75E5-FCE7-4959-A77B-C90FBA40BECA}" dt="2020-11-23T02:55:23.837" v="21"/>
          <ac:cxnSpMkLst>
            <pc:docMk/>
            <pc:sldMk cId="3404830085" sldId="325"/>
            <ac:cxnSpMk id="219" creationId="{CB9F2069-2372-44FB-B442-7111F622227F}"/>
          </ac:cxnSpMkLst>
        </pc:cxnChg>
        <pc:cxnChg chg="add del mod">
          <ac:chgData name="Cao Tianyue" userId="002e49554a3b1526" providerId="LiveId" clId="{74EA75E5-FCE7-4959-A77B-C90FBA40BECA}" dt="2020-11-23T02:55:23.837" v="21"/>
          <ac:cxnSpMkLst>
            <pc:docMk/>
            <pc:sldMk cId="3404830085" sldId="325"/>
            <ac:cxnSpMk id="222" creationId="{2441BF98-3818-43E6-A3A1-1975E5C63E4F}"/>
          </ac:cxnSpMkLst>
        </pc:cxnChg>
        <pc:cxnChg chg="add del mod">
          <ac:chgData name="Cao Tianyue" userId="002e49554a3b1526" providerId="LiveId" clId="{74EA75E5-FCE7-4959-A77B-C90FBA40BECA}" dt="2020-11-23T02:55:23.837" v="21"/>
          <ac:cxnSpMkLst>
            <pc:docMk/>
            <pc:sldMk cId="3404830085" sldId="325"/>
            <ac:cxnSpMk id="233" creationId="{E0D05B26-691C-4A2E-9051-92634C7200F1}"/>
          </ac:cxnSpMkLst>
        </pc:cxnChg>
        <pc:cxnChg chg="add del mod">
          <ac:chgData name="Cao Tianyue" userId="002e49554a3b1526" providerId="LiveId" clId="{74EA75E5-FCE7-4959-A77B-C90FBA40BECA}" dt="2020-11-23T02:55:23.837" v="21"/>
          <ac:cxnSpMkLst>
            <pc:docMk/>
            <pc:sldMk cId="3404830085" sldId="325"/>
            <ac:cxnSpMk id="234" creationId="{3BA32DB2-F1EE-4B7E-9F19-1D6F9688C527}"/>
          </ac:cxnSpMkLst>
        </pc:cxnChg>
        <pc:cxnChg chg="add del mod">
          <ac:chgData name="Cao Tianyue" userId="002e49554a3b1526" providerId="LiveId" clId="{74EA75E5-FCE7-4959-A77B-C90FBA40BECA}" dt="2020-11-23T02:55:23.837" v="21"/>
          <ac:cxnSpMkLst>
            <pc:docMk/>
            <pc:sldMk cId="3404830085" sldId="325"/>
            <ac:cxnSpMk id="235" creationId="{5893CAE0-8BF2-465F-A8BD-B1570A298C2B}"/>
          </ac:cxnSpMkLst>
        </pc:cxnChg>
        <pc:cxnChg chg="add del mod">
          <ac:chgData name="Cao Tianyue" userId="002e49554a3b1526" providerId="LiveId" clId="{74EA75E5-FCE7-4959-A77B-C90FBA40BECA}" dt="2020-11-23T02:55:23.837" v="21"/>
          <ac:cxnSpMkLst>
            <pc:docMk/>
            <pc:sldMk cId="3404830085" sldId="325"/>
            <ac:cxnSpMk id="236" creationId="{CD8863CF-BC64-46A2-BA03-371ACCF7D6E3}"/>
          </ac:cxnSpMkLst>
        </pc:cxnChg>
        <pc:cxnChg chg="add del mod">
          <ac:chgData name="Cao Tianyue" userId="002e49554a3b1526" providerId="LiveId" clId="{74EA75E5-FCE7-4959-A77B-C90FBA40BECA}" dt="2020-11-23T02:55:23.837" v="21"/>
          <ac:cxnSpMkLst>
            <pc:docMk/>
            <pc:sldMk cId="3404830085" sldId="325"/>
            <ac:cxnSpMk id="239" creationId="{B9AF0FBF-ACF1-47EA-8F6D-A1988FE034E2}"/>
          </ac:cxnSpMkLst>
        </pc:cxnChg>
        <pc:cxnChg chg="add del mod">
          <ac:chgData name="Cao Tianyue" userId="002e49554a3b1526" providerId="LiveId" clId="{74EA75E5-FCE7-4959-A77B-C90FBA40BECA}" dt="2020-11-23T02:55:23.837" v="21"/>
          <ac:cxnSpMkLst>
            <pc:docMk/>
            <pc:sldMk cId="3404830085" sldId="325"/>
            <ac:cxnSpMk id="249" creationId="{59D40D55-D5FC-4B69-93FB-18E25BBC4AF6}"/>
          </ac:cxnSpMkLst>
        </pc:cxnChg>
        <pc:cxnChg chg="add del mod">
          <ac:chgData name="Cao Tianyue" userId="002e49554a3b1526" providerId="LiveId" clId="{74EA75E5-FCE7-4959-A77B-C90FBA40BECA}" dt="2020-11-23T02:55:23.837" v="21"/>
          <ac:cxnSpMkLst>
            <pc:docMk/>
            <pc:sldMk cId="3404830085" sldId="325"/>
            <ac:cxnSpMk id="250" creationId="{31B6925A-5A25-4110-82C7-2FE5D7E10662}"/>
          </ac:cxnSpMkLst>
        </pc:cxnChg>
        <pc:cxnChg chg="add del mod">
          <ac:chgData name="Cao Tianyue" userId="002e49554a3b1526" providerId="LiveId" clId="{74EA75E5-FCE7-4959-A77B-C90FBA40BECA}" dt="2020-11-23T02:55:23.837" v="21"/>
          <ac:cxnSpMkLst>
            <pc:docMk/>
            <pc:sldMk cId="3404830085" sldId="325"/>
            <ac:cxnSpMk id="251" creationId="{0B2FB73B-EA88-4A52-AB39-B18EAFFF7B98}"/>
          </ac:cxnSpMkLst>
        </pc:cxnChg>
        <pc:cxnChg chg="add del mod">
          <ac:chgData name="Cao Tianyue" userId="002e49554a3b1526" providerId="LiveId" clId="{74EA75E5-FCE7-4959-A77B-C90FBA40BECA}" dt="2020-11-23T02:55:23.837" v="21"/>
          <ac:cxnSpMkLst>
            <pc:docMk/>
            <pc:sldMk cId="3404830085" sldId="325"/>
            <ac:cxnSpMk id="252" creationId="{7B13E815-A701-465A-AE45-7FD361EE884B}"/>
          </ac:cxnSpMkLst>
        </pc:cxnChg>
        <pc:cxnChg chg="add del mod">
          <ac:chgData name="Cao Tianyue" userId="002e49554a3b1526" providerId="LiveId" clId="{74EA75E5-FCE7-4959-A77B-C90FBA40BECA}" dt="2020-11-23T02:55:23.837" v="21"/>
          <ac:cxnSpMkLst>
            <pc:docMk/>
            <pc:sldMk cId="3404830085" sldId="325"/>
            <ac:cxnSpMk id="253" creationId="{FC561AF6-C3CB-4873-A5B1-6DE8D3CA3EFC}"/>
          </ac:cxnSpMkLst>
        </pc:cxnChg>
        <pc:cxnChg chg="add del mod">
          <ac:chgData name="Cao Tianyue" userId="002e49554a3b1526" providerId="LiveId" clId="{74EA75E5-FCE7-4959-A77B-C90FBA40BECA}" dt="2020-11-23T02:55:23.837" v="21"/>
          <ac:cxnSpMkLst>
            <pc:docMk/>
            <pc:sldMk cId="3404830085" sldId="325"/>
            <ac:cxnSpMk id="255" creationId="{84D5A7E4-1354-40C3-9065-6161C1058F30}"/>
          </ac:cxnSpMkLst>
        </pc:cxnChg>
        <pc:cxnChg chg="add del mod">
          <ac:chgData name="Cao Tianyue" userId="002e49554a3b1526" providerId="LiveId" clId="{74EA75E5-FCE7-4959-A77B-C90FBA40BECA}" dt="2020-11-23T02:55:23.837" v="21"/>
          <ac:cxnSpMkLst>
            <pc:docMk/>
            <pc:sldMk cId="3404830085" sldId="325"/>
            <ac:cxnSpMk id="256" creationId="{CA2979AD-FF7D-41C5-8762-E0DF215310F9}"/>
          </ac:cxnSpMkLst>
        </pc:cxnChg>
        <pc:cxnChg chg="add del mod">
          <ac:chgData name="Cao Tianyue" userId="002e49554a3b1526" providerId="LiveId" clId="{74EA75E5-FCE7-4959-A77B-C90FBA40BECA}" dt="2020-11-23T02:55:23.837" v="21"/>
          <ac:cxnSpMkLst>
            <pc:docMk/>
            <pc:sldMk cId="3404830085" sldId="325"/>
            <ac:cxnSpMk id="274" creationId="{2B4577C9-7109-4310-9883-F201512271C0}"/>
          </ac:cxnSpMkLst>
        </pc:cxnChg>
        <pc:cxnChg chg="add del mod">
          <ac:chgData name="Cao Tianyue" userId="002e49554a3b1526" providerId="LiveId" clId="{74EA75E5-FCE7-4959-A77B-C90FBA40BECA}" dt="2020-11-23T02:55:23.837" v="21"/>
          <ac:cxnSpMkLst>
            <pc:docMk/>
            <pc:sldMk cId="3404830085" sldId="325"/>
            <ac:cxnSpMk id="275" creationId="{C04C59AE-8581-41D6-8D9B-B6AEB9CA99FC}"/>
          </ac:cxnSpMkLst>
        </pc:cxnChg>
        <pc:cxnChg chg="add del mod">
          <ac:chgData name="Cao Tianyue" userId="002e49554a3b1526" providerId="LiveId" clId="{74EA75E5-FCE7-4959-A77B-C90FBA40BECA}" dt="2020-11-23T02:55:23.837" v="21"/>
          <ac:cxnSpMkLst>
            <pc:docMk/>
            <pc:sldMk cId="3404830085" sldId="325"/>
            <ac:cxnSpMk id="276" creationId="{B7EB733F-C035-42B8-BBE6-D036168F0059}"/>
          </ac:cxnSpMkLst>
        </pc:cxnChg>
        <pc:cxnChg chg="add del mod">
          <ac:chgData name="Cao Tianyue" userId="002e49554a3b1526" providerId="LiveId" clId="{74EA75E5-FCE7-4959-A77B-C90FBA40BECA}" dt="2020-11-23T02:55:23.837" v="21"/>
          <ac:cxnSpMkLst>
            <pc:docMk/>
            <pc:sldMk cId="3404830085" sldId="325"/>
            <ac:cxnSpMk id="279" creationId="{A729523D-0686-4EF3-965F-D6F2E40E4664}"/>
          </ac:cxnSpMkLst>
        </pc:cxnChg>
        <pc:cxnChg chg="add del mod">
          <ac:chgData name="Cao Tianyue" userId="002e49554a3b1526" providerId="LiveId" clId="{74EA75E5-FCE7-4959-A77B-C90FBA40BECA}" dt="2020-11-23T02:55:23.837" v="21"/>
          <ac:cxnSpMkLst>
            <pc:docMk/>
            <pc:sldMk cId="3404830085" sldId="325"/>
            <ac:cxnSpMk id="280" creationId="{27C5BB7D-FD32-41B2-A216-FD95345613B8}"/>
          </ac:cxnSpMkLst>
        </pc:cxnChg>
        <pc:cxnChg chg="add del mod">
          <ac:chgData name="Cao Tianyue" userId="002e49554a3b1526" providerId="LiveId" clId="{74EA75E5-FCE7-4959-A77B-C90FBA40BECA}" dt="2020-11-23T02:55:23.837" v="21"/>
          <ac:cxnSpMkLst>
            <pc:docMk/>
            <pc:sldMk cId="3404830085" sldId="325"/>
            <ac:cxnSpMk id="281" creationId="{1FC9DC19-A78E-4B7A-A32B-069CE24763FF}"/>
          </ac:cxnSpMkLst>
        </pc:cxnChg>
        <pc:cxnChg chg="add del mod">
          <ac:chgData name="Cao Tianyue" userId="002e49554a3b1526" providerId="LiveId" clId="{74EA75E5-FCE7-4959-A77B-C90FBA40BECA}" dt="2020-11-23T02:55:23.837" v="21"/>
          <ac:cxnSpMkLst>
            <pc:docMk/>
            <pc:sldMk cId="3404830085" sldId="325"/>
            <ac:cxnSpMk id="282" creationId="{2B06D4FC-151D-46E5-BE68-3F506479B66F}"/>
          </ac:cxnSpMkLst>
        </pc:cxnChg>
        <pc:cxnChg chg="add del mod">
          <ac:chgData name="Cao Tianyue" userId="002e49554a3b1526" providerId="LiveId" clId="{74EA75E5-FCE7-4959-A77B-C90FBA40BECA}" dt="2020-11-23T02:55:23.837" v="21"/>
          <ac:cxnSpMkLst>
            <pc:docMk/>
            <pc:sldMk cId="3404830085" sldId="325"/>
            <ac:cxnSpMk id="284" creationId="{B7A6CE4B-C74B-4A0C-9982-866AFC87D26A}"/>
          </ac:cxnSpMkLst>
        </pc:cxnChg>
        <pc:cxnChg chg="mod">
          <ac:chgData name="Cao Tianyue" userId="002e49554a3b1526" providerId="LiveId" clId="{74EA75E5-FCE7-4959-A77B-C90FBA40BECA}" dt="2020-11-23T02:55:27.301" v="22"/>
          <ac:cxnSpMkLst>
            <pc:docMk/>
            <pc:sldMk cId="3404830085" sldId="325"/>
            <ac:cxnSpMk id="292" creationId="{009F19B5-7C8F-4EAB-BF38-DDB2FB43686A}"/>
          </ac:cxnSpMkLst>
        </pc:cxnChg>
        <pc:cxnChg chg="mod">
          <ac:chgData name="Cao Tianyue" userId="002e49554a3b1526" providerId="LiveId" clId="{74EA75E5-FCE7-4959-A77B-C90FBA40BECA}" dt="2020-11-23T02:55:27.301" v="22"/>
          <ac:cxnSpMkLst>
            <pc:docMk/>
            <pc:sldMk cId="3404830085" sldId="325"/>
            <ac:cxnSpMk id="294" creationId="{0CFB91A1-8648-4135-9B89-F3D78F1FBCB5}"/>
          </ac:cxnSpMkLst>
        </pc:cxnChg>
        <pc:cxnChg chg="mod">
          <ac:chgData name="Cao Tianyue" userId="002e49554a3b1526" providerId="LiveId" clId="{74EA75E5-FCE7-4959-A77B-C90FBA40BECA}" dt="2020-11-23T02:55:27.301" v="22"/>
          <ac:cxnSpMkLst>
            <pc:docMk/>
            <pc:sldMk cId="3404830085" sldId="325"/>
            <ac:cxnSpMk id="296" creationId="{D0FB434E-6F62-472B-8995-2F21FBFAEBDB}"/>
          </ac:cxnSpMkLst>
        </pc:cxnChg>
        <pc:cxnChg chg="add mod">
          <ac:chgData name="Cao Tianyue" userId="002e49554a3b1526" providerId="LiveId" clId="{74EA75E5-FCE7-4959-A77B-C90FBA40BECA}" dt="2020-11-23T02:55:58.920" v="116" actId="164"/>
          <ac:cxnSpMkLst>
            <pc:docMk/>
            <pc:sldMk cId="3404830085" sldId="325"/>
            <ac:cxnSpMk id="305" creationId="{F7BF4D1F-C836-472D-8B21-9A65E2AFCE2C}"/>
          </ac:cxnSpMkLst>
        </pc:cxnChg>
        <pc:cxnChg chg="add mod">
          <ac:chgData name="Cao Tianyue" userId="002e49554a3b1526" providerId="LiveId" clId="{74EA75E5-FCE7-4959-A77B-C90FBA40BECA}" dt="2020-11-23T02:55:58.920" v="116" actId="164"/>
          <ac:cxnSpMkLst>
            <pc:docMk/>
            <pc:sldMk cId="3404830085" sldId="325"/>
            <ac:cxnSpMk id="306" creationId="{B1BA999A-F9A5-4C71-B46F-B0AD3BAE0C52}"/>
          </ac:cxnSpMkLst>
        </pc:cxnChg>
        <pc:cxnChg chg="add mod">
          <ac:chgData name="Cao Tianyue" userId="002e49554a3b1526" providerId="LiveId" clId="{74EA75E5-FCE7-4959-A77B-C90FBA40BECA}" dt="2020-11-23T02:55:58.920" v="116" actId="164"/>
          <ac:cxnSpMkLst>
            <pc:docMk/>
            <pc:sldMk cId="3404830085" sldId="325"/>
            <ac:cxnSpMk id="307" creationId="{B4063679-B17C-4809-8EEF-C99BD3C3B522}"/>
          </ac:cxnSpMkLst>
        </pc:cxnChg>
        <pc:cxnChg chg="add mod">
          <ac:chgData name="Cao Tianyue" userId="002e49554a3b1526" providerId="LiveId" clId="{74EA75E5-FCE7-4959-A77B-C90FBA40BECA}" dt="2020-11-23T02:55:58.920" v="116" actId="164"/>
          <ac:cxnSpMkLst>
            <pc:docMk/>
            <pc:sldMk cId="3404830085" sldId="325"/>
            <ac:cxnSpMk id="308" creationId="{2668B35F-F54C-422D-98F4-6EA1717A9475}"/>
          </ac:cxnSpMkLst>
        </pc:cxnChg>
        <pc:cxnChg chg="add mod">
          <ac:chgData name="Cao Tianyue" userId="002e49554a3b1526" providerId="LiveId" clId="{74EA75E5-FCE7-4959-A77B-C90FBA40BECA}" dt="2020-11-23T02:55:58.920" v="116" actId="164"/>
          <ac:cxnSpMkLst>
            <pc:docMk/>
            <pc:sldMk cId="3404830085" sldId="325"/>
            <ac:cxnSpMk id="309" creationId="{C9335D43-5887-42CA-892A-1002569E829D}"/>
          </ac:cxnSpMkLst>
        </pc:cxnChg>
        <pc:cxnChg chg="add mod">
          <ac:chgData name="Cao Tianyue" userId="002e49554a3b1526" providerId="LiveId" clId="{74EA75E5-FCE7-4959-A77B-C90FBA40BECA}" dt="2020-11-23T02:57:08.214" v="133" actId="255"/>
          <ac:cxnSpMkLst>
            <pc:docMk/>
            <pc:sldMk cId="3404830085" sldId="325"/>
            <ac:cxnSpMk id="312" creationId="{7F4015B1-EA29-4572-BC35-FE3CD38802D3}"/>
          </ac:cxnSpMkLst>
        </pc:cxnChg>
        <pc:cxnChg chg="add mod">
          <ac:chgData name="Cao Tianyue" userId="002e49554a3b1526" providerId="LiveId" clId="{74EA75E5-FCE7-4959-A77B-C90FBA40BECA}" dt="2020-11-23T02:57:08.214" v="133" actId="255"/>
          <ac:cxnSpMkLst>
            <pc:docMk/>
            <pc:sldMk cId="3404830085" sldId="325"/>
            <ac:cxnSpMk id="313" creationId="{20FBCCB2-424E-48E5-8B22-AAFBAE7B54E0}"/>
          </ac:cxnSpMkLst>
        </pc:cxnChg>
        <pc:cxnChg chg="add mod">
          <ac:chgData name="Cao Tianyue" userId="002e49554a3b1526" providerId="LiveId" clId="{74EA75E5-FCE7-4959-A77B-C90FBA40BECA}" dt="2020-11-23T02:55:58.920" v="116" actId="164"/>
          <ac:cxnSpMkLst>
            <pc:docMk/>
            <pc:sldMk cId="3404830085" sldId="325"/>
            <ac:cxnSpMk id="316" creationId="{0EE64A46-9461-48B2-A6B6-54C50D6344C6}"/>
          </ac:cxnSpMkLst>
        </pc:cxnChg>
        <pc:cxnChg chg="add mod">
          <ac:chgData name="Cao Tianyue" userId="002e49554a3b1526" providerId="LiveId" clId="{74EA75E5-FCE7-4959-A77B-C90FBA40BECA}" dt="2020-11-23T02:55:58.920" v="116" actId="164"/>
          <ac:cxnSpMkLst>
            <pc:docMk/>
            <pc:sldMk cId="3404830085" sldId="325"/>
            <ac:cxnSpMk id="327" creationId="{01996F11-2629-4438-9ECB-A77073F3805F}"/>
          </ac:cxnSpMkLst>
        </pc:cxnChg>
        <pc:cxnChg chg="add mod">
          <ac:chgData name="Cao Tianyue" userId="002e49554a3b1526" providerId="LiveId" clId="{74EA75E5-FCE7-4959-A77B-C90FBA40BECA}" dt="2020-11-23T02:55:58.920" v="116" actId="164"/>
          <ac:cxnSpMkLst>
            <pc:docMk/>
            <pc:sldMk cId="3404830085" sldId="325"/>
            <ac:cxnSpMk id="328" creationId="{2C617867-1717-4443-BD58-E77880CEB7EF}"/>
          </ac:cxnSpMkLst>
        </pc:cxnChg>
        <pc:cxnChg chg="add mod">
          <ac:chgData name="Cao Tianyue" userId="002e49554a3b1526" providerId="LiveId" clId="{74EA75E5-FCE7-4959-A77B-C90FBA40BECA}" dt="2020-11-23T02:55:58.920" v="116" actId="164"/>
          <ac:cxnSpMkLst>
            <pc:docMk/>
            <pc:sldMk cId="3404830085" sldId="325"/>
            <ac:cxnSpMk id="329" creationId="{E02B2DAA-D853-4B1C-BDDE-E2357D70A6C9}"/>
          </ac:cxnSpMkLst>
        </pc:cxnChg>
        <pc:cxnChg chg="add mod">
          <ac:chgData name="Cao Tianyue" userId="002e49554a3b1526" providerId="LiveId" clId="{74EA75E5-FCE7-4959-A77B-C90FBA40BECA}" dt="2020-11-23T02:57:08.214" v="133" actId="255"/>
          <ac:cxnSpMkLst>
            <pc:docMk/>
            <pc:sldMk cId="3404830085" sldId="325"/>
            <ac:cxnSpMk id="330" creationId="{7550835F-91B9-4A5A-A384-9EA667536F36}"/>
          </ac:cxnSpMkLst>
        </pc:cxnChg>
        <pc:cxnChg chg="add mod">
          <ac:chgData name="Cao Tianyue" userId="002e49554a3b1526" providerId="LiveId" clId="{74EA75E5-FCE7-4959-A77B-C90FBA40BECA}" dt="2020-11-23T02:55:58.920" v="116" actId="164"/>
          <ac:cxnSpMkLst>
            <pc:docMk/>
            <pc:sldMk cId="3404830085" sldId="325"/>
            <ac:cxnSpMk id="333" creationId="{CE6C3CF4-FB08-450E-BD8F-3A8395B5FE70}"/>
          </ac:cxnSpMkLst>
        </pc:cxnChg>
        <pc:cxnChg chg="add mod">
          <ac:chgData name="Cao Tianyue" userId="002e49554a3b1526" providerId="LiveId" clId="{74EA75E5-FCE7-4959-A77B-C90FBA40BECA}" dt="2020-11-23T02:55:58.920" v="116" actId="164"/>
          <ac:cxnSpMkLst>
            <pc:docMk/>
            <pc:sldMk cId="3404830085" sldId="325"/>
            <ac:cxnSpMk id="343" creationId="{5820E9B3-C306-4E17-BDAA-610566FF40DD}"/>
          </ac:cxnSpMkLst>
        </pc:cxnChg>
        <pc:cxnChg chg="add mod">
          <ac:chgData name="Cao Tianyue" userId="002e49554a3b1526" providerId="LiveId" clId="{74EA75E5-FCE7-4959-A77B-C90FBA40BECA}" dt="2020-11-23T02:55:58.920" v="116" actId="164"/>
          <ac:cxnSpMkLst>
            <pc:docMk/>
            <pc:sldMk cId="3404830085" sldId="325"/>
            <ac:cxnSpMk id="344" creationId="{38136033-7F6C-4634-8BCF-B42479D3841F}"/>
          </ac:cxnSpMkLst>
        </pc:cxnChg>
        <pc:cxnChg chg="add mod">
          <ac:chgData name="Cao Tianyue" userId="002e49554a3b1526" providerId="LiveId" clId="{74EA75E5-FCE7-4959-A77B-C90FBA40BECA}" dt="2020-11-23T02:55:58.920" v="116" actId="164"/>
          <ac:cxnSpMkLst>
            <pc:docMk/>
            <pc:sldMk cId="3404830085" sldId="325"/>
            <ac:cxnSpMk id="345" creationId="{240D6E45-5F05-4A26-AD93-C4BADFD2DFA9}"/>
          </ac:cxnSpMkLst>
        </pc:cxnChg>
        <pc:cxnChg chg="add mod">
          <ac:chgData name="Cao Tianyue" userId="002e49554a3b1526" providerId="LiveId" clId="{74EA75E5-FCE7-4959-A77B-C90FBA40BECA}" dt="2020-11-23T02:55:58.920" v="116" actId="164"/>
          <ac:cxnSpMkLst>
            <pc:docMk/>
            <pc:sldMk cId="3404830085" sldId="325"/>
            <ac:cxnSpMk id="346" creationId="{2BAF970C-50BF-4230-9A42-C2041F59533D}"/>
          </ac:cxnSpMkLst>
        </pc:cxnChg>
        <pc:cxnChg chg="add mod">
          <ac:chgData name="Cao Tianyue" userId="002e49554a3b1526" providerId="LiveId" clId="{74EA75E5-FCE7-4959-A77B-C90FBA40BECA}" dt="2020-11-23T02:55:58.920" v="116" actId="164"/>
          <ac:cxnSpMkLst>
            <pc:docMk/>
            <pc:sldMk cId="3404830085" sldId="325"/>
            <ac:cxnSpMk id="347" creationId="{3A17A19A-56C6-4CFE-ACFB-96E9D7720BF8}"/>
          </ac:cxnSpMkLst>
        </pc:cxnChg>
        <pc:cxnChg chg="add mod">
          <ac:chgData name="Cao Tianyue" userId="002e49554a3b1526" providerId="LiveId" clId="{74EA75E5-FCE7-4959-A77B-C90FBA40BECA}" dt="2020-11-23T02:55:58.920" v="116" actId="164"/>
          <ac:cxnSpMkLst>
            <pc:docMk/>
            <pc:sldMk cId="3404830085" sldId="325"/>
            <ac:cxnSpMk id="349" creationId="{4206134C-30F7-4B35-BE5C-1DFDAB43536C}"/>
          </ac:cxnSpMkLst>
        </pc:cxnChg>
        <pc:cxnChg chg="add mod">
          <ac:chgData name="Cao Tianyue" userId="002e49554a3b1526" providerId="LiveId" clId="{74EA75E5-FCE7-4959-A77B-C90FBA40BECA}" dt="2020-11-23T02:55:58.920" v="116" actId="164"/>
          <ac:cxnSpMkLst>
            <pc:docMk/>
            <pc:sldMk cId="3404830085" sldId="325"/>
            <ac:cxnSpMk id="350" creationId="{6294C873-1E55-4404-A79F-79AE1F2B8A5C}"/>
          </ac:cxnSpMkLst>
        </pc:cxnChg>
        <pc:cxnChg chg="add mod">
          <ac:chgData name="Cao Tianyue" userId="002e49554a3b1526" providerId="LiveId" clId="{74EA75E5-FCE7-4959-A77B-C90FBA40BECA}" dt="2020-11-23T02:55:58.920" v="116" actId="164"/>
          <ac:cxnSpMkLst>
            <pc:docMk/>
            <pc:sldMk cId="3404830085" sldId="325"/>
            <ac:cxnSpMk id="368" creationId="{1B35FD96-01B9-4358-8277-D3950164A5CB}"/>
          </ac:cxnSpMkLst>
        </pc:cxnChg>
        <pc:cxnChg chg="add mod">
          <ac:chgData name="Cao Tianyue" userId="002e49554a3b1526" providerId="LiveId" clId="{74EA75E5-FCE7-4959-A77B-C90FBA40BECA}" dt="2020-11-23T02:55:58.920" v="116" actId="164"/>
          <ac:cxnSpMkLst>
            <pc:docMk/>
            <pc:sldMk cId="3404830085" sldId="325"/>
            <ac:cxnSpMk id="369" creationId="{71D3424D-E840-4ADD-9462-FFBFCF57E20D}"/>
          </ac:cxnSpMkLst>
        </pc:cxnChg>
        <pc:cxnChg chg="add mod">
          <ac:chgData name="Cao Tianyue" userId="002e49554a3b1526" providerId="LiveId" clId="{74EA75E5-FCE7-4959-A77B-C90FBA40BECA}" dt="2020-11-23T02:55:58.920" v="116" actId="164"/>
          <ac:cxnSpMkLst>
            <pc:docMk/>
            <pc:sldMk cId="3404830085" sldId="325"/>
            <ac:cxnSpMk id="370" creationId="{99CF1E1A-DF67-4D87-BED9-6129FB31B266}"/>
          </ac:cxnSpMkLst>
        </pc:cxnChg>
        <pc:cxnChg chg="add mod">
          <ac:chgData name="Cao Tianyue" userId="002e49554a3b1526" providerId="LiveId" clId="{74EA75E5-FCE7-4959-A77B-C90FBA40BECA}" dt="2020-11-23T02:57:08.214" v="133" actId="255"/>
          <ac:cxnSpMkLst>
            <pc:docMk/>
            <pc:sldMk cId="3404830085" sldId="325"/>
            <ac:cxnSpMk id="373" creationId="{0A0846B3-F22D-4AE8-B41D-DF877E8D0456}"/>
          </ac:cxnSpMkLst>
        </pc:cxnChg>
        <pc:cxnChg chg="add mod">
          <ac:chgData name="Cao Tianyue" userId="002e49554a3b1526" providerId="LiveId" clId="{74EA75E5-FCE7-4959-A77B-C90FBA40BECA}" dt="2020-11-23T02:55:58.920" v="116" actId="164"/>
          <ac:cxnSpMkLst>
            <pc:docMk/>
            <pc:sldMk cId="3404830085" sldId="325"/>
            <ac:cxnSpMk id="374" creationId="{7106F6AE-D7F7-4BB7-A6F8-A6A74B628CE4}"/>
          </ac:cxnSpMkLst>
        </pc:cxnChg>
        <pc:cxnChg chg="add mod">
          <ac:chgData name="Cao Tianyue" userId="002e49554a3b1526" providerId="LiveId" clId="{74EA75E5-FCE7-4959-A77B-C90FBA40BECA}" dt="2020-11-23T02:55:58.920" v="116" actId="164"/>
          <ac:cxnSpMkLst>
            <pc:docMk/>
            <pc:sldMk cId="3404830085" sldId="325"/>
            <ac:cxnSpMk id="375" creationId="{4791674C-FB22-4415-A32E-7EAA38F1B61C}"/>
          </ac:cxnSpMkLst>
        </pc:cxnChg>
        <pc:cxnChg chg="add mod">
          <ac:chgData name="Cao Tianyue" userId="002e49554a3b1526" providerId="LiveId" clId="{74EA75E5-FCE7-4959-A77B-C90FBA40BECA}" dt="2020-11-23T02:55:58.920" v="116" actId="164"/>
          <ac:cxnSpMkLst>
            <pc:docMk/>
            <pc:sldMk cId="3404830085" sldId="325"/>
            <ac:cxnSpMk id="376" creationId="{A1AFC17B-5296-4CE9-ABB7-2E86F0FFB155}"/>
          </ac:cxnSpMkLst>
        </pc:cxnChg>
        <pc:cxnChg chg="add mod">
          <ac:chgData name="Cao Tianyue" userId="002e49554a3b1526" providerId="LiveId" clId="{74EA75E5-FCE7-4959-A77B-C90FBA40BECA}" dt="2020-11-23T02:55:58.920" v="116" actId="164"/>
          <ac:cxnSpMkLst>
            <pc:docMk/>
            <pc:sldMk cId="3404830085" sldId="325"/>
            <ac:cxnSpMk id="378" creationId="{0E7DD2A3-77BF-46C9-85BF-FC1C695BF930}"/>
          </ac:cxnSpMkLst>
        </pc:cxnChg>
      </pc:sldChg>
      <pc:sldChg chg="addSp delSp modSp new mod modClrScheme chgLayout modNotesTx">
        <pc:chgData name="Cao Tianyue" userId="002e49554a3b1526" providerId="LiveId" clId="{74EA75E5-FCE7-4959-A77B-C90FBA40BECA}" dt="2020-11-25T04:58:36.695" v="4921" actId="20577"/>
        <pc:sldMkLst>
          <pc:docMk/>
          <pc:sldMk cId="2489269662" sldId="326"/>
        </pc:sldMkLst>
        <pc:spChg chg="del mod ord">
          <ac:chgData name="Cao Tianyue" userId="002e49554a3b1526" providerId="LiveId" clId="{74EA75E5-FCE7-4959-A77B-C90FBA40BECA}" dt="2020-11-23T08:58:16.801" v="272" actId="700"/>
          <ac:spMkLst>
            <pc:docMk/>
            <pc:sldMk cId="2489269662" sldId="326"/>
            <ac:spMk id="2" creationId="{80928B2D-9772-4786-B67A-71096602AE67}"/>
          </ac:spMkLst>
        </pc:spChg>
        <pc:spChg chg="del">
          <ac:chgData name="Cao Tianyue" userId="002e49554a3b1526" providerId="LiveId" clId="{74EA75E5-FCE7-4959-A77B-C90FBA40BECA}" dt="2020-11-23T08:58:16.801" v="272" actId="700"/>
          <ac:spMkLst>
            <pc:docMk/>
            <pc:sldMk cId="2489269662" sldId="326"/>
            <ac:spMk id="3" creationId="{FEF6E041-42EB-4D02-B7F3-8F7C83544DFB}"/>
          </ac:spMkLst>
        </pc:spChg>
        <pc:spChg chg="del">
          <ac:chgData name="Cao Tianyue" userId="002e49554a3b1526" providerId="LiveId" clId="{74EA75E5-FCE7-4959-A77B-C90FBA40BECA}" dt="2020-11-23T08:58:16.801" v="272" actId="700"/>
          <ac:spMkLst>
            <pc:docMk/>
            <pc:sldMk cId="2489269662" sldId="326"/>
            <ac:spMk id="4" creationId="{D1E188ED-E79B-4BFC-A2A5-E8A9D1ADD7BE}"/>
          </ac:spMkLst>
        </pc:spChg>
        <pc:spChg chg="add del mod ord">
          <ac:chgData name="Cao Tianyue" userId="002e49554a3b1526" providerId="LiveId" clId="{74EA75E5-FCE7-4959-A77B-C90FBA40BECA}" dt="2020-11-23T08:58:21.382" v="275" actId="478"/>
          <ac:spMkLst>
            <pc:docMk/>
            <pc:sldMk cId="2489269662" sldId="326"/>
            <ac:spMk id="5" creationId="{2093DEB5-0361-4FFC-8E7C-1B95FAE3FEF2}"/>
          </ac:spMkLst>
        </pc:spChg>
        <pc:spChg chg="mod">
          <ac:chgData name="Cao Tianyue" userId="002e49554a3b1526" providerId="LiveId" clId="{74EA75E5-FCE7-4959-A77B-C90FBA40BECA}" dt="2020-11-23T08:58:18.310" v="273"/>
          <ac:spMkLst>
            <pc:docMk/>
            <pc:sldMk cId="2489269662" sldId="326"/>
            <ac:spMk id="7" creationId="{4E31F0AE-B04D-41E7-BA77-4AB5D8FA36D8}"/>
          </ac:spMkLst>
        </pc:spChg>
        <pc:spChg chg="mod">
          <ac:chgData name="Cao Tianyue" userId="002e49554a3b1526" providerId="LiveId" clId="{74EA75E5-FCE7-4959-A77B-C90FBA40BECA}" dt="2020-11-23T08:58:18.310" v="273"/>
          <ac:spMkLst>
            <pc:docMk/>
            <pc:sldMk cId="2489269662" sldId="326"/>
            <ac:spMk id="9" creationId="{7C2A911F-B41C-4CCB-BAF2-179D4DC4DDC1}"/>
          </ac:spMkLst>
        </pc:spChg>
        <pc:spChg chg="mod">
          <ac:chgData name="Cao Tianyue" userId="002e49554a3b1526" providerId="LiveId" clId="{74EA75E5-FCE7-4959-A77B-C90FBA40BECA}" dt="2020-11-23T08:58:18.310" v="273"/>
          <ac:spMkLst>
            <pc:docMk/>
            <pc:sldMk cId="2489269662" sldId="326"/>
            <ac:spMk id="11" creationId="{D28092D9-EA0B-4157-AE11-3480FFD510CF}"/>
          </ac:spMkLst>
        </pc:spChg>
        <pc:spChg chg="mod">
          <ac:chgData name="Cao Tianyue" userId="002e49554a3b1526" providerId="LiveId" clId="{74EA75E5-FCE7-4959-A77B-C90FBA40BECA}" dt="2020-11-23T08:58:18.310" v="273"/>
          <ac:spMkLst>
            <pc:docMk/>
            <pc:sldMk cId="2489269662" sldId="326"/>
            <ac:spMk id="13" creationId="{1C2D6981-F7A8-4C2B-935A-19D244045355}"/>
          </ac:spMkLst>
        </pc:spChg>
        <pc:spChg chg="mod">
          <ac:chgData name="Cao Tianyue" userId="002e49554a3b1526" providerId="LiveId" clId="{74EA75E5-FCE7-4959-A77B-C90FBA40BECA}" dt="2020-11-23T08:58:18.310" v="273"/>
          <ac:spMkLst>
            <pc:docMk/>
            <pc:sldMk cId="2489269662" sldId="326"/>
            <ac:spMk id="16" creationId="{64D788B5-88E4-439B-B99A-3179E461900A}"/>
          </ac:spMkLst>
        </pc:spChg>
        <pc:spChg chg="mod">
          <ac:chgData name="Cao Tianyue" userId="002e49554a3b1526" providerId="LiveId" clId="{74EA75E5-FCE7-4959-A77B-C90FBA40BECA}" dt="2020-11-23T08:58:18.310" v="273"/>
          <ac:spMkLst>
            <pc:docMk/>
            <pc:sldMk cId="2489269662" sldId="326"/>
            <ac:spMk id="17" creationId="{5C8D54B4-9173-40CB-9329-12B9695EE67E}"/>
          </ac:spMkLst>
        </pc:spChg>
        <pc:spChg chg="mod">
          <ac:chgData name="Cao Tianyue" userId="002e49554a3b1526" providerId="LiveId" clId="{74EA75E5-FCE7-4959-A77B-C90FBA40BECA}" dt="2020-11-23T08:58:18.310" v="273"/>
          <ac:spMkLst>
            <pc:docMk/>
            <pc:sldMk cId="2489269662" sldId="326"/>
            <ac:spMk id="18" creationId="{126B515A-57E1-4969-9590-06EDD57343D2}"/>
          </ac:spMkLst>
        </pc:spChg>
        <pc:spChg chg="mod">
          <ac:chgData name="Cao Tianyue" userId="002e49554a3b1526" providerId="LiveId" clId="{74EA75E5-FCE7-4959-A77B-C90FBA40BECA}" dt="2020-11-23T08:58:18.310" v="273"/>
          <ac:spMkLst>
            <pc:docMk/>
            <pc:sldMk cId="2489269662" sldId="326"/>
            <ac:spMk id="19" creationId="{2EBD4BE4-858E-40EB-9125-C7D6D93C8025}"/>
          </ac:spMkLst>
        </pc:spChg>
        <pc:spChg chg="mod">
          <ac:chgData name="Cao Tianyue" userId="002e49554a3b1526" providerId="LiveId" clId="{74EA75E5-FCE7-4959-A77B-C90FBA40BECA}" dt="2020-11-23T08:58:18.310" v="273"/>
          <ac:spMkLst>
            <pc:docMk/>
            <pc:sldMk cId="2489269662" sldId="326"/>
            <ac:spMk id="20" creationId="{1F584B1C-77E9-4125-9D56-F616E040A0BD}"/>
          </ac:spMkLst>
        </pc:spChg>
        <pc:spChg chg="mod">
          <ac:chgData name="Cao Tianyue" userId="002e49554a3b1526" providerId="LiveId" clId="{74EA75E5-FCE7-4959-A77B-C90FBA40BECA}" dt="2020-11-23T08:58:18.310" v="273"/>
          <ac:spMkLst>
            <pc:docMk/>
            <pc:sldMk cId="2489269662" sldId="326"/>
            <ac:spMk id="22" creationId="{C9169E7A-9AD2-437F-8EE0-F8748BFAACC2}"/>
          </ac:spMkLst>
        </pc:spChg>
        <pc:spChg chg="mod">
          <ac:chgData name="Cao Tianyue" userId="002e49554a3b1526" providerId="LiveId" clId="{74EA75E5-FCE7-4959-A77B-C90FBA40BECA}" dt="2020-11-23T08:58:18.310" v="273"/>
          <ac:spMkLst>
            <pc:docMk/>
            <pc:sldMk cId="2489269662" sldId="326"/>
            <ac:spMk id="23" creationId="{A6EC3002-81F1-451F-8572-901F7A2D5B5B}"/>
          </ac:spMkLst>
        </pc:spChg>
        <pc:spChg chg="mod">
          <ac:chgData name="Cao Tianyue" userId="002e49554a3b1526" providerId="LiveId" clId="{74EA75E5-FCE7-4959-A77B-C90FBA40BECA}" dt="2020-11-23T08:58:18.310" v="273"/>
          <ac:spMkLst>
            <pc:docMk/>
            <pc:sldMk cId="2489269662" sldId="326"/>
            <ac:spMk id="24" creationId="{F8D52EBE-9A56-4D9E-B227-4A7C465F7820}"/>
          </ac:spMkLst>
        </pc:spChg>
        <pc:spChg chg="mod">
          <ac:chgData name="Cao Tianyue" userId="002e49554a3b1526" providerId="LiveId" clId="{74EA75E5-FCE7-4959-A77B-C90FBA40BECA}" dt="2020-11-23T08:58:18.310" v="273"/>
          <ac:spMkLst>
            <pc:docMk/>
            <pc:sldMk cId="2489269662" sldId="326"/>
            <ac:spMk id="25" creationId="{5EB5A6B3-C0DD-4FFC-80F5-ED0375B66E1B}"/>
          </ac:spMkLst>
        </pc:spChg>
        <pc:spChg chg="mod">
          <ac:chgData name="Cao Tianyue" userId="002e49554a3b1526" providerId="LiveId" clId="{74EA75E5-FCE7-4959-A77B-C90FBA40BECA}" dt="2020-11-23T08:58:18.310" v="273"/>
          <ac:spMkLst>
            <pc:docMk/>
            <pc:sldMk cId="2489269662" sldId="326"/>
            <ac:spMk id="26" creationId="{27B0E76E-81E0-4AA8-9A27-35D79166EB7F}"/>
          </ac:spMkLst>
        </pc:spChg>
        <pc:spChg chg="mod">
          <ac:chgData name="Cao Tianyue" userId="002e49554a3b1526" providerId="LiveId" clId="{74EA75E5-FCE7-4959-A77B-C90FBA40BECA}" dt="2020-11-23T08:58:18.310" v="273"/>
          <ac:spMkLst>
            <pc:docMk/>
            <pc:sldMk cId="2489269662" sldId="326"/>
            <ac:spMk id="27" creationId="{CC6CEF15-8C9E-4679-9872-D4C506F6FA66}"/>
          </ac:spMkLst>
        </pc:spChg>
        <pc:spChg chg="mod">
          <ac:chgData name="Cao Tianyue" userId="002e49554a3b1526" providerId="LiveId" clId="{74EA75E5-FCE7-4959-A77B-C90FBA40BECA}" dt="2020-11-23T08:58:18.310" v="273"/>
          <ac:spMkLst>
            <pc:docMk/>
            <pc:sldMk cId="2489269662" sldId="326"/>
            <ac:spMk id="28" creationId="{DFC89C8A-682E-4BB7-8F5D-1CA8B2617DC2}"/>
          </ac:spMkLst>
        </pc:spChg>
        <pc:spChg chg="mod">
          <ac:chgData name="Cao Tianyue" userId="002e49554a3b1526" providerId="LiveId" clId="{74EA75E5-FCE7-4959-A77B-C90FBA40BECA}" dt="2020-11-23T08:58:18.310" v="273"/>
          <ac:spMkLst>
            <pc:docMk/>
            <pc:sldMk cId="2489269662" sldId="326"/>
            <ac:spMk id="34" creationId="{DE3055CD-1BF4-466E-BF3D-7527D4B4CAC5}"/>
          </ac:spMkLst>
        </pc:spChg>
        <pc:spChg chg="mod">
          <ac:chgData name="Cao Tianyue" userId="002e49554a3b1526" providerId="LiveId" clId="{74EA75E5-FCE7-4959-A77B-C90FBA40BECA}" dt="2020-11-23T08:58:18.310" v="273"/>
          <ac:spMkLst>
            <pc:docMk/>
            <pc:sldMk cId="2489269662" sldId="326"/>
            <ac:spMk id="35" creationId="{AB639822-ABA5-4A86-9DA2-10E7B10BB3C2}"/>
          </ac:spMkLst>
        </pc:spChg>
        <pc:spChg chg="mod">
          <ac:chgData name="Cao Tianyue" userId="002e49554a3b1526" providerId="LiveId" clId="{74EA75E5-FCE7-4959-A77B-C90FBA40BECA}" dt="2020-11-23T08:58:18.310" v="273"/>
          <ac:spMkLst>
            <pc:docMk/>
            <pc:sldMk cId="2489269662" sldId="326"/>
            <ac:spMk id="38" creationId="{5FE1EDEF-4221-4B90-B296-AAD9A1BFF709}"/>
          </ac:spMkLst>
        </pc:spChg>
        <pc:spChg chg="mod">
          <ac:chgData name="Cao Tianyue" userId="002e49554a3b1526" providerId="LiveId" clId="{74EA75E5-FCE7-4959-A77B-C90FBA40BECA}" dt="2020-11-23T08:58:18.310" v="273"/>
          <ac:spMkLst>
            <pc:docMk/>
            <pc:sldMk cId="2489269662" sldId="326"/>
            <ac:spMk id="39" creationId="{9DBA9FF6-5C90-4F44-A42A-325C96517101}"/>
          </ac:spMkLst>
        </pc:spChg>
        <pc:spChg chg="mod">
          <ac:chgData name="Cao Tianyue" userId="002e49554a3b1526" providerId="LiveId" clId="{74EA75E5-FCE7-4959-A77B-C90FBA40BECA}" dt="2020-11-23T08:58:18.310" v="273"/>
          <ac:spMkLst>
            <pc:docMk/>
            <pc:sldMk cId="2489269662" sldId="326"/>
            <ac:spMk id="41" creationId="{BEF4947F-2330-47DC-918F-548A07BCCF22}"/>
          </ac:spMkLst>
        </pc:spChg>
        <pc:spChg chg="mod">
          <ac:chgData name="Cao Tianyue" userId="002e49554a3b1526" providerId="LiveId" clId="{74EA75E5-FCE7-4959-A77B-C90FBA40BECA}" dt="2020-11-23T08:58:18.310" v="273"/>
          <ac:spMkLst>
            <pc:docMk/>
            <pc:sldMk cId="2489269662" sldId="326"/>
            <ac:spMk id="42" creationId="{881DB474-EC18-4731-B541-43F8D96D2EBF}"/>
          </ac:spMkLst>
        </pc:spChg>
        <pc:spChg chg="mod">
          <ac:chgData name="Cao Tianyue" userId="002e49554a3b1526" providerId="LiveId" clId="{74EA75E5-FCE7-4959-A77B-C90FBA40BECA}" dt="2020-11-23T08:58:18.310" v="273"/>
          <ac:spMkLst>
            <pc:docMk/>
            <pc:sldMk cId="2489269662" sldId="326"/>
            <ac:spMk id="43" creationId="{06672B39-C09B-46E2-94F0-B1F640255CDE}"/>
          </ac:spMkLst>
        </pc:spChg>
        <pc:spChg chg="mod">
          <ac:chgData name="Cao Tianyue" userId="002e49554a3b1526" providerId="LiveId" clId="{74EA75E5-FCE7-4959-A77B-C90FBA40BECA}" dt="2020-11-23T08:58:18.310" v="273"/>
          <ac:spMkLst>
            <pc:docMk/>
            <pc:sldMk cId="2489269662" sldId="326"/>
            <ac:spMk id="44" creationId="{915F5D11-35B0-49B2-AE18-9101B693DEC3}"/>
          </ac:spMkLst>
        </pc:spChg>
        <pc:spChg chg="mod">
          <ac:chgData name="Cao Tianyue" userId="002e49554a3b1526" providerId="LiveId" clId="{74EA75E5-FCE7-4959-A77B-C90FBA40BECA}" dt="2020-11-23T08:58:18.310" v="273"/>
          <ac:spMkLst>
            <pc:docMk/>
            <pc:sldMk cId="2489269662" sldId="326"/>
            <ac:spMk id="45" creationId="{1F15A75B-305F-4B40-BA33-106A91C8427B}"/>
          </ac:spMkLst>
        </pc:spChg>
        <pc:spChg chg="mod">
          <ac:chgData name="Cao Tianyue" userId="002e49554a3b1526" providerId="LiveId" clId="{74EA75E5-FCE7-4959-A77B-C90FBA40BECA}" dt="2020-11-23T08:58:18.310" v="273"/>
          <ac:spMkLst>
            <pc:docMk/>
            <pc:sldMk cId="2489269662" sldId="326"/>
            <ac:spMk id="51" creationId="{846A116D-24DD-4005-BF96-FB2250FB9A93}"/>
          </ac:spMkLst>
        </pc:spChg>
        <pc:spChg chg="mod">
          <ac:chgData name="Cao Tianyue" userId="002e49554a3b1526" providerId="LiveId" clId="{74EA75E5-FCE7-4959-A77B-C90FBA40BECA}" dt="2020-11-23T08:58:18.310" v="273"/>
          <ac:spMkLst>
            <pc:docMk/>
            <pc:sldMk cId="2489269662" sldId="326"/>
            <ac:spMk id="52" creationId="{FDD6CF52-AE5B-40D8-997C-ADA3D11FDE54}"/>
          </ac:spMkLst>
        </pc:spChg>
        <pc:spChg chg="mod">
          <ac:chgData name="Cao Tianyue" userId="002e49554a3b1526" providerId="LiveId" clId="{74EA75E5-FCE7-4959-A77B-C90FBA40BECA}" dt="2020-11-23T08:58:18.310" v="273"/>
          <ac:spMkLst>
            <pc:docMk/>
            <pc:sldMk cId="2489269662" sldId="326"/>
            <ac:spMk id="54" creationId="{A81D1DD5-DB69-4FE1-9FC6-0ACD3BA2C1A1}"/>
          </ac:spMkLst>
        </pc:spChg>
        <pc:spChg chg="mod">
          <ac:chgData name="Cao Tianyue" userId="002e49554a3b1526" providerId="LiveId" clId="{74EA75E5-FCE7-4959-A77B-C90FBA40BECA}" dt="2020-11-23T08:58:18.310" v="273"/>
          <ac:spMkLst>
            <pc:docMk/>
            <pc:sldMk cId="2489269662" sldId="326"/>
            <ac:spMk id="55" creationId="{4ED8AF17-721F-433C-A398-89C4BBF4F337}"/>
          </ac:spMkLst>
        </pc:spChg>
        <pc:spChg chg="mod">
          <ac:chgData name="Cao Tianyue" userId="002e49554a3b1526" providerId="LiveId" clId="{74EA75E5-FCE7-4959-A77B-C90FBA40BECA}" dt="2020-11-23T08:58:18.310" v="273"/>
          <ac:spMkLst>
            <pc:docMk/>
            <pc:sldMk cId="2489269662" sldId="326"/>
            <ac:spMk id="56" creationId="{C112130C-98E1-447F-8410-54938209C306}"/>
          </ac:spMkLst>
        </pc:spChg>
        <pc:spChg chg="mod">
          <ac:chgData name="Cao Tianyue" userId="002e49554a3b1526" providerId="LiveId" clId="{74EA75E5-FCE7-4959-A77B-C90FBA40BECA}" dt="2020-11-23T08:58:18.310" v="273"/>
          <ac:spMkLst>
            <pc:docMk/>
            <pc:sldMk cId="2489269662" sldId="326"/>
            <ac:spMk id="57" creationId="{6DDB0865-C187-4680-9F0B-1BD02C0944B6}"/>
          </ac:spMkLst>
        </pc:spChg>
        <pc:spChg chg="mod">
          <ac:chgData name="Cao Tianyue" userId="002e49554a3b1526" providerId="LiveId" clId="{74EA75E5-FCE7-4959-A77B-C90FBA40BECA}" dt="2020-11-23T08:58:18.310" v="273"/>
          <ac:spMkLst>
            <pc:docMk/>
            <pc:sldMk cId="2489269662" sldId="326"/>
            <ac:spMk id="64" creationId="{45BD9BED-8AE8-43B3-97C6-AD4CD61D420C}"/>
          </ac:spMkLst>
        </pc:spChg>
        <pc:spChg chg="mod">
          <ac:chgData name="Cao Tianyue" userId="002e49554a3b1526" providerId="LiveId" clId="{74EA75E5-FCE7-4959-A77B-C90FBA40BECA}" dt="2020-11-23T08:58:18.310" v="273"/>
          <ac:spMkLst>
            <pc:docMk/>
            <pc:sldMk cId="2489269662" sldId="326"/>
            <ac:spMk id="67" creationId="{622D4AEB-2776-4507-897C-0565C97F728F}"/>
          </ac:spMkLst>
        </pc:spChg>
        <pc:spChg chg="mod">
          <ac:chgData name="Cao Tianyue" userId="002e49554a3b1526" providerId="LiveId" clId="{74EA75E5-FCE7-4959-A77B-C90FBA40BECA}" dt="2020-11-23T08:58:18.310" v="273"/>
          <ac:spMkLst>
            <pc:docMk/>
            <pc:sldMk cId="2489269662" sldId="326"/>
            <ac:spMk id="68" creationId="{198CD5E2-E372-4CB8-8CD5-34A8EE3DA9F2}"/>
          </ac:spMkLst>
        </pc:spChg>
        <pc:spChg chg="mod">
          <ac:chgData name="Cao Tianyue" userId="002e49554a3b1526" providerId="LiveId" clId="{74EA75E5-FCE7-4959-A77B-C90FBA40BECA}" dt="2020-11-23T08:58:18.310" v="273"/>
          <ac:spMkLst>
            <pc:docMk/>
            <pc:sldMk cId="2489269662" sldId="326"/>
            <ac:spMk id="69" creationId="{72010039-56E4-4F48-8E83-790348053E49}"/>
          </ac:spMkLst>
        </pc:spChg>
        <pc:spChg chg="mod">
          <ac:chgData name="Cao Tianyue" userId="002e49554a3b1526" providerId="LiveId" clId="{74EA75E5-FCE7-4959-A77B-C90FBA40BECA}" dt="2020-11-23T08:58:18.310" v="273"/>
          <ac:spMkLst>
            <pc:docMk/>
            <pc:sldMk cId="2489269662" sldId="326"/>
            <ac:spMk id="70" creationId="{52F98A7B-BB6C-4A05-85BD-832B98D77F39}"/>
          </ac:spMkLst>
        </pc:spChg>
        <pc:spChg chg="mod">
          <ac:chgData name="Cao Tianyue" userId="002e49554a3b1526" providerId="LiveId" clId="{74EA75E5-FCE7-4959-A77B-C90FBA40BECA}" dt="2020-11-23T08:58:18.310" v="273"/>
          <ac:spMkLst>
            <pc:docMk/>
            <pc:sldMk cId="2489269662" sldId="326"/>
            <ac:spMk id="71" creationId="{4131E629-E281-4095-A848-984876301373}"/>
          </ac:spMkLst>
        </pc:spChg>
        <pc:spChg chg="mod">
          <ac:chgData name="Cao Tianyue" userId="002e49554a3b1526" providerId="LiveId" clId="{74EA75E5-FCE7-4959-A77B-C90FBA40BECA}" dt="2020-11-23T08:58:18.310" v="273"/>
          <ac:spMkLst>
            <pc:docMk/>
            <pc:sldMk cId="2489269662" sldId="326"/>
            <ac:spMk id="72" creationId="{CDAA1F8C-A644-4F7F-9A70-AB1E5851A483}"/>
          </ac:spMkLst>
        </pc:spChg>
        <pc:spChg chg="mod">
          <ac:chgData name="Cao Tianyue" userId="002e49554a3b1526" providerId="LiveId" clId="{74EA75E5-FCE7-4959-A77B-C90FBA40BECA}" dt="2020-11-23T08:58:18.310" v="273"/>
          <ac:spMkLst>
            <pc:docMk/>
            <pc:sldMk cId="2489269662" sldId="326"/>
            <ac:spMk id="73" creationId="{7488AD1B-47D0-4B94-846C-8E5D50E26D04}"/>
          </ac:spMkLst>
        </pc:spChg>
        <pc:spChg chg="mod">
          <ac:chgData name="Cao Tianyue" userId="002e49554a3b1526" providerId="LiveId" clId="{74EA75E5-FCE7-4959-A77B-C90FBA40BECA}" dt="2020-11-23T08:58:18.310" v="273"/>
          <ac:spMkLst>
            <pc:docMk/>
            <pc:sldMk cId="2489269662" sldId="326"/>
            <ac:spMk id="78" creationId="{3C2F6DB1-D97F-4C15-BE18-8C3418ABE65D}"/>
          </ac:spMkLst>
        </pc:spChg>
        <pc:spChg chg="mod">
          <ac:chgData name="Cao Tianyue" userId="002e49554a3b1526" providerId="LiveId" clId="{74EA75E5-FCE7-4959-A77B-C90FBA40BECA}" dt="2020-11-23T08:58:18.310" v="273"/>
          <ac:spMkLst>
            <pc:docMk/>
            <pc:sldMk cId="2489269662" sldId="326"/>
            <ac:spMk id="79" creationId="{86A09017-22E0-462B-B6D9-068E2805D20C}"/>
          </ac:spMkLst>
        </pc:spChg>
        <pc:spChg chg="mod">
          <ac:chgData name="Cao Tianyue" userId="002e49554a3b1526" providerId="LiveId" clId="{74EA75E5-FCE7-4959-A77B-C90FBA40BECA}" dt="2020-11-23T08:58:18.310" v="273"/>
          <ac:spMkLst>
            <pc:docMk/>
            <pc:sldMk cId="2489269662" sldId="326"/>
            <ac:spMk id="84" creationId="{77827129-934E-4524-A35A-F5D7DD79FA2F}"/>
          </ac:spMkLst>
        </pc:spChg>
        <pc:spChg chg="mod">
          <ac:chgData name="Cao Tianyue" userId="002e49554a3b1526" providerId="LiveId" clId="{74EA75E5-FCE7-4959-A77B-C90FBA40BECA}" dt="2020-11-23T08:58:18.310" v="273"/>
          <ac:spMkLst>
            <pc:docMk/>
            <pc:sldMk cId="2489269662" sldId="326"/>
            <ac:spMk id="86" creationId="{8C1EDC36-78C0-444F-A711-3441E1670DA5}"/>
          </ac:spMkLst>
        </pc:spChg>
        <pc:spChg chg="mod">
          <ac:chgData name="Cao Tianyue" userId="002e49554a3b1526" providerId="LiveId" clId="{74EA75E5-FCE7-4959-A77B-C90FBA40BECA}" dt="2020-11-23T08:58:18.310" v="273"/>
          <ac:spMkLst>
            <pc:docMk/>
            <pc:sldMk cId="2489269662" sldId="326"/>
            <ac:spMk id="87" creationId="{40008F6F-2841-4624-87ED-1D3E55AC5E26}"/>
          </ac:spMkLst>
        </pc:spChg>
        <pc:spChg chg="mod">
          <ac:chgData name="Cao Tianyue" userId="002e49554a3b1526" providerId="LiveId" clId="{74EA75E5-FCE7-4959-A77B-C90FBA40BECA}" dt="2020-11-23T08:58:18.310" v="273"/>
          <ac:spMkLst>
            <pc:docMk/>
            <pc:sldMk cId="2489269662" sldId="326"/>
            <ac:spMk id="88" creationId="{5827B77C-61E5-4963-831D-B7867946BB85}"/>
          </ac:spMkLst>
        </pc:spChg>
        <pc:spChg chg="mod">
          <ac:chgData name="Cao Tianyue" userId="002e49554a3b1526" providerId="LiveId" clId="{74EA75E5-FCE7-4959-A77B-C90FBA40BECA}" dt="2020-11-23T08:58:18.310" v="273"/>
          <ac:spMkLst>
            <pc:docMk/>
            <pc:sldMk cId="2489269662" sldId="326"/>
            <ac:spMk id="89" creationId="{733C4E6A-2765-405C-BBA6-2675A007B1E6}"/>
          </ac:spMkLst>
        </pc:spChg>
        <pc:spChg chg="mod">
          <ac:chgData name="Cao Tianyue" userId="002e49554a3b1526" providerId="LiveId" clId="{74EA75E5-FCE7-4959-A77B-C90FBA40BECA}" dt="2020-11-23T08:58:18.310" v="273"/>
          <ac:spMkLst>
            <pc:docMk/>
            <pc:sldMk cId="2489269662" sldId="326"/>
            <ac:spMk id="90" creationId="{54AD5A13-6FD0-4009-96E2-E7A3C853E9F9}"/>
          </ac:spMkLst>
        </pc:spChg>
        <pc:spChg chg="mod">
          <ac:chgData name="Cao Tianyue" userId="002e49554a3b1526" providerId="LiveId" clId="{74EA75E5-FCE7-4959-A77B-C90FBA40BECA}" dt="2020-11-23T08:58:18.310" v="273"/>
          <ac:spMkLst>
            <pc:docMk/>
            <pc:sldMk cId="2489269662" sldId="326"/>
            <ac:spMk id="91" creationId="{B06A705E-39D1-4F1C-9424-183063C0E50B}"/>
          </ac:spMkLst>
        </pc:spChg>
        <pc:spChg chg="mod">
          <ac:chgData name="Cao Tianyue" userId="002e49554a3b1526" providerId="LiveId" clId="{74EA75E5-FCE7-4959-A77B-C90FBA40BECA}" dt="2020-11-23T08:58:18.310" v="273"/>
          <ac:spMkLst>
            <pc:docMk/>
            <pc:sldMk cId="2489269662" sldId="326"/>
            <ac:spMk id="92" creationId="{D77A726A-8B1F-4EB4-ADE9-5F7B80E7D4C7}"/>
          </ac:spMkLst>
        </pc:spChg>
        <pc:spChg chg="mod">
          <ac:chgData name="Cao Tianyue" userId="002e49554a3b1526" providerId="LiveId" clId="{74EA75E5-FCE7-4959-A77B-C90FBA40BECA}" dt="2020-11-23T08:58:18.310" v="273"/>
          <ac:spMkLst>
            <pc:docMk/>
            <pc:sldMk cId="2489269662" sldId="326"/>
            <ac:spMk id="93" creationId="{4282EC94-629D-4C47-BF09-21AB4066A0ED}"/>
          </ac:spMkLst>
        </pc:spChg>
        <pc:spChg chg="mod">
          <ac:chgData name="Cao Tianyue" userId="002e49554a3b1526" providerId="LiveId" clId="{74EA75E5-FCE7-4959-A77B-C90FBA40BECA}" dt="2020-11-23T08:58:18.310" v="273"/>
          <ac:spMkLst>
            <pc:docMk/>
            <pc:sldMk cId="2489269662" sldId="326"/>
            <ac:spMk id="94" creationId="{2F1EA96A-E3EA-4A4F-A8CC-622FF5E1CAFA}"/>
          </ac:spMkLst>
        </pc:spChg>
        <pc:spChg chg="mod">
          <ac:chgData name="Cao Tianyue" userId="002e49554a3b1526" providerId="LiveId" clId="{74EA75E5-FCE7-4959-A77B-C90FBA40BECA}" dt="2020-11-23T08:58:18.310" v="273"/>
          <ac:spMkLst>
            <pc:docMk/>
            <pc:sldMk cId="2489269662" sldId="326"/>
            <ac:spMk id="95" creationId="{F88C6DBB-1747-4756-9833-E356D64868DE}"/>
          </ac:spMkLst>
        </pc:spChg>
        <pc:spChg chg="mod">
          <ac:chgData name="Cao Tianyue" userId="002e49554a3b1526" providerId="LiveId" clId="{74EA75E5-FCE7-4959-A77B-C90FBA40BECA}" dt="2020-11-23T08:58:18.310" v="273"/>
          <ac:spMkLst>
            <pc:docMk/>
            <pc:sldMk cId="2489269662" sldId="326"/>
            <ac:spMk id="96" creationId="{025F96EB-BD9D-4C90-9D88-049FF4D20C2F}"/>
          </ac:spMkLst>
        </pc:spChg>
        <pc:spChg chg="mod">
          <ac:chgData name="Cao Tianyue" userId="002e49554a3b1526" providerId="LiveId" clId="{74EA75E5-FCE7-4959-A77B-C90FBA40BECA}" dt="2020-11-23T08:58:18.310" v="273"/>
          <ac:spMkLst>
            <pc:docMk/>
            <pc:sldMk cId="2489269662" sldId="326"/>
            <ac:spMk id="97" creationId="{E2A96DC3-281B-4F38-89D2-71EC504885F4}"/>
          </ac:spMkLst>
        </pc:spChg>
        <pc:spChg chg="mod">
          <ac:chgData name="Cao Tianyue" userId="002e49554a3b1526" providerId="LiveId" clId="{74EA75E5-FCE7-4959-A77B-C90FBA40BECA}" dt="2020-11-23T08:58:18.310" v="273"/>
          <ac:spMkLst>
            <pc:docMk/>
            <pc:sldMk cId="2489269662" sldId="326"/>
            <ac:spMk id="98" creationId="{68FEE9A8-5B3E-42B0-B304-47CFFA5A4484}"/>
          </ac:spMkLst>
        </pc:spChg>
        <pc:spChg chg="mod">
          <ac:chgData name="Cao Tianyue" userId="002e49554a3b1526" providerId="LiveId" clId="{74EA75E5-FCE7-4959-A77B-C90FBA40BECA}" dt="2020-11-23T08:58:18.310" v="273"/>
          <ac:spMkLst>
            <pc:docMk/>
            <pc:sldMk cId="2489269662" sldId="326"/>
            <ac:spMk id="99" creationId="{FBAD4CBB-F909-4240-B84D-CA43349010BC}"/>
          </ac:spMkLst>
        </pc:spChg>
        <pc:spChg chg="mod">
          <ac:chgData name="Cao Tianyue" userId="002e49554a3b1526" providerId="LiveId" clId="{74EA75E5-FCE7-4959-A77B-C90FBA40BECA}" dt="2020-11-23T08:58:18.310" v="273"/>
          <ac:spMkLst>
            <pc:docMk/>
            <pc:sldMk cId="2489269662" sldId="326"/>
            <ac:spMk id="100" creationId="{0CAA15CC-BE08-47F2-A2A1-81D4F1FC9DA7}"/>
          </ac:spMkLst>
        </pc:spChg>
        <pc:spChg chg="mod">
          <ac:chgData name="Cao Tianyue" userId="002e49554a3b1526" providerId="LiveId" clId="{74EA75E5-FCE7-4959-A77B-C90FBA40BECA}" dt="2020-11-23T08:58:18.310" v="273"/>
          <ac:spMkLst>
            <pc:docMk/>
            <pc:sldMk cId="2489269662" sldId="326"/>
            <ac:spMk id="101" creationId="{6BB5487D-A2C7-4BA2-938E-B1AAF492FBF7}"/>
          </ac:spMkLst>
        </pc:spChg>
        <pc:spChg chg="add del mod">
          <ac:chgData name="Cao Tianyue" userId="002e49554a3b1526" providerId="LiveId" clId="{74EA75E5-FCE7-4959-A77B-C90FBA40BECA}" dt="2020-11-23T08:58:19.402" v="274"/>
          <ac:spMkLst>
            <pc:docMk/>
            <pc:sldMk cId="2489269662" sldId="326"/>
            <ac:spMk id="102" creationId="{435569CB-BCFD-427A-A419-2AC1C555BD77}"/>
          </ac:spMkLst>
        </pc:spChg>
        <pc:spChg chg="mod">
          <ac:chgData name="Cao Tianyue" userId="002e49554a3b1526" providerId="LiveId" clId="{74EA75E5-FCE7-4959-A77B-C90FBA40BECA}" dt="2020-11-23T08:58:21.796" v="276"/>
          <ac:spMkLst>
            <pc:docMk/>
            <pc:sldMk cId="2489269662" sldId="326"/>
            <ac:spMk id="104" creationId="{23AF51CD-3945-49E5-AB98-0E7432379FDF}"/>
          </ac:spMkLst>
        </pc:spChg>
        <pc:spChg chg="mod">
          <ac:chgData name="Cao Tianyue" userId="002e49554a3b1526" providerId="LiveId" clId="{74EA75E5-FCE7-4959-A77B-C90FBA40BECA}" dt="2020-11-25T04:43:30.002" v="3803"/>
          <ac:spMkLst>
            <pc:docMk/>
            <pc:sldMk cId="2489269662" sldId="326"/>
            <ac:spMk id="106" creationId="{D6B15A5D-2C3B-4BEF-B5DB-6B6F0199ECCC}"/>
          </ac:spMkLst>
        </pc:spChg>
        <pc:spChg chg="mod">
          <ac:chgData name="Cao Tianyue" userId="002e49554a3b1526" providerId="LiveId" clId="{74EA75E5-FCE7-4959-A77B-C90FBA40BECA}" dt="2020-11-25T04:43:27.107" v="3793"/>
          <ac:spMkLst>
            <pc:docMk/>
            <pc:sldMk cId="2489269662" sldId="326"/>
            <ac:spMk id="108" creationId="{FEAC53F4-00EE-4036-B966-B823AB1EE8A5}"/>
          </ac:spMkLst>
        </pc:spChg>
        <pc:spChg chg="mod">
          <ac:chgData name="Cao Tianyue" userId="002e49554a3b1526" providerId="LiveId" clId="{74EA75E5-FCE7-4959-A77B-C90FBA40BECA}" dt="2020-11-23T08:58:21.796" v="276"/>
          <ac:spMkLst>
            <pc:docMk/>
            <pc:sldMk cId="2489269662" sldId="326"/>
            <ac:spMk id="110" creationId="{A7C2DD4B-EB69-42D1-A743-55D1D373B5F6}"/>
          </ac:spMkLst>
        </pc:spChg>
        <pc:spChg chg="mod">
          <ac:chgData name="Cao Tianyue" userId="002e49554a3b1526" providerId="LiveId" clId="{74EA75E5-FCE7-4959-A77B-C90FBA40BECA}" dt="2020-11-23T08:58:21.796" v="276"/>
          <ac:spMkLst>
            <pc:docMk/>
            <pc:sldMk cId="2489269662" sldId="326"/>
            <ac:spMk id="113" creationId="{39F72D74-65A2-4EC0-B8CA-F0BD4DF0A55E}"/>
          </ac:spMkLst>
        </pc:spChg>
        <pc:spChg chg="mod">
          <ac:chgData name="Cao Tianyue" userId="002e49554a3b1526" providerId="LiveId" clId="{74EA75E5-FCE7-4959-A77B-C90FBA40BECA}" dt="2020-11-23T08:58:21.796" v="276"/>
          <ac:spMkLst>
            <pc:docMk/>
            <pc:sldMk cId="2489269662" sldId="326"/>
            <ac:spMk id="114" creationId="{C2F14079-DE2E-4F4C-9BA7-E2AC943E4844}"/>
          </ac:spMkLst>
        </pc:spChg>
        <pc:spChg chg="mod">
          <ac:chgData name="Cao Tianyue" userId="002e49554a3b1526" providerId="LiveId" clId="{74EA75E5-FCE7-4959-A77B-C90FBA40BECA}" dt="2020-11-23T08:58:21.796" v="276"/>
          <ac:spMkLst>
            <pc:docMk/>
            <pc:sldMk cId="2489269662" sldId="326"/>
            <ac:spMk id="115" creationId="{10BF881A-58BA-474B-9225-076E9628AA36}"/>
          </ac:spMkLst>
        </pc:spChg>
        <pc:spChg chg="mod">
          <ac:chgData name="Cao Tianyue" userId="002e49554a3b1526" providerId="LiveId" clId="{74EA75E5-FCE7-4959-A77B-C90FBA40BECA}" dt="2020-11-23T08:58:21.796" v="276"/>
          <ac:spMkLst>
            <pc:docMk/>
            <pc:sldMk cId="2489269662" sldId="326"/>
            <ac:spMk id="116" creationId="{8A0F1860-DD69-4894-87A4-F1472D77B4CB}"/>
          </ac:spMkLst>
        </pc:spChg>
        <pc:spChg chg="mod">
          <ac:chgData name="Cao Tianyue" userId="002e49554a3b1526" providerId="LiveId" clId="{74EA75E5-FCE7-4959-A77B-C90FBA40BECA}" dt="2020-11-23T08:58:21.796" v="276"/>
          <ac:spMkLst>
            <pc:docMk/>
            <pc:sldMk cId="2489269662" sldId="326"/>
            <ac:spMk id="117" creationId="{B3C4D162-112A-4235-84AF-0DA3E3B37504}"/>
          </ac:spMkLst>
        </pc:spChg>
        <pc:spChg chg="mod topLvl">
          <ac:chgData name="Cao Tianyue" userId="002e49554a3b1526" providerId="LiveId" clId="{74EA75E5-FCE7-4959-A77B-C90FBA40BECA}" dt="2020-11-24T02:46:51.998" v="321" actId="165"/>
          <ac:spMkLst>
            <pc:docMk/>
            <pc:sldMk cId="2489269662" sldId="326"/>
            <ac:spMk id="119" creationId="{4155963E-8DF6-4971-AF4B-AF05AF16FF57}"/>
          </ac:spMkLst>
        </pc:spChg>
        <pc:spChg chg="mod topLvl">
          <ac:chgData name="Cao Tianyue" userId="002e49554a3b1526" providerId="LiveId" clId="{74EA75E5-FCE7-4959-A77B-C90FBA40BECA}" dt="2020-11-24T02:46:51.998" v="321" actId="165"/>
          <ac:spMkLst>
            <pc:docMk/>
            <pc:sldMk cId="2489269662" sldId="326"/>
            <ac:spMk id="120" creationId="{F2546B3A-40C8-493C-B6AB-BAD6189734BA}"/>
          </ac:spMkLst>
        </pc:spChg>
        <pc:spChg chg="mod topLvl">
          <ac:chgData name="Cao Tianyue" userId="002e49554a3b1526" providerId="LiveId" clId="{74EA75E5-FCE7-4959-A77B-C90FBA40BECA}" dt="2020-11-24T02:46:51.998" v="321" actId="165"/>
          <ac:spMkLst>
            <pc:docMk/>
            <pc:sldMk cId="2489269662" sldId="326"/>
            <ac:spMk id="121" creationId="{925D06B1-192E-4847-9423-975BB7B828FA}"/>
          </ac:spMkLst>
        </pc:spChg>
        <pc:spChg chg="mod topLvl">
          <ac:chgData name="Cao Tianyue" userId="002e49554a3b1526" providerId="LiveId" clId="{74EA75E5-FCE7-4959-A77B-C90FBA40BECA}" dt="2020-11-24T02:46:51.998" v="321" actId="165"/>
          <ac:spMkLst>
            <pc:docMk/>
            <pc:sldMk cId="2489269662" sldId="326"/>
            <ac:spMk id="122" creationId="{F009B2F2-1A02-4488-8A73-7440ABBF46B1}"/>
          </ac:spMkLst>
        </pc:spChg>
        <pc:spChg chg="mod topLvl">
          <ac:chgData name="Cao Tianyue" userId="002e49554a3b1526" providerId="LiveId" clId="{74EA75E5-FCE7-4959-A77B-C90FBA40BECA}" dt="2020-11-24T02:46:51.998" v="321" actId="165"/>
          <ac:spMkLst>
            <pc:docMk/>
            <pc:sldMk cId="2489269662" sldId="326"/>
            <ac:spMk id="123" creationId="{D29810D3-EC7D-4E80-A85B-0C2094408971}"/>
          </ac:spMkLst>
        </pc:spChg>
        <pc:spChg chg="mod topLvl">
          <ac:chgData name="Cao Tianyue" userId="002e49554a3b1526" providerId="LiveId" clId="{74EA75E5-FCE7-4959-A77B-C90FBA40BECA}" dt="2020-11-24T02:46:51.998" v="321" actId="165"/>
          <ac:spMkLst>
            <pc:docMk/>
            <pc:sldMk cId="2489269662" sldId="326"/>
            <ac:spMk id="124" creationId="{41F10BB6-C35A-4758-8605-D4C314C32BD9}"/>
          </ac:spMkLst>
        </pc:spChg>
        <pc:spChg chg="mod topLvl">
          <ac:chgData name="Cao Tianyue" userId="002e49554a3b1526" providerId="LiveId" clId="{74EA75E5-FCE7-4959-A77B-C90FBA40BECA}" dt="2020-11-24T02:46:51.998" v="321" actId="165"/>
          <ac:spMkLst>
            <pc:docMk/>
            <pc:sldMk cId="2489269662" sldId="326"/>
            <ac:spMk id="125" creationId="{02297FF4-ED2D-4813-BC7C-32CCB4D4C903}"/>
          </ac:spMkLst>
        </pc:spChg>
        <pc:spChg chg="mod topLvl">
          <ac:chgData name="Cao Tianyue" userId="002e49554a3b1526" providerId="LiveId" clId="{74EA75E5-FCE7-4959-A77B-C90FBA40BECA}" dt="2020-11-24T02:46:51.998" v="321" actId="165"/>
          <ac:spMkLst>
            <pc:docMk/>
            <pc:sldMk cId="2489269662" sldId="326"/>
            <ac:spMk id="131" creationId="{F217193A-275E-473E-9884-C1742A43C367}"/>
          </ac:spMkLst>
        </pc:spChg>
        <pc:spChg chg="mod topLvl">
          <ac:chgData name="Cao Tianyue" userId="002e49554a3b1526" providerId="LiveId" clId="{74EA75E5-FCE7-4959-A77B-C90FBA40BECA}" dt="2020-11-24T02:46:51.998" v="321" actId="165"/>
          <ac:spMkLst>
            <pc:docMk/>
            <pc:sldMk cId="2489269662" sldId="326"/>
            <ac:spMk id="132" creationId="{599C7742-CD6B-408F-A278-B2E0A006162B}"/>
          </ac:spMkLst>
        </pc:spChg>
        <pc:spChg chg="mod topLvl">
          <ac:chgData name="Cao Tianyue" userId="002e49554a3b1526" providerId="LiveId" clId="{74EA75E5-FCE7-4959-A77B-C90FBA40BECA}" dt="2020-11-24T02:46:51.998" v="321" actId="165"/>
          <ac:spMkLst>
            <pc:docMk/>
            <pc:sldMk cId="2489269662" sldId="326"/>
            <ac:spMk id="135" creationId="{5547F14B-0066-4513-A672-0471252C75C3}"/>
          </ac:spMkLst>
        </pc:spChg>
        <pc:spChg chg="mod topLvl">
          <ac:chgData name="Cao Tianyue" userId="002e49554a3b1526" providerId="LiveId" clId="{74EA75E5-FCE7-4959-A77B-C90FBA40BECA}" dt="2020-11-24T02:46:51.998" v="321" actId="165"/>
          <ac:spMkLst>
            <pc:docMk/>
            <pc:sldMk cId="2489269662" sldId="326"/>
            <ac:spMk id="136" creationId="{E6CD7AC1-96D6-41B9-9B19-01BB395C29B8}"/>
          </ac:spMkLst>
        </pc:spChg>
        <pc:spChg chg="mod topLvl">
          <ac:chgData name="Cao Tianyue" userId="002e49554a3b1526" providerId="LiveId" clId="{74EA75E5-FCE7-4959-A77B-C90FBA40BECA}" dt="2020-11-24T02:46:51.998" v="321" actId="165"/>
          <ac:spMkLst>
            <pc:docMk/>
            <pc:sldMk cId="2489269662" sldId="326"/>
            <ac:spMk id="138" creationId="{02AFC6D7-512C-4C71-8FEE-ACB0BC93114A}"/>
          </ac:spMkLst>
        </pc:spChg>
        <pc:spChg chg="mod topLvl">
          <ac:chgData name="Cao Tianyue" userId="002e49554a3b1526" providerId="LiveId" clId="{74EA75E5-FCE7-4959-A77B-C90FBA40BECA}" dt="2020-11-24T02:46:51.998" v="321" actId="165"/>
          <ac:spMkLst>
            <pc:docMk/>
            <pc:sldMk cId="2489269662" sldId="326"/>
            <ac:spMk id="139" creationId="{77580585-8A13-4056-9A1C-75D687EDDBF0}"/>
          </ac:spMkLst>
        </pc:spChg>
        <pc:spChg chg="mod topLvl">
          <ac:chgData name="Cao Tianyue" userId="002e49554a3b1526" providerId="LiveId" clId="{74EA75E5-FCE7-4959-A77B-C90FBA40BECA}" dt="2020-11-24T02:46:51.998" v="321" actId="165"/>
          <ac:spMkLst>
            <pc:docMk/>
            <pc:sldMk cId="2489269662" sldId="326"/>
            <ac:spMk id="140" creationId="{9A3D3FF7-F4C1-4452-ADDC-F2F6A523023D}"/>
          </ac:spMkLst>
        </pc:spChg>
        <pc:spChg chg="mod topLvl">
          <ac:chgData name="Cao Tianyue" userId="002e49554a3b1526" providerId="LiveId" clId="{74EA75E5-FCE7-4959-A77B-C90FBA40BECA}" dt="2020-11-24T02:46:51.998" v="321" actId="165"/>
          <ac:spMkLst>
            <pc:docMk/>
            <pc:sldMk cId="2489269662" sldId="326"/>
            <ac:spMk id="141" creationId="{C03EBDED-A8C1-45EB-B3C0-377D08A220C7}"/>
          </ac:spMkLst>
        </pc:spChg>
        <pc:spChg chg="mod topLvl">
          <ac:chgData name="Cao Tianyue" userId="002e49554a3b1526" providerId="LiveId" clId="{74EA75E5-FCE7-4959-A77B-C90FBA40BECA}" dt="2020-11-24T02:46:51.998" v="321" actId="165"/>
          <ac:spMkLst>
            <pc:docMk/>
            <pc:sldMk cId="2489269662" sldId="326"/>
            <ac:spMk id="142" creationId="{A79B2216-4623-4246-9ABD-12AD9CDB84DE}"/>
          </ac:spMkLst>
        </pc:spChg>
        <pc:spChg chg="mod topLvl">
          <ac:chgData name="Cao Tianyue" userId="002e49554a3b1526" providerId="LiveId" clId="{74EA75E5-FCE7-4959-A77B-C90FBA40BECA}" dt="2020-11-24T02:46:51.998" v="321" actId="165"/>
          <ac:spMkLst>
            <pc:docMk/>
            <pc:sldMk cId="2489269662" sldId="326"/>
            <ac:spMk id="148" creationId="{20E37E2A-9E73-46CC-9841-AD0371A6EDD8}"/>
          </ac:spMkLst>
        </pc:spChg>
        <pc:spChg chg="mod topLvl">
          <ac:chgData name="Cao Tianyue" userId="002e49554a3b1526" providerId="LiveId" clId="{74EA75E5-FCE7-4959-A77B-C90FBA40BECA}" dt="2020-11-24T02:46:51.998" v="321" actId="165"/>
          <ac:spMkLst>
            <pc:docMk/>
            <pc:sldMk cId="2489269662" sldId="326"/>
            <ac:spMk id="149" creationId="{AAB57365-1864-43FE-9DCB-36E2046EB50C}"/>
          </ac:spMkLst>
        </pc:spChg>
        <pc:spChg chg="mod topLvl">
          <ac:chgData name="Cao Tianyue" userId="002e49554a3b1526" providerId="LiveId" clId="{74EA75E5-FCE7-4959-A77B-C90FBA40BECA}" dt="2020-11-24T02:46:51.998" v="321" actId="165"/>
          <ac:spMkLst>
            <pc:docMk/>
            <pc:sldMk cId="2489269662" sldId="326"/>
            <ac:spMk id="151" creationId="{A1AD47DD-F56D-4C7D-99BE-B21EF22C28AA}"/>
          </ac:spMkLst>
        </pc:spChg>
        <pc:spChg chg="mod topLvl">
          <ac:chgData name="Cao Tianyue" userId="002e49554a3b1526" providerId="LiveId" clId="{74EA75E5-FCE7-4959-A77B-C90FBA40BECA}" dt="2020-11-24T02:46:51.998" v="321" actId="165"/>
          <ac:spMkLst>
            <pc:docMk/>
            <pc:sldMk cId="2489269662" sldId="326"/>
            <ac:spMk id="152" creationId="{56C74E56-000F-4033-92EC-D87605F0A5C0}"/>
          </ac:spMkLst>
        </pc:spChg>
        <pc:spChg chg="mod topLvl">
          <ac:chgData name="Cao Tianyue" userId="002e49554a3b1526" providerId="LiveId" clId="{74EA75E5-FCE7-4959-A77B-C90FBA40BECA}" dt="2020-11-24T02:46:51.998" v="321" actId="165"/>
          <ac:spMkLst>
            <pc:docMk/>
            <pc:sldMk cId="2489269662" sldId="326"/>
            <ac:spMk id="153" creationId="{E258C59E-B234-40E5-A233-4B7528E52765}"/>
          </ac:spMkLst>
        </pc:spChg>
        <pc:spChg chg="mod topLvl">
          <ac:chgData name="Cao Tianyue" userId="002e49554a3b1526" providerId="LiveId" clId="{74EA75E5-FCE7-4959-A77B-C90FBA40BECA}" dt="2020-11-24T02:46:51.998" v="321" actId="165"/>
          <ac:spMkLst>
            <pc:docMk/>
            <pc:sldMk cId="2489269662" sldId="326"/>
            <ac:spMk id="154" creationId="{88D549EA-7A19-4781-B74E-40818EA8A88E}"/>
          </ac:spMkLst>
        </pc:spChg>
        <pc:spChg chg="mod topLvl">
          <ac:chgData name="Cao Tianyue" userId="002e49554a3b1526" providerId="LiveId" clId="{74EA75E5-FCE7-4959-A77B-C90FBA40BECA}" dt="2020-11-24T02:46:51.998" v="321" actId="165"/>
          <ac:spMkLst>
            <pc:docMk/>
            <pc:sldMk cId="2489269662" sldId="326"/>
            <ac:spMk id="161" creationId="{1798A917-2F27-47AA-9B8B-9875CA8F2217}"/>
          </ac:spMkLst>
        </pc:spChg>
        <pc:spChg chg="mod topLvl">
          <ac:chgData name="Cao Tianyue" userId="002e49554a3b1526" providerId="LiveId" clId="{74EA75E5-FCE7-4959-A77B-C90FBA40BECA}" dt="2020-11-24T02:46:51.998" v="321" actId="165"/>
          <ac:spMkLst>
            <pc:docMk/>
            <pc:sldMk cId="2489269662" sldId="326"/>
            <ac:spMk id="164" creationId="{0E58871A-DE72-4FB4-B6D9-6A9705BC64A1}"/>
          </ac:spMkLst>
        </pc:spChg>
        <pc:spChg chg="mod topLvl">
          <ac:chgData name="Cao Tianyue" userId="002e49554a3b1526" providerId="LiveId" clId="{74EA75E5-FCE7-4959-A77B-C90FBA40BECA}" dt="2020-11-24T02:46:51.998" v="321" actId="165"/>
          <ac:spMkLst>
            <pc:docMk/>
            <pc:sldMk cId="2489269662" sldId="326"/>
            <ac:spMk id="165" creationId="{79B4C028-6AA8-4B7B-8746-2C3724DCBD12}"/>
          </ac:spMkLst>
        </pc:spChg>
        <pc:spChg chg="mod topLvl">
          <ac:chgData name="Cao Tianyue" userId="002e49554a3b1526" providerId="LiveId" clId="{74EA75E5-FCE7-4959-A77B-C90FBA40BECA}" dt="2020-11-25T04:57:22.101" v="4699" actId="1076"/>
          <ac:spMkLst>
            <pc:docMk/>
            <pc:sldMk cId="2489269662" sldId="326"/>
            <ac:spMk id="166" creationId="{6A0F761F-8563-4CE8-8BFB-1F3F7002973B}"/>
          </ac:spMkLst>
        </pc:spChg>
        <pc:spChg chg="mod topLvl">
          <ac:chgData name="Cao Tianyue" userId="002e49554a3b1526" providerId="LiveId" clId="{74EA75E5-FCE7-4959-A77B-C90FBA40BECA}" dt="2020-11-24T02:46:51.998" v="321" actId="165"/>
          <ac:spMkLst>
            <pc:docMk/>
            <pc:sldMk cId="2489269662" sldId="326"/>
            <ac:spMk id="167" creationId="{5153CBCF-7B81-47C5-96BC-F3D82712F332}"/>
          </ac:spMkLst>
        </pc:spChg>
        <pc:spChg chg="mod topLvl">
          <ac:chgData name="Cao Tianyue" userId="002e49554a3b1526" providerId="LiveId" clId="{74EA75E5-FCE7-4959-A77B-C90FBA40BECA}" dt="2020-11-24T02:46:51.998" v="321" actId="165"/>
          <ac:spMkLst>
            <pc:docMk/>
            <pc:sldMk cId="2489269662" sldId="326"/>
            <ac:spMk id="168" creationId="{196F43AF-6795-43DB-AF6E-CB8834F8E332}"/>
          </ac:spMkLst>
        </pc:spChg>
        <pc:spChg chg="mod topLvl">
          <ac:chgData name="Cao Tianyue" userId="002e49554a3b1526" providerId="LiveId" clId="{74EA75E5-FCE7-4959-A77B-C90FBA40BECA}" dt="2020-11-24T02:46:51.998" v="321" actId="165"/>
          <ac:spMkLst>
            <pc:docMk/>
            <pc:sldMk cId="2489269662" sldId="326"/>
            <ac:spMk id="169" creationId="{B69A0122-1E93-4425-887B-6305ED5A2202}"/>
          </ac:spMkLst>
        </pc:spChg>
        <pc:spChg chg="mod topLvl">
          <ac:chgData name="Cao Tianyue" userId="002e49554a3b1526" providerId="LiveId" clId="{74EA75E5-FCE7-4959-A77B-C90FBA40BECA}" dt="2020-11-24T02:46:51.998" v="321" actId="165"/>
          <ac:spMkLst>
            <pc:docMk/>
            <pc:sldMk cId="2489269662" sldId="326"/>
            <ac:spMk id="170" creationId="{F941A7AB-C03A-47B6-B169-0264E13598D1}"/>
          </ac:spMkLst>
        </pc:spChg>
        <pc:spChg chg="mod topLvl">
          <ac:chgData name="Cao Tianyue" userId="002e49554a3b1526" providerId="LiveId" clId="{74EA75E5-FCE7-4959-A77B-C90FBA40BECA}" dt="2020-11-24T02:46:51.998" v="321" actId="165"/>
          <ac:spMkLst>
            <pc:docMk/>
            <pc:sldMk cId="2489269662" sldId="326"/>
            <ac:spMk id="175" creationId="{2FF7C41A-E25C-4AF0-8E78-4DF58B72A4AC}"/>
          </ac:spMkLst>
        </pc:spChg>
        <pc:spChg chg="mod topLvl">
          <ac:chgData name="Cao Tianyue" userId="002e49554a3b1526" providerId="LiveId" clId="{74EA75E5-FCE7-4959-A77B-C90FBA40BECA}" dt="2020-11-24T02:46:51.998" v="321" actId="165"/>
          <ac:spMkLst>
            <pc:docMk/>
            <pc:sldMk cId="2489269662" sldId="326"/>
            <ac:spMk id="176" creationId="{01A25793-7515-4096-91D4-09323F87BABF}"/>
          </ac:spMkLst>
        </pc:spChg>
        <pc:spChg chg="mod topLvl">
          <ac:chgData name="Cao Tianyue" userId="002e49554a3b1526" providerId="LiveId" clId="{74EA75E5-FCE7-4959-A77B-C90FBA40BECA}" dt="2020-11-24T02:46:51.998" v="321" actId="165"/>
          <ac:spMkLst>
            <pc:docMk/>
            <pc:sldMk cId="2489269662" sldId="326"/>
            <ac:spMk id="181" creationId="{5A9FABDC-5DA2-4E86-AF90-A8B3B4A34B94}"/>
          </ac:spMkLst>
        </pc:spChg>
        <pc:spChg chg="mod topLvl">
          <ac:chgData name="Cao Tianyue" userId="002e49554a3b1526" providerId="LiveId" clId="{74EA75E5-FCE7-4959-A77B-C90FBA40BECA}" dt="2020-11-24T02:46:51.998" v="321" actId="165"/>
          <ac:spMkLst>
            <pc:docMk/>
            <pc:sldMk cId="2489269662" sldId="326"/>
            <ac:spMk id="183" creationId="{823F8F33-235E-4056-A689-ED018FC4E27C}"/>
          </ac:spMkLst>
        </pc:spChg>
        <pc:spChg chg="mod topLvl">
          <ac:chgData name="Cao Tianyue" userId="002e49554a3b1526" providerId="LiveId" clId="{74EA75E5-FCE7-4959-A77B-C90FBA40BECA}" dt="2020-11-24T02:46:51.998" v="321" actId="165"/>
          <ac:spMkLst>
            <pc:docMk/>
            <pc:sldMk cId="2489269662" sldId="326"/>
            <ac:spMk id="184" creationId="{79654312-763F-4A37-B868-D2C1C752B067}"/>
          </ac:spMkLst>
        </pc:spChg>
        <pc:spChg chg="mod topLvl">
          <ac:chgData name="Cao Tianyue" userId="002e49554a3b1526" providerId="LiveId" clId="{74EA75E5-FCE7-4959-A77B-C90FBA40BECA}" dt="2020-11-24T02:46:51.998" v="321" actId="165"/>
          <ac:spMkLst>
            <pc:docMk/>
            <pc:sldMk cId="2489269662" sldId="326"/>
            <ac:spMk id="185" creationId="{B3E0027B-DC9E-4C84-80E5-BADF34EC3062}"/>
          </ac:spMkLst>
        </pc:spChg>
        <pc:spChg chg="mod topLvl">
          <ac:chgData name="Cao Tianyue" userId="002e49554a3b1526" providerId="LiveId" clId="{74EA75E5-FCE7-4959-A77B-C90FBA40BECA}" dt="2020-11-24T02:46:51.998" v="321" actId="165"/>
          <ac:spMkLst>
            <pc:docMk/>
            <pc:sldMk cId="2489269662" sldId="326"/>
            <ac:spMk id="186" creationId="{CD2EA5A2-BDDD-432C-9215-54A3FCEFE9FC}"/>
          </ac:spMkLst>
        </pc:spChg>
        <pc:spChg chg="mod">
          <ac:chgData name="Cao Tianyue" userId="002e49554a3b1526" providerId="LiveId" clId="{74EA75E5-FCE7-4959-A77B-C90FBA40BECA}" dt="2020-11-24T02:46:51.998" v="321" actId="165"/>
          <ac:spMkLst>
            <pc:docMk/>
            <pc:sldMk cId="2489269662" sldId="326"/>
            <ac:spMk id="187" creationId="{CCF0359A-CAC6-4739-9548-C833166B6322}"/>
          </ac:spMkLst>
        </pc:spChg>
        <pc:spChg chg="mod">
          <ac:chgData name="Cao Tianyue" userId="002e49554a3b1526" providerId="LiveId" clId="{74EA75E5-FCE7-4959-A77B-C90FBA40BECA}" dt="2020-11-24T02:46:51.998" v="321" actId="165"/>
          <ac:spMkLst>
            <pc:docMk/>
            <pc:sldMk cId="2489269662" sldId="326"/>
            <ac:spMk id="188" creationId="{76330686-29CE-4C4E-928F-6F0EF6B5FCC0}"/>
          </ac:spMkLst>
        </pc:spChg>
        <pc:spChg chg="mod">
          <ac:chgData name="Cao Tianyue" userId="002e49554a3b1526" providerId="LiveId" clId="{74EA75E5-FCE7-4959-A77B-C90FBA40BECA}" dt="2020-11-24T02:46:51.998" v="321" actId="165"/>
          <ac:spMkLst>
            <pc:docMk/>
            <pc:sldMk cId="2489269662" sldId="326"/>
            <ac:spMk id="189" creationId="{97CA66E3-E0FC-40C1-93BF-651BD6AD0002}"/>
          </ac:spMkLst>
        </pc:spChg>
        <pc:spChg chg="mod">
          <ac:chgData name="Cao Tianyue" userId="002e49554a3b1526" providerId="LiveId" clId="{74EA75E5-FCE7-4959-A77B-C90FBA40BECA}" dt="2020-11-25T04:55:33.211" v="4375"/>
          <ac:spMkLst>
            <pc:docMk/>
            <pc:sldMk cId="2489269662" sldId="326"/>
            <ac:spMk id="190" creationId="{FB69563F-BABB-4261-BAEE-28ED1C3CD59E}"/>
          </ac:spMkLst>
        </pc:spChg>
        <pc:spChg chg="mod">
          <ac:chgData name="Cao Tianyue" userId="002e49554a3b1526" providerId="LiveId" clId="{74EA75E5-FCE7-4959-A77B-C90FBA40BECA}" dt="2020-11-24T02:46:51.998" v="321" actId="165"/>
          <ac:spMkLst>
            <pc:docMk/>
            <pc:sldMk cId="2489269662" sldId="326"/>
            <ac:spMk id="191" creationId="{F78E0C39-2993-4922-8FAD-5682EB2AA043}"/>
          </ac:spMkLst>
        </pc:spChg>
        <pc:spChg chg="mod">
          <ac:chgData name="Cao Tianyue" userId="002e49554a3b1526" providerId="LiveId" clId="{74EA75E5-FCE7-4959-A77B-C90FBA40BECA}" dt="2020-11-24T02:46:51.998" v="321" actId="165"/>
          <ac:spMkLst>
            <pc:docMk/>
            <pc:sldMk cId="2489269662" sldId="326"/>
            <ac:spMk id="192" creationId="{594E95CB-7568-41CD-BB1E-935ADA20AF62}"/>
          </ac:spMkLst>
        </pc:spChg>
        <pc:spChg chg="mod">
          <ac:chgData name="Cao Tianyue" userId="002e49554a3b1526" providerId="LiveId" clId="{74EA75E5-FCE7-4959-A77B-C90FBA40BECA}" dt="2020-11-24T02:46:51.998" v="321" actId="165"/>
          <ac:spMkLst>
            <pc:docMk/>
            <pc:sldMk cId="2489269662" sldId="326"/>
            <ac:spMk id="193" creationId="{B6C4A39B-3A22-41BD-A47C-04D62B66F3F1}"/>
          </ac:spMkLst>
        </pc:spChg>
        <pc:spChg chg="mod">
          <ac:chgData name="Cao Tianyue" userId="002e49554a3b1526" providerId="LiveId" clId="{74EA75E5-FCE7-4959-A77B-C90FBA40BECA}" dt="2020-11-24T02:46:51.998" v="321" actId="165"/>
          <ac:spMkLst>
            <pc:docMk/>
            <pc:sldMk cId="2489269662" sldId="326"/>
            <ac:spMk id="194" creationId="{D4F7EC64-46C3-4752-9AF5-3FBE8D894BBA}"/>
          </ac:spMkLst>
        </pc:spChg>
        <pc:spChg chg="mod">
          <ac:chgData name="Cao Tianyue" userId="002e49554a3b1526" providerId="LiveId" clId="{74EA75E5-FCE7-4959-A77B-C90FBA40BECA}" dt="2020-11-24T02:46:51.998" v="321" actId="165"/>
          <ac:spMkLst>
            <pc:docMk/>
            <pc:sldMk cId="2489269662" sldId="326"/>
            <ac:spMk id="195" creationId="{E7A300CC-69DD-4715-A609-5EDCAB5F6E87}"/>
          </ac:spMkLst>
        </pc:spChg>
        <pc:spChg chg="mod">
          <ac:chgData name="Cao Tianyue" userId="002e49554a3b1526" providerId="LiveId" clId="{74EA75E5-FCE7-4959-A77B-C90FBA40BECA}" dt="2020-11-24T02:46:51.998" v="321" actId="165"/>
          <ac:spMkLst>
            <pc:docMk/>
            <pc:sldMk cId="2489269662" sldId="326"/>
            <ac:spMk id="196" creationId="{84EC589A-CBF0-4895-AA8E-0E58E44552A8}"/>
          </ac:spMkLst>
        </pc:spChg>
        <pc:spChg chg="mod">
          <ac:chgData name="Cao Tianyue" userId="002e49554a3b1526" providerId="LiveId" clId="{74EA75E5-FCE7-4959-A77B-C90FBA40BECA}" dt="2020-11-24T02:46:51.998" v="321" actId="165"/>
          <ac:spMkLst>
            <pc:docMk/>
            <pc:sldMk cId="2489269662" sldId="326"/>
            <ac:spMk id="197" creationId="{5338BD8B-3C6C-499D-8F4C-7083CA4D1C0B}"/>
          </ac:spMkLst>
        </pc:spChg>
        <pc:spChg chg="mod">
          <ac:chgData name="Cao Tianyue" userId="002e49554a3b1526" providerId="LiveId" clId="{74EA75E5-FCE7-4959-A77B-C90FBA40BECA}" dt="2020-11-24T02:46:51.998" v="321" actId="165"/>
          <ac:spMkLst>
            <pc:docMk/>
            <pc:sldMk cId="2489269662" sldId="326"/>
            <ac:spMk id="198" creationId="{A98DBC7E-B41E-472C-8FD1-9826B4231A14}"/>
          </ac:spMkLst>
        </pc:spChg>
        <pc:spChg chg="add mod">
          <ac:chgData name="Cao Tianyue" userId="002e49554a3b1526" providerId="LiveId" clId="{74EA75E5-FCE7-4959-A77B-C90FBA40BECA}" dt="2020-11-23T08:58:21.796" v="276"/>
          <ac:spMkLst>
            <pc:docMk/>
            <pc:sldMk cId="2489269662" sldId="326"/>
            <ac:spMk id="199" creationId="{76B7610B-31A1-4658-BE65-FD6EFCA80386}"/>
          </ac:spMkLst>
        </pc:spChg>
        <pc:grpChg chg="add del mod">
          <ac:chgData name="Cao Tianyue" userId="002e49554a3b1526" providerId="LiveId" clId="{74EA75E5-FCE7-4959-A77B-C90FBA40BECA}" dt="2020-11-23T08:58:19.402" v="274"/>
          <ac:grpSpMkLst>
            <pc:docMk/>
            <pc:sldMk cId="2489269662" sldId="326"/>
            <ac:grpSpMk id="6" creationId="{F099EE4E-ED01-452F-853C-125EA61CB5B5}"/>
          </ac:grpSpMkLst>
        </pc:grpChg>
        <pc:grpChg chg="add del mod">
          <ac:chgData name="Cao Tianyue" userId="002e49554a3b1526" providerId="LiveId" clId="{74EA75E5-FCE7-4959-A77B-C90FBA40BECA}" dt="2020-11-23T08:58:19.402" v="274"/>
          <ac:grpSpMkLst>
            <pc:docMk/>
            <pc:sldMk cId="2489269662" sldId="326"/>
            <ac:grpSpMk id="14" creationId="{BE137738-2B16-41A3-96BE-561E52ECFFB9}"/>
          </ac:grpSpMkLst>
        </pc:grpChg>
        <pc:grpChg chg="mod">
          <ac:chgData name="Cao Tianyue" userId="002e49554a3b1526" providerId="LiveId" clId="{74EA75E5-FCE7-4959-A77B-C90FBA40BECA}" dt="2020-11-23T08:58:18.310" v="273"/>
          <ac:grpSpMkLst>
            <pc:docMk/>
            <pc:sldMk cId="2489269662" sldId="326"/>
            <ac:grpSpMk id="15" creationId="{3B71E23F-B844-40C6-B51D-657BE42276B0}"/>
          </ac:grpSpMkLst>
        </pc:grpChg>
        <pc:grpChg chg="add del mod">
          <ac:chgData name="Cao Tianyue" userId="002e49554a3b1526" providerId="LiveId" clId="{74EA75E5-FCE7-4959-A77B-C90FBA40BECA}" dt="2020-11-23T08:58:19.402" v="274"/>
          <ac:grpSpMkLst>
            <pc:docMk/>
            <pc:sldMk cId="2489269662" sldId="326"/>
            <ac:grpSpMk id="21" creationId="{AD5F806A-A556-4F23-A526-E3D8314C8D56}"/>
          </ac:grpSpMkLst>
        </pc:grpChg>
        <pc:grpChg chg="mod">
          <ac:chgData name="Cao Tianyue" userId="002e49554a3b1526" providerId="LiveId" clId="{74EA75E5-FCE7-4959-A77B-C90FBA40BECA}" dt="2020-11-23T08:58:18.310" v="273"/>
          <ac:grpSpMkLst>
            <pc:docMk/>
            <pc:sldMk cId="2489269662" sldId="326"/>
            <ac:grpSpMk id="46" creationId="{8C9D06F1-6F10-47BD-8220-E2B0DC8CBC14}"/>
          </ac:grpSpMkLst>
        </pc:grpChg>
        <pc:grpChg chg="mod">
          <ac:chgData name="Cao Tianyue" userId="002e49554a3b1526" providerId="LiveId" clId="{74EA75E5-FCE7-4959-A77B-C90FBA40BECA}" dt="2020-11-23T08:58:18.310" v="273"/>
          <ac:grpSpMkLst>
            <pc:docMk/>
            <pc:sldMk cId="2489269662" sldId="326"/>
            <ac:grpSpMk id="58" creationId="{9602770D-600F-485A-8467-B5746DDB36FB}"/>
          </ac:grpSpMkLst>
        </pc:grpChg>
        <pc:grpChg chg="mod">
          <ac:chgData name="Cao Tianyue" userId="002e49554a3b1526" providerId="LiveId" clId="{74EA75E5-FCE7-4959-A77B-C90FBA40BECA}" dt="2020-11-23T08:58:18.310" v="273"/>
          <ac:grpSpMkLst>
            <pc:docMk/>
            <pc:sldMk cId="2489269662" sldId="326"/>
            <ac:grpSpMk id="74" creationId="{1DE3C418-23C7-4488-AD91-907C77C46145}"/>
          </ac:grpSpMkLst>
        </pc:grpChg>
        <pc:grpChg chg="add mod">
          <ac:chgData name="Cao Tianyue" userId="002e49554a3b1526" providerId="LiveId" clId="{74EA75E5-FCE7-4959-A77B-C90FBA40BECA}" dt="2020-11-23T08:58:21.796" v="276"/>
          <ac:grpSpMkLst>
            <pc:docMk/>
            <pc:sldMk cId="2489269662" sldId="326"/>
            <ac:grpSpMk id="103" creationId="{5ADF4090-061A-4E7A-8901-BA8BD1CCCC63}"/>
          </ac:grpSpMkLst>
        </pc:grpChg>
        <pc:grpChg chg="add mod">
          <ac:chgData name="Cao Tianyue" userId="002e49554a3b1526" providerId="LiveId" clId="{74EA75E5-FCE7-4959-A77B-C90FBA40BECA}" dt="2020-11-23T08:58:21.796" v="276"/>
          <ac:grpSpMkLst>
            <pc:docMk/>
            <pc:sldMk cId="2489269662" sldId="326"/>
            <ac:grpSpMk id="111" creationId="{EAF691FD-7FA5-4199-B474-309182514504}"/>
          </ac:grpSpMkLst>
        </pc:grpChg>
        <pc:grpChg chg="mod">
          <ac:chgData name="Cao Tianyue" userId="002e49554a3b1526" providerId="LiveId" clId="{74EA75E5-FCE7-4959-A77B-C90FBA40BECA}" dt="2020-11-23T08:58:21.796" v="276"/>
          <ac:grpSpMkLst>
            <pc:docMk/>
            <pc:sldMk cId="2489269662" sldId="326"/>
            <ac:grpSpMk id="112" creationId="{7D5F239E-8544-417D-ACB8-3B2D437D2353}"/>
          </ac:grpSpMkLst>
        </pc:grpChg>
        <pc:grpChg chg="add del mod">
          <ac:chgData name="Cao Tianyue" userId="002e49554a3b1526" providerId="LiveId" clId="{74EA75E5-FCE7-4959-A77B-C90FBA40BECA}" dt="2020-11-24T02:46:51.998" v="321" actId="165"/>
          <ac:grpSpMkLst>
            <pc:docMk/>
            <pc:sldMk cId="2489269662" sldId="326"/>
            <ac:grpSpMk id="118" creationId="{1A692B6D-AAD6-4833-8E6D-7FE172936260}"/>
          </ac:grpSpMkLst>
        </pc:grpChg>
        <pc:grpChg chg="mod topLvl">
          <ac:chgData name="Cao Tianyue" userId="002e49554a3b1526" providerId="LiveId" clId="{74EA75E5-FCE7-4959-A77B-C90FBA40BECA}" dt="2020-11-24T02:46:51.998" v="321" actId="165"/>
          <ac:grpSpMkLst>
            <pc:docMk/>
            <pc:sldMk cId="2489269662" sldId="326"/>
            <ac:grpSpMk id="143" creationId="{2686132F-72FF-4CFD-A665-0BFC65046968}"/>
          </ac:grpSpMkLst>
        </pc:grpChg>
        <pc:grpChg chg="mod topLvl">
          <ac:chgData name="Cao Tianyue" userId="002e49554a3b1526" providerId="LiveId" clId="{74EA75E5-FCE7-4959-A77B-C90FBA40BECA}" dt="2020-11-24T02:46:51.998" v="321" actId="165"/>
          <ac:grpSpMkLst>
            <pc:docMk/>
            <pc:sldMk cId="2489269662" sldId="326"/>
            <ac:grpSpMk id="155" creationId="{718E291B-9985-427A-8367-AEA1087AE3FA}"/>
          </ac:grpSpMkLst>
        </pc:grpChg>
        <pc:grpChg chg="mod topLvl">
          <ac:chgData name="Cao Tianyue" userId="002e49554a3b1526" providerId="LiveId" clId="{74EA75E5-FCE7-4959-A77B-C90FBA40BECA}" dt="2020-11-24T02:46:51.998" v="321" actId="165"/>
          <ac:grpSpMkLst>
            <pc:docMk/>
            <pc:sldMk cId="2489269662" sldId="326"/>
            <ac:grpSpMk id="171" creationId="{1781218D-E3C9-4C34-978D-3E9BC59C803D}"/>
          </ac:grpSpMkLst>
        </pc:grpChg>
        <pc:cxnChg chg="mod">
          <ac:chgData name="Cao Tianyue" userId="002e49554a3b1526" providerId="LiveId" clId="{74EA75E5-FCE7-4959-A77B-C90FBA40BECA}" dt="2020-11-23T08:58:18.310" v="273"/>
          <ac:cxnSpMkLst>
            <pc:docMk/>
            <pc:sldMk cId="2489269662" sldId="326"/>
            <ac:cxnSpMk id="8" creationId="{5D06C9A9-6985-43D1-B35A-52FD25239AC9}"/>
          </ac:cxnSpMkLst>
        </pc:cxnChg>
        <pc:cxnChg chg="mod">
          <ac:chgData name="Cao Tianyue" userId="002e49554a3b1526" providerId="LiveId" clId="{74EA75E5-FCE7-4959-A77B-C90FBA40BECA}" dt="2020-11-23T08:58:18.310" v="273"/>
          <ac:cxnSpMkLst>
            <pc:docMk/>
            <pc:sldMk cId="2489269662" sldId="326"/>
            <ac:cxnSpMk id="10" creationId="{A8569831-85BC-490F-9A20-3384D0BAF753}"/>
          </ac:cxnSpMkLst>
        </pc:cxnChg>
        <pc:cxnChg chg="mod">
          <ac:chgData name="Cao Tianyue" userId="002e49554a3b1526" providerId="LiveId" clId="{74EA75E5-FCE7-4959-A77B-C90FBA40BECA}" dt="2020-11-23T08:58:18.310" v="273"/>
          <ac:cxnSpMkLst>
            <pc:docMk/>
            <pc:sldMk cId="2489269662" sldId="326"/>
            <ac:cxnSpMk id="12" creationId="{A555ABCD-8A5E-4968-845C-6391B1223FE6}"/>
          </ac:cxnSpMkLst>
        </pc:cxnChg>
        <pc:cxnChg chg="mod">
          <ac:chgData name="Cao Tianyue" userId="002e49554a3b1526" providerId="LiveId" clId="{74EA75E5-FCE7-4959-A77B-C90FBA40BECA}" dt="2020-11-23T08:58:18.310" v="273"/>
          <ac:cxnSpMkLst>
            <pc:docMk/>
            <pc:sldMk cId="2489269662" sldId="326"/>
            <ac:cxnSpMk id="29" creationId="{FA3A3470-08D8-4C67-A1F4-43ABC448213A}"/>
          </ac:cxnSpMkLst>
        </pc:cxnChg>
        <pc:cxnChg chg="mod">
          <ac:chgData name="Cao Tianyue" userId="002e49554a3b1526" providerId="LiveId" clId="{74EA75E5-FCE7-4959-A77B-C90FBA40BECA}" dt="2020-11-23T08:58:18.310" v="273"/>
          <ac:cxnSpMkLst>
            <pc:docMk/>
            <pc:sldMk cId="2489269662" sldId="326"/>
            <ac:cxnSpMk id="30" creationId="{09DAF32F-2EE7-4933-9A87-56C2B49A9DEB}"/>
          </ac:cxnSpMkLst>
        </pc:cxnChg>
        <pc:cxnChg chg="mod">
          <ac:chgData name="Cao Tianyue" userId="002e49554a3b1526" providerId="LiveId" clId="{74EA75E5-FCE7-4959-A77B-C90FBA40BECA}" dt="2020-11-23T08:58:18.310" v="273"/>
          <ac:cxnSpMkLst>
            <pc:docMk/>
            <pc:sldMk cId="2489269662" sldId="326"/>
            <ac:cxnSpMk id="31" creationId="{2A8C738F-F865-4C57-B4EB-B21A7B7FF6AC}"/>
          </ac:cxnSpMkLst>
        </pc:cxnChg>
        <pc:cxnChg chg="mod">
          <ac:chgData name="Cao Tianyue" userId="002e49554a3b1526" providerId="LiveId" clId="{74EA75E5-FCE7-4959-A77B-C90FBA40BECA}" dt="2020-11-23T08:58:18.310" v="273"/>
          <ac:cxnSpMkLst>
            <pc:docMk/>
            <pc:sldMk cId="2489269662" sldId="326"/>
            <ac:cxnSpMk id="32" creationId="{E012475A-24E1-4968-B167-AF83BBA17443}"/>
          </ac:cxnSpMkLst>
        </pc:cxnChg>
        <pc:cxnChg chg="mod">
          <ac:chgData name="Cao Tianyue" userId="002e49554a3b1526" providerId="LiveId" clId="{74EA75E5-FCE7-4959-A77B-C90FBA40BECA}" dt="2020-11-23T08:58:18.310" v="273"/>
          <ac:cxnSpMkLst>
            <pc:docMk/>
            <pc:sldMk cId="2489269662" sldId="326"/>
            <ac:cxnSpMk id="33" creationId="{A52E47A8-50B3-4513-A57F-4705B4073079}"/>
          </ac:cxnSpMkLst>
        </pc:cxnChg>
        <pc:cxnChg chg="mod">
          <ac:chgData name="Cao Tianyue" userId="002e49554a3b1526" providerId="LiveId" clId="{74EA75E5-FCE7-4959-A77B-C90FBA40BECA}" dt="2020-11-23T08:58:18.310" v="273"/>
          <ac:cxnSpMkLst>
            <pc:docMk/>
            <pc:sldMk cId="2489269662" sldId="326"/>
            <ac:cxnSpMk id="36" creationId="{18B0C70F-875B-4055-9365-747AA88B6FDF}"/>
          </ac:cxnSpMkLst>
        </pc:cxnChg>
        <pc:cxnChg chg="mod">
          <ac:chgData name="Cao Tianyue" userId="002e49554a3b1526" providerId="LiveId" clId="{74EA75E5-FCE7-4959-A77B-C90FBA40BECA}" dt="2020-11-23T08:58:18.310" v="273"/>
          <ac:cxnSpMkLst>
            <pc:docMk/>
            <pc:sldMk cId="2489269662" sldId="326"/>
            <ac:cxnSpMk id="37" creationId="{76117B04-6ADE-4FA1-B895-42B819F6DA19}"/>
          </ac:cxnSpMkLst>
        </pc:cxnChg>
        <pc:cxnChg chg="mod">
          <ac:chgData name="Cao Tianyue" userId="002e49554a3b1526" providerId="LiveId" clId="{74EA75E5-FCE7-4959-A77B-C90FBA40BECA}" dt="2020-11-23T08:58:18.310" v="273"/>
          <ac:cxnSpMkLst>
            <pc:docMk/>
            <pc:sldMk cId="2489269662" sldId="326"/>
            <ac:cxnSpMk id="40" creationId="{C4728628-D657-41C8-8B64-F8E965A76CFB}"/>
          </ac:cxnSpMkLst>
        </pc:cxnChg>
        <pc:cxnChg chg="mod">
          <ac:chgData name="Cao Tianyue" userId="002e49554a3b1526" providerId="LiveId" clId="{74EA75E5-FCE7-4959-A77B-C90FBA40BECA}" dt="2020-11-23T08:58:18.310" v="273"/>
          <ac:cxnSpMkLst>
            <pc:docMk/>
            <pc:sldMk cId="2489269662" sldId="326"/>
            <ac:cxnSpMk id="47" creationId="{2EC96EEC-F728-44C3-8BB9-CAFE5CC090A3}"/>
          </ac:cxnSpMkLst>
        </pc:cxnChg>
        <pc:cxnChg chg="mod">
          <ac:chgData name="Cao Tianyue" userId="002e49554a3b1526" providerId="LiveId" clId="{74EA75E5-FCE7-4959-A77B-C90FBA40BECA}" dt="2020-11-23T08:58:18.310" v="273"/>
          <ac:cxnSpMkLst>
            <pc:docMk/>
            <pc:sldMk cId="2489269662" sldId="326"/>
            <ac:cxnSpMk id="48" creationId="{6DE95D34-794A-4458-B6E9-448DEA1B9FB2}"/>
          </ac:cxnSpMkLst>
        </pc:cxnChg>
        <pc:cxnChg chg="mod">
          <ac:chgData name="Cao Tianyue" userId="002e49554a3b1526" providerId="LiveId" clId="{74EA75E5-FCE7-4959-A77B-C90FBA40BECA}" dt="2020-11-23T08:58:18.310" v="273"/>
          <ac:cxnSpMkLst>
            <pc:docMk/>
            <pc:sldMk cId="2489269662" sldId="326"/>
            <ac:cxnSpMk id="49" creationId="{3B0F5B62-211F-4EC7-AC3A-4547A2F09CEF}"/>
          </ac:cxnSpMkLst>
        </pc:cxnChg>
        <pc:cxnChg chg="mod">
          <ac:chgData name="Cao Tianyue" userId="002e49554a3b1526" providerId="LiveId" clId="{74EA75E5-FCE7-4959-A77B-C90FBA40BECA}" dt="2020-11-23T08:58:18.310" v="273"/>
          <ac:cxnSpMkLst>
            <pc:docMk/>
            <pc:sldMk cId="2489269662" sldId="326"/>
            <ac:cxnSpMk id="50" creationId="{CAE1997D-E587-457F-B6AA-5714B75D1947}"/>
          </ac:cxnSpMkLst>
        </pc:cxnChg>
        <pc:cxnChg chg="mod">
          <ac:chgData name="Cao Tianyue" userId="002e49554a3b1526" providerId="LiveId" clId="{74EA75E5-FCE7-4959-A77B-C90FBA40BECA}" dt="2020-11-23T08:58:18.310" v="273"/>
          <ac:cxnSpMkLst>
            <pc:docMk/>
            <pc:sldMk cId="2489269662" sldId="326"/>
            <ac:cxnSpMk id="53" creationId="{92361E6D-20C4-46ED-9540-69DF280AE49E}"/>
          </ac:cxnSpMkLst>
        </pc:cxnChg>
        <pc:cxnChg chg="mod">
          <ac:chgData name="Cao Tianyue" userId="002e49554a3b1526" providerId="LiveId" clId="{74EA75E5-FCE7-4959-A77B-C90FBA40BECA}" dt="2020-11-23T08:58:18.310" v="273"/>
          <ac:cxnSpMkLst>
            <pc:docMk/>
            <pc:sldMk cId="2489269662" sldId="326"/>
            <ac:cxnSpMk id="59" creationId="{C20BA0BE-11E4-45E6-977E-F340D96CF8E2}"/>
          </ac:cxnSpMkLst>
        </pc:cxnChg>
        <pc:cxnChg chg="mod">
          <ac:chgData name="Cao Tianyue" userId="002e49554a3b1526" providerId="LiveId" clId="{74EA75E5-FCE7-4959-A77B-C90FBA40BECA}" dt="2020-11-23T08:58:18.310" v="273"/>
          <ac:cxnSpMkLst>
            <pc:docMk/>
            <pc:sldMk cId="2489269662" sldId="326"/>
            <ac:cxnSpMk id="60" creationId="{AA58780F-45BB-4D46-A313-2E371376846D}"/>
          </ac:cxnSpMkLst>
        </pc:cxnChg>
        <pc:cxnChg chg="mod">
          <ac:chgData name="Cao Tianyue" userId="002e49554a3b1526" providerId="LiveId" clId="{74EA75E5-FCE7-4959-A77B-C90FBA40BECA}" dt="2020-11-23T08:58:18.310" v="273"/>
          <ac:cxnSpMkLst>
            <pc:docMk/>
            <pc:sldMk cId="2489269662" sldId="326"/>
            <ac:cxnSpMk id="61" creationId="{4FEA21A4-5598-4D6E-86B7-E1FDA12F92F1}"/>
          </ac:cxnSpMkLst>
        </pc:cxnChg>
        <pc:cxnChg chg="mod">
          <ac:chgData name="Cao Tianyue" userId="002e49554a3b1526" providerId="LiveId" clId="{74EA75E5-FCE7-4959-A77B-C90FBA40BECA}" dt="2020-11-23T08:58:18.310" v="273"/>
          <ac:cxnSpMkLst>
            <pc:docMk/>
            <pc:sldMk cId="2489269662" sldId="326"/>
            <ac:cxnSpMk id="62" creationId="{A382A2DD-21DD-47A3-8E56-E9B6ADB6C317}"/>
          </ac:cxnSpMkLst>
        </pc:cxnChg>
        <pc:cxnChg chg="mod">
          <ac:chgData name="Cao Tianyue" userId="002e49554a3b1526" providerId="LiveId" clId="{74EA75E5-FCE7-4959-A77B-C90FBA40BECA}" dt="2020-11-23T08:58:18.310" v="273"/>
          <ac:cxnSpMkLst>
            <pc:docMk/>
            <pc:sldMk cId="2489269662" sldId="326"/>
            <ac:cxnSpMk id="63" creationId="{4AABA75B-3157-4459-B49D-D4F709359EC8}"/>
          </ac:cxnSpMkLst>
        </pc:cxnChg>
        <pc:cxnChg chg="mod">
          <ac:chgData name="Cao Tianyue" userId="002e49554a3b1526" providerId="LiveId" clId="{74EA75E5-FCE7-4959-A77B-C90FBA40BECA}" dt="2020-11-23T08:58:18.310" v="273"/>
          <ac:cxnSpMkLst>
            <pc:docMk/>
            <pc:sldMk cId="2489269662" sldId="326"/>
            <ac:cxnSpMk id="65" creationId="{F30E7E9B-BDCB-4CDF-97A2-9A72D61ADB38}"/>
          </ac:cxnSpMkLst>
        </pc:cxnChg>
        <pc:cxnChg chg="mod">
          <ac:chgData name="Cao Tianyue" userId="002e49554a3b1526" providerId="LiveId" clId="{74EA75E5-FCE7-4959-A77B-C90FBA40BECA}" dt="2020-11-23T08:58:18.310" v="273"/>
          <ac:cxnSpMkLst>
            <pc:docMk/>
            <pc:sldMk cId="2489269662" sldId="326"/>
            <ac:cxnSpMk id="66" creationId="{199A64E8-940F-4E2E-861F-1E34CE1C0F55}"/>
          </ac:cxnSpMkLst>
        </pc:cxnChg>
        <pc:cxnChg chg="mod">
          <ac:chgData name="Cao Tianyue" userId="002e49554a3b1526" providerId="LiveId" clId="{74EA75E5-FCE7-4959-A77B-C90FBA40BECA}" dt="2020-11-23T08:58:18.310" v="273"/>
          <ac:cxnSpMkLst>
            <pc:docMk/>
            <pc:sldMk cId="2489269662" sldId="326"/>
            <ac:cxnSpMk id="75" creationId="{664AD58E-66FC-4E7B-A9FB-F3CFB85229D5}"/>
          </ac:cxnSpMkLst>
        </pc:cxnChg>
        <pc:cxnChg chg="mod">
          <ac:chgData name="Cao Tianyue" userId="002e49554a3b1526" providerId="LiveId" clId="{74EA75E5-FCE7-4959-A77B-C90FBA40BECA}" dt="2020-11-23T08:58:18.310" v="273"/>
          <ac:cxnSpMkLst>
            <pc:docMk/>
            <pc:sldMk cId="2489269662" sldId="326"/>
            <ac:cxnSpMk id="76" creationId="{43E00B4B-B3E3-4918-A640-78290E644A45}"/>
          </ac:cxnSpMkLst>
        </pc:cxnChg>
        <pc:cxnChg chg="mod">
          <ac:chgData name="Cao Tianyue" userId="002e49554a3b1526" providerId="LiveId" clId="{74EA75E5-FCE7-4959-A77B-C90FBA40BECA}" dt="2020-11-23T08:58:18.310" v="273"/>
          <ac:cxnSpMkLst>
            <pc:docMk/>
            <pc:sldMk cId="2489269662" sldId="326"/>
            <ac:cxnSpMk id="77" creationId="{094ACF30-3074-4FC9-AE96-5427D0CCC636}"/>
          </ac:cxnSpMkLst>
        </pc:cxnChg>
        <pc:cxnChg chg="mod">
          <ac:chgData name="Cao Tianyue" userId="002e49554a3b1526" providerId="LiveId" clId="{74EA75E5-FCE7-4959-A77B-C90FBA40BECA}" dt="2020-11-23T08:58:18.310" v="273"/>
          <ac:cxnSpMkLst>
            <pc:docMk/>
            <pc:sldMk cId="2489269662" sldId="326"/>
            <ac:cxnSpMk id="80" creationId="{30DD567A-50E8-434D-8CF2-46A23E2D308C}"/>
          </ac:cxnSpMkLst>
        </pc:cxnChg>
        <pc:cxnChg chg="mod">
          <ac:chgData name="Cao Tianyue" userId="002e49554a3b1526" providerId="LiveId" clId="{74EA75E5-FCE7-4959-A77B-C90FBA40BECA}" dt="2020-11-23T08:58:18.310" v="273"/>
          <ac:cxnSpMkLst>
            <pc:docMk/>
            <pc:sldMk cId="2489269662" sldId="326"/>
            <ac:cxnSpMk id="81" creationId="{97E6E804-2287-4B41-A367-3DC9C93962BC}"/>
          </ac:cxnSpMkLst>
        </pc:cxnChg>
        <pc:cxnChg chg="mod">
          <ac:chgData name="Cao Tianyue" userId="002e49554a3b1526" providerId="LiveId" clId="{74EA75E5-FCE7-4959-A77B-C90FBA40BECA}" dt="2020-11-23T08:58:18.310" v="273"/>
          <ac:cxnSpMkLst>
            <pc:docMk/>
            <pc:sldMk cId="2489269662" sldId="326"/>
            <ac:cxnSpMk id="82" creationId="{9A5B5D42-EEF8-450F-9ECB-DD321BEDD874}"/>
          </ac:cxnSpMkLst>
        </pc:cxnChg>
        <pc:cxnChg chg="mod">
          <ac:chgData name="Cao Tianyue" userId="002e49554a3b1526" providerId="LiveId" clId="{74EA75E5-FCE7-4959-A77B-C90FBA40BECA}" dt="2020-11-23T08:58:18.310" v="273"/>
          <ac:cxnSpMkLst>
            <pc:docMk/>
            <pc:sldMk cId="2489269662" sldId="326"/>
            <ac:cxnSpMk id="83" creationId="{5C1E4973-37DF-4F67-8ABA-589B4E1F1B33}"/>
          </ac:cxnSpMkLst>
        </pc:cxnChg>
        <pc:cxnChg chg="mod">
          <ac:chgData name="Cao Tianyue" userId="002e49554a3b1526" providerId="LiveId" clId="{74EA75E5-FCE7-4959-A77B-C90FBA40BECA}" dt="2020-11-23T08:58:18.310" v="273"/>
          <ac:cxnSpMkLst>
            <pc:docMk/>
            <pc:sldMk cId="2489269662" sldId="326"/>
            <ac:cxnSpMk id="85" creationId="{FD245C9D-39A8-47D9-8B52-BD15B91FDB0C}"/>
          </ac:cxnSpMkLst>
        </pc:cxnChg>
        <pc:cxnChg chg="mod">
          <ac:chgData name="Cao Tianyue" userId="002e49554a3b1526" providerId="LiveId" clId="{74EA75E5-FCE7-4959-A77B-C90FBA40BECA}" dt="2020-11-23T08:58:21.796" v="276"/>
          <ac:cxnSpMkLst>
            <pc:docMk/>
            <pc:sldMk cId="2489269662" sldId="326"/>
            <ac:cxnSpMk id="105" creationId="{654C02E0-F450-453B-ACC2-1BADCDD87437}"/>
          </ac:cxnSpMkLst>
        </pc:cxnChg>
        <pc:cxnChg chg="mod">
          <ac:chgData name="Cao Tianyue" userId="002e49554a3b1526" providerId="LiveId" clId="{74EA75E5-FCE7-4959-A77B-C90FBA40BECA}" dt="2020-11-23T08:58:21.796" v="276"/>
          <ac:cxnSpMkLst>
            <pc:docMk/>
            <pc:sldMk cId="2489269662" sldId="326"/>
            <ac:cxnSpMk id="107" creationId="{C445AC1A-511B-448D-8289-B3C5C02F2A9B}"/>
          </ac:cxnSpMkLst>
        </pc:cxnChg>
        <pc:cxnChg chg="mod">
          <ac:chgData name="Cao Tianyue" userId="002e49554a3b1526" providerId="LiveId" clId="{74EA75E5-FCE7-4959-A77B-C90FBA40BECA}" dt="2020-11-23T08:58:21.796" v="276"/>
          <ac:cxnSpMkLst>
            <pc:docMk/>
            <pc:sldMk cId="2489269662" sldId="326"/>
            <ac:cxnSpMk id="109" creationId="{391D6CEB-E12E-4067-8108-06B59E814550}"/>
          </ac:cxnSpMkLst>
        </pc:cxnChg>
        <pc:cxnChg chg="mod topLvl">
          <ac:chgData name="Cao Tianyue" userId="002e49554a3b1526" providerId="LiveId" clId="{74EA75E5-FCE7-4959-A77B-C90FBA40BECA}" dt="2020-11-24T02:46:51.998" v="321" actId="165"/>
          <ac:cxnSpMkLst>
            <pc:docMk/>
            <pc:sldMk cId="2489269662" sldId="326"/>
            <ac:cxnSpMk id="126" creationId="{04E1992C-4FF2-43C3-B0C4-8F7E25C0076E}"/>
          </ac:cxnSpMkLst>
        </pc:cxnChg>
        <pc:cxnChg chg="mod topLvl">
          <ac:chgData name="Cao Tianyue" userId="002e49554a3b1526" providerId="LiveId" clId="{74EA75E5-FCE7-4959-A77B-C90FBA40BECA}" dt="2020-11-24T02:46:51.998" v="321" actId="165"/>
          <ac:cxnSpMkLst>
            <pc:docMk/>
            <pc:sldMk cId="2489269662" sldId="326"/>
            <ac:cxnSpMk id="127" creationId="{78CAFFDD-F20F-40FD-B84E-42179911FF8D}"/>
          </ac:cxnSpMkLst>
        </pc:cxnChg>
        <pc:cxnChg chg="mod topLvl">
          <ac:chgData name="Cao Tianyue" userId="002e49554a3b1526" providerId="LiveId" clId="{74EA75E5-FCE7-4959-A77B-C90FBA40BECA}" dt="2020-11-24T02:46:51.998" v="321" actId="165"/>
          <ac:cxnSpMkLst>
            <pc:docMk/>
            <pc:sldMk cId="2489269662" sldId="326"/>
            <ac:cxnSpMk id="128" creationId="{1FFE616E-016D-4A12-A00B-05F8DA331DEF}"/>
          </ac:cxnSpMkLst>
        </pc:cxnChg>
        <pc:cxnChg chg="mod topLvl">
          <ac:chgData name="Cao Tianyue" userId="002e49554a3b1526" providerId="LiveId" clId="{74EA75E5-FCE7-4959-A77B-C90FBA40BECA}" dt="2020-11-24T02:46:51.998" v="321" actId="165"/>
          <ac:cxnSpMkLst>
            <pc:docMk/>
            <pc:sldMk cId="2489269662" sldId="326"/>
            <ac:cxnSpMk id="129" creationId="{CA01E567-DD36-4DA5-A7D3-BF1EFD8F68D7}"/>
          </ac:cxnSpMkLst>
        </pc:cxnChg>
        <pc:cxnChg chg="mod topLvl">
          <ac:chgData name="Cao Tianyue" userId="002e49554a3b1526" providerId="LiveId" clId="{74EA75E5-FCE7-4959-A77B-C90FBA40BECA}" dt="2020-11-24T02:46:51.998" v="321" actId="165"/>
          <ac:cxnSpMkLst>
            <pc:docMk/>
            <pc:sldMk cId="2489269662" sldId="326"/>
            <ac:cxnSpMk id="130" creationId="{CF5896FA-B6F9-4EE0-9367-8596C94499E0}"/>
          </ac:cxnSpMkLst>
        </pc:cxnChg>
        <pc:cxnChg chg="mod topLvl">
          <ac:chgData name="Cao Tianyue" userId="002e49554a3b1526" providerId="LiveId" clId="{74EA75E5-FCE7-4959-A77B-C90FBA40BECA}" dt="2020-11-24T02:46:51.998" v="321" actId="165"/>
          <ac:cxnSpMkLst>
            <pc:docMk/>
            <pc:sldMk cId="2489269662" sldId="326"/>
            <ac:cxnSpMk id="133" creationId="{6E10E5BA-FC55-434C-B815-A220B705D861}"/>
          </ac:cxnSpMkLst>
        </pc:cxnChg>
        <pc:cxnChg chg="mod topLvl">
          <ac:chgData name="Cao Tianyue" userId="002e49554a3b1526" providerId="LiveId" clId="{74EA75E5-FCE7-4959-A77B-C90FBA40BECA}" dt="2020-11-24T02:46:51.998" v="321" actId="165"/>
          <ac:cxnSpMkLst>
            <pc:docMk/>
            <pc:sldMk cId="2489269662" sldId="326"/>
            <ac:cxnSpMk id="134" creationId="{FE1B1D22-3D36-4F78-BAC3-D04CD36AFAEF}"/>
          </ac:cxnSpMkLst>
        </pc:cxnChg>
        <pc:cxnChg chg="mod topLvl">
          <ac:chgData name="Cao Tianyue" userId="002e49554a3b1526" providerId="LiveId" clId="{74EA75E5-FCE7-4959-A77B-C90FBA40BECA}" dt="2020-11-24T02:46:51.998" v="321" actId="165"/>
          <ac:cxnSpMkLst>
            <pc:docMk/>
            <pc:sldMk cId="2489269662" sldId="326"/>
            <ac:cxnSpMk id="137" creationId="{5D47ACFA-5517-4E16-9D5F-20054B5B51B0}"/>
          </ac:cxnSpMkLst>
        </pc:cxnChg>
        <pc:cxnChg chg="mod topLvl">
          <ac:chgData name="Cao Tianyue" userId="002e49554a3b1526" providerId="LiveId" clId="{74EA75E5-FCE7-4959-A77B-C90FBA40BECA}" dt="2020-11-24T02:46:51.998" v="321" actId="165"/>
          <ac:cxnSpMkLst>
            <pc:docMk/>
            <pc:sldMk cId="2489269662" sldId="326"/>
            <ac:cxnSpMk id="144" creationId="{9E6448F1-4F5E-4FBA-B01E-1EFEDB94B453}"/>
          </ac:cxnSpMkLst>
        </pc:cxnChg>
        <pc:cxnChg chg="mod topLvl">
          <ac:chgData name="Cao Tianyue" userId="002e49554a3b1526" providerId="LiveId" clId="{74EA75E5-FCE7-4959-A77B-C90FBA40BECA}" dt="2020-11-24T02:46:51.998" v="321" actId="165"/>
          <ac:cxnSpMkLst>
            <pc:docMk/>
            <pc:sldMk cId="2489269662" sldId="326"/>
            <ac:cxnSpMk id="145" creationId="{5F6F868F-5A6B-4F89-9F4B-BF7AF1229A97}"/>
          </ac:cxnSpMkLst>
        </pc:cxnChg>
        <pc:cxnChg chg="mod topLvl">
          <ac:chgData name="Cao Tianyue" userId="002e49554a3b1526" providerId="LiveId" clId="{74EA75E5-FCE7-4959-A77B-C90FBA40BECA}" dt="2020-11-24T02:46:51.998" v="321" actId="165"/>
          <ac:cxnSpMkLst>
            <pc:docMk/>
            <pc:sldMk cId="2489269662" sldId="326"/>
            <ac:cxnSpMk id="146" creationId="{9AEE7F80-A8B4-4202-8350-158846F69C5F}"/>
          </ac:cxnSpMkLst>
        </pc:cxnChg>
        <pc:cxnChg chg="mod topLvl">
          <ac:chgData name="Cao Tianyue" userId="002e49554a3b1526" providerId="LiveId" clId="{74EA75E5-FCE7-4959-A77B-C90FBA40BECA}" dt="2020-11-24T02:46:51.998" v="321" actId="165"/>
          <ac:cxnSpMkLst>
            <pc:docMk/>
            <pc:sldMk cId="2489269662" sldId="326"/>
            <ac:cxnSpMk id="147" creationId="{F277E754-5D34-4A68-8DF4-C3C701850527}"/>
          </ac:cxnSpMkLst>
        </pc:cxnChg>
        <pc:cxnChg chg="mod topLvl">
          <ac:chgData name="Cao Tianyue" userId="002e49554a3b1526" providerId="LiveId" clId="{74EA75E5-FCE7-4959-A77B-C90FBA40BECA}" dt="2020-11-24T02:46:51.998" v="321" actId="165"/>
          <ac:cxnSpMkLst>
            <pc:docMk/>
            <pc:sldMk cId="2489269662" sldId="326"/>
            <ac:cxnSpMk id="150" creationId="{CAB26742-E996-454D-8360-469C992B5141}"/>
          </ac:cxnSpMkLst>
        </pc:cxnChg>
        <pc:cxnChg chg="mod topLvl">
          <ac:chgData name="Cao Tianyue" userId="002e49554a3b1526" providerId="LiveId" clId="{74EA75E5-FCE7-4959-A77B-C90FBA40BECA}" dt="2020-11-24T02:46:51.998" v="321" actId="165"/>
          <ac:cxnSpMkLst>
            <pc:docMk/>
            <pc:sldMk cId="2489269662" sldId="326"/>
            <ac:cxnSpMk id="156" creationId="{17290A15-B528-4A4C-A4D1-A8A3559A0395}"/>
          </ac:cxnSpMkLst>
        </pc:cxnChg>
        <pc:cxnChg chg="mod topLvl">
          <ac:chgData name="Cao Tianyue" userId="002e49554a3b1526" providerId="LiveId" clId="{74EA75E5-FCE7-4959-A77B-C90FBA40BECA}" dt="2020-11-24T02:46:51.998" v="321" actId="165"/>
          <ac:cxnSpMkLst>
            <pc:docMk/>
            <pc:sldMk cId="2489269662" sldId="326"/>
            <ac:cxnSpMk id="157" creationId="{A3373BBF-D9A0-4EAE-9D11-695A4C4CE3C1}"/>
          </ac:cxnSpMkLst>
        </pc:cxnChg>
        <pc:cxnChg chg="mod topLvl">
          <ac:chgData name="Cao Tianyue" userId="002e49554a3b1526" providerId="LiveId" clId="{74EA75E5-FCE7-4959-A77B-C90FBA40BECA}" dt="2020-11-24T02:46:51.998" v="321" actId="165"/>
          <ac:cxnSpMkLst>
            <pc:docMk/>
            <pc:sldMk cId="2489269662" sldId="326"/>
            <ac:cxnSpMk id="158" creationId="{4436DA9E-DE00-4CF4-8B10-F1B8AC635830}"/>
          </ac:cxnSpMkLst>
        </pc:cxnChg>
        <pc:cxnChg chg="mod topLvl">
          <ac:chgData name="Cao Tianyue" userId="002e49554a3b1526" providerId="LiveId" clId="{74EA75E5-FCE7-4959-A77B-C90FBA40BECA}" dt="2020-11-24T02:46:51.998" v="321" actId="165"/>
          <ac:cxnSpMkLst>
            <pc:docMk/>
            <pc:sldMk cId="2489269662" sldId="326"/>
            <ac:cxnSpMk id="159" creationId="{80304D14-4BC4-4CED-B395-F42486D52AAD}"/>
          </ac:cxnSpMkLst>
        </pc:cxnChg>
        <pc:cxnChg chg="mod topLvl">
          <ac:chgData name="Cao Tianyue" userId="002e49554a3b1526" providerId="LiveId" clId="{74EA75E5-FCE7-4959-A77B-C90FBA40BECA}" dt="2020-11-24T02:46:51.998" v="321" actId="165"/>
          <ac:cxnSpMkLst>
            <pc:docMk/>
            <pc:sldMk cId="2489269662" sldId="326"/>
            <ac:cxnSpMk id="160" creationId="{430B9861-9F8B-4126-9CCA-A79DE9830670}"/>
          </ac:cxnSpMkLst>
        </pc:cxnChg>
        <pc:cxnChg chg="mod topLvl">
          <ac:chgData name="Cao Tianyue" userId="002e49554a3b1526" providerId="LiveId" clId="{74EA75E5-FCE7-4959-A77B-C90FBA40BECA}" dt="2020-11-24T02:46:51.998" v="321" actId="165"/>
          <ac:cxnSpMkLst>
            <pc:docMk/>
            <pc:sldMk cId="2489269662" sldId="326"/>
            <ac:cxnSpMk id="162" creationId="{F45FA648-CB93-454C-89BD-59BBFC77327F}"/>
          </ac:cxnSpMkLst>
        </pc:cxnChg>
        <pc:cxnChg chg="mod topLvl">
          <ac:chgData name="Cao Tianyue" userId="002e49554a3b1526" providerId="LiveId" clId="{74EA75E5-FCE7-4959-A77B-C90FBA40BECA}" dt="2020-11-24T02:46:51.998" v="321" actId="165"/>
          <ac:cxnSpMkLst>
            <pc:docMk/>
            <pc:sldMk cId="2489269662" sldId="326"/>
            <ac:cxnSpMk id="163" creationId="{54C65788-3E97-4F8E-AC51-51B9BCCC636C}"/>
          </ac:cxnSpMkLst>
        </pc:cxnChg>
        <pc:cxnChg chg="mod topLvl">
          <ac:chgData name="Cao Tianyue" userId="002e49554a3b1526" providerId="LiveId" clId="{74EA75E5-FCE7-4959-A77B-C90FBA40BECA}" dt="2020-11-24T02:46:51.998" v="321" actId="165"/>
          <ac:cxnSpMkLst>
            <pc:docMk/>
            <pc:sldMk cId="2489269662" sldId="326"/>
            <ac:cxnSpMk id="172" creationId="{3858B23A-793B-4A04-A27D-7992E274C127}"/>
          </ac:cxnSpMkLst>
        </pc:cxnChg>
        <pc:cxnChg chg="mod topLvl">
          <ac:chgData name="Cao Tianyue" userId="002e49554a3b1526" providerId="LiveId" clId="{74EA75E5-FCE7-4959-A77B-C90FBA40BECA}" dt="2020-11-24T02:46:51.998" v="321" actId="165"/>
          <ac:cxnSpMkLst>
            <pc:docMk/>
            <pc:sldMk cId="2489269662" sldId="326"/>
            <ac:cxnSpMk id="173" creationId="{59B22134-EA26-4392-8FF3-78B791968128}"/>
          </ac:cxnSpMkLst>
        </pc:cxnChg>
        <pc:cxnChg chg="mod topLvl">
          <ac:chgData name="Cao Tianyue" userId="002e49554a3b1526" providerId="LiveId" clId="{74EA75E5-FCE7-4959-A77B-C90FBA40BECA}" dt="2020-11-24T02:46:51.998" v="321" actId="165"/>
          <ac:cxnSpMkLst>
            <pc:docMk/>
            <pc:sldMk cId="2489269662" sldId="326"/>
            <ac:cxnSpMk id="174" creationId="{08AAD214-BEA2-4F0D-A917-9A6CC7C6381A}"/>
          </ac:cxnSpMkLst>
        </pc:cxnChg>
        <pc:cxnChg chg="mod topLvl">
          <ac:chgData name="Cao Tianyue" userId="002e49554a3b1526" providerId="LiveId" clId="{74EA75E5-FCE7-4959-A77B-C90FBA40BECA}" dt="2020-11-24T02:46:51.998" v="321" actId="165"/>
          <ac:cxnSpMkLst>
            <pc:docMk/>
            <pc:sldMk cId="2489269662" sldId="326"/>
            <ac:cxnSpMk id="177" creationId="{33B024CB-5F02-4BA4-B8EE-B5662C9D64C9}"/>
          </ac:cxnSpMkLst>
        </pc:cxnChg>
        <pc:cxnChg chg="mod topLvl">
          <ac:chgData name="Cao Tianyue" userId="002e49554a3b1526" providerId="LiveId" clId="{74EA75E5-FCE7-4959-A77B-C90FBA40BECA}" dt="2020-11-24T02:46:51.998" v="321" actId="165"/>
          <ac:cxnSpMkLst>
            <pc:docMk/>
            <pc:sldMk cId="2489269662" sldId="326"/>
            <ac:cxnSpMk id="178" creationId="{D9217E26-168E-4305-9A70-D70D10AFAECB}"/>
          </ac:cxnSpMkLst>
        </pc:cxnChg>
        <pc:cxnChg chg="mod topLvl">
          <ac:chgData name="Cao Tianyue" userId="002e49554a3b1526" providerId="LiveId" clId="{74EA75E5-FCE7-4959-A77B-C90FBA40BECA}" dt="2020-11-24T02:46:51.998" v="321" actId="165"/>
          <ac:cxnSpMkLst>
            <pc:docMk/>
            <pc:sldMk cId="2489269662" sldId="326"/>
            <ac:cxnSpMk id="179" creationId="{462FFA3B-EE09-4850-89B0-E1DDCBB11C07}"/>
          </ac:cxnSpMkLst>
        </pc:cxnChg>
        <pc:cxnChg chg="mod topLvl">
          <ac:chgData name="Cao Tianyue" userId="002e49554a3b1526" providerId="LiveId" clId="{74EA75E5-FCE7-4959-A77B-C90FBA40BECA}" dt="2020-11-24T02:46:51.998" v="321" actId="165"/>
          <ac:cxnSpMkLst>
            <pc:docMk/>
            <pc:sldMk cId="2489269662" sldId="326"/>
            <ac:cxnSpMk id="180" creationId="{993F75BC-20EC-4E20-9640-2077D131F832}"/>
          </ac:cxnSpMkLst>
        </pc:cxnChg>
        <pc:cxnChg chg="mod topLvl">
          <ac:chgData name="Cao Tianyue" userId="002e49554a3b1526" providerId="LiveId" clId="{74EA75E5-FCE7-4959-A77B-C90FBA40BECA}" dt="2020-11-24T02:46:51.998" v="321" actId="165"/>
          <ac:cxnSpMkLst>
            <pc:docMk/>
            <pc:sldMk cId="2489269662" sldId="326"/>
            <ac:cxnSpMk id="182" creationId="{4DC05E9B-B552-4FEC-92B1-F70805C9844D}"/>
          </ac:cxnSpMkLst>
        </pc:cxnChg>
      </pc:sldChg>
      <pc:sldChg chg="new del">
        <pc:chgData name="Cao Tianyue" userId="002e49554a3b1526" providerId="LiveId" clId="{74EA75E5-FCE7-4959-A77B-C90FBA40BECA}" dt="2020-11-23T07:51:30.489" v="135" actId="47"/>
        <pc:sldMkLst>
          <pc:docMk/>
          <pc:sldMk cId="2625546814" sldId="326"/>
        </pc:sldMkLst>
      </pc:sldChg>
      <pc:sldChg chg="addSp delSp modSp add mod modNotesTx">
        <pc:chgData name="Cao Tianyue" userId="002e49554a3b1526" providerId="LiveId" clId="{74EA75E5-FCE7-4959-A77B-C90FBA40BECA}" dt="2020-11-25T05:01:41.812" v="5314" actId="1076"/>
        <pc:sldMkLst>
          <pc:docMk/>
          <pc:sldMk cId="1478162226" sldId="327"/>
        </pc:sldMkLst>
        <pc:spChg chg="add del mod">
          <ac:chgData name="Cao Tianyue" userId="002e49554a3b1526" providerId="LiveId" clId="{74EA75E5-FCE7-4959-A77B-C90FBA40BECA}" dt="2020-11-23T08:59:30.819" v="316" actId="478"/>
          <ac:spMkLst>
            <pc:docMk/>
            <pc:sldMk cId="1478162226" sldId="327"/>
            <ac:spMk id="3" creationId="{5C5C3D49-9835-4494-B453-6EC8451E358F}"/>
          </ac:spMkLst>
        </pc:spChg>
        <pc:spChg chg="del mod">
          <ac:chgData name="Cao Tianyue" userId="002e49554a3b1526" providerId="LiveId" clId="{74EA75E5-FCE7-4959-A77B-C90FBA40BECA}" dt="2020-11-23T08:59:29.405" v="315" actId="478"/>
          <ac:spMkLst>
            <pc:docMk/>
            <pc:sldMk cId="1478162226" sldId="327"/>
            <ac:spMk id="199" creationId="{76B7610B-31A1-4658-BE65-FD6EFCA80386}"/>
          </ac:spMkLst>
        </pc:spChg>
        <pc:grpChg chg="del">
          <ac:chgData name="Cao Tianyue" userId="002e49554a3b1526" providerId="LiveId" clId="{74EA75E5-FCE7-4959-A77B-C90FBA40BECA}" dt="2020-11-23T08:58:49.680" v="279" actId="478"/>
          <ac:grpSpMkLst>
            <pc:docMk/>
            <pc:sldMk cId="1478162226" sldId="327"/>
            <ac:grpSpMk id="103" creationId="{5ADF4090-061A-4E7A-8901-BA8BD1CCCC63}"/>
          </ac:grpSpMkLst>
        </pc:grpChg>
        <pc:grpChg chg="del">
          <ac:chgData name="Cao Tianyue" userId="002e49554a3b1526" providerId="LiveId" clId="{74EA75E5-FCE7-4959-A77B-C90FBA40BECA}" dt="2020-11-23T08:58:49.680" v="279" actId="478"/>
          <ac:grpSpMkLst>
            <pc:docMk/>
            <pc:sldMk cId="1478162226" sldId="327"/>
            <ac:grpSpMk id="111" creationId="{EAF691FD-7FA5-4199-B474-309182514504}"/>
          </ac:grpSpMkLst>
        </pc:grpChg>
        <pc:grpChg chg="del">
          <ac:chgData name="Cao Tianyue" userId="002e49554a3b1526" providerId="LiveId" clId="{74EA75E5-FCE7-4959-A77B-C90FBA40BECA}" dt="2020-11-23T08:58:54.403" v="280" actId="478"/>
          <ac:grpSpMkLst>
            <pc:docMk/>
            <pc:sldMk cId="1478162226" sldId="327"/>
            <ac:grpSpMk id="118" creationId="{1A692B6D-AAD6-4833-8E6D-7FE172936260}"/>
          </ac:grpSpMkLst>
        </pc:grpChg>
        <pc:graphicFrameChg chg="add mod modGraphic">
          <ac:chgData name="Cao Tianyue" userId="002e49554a3b1526" providerId="LiveId" clId="{74EA75E5-FCE7-4959-A77B-C90FBA40BECA}" dt="2020-11-25T05:01:41.812" v="5314" actId="1076"/>
          <ac:graphicFrameMkLst>
            <pc:docMk/>
            <pc:sldMk cId="1478162226" sldId="327"/>
            <ac:graphicFrameMk id="99" creationId="{20233E93-9ACE-4CBD-9E5A-7BBBD5D65EBB}"/>
          </ac:graphicFrameMkLst>
        </pc:graphicFrameChg>
        <pc:cxnChg chg="mod">
          <ac:chgData name="Cao Tianyue" userId="002e49554a3b1526" providerId="LiveId" clId="{74EA75E5-FCE7-4959-A77B-C90FBA40BECA}" dt="2020-11-23T08:58:54.403" v="280" actId="478"/>
          <ac:cxnSpMkLst>
            <pc:docMk/>
            <pc:sldMk cId="1478162226" sldId="327"/>
            <ac:cxnSpMk id="126" creationId="{04E1992C-4FF2-43C3-B0C4-8F7E25C0076E}"/>
          </ac:cxnSpMkLst>
        </pc:cxnChg>
        <pc:cxnChg chg="mod">
          <ac:chgData name="Cao Tianyue" userId="002e49554a3b1526" providerId="LiveId" clId="{74EA75E5-FCE7-4959-A77B-C90FBA40BECA}" dt="2020-11-23T08:58:54.403" v="280" actId="478"/>
          <ac:cxnSpMkLst>
            <pc:docMk/>
            <pc:sldMk cId="1478162226" sldId="327"/>
            <ac:cxnSpMk id="127" creationId="{78CAFFDD-F20F-40FD-B84E-42179911FF8D}"/>
          </ac:cxnSpMkLst>
        </pc:cxnChg>
        <pc:cxnChg chg="mod">
          <ac:chgData name="Cao Tianyue" userId="002e49554a3b1526" providerId="LiveId" clId="{74EA75E5-FCE7-4959-A77B-C90FBA40BECA}" dt="2020-11-23T08:58:54.403" v="280" actId="478"/>
          <ac:cxnSpMkLst>
            <pc:docMk/>
            <pc:sldMk cId="1478162226" sldId="327"/>
            <ac:cxnSpMk id="128" creationId="{1FFE616E-016D-4A12-A00B-05F8DA331DEF}"/>
          </ac:cxnSpMkLst>
        </pc:cxnChg>
        <pc:cxnChg chg="mod">
          <ac:chgData name="Cao Tianyue" userId="002e49554a3b1526" providerId="LiveId" clId="{74EA75E5-FCE7-4959-A77B-C90FBA40BECA}" dt="2020-11-23T08:58:54.403" v="280" actId="478"/>
          <ac:cxnSpMkLst>
            <pc:docMk/>
            <pc:sldMk cId="1478162226" sldId="327"/>
            <ac:cxnSpMk id="129" creationId="{CA01E567-DD36-4DA5-A7D3-BF1EFD8F68D7}"/>
          </ac:cxnSpMkLst>
        </pc:cxnChg>
        <pc:cxnChg chg="mod">
          <ac:chgData name="Cao Tianyue" userId="002e49554a3b1526" providerId="LiveId" clId="{74EA75E5-FCE7-4959-A77B-C90FBA40BECA}" dt="2020-11-23T08:58:54.403" v="280" actId="478"/>
          <ac:cxnSpMkLst>
            <pc:docMk/>
            <pc:sldMk cId="1478162226" sldId="327"/>
            <ac:cxnSpMk id="130" creationId="{CF5896FA-B6F9-4EE0-9367-8596C94499E0}"/>
          </ac:cxnSpMkLst>
        </pc:cxnChg>
        <pc:cxnChg chg="mod">
          <ac:chgData name="Cao Tianyue" userId="002e49554a3b1526" providerId="LiveId" clId="{74EA75E5-FCE7-4959-A77B-C90FBA40BECA}" dt="2020-11-23T08:58:54.403" v="280" actId="478"/>
          <ac:cxnSpMkLst>
            <pc:docMk/>
            <pc:sldMk cId="1478162226" sldId="327"/>
            <ac:cxnSpMk id="133" creationId="{6E10E5BA-FC55-434C-B815-A220B705D861}"/>
          </ac:cxnSpMkLst>
        </pc:cxnChg>
        <pc:cxnChg chg="mod">
          <ac:chgData name="Cao Tianyue" userId="002e49554a3b1526" providerId="LiveId" clId="{74EA75E5-FCE7-4959-A77B-C90FBA40BECA}" dt="2020-11-23T08:58:54.403" v="280" actId="478"/>
          <ac:cxnSpMkLst>
            <pc:docMk/>
            <pc:sldMk cId="1478162226" sldId="327"/>
            <ac:cxnSpMk id="134" creationId="{FE1B1D22-3D36-4F78-BAC3-D04CD36AFAEF}"/>
          </ac:cxnSpMkLst>
        </pc:cxnChg>
        <pc:cxnChg chg="mod">
          <ac:chgData name="Cao Tianyue" userId="002e49554a3b1526" providerId="LiveId" clId="{74EA75E5-FCE7-4959-A77B-C90FBA40BECA}" dt="2020-11-23T08:58:54.403" v="280" actId="478"/>
          <ac:cxnSpMkLst>
            <pc:docMk/>
            <pc:sldMk cId="1478162226" sldId="327"/>
            <ac:cxnSpMk id="144" creationId="{9E6448F1-4F5E-4FBA-B01E-1EFEDB94B453}"/>
          </ac:cxnSpMkLst>
        </pc:cxnChg>
        <pc:cxnChg chg="mod">
          <ac:chgData name="Cao Tianyue" userId="002e49554a3b1526" providerId="LiveId" clId="{74EA75E5-FCE7-4959-A77B-C90FBA40BECA}" dt="2020-11-23T08:58:54.403" v="280" actId="478"/>
          <ac:cxnSpMkLst>
            <pc:docMk/>
            <pc:sldMk cId="1478162226" sldId="327"/>
            <ac:cxnSpMk id="145" creationId="{5F6F868F-5A6B-4F89-9F4B-BF7AF1229A97}"/>
          </ac:cxnSpMkLst>
        </pc:cxnChg>
        <pc:cxnChg chg="mod">
          <ac:chgData name="Cao Tianyue" userId="002e49554a3b1526" providerId="LiveId" clId="{74EA75E5-FCE7-4959-A77B-C90FBA40BECA}" dt="2020-11-23T08:58:54.403" v="280" actId="478"/>
          <ac:cxnSpMkLst>
            <pc:docMk/>
            <pc:sldMk cId="1478162226" sldId="327"/>
            <ac:cxnSpMk id="147" creationId="{F277E754-5D34-4A68-8DF4-C3C701850527}"/>
          </ac:cxnSpMkLst>
        </pc:cxnChg>
        <pc:cxnChg chg="mod">
          <ac:chgData name="Cao Tianyue" userId="002e49554a3b1526" providerId="LiveId" clId="{74EA75E5-FCE7-4959-A77B-C90FBA40BECA}" dt="2020-11-23T08:58:54.403" v="280" actId="478"/>
          <ac:cxnSpMkLst>
            <pc:docMk/>
            <pc:sldMk cId="1478162226" sldId="327"/>
            <ac:cxnSpMk id="150" creationId="{CAB26742-E996-454D-8360-469C992B5141}"/>
          </ac:cxnSpMkLst>
        </pc:cxnChg>
        <pc:cxnChg chg="mod">
          <ac:chgData name="Cao Tianyue" userId="002e49554a3b1526" providerId="LiveId" clId="{74EA75E5-FCE7-4959-A77B-C90FBA40BECA}" dt="2020-11-23T08:58:54.403" v="280" actId="478"/>
          <ac:cxnSpMkLst>
            <pc:docMk/>
            <pc:sldMk cId="1478162226" sldId="327"/>
            <ac:cxnSpMk id="156" creationId="{17290A15-B528-4A4C-A4D1-A8A3559A0395}"/>
          </ac:cxnSpMkLst>
        </pc:cxnChg>
        <pc:cxnChg chg="mod">
          <ac:chgData name="Cao Tianyue" userId="002e49554a3b1526" providerId="LiveId" clId="{74EA75E5-FCE7-4959-A77B-C90FBA40BECA}" dt="2020-11-23T08:58:54.403" v="280" actId="478"/>
          <ac:cxnSpMkLst>
            <pc:docMk/>
            <pc:sldMk cId="1478162226" sldId="327"/>
            <ac:cxnSpMk id="157" creationId="{A3373BBF-D9A0-4EAE-9D11-695A4C4CE3C1}"/>
          </ac:cxnSpMkLst>
        </pc:cxnChg>
        <pc:cxnChg chg="mod">
          <ac:chgData name="Cao Tianyue" userId="002e49554a3b1526" providerId="LiveId" clId="{74EA75E5-FCE7-4959-A77B-C90FBA40BECA}" dt="2020-11-23T08:58:54.403" v="280" actId="478"/>
          <ac:cxnSpMkLst>
            <pc:docMk/>
            <pc:sldMk cId="1478162226" sldId="327"/>
            <ac:cxnSpMk id="158" creationId="{4436DA9E-DE00-4CF4-8B10-F1B8AC635830}"/>
          </ac:cxnSpMkLst>
        </pc:cxnChg>
        <pc:cxnChg chg="mod">
          <ac:chgData name="Cao Tianyue" userId="002e49554a3b1526" providerId="LiveId" clId="{74EA75E5-FCE7-4959-A77B-C90FBA40BECA}" dt="2020-11-23T08:58:54.403" v="280" actId="478"/>
          <ac:cxnSpMkLst>
            <pc:docMk/>
            <pc:sldMk cId="1478162226" sldId="327"/>
            <ac:cxnSpMk id="159" creationId="{80304D14-4BC4-4CED-B395-F42486D52AAD}"/>
          </ac:cxnSpMkLst>
        </pc:cxnChg>
        <pc:cxnChg chg="mod">
          <ac:chgData name="Cao Tianyue" userId="002e49554a3b1526" providerId="LiveId" clId="{74EA75E5-FCE7-4959-A77B-C90FBA40BECA}" dt="2020-11-23T08:58:54.403" v="280" actId="478"/>
          <ac:cxnSpMkLst>
            <pc:docMk/>
            <pc:sldMk cId="1478162226" sldId="327"/>
            <ac:cxnSpMk id="160" creationId="{430B9861-9F8B-4126-9CCA-A79DE9830670}"/>
          </ac:cxnSpMkLst>
        </pc:cxnChg>
        <pc:cxnChg chg="mod">
          <ac:chgData name="Cao Tianyue" userId="002e49554a3b1526" providerId="LiveId" clId="{74EA75E5-FCE7-4959-A77B-C90FBA40BECA}" dt="2020-11-23T08:58:54.403" v="280" actId="478"/>
          <ac:cxnSpMkLst>
            <pc:docMk/>
            <pc:sldMk cId="1478162226" sldId="327"/>
            <ac:cxnSpMk id="172" creationId="{3858B23A-793B-4A04-A27D-7992E274C127}"/>
          </ac:cxnSpMkLst>
        </pc:cxnChg>
        <pc:cxnChg chg="mod">
          <ac:chgData name="Cao Tianyue" userId="002e49554a3b1526" providerId="LiveId" clId="{74EA75E5-FCE7-4959-A77B-C90FBA40BECA}" dt="2020-11-23T08:58:54.403" v="280" actId="478"/>
          <ac:cxnSpMkLst>
            <pc:docMk/>
            <pc:sldMk cId="1478162226" sldId="327"/>
            <ac:cxnSpMk id="173" creationId="{59B22134-EA26-4392-8FF3-78B791968128}"/>
          </ac:cxnSpMkLst>
        </pc:cxnChg>
        <pc:cxnChg chg="mod">
          <ac:chgData name="Cao Tianyue" userId="002e49554a3b1526" providerId="LiveId" clId="{74EA75E5-FCE7-4959-A77B-C90FBA40BECA}" dt="2020-11-23T08:58:54.403" v="280" actId="478"/>
          <ac:cxnSpMkLst>
            <pc:docMk/>
            <pc:sldMk cId="1478162226" sldId="327"/>
            <ac:cxnSpMk id="177" creationId="{33B024CB-5F02-4BA4-B8EE-B5662C9D64C9}"/>
          </ac:cxnSpMkLst>
        </pc:cxnChg>
        <pc:cxnChg chg="mod">
          <ac:chgData name="Cao Tianyue" userId="002e49554a3b1526" providerId="LiveId" clId="{74EA75E5-FCE7-4959-A77B-C90FBA40BECA}" dt="2020-11-23T08:58:54.403" v="280" actId="478"/>
          <ac:cxnSpMkLst>
            <pc:docMk/>
            <pc:sldMk cId="1478162226" sldId="327"/>
            <ac:cxnSpMk id="178" creationId="{D9217E26-168E-4305-9A70-D70D10AFAECB}"/>
          </ac:cxnSpMkLst>
        </pc:cxnChg>
        <pc:cxnChg chg="mod">
          <ac:chgData name="Cao Tianyue" userId="002e49554a3b1526" providerId="LiveId" clId="{74EA75E5-FCE7-4959-A77B-C90FBA40BECA}" dt="2020-11-23T08:58:54.403" v="280" actId="478"/>
          <ac:cxnSpMkLst>
            <pc:docMk/>
            <pc:sldMk cId="1478162226" sldId="327"/>
            <ac:cxnSpMk id="182" creationId="{4DC05E9B-B552-4FEC-92B1-F70805C9844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1642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786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2656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8641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949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3223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6988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9665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2986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586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2664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8147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426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2478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619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4025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052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861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482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266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100" b="0" i="0" u="none" strike="noStrike" cap="none" dirty="0">
                <a:solidFill>
                  <a:srgbClr val="000000"/>
                </a:solidFill>
                <a:effectLst/>
                <a:latin typeface="Arial"/>
                <a:ea typeface="Arial"/>
                <a:cs typeface="Arial"/>
                <a:sym typeface="Arial"/>
              </a:rPr>
              <a:t>HTML DOM </a:t>
            </a:r>
            <a:r>
              <a:rPr lang="zh-CN" altLang="en-US" sz="1100" b="0" i="0" u="none" strike="noStrike" cap="none" dirty="0">
                <a:solidFill>
                  <a:srgbClr val="000000"/>
                </a:solidFill>
                <a:effectLst/>
                <a:latin typeface="Arial"/>
                <a:ea typeface="Arial"/>
                <a:cs typeface="Arial"/>
                <a:sym typeface="Arial"/>
              </a:rPr>
              <a:t>将 </a:t>
            </a:r>
            <a:r>
              <a:rPr lang="en-US" altLang="zh-CN" sz="1100" b="0" i="0" u="none" strike="noStrike" cap="none" dirty="0">
                <a:solidFill>
                  <a:srgbClr val="000000"/>
                </a:solidFill>
                <a:effectLst/>
                <a:latin typeface="Arial"/>
                <a:ea typeface="Arial"/>
                <a:cs typeface="Arial"/>
                <a:sym typeface="Arial"/>
              </a:rPr>
              <a:t>HTML </a:t>
            </a:r>
            <a:r>
              <a:rPr lang="zh-CN" altLang="en-US" sz="1100" b="0" i="0" u="none" strike="noStrike" cap="none" dirty="0">
                <a:solidFill>
                  <a:srgbClr val="000000"/>
                </a:solidFill>
                <a:effectLst/>
                <a:latin typeface="Arial"/>
                <a:ea typeface="Arial"/>
                <a:cs typeface="Arial"/>
                <a:sym typeface="Arial"/>
              </a:rPr>
              <a:t>文档视作树结构。这种结构被称为</a:t>
            </a:r>
            <a:r>
              <a:rPr lang="zh-CN" altLang="en-US" sz="1100" b="1" i="0" u="none" strike="noStrike" cap="none" dirty="0">
                <a:solidFill>
                  <a:srgbClr val="000000"/>
                </a:solidFill>
                <a:effectLst/>
                <a:latin typeface="Arial"/>
                <a:ea typeface="Arial"/>
                <a:cs typeface="Arial"/>
                <a:sym typeface="Arial"/>
              </a:rPr>
              <a:t>节点树</a:t>
            </a:r>
            <a:endParaRPr dirty="0"/>
          </a:p>
        </p:txBody>
      </p:sp>
    </p:spTree>
    <p:extLst>
      <p:ext uri="{BB962C8B-B14F-4D97-AF65-F5344CB8AC3E}">
        <p14:creationId xmlns:p14="http://schemas.microsoft.com/office/powerpoint/2010/main" val="107750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3733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5514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25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733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987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35" name="Google Shape;35;p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Four Columns ">
  <p:cSld name="ONE_COLUMN_TEXT_1_4">
    <p:spTree>
      <p:nvGrpSpPr>
        <p:cNvPr id="1" name="Shape 202"/>
        <p:cNvGrpSpPr/>
        <p:nvPr/>
      </p:nvGrpSpPr>
      <p:grpSpPr>
        <a:xfrm>
          <a:off x="0" y="0"/>
          <a:ext cx="0" cy="0"/>
          <a:chOff x="0" y="0"/>
          <a:chExt cx="0" cy="0"/>
        </a:xfrm>
      </p:grpSpPr>
      <p:grpSp>
        <p:nvGrpSpPr>
          <p:cNvPr id="203" name="Google Shape;203;p21"/>
          <p:cNvGrpSpPr/>
          <p:nvPr/>
        </p:nvGrpSpPr>
        <p:grpSpPr>
          <a:xfrm rot="10800000">
            <a:off x="3731673" y="-433179"/>
            <a:ext cx="6250236" cy="6469514"/>
            <a:chOff x="1279825" y="238125"/>
            <a:chExt cx="5060100" cy="5237625"/>
          </a:xfrm>
        </p:grpSpPr>
        <p:sp>
          <p:nvSpPr>
            <p:cNvPr id="204" name="Google Shape;204;p2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1"/>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210" name="Google Shape;210;p21"/>
          <p:cNvSpPr txBox="1">
            <a:spLocks noGrp="1"/>
          </p:cNvSpPr>
          <p:nvPr>
            <p:ph type="title" idx="2"/>
          </p:nvPr>
        </p:nvSpPr>
        <p:spPr>
          <a:xfrm>
            <a:off x="1298588" y="1836051"/>
            <a:ext cx="1941300" cy="52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211" name="Google Shape;211;p21"/>
          <p:cNvSpPr txBox="1">
            <a:spLocks noGrp="1"/>
          </p:cNvSpPr>
          <p:nvPr>
            <p:ph type="subTitle" idx="1"/>
          </p:nvPr>
        </p:nvSpPr>
        <p:spPr>
          <a:xfrm>
            <a:off x="1298588" y="2263250"/>
            <a:ext cx="19413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12" name="Google Shape;212;p21"/>
          <p:cNvSpPr txBox="1">
            <a:spLocks noGrp="1"/>
          </p:cNvSpPr>
          <p:nvPr>
            <p:ph type="title" idx="3"/>
          </p:nvPr>
        </p:nvSpPr>
        <p:spPr>
          <a:xfrm>
            <a:off x="5904113" y="1836051"/>
            <a:ext cx="1941300" cy="52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213" name="Google Shape;213;p21"/>
          <p:cNvSpPr txBox="1">
            <a:spLocks noGrp="1"/>
          </p:cNvSpPr>
          <p:nvPr>
            <p:ph type="subTitle" idx="4"/>
          </p:nvPr>
        </p:nvSpPr>
        <p:spPr>
          <a:xfrm>
            <a:off x="5904113" y="2263250"/>
            <a:ext cx="1941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4" name="Google Shape;214;p21"/>
          <p:cNvSpPr txBox="1">
            <a:spLocks noGrp="1"/>
          </p:cNvSpPr>
          <p:nvPr>
            <p:ph type="title" idx="5"/>
          </p:nvPr>
        </p:nvSpPr>
        <p:spPr>
          <a:xfrm>
            <a:off x="1298588" y="3400501"/>
            <a:ext cx="1941300" cy="52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215" name="Google Shape;215;p21"/>
          <p:cNvSpPr txBox="1">
            <a:spLocks noGrp="1"/>
          </p:cNvSpPr>
          <p:nvPr>
            <p:ph type="subTitle" idx="6"/>
          </p:nvPr>
        </p:nvSpPr>
        <p:spPr>
          <a:xfrm>
            <a:off x="1298588" y="3827700"/>
            <a:ext cx="19413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16" name="Google Shape;216;p21"/>
          <p:cNvSpPr txBox="1">
            <a:spLocks noGrp="1"/>
          </p:cNvSpPr>
          <p:nvPr>
            <p:ph type="title" idx="7"/>
          </p:nvPr>
        </p:nvSpPr>
        <p:spPr>
          <a:xfrm>
            <a:off x="5904113" y="3400501"/>
            <a:ext cx="1941300" cy="52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217" name="Google Shape;217;p21"/>
          <p:cNvSpPr txBox="1">
            <a:spLocks noGrp="1"/>
          </p:cNvSpPr>
          <p:nvPr>
            <p:ph type="subTitle" idx="8"/>
          </p:nvPr>
        </p:nvSpPr>
        <p:spPr>
          <a:xfrm>
            <a:off x="5904113" y="3827700"/>
            <a:ext cx="1941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sref/dom_obj_all.as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jetbrains.com/webstor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ctrTitle"/>
          </p:nvPr>
        </p:nvSpPr>
        <p:spPr>
          <a:xfrm>
            <a:off x="988800" y="1368954"/>
            <a:ext cx="7166400" cy="1544675"/>
          </a:xfrm>
          <a:prstGeom prst="rect">
            <a:avLst/>
          </a:prstGeom>
        </p:spPr>
        <p:txBody>
          <a:bodyPr spcFirstLastPara="1" wrap="square" lIns="91425" tIns="91425" rIns="91425" bIns="91425" anchor="b" anchorCtr="0">
            <a:noAutofit/>
          </a:bodyPr>
          <a:lstStyle/>
          <a:p>
            <a:pPr lvl="0"/>
            <a:r>
              <a:rPr lang="en-US" altLang="zh-CN" b="1" dirty="0">
                <a:solidFill>
                  <a:schemeClr val="tx1"/>
                </a:solidFill>
                <a:latin typeface="微软雅黑" panose="020B0503020204020204" pitchFamily="34" charset="-122"/>
                <a:ea typeface="微软雅黑" panose="020B0503020204020204" pitchFamily="34" charset="-122"/>
              </a:rPr>
              <a:t>DOM</a:t>
            </a:r>
            <a:endParaRPr b="1" dirty="0">
              <a:solidFill>
                <a:schemeClr val="tx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A0B6336-9455-41C7-8FB5-392B0DAE1923}"/>
              </a:ext>
            </a:extLst>
          </p:cNvPr>
          <p:cNvPicPr>
            <a:picLocks noChangeAspect="1"/>
          </p:cNvPicPr>
          <p:nvPr/>
        </p:nvPicPr>
        <p:blipFill>
          <a:blip r:embed="rId3"/>
          <a:stretch>
            <a:fillRect/>
          </a:stretch>
        </p:blipFill>
        <p:spPr>
          <a:xfrm>
            <a:off x="39875" y="49696"/>
            <a:ext cx="2267538" cy="7454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5" y="124206"/>
            <a:ext cx="5138247" cy="572700"/>
          </a:xfrm>
          <a:prstGeom prst="rect">
            <a:avLst/>
          </a:prstGeom>
        </p:spPr>
        <p:txBody>
          <a:bodyPr spcFirstLastPara="1" wrap="square" lIns="91425" tIns="91425" rIns="91425" bIns="91425" anchor="t" anchorCtr="0">
            <a:noAutofit/>
          </a:bodyPr>
          <a:lstStyle/>
          <a:p>
            <a:pPr lvl="0"/>
            <a:r>
              <a:rPr lang="en-US" altLang="zh-CN" b="1" dirty="0">
                <a:solidFill>
                  <a:srgbClr val="C00000"/>
                </a:solidFill>
                <a:latin typeface="微软雅黑" panose="020B0503020204020204" pitchFamily="34" charset="-122"/>
                <a:ea typeface="微软雅黑" panose="020B0503020204020204" pitchFamily="34" charset="-122"/>
              </a:rPr>
              <a:t>DOM</a:t>
            </a:r>
            <a:r>
              <a:rPr lang="zh-CN" altLang="en-US" b="1" dirty="0">
                <a:solidFill>
                  <a:srgbClr val="C00000"/>
                </a:solidFill>
                <a:latin typeface="微软雅黑" panose="020B0503020204020204" pitchFamily="34" charset="-122"/>
                <a:ea typeface="微软雅黑" panose="020B0503020204020204" pitchFamily="34" charset="-122"/>
              </a:rPr>
              <a:t>事件机制</a:t>
            </a:r>
          </a:p>
        </p:txBody>
      </p:sp>
      <p:sp>
        <p:nvSpPr>
          <p:cNvPr id="5" name="文本框 4">
            <a:extLst>
              <a:ext uri="{FF2B5EF4-FFF2-40B4-BE49-F238E27FC236}">
                <a16:creationId xmlns:a16="http://schemas.microsoft.com/office/drawing/2014/main" id="{0F4EA267-E733-4BE4-A215-402DEB536B97}"/>
              </a:ext>
            </a:extLst>
          </p:cNvPr>
          <p:cNvSpPr txBox="1"/>
          <p:nvPr/>
        </p:nvSpPr>
        <p:spPr>
          <a:xfrm>
            <a:off x="284307" y="726875"/>
            <a:ext cx="1888659"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DOM</a:t>
            </a:r>
            <a:r>
              <a:rPr kumimoji="1" lang="zh-CN" altLang="en-US" sz="2000" b="1" dirty="0">
                <a:latin typeface="Microsoft YaHei" panose="020B0503020204020204" pitchFamily="34" charset="-122"/>
                <a:ea typeface="Microsoft YaHei" panose="020B0503020204020204" pitchFamily="34" charset="-122"/>
              </a:rPr>
              <a:t>事件级别</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8EFD42CC-E450-4661-90F1-F64D93CE92AE}"/>
              </a:ext>
            </a:extLst>
          </p:cNvPr>
          <p:cNvSpPr/>
          <p:nvPr/>
        </p:nvSpPr>
        <p:spPr>
          <a:xfrm>
            <a:off x="284307" y="1126985"/>
            <a:ext cx="8455026" cy="263373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t>DOM0</a:t>
            </a:r>
            <a:r>
              <a:rPr lang="zh-CN" altLang="en-US" sz="1600" dirty="0"/>
              <a:t>级事件处理：先找到</a:t>
            </a:r>
            <a:r>
              <a:rPr lang="en-US" altLang="zh-CN" sz="1600" dirty="0"/>
              <a:t>DOM</a:t>
            </a:r>
            <a:r>
              <a:rPr lang="zh-CN" altLang="en-US" sz="1600" dirty="0"/>
              <a:t>节点，然后把处理函数赋值给该节点对象的事件属性，缺点在于</a:t>
            </a:r>
            <a:r>
              <a:rPr lang="zh-CN" altLang="en-US" sz="1600" dirty="0">
                <a:solidFill>
                  <a:srgbClr val="C00000"/>
                </a:solidFill>
              </a:rPr>
              <a:t>一个处理程序「事件」无法同时绑定多个处理函数</a:t>
            </a:r>
            <a:endParaRPr lang="en-US" altLang="zh-CN" sz="1600" dirty="0">
              <a:solidFill>
                <a:srgbClr val="C00000"/>
              </a:solidFill>
            </a:endParaRPr>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r>
              <a:rPr lang="en-US" altLang="zh-CN" sz="1600" dirty="0"/>
              <a:t>DOM2</a:t>
            </a:r>
            <a:r>
              <a:rPr lang="zh-CN" altLang="en-US" sz="1600" dirty="0"/>
              <a:t>级事件处理：在</a:t>
            </a:r>
            <a:r>
              <a:rPr lang="en-US" altLang="zh-CN" sz="1600" dirty="0"/>
              <a:t>DOM0</a:t>
            </a:r>
            <a:r>
              <a:rPr lang="zh-CN" altLang="en-US" sz="1600" dirty="0"/>
              <a:t>级事件的基础上弥补了一个处理程序无法同时绑定多个处理函数的缺点，</a:t>
            </a:r>
            <a:r>
              <a:rPr lang="zh-CN" altLang="en-US" sz="1600" dirty="0">
                <a:solidFill>
                  <a:srgbClr val="C00000"/>
                </a:solidFill>
              </a:rPr>
              <a:t>允许给一个处理程序添加多个处理函数</a:t>
            </a:r>
            <a:endParaRPr lang="en-US" altLang="zh-CN" sz="1600" dirty="0">
              <a:solidFill>
                <a:srgbClr val="C00000"/>
              </a:solidFill>
            </a:endParaRPr>
          </a:p>
          <a:p>
            <a:pPr marL="540000" indent="-285750">
              <a:lnSpc>
                <a:spcPct val="150000"/>
              </a:lnSpc>
              <a:buFont typeface="Wingdings" panose="05000000000000000000" pitchFamily="2" charset="2"/>
              <a:buChar char="Ø"/>
            </a:pPr>
            <a:r>
              <a:rPr lang="en-US" altLang="zh-CN" sz="1600" dirty="0" err="1"/>
              <a:t>addEventListener</a:t>
            </a:r>
            <a:r>
              <a:rPr lang="zh-CN" altLang="en-US" sz="1600" dirty="0"/>
              <a:t>：绑定事件</a:t>
            </a:r>
            <a:endParaRPr lang="en-US" altLang="zh-CN" sz="1600" dirty="0"/>
          </a:p>
          <a:p>
            <a:pPr marL="540000" indent="-285750">
              <a:lnSpc>
                <a:spcPct val="150000"/>
              </a:lnSpc>
              <a:buFont typeface="Wingdings" panose="05000000000000000000" pitchFamily="2" charset="2"/>
              <a:buChar char="Ø"/>
            </a:pPr>
            <a:r>
              <a:rPr lang="en-US" altLang="zh-CN" sz="1600" dirty="0" err="1"/>
              <a:t>removeEventListener</a:t>
            </a:r>
            <a:r>
              <a:rPr lang="zh-CN" altLang="en-US" sz="1600" dirty="0"/>
              <a:t>：解绑事件</a:t>
            </a:r>
            <a:endParaRPr lang="en-US" altLang="zh-CN" sz="1600" dirty="0"/>
          </a:p>
        </p:txBody>
      </p:sp>
      <p:sp>
        <p:nvSpPr>
          <p:cNvPr id="3" name="矩形 2">
            <a:extLst>
              <a:ext uri="{FF2B5EF4-FFF2-40B4-BE49-F238E27FC236}">
                <a16:creationId xmlns:a16="http://schemas.microsoft.com/office/drawing/2014/main" id="{DC7F77F6-095A-4132-988D-57F08D7FF1E1}"/>
              </a:ext>
            </a:extLst>
          </p:cNvPr>
          <p:cNvSpPr/>
          <p:nvPr/>
        </p:nvSpPr>
        <p:spPr>
          <a:xfrm>
            <a:off x="4272742" y="0"/>
            <a:ext cx="4871258" cy="1200329"/>
          </a:xfrm>
          <a:prstGeom prst="rect">
            <a:avLst/>
          </a:prstGeom>
          <a:solidFill>
            <a:schemeClr val="tx1">
              <a:lumMod val="85000"/>
              <a:lumOff val="15000"/>
            </a:schemeClr>
          </a:solidFill>
        </p:spPr>
        <p:txBody>
          <a:bodyPr wrap="square">
            <a:spAutoFit/>
          </a:bodyPr>
          <a:lstStyle/>
          <a:p>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button</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id</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a:t>
            </a:r>
            <a:r>
              <a:rPr lang="en-US" altLang="zh-CN" sz="1200" dirty="0" err="1">
                <a:solidFill>
                  <a:srgbClr val="98C379"/>
                </a:solidFill>
                <a:latin typeface="Consolas" panose="020B0609020204030204" pitchFamily="49" charset="0"/>
              </a:rPr>
              <a:t>btn</a:t>
            </a:r>
            <a:r>
              <a:rPr lang="en-US" altLang="zh-CN" sz="1200" dirty="0">
                <a:solidFill>
                  <a:srgbClr val="98C379"/>
                </a:solidFill>
                <a:latin typeface="Consolas" panose="020B0609020204030204" pitchFamily="49" charset="0"/>
              </a:rPr>
              <a:t>"</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type</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"button"</a:t>
            </a:r>
            <a:r>
              <a:rPr lang="en-US" altLang="zh-CN" sz="1200" dirty="0">
                <a:solidFill>
                  <a:srgbClr val="ABB2BF"/>
                </a:solidFill>
                <a:latin typeface="Consolas" panose="020B0609020204030204" pitchFamily="49" charset="0"/>
              </a:rPr>
              <a:t>&gt;</a:t>
            </a:r>
            <a:r>
              <a:rPr lang="zh-CN" altLang="en-US" sz="1200" dirty="0">
                <a:solidFill>
                  <a:srgbClr val="ABB2BF"/>
                </a:solidFill>
                <a:latin typeface="Consolas" panose="020B0609020204030204" pitchFamily="49" charset="0"/>
              </a:rPr>
              <a:t>按钮</a:t>
            </a:r>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button</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script</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var</a:t>
            </a:r>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btn</a:t>
            </a:r>
            <a:r>
              <a:rPr lang="en-US" altLang="zh-CN" sz="1200" dirty="0">
                <a:solidFill>
                  <a:srgbClr val="ABB2BF"/>
                </a:solidFill>
                <a:latin typeface="Consolas" panose="020B0609020204030204" pitchFamily="49" charset="0"/>
              </a:rPr>
              <a:t> </a:t>
            </a:r>
            <a:r>
              <a:rPr lang="en-US" altLang="zh-CN" sz="1200" dirty="0">
                <a:solidFill>
                  <a:srgbClr val="56B6C2"/>
                </a:solidFill>
                <a:latin typeface="Consolas" panose="020B0609020204030204" pitchFamily="49" charset="0"/>
              </a:rPr>
              <a:t>=</a:t>
            </a:r>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document</a:t>
            </a:r>
            <a:r>
              <a:rPr lang="en-US" altLang="zh-CN" sz="1200" dirty="0" err="1">
                <a:solidFill>
                  <a:srgbClr val="ABB2BF"/>
                </a:solidFill>
                <a:latin typeface="Consolas" panose="020B0609020204030204" pitchFamily="49" charset="0"/>
              </a:rPr>
              <a:t>.</a:t>
            </a:r>
            <a:r>
              <a:rPr lang="en-US" altLang="zh-CN" sz="1200" dirty="0" err="1">
                <a:solidFill>
                  <a:srgbClr val="61AFEF"/>
                </a:solidFill>
                <a:latin typeface="Consolas" panose="020B0609020204030204" pitchFamily="49" charset="0"/>
              </a:rPr>
              <a:t>getElementById</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a:t>
            </a:r>
            <a:r>
              <a:rPr lang="en-US" altLang="zh-CN" sz="1200" dirty="0" err="1">
                <a:solidFill>
                  <a:srgbClr val="98C379"/>
                </a:solidFill>
                <a:latin typeface="Consolas" panose="020B0609020204030204" pitchFamily="49" charset="0"/>
              </a:rPr>
              <a:t>btn</a:t>
            </a:r>
            <a:r>
              <a:rPr lang="en-US" altLang="zh-CN" sz="1200" dirty="0">
                <a:solidFill>
                  <a:srgbClr val="98C379"/>
                </a:solidFill>
                <a:latin typeface="Consolas" panose="020B0609020204030204" pitchFamily="49" charset="0"/>
              </a:rPr>
              <a:t>’</a:t>
            </a:r>
            <a:r>
              <a:rPr lang="en-US" altLang="zh-CN" sz="1200" dirty="0">
                <a:solidFill>
                  <a:srgbClr val="ABB2BF"/>
                </a:solidFill>
                <a:latin typeface="Consolas" panose="020B0609020204030204" pitchFamily="49" charset="0"/>
              </a:rPr>
              <a:t>);</a:t>
            </a:r>
          </a:p>
          <a:p>
            <a:r>
              <a:rPr lang="en-US" altLang="zh-CN" sz="1200" dirty="0">
                <a:solidFill>
                  <a:srgbClr val="E06C75"/>
                </a:solidFill>
                <a:latin typeface="Consolas" panose="020B0609020204030204" pitchFamily="49" charset="0"/>
              </a:rPr>
              <a:t>    </a:t>
            </a:r>
            <a:r>
              <a:rPr lang="en-US" altLang="zh-CN" sz="1200" dirty="0" err="1">
                <a:solidFill>
                  <a:srgbClr val="E06C75"/>
                </a:solidFill>
                <a:latin typeface="Consolas" panose="020B0609020204030204" pitchFamily="49" charset="0"/>
              </a:rPr>
              <a:t>btn</a:t>
            </a:r>
            <a:r>
              <a:rPr lang="en-US" altLang="zh-CN" sz="1200" dirty="0" err="1">
                <a:solidFill>
                  <a:srgbClr val="ABB2BF"/>
                </a:solidFill>
                <a:latin typeface="Consolas" panose="020B0609020204030204" pitchFamily="49" charset="0"/>
              </a:rPr>
              <a:t>.</a:t>
            </a:r>
            <a:r>
              <a:rPr lang="en-US" altLang="zh-CN" sz="1200" dirty="0" err="1">
                <a:solidFill>
                  <a:srgbClr val="E06C75"/>
                </a:solidFill>
                <a:latin typeface="Consolas" panose="020B0609020204030204" pitchFamily="49" charset="0"/>
              </a:rPr>
              <a:t>onclick</a:t>
            </a:r>
            <a:r>
              <a:rPr lang="en-US" altLang="zh-CN" sz="1200" dirty="0">
                <a:solidFill>
                  <a:srgbClr val="ABB2BF"/>
                </a:solidFill>
                <a:latin typeface="Consolas" panose="020B0609020204030204" pitchFamily="49" charset="0"/>
              </a:rPr>
              <a:t> </a:t>
            </a:r>
            <a:r>
              <a:rPr lang="en-US" altLang="zh-CN" sz="1200" dirty="0">
                <a:solidFill>
                  <a:srgbClr val="56B6C2"/>
                </a:solidFill>
                <a:latin typeface="Consolas" panose="020B0609020204030204" pitchFamily="49" charset="0"/>
              </a:rPr>
              <a:t>=</a:t>
            </a:r>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function</a:t>
            </a:r>
            <a:r>
              <a:rPr lang="en-US" altLang="zh-CN" sz="1200" dirty="0">
                <a:solidFill>
                  <a:srgbClr val="ABB2BF"/>
                </a:solidFill>
                <a:latin typeface="Consolas" panose="020B0609020204030204" pitchFamily="49" charset="0"/>
              </a:rPr>
              <a:t>() { </a:t>
            </a:r>
            <a:r>
              <a:rPr lang="en-US" altLang="zh-CN" sz="1200" dirty="0">
                <a:solidFill>
                  <a:srgbClr val="61AFEF"/>
                </a:solidFill>
                <a:latin typeface="Consolas" panose="020B0609020204030204" pitchFamily="49" charset="0"/>
              </a:rPr>
              <a:t>alert</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'Hello World’</a:t>
            </a:r>
            <a:r>
              <a:rPr lang="en-US" altLang="zh-CN" sz="1200" dirty="0">
                <a:solidFill>
                  <a:srgbClr val="ABB2BF"/>
                </a:solidFill>
                <a:latin typeface="Consolas" panose="020B0609020204030204" pitchFamily="49" charset="0"/>
              </a:rPr>
              <a:t>); }</a:t>
            </a:r>
          </a:p>
          <a:p>
            <a:r>
              <a:rPr lang="en-US" altLang="zh-CN" sz="1200" dirty="0">
                <a:solidFill>
                  <a:srgbClr val="E06C75"/>
                </a:solidFill>
                <a:latin typeface="Consolas" panose="020B0609020204030204" pitchFamily="49" charset="0"/>
              </a:rPr>
              <a:t>    // </a:t>
            </a:r>
            <a:r>
              <a:rPr lang="en-US" altLang="zh-CN" sz="1200" dirty="0" err="1">
                <a:solidFill>
                  <a:srgbClr val="E06C75"/>
                </a:solidFill>
                <a:latin typeface="Consolas" panose="020B0609020204030204" pitchFamily="49" charset="0"/>
              </a:rPr>
              <a:t>btn</a:t>
            </a:r>
            <a:r>
              <a:rPr lang="en-US" altLang="zh-CN" sz="1200" dirty="0" err="1">
                <a:solidFill>
                  <a:srgbClr val="ABB2BF"/>
                </a:solidFill>
                <a:latin typeface="Consolas" panose="020B0609020204030204" pitchFamily="49" charset="0"/>
              </a:rPr>
              <a:t>.</a:t>
            </a:r>
            <a:r>
              <a:rPr lang="en-US" altLang="zh-CN" sz="1200" dirty="0" err="1">
                <a:solidFill>
                  <a:srgbClr val="E06C75"/>
                </a:solidFill>
                <a:latin typeface="Consolas" panose="020B0609020204030204" pitchFamily="49" charset="0"/>
              </a:rPr>
              <a:t>onclick</a:t>
            </a:r>
            <a:r>
              <a:rPr lang="en-US" altLang="zh-CN" sz="1200" dirty="0">
                <a:solidFill>
                  <a:srgbClr val="ABB2BF"/>
                </a:solidFill>
                <a:latin typeface="Consolas" panose="020B0609020204030204" pitchFamily="49" charset="0"/>
              </a:rPr>
              <a:t> </a:t>
            </a:r>
            <a:r>
              <a:rPr lang="en-US" altLang="zh-CN" sz="1200" dirty="0">
                <a:solidFill>
                  <a:srgbClr val="56B6C2"/>
                </a:solidFill>
                <a:latin typeface="Consolas" panose="020B0609020204030204" pitchFamily="49" charset="0"/>
              </a:rPr>
              <a:t>=</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null</a:t>
            </a:r>
            <a:r>
              <a:rPr lang="en-US" altLang="zh-CN" sz="1200" dirty="0">
                <a:solidFill>
                  <a:srgbClr val="ABB2BF"/>
                </a:solidFill>
                <a:latin typeface="Consolas" panose="020B0609020204030204" pitchFamily="49" charset="0"/>
              </a:rPr>
              <a:t>; </a:t>
            </a:r>
            <a:r>
              <a:rPr lang="zh-CN" altLang="en-US" sz="1200" dirty="0">
                <a:solidFill>
                  <a:srgbClr val="E06C75"/>
                </a:solidFill>
                <a:latin typeface="Consolas" panose="020B0609020204030204" pitchFamily="49" charset="0"/>
              </a:rPr>
              <a:t>解绑事件</a:t>
            </a:r>
            <a:r>
              <a:rPr lang="zh-CN" altLang="en-US" sz="1200" dirty="0">
                <a:solidFill>
                  <a:srgbClr val="ABB2BF"/>
                </a:solidFill>
                <a:latin typeface="Consolas" panose="020B0609020204030204" pitchFamily="49" charset="0"/>
              </a:rPr>
              <a:t> </a:t>
            </a:r>
          </a:p>
          <a:p>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script</a:t>
            </a:r>
            <a:r>
              <a:rPr lang="en-US" altLang="zh-CN" sz="1200" dirty="0">
                <a:solidFill>
                  <a:srgbClr val="ABB2BF"/>
                </a:solidFill>
                <a:latin typeface="Consolas" panose="020B0609020204030204" pitchFamily="49" charset="0"/>
              </a:rPr>
              <a:t>&gt;</a:t>
            </a:r>
          </a:p>
        </p:txBody>
      </p:sp>
      <p:sp>
        <p:nvSpPr>
          <p:cNvPr id="4" name="矩形 3">
            <a:extLst>
              <a:ext uri="{FF2B5EF4-FFF2-40B4-BE49-F238E27FC236}">
                <a16:creationId xmlns:a16="http://schemas.microsoft.com/office/drawing/2014/main" id="{0EAF0B80-A69A-4F61-9586-741BDD3E485B}"/>
              </a:ext>
            </a:extLst>
          </p:cNvPr>
          <p:cNvSpPr/>
          <p:nvPr/>
        </p:nvSpPr>
        <p:spPr>
          <a:xfrm>
            <a:off x="4003415" y="3009223"/>
            <a:ext cx="5140585" cy="2123658"/>
          </a:xfrm>
          <a:prstGeom prst="rect">
            <a:avLst/>
          </a:prstGeom>
          <a:solidFill>
            <a:schemeClr val="tx1">
              <a:lumMod val="85000"/>
              <a:lumOff val="15000"/>
            </a:schemeClr>
          </a:solidFill>
        </p:spPr>
        <p:txBody>
          <a:bodyPr wrap="square">
            <a:spAutoFit/>
          </a:bodyPr>
          <a:lstStyle/>
          <a:p>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button</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type</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"button"</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id</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a:t>
            </a:r>
            <a:r>
              <a:rPr lang="en-US" altLang="zh-CN" sz="1200" dirty="0" err="1">
                <a:solidFill>
                  <a:srgbClr val="98C379"/>
                </a:solidFill>
                <a:latin typeface="Consolas" panose="020B0609020204030204" pitchFamily="49" charset="0"/>
              </a:rPr>
              <a:t>btn</a:t>
            </a:r>
            <a:r>
              <a:rPr lang="en-US" altLang="zh-CN" sz="1200" dirty="0">
                <a:solidFill>
                  <a:srgbClr val="98C379"/>
                </a:solidFill>
                <a:latin typeface="Consolas" panose="020B0609020204030204" pitchFamily="49" charset="0"/>
              </a:rPr>
              <a:t>"</a:t>
            </a:r>
            <a:r>
              <a:rPr lang="en-US" altLang="zh-CN" sz="1200" dirty="0">
                <a:solidFill>
                  <a:srgbClr val="ABB2BF"/>
                </a:solidFill>
                <a:latin typeface="Consolas" panose="020B0609020204030204" pitchFamily="49" charset="0"/>
              </a:rPr>
              <a:t>&gt;</a:t>
            </a:r>
            <a:r>
              <a:rPr lang="zh-CN" altLang="en-US" sz="1200" dirty="0">
                <a:solidFill>
                  <a:srgbClr val="ABB2BF"/>
                </a:solidFill>
                <a:latin typeface="Consolas" panose="020B0609020204030204" pitchFamily="49" charset="0"/>
              </a:rPr>
              <a:t>按钮</a:t>
            </a:r>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button</a:t>
            </a:r>
            <a:r>
              <a:rPr lang="en-US" altLang="zh-CN" sz="1200" dirty="0">
                <a:solidFill>
                  <a:srgbClr val="ABB2BF"/>
                </a:solidFill>
                <a:latin typeface="Consolas" panose="020B0609020204030204" pitchFamily="49" charset="0"/>
              </a:rPr>
              <a:t>&gt;</a:t>
            </a:r>
          </a:p>
          <a:p>
            <a:br>
              <a:rPr lang="en-US" altLang="zh-CN" sz="1200" dirty="0">
                <a:solidFill>
                  <a:srgbClr val="ABB2BF"/>
                </a:solidFill>
                <a:latin typeface="Consolas" panose="020B0609020204030204" pitchFamily="49" charset="0"/>
              </a:rPr>
            </a:br>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script</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var</a:t>
            </a:r>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btn</a:t>
            </a:r>
            <a:r>
              <a:rPr lang="en-US" altLang="zh-CN" sz="1200" dirty="0">
                <a:solidFill>
                  <a:srgbClr val="ABB2BF"/>
                </a:solidFill>
                <a:latin typeface="Consolas" panose="020B0609020204030204" pitchFamily="49" charset="0"/>
              </a:rPr>
              <a:t> </a:t>
            </a:r>
            <a:r>
              <a:rPr lang="en-US" altLang="zh-CN" sz="1200" dirty="0">
                <a:solidFill>
                  <a:srgbClr val="56B6C2"/>
                </a:solidFill>
                <a:latin typeface="Consolas" panose="020B0609020204030204" pitchFamily="49" charset="0"/>
              </a:rPr>
              <a:t>=</a:t>
            </a:r>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document</a:t>
            </a:r>
            <a:r>
              <a:rPr lang="en-US" altLang="zh-CN" sz="1200" dirty="0" err="1">
                <a:solidFill>
                  <a:srgbClr val="ABB2BF"/>
                </a:solidFill>
                <a:latin typeface="Consolas" panose="020B0609020204030204" pitchFamily="49" charset="0"/>
              </a:rPr>
              <a:t>.</a:t>
            </a:r>
            <a:r>
              <a:rPr lang="en-US" altLang="zh-CN" sz="1200" dirty="0" err="1">
                <a:solidFill>
                  <a:srgbClr val="61AFEF"/>
                </a:solidFill>
                <a:latin typeface="Consolas" panose="020B0609020204030204" pitchFamily="49" charset="0"/>
              </a:rPr>
              <a:t>getElementById</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a:t>
            </a:r>
            <a:r>
              <a:rPr lang="en-US" altLang="zh-CN" sz="1200" dirty="0" err="1">
                <a:solidFill>
                  <a:srgbClr val="98C379"/>
                </a:solidFill>
                <a:latin typeface="Consolas" panose="020B0609020204030204" pitchFamily="49" charset="0"/>
              </a:rPr>
              <a:t>btn</a:t>
            </a:r>
            <a:r>
              <a:rPr lang="en-US" altLang="zh-CN" sz="1200" dirty="0">
                <a:solidFill>
                  <a:srgbClr val="98C379"/>
                </a:solidFill>
                <a:latin typeface="Consolas" panose="020B0609020204030204" pitchFamily="49" charset="0"/>
              </a:rPr>
              <a:t>'</a:t>
            </a:r>
            <a:r>
              <a:rPr lang="en-US" altLang="zh-CN" sz="1200" dirty="0">
                <a:solidFill>
                  <a:srgbClr val="ABB2BF"/>
                </a:solidFill>
                <a:latin typeface="Consolas" panose="020B0609020204030204" pitchFamily="49" charset="0"/>
              </a:rPr>
              <a:t>);</a:t>
            </a:r>
          </a:p>
          <a:p>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function</a:t>
            </a:r>
            <a:r>
              <a:rPr lang="en-US" altLang="zh-CN" sz="1200" dirty="0">
                <a:solidFill>
                  <a:srgbClr val="ABB2BF"/>
                </a:solidFill>
                <a:latin typeface="Consolas" panose="020B0609020204030204" pitchFamily="49" charset="0"/>
              </a:rPr>
              <a:t> </a:t>
            </a:r>
            <a:r>
              <a:rPr lang="en-US" altLang="zh-CN" sz="1200" dirty="0">
                <a:solidFill>
                  <a:srgbClr val="61AFEF"/>
                </a:solidFill>
                <a:latin typeface="Consolas" panose="020B0609020204030204" pitchFamily="49" charset="0"/>
              </a:rPr>
              <a:t>fn1</a:t>
            </a:r>
            <a:r>
              <a:rPr lang="en-US" altLang="zh-CN" sz="1200" dirty="0">
                <a:solidFill>
                  <a:srgbClr val="ABB2BF"/>
                </a:solidFill>
                <a:latin typeface="Consolas" panose="020B0609020204030204" pitchFamily="49" charset="0"/>
              </a:rPr>
              <a:t>() { </a:t>
            </a:r>
            <a:r>
              <a:rPr lang="en-US" altLang="zh-CN" sz="1200" dirty="0">
                <a:solidFill>
                  <a:srgbClr val="61AFEF"/>
                </a:solidFill>
                <a:latin typeface="Consolas" panose="020B0609020204030204" pitchFamily="49" charset="0"/>
              </a:rPr>
              <a:t>alert</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'Hello'</a:t>
            </a:r>
            <a:r>
              <a:rPr lang="en-US" altLang="zh-CN" sz="1200" dirty="0">
                <a:solidFill>
                  <a:srgbClr val="ABB2BF"/>
                </a:solidFill>
                <a:latin typeface="Consolas" panose="020B0609020204030204" pitchFamily="49" charset="0"/>
              </a:rPr>
              <a:t>); }</a:t>
            </a:r>
          </a:p>
          <a:p>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function</a:t>
            </a:r>
            <a:r>
              <a:rPr lang="en-US" altLang="zh-CN" sz="1200" dirty="0">
                <a:solidFill>
                  <a:srgbClr val="ABB2BF"/>
                </a:solidFill>
                <a:latin typeface="Consolas" panose="020B0609020204030204" pitchFamily="49" charset="0"/>
              </a:rPr>
              <a:t> </a:t>
            </a:r>
            <a:r>
              <a:rPr lang="en-US" altLang="zh-CN" sz="1200" dirty="0">
                <a:solidFill>
                  <a:srgbClr val="61AFEF"/>
                </a:solidFill>
                <a:latin typeface="Consolas" panose="020B0609020204030204" pitchFamily="49" charset="0"/>
              </a:rPr>
              <a:t>fn2</a:t>
            </a:r>
            <a:r>
              <a:rPr lang="en-US" altLang="zh-CN" sz="1200" dirty="0">
                <a:solidFill>
                  <a:srgbClr val="ABB2BF"/>
                </a:solidFill>
                <a:latin typeface="Consolas" panose="020B0609020204030204" pitchFamily="49" charset="0"/>
              </a:rPr>
              <a:t>() { </a:t>
            </a:r>
            <a:r>
              <a:rPr lang="en-US" altLang="zh-CN" sz="1200" dirty="0">
                <a:solidFill>
                  <a:srgbClr val="61AFEF"/>
                </a:solidFill>
                <a:latin typeface="Consolas" panose="020B0609020204030204" pitchFamily="49" charset="0"/>
              </a:rPr>
              <a:t>alert</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'World'</a:t>
            </a:r>
            <a:r>
              <a:rPr lang="en-US" altLang="zh-CN" sz="1200" dirty="0">
                <a:solidFill>
                  <a:srgbClr val="ABB2BF"/>
                </a:solidFill>
                <a:latin typeface="Consolas" panose="020B0609020204030204" pitchFamily="49" charset="0"/>
              </a:rPr>
              <a:t>); }</a:t>
            </a:r>
          </a:p>
          <a:p>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btn</a:t>
            </a:r>
            <a:r>
              <a:rPr lang="en-US" altLang="zh-CN" sz="1200" dirty="0" err="1">
                <a:solidFill>
                  <a:srgbClr val="ABB2BF"/>
                </a:solidFill>
                <a:latin typeface="Consolas" panose="020B0609020204030204" pitchFamily="49" charset="0"/>
              </a:rPr>
              <a:t>.</a:t>
            </a:r>
            <a:r>
              <a:rPr lang="en-US" altLang="zh-CN" sz="1200" dirty="0" err="1">
                <a:solidFill>
                  <a:srgbClr val="61AFEF"/>
                </a:solidFill>
                <a:latin typeface="Consolas" panose="020B0609020204030204" pitchFamily="49" charset="0"/>
              </a:rPr>
              <a:t>addEventListener</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'click'</a:t>
            </a:r>
            <a:r>
              <a:rPr lang="en-US" altLang="zh-CN" sz="1200" dirty="0">
                <a:solidFill>
                  <a:srgbClr val="ABB2BF"/>
                </a:solidFill>
                <a:latin typeface="Consolas" panose="020B0609020204030204" pitchFamily="49" charset="0"/>
              </a:rPr>
              <a:t>, </a:t>
            </a:r>
            <a:r>
              <a:rPr lang="en-US" altLang="zh-CN" sz="1200" dirty="0">
                <a:solidFill>
                  <a:srgbClr val="61AFEF"/>
                </a:solidFill>
                <a:latin typeface="Consolas" panose="020B0609020204030204" pitchFamily="49" charset="0"/>
              </a:rPr>
              <a:t>fn1</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false</a:t>
            </a:r>
            <a:r>
              <a:rPr lang="en-US" altLang="zh-CN" sz="1200" dirty="0">
                <a:solidFill>
                  <a:srgbClr val="ABB2BF"/>
                </a:solidFill>
                <a:latin typeface="Consolas" panose="020B0609020204030204" pitchFamily="49" charset="0"/>
              </a:rPr>
              <a:t>);</a:t>
            </a:r>
          </a:p>
          <a:p>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btn</a:t>
            </a:r>
            <a:r>
              <a:rPr lang="en-US" altLang="zh-CN" sz="1200" dirty="0" err="1">
                <a:solidFill>
                  <a:srgbClr val="ABB2BF"/>
                </a:solidFill>
                <a:latin typeface="Consolas" panose="020B0609020204030204" pitchFamily="49" charset="0"/>
              </a:rPr>
              <a:t>.</a:t>
            </a:r>
            <a:r>
              <a:rPr lang="en-US" altLang="zh-CN" sz="1200" dirty="0" err="1">
                <a:solidFill>
                  <a:srgbClr val="61AFEF"/>
                </a:solidFill>
                <a:latin typeface="Consolas" panose="020B0609020204030204" pitchFamily="49" charset="0"/>
              </a:rPr>
              <a:t>addEventListener</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'click'</a:t>
            </a:r>
            <a:r>
              <a:rPr lang="en-US" altLang="zh-CN" sz="1200" dirty="0">
                <a:solidFill>
                  <a:srgbClr val="ABB2BF"/>
                </a:solidFill>
                <a:latin typeface="Consolas" panose="020B0609020204030204" pitchFamily="49" charset="0"/>
              </a:rPr>
              <a:t>, </a:t>
            </a:r>
            <a:r>
              <a:rPr lang="en-US" altLang="zh-CN" sz="1200" dirty="0">
                <a:solidFill>
                  <a:srgbClr val="61AFEF"/>
                </a:solidFill>
                <a:latin typeface="Consolas" panose="020B0609020204030204" pitchFamily="49" charset="0"/>
              </a:rPr>
              <a:t>fn2</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false</a:t>
            </a:r>
            <a:r>
              <a:rPr lang="en-US" altLang="zh-CN" sz="1200" dirty="0">
                <a:solidFill>
                  <a:srgbClr val="ABB2BF"/>
                </a:solidFill>
                <a:latin typeface="Consolas" panose="020B0609020204030204" pitchFamily="49" charset="0"/>
              </a:rPr>
              <a:t>);</a:t>
            </a:r>
          </a:p>
          <a:p>
            <a:r>
              <a:rPr lang="en-US" altLang="zh-CN" sz="1200" dirty="0">
                <a:solidFill>
                  <a:srgbClr val="ABB2BF"/>
                </a:solidFill>
                <a:latin typeface="Consolas" panose="020B0609020204030204" pitchFamily="49" charset="0"/>
              </a:rPr>
              <a:t>    </a:t>
            </a:r>
            <a:r>
              <a:rPr lang="en-US" altLang="zh-CN" sz="1200" i="1" dirty="0">
                <a:solidFill>
                  <a:srgbClr val="7F848E"/>
                </a:solidFill>
                <a:latin typeface="Consolas" panose="020B0609020204030204" pitchFamily="49" charset="0"/>
              </a:rPr>
              <a:t>// </a:t>
            </a:r>
            <a:r>
              <a:rPr lang="zh-CN" altLang="en-US" sz="1200" i="1" dirty="0">
                <a:solidFill>
                  <a:srgbClr val="7F848E"/>
                </a:solidFill>
                <a:latin typeface="Consolas" panose="020B0609020204030204" pitchFamily="49" charset="0"/>
              </a:rPr>
              <a:t>解绑事件</a:t>
            </a:r>
            <a:endParaRPr lang="en-US" altLang="zh-CN" sz="1200" dirty="0">
              <a:solidFill>
                <a:srgbClr val="ABB2BF"/>
              </a:solidFill>
              <a:latin typeface="Consolas" panose="020B0609020204030204" pitchFamily="49" charset="0"/>
            </a:endParaRPr>
          </a:p>
          <a:p>
            <a:r>
              <a:rPr lang="en-US" altLang="zh-CN" sz="1200" dirty="0">
                <a:solidFill>
                  <a:srgbClr val="ABB2BF"/>
                </a:solidFill>
                <a:latin typeface="Consolas" panose="020B0609020204030204" pitchFamily="49" charset="0"/>
              </a:rPr>
              <a:t>    </a:t>
            </a:r>
            <a:r>
              <a:rPr lang="en-US" altLang="zh-CN" sz="1200" i="1" dirty="0">
                <a:solidFill>
                  <a:srgbClr val="7F848E"/>
                </a:solidFill>
                <a:latin typeface="Consolas" panose="020B0609020204030204" pitchFamily="49" charset="0"/>
              </a:rPr>
              <a:t>// </a:t>
            </a:r>
            <a:r>
              <a:rPr lang="en-US" altLang="zh-CN" sz="1200" i="1" dirty="0" err="1">
                <a:solidFill>
                  <a:srgbClr val="7F848E"/>
                </a:solidFill>
                <a:latin typeface="Consolas" panose="020B0609020204030204" pitchFamily="49" charset="0"/>
              </a:rPr>
              <a:t>btn.removeEventListener</a:t>
            </a:r>
            <a:r>
              <a:rPr lang="en-US" altLang="zh-CN" sz="1200" i="1" dirty="0">
                <a:solidFill>
                  <a:srgbClr val="7F848E"/>
                </a:solidFill>
                <a:latin typeface="Consolas" panose="020B0609020204030204" pitchFamily="49" charset="0"/>
              </a:rPr>
              <a:t>('click', </a:t>
            </a:r>
            <a:r>
              <a:rPr lang="en-US" altLang="zh-CN" sz="1200" i="1" dirty="0" err="1">
                <a:solidFill>
                  <a:srgbClr val="7F848E"/>
                </a:solidFill>
                <a:latin typeface="Consolas" panose="020B0609020204030204" pitchFamily="49" charset="0"/>
              </a:rPr>
              <a:t>fn</a:t>
            </a:r>
            <a:r>
              <a:rPr lang="en-US" altLang="zh-CN" sz="1200" i="1" dirty="0">
                <a:solidFill>
                  <a:srgbClr val="7F848E"/>
                </a:solidFill>
                <a:latin typeface="Consolas" panose="020B0609020204030204" pitchFamily="49" charset="0"/>
              </a:rPr>
              <a:t>, false);  </a:t>
            </a:r>
            <a:endParaRPr lang="zh-CN" altLang="en-US" sz="1200" dirty="0">
              <a:solidFill>
                <a:srgbClr val="ABB2BF"/>
              </a:solidFill>
              <a:latin typeface="Consolas" panose="020B0609020204030204" pitchFamily="49" charset="0"/>
            </a:endParaRPr>
          </a:p>
          <a:p>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script</a:t>
            </a:r>
            <a:r>
              <a:rPr lang="en-US" altLang="zh-CN" sz="1200" dirty="0">
                <a:solidFill>
                  <a:srgbClr val="ABB2BF"/>
                </a:solidFill>
                <a:latin typeface="Consolas" panose="020B0609020204030204" pitchFamily="49" charset="0"/>
              </a:rPr>
              <a:t>&gt;</a:t>
            </a:r>
          </a:p>
        </p:txBody>
      </p:sp>
    </p:spTree>
    <p:extLst>
      <p:ext uri="{BB962C8B-B14F-4D97-AF65-F5344CB8AC3E}">
        <p14:creationId xmlns:p14="http://schemas.microsoft.com/office/powerpoint/2010/main" val="96741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5" y="124206"/>
            <a:ext cx="5138247" cy="572700"/>
          </a:xfrm>
          <a:prstGeom prst="rect">
            <a:avLst/>
          </a:prstGeom>
        </p:spPr>
        <p:txBody>
          <a:bodyPr spcFirstLastPara="1" wrap="square" lIns="91425" tIns="91425" rIns="91425" bIns="91425" anchor="t" anchorCtr="0">
            <a:noAutofit/>
          </a:bodyPr>
          <a:lstStyle/>
          <a:p>
            <a:pPr lvl="0"/>
            <a:r>
              <a:rPr lang="en-US" altLang="zh-CN" b="1" dirty="0">
                <a:solidFill>
                  <a:srgbClr val="C00000"/>
                </a:solidFill>
                <a:latin typeface="微软雅黑" panose="020B0503020204020204" pitchFamily="34" charset="-122"/>
                <a:ea typeface="微软雅黑" panose="020B0503020204020204" pitchFamily="34" charset="-122"/>
              </a:rPr>
              <a:t>DOM</a:t>
            </a:r>
            <a:r>
              <a:rPr lang="zh-CN" altLang="en-US" b="1" dirty="0">
                <a:solidFill>
                  <a:srgbClr val="C00000"/>
                </a:solidFill>
                <a:latin typeface="微软雅黑" panose="020B0503020204020204" pitchFamily="34" charset="-122"/>
                <a:ea typeface="微软雅黑" panose="020B0503020204020204" pitchFamily="34" charset="-122"/>
              </a:rPr>
              <a:t>事件机制</a:t>
            </a:r>
          </a:p>
        </p:txBody>
      </p:sp>
      <p:sp>
        <p:nvSpPr>
          <p:cNvPr id="5" name="文本框 4">
            <a:extLst>
              <a:ext uri="{FF2B5EF4-FFF2-40B4-BE49-F238E27FC236}">
                <a16:creationId xmlns:a16="http://schemas.microsoft.com/office/drawing/2014/main" id="{0F4EA267-E733-4BE4-A215-402DEB536B97}"/>
              </a:ext>
            </a:extLst>
          </p:cNvPr>
          <p:cNvSpPr txBox="1"/>
          <p:nvPr/>
        </p:nvSpPr>
        <p:spPr>
          <a:xfrm>
            <a:off x="284307" y="726875"/>
            <a:ext cx="1888659"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DOM</a:t>
            </a:r>
            <a:r>
              <a:rPr kumimoji="1" lang="zh-CN" altLang="en-US" sz="2000" b="1" dirty="0">
                <a:latin typeface="Microsoft YaHei" panose="020B0503020204020204" pitchFamily="34" charset="-122"/>
                <a:ea typeface="Microsoft YaHei" panose="020B0503020204020204" pitchFamily="34" charset="-122"/>
              </a:rPr>
              <a:t>事件级别</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8EFD42CC-E450-4661-90F1-F64D93CE92AE}"/>
              </a:ext>
            </a:extLst>
          </p:cNvPr>
          <p:cNvSpPr/>
          <p:nvPr/>
        </p:nvSpPr>
        <p:spPr>
          <a:xfrm>
            <a:off x="344487" y="1251676"/>
            <a:ext cx="8455026" cy="337239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t>DOM3</a:t>
            </a:r>
            <a:r>
              <a:rPr lang="zh-CN" altLang="en-US" sz="1600" dirty="0"/>
              <a:t>级事件处理：在</a:t>
            </a:r>
            <a:r>
              <a:rPr lang="en-US" altLang="zh-CN" sz="1600" dirty="0"/>
              <a:t>DOM2</a:t>
            </a:r>
            <a:r>
              <a:rPr lang="zh-CN" altLang="en-US" sz="1600" dirty="0"/>
              <a:t>级事件的基础上</a:t>
            </a:r>
            <a:r>
              <a:rPr lang="zh-CN" altLang="en-US" sz="1600" dirty="0">
                <a:solidFill>
                  <a:srgbClr val="C00000"/>
                </a:solidFill>
              </a:rPr>
              <a:t>添加了更多的事件类型</a:t>
            </a:r>
            <a:r>
              <a:rPr lang="zh-CN" altLang="en-US" sz="1600" dirty="0"/>
              <a:t>，全部类型如下：</a:t>
            </a:r>
            <a:endParaRPr lang="en-US" altLang="zh-CN" sz="1600" dirty="0">
              <a:solidFill>
                <a:srgbClr val="C00000"/>
              </a:solidFill>
            </a:endParaRPr>
          </a:p>
          <a:p>
            <a:pPr marL="540000" indent="-285750">
              <a:lnSpc>
                <a:spcPct val="150000"/>
              </a:lnSpc>
              <a:buFont typeface="Wingdings" panose="05000000000000000000" pitchFamily="2" charset="2"/>
              <a:buChar char="Ø"/>
            </a:pPr>
            <a:r>
              <a:rPr lang="en-US" altLang="zh-CN" sz="1600" dirty="0"/>
              <a:t>UI</a:t>
            </a:r>
            <a:r>
              <a:rPr lang="zh-CN" altLang="en-US" sz="1600" dirty="0"/>
              <a:t>事件，当用户与页面上的元素交互时触发，如：</a:t>
            </a:r>
            <a:r>
              <a:rPr lang="en-US" altLang="zh-CN" sz="1600" dirty="0"/>
              <a:t>load</a:t>
            </a:r>
            <a:r>
              <a:rPr lang="zh-CN" altLang="en-US" sz="1600" dirty="0"/>
              <a:t>、</a:t>
            </a:r>
            <a:r>
              <a:rPr lang="en-US" altLang="zh-CN" sz="1600" dirty="0"/>
              <a:t>scroll </a:t>
            </a:r>
          </a:p>
          <a:p>
            <a:pPr marL="540000" indent="-285750">
              <a:lnSpc>
                <a:spcPct val="150000"/>
              </a:lnSpc>
              <a:buFont typeface="Wingdings" panose="05000000000000000000" pitchFamily="2" charset="2"/>
              <a:buChar char="Ø"/>
            </a:pPr>
            <a:r>
              <a:rPr lang="zh-CN" altLang="en-US" sz="1600" dirty="0"/>
              <a:t>焦点事件，当元素获得或失去焦点时触发，如：</a:t>
            </a:r>
            <a:r>
              <a:rPr lang="en-US" altLang="zh-CN" sz="1600" dirty="0"/>
              <a:t>blur</a:t>
            </a:r>
            <a:r>
              <a:rPr lang="zh-CN" altLang="en-US" sz="1600" dirty="0"/>
              <a:t>、</a:t>
            </a:r>
            <a:r>
              <a:rPr lang="en-US" altLang="zh-CN" sz="1600" dirty="0"/>
              <a:t>focus </a:t>
            </a:r>
          </a:p>
          <a:p>
            <a:pPr marL="540000" indent="-285750">
              <a:lnSpc>
                <a:spcPct val="150000"/>
              </a:lnSpc>
              <a:buFont typeface="Wingdings" panose="05000000000000000000" pitchFamily="2" charset="2"/>
              <a:buChar char="Ø"/>
            </a:pPr>
            <a:r>
              <a:rPr lang="zh-CN" altLang="en-US" sz="1600" dirty="0"/>
              <a:t>鼠标事件，当用户通过鼠标在页面执行操作时触发如：</a:t>
            </a:r>
            <a:r>
              <a:rPr lang="en-US" altLang="zh-CN" sz="1600" dirty="0" err="1"/>
              <a:t>dbclick</a:t>
            </a:r>
            <a:r>
              <a:rPr lang="zh-CN" altLang="en-US" sz="1600" dirty="0"/>
              <a:t>、</a:t>
            </a:r>
            <a:r>
              <a:rPr lang="en-US" altLang="zh-CN" sz="1600" dirty="0" err="1"/>
              <a:t>mouseup</a:t>
            </a:r>
            <a:r>
              <a:rPr lang="en-US" altLang="zh-CN" sz="1600" dirty="0"/>
              <a:t> </a:t>
            </a:r>
          </a:p>
          <a:p>
            <a:pPr marL="540000" indent="-285750">
              <a:lnSpc>
                <a:spcPct val="150000"/>
              </a:lnSpc>
              <a:buFont typeface="Wingdings" panose="05000000000000000000" pitchFamily="2" charset="2"/>
              <a:buChar char="Ø"/>
            </a:pPr>
            <a:r>
              <a:rPr lang="zh-CN" altLang="en-US" sz="1600" dirty="0"/>
              <a:t>滚轮事件，当使用鼠标滚轮或类似设备时触发，如：</a:t>
            </a:r>
            <a:r>
              <a:rPr lang="en-US" altLang="zh-CN" sz="1600" dirty="0" err="1"/>
              <a:t>mousewheel</a:t>
            </a:r>
            <a:r>
              <a:rPr lang="en-US" altLang="zh-CN" sz="1600" dirty="0"/>
              <a:t> </a:t>
            </a:r>
          </a:p>
          <a:p>
            <a:pPr marL="540000" indent="-285750">
              <a:lnSpc>
                <a:spcPct val="150000"/>
              </a:lnSpc>
              <a:buFont typeface="Wingdings" panose="05000000000000000000" pitchFamily="2" charset="2"/>
              <a:buChar char="Ø"/>
            </a:pPr>
            <a:r>
              <a:rPr lang="zh-CN" altLang="en-US" sz="1600" dirty="0"/>
              <a:t>文本事件，当在文档中输入文本时触发，如：</a:t>
            </a:r>
            <a:r>
              <a:rPr lang="en-US" altLang="zh-CN" sz="1600" dirty="0" err="1"/>
              <a:t>textInput</a:t>
            </a:r>
            <a:r>
              <a:rPr lang="en-US" altLang="zh-CN" sz="1600" dirty="0"/>
              <a:t> </a:t>
            </a:r>
          </a:p>
          <a:p>
            <a:pPr marL="540000" indent="-285750">
              <a:lnSpc>
                <a:spcPct val="150000"/>
              </a:lnSpc>
              <a:buFont typeface="Wingdings" panose="05000000000000000000" pitchFamily="2" charset="2"/>
              <a:buChar char="Ø"/>
            </a:pPr>
            <a:r>
              <a:rPr lang="zh-CN" altLang="en-US" sz="1600" dirty="0"/>
              <a:t>键盘事件，当用户通过键盘在页面上执行操作时触发，如：</a:t>
            </a:r>
            <a:r>
              <a:rPr lang="en-US" altLang="zh-CN" sz="1600" dirty="0" err="1"/>
              <a:t>keydown</a:t>
            </a:r>
            <a:r>
              <a:rPr lang="zh-CN" altLang="en-US" sz="1600" dirty="0"/>
              <a:t>、</a:t>
            </a:r>
            <a:r>
              <a:rPr lang="en-US" altLang="zh-CN" sz="1600" dirty="0"/>
              <a:t>keypress </a:t>
            </a:r>
          </a:p>
          <a:p>
            <a:pPr marL="540000" indent="-285750">
              <a:lnSpc>
                <a:spcPct val="150000"/>
              </a:lnSpc>
              <a:buFont typeface="Wingdings" panose="05000000000000000000" pitchFamily="2" charset="2"/>
              <a:buChar char="Ø"/>
            </a:pPr>
            <a:r>
              <a:rPr lang="zh-CN" altLang="en-US" sz="1600" dirty="0"/>
              <a:t>合成事件，当为</a:t>
            </a:r>
            <a:r>
              <a:rPr lang="en-US" altLang="zh-CN" sz="1600" dirty="0"/>
              <a:t>IME</a:t>
            </a:r>
            <a:r>
              <a:rPr lang="zh-CN" altLang="en-US" sz="1600" dirty="0"/>
              <a:t>（输入法编辑器）输入字符时触发，如：</a:t>
            </a:r>
            <a:r>
              <a:rPr lang="en-US" altLang="zh-CN" sz="1600" dirty="0" err="1"/>
              <a:t>compositionstart</a:t>
            </a:r>
            <a:r>
              <a:rPr lang="en-US" altLang="zh-CN" sz="1600" dirty="0"/>
              <a:t> </a:t>
            </a:r>
          </a:p>
          <a:p>
            <a:pPr marL="540000" indent="-285750">
              <a:lnSpc>
                <a:spcPct val="150000"/>
              </a:lnSpc>
              <a:buFont typeface="Wingdings" panose="05000000000000000000" pitchFamily="2" charset="2"/>
              <a:buChar char="Ø"/>
            </a:pPr>
            <a:r>
              <a:rPr lang="zh-CN" altLang="en-US" sz="1600" dirty="0"/>
              <a:t>变动事件，当底层</a:t>
            </a:r>
            <a:r>
              <a:rPr lang="en-US" altLang="zh-CN" sz="1600" dirty="0"/>
              <a:t>DOM</a:t>
            </a:r>
            <a:r>
              <a:rPr lang="zh-CN" altLang="en-US" sz="1600" dirty="0"/>
              <a:t>结构发生变化时触发，如：</a:t>
            </a:r>
            <a:r>
              <a:rPr lang="en-US" altLang="zh-CN" sz="1600" dirty="0" err="1"/>
              <a:t>DOMsubtreeModified</a:t>
            </a:r>
            <a:endParaRPr lang="en-US" altLang="zh-CN" sz="1600" dirty="0"/>
          </a:p>
        </p:txBody>
      </p:sp>
    </p:spTree>
    <p:extLst>
      <p:ext uri="{BB962C8B-B14F-4D97-AF65-F5344CB8AC3E}">
        <p14:creationId xmlns:p14="http://schemas.microsoft.com/office/powerpoint/2010/main" val="223641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5" y="124206"/>
            <a:ext cx="5138247" cy="572700"/>
          </a:xfrm>
          <a:prstGeom prst="rect">
            <a:avLst/>
          </a:prstGeom>
        </p:spPr>
        <p:txBody>
          <a:bodyPr spcFirstLastPara="1" wrap="square" lIns="91425" tIns="91425" rIns="91425" bIns="91425" anchor="t" anchorCtr="0">
            <a:noAutofit/>
          </a:bodyPr>
          <a:lstStyle/>
          <a:p>
            <a:pPr lvl="0"/>
            <a:r>
              <a:rPr lang="en-US" altLang="zh-CN" b="1" dirty="0">
                <a:solidFill>
                  <a:srgbClr val="C00000"/>
                </a:solidFill>
                <a:latin typeface="微软雅黑" panose="020B0503020204020204" pitchFamily="34" charset="-122"/>
                <a:ea typeface="微软雅黑" panose="020B0503020204020204" pitchFamily="34" charset="-122"/>
              </a:rPr>
              <a:t>DOM</a:t>
            </a:r>
            <a:r>
              <a:rPr lang="zh-CN" altLang="en-US" b="1" dirty="0">
                <a:solidFill>
                  <a:srgbClr val="C00000"/>
                </a:solidFill>
                <a:latin typeface="微软雅黑" panose="020B0503020204020204" pitchFamily="34" charset="-122"/>
                <a:ea typeface="微软雅黑" panose="020B0503020204020204" pitchFamily="34" charset="-122"/>
              </a:rPr>
              <a:t>事件机制</a:t>
            </a:r>
          </a:p>
        </p:txBody>
      </p:sp>
      <p:sp>
        <p:nvSpPr>
          <p:cNvPr id="5" name="文本框 4">
            <a:extLst>
              <a:ext uri="{FF2B5EF4-FFF2-40B4-BE49-F238E27FC236}">
                <a16:creationId xmlns:a16="http://schemas.microsoft.com/office/drawing/2014/main" id="{0F4EA267-E733-4BE4-A215-402DEB536B97}"/>
              </a:ext>
            </a:extLst>
          </p:cNvPr>
          <p:cNvSpPr txBox="1"/>
          <p:nvPr/>
        </p:nvSpPr>
        <p:spPr>
          <a:xfrm>
            <a:off x="284307" y="726875"/>
            <a:ext cx="1888659"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DOM</a:t>
            </a:r>
            <a:r>
              <a:rPr kumimoji="1" lang="zh-CN" altLang="en-US" sz="2000" b="1" dirty="0">
                <a:latin typeface="Microsoft YaHei" panose="020B0503020204020204" pitchFamily="34" charset="-122"/>
                <a:ea typeface="Microsoft YaHei" panose="020B0503020204020204" pitchFamily="34" charset="-122"/>
              </a:rPr>
              <a:t>事件模型</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8EFD42CC-E450-4661-90F1-F64D93CE92AE}"/>
              </a:ext>
            </a:extLst>
          </p:cNvPr>
          <p:cNvSpPr/>
          <p:nvPr/>
        </p:nvSpPr>
        <p:spPr>
          <a:xfrm>
            <a:off x="284307" y="1059047"/>
            <a:ext cx="3984705" cy="3741730"/>
          </a:xfrm>
          <a:prstGeom prst="rect">
            <a:avLst/>
          </a:prstGeom>
        </p:spPr>
        <p:txBody>
          <a:bodyPr wrap="square">
            <a:spAutoFit/>
          </a:bodyPr>
          <a:lstStyle/>
          <a:p>
            <a:pPr>
              <a:lnSpc>
                <a:spcPct val="150000"/>
              </a:lnSpc>
            </a:pPr>
            <a:r>
              <a:rPr lang="en-US" altLang="zh-CN" sz="1600" dirty="0"/>
              <a:t>DOM</a:t>
            </a:r>
            <a:r>
              <a:rPr lang="zh-CN" altLang="en-US" sz="1600" dirty="0"/>
              <a:t>事件模型分为</a:t>
            </a:r>
            <a:r>
              <a:rPr lang="zh-CN" altLang="en-US" sz="1600" b="1" dirty="0">
                <a:solidFill>
                  <a:srgbClr val="C00000"/>
                </a:solidFill>
              </a:rPr>
              <a:t>捕获</a:t>
            </a:r>
            <a:r>
              <a:rPr lang="zh-CN" altLang="en-US" sz="1600" dirty="0"/>
              <a:t>和</a:t>
            </a:r>
            <a:r>
              <a:rPr lang="zh-CN" altLang="en-US" sz="1600" b="1" dirty="0">
                <a:solidFill>
                  <a:srgbClr val="C00000"/>
                </a:solidFill>
              </a:rPr>
              <a:t>冒泡</a:t>
            </a:r>
            <a:r>
              <a:rPr lang="zh-CN" altLang="en-US" sz="1600" dirty="0"/>
              <a:t>。一个事件发生后，会在子元素和父元素之间传播，这种传播分成三个阶段：</a:t>
            </a:r>
            <a:endParaRPr lang="en-US" altLang="zh-CN" sz="1600" dirty="0"/>
          </a:p>
          <a:p>
            <a:pPr marL="342900" indent="-342900">
              <a:lnSpc>
                <a:spcPct val="150000"/>
              </a:lnSpc>
              <a:buAutoNum type="arabicPeriod"/>
            </a:pPr>
            <a:r>
              <a:rPr lang="zh-CN" altLang="en-US" sz="1600" b="1" dirty="0"/>
              <a:t>捕获阶段</a:t>
            </a:r>
            <a:r>
              <a:rPr lang="zh-CN" altLang="en-US" sz="1600" dirty="0"/>
              <a:t>：事件从</a:t>
            </a:r>
            <a:r>
              <a:rPr lang="en-US" altLang="zh-CN" sz="1600" dirty="0"/>
              <a:t>window</a:t>
            </a:r>
            <a:r>
              <a:rPr lang="zh-CN" altLang="en-US" sz="1600" dirty="0"/>
              <a:t>对象</a:t>
            </a:r>
            <a:r>
              <a:rPr lang="zh-CN" altLang="en-US" sz="1600" dirty="0">
                <a:solidFill>
                  <a:srgbClr val="C00000"/>
                </a:solidFill>
              </a:rPr>
              <a:t>自上而下</a:t>
            </a:r>
            <a:r>
              <a:rPr lang="zh-CN" altLang="en-US" sz="1600" dirty="0"/>
              <a:t>向目标节点传播的阶段；</a:t>
            </a:r>
            <a:endParaRPr lang="en-US" altLang="zh-CN" sz="1600" dirty="0"/>
          </a:p>
          <a:p>
            <a:pPr marL="342900" indent="-342900">
              <a:lnSpc>
                <a:spcPct val="150000"/>
              </a:lnSpc>
              <a:buAutoNum type="arabicPeriod"/>
            </a:pPr>
            <a:endParaRPr lang="en-US" altLang="zh-CN" sz="1600" dirty="0"/>
          </a:p>
          <a:p>
            <a:pPr marL="342900" indent="-342900">
              <a:lnSpc>
                <a:spcPct val="150000"/>
              </a:lnSpc>
              <a:buAutoNum type="arabicPeriod"/>
            </a:pPr>
            <a:r>
              <a:rPr lang="zh-CN" altLang="en-US" sz="1600" b="1" dirty="0"/>
              <a:t>目标阶段</a:t>
            </a:r>
            <a:r>
              <a:rPr lang="zh-CN" altLang="en-US" sz="1600" dirty="0"/>
              <a:t>：真正的目标节点正在处理事件的阶段；</a:t>
            </a:r>
            <a:endParaRPr lang="en-US" altLang="zh-CN" sz="1600" dirty="0"/>
          </a:p>
          <a:p>
            <a:pPr marL="342900" indent="-342900">
              <a:lnSpc>
                <a:spcPct val="150000"/>
              </a:lnSpc>
              <a:buAutoNum type="arabicPeriod"/>
            </a:pPr>
            <a:r>
              <a:rPr lang="zh-CN" altLang="en-US" sz="1600" b="1" dirty="0"/>
              <a:t>冒泡阶段</a:t>
            </a:r>
            <a:r>
              <a:rPr lang="zh-CN" altLang="en-US" sz="1600" dirty="0"/>
              <a:t>：事件从目标节点</a:t>
            </a:r>
            <a:r>
              <a:rPr lang="zh-CN" altLang="en-US" sz="1600" dirty="0">
                <a:solidFill>
                  <a:srgbClr val="C00000"/>
                </a:solidFill>
              </a:rPr>
              <a:t>自下而上</a:t>
            </a:r>
            <a:r>
              <a:rPr lang="zh-CN" altLang="en-US" sz="1600" dirty="0"/>
              <a:t>向</a:t>
            </a:r>
            <a:r>
              <a:rPr lang="en-US" altLang="zh-CN" sz="1600" dirty="0"/>
              <a:t>window</a:t>
            </a:r>
            <a:r>
              <a:rPr lang="zh-CN" altLang="en-US" sz="1600" dirty="0"/>
              <a:t>对象传播的阶段</a:t>
            </a:r>
            <a:endParaRPr lang="en-US" altLang="zh-CN" sz="1600" dirty="0"/>
          </a:p>
        </p:txBody>
      </p:sp>
      <p:pic>
        <p:nvPicPr>
          <p:cNvPr id="2" name="图片 1">
            <a:extLst>
              <a:ext uri="{FF2B5EF4-FFF2-40B4-BE49-F238E27FC236}">
                <a16:creationId xmlns:a16="http://schemas.microsoft.com/office/drawing/2014/main" id="{9EBFE7DC-8E79-4B74-A74A-BB134A56D7F8}"/>
              </a:ext>
            </a:extLst>
          </p:cNvPr>
          <p:cNvPicPr>
            <a:picLocks noChangeAspect="1"/>
          </p:cNvPicPr>
          <p:nvPr/>
        </p:nvPicPr>
        <p:blipFill>
          <a:blip r:embed="rId3"/>
          <a:stretch>
            <a:fillRect/>
          </a:stretch>
        </p:blipFill>
        <p:spPr>
          <a:xfrm>
            <a:off x="4269012" y="0"/>
            <a:ext cx="4874988" cy="5143500"/>
          </a:xfrm>
          <a:prstGeom prst="rect">
            <a:avLst/>
          </a:prstGeom>
        </p:spPr>
      </p:pic>
      <p:sp>
        <p:nvSpPr>
          <p:cNvPr id="7" name="矩形 6">
            <a:extLst>
              <a:ext uri="{FF2B5EF4-FFF2-40B4-BE49-F238E27FC236}">
                <a16:creationId xmlns:a16="http://schemas.microsoft.com/office/drawing/2014/main" id="{1AF73E82-818E-41EC-863F-218E057CC330}"/>
              </a:ext>
            </a:extLst>
          </p:cNvPr>
          <p:cNvSpPr/>
          <p:nvPr/>
        </p:nvSpPr>
        <p:spPr>
          <a:xfrm>
            <a:off x="652838" y="2865680"/>
            <a:ext cx="3984705" cy="380682"/>
          </a:xfrm>
          <a:prstGeom prst="rect">
            <a:avLst/>
          </a:prstGeom>
        </p:spPr>
        <p:txBody>
          <a:bodyPr wrap="square">
            <a:spAutoFit/>
          </a:bodyPr>
          <a:lstStyle/>
          <a:p>
            <a:pPr>
              <a:lnSpc>
                <a:spcPct val="150000"/>
              </a:lnSpc>
            </a:pPr>
            <a:r>
              <a:rPr lang="en-US" altLang="zh-CN" b="1" dirty="0" err="1">
                <a:solidFill>
                  <a:schemeClr val="tx1"/>
                </a:solidFill>
              </a:rPr>
              <a:t>addEventListener</a:t>
            </a:r>
            <a:r>
              <a:rPr lang="zh-CN" altLang="en-US" b="1" dirty="0">
                <a:solidFill>
                  <a:schemeClr val="tx1"/>
                </a:solidFill>
              </a:rPr>
              <a:t>的第三个参数设为</a:t>
            </a:r>
            <a:r>
              <a:rPr lang="en-US" altLang="zh-CN" b="1" dirty="0">
                <a:solidFill>
                  <a:schemeClr val="tx1"/>
                </a:solidFill>
              </a:rPr>
              <a:t>true</a:t>
            </a:r>
          </a:p>
        </p:txBody>
      </p:sp>
      <p:sp>
        <p:nvSpPr>
          <p:cNvPr id="8" name="矩形 7">
            <a:extLst>
              <a:ext uri="{FF2B5EF4-FFF2-40B4-BE49-F238E27FC236}">
                <a16:creationId xmlns:a16="http://schemas.microsoft.com/office/drawing/2014/main" id="{E681B673-D3B5-48BA-958D-940DE4AAD776}"/>
              </a:ext>
            </a:extLst>
          </p:cNvPr>
          <p:cNvSpPr/>
          <p:nvPr/>
        </p:nvSpPr>
        <p:spPr>
          <a:xfrm>
            <a:off x="624170" y="4672313"/>
            <a:ext cx="3984705" cy="380682"/>
          </a:xfrm>
          <a:prstGeom prst="rect">
            <a:avLst/>
          </a:prstGeom>
        </p:spPr>
        <p:txBody>
          <a:bodyPr wrap="square">
            <a:spAutoFit/>
          </a:bodyPr>
          <a:lstStyle/>
          <a:p>
            <a:pPr>
              <a:lnSpc>
                <a:spcPct val="150000"/>
              </a:lnSpc>
            </a:pPr>
            <a:r>
              <a:rPr lang="en-US" altLang="zh-CN" b="1" dirty="0" err="1">
                <a:solidFill>
                  <a:schemeClr val="tx1"/>
                </a:solidFill>
              </a:rPr>
              <a:t>addEventListener</a:t>
            </a:r>
            <a:r>
              <a:rPr lang="zh-CN" altLang="en-US" b="1" dirty="0">
                <a:solidFill>
                  <a:schemeClr val="tx1"/>
                </a:solidFill>
              </a:rPr>
              <a:t>的第三个参数设为</a:t>
            </a:r>
            <a:r>
              <a:rPr lang="en-US" altLang="zh-CN" b="1" dirty="0">
                <a:solidFill>
                  <a:schemeClr val="tx1"/>
                </a:solidFill>
              </a:rPr>
              <a:t>false</a:t>
            </a:r>
          </a:p>
        </p:txBody>
      </p:sp>
    </p:spTree>
    <p:extLst>
      <p:ext uri="{BB962C8B-B14F-4D97-AF65-F5344CB8AC3E}">
        <p14:creationId xmlns:p14="http://schemas.microsoft.com/office/powerpoint/2010/main" val="357258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a:extLst>
              <a:ext uri="{FF2B5EF4-FFF2-40B4-BE49-F238E27FC236}">
                <a16:creationId xmlns:a16="http://schemas.microsoft.com/office/drawing/2014/main" id="{1F3DA07F-EF1E-4C30-9259-DDB4594D7075}"/>
              </a:ext>
            </a:extLst>
          </p:cNvPr>
          <p:cNvSpPr txBox="1"/>
          <p:nvPr/>
        </p:nvSpPr>
        <p:spPr>
          <a:xfrm>
            <a:off x="284307" y="229335"/>
            <a:ext cx="3262432" cy="400110"/>
          </a:xfrm>
          <a:prstGeom prst="rect">
            <a:avLst/>
          </a:prstGeom>
          <a:noFill/>
        </p:spPr>
        <p:txBody>
          <a:bodyPr wrap="none" rtlCol="0">
            <a:spAutoFit/>
          </a:bodyPr>
          <a:lstStyle/>
          <a:p>
            <a:r>
              <a:rPr kumimoji="1" lang="zh-CN" altLang="en-US" sz="2000" b="1" dirty="0">
                <a:latin typeface="Microsoft YaHei" panose="020B0503020204020204" pitchFamily="34" charset="-122"/>
                <a:ea typeface="Microsoft YaHei" panose="020B0503020204020204" pitchFamily="34" charset="-122"/>
              </a:rPr>
              <a:t>举例：事件冒泡与事件捕获</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02C0B142-5704-4F16-B819-F8152212E4A9}"/>
              </a:ext>
            </a:extLst>
          </p:cNvPr>
          <p:cNvSpPr/>
          <p:nvPr/>
        </p:nvSpPr>
        <p:spPr>
          <a:xfrm>
            <a:off x="337503" y="818073"/>
            <a:ext cx="6794818" cy="3785652"/>
          </a:xfrm>
          <a:prstGeom prst="rect">
            <a:avLst/>
          </a:prstGeom>
          <a:solidFill>
            <a:schemeClr val="tx1">
              <a:lumMod val="85000"/>
              <a:lumOff val="15000"/>
            </a:schemeClr>
          </a:solidFill>
        </p:spPr>
        <p:txBody>
          <a:bodyPr wrap="square">
            <a:spAutoFit/>
          </a:bodyPr>
          <a:lstStyle/>
          <a:p>
            <a:r>
              <a:rPr lang="en-US" altLang="zh-CN" sz="1000" dirty="0">
                <a:solidFill>
                  <a:srgbClr val="ABB2BF"/>
                </a:solidFill>
                <a:latin typeface="Consolas" panose="020B0609020204030204" pitchFamily="49" charset="0"/>
              </a:rPr>
              <a:t>&lt;</a:t>
            </a:r>
            <a:r>
              <a:rPr lang="en-US" altLang="zh-CN" sz="1000" dirty="0">
                <a:solidFill>
                  <a:srgbClr val="E06C75"/>
                </a:solidFill>
                <a:latin typeface="Consolas" panose="020B0609020204030204" pitchFamily="49" charset="0"/>
              </a:rPr>
              <a:t>head</a:t>
            </a:r>
            <a:r>
              <a:rPr lang="en-US" altLang="zh-CN" sz="1000" dirty="0">
                <a:solidFill>
                  <a:srgbClr val="ABB2BF"/>
                </a:solidFill>
                <a:latin typeface="Consolas" panose="020B0609020204030204" pitchFamily="49" charset="0"/>
              </a:rPr>
              <a:t>&gt;</a:t>
            </a:r>
          </a:p>
          <a:p>
            <a:r>
              <a:rPr lang="en-US" altLang="zh-CN" sz="1000" dirty="0">
                <a:solidFill>
                  <a:srgbClr val="ABB2BF"/>
                </a:solidFill>
                <a:latin typeface="Consolas" panose="020B0609020204030204" pitchFamily="49" charset="0"/>
              </a:rPr>
              <a:t>    &lt;</a:t>
            </a:r>
            <a:r>
              <a:rPr lang="en-US" altLang="zh-CN" sz="1000" dirty="0">
                <a:solidFill>
                  <a:srgbClr val="E06C75"/>
                </a:solidFill>
                <a:latin typeface="Consolas" panose="020B0609020204030204" pitchFamily="49" charset="0"/>
              </a:rPr>
              <a:t>style</a:t>
            </a:r>
            <a:r>
              <a:rPr lang="en-US" altLang="zh-CN" sz="1000" dirty="0">
                <a:solidFill>
                  <a:srgbClr val="ABB2BF"/>
                </a:solidFill>
                <a:latin typeface="Consolas" panose="020B0609020204030204" pitchFamily="49" charset="0"/>
              </a:rPr>
              <a:t>&gt;</a:t>
            </a:r>
          </a:p>
          <a:p>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body</a:t>
            </a:r>
            <a:r>
              <a:rPr lang="en-US" altLang="zh-CN" sz="1000" dirty="0">
                <a:solidFill>
                  <a:srgbClr val="ABB2BF"/>
                </a:solidFill>
                <a:latin typeface="Consolas" panose="020B0609020204030204" pitchFamily="49" charset="0"/>
              </a:rPr>
              <a:t>{margin: </a:t>
            </a:r>
            <a:r>
              <a:rPr lang="en-US" altLang="zh-CN" sz="1000" dirty="0">
                <a:solidFill>
                  <a:srgbClr val="D19A66"/>
                </a:solidFill>
                <a:latin typeface="Consolas" panose="020B0609020204030204" pitchFamily="49" charset="0"/>
              </a:rPr>
              <a:t>0</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div</a:t>
            </a:r>
            <a:r>
              <a:rPr lang="en-US" altLang="zh-CN" sz="1000" dirty="0">
                <a:solidFill>
                  <a:srgbClr val="ABB2BF"/>
                </a:solidFill>
                <a:latin typeface="Consolas" panose="020B0609020204030204" pitchFamily="49" charset="0"/>
              </a:rPr>
              <a:t>{border: </a:t>
            </a:r>
            <a:r>
              <a:rPr lang="en-US" altLang="zh-CN" sz="1000" dirty="0">
                <a:solidFill>
                  <a:srgbClr val="D19A66"/>
                </a:solidFill>
                <a:latin typeface="Consolas" panose="020B0609020204030204" pitchFamily="49" charset="0"/>
              </a:rPr>
              <a:t>1</a:t>
            </a:r>
            <a:r>
              <a:rPr lang="en-US" altLang="zh-CN" sz="1000" dirty="0">
                <a:solidFill>
                  <a:srgbClr val="E06C75"/>
                </a:solidFill>
                <a:latin typeface="Consolas" panose="020B0609020204030204" pitchFamily="49" charset="0"/>
              </a:rPr>
              <a:t>px</a:t>
            </a:r>
            <a:r>
              <a:rPr lang="en-US" altLang="zh-CN" sz="1000" dirty="0">
                <a:solidFill>
                  <a:srgbClr val="ABB2BF"/>
                </a:solidFill>
                <a:latin typeface="Consolas" panose="020B0609020204030204" pitchFamily="49" charset="0"/>
              </a:rPr>
              <a:t> </a:t>
            </a:r>
            <a:r>
              <a:rPr lang="en-US" altLang="zh-CN" sz="1000" dirty="0">
                <a:solidFill>
                  <a:srgbClr val="D19A66"/>
                </a:solidFill>
                <a:latin typeface="Consolas" panose="020B0609020204030204" pitchFamily="49" charset="0"/>
              </a:rPr>
              <a:t>solid</a:t>
            </a:r>
            <a:r>
              <a:rPr lang="en-US" altLang="zh-CN" sz="1000" dirty="0">
                <a:solidFill>
                  <a:srgbClr val="ABB2BF"/>
                </a:solidFill>
                <a:latin typeface="Consolas" panose="020B0609020204030204" pitchFamily="49" charset="0"/>
              </a:rPr>
              <a:t> </a:t>
            </a:r>
            <a:r>
              <a:rPr lang="en-US" altLang="zh-CN" sz="1000" dirty="0">
                <a:solidFill>
                  <a:srgbClr val="D19A66"/>
                </a:solidFill>
                <a:latin typeface="Consolas" panose="020B0609020204030204" pitchFamily="49" charset="0"/>
              </a:rPr>
              <a:t>#000</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a:t>
            </a:r>
            <a:r>
              <a:rPr lang="en-US" altLang="zh-CN" sz="1000" dirty="0">
                <a:solidFill>
                  <a:srgbClr val="61AFEF"/>
                </a:solidFill>
                <a:latin typeface="Consolas" panose="020B0609020204030204" pitchFamily="49" charset="0"/>
              </a:rPr>
              <a:t>#grandfather1</a:t>
            </a:r>
            <a:r>
              <a:rPr lang="en-US" altLang="zh-CN" sz="1000" dirty="0">
                <a:solidFill>
                  <a:srgbClr val="ABB2BF"/>
                </a:solidFill>
                <a:latin typeface="Consolas" panose="020B0609020204030204" pitchFamily="49" charset="0"/>
              </a:rPr>
              <a:t>{width: </a:t>
            </a:r>
            <a:r>
              <a:rPr lang="en-US" altLang="zh-CN" sz="1000" dirty="0">
                <a:solidFill>
                  <a:srgbClr val="D19A66"/>
                </a:solidFill>
                <a:latin typeface="Consolas" panose="020B0609020204030204" pitchFamily="49" charset="0"/>
              </a:rPr>
              <a:t>200</a:t>
            </a:r>
            <a:r>
              <a:rPr lang="en-US" altLang="zh-CN" sz="1000" dirty="0">
                <a:solidFill>
                  <a:srgbClr val="E06C75"/>
                </a:solidFill>
                <a:latin typeface="Consolas" panose="020B0609020204030204" pitchFamily="49" charset="0"/>
              </a:rPr>
              <a:t>px</a:t>
            </a:r>
            <a:r>
              <a:rPr lang="en-US" altLang="zh-CN" sz="1000" dirty="0">
                <a:solidFill>
                  <a:srgbClr val="ABB2BF"/>
                </a:solidFill>
                <a:latin typeface="Consolas" panose="020B0609020204030204" pitchFamily="49" charset="0"/>
              </a:rPr>
              <a:t>;height: </a:t>
            </a:r>
            <a:r>
              <a:rPr lang="en-US" altLang="zh-CN" sz="1000" dirty="0">
                <a:solidFill>
                  <a:srgbClr val="D19A66"/>
                </a:solidFill>
                <a:latin typeface="Consolas" panose="020B0609020204030204" pitchFamily="49" charset="0"/>
              </a:rPr>
              <a:t>200</a:t>
            </a:r>
            <a:r>
              <a:rPr lang="en-US" altLang="zh-CN" sz="1000" dirty="0">
                <a:solidFill>
                  <a:srgbClr val="E06C75"/>
                </a:solidFill>
                <a:latin typeface="Consolas" panose="020B0609020204030204" pitchFamily="49" charset="0"/>
              </a:rPr>
              <a:t>px</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a:t>
            </a:r>
            <a:r>
              <a:rPr lang="en-US" altLang="zh-CN" sz="1000" dirty="0">
                <a:solidFill>
                  <a:srgbClr val="61AFEF"/>
                </a:solidFill>
                <a:latin typeface="Consolas" panose="020B0609020204030204" pitchFamily="49" charset="0"/>
              </a:rPr>
              <a:t>#parent1</a:t>
            </a:r>
            <a:r>
              <a:rPr lang="en-US" altLang="zh-CN" sz="1000" dirty="0">
                <a:solidFill>
                  <a:srgbClr val="ABB2BF"/>
                </a:solidFill>
                <a:latin typeface="Consolas" panose="020B0609020204030204" pitchFamily="49" charset="0"/>
              </a:rPr>
              <a:t>{width: </a:t>
            </a:r>
            <a:r>
              <a:rPr lang="en-US" altLang="zh-CN" sz="1000" dirty="0">
                <a:solidFill>
                  <a:srgbClr val="D19A66"/>
                </a:solidFill>
                <a:latin typeface="Consolas" panose="020B0609020204030204" pitchFamily="49" charset="0"/>
              </a:rPr>
              <a:t>100</a:t>
            </a:r>
            <a:r>
              <a:rPr lang="en-US" altLang="zh-CN" sz="1000" dirty="0">
                <a:solidFill>
                  <a:srgbClr val="E06C75"/>
                </a:solidFill>
                <a:latin typeface="Consolas" panose="020B0609020204030204" pitchFamily="49" charset="0"/>
              </a:rPr>
              <a:t>px</a:t>
            </a:r>
            <a:r>
              <a:rPr lang="en-US" altLang="zh-CN" sz="1000" dirty="0">
                <a:solidFill>
                  <a:srgbClr val="ABB2BF"/>
                </a:solidFill>
                <a:latin typeface="Consolas" panose="020B0609020204030204" pitchFamily="49" charset="0"/>
              </a:rPr>
              <a:t>;height: </a:t>
            </a:r>
            <a:r>
              <a:rPr lang="en-US" altLang="zh-CN" sz="1000" dirty="0">
                <a:solidFill>
                  <a:srgbClr val="D19A66"/>
                </a:solidFill>
                <a:latin typeface="Consolas" panose="020B0609020204030204" pitchFamily="49" charset="0"/>
              </a:rPr>
              <a:t>100</a:t>
            </a:r>
            <a:r>
              <a:rPr lang="en-US" altLang="zh-CN" sz="1000" dirty="0">
                <a:solidFill>
                  <a:srgbClr val="E06C75"/>
                </a:solidFill>
                <a:latin typeface="Consolas" panose="020B0609020204030204" pitchFamily="49" charset="0"/>
              </a:rPr>
              <a:t>px</a:t>
            </a:r>
            <a:r>
              <a:rPr lang="en-US" altLang="zh-CN" sz="1000" dirty="0">
                <a:solidFill>
                  <a:srgbClr val="ABB2BF"/>
                </a:solidFill>
                <a:latin typeface="Consolas" panose="020B0609020204030204" pitchFamily="49" charset="0"/>
              </a:rPr>
              <a:t>;margin: </a:t>
            </a:r>
            <a:r>
              <a:rPr lang="en-US" altLang="zh-CN" sz="1000" dirty="0">
                <a:solidFill>
                  <a:srgbClr val="D19A66"/>
                </a:solidFill>
                <a:latin typeface="Consolas" panose="020B0609020204030204" pitchFamily="49" charset="0"/>
              </a:rPr>
              <a:t>0</a:t>
            </a:r>
            <a:r>
              <a:rPr lang="en-US" altLang="zh-CN" sz="1000" dirty="0">
                <a:solidFill>
                  <a:srgbClr val="ABB2BF"/>
                </a:solidFill>
                <a:latin typeface="Consolas" panose="020B0609020204030204" pitchFamily="49" charset="0"/>
              </a:rPr>
              <a:t> </a:t>
            </a:r>
            <a:r>
              <a:rPr lang="en-US" altLang="zh-CN" sz="1000" dirty="0">
                <a:solidFill>
                  <a:srgbClr val="D19A66"/>
                </a:solidFill>
                <a:latin typeface="Consolas" panose="020B0609020204030204" pitchFamily="49" charset="0"/>
              </a:rPr>
              <a:t>auto</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a:t>
            </a:r>
            <a:r>
              <a:rPr lang="en-US" altLang="zh-CN" sz="1000" dirty="0">
                <a:solidFill>
                  <a:srgbClr val="61AFEF"/>
                </a:solidFill>
                <a:latin typeface="Consolas" panose="020B0609020204030204" pitchFamily="49" charset="0"/>
              </a:rPr>
              <a:t>#child1</a:t>
            </a:r>
            <a:r>
              <a:rPr lang="en-US" altLang="zh-CN" sz="1000" dirty="0">
                <a:solidFill>
                  <a:srgbClr val="ABB2BF"/>
                </a:solidFill>
                <a:latin typeface="Consolas" panose="020B0609020204030204" pitchFamily="49" charset="0"/>
              </a:rPr>
              <a:t>{width: </a:t>
            </a:r>
            <a:r>
              <a:rPr lang="en-US" altLang="zh-CN" sz="1000" dirty="0">
                <a:solidFill>
                  <a:srgbClr val="D19A66"/>
                </a:solidFill>
                <a:latin typeface="Consolas" panose="020B0609020204030204" pitchFamily="49" charset="0"/>
              </a:rPr>
              <a:t>50</a:t>
            </a:r>
            <a:r>
              <a:rPr lang="en-US" altLang="zh-CN" sz="1000" dirty="0">
                <a:solidFill>
                  <a:srgbClr val="E06C75"/>
                </a:solidFill>
                <a:latin typeface="Consolas" panose="020B0609020204030204" pitchFamily="49" charset="0"/>
              </a:rPr>
              <a:t>px</a:t>
            </a:r>
            <a:r>
              <a:rPr lang="en-US" altLang="zh-CN" sz="1000" dirty="0">
                <a:solidFill>
                  <a:srgbClr val="ABB2BF"/>
                </a:solidFill>
                <a:latin typeface="Consolas" panose="020B0609020204030204" pitchFamily="49" charset="0"/>
              </a:rPr>
              <a:t>;height: </a:t>
            </a:r>
            <a:r>
              <a:rPr lang="en-US" altLang="zh-CN" sz="1000" dirty="0">
                <a:solidFill>
                  <a:srgbClr val="D19A66"/>
                </a:solidFill>
                <a:latin typeface="Consolas" panose="020B0609020204030204" pitchFamily="49" charset="0"/>
              </a:rPr>
              <a:t>50</a:t>
            </a:r>
            <a:r>
              <a:rPr lang="en-US" altLang="zh-CN" sz="1000" dirty="0">
                <a:solidFill>
                  <a:srgbClr val="E06C75"/>
                </a:solidFill>
                <a:latin typeface="Consolas" panose="020B0609020204030204" pitchFamily="49" charset="0"/>
              </a:rPr>
              <a:t>px</a:t>
            </a:r>
            <a:r>
              <a:rPr lang="en-US" altLang="zh-CN" sz="1000" dirty="0">
                <a:solidFill>
                  <a:srgbClr val="ABB2BF"/>
                </a:solidFill>
                <a:latin typeface="Consolas" panose="020B0609020204030204" pitchFamily="49" charset="0"/>
              </a:rPr>
              <a:t>;margin: </a:t>
            </a:r>
            <a:r>
              <a:rPr lang="en-US" altLang="zh-CN" sz="1000" dirty="0">
                <a:solidFill>
                  <a:srgbClr val="D19A66"/>
                </a:solidFill>
                <a:latin typeface="Consolas" panose="020B0609020204030204" pitchFamily="49" charset="0"/>
              </a:rPr>
              <a:t>0</a:t>
            </a:r>
            <a:r>
              <a:rPr lang="en-US" altLang="zh-CN" sz="1000" dirty="0">
                <a:solidFill>
                  <a:srgbClr val="ABB2BF"/>
                </a:solidFill>
                <a:latin typeface="Consolas" panose="020B0609020204030204" pitchFamily="49" charset="0"/>
              </a:rPr>
              <a:t> </a:t>
            </a:r>
            <a:r>
              <a:rPr lang="en-US" altLang="zh-CN" sz="1000" dirty="0">
                <a:solidFill>
                  <a:srgbClr val="D19A66"/>
                </a:solidFill>
                <a:latin typeface="Consolas" panose="020B0609020204030204" pitchFamily="49" charset="0"/>
              </a:rPr>
              <a:t>auto</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&lt;/</a:t>
            </a:r>
            <a:r>
              <a:rPr lang="en-US" altLang="zh-CN" sz="1000" dirty="0">
                <a:solidFill>
                  <a:srgbClr val="E06C75"/>
                </a:solidFill>
                <a:latin typeface="Consolas" panose="020B0609020204030204" pitchFamily="49" charset="0"/>
              </a:rPr>
              <a:t>style</a:t>
            </a:r>
            <a:r>
              <a:rPr lang="en-US" altLang="zh-CN" sz="1000" dirty="0">
                <a:solidFill>
                  <a:srgbClr val="ABB2BF"/>
                </a:solidFill>
                <a:latin typeface="Consolas" panose="020B0609020204030204" pitchFamily="49" charset="0"/>
              </a:rPr>
              <a:t>&gt;</a:t>
            </a:r>
          </a:p>
          <a:p>
            <a:r>
              <a:rPr lang="en-US" altLang="zh-CN" sz="1000" dirty="0">
                <a:solidFill>
                  <a:srgbClr val="ABB2BF"/>
                </a:solidFill>
                <a:latin typeface="Consolas" panose="020B0609020204030204" pitchFamily="49" charset="0"/>
              </a:rPr>
              <a:t>&lt;/</a:t>
            </a:r>
            <a:r>
              <a:rPr lang="en-US" altLang="zh-CN" sz="1000" dirty="0">
                <a:solidFill>
                  <a:srgbClr val="E06C75"/>
                </a:solidFill>
                <a:latin typeface="Consolas" panose="020B0609020204030204" pitchFamily="49" charset="0"/>
              </a:rPr>
              <a:t>head</a:t>
            </a:r>
            <a:r>
              <a:rPr lang="en-US" altLang="zh-CN" sz="1000" dirty="0">
                <a:solidFill>
                  <a:srgbClr val="ABB2BF"/>
                </a:solidFill>
                <a:latin typeface="Consolas" panose="020B0609020204030204" pitchFamily="49" charset="0"/>
              </a:rPr>
              <a:t>&gt;</a:t>
            </a:r>
          </a:p>
          <a:p>
            <a:r>
              <a:rPr lang="en-US" altLang="zh-CN" sz="1000" dirty="0">
                <a:solidFill>
                  <a:srgbClr val="ABB2BF"/>
                </a:solidFill>
                <a:latin typeface="Consolas" panose="020B0609020204030204" pitchFamily="49" charset="0"/>
              </a:rPr>
              <a:t>&lt;</a:t>
            </a:r>
            <a:r>
              <a:rPr lang="en-US" altLang="zh-CN" sz="1000" dirty="0">
                <a:solidFill>
                  <a:srgbClr val="E06C75"/>
                </a:solidFill>
                <a:latin typeface="Consolas" panose="020B0609020204030204" pitchFamily="49" charset="0"/>
              </a:rPr>
              <a:t>body</a:t>
            </a:r>
            <a:r>
              <a:rPr lang="en-US" altLang="zh-CN" sz="1000" dirty="0">
                <a:solidFill>
                  <a:srgbClr val="ABB2BF"/>
                </a:solidFill>
                <a:latin typeface="Consolas" panose="020B0609020204030204" pitchFamily="49" charset="0"/>
              </a:rPr>
              <a:t>&gt;</a:t>
            </a:r>
          </a:p>
          <a:p>
            <a:r>
              <a:rPr lang="en-US" altLang="zh-CN" sz="1000" dirty="0">
                <a:solidFill>
                  <a:srgbClr val="ABB2BF"/>
                </a:solidFill>
                <a:latin typeface="Consolas" panose="020B0609020204030204" pitchFamily="49" charset="0"/>
              </a:rPr>
              <a:t>    &lt;</a:t>
            </a:r>
            <a:r>
              <a:rPr lang="en-US" altLang="zh-CN" sz="1000" dirty="0">
                <a:solidFill>
                  <a:srgbClr val="E06C75"/>
                </a:solidFill>
                <a:latin typeface="Consolas" panose="020B0609020204030204" pitchFamily="49" charset="0"/>
              </a:rPr>
              <a:t>div</a:t>
            </a:r>
            <a:r>
              <a:rPr lang="en-US" altLang="zh-CN" sz="1000" dirty="0">
                <a:solidFill>
                  <a:srgbClr val="ABB2BF"/>
                </a:solidFill>
                <a:latin typeface="Consolas" panose="020B0609020204030204" pitchFamily="49" charset="0"/>
              </a:rPr>
              <a:t> </a:t>
            </a:r>
            <a:r>
              <a:rPr lang="en-US" altLang="zh-CN" sz="1000" dirty="0">
                <a:solidFill>
                  <a:srgbClr val="D19A66"/>
                </a:solidFill>
                <a:latin typeface="Consolas" panose="020B0609020204030204" pitchFamily="49" charset="0"/>
              </a:rPr>
              <a:t>id</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"grandfather1"</a:t>
            </a:r>
            <a:r>
              <a:rPr lang="en-US" altLang="zh-CN" sz="1000" dirty="0">
                <a:solidFill>
                  <a:srgbClr val="ABB2BF"/>
                </a:solidFill>
                <a:latin typeface="Consolas" panose="020B0609020204030204" pitchFamily="49" charset="0"/>
              </a:rPr>
              <a:t>&gt;</a:t>
            </a:r>
            <a:r>
              <a:rPr lang="zh-CN" altLang="en-US" sz="1000" dirty="0">
                <a:solidFill>
                  <a:srgbClr val="ABB2BF"/>
                </a:solidFill>
                <a:latin typeface="Consolas" panose="020B0609020204030204" pitchFamily="49" charset="0"/>
              </a:rPr>
              <a:t>爷爷</a:t>
            </a:r>
          </a:p>
          <a:p>
            <a:r>
              <a:rPr lang="zh-CN" altLang="en-US" sz="1000" dirty="0">
                <a:solidFill>
                  <a:srgbClr val="ABB2BF"/>
                </a:solidFill>
                <a:latin typeface="Consolas" panose="020B0609020204030204" pitchFamily="49" charset="0"/>
              </a:rPr>
              <a:t>        </a:t>
            </a:r>
            <a:r>
              <a:rPr lang="en-US" altLang="zh-CN" sz="1000" dirty="0">
                <a:solidFill>
                  <a:srgbClr val="ABB2BF"/>
                </a:solidFill>
                <a:latin typeface="Consolas" panose="020B0609020204030204" pitchFamily="49" charset="0"/>
              </a:rPr>
              <a:t>&lt;</a:t>
            </a:r>
            <a:r>
              <a:rPr lang="en-US" altLang="zh-CN" sz="1000" dirty="0">
                <a:solidFill>
                  <a:srgbClr val="E06C75"/>
                </a:solidFill>
                <a:latin typeface="Consolas" panose="020B0609020204030204" pitchFamily="49" charset="0"/>
              </a:rPr>
              <a:t>div</a:t>
            </a:r>
            <a:r>
              <a:rPr lang="en-US" altLang="zh-CN" sz="1000" dirty="0">
                <a:solidFill>
                  <a:srgbClr val="ABB2BF"/>
                </a:solidFill>
                <a:latin typeface="Consolas" panose="020B0609020204030204" pitchFamily="49" charset="0"/>
              </a:rPr>
              <a:t> </a:t>
            </a:r>
            <a:r>
              <a:rPr lang="en-US" altLang="zh-CN" sz="1000" dirty="0">
                <a:solidFill>
                  <a:srgbClr val="D19A66"/>
                </a:solidFill>
                <a:latin typeface="Consolas" panose="020B0609020204030204" pitchFamily="49" charset="0"/>
              </a:rPr>
              <a:t>id</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"parent1"</a:t>
            </a:r>
            <a:r>
              <a:rPr lang="en-US" altLang="zh-CN" sz="1000" dirty="0">
                <a:solidFill>
                  <a:srgbClr val="ABB2BF"/>
                </a:solidFill>
                <a:latin typeface="Consolas" panose="020B0609020204030204" pitchFamily="49" charset="0"/>
              </a:rPr>
              <a:t>&gt;</a:t>
            </a:r>
            <a:r>
              <a:rPr lang="zh-CN" altLang="en-US" sz="1000" dirty="0">
                <a:solidFill>
                  <a:srgbClr val="ABB2BF"/>
                </a:solidFill>
                <a:latin typeface="Consolas" panose="020B0609020204030204" pitchFamily="49" charset="0"/>
              </a:rPr>
              <a:t>父亲</a:t>
            </a:r>
          </a:p>
          <a:p>
            <a:r>
              <a:rPr lang="zh-CN" altLang="en-US" sz="1000" dirty="0">
                <a:solidFill>
                  <a:srgbClr val="ABB2BF"/>
                </a:solidFill>
                <a:latin typeface="Consolas" panose="020B0609020204030204" pitchFamily="49" charset="0"/>
              </a:rPr>
              <a:t>            </a:t>
            </a:r>
            <a:r>
              <a:rPr lang="en-US" altLang="zh-CN" sz="1000" dirty="0">
                <a:solidFill>
                  <a:srgbClr val="ABB2BF"/>
                </a:solidFill>
                <a:latin typeface="Consolas" panose="020B0609020204030204" pitchFamily="49" charset="0"/>
              </a:rPr>
              <a:t>&lt;</a:t>
            </a:r>
            <a:r>
              <a:rPr lang="en-US" altLang="zh-CN" sz="1000" dirty="0">
                <a:solidFill>
                  <a:srgbClr val="E06C75"/>
                </a:solidFill>
                <a:latin typeface="Consolas" panose="020B0609020204030204" pitchFamily="49" charset="0"/>
              </a:rPr>
              <a:t>div</a:t>
            </a:r>
            <a:r>
              <a:rPr lang="en-US" altLang="zh-CN" sz="1000" dirty="0">
                <a:solidFill>
                  <a:srgbClr val="ABB2BF"/>
                </a:solidFill>
                <a:latin typeface="Consolas" panose="020B0609020204030204" pitchFamily="49" charset="0"/>
              </a:rPr>
              <a:t> </a:t>
            </a:r>
            <a:r>
              <a:rPr lang="en-US" altLang="zh-CN" sz="1000" dirty="0">
                <a:solidFill>
                  <a:srgbClr val="D19A66"/>
                </a:solidFill>
                <a:latin typeface="Consolas" panose="020B0609020204030204" pitchFamily="49" charset="0"/>
              </a:rPr>
              <a:t>id</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"child1"</a:t>
            </a:r>
            <a:r>
              <a:rPr lang="en-US" altLang="zh-CN" sz="1000" dirty="0">
                <a:solidFill>
                  <a:srgbClr val="ABB2BF"/>
                </a:solidFill>
                <a:latin typeface="Consolas" panose="020B0609020204030204" pitchFamily="49" charset="0"/>
              </a:rPr>
              <a:t>&gt;</a:t>
            </a:r>
            <a:r>
              <a:rPr lang="zh-CN" altLang="en-US" sz="1000" dirty="0">
                <a:solidFill>
                  <a:srgbClr val="ABB2BF"/>
                </a:solidFill>
                <a:latin typeface="Consolas" panose="020B0609020204030204" pitchFamily="49" charset="0"/>
              </a:rPr>
              <a:t>儿子</a:t>
            </a:r>
            <a:r>
              <a:rPr lang="en-US" altLang="zh-CN" sz="1000" dirty="0">
                <a:solidFill>
                  <a:srgbClr val="ABB2BF"/>
                </a:solidFill>
                <a:latin typeface="Consolas" panose="020B0609020204030204" pitchFamily="49" charset="0"/>
              </a:rPr>
              <a:t>&lt;/</a:t>
            </a:r>
            <a:r>
              <a:rPr lang="en-US" altLang="zh-CN" sz="1000" dirty="0">
                <a:solidFill>
                  <a:srgbClr val="E06C75"/>
                </a:solidFill>
                <a:latin typeface="Consolas" panose="020B0609020204030204" pitchFamily="49" charset="0"/>
              </a:rPr>
              <a:t>div</a:t>
            </a:r>
            <a:r>
              <a:rPr lang="en-US" altLang="zh-CN" sz="1000" dirty="0">
                <a:solidFill>
                  <a:srgbClr val="ABB2BF"/>
                </a:solidFill>
                <a:latin typeface="Consolas" panose="020B0609020204030204" pitchFamily="49" charset="0"/>
              </a:rPr>
              <a:t>&gt;</a:t>
            </a:r>
          </a:p>
          <a:p>
            <a:r>
              <a:rPr lang="en-US" altLang="zh-CN" sz="1000" dirty="0">
                <a:solidFill>
                  <a:srgbClr val="ABB2BF"/>
                </a:solidFill>
                <a:latin typeface="Consolas" panose="020B0609020204030204" pitchFamily="49" charset="0"/>
              </a:rPr>
              <a:t>        &lt;/</a:t>
            </a:r>
            <a:r>
              <a:rPr lang="en-US" altLang="zh-CN" sz="1000" dirty="0">
                <a:solidFill>
                  <a:srgbClr val="E06C75"/>
                </a:solidFill>
                <a:latin typeface="Consolas" panose="020B0609020204030204" pitchFamily="49" charset="0"/>
              </a:rPr>
              <a:t>div</a:t>
            </a:r>
            <a:r>
              <a:rPr lang="en-US" altLang="zh-CN" sz="1000" dirty="0">
                <a:solidFill>
                  <a:srgbClr val="ABB2BF"/>
                </a:solidFill>
                <a:latin typeface="Consolas" panose="020B0609020204030204" pitchFamily="49" charset="0"/>
              </a:rPr>
              <a:t>&gt;</a:t>
            </a:r>
          </a:p>
          <a:p>
            <a:r>
              <a:rPr lang="en-US" altLang="zh-CN" sz="1000" dirty="0">
                <a:solidFill>
                  <a:srgbClr val="ABB2BF"/>
                </a:solidFill>
                <a:latin typeface="Consolas" panose="020B0609020204030204" pitchFamily="49" charset="0"/>
              </a:rPr>
              <a:t>    &lt;/</a:t>
            </a:r>
            <a:r>
              <a:rPr lang="en-US" altLang="zh-CN" sz="1000" dirty="0">
                <a:solidFill>
                  <a:srgbClr val="E06C75"/>
                </a:solidFill>
                <a:latin typeface="Consolas" panose="020B0609020204030204" pitchFamily="49" charset="0"/>
              </a:rPr>
              <a:t>div</a:t>
            </a:r>
            <a:r>
              <a:rPr lang="en-US" altLang="zh-CN" sz="1000" dirty="0">
                <a:solidFill>
                  <a:srgbClr val="ABB2BF"/>
                </a:solidFill>
                <a:latin typeface="Consolas" panose="020B0609020204030204" pitchFamily="49" charset="0"/>
              </a:rPr>
              <a:t>&gt;</a:t>
            </a:r>
            <a:br>
              <a:rPr lang="en-US" altLang="zh-CN" sz="1000" dirty="0">
                <a:solidFill>
                  <a:srgbClr val="ABB2BF"/>
                </a:solidFill>
                <a:latin typeface="Consolas" panose="020B0609020204030204" pitchFamily="49" charset="0"/>
              </a:rPr>
            </a:br>
            <a:r>
              <a:rPr lang="en-US" altLang="zh-CN" sz="1000" dirty="0">
                <a:solidFill>
                  <a:srgbClr val="ABB2BF"/>
                </a:solidFill>
                <a:latin typeface="Consolas" panose="020B0609020204030204" pitchFamily="49" charset="0"/>
              </a:rPr>
              <a:t>    &lt;</a:t>
            </a:r>
            <a:r>
              <a:rPr lang="en-US" altLang="zh-CN" sz="1000" dirty="0">
                <a:solidFill>
                  <a:srgbClr val="E06C75"/>
                </a:solidFill>
                <a:latin typeface="Consolas" panose="020B0609020204030204" pitchFamily="49" charset="0"/>
              </a:rPr>
              <a:t>script</a:t>
            </a:r>
            <a:r>
              <a:rPr lang="en-US" altLang="zh-CN" sz="1000" dirty="0">
                <a:solidFill>
                  <a:srgbClr val="ABB2BF"/>
                </a:solidFill>
                <a:latin typeface="Consolas" panose="020B0609020204030204" pitchFamily="49" charset="0"/>
              </a:rPr>
              <a:t>&gt;</a:t>
            </a:r>
          </a:p>
          <a:p>
            <a:r>
              <a:rPr lang="en-US" altLang="zh-CN" sz="1000" dirty="0">
                <a:solidFill>
                  <a:srgbClr val="ABB2BF"/>
                </a:solidFill>
                <a:latin typeface="Consolas" panose="020B0609020204030204" pitchFamily="49" charset="0"/>
              </a:rPr>
              <a:t>        </a:t>
            </a:r>
            <a:r>
              <a:rPr lang="en-US" altLang="zh-CN" sz="1000" dirty="0">
                <a:solidFill>
                  <a:srgbClr val="C678DD"/>
                </a:solidFill>
                <a:latin typeface="Consolas" panose="020B0609020204030204" pitchFamily="49" charset="0"/>
              </a:rPr>
              <a:t>var</a:t>
            </a:r>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grandfather1</a:t>
            </a:r>
            <a:r>
              <a:rPr lang="en-US" altLang="zh-CN" sz="1000" dirty="0">
                <a:solidFill>
                  <a:srgbClr val="ABB2BF"/>
                </a:solidFill>
                <a:latin typeface="Consolas" panose="020B0609020204030204" pitchFamily="49" charset="0"/>
              </a:rPr>
              <a:t> </a:t>
            </a:r>
            <a:r>
              <a:rPr lang="en-US" altLang="zh-CN" sz="1000" dirty="0">
                <a:solidFill>
                  <a:srgbClr val="56B6C2"/>
                </a:solidFill>
                <a:latin typeface="Consolas" panose="020B0609020204030204" pitchFamily="49" charset="0"/>
              </a:rPr>
              <a:t>=</a:t>
            </a:r>
            <a:r>
              <a:rPr lang="en-US" altLang="zh-CN" sz="1000" dirty="0">
                <a:solidFill>
                  <a:srgbClr val="ABB2BF"/>
                </a:solidFill>
                <a:latin typeface="Consolas" panose="020B0609020204030204" pitchFamily="49" charset="0"/>
              </a:rPr>
              <a:t> </a:t>
            </a:r>
            <a:r>
              <a:rPr lang="en-US" altLang="zh-CN" sz="1000" dirty="0" err="1">
                <a:solidFill>
                  <a:srgbClr val="E06C75"/>
                </a:solidFill>
                <a:latin typeface="Consolas" panose="020B0609020204030204" pitchFamily="49" charset="0"/>
              </a:rPr>
              <a:t>document</a:t>
            </a:r>
            <a:r>
              <a:rPr lang="en-US" altLang="zh-CN" sz="1000" dirty="0" err="1">
                <a:solidFill>
                  <a:srgbClr val="ABB2BF"/>
                </a:solidFill>
                <a:latin typeface="Consolas" panose="020B0609020204030204" pitchFamily="49" charset="0"/>
              </a:rPr>
              <a:t>.</a:t>
            </a:r>
            <a:r>
              <a:rPr lang="en-US" altLang="zh-CN" sz="1000" dirty="0" err="1">
                <a:solidFill>
                  <a:srgbClr val="61AFEF"/>
                </a:solidFill>
                <a:latin typeface="Consolas" panose="020B0609020204030204" pitchFamily="49" charset="0"/>
              </a:rPr>
              <a:t>getElementById</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'grandfather1'</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parent1</a:t>
            </a:r>
            <a:r>
              <a:rPr lang="en-US" altLang="zh-CN" sz="1000" dirty="0">
                <a:solidFill>
                  <a:srgbClr val="ABB2BF"/>
                </a:solidFill>
                <a:latin typeface="Consolas" panose="020B0609020204030204" pitchFamily="49" charset="0"/>
              </a:rPr>
              <a:t> </a:t>
            </a:r>
            <a:r>
              <a:rPr lang="en-US" altLang="zh-CN" sz="1000" dirty="0">
                <a:solidFill>
                  <a:srgbClr val="56B6C2"/>
                </a:solidFill>
                <a:latin typeface="Consolas" panose="020B0609020204030204" pitchFamily="49" charset="0"/>
              </a:rPr>
              <a:t>=</a:t>
            </a:r>
            <a:r>
              <a:rPr lang="en-US" altLang="zh-CN" sz="1000" dirty="0">
                <a:solidFill>
                  <a:srgbClr val="ABB2BF"/>
                </a:solidFill>
                <a:latin typeface="Consolas" panose="020B0609020204030204" pitchFamily="49" charset="0"/>
              </a:rPr>
              <a:t> </a:t>
            </a:r>
            <a:r>
              <a:rPr lang="en-US" altLang="zh-CN" sz="1000" dirty="0" err="1">
                <a:solidFill>
                  <a:srgbClr val="E06C75"/>
                </a:solidFill>
                <a:latin typeface="Consolas" panose="020B0609020204030204" pitchFamily="49" charset="0"/>
              </a:rPr>
              <a:t>document</a:t>
            </a:r>
            <a:r>
              <a:rPr lang="en-US" altLang="zh-CN" sz="1000" dirty="0" err="1">
                <a:solidFill>
                  <a:srgbClr val="ABB2BF"/>
                </a:solidFill>
                <a:latin typeface="Consolas" panose="020B0609020204030204" pitchFamily="49" charset="0"/>
              </a:rPr>
              <a:t>.</a:t>
            </a:r>
            <a:r>
              <a:rPr lang="en-US" altLang="zh-CN" sz="1000" dirty="0" err="1">
                <a:solidFill>
                  <a:srgbClr val="61AFEF"/>
                </a:solidFill>
                <a:latin typeface="Consolas" panose="020B0609020204030204" pitchFamily="49" charset="0"/>
              </a:rPr>
              <a:t>getElementById</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'parent1'</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child1</a:t>
            </a:r>
            <a:r>
              <a:rPr lang="en-US" altLang="zh-CN" sz="1000" dirty="0">
                <a:solidFill>
                  <a:srgbClr val="ABB2BF"/>
                </a:solidFill>
                <a:latin typeface="Consolas" panose="020B0609020204030204" pitchFamily="49" charset="0"/>
              </a:rPr>
              <a:t> </a:t>
            </a:r>
            <a:r>
              <a:rPr lang="en-US" altLang="zh-CN" sz="1000" dirty="0">
                <a:solidFill>
                  <a:srgbClr val="56B6C2"/>
                </a:solidFill>
                <a:latin typeface="Consolas" panose="020B0609020204030204" pitchFamily="49" charset="0"/>
              </a:rPr>
              <a:t>=</a:t>
            </a:r>
            <a:r>
              <a:rPr lang="en-US" altLang="zh-CN" sz="1000" dirty="0">
                <a:solidFill>
                  <a:srgbClr val="ABB2BF"/>
                </a:solidFill>
                <a:latin typeface="Consolas" panose="020B0609020204030204" pitchFamily="49" charset="0"/>
              </a:rPr>
              <a:t> </a:t>
            </a:r>
            <a:r>
              <a:rPr lang="en-US" altLang="zh-CN" sz="1000" dirty="0" err="1">
                <a:solidFill>
                  <a:srgbClr val="E06C75"/>
                </a:solidFill>
                <a:latin typeface="Consolas" panose="020B0609020204030204" pitchFamily="49" charset="0"/>
              </a:rPr>
              <a:t>document</a:t>
            </a:r>
            <a:r>
              <a:rPr lang="en-US" altLang="zh-CN" sz="1000" dirty="0" err="1">
                <a:solidFill>
                  <a:srgbClr val="ABB2BF"/>
                </a:solidFill>
                <a:latin typeface="Consolas" panose="020B0609020204030204" pitchFamily="49" charset="0"/>
              </a:rPr>
              <a:t>.</a:t>
            </a:r>
            <a:r>
              <a:rPr lang="en-US" altLang="zh-CN" sz="1000" dirty="0" err="1">
                <a:solidFill>
                  <a:srgbClr val="61AFEF"/>
                </a:solidFill>
                <a:latin typeface="Consolas" panose="020B0609020204030204" pitchFamily="49" charset="0"/>
              </a:rPr>
              <a:t>getElementById</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'child1'</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grandfather1</a:t>
            </a:r>
            <a:r>
              <a:rPr lang="en-US" altLang="zh-CN" sz="1000" dirty="0">
                <a:solidFill>
                  <a:srgbClr val="ABB2BF"/>
                </a:solidFill>
                <a:latin typeface="Consolas" panose="020B0609020204030204" pitchFamily="49" charset="0"/>
              </a:rPr>
              <a:t>.</a:t>
            </a:r>
            <a:r>
              <a:rPr lang="en-US" altLang="zh-CN" sz="1000" dirty="0">
                <a:solidFill>
                  <a:srgbClr val="61AFEF"/>
                </a:solidFill>
                <a:latin typeface="Consolas" panose="020B0609020204030204" pitchFamily="49" charset="0"/>
              </a:rPr>
              <a:t>addEventListener</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'click'</a:t>
            </a:r>
            <a:r>
              <a:rPr lang="en-US" altLang="zh-CN" sz="1000" dirty="0">
                <a:solidFill>
                  <a:srgbClr val="ABB2BF"/>
                </a:solidFill>
                <a:latin typeface="Consolas" panose="020B0609020204030204" pitchFamily="49" charset="0"/>
              </a:rPr>
              <a:t>, </a:t>
            </a:r>
            <a:r>
              <a:rPr lang="en-US" altLang="zh-CN" sz="1000" dirty="0">
                <a:solidFill>
                  <a:srgbClr val="C678DD"/>
                </a:solidFill>
                <a:latin typeface="Consolas" panose="020B0609020204030204" pitchFamily="49" charset="0"/>
              </a:rPr>
              <a:t>function</a:t>
            </a:r>
            <a:r>
              <a:rPr lang="en-US" altLang="zh-CN" sz="1000" dirty="0">
                <a:solidFill>
                  <a:srgbClr val="ABB2BF"/>
                </a:solidFill>
                <a:latin typeface="Consolas" panose="020B0609020204030204" pitchFamily="49" charset="0"/>
              </a:rPr>
              <a:t> </a:t>
            </a:r>
            <a:r>
              <a:rPr lang="en-US" altLang="zh-CN" sz="1000" dirty="0">
                <a:solidFill>
                  <a:srgbClr val="61AFEF"/>
                </a:solidFill>
                <a:latin typeface="Consolas" panose="020B0609020204030204" pitchFamily="49" charset="0"/>
              </a:rPr>
              <a:t>fn1</a:t>
            </a:r>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console</a:t>
            </a:r>
            <a:r>
              <a:rPr lang="en-US" altLang="zh-CN" sz="1000" dirty="0">
                <a:solidFill>
                  <a:srgbClr val="ABB2BF"/>
                </a:solidFill>
                <a:latin typeface="Consolas" panose="020B0609020204030204" pitchFamily="49" charset="0"/>
              </a:rPr>
              <a:t>.</a:t>
            </a:r>
            <a:r>
              <a:rPr lang="en-US" altLang="zh-CN" sz="1000" dirty="0">
                <a:solidFill>
                  <a:srgbClr val="61AFEF"/>
                </a:solidFill>
                <a:latin typeface="Consolas" panose="020B0609020204030204" pitchFamily="49" charset="0"/>
              </a:rPr>
              <a:t>log</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a:t>
            </a:r>
            <a:r>
              <a:rPr lang="zh-CN" altLang="en-US" sz="1000" dirty="0">
                <a:solidFill>
                  <a:srgbClr val="98C379"/>
                </a:solidFill>
                <a:latin typeface="Consolas" panose="020B0609020204030204" pitchFamily="49" charset="0"/>
              </a:rPr>
              <a:t>爷爷</a:t>
            </a:r>
            <a:r>
              <a:rPr lang="en-US" altLang="zh-CN" sz="1000" dirty="0">
                <a:solidFill>
                  <a:srgbClr val="98C379"/>
                </a:solidFill>
                <a:latin typeface="Consolas" panose="020B0609020204030204" pitchFamily="49" charset="0"/>
              </a:rPr>
              <a:t>'</a:t>
            </a:r>
            <a:r>
              <a:rPr lang="en-US" altLang="zh-CN" sz="1000" dirty="0">
                <a:solidFill>
                  <a:srgbClr val="ABB2BF"/>
                </a:solidFill>
                <a:latin typeface="Consolas" panose="020B0609020204030204" pitchFamily="49" charset="0"/>
              </a:rPr>
              <a:t>); }, </a:t>
            </a:r>
            <a:r>
              <a:rPr lang="en-US" altLang="zh-CN" sz="1000" dirty="0">
                <a:solidFill>
                  <a:srgbClr val="D19A66"/>
                </a:solidFill>
                <a:latin typeface="Consolas" panose="020B0609020204030204" pitchFamily="49" charset="0"/>
              </a:rPr>
              <a:t>true</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parent1</a:t>
            </a:r>
            <a:r>
              <a:rPr lang="en-US" altLang="zh-CN" sz="1000" dirty="0">
                <a:solidFill>
                  <a:srgbClr val="ABB2BF"/>
                </a:solidFill>
                <a:latin typeface="Consolas" panose="020B0609020204030204" pitchFamily="49" charset="0"/>
              </a:rPr>
              <a:t>.</a:t>
            </a:r>
            <a:r>
              <a:rPr lang="en-US" altLang="zh-CN" sz="1000" dirty="0">
                <a:solidFill>
                  <a:srgbClr val="61AFEF"/>
                </a:solidFill>
                <a:latin typeface="Consolas" panose="020B0609020204030204" pitchFamily="49" charset="0"/>
              </a:rPr>
              <a:t>addEventListener</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a:t>
            </a:r>
            <a:r>
              <a:rPr lang="en-US" altLang="zh-CN" sz="1000" dirty="0" err="1">
                <a:solidFill>
                  <a:srgbClr val="98C379"/>
                </a:solidFill>
                <a:latin typeface="Consolas" panose="020B0609020204030204" pitchFamily="49" charset="0"/>
              </a:rPr>
              <a:t>click'</a:t>
            </a:r>
            <a:r>
              <a:rPr lang="en-US" altLang="zh-CN" sz="1000" dirty="0" err="1">
                <a:solidFill>
                  <a:srgbClr val="ABB2BF"/>
                </a:solidFill>
                <a:latin typeface="Consolas" panose="020B0609020204030204" pitchFamily="49" charset="0"/>
              </a:rPr>
              <a:t>,</a:t>
            </a:r>
            <a:r>
              <a:rPr lang="en-US" altLang="zh-CN" sz="1000" dirty="0" err="1">
                <a:solidFill>
                  <a:srgbClr val="C678DD"/>
                </a:solidFill>
                <a:latin typeface="Consolas" panose="020B0609020204030204" pitchFamily="49" charset="0"/>
              </a:rPr>
              <a:t>function</a:t>
            </a:r>
            <a:r>
              <a:rPr lang="en-US" altLang="zh-CN" sz="1000" dirty="0">
                <a:solidFill>
                  <a:srgbClr val="ABB2BF"/>
                </a:solidFill>
                <a:latin typeface="Consolas" panose="020B0609020204030204" pitchFamily="49" charset="0"/>
              </a:rPr>
              <a:t> </a:t>
            </a:r>
            <a:r>
              <a:rPr lang="en-US" altLang="zh-CN" sz="1000" dirty="0">
                <a:solidFill>
                  <a:srgbClr val="61AFEF"/>
                </a:solidFill>
                <a:latin typeface="Consolas" panose="020B0609020204030204" pitchFamily="49" charset="0"/>
              </a:rPr>
              <a:t>fn1</a:t>
            </a:r>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console</a:t>
            </a:r>
            <a:r>
              <a:rPr lang="en-US" altLang="zh-CN" sz="1000" dirty="0">
                <a:solidFill>
                  <a:srgbClr val="ABB2BF"/>
                </a:solidFill>
                <a:latin typeface="Consolas" panose="020B0609020204030204" pitchFamily="49" charset="0"/>
              </a:rPr>
              <a:t>.</a:t>
            </a:r>
            <a:r>
              <a:rPr lang="en-US" altLang="zh-CN" sz="1000" dirty="0">
                <a:solidFill>
                  <a:srgbClr val="61AFEF"/>
                </a:solidFill>
                <a:latin typeface="Consolas" panose="020B0609020204030204" pitchFamily="49" charset="0"/>
              </a:rPr>
              <a:t>log</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a:t>
            </a:r>
            <a:r>
              <a:rPr lang="zh-CN" altLang="en-US" sz="1000" dirty="0">
                <a:solidFill>
                  <a:srgbClr val="98C379"/>
                </a:solidFill>
                <a:latin typeface="Consolas" panose="020B0609020204030204" pitchFamily="49" charset="0"/>
              </a:rPr>
              <a:t>爸爸</a:t>
            </a:r>
            <a:r>
              <a:rPr lang="en-US" altLang="zh-CN" sz="1000" dirty="0">
                <a:solidFill>
                  <a:srgbClr val="98C379"/>
                </a:solidFill>
                <a:latin typeface="Consolas" panose="020B0609020204030204" pitchFamily="49" charset="0"/>
              </a:rPr>
              <a:t>'</a:t>
            </a:r>
            <a:r>
              <a:rPr lang="en-US" altLang="zh-CN" sz="1000" dirty="0">
                <a:solidFill>
                  <a:srgbClr val="ABB2BF"/>
                </a:solidFill>
                <a:latin typeface="Consolas" panose="020B0609020204030204" pitchFamily="49" charset="0"/>
              </a:rPr>
              <a:t>); }, </a:t>
            </a:r>
            <a:r>
              <a:rPr lang="en-US" altLang="zh-CN" sz="1000" dirty="0">
                <a:solidFill>
                  <a:srgbClr val="D19A66"/>
                </a:solidFill>
                <a:latin typeface="Consolas" panose="020B0609020204030204" pitchFamily="49" charset="0"/>
              </a:rPr>
              <a:t>true</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child1</a:t>
            </a:r>
            <a:r>
              <a:rPr lang="en-US" altLang="zh-CN" sz="1000" dirty="0">
                <a:solidFill>
                  <a:srgbClr val="ABB2BF"/>
                </a:solidFill>
                <a:latin typeface="Consolas" panose="020B0609020204030204" pitchFamily="49" charset="0"/>
              </a:rPr>
              <a:t>.</a:t>
            </a:r>
            <a:r>
              <a:rPr lang="en-US" altLang="zh-CN" sz="1000" dirty="0">
                <a:solidFill>
                  <a:srgbClr val="61AFEF"/>
                </a:solidFill>
                <a:latin typeface="Consolas" panose="020B0609020204030204" pitchFamily="49" charset="0"/>
              </a:rPr>
              <a:t>addEventListener</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a:t>
            </a:r>
            <a:r>
              <a:rPr lang="en-US" altLang="zh-CN" sz="1000" dirty="0" err="1">
                <a:solidFill>
                  <a:srgbClr val="98C379"/>
                </a:solidFill>
                <a:latin typeface="Consolas" panose="020B0609020204030204" pitchFamily="49" charset="0"/>
              </a:rPr>
              <a:t>click'</a:t>
            </a:r>
            <a:r>
              <a:rPr lang="en-US" altLang="zh-CN" sz="1000" dirty="0" err="1">
                <a:solidFill>
                  <a:srgbClr val="ABB2BF"/>
                </a:solidFill>
                <a:latin typeface="Consolas" panose="020B0609020204030204" pitchFamily="49" charset="0"/>
              </a:rPr>
              <a:t>,</a:t>
            </a:r>
            <a:r>
              <a:rPr lang="en-US" altLang="zh-CN" sz="1000" dirty="0" err="1">
                <a:solidFill>
                  <a:srgbClr val="C678DD"/>
                </a:solidFill>
                <a:latin typeface="Consolas" panose="020B0609020204030204" pitchFamily="49" charset="0"/>
              </a:rPr>
              <a:t>function</a:t>
            </a:r>
            <a:r>
              <a:rPr lang="en-US" altLang="zh-CN" sz="1000" dirty="0">
                <a:solidFill>
                  <a:srgbClr val="ABB2BF"/>
                </a:solidFill>
                <a:latin typeface="Consolas" panose="020B0609020204030204" pitchFamily="49" charset="0"/>
              </a:rPr>
              <a:t> </a:t>
            </a:r>
            <a:r>
              <a:rPr lang="en-US" altLang="zh-CN" sz="1000" dirty="0">
                <a:solidFill>
                  <a:srgbClr val="61AFEF"/>
                </a:solidFill>
                <a:latin typeface="Consolas" panose="020B0609020204030204" pitchFamily="49" charset="0"/>
              </a:rPr>
              <a:t>fn1</a:t>
            </a:r>
            <a:r>
              <a:rPr lang="en-US" altLang="zh-CN" sz="1000" dirty="0">
                <a:solidFill>
                  <a:srgbClr val="ABB2BF"/>
                </a:solidFill>
                <a:latin typeface="Consolas" panose="020B0609020204030204" pitchFamily="49" charset="0"/>
              </a:rPr>
              <a:t>(){ </a:t>
            </a:r>
            <a:r>
              <a:rPr lang="en-US" altLang="zh-CN" sz="1000" dirty="0">
                <a:solidFill>
                  <a:srgbClr val="E06C75"/>
                </a:solidFill>
                <a:latin typeface="Consolas" panose="020B0609020204030204" pitchFamily="49" charset="0"/>
              </a:rPr>
              <a:t>console</a:t>
            </a:r>
            <a:r>
              <a:rPr lang="en-US" altLang="zh-CN" sz="1000" dirty="0">
                <a:solidFill>
                  <a:srgbClr val="ABB2BF"/>
                </a:solidFill>
                <a:latin typeface="Consolas" panose="020B0609020204030204" pitchFamily="49" charset="0"/>
              </a:rPr>
              <a:t>.</a:t>
            </a:r>
            <a:r>
              <a:rPr lang="en-US" altLang="zh-CN" sz="1000" dirty="0">
                <a:solidFill>
                  <a:srgbClr val="61AFEF"/>
                </a:solidFill>
                <a:latin typeface="Consolas" panose="020B0609020204030204" pitchFamily="49" charset="0"/>
              </a:rPr>
              <a:t>log</a:t>
            </a:r>
            <a:r>
              <a:rPr lang="en-US" altLang="zh-CN" sz="1000" dirty="0">
                <a:solidFill>
                  <a:srgbClr val="ABB2BF"/>
                </a:solidFill>
                <a:latin typeface="Consolas" panose="020B0609020204030204" pitchFamily="49" charset="0"/>
              </a:rPr>
              <a:t>(</a:t>
            </a:r>
            <a:r>
              <a:rPr lang="en-US" altLang="zh-CN" sz="1000" dirty="0">
                <a:solidFill>
                  <a:srgbClr val="98C379"/>
                </a:solidFill>
                <a:latin typeface="Consolas" panose="020B0609020204030204" pitchFamily="49" charset="0"/>
              </a:rPr>
              <a:t>'</a:t>
            </a:r>
            <a:r>
              <a:rPr lang="zh-CN" altLang="en-US" sz="1000" dirty="0">
                <a:solidFill>
                  <a:srgbClr val="98C379"/>
                </a:solidFill>
                <a:latin typeface="Consolas" panose="020B0609020204030204" pitchFamily="49" charset="0"/>
              </a:rPr>
              <a:t>儿子</a:t>
            </a:r>
            <a:r>
              <a:rPr lang="en-US" altLang="zh-CN" sz="1000" dirty="0">
                <a:solidFill>
                  <a:srgbClr val="98C379"/>
                </a:solidFill>
                <a:latin typeface="Consolas" panose="020B0609020204030204" pitchFamily="49" charset="0"/>
              </a:rPr>
              <a:t>'</a:t>
            </a:r>
            <a:r>
              <a:rPr lang="en-US" altLang="zh-CN" sz="1000" dirty="0">
                <a:solidFill>
                  <a:srgbClr val="ABB2BF"/>
                </a:solidFill>
                <a:latin typeface="Consolas" panose="020B0609020204030204" pitchFamily="49" charset="0"/>
              </a:rPr>
              <a:t>); }, </a:t>
            </a:r>
            <a:r>
              <a:rPr lang="en-US" altLang="zh-CN" sz="1000" dirty="0">
                <a:solidFill>
                  <a:srgbClr val="D19A66"/>
                </a:solidFill>
                <a:latin typeface="Consolas" panose="020B0609020204030204" pitchFamily="49" charset="0"/>
              </a:rPr>
              <a:t>true</a:t>
            </a:r>
            <a:r>
              <a:rPr lang="en-US" altLang="zh-CN" sz="1000" dirty="0">
                <a:solidFill>
                  <a:srgbClr val="ABB2BF"/>
                </a:solidFill>
                <a:latin typeface="Consolas" panose="020B0609020204030204" pitchFamily="49" charset="0"/>
              </a:rPr>
              <a:t>);</a:t>
            </a:r>
          </a:p>
          <a:p>
            <a:r>
              <a:rPr lang="en-US" altLang="zh-CN" sz="1000" dirty="0">
                <a:solidFill>
                  <a:srgbClr val="ABB2BF"/>
                </a:solidFill>
                <a:latin typeface="Consolas" panose="020B0609020204030204" pitchFamily="49" charset="0"/>
              </a:rPr>
              <a:t>    &lt;/</a:t>
            </a:r>
            <a:r>
              <a:rPr lang="en-US" altLang="zh-CN" sz="1000" dirty="0">
                <a:solidFill>
                  <a:srgbClr val="E06C75"/>
                </a:solidFill>
                <a:latin typeface="Consolas" panose="020B0609020204030204" pitchFamily="49" charset="0"/>
              </a:rPr>
              <a:t>script</a:t>
            </a:r>
            <a:r>
              <a:rPr lang="en-US" altLang="zh-CN" sz="1000" dirty="0">
                <a:solidFill>
                  <a:srgbClr val="ABB2BF"/>
                </a:solidFill>
                <a:latin typeface="Consolas" panose="020B0609020204030204" pitchFamily="49" charset="0"/>
              </a:rPr>
              <a:t>&gt;</a:t>
            </a:r>
          </a:p>
          <a:p>
            <a:r>
              <a:rPr lang="en-US" altLang="zh-CN" sz="1000" dirty="0">
                <a:solidFill>
                  <a:srgbClr val="ABB2BF"/>
                </a:solidFill>
                <a:latin typeface="Consolas" panose="020B0609020204030204" pitchFamily="49" charset="0"/>
              </a:rPr>
              <a:t>&lt;/</a:t>
            </a:r>
            <a:r>
              <a:rPr lang="en-US" altLang="zh-CN" sz="1000" dirty="0">
                <a:solidFill>
                  <a:srgbClr val="E06C75"/>
                </a:solidFill>
                <a:latin typeface="Consolas" panose="020B0609020204030204" pitchFamily="49" charset="0"/>
              </a:rPr>
              <a:t>body</a:t>
            </a:r>
            <a:r>
              <a:rPr lang="en-US" altLang="zh-CN" sz="1000" dirty="0">
                <a:solidFill>
                  <a:srgbClr val="ABB2BF"/>
                </a:solidFill>
                <a:latin typeface="Consolas" panose="020B0609020204030204" pitchFamily="49" charset="0"/>
              </a:rPr>
              <a:t>&gt;</a:t>
            </a:r>
          </a:p>
        </p:txBody>
      </p:sp>
      <p:pic>
        <p:nvPicPr>
          <p:cNvPr id="4" name="图片 3">
            <a:extLst>
              <a:ext uri="{FF2B5EF4-FFF2-40B4-BE49-F238E27FC236}">
                <a16:creationId xmlns:a16="http://schemas.microsoft.com/office/drawing/2014/main" id="{9FB1C36D-1E58-497E-B952-4540BC171B55}"/>
              </a:ext>
            </a:extLst>
          </p:cNvPr>
          <p:cNvPicPr>
            <a:picLocks noChangeAspect="1"/>
          </p:cNvPicPr>
          <p:nvPr/>
        </p:nvPicPr>
        <p:blipFill>
          <a:blip r:embed="rId3"/>
          <a:stretch>
            <a:fillRect/>
          </a:stretch>
        </p:blipFill>
        <p:spPr>
          <a:xfrm>
            <a:off x="7289828" y="824363"/>
            <a:ext cx="1854172" cy="1940279"/>
          </a:xfrm>
          <a:prstGeom prst="rect">
            <a:avLst/>
          </a:prstGeom>
        </p:spPr>
      </p:pic>
      <p:sp>
        <p:nvSpPr>
          <p:cNvPr id="6" name="矩形 5">
            <a:extLst>
              <a:ext uri="{FF2B5EF4-FFF2-40B4-BE49-F238E27FC236}">
                <a16:creationId xmlns:a16="http://schemas.microsoft.com/office/drawing/2014/main" id="{A79CAAD3-F5B3-42AE-ADD1-5DC023B373E8}"/>
              </a:ext>
            </a:extLst>
          </p:cNvPr>
          <p:cNvSpPr/>
          <p:nvPr/>
        </p:nvSpPr>
        <p:spPr>
          <a:xfrm>
            <a:off x="7547956" y="2852722"/>
            <a:ext cx="1493087" cy="458459"/>
          </a:xfrm>
          <a:prstGeom prst="rect">
            <a:avLst/>
          </a:prstGeom>
        </p:spPr>
        <p:txBody>
          <a:bodyPr wrap="square">
            <a:spAutoFit/>
          </a:bodyPr>
          <a:lstStyle/>
          <a:p>
            <a:pPr>
              <a:lnSpc>
                <a:spcPct val="150000"/>
              </a:lnSpc>
            </a:pPr>
            <a:r>
              <a:rPr lang="zh-CN" altLang="en-US" sz="1800" dirty="0"/>
              <a:t>点击</a:t>
            </a:r>
            <a:r>
              <a:rPr lang="en-US" altLang="zh-CN" sz="1800" dirty="0"/>
              <a:t>child1</a:t>
            </a:r>
            <a:endParaRPr lang="en-US" altLang="zh-CN" sz="1800" dirty="0">
              <a:solidFill>
                <a:srgbClr val="C00000"/>
              </a:solidFill>
            </a:endParaRPr>
          </a:p>
        </p:txBody>
      </p:sp>
      <p:pic>
        <p:nvPicPr>
          <p:cNvPr id="8" name="图片 7">
            <a:extLst>
              <a:ext uri="{FF2B5EF4-FFF2-40B4-BE49-F238E27FC236}">
                <a16:creationId xmlns:a16="http://schemas.microsoft.com/office/drawing/2014/main" id="{A3663952-18A7-4D31-A232-4A4111188ECA}"/>
              </a:ext>
            </a:extLst>
          </p:cNvPr>
          <p:cNvPicPr>
            <a:picLocks noChangeAspect="1"/>
          </p:cNvPicPr>
          <p:nvPr/>
        </p:nvPicPr>
        <p:blipFill>
          <a:blip r:embed="rId4"/>
          <a:stretch>
            <a:fillRect/>
          </a:stretch>
        </p:blipFill>
        <p:spPr>
          <a:xfrm>
            <a:off x="7289828" y="3587751"/>
            <a:ext cx="1676400" cy="1066800"/>
          </a:xfrm>
          <a:prstGeom prst="rect">
            <a:avLst/>
          </a:prstGeom>
        </p:spPr>
      </p:pic>
    </p:spTree>
    <p:extLst>
      <p:ext uri="{BB962C8B-B14F-4D97-AF65-F5344CB8AC3E}">
        <p14:creationId xmlns:p14="http://schemas.microsoft.com/office/powerpoint/2010/main" val="59202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5" y="124206"/>
            <a:ext cx="5138247" cy="572700"/>
          </a:xfrm>
          <a:prstGeom prst="rect">
            <a:avLst/>
          </a:prstGeom>
        </p:spPr>
        <p:txBody>
          <a:bodyPr spcFirstLastPara="1" wrap="square" lIns="91425" tIns="91425" rIns="91425" bIns="91425" anchor="t" anchorCtr="0">
            <a:noAutofit/>
          </a:bodyPr>
          <a:lstStyle/>
          <a:p>
            <a:pPr lvl="0"/>
            <a:r>
              <a:rPr lang="en-US" altLang="zh-CN" b="1" dirty="0">
                <a:solidFill>
                  <a:srgbClr val="C00000"/>
                </a:solidFill>
                <a:latin typeface="微软雅黑" panose="020B0503020204020204" pitchFamily="34" charset="-122"/>
                <a:ea typeface="微软雅黑" panose="020B0503020204020204" pitchFamily="34" charset="-122"/>
              </a:rPr>
              <a:t>DOM</a:t>
            </a:r>
            <a:r>
              <a:rPr lang="zh-CN" altLang="en-US" b="1" dirty="0">
                <a:solidFill>
                  <a:srgbClr val="C00000"/>
                </a:solidFill>
                <a:latin typeface="微软雅黑" panose="020B0503020204020204" pitchFamily="34" charset="-122"/>
                <a:ea typeface="微软雅黑" panose="020B0503020204020204" pitchFamily="34" charset="-122"/>
              </a:rPr>
              <a:t>事件机制</a:t>
            </a:r>
          </a:p>
        </p:txBody>
      </p:sp>
      <p:sp>
        <p:nvSpPr>
          <p:cNvPr id="5" name="文本框 4">
            <a:extLst>
              <a:ext uri="{FF2B5EF4-FFF2-40B4-BE49-F238E27FC236}">
                <a16:creationId xmlns:a16="http://schemas.microsoft.com/office/drawing/2014/main" id="{0F4EA267-E733-4BE4-A215-402DEB536B97}"/>
              </a:ext>
            </a:extLst>
          </p:cNvPr>
          <p:cNvSpPr txBox="1"/>
          <p:nvPr/>
        </p:nvSpPr>
        <p:spPr>
          <a:xfrm>
            <a:off x="284307" y="726875"/>
            <a:ext cx="1888659"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DOM</a:t>
            </a:r>
            <a:r>
              <a:rPr kumimoji="1" lang="zh-CN" altLang="en-US" sz="2000" b="1" dirty="0">
                <a:latin typeface="Microsoft YaHei" panose="020B0503020204020204" pitchFamily="34" charset="-122"/>
                <a:ea typeface="Microsoft YaHei" panose="020B0503020204020204" pitchFamily="34" charset="-122"/>
              </a:rPr>
              <a:t>事件代理</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8EFD42CC-E450-4661-90F1-F64D93CE92AE}"/>
              </a:ext>
            </a:extLst>
          </p:cNvPr>
          <p:cNvSpPr/>
          <p:nvPr/>
        </p:nvSpPr>
        <p:spPr>
          <a:xfrm>
            <a:off x="284307" y="1070690"/>
            <a:ext cx="8468995" cy="3001334"/>
          </a:xfrm>
          <a:prstGeom prst="rect">
            <a:avLst/>
          </a:prstGeom>
        </p:spPr>
        <p:txBody>
          <a:bodyPr wrap="square">
            <a:spAutoFit/>
          </a:bodyPr>
          <a:lstStyle/>
          <a:p>
            <a:pPr>
              <a:lnSpc>
                <a:spcPct val="150000"/>
              </a:lnSpc>
            </a:pPr>
            <a:r>
              <a:rPr lang="zh-CN" altLang="en-US" sz="1600" dirty="0"/>
              <a:t>由于事件会在冒泡阶段向上传播到父节点，因此可以</a:t>
            </a:r>
            <a:r>
              <a:rPr lang="zh-CN" altLang="en-US" sz="1600" dirty="0">
                <a:solidFill>
                  <a:srgbClr val="C00000"/>
                </a:solidFill>
              </a:rPr>
              <a:t>把子节点的监听函数定义在父节点上</a:t>
            </a:r>
            <a:r>
              <a:rPr lang="zh-CN" altLang="en-US" sz="1600" dirty="0"/>
              <a:t>，由</a:t>
            </a:r>
            <a:r>
              <a:rPr lang="zh-CN" altLang="en-US" sz="1600" dirty="0">
                <a:solidFill>
                  <a:srgbClr val="C00000"/>
                </a:solidFill>
              </a:rPr>
              <a:t>父节点的监听函数统一处理多个子元素的事件</a:t>
            </a:r>
            <a:r>
              <a:rPr lang="zh-CN" altLang="en-US" sz="1600" dirty="0"/>
              <a:t>。这种方法叫做事件的代理（</a:t>
            </a:r>
            <a:r>
              <a:rPr lang="en-US" altLang="zh-CN" sz="1600" dirty="0"/>
              <a:t>delegation</a:t>
            </a:r>
            <a:r>
              <a:rPr lang="zh-CN" altLang="en-US" sz="1600" dirty="0"/>
              <a:t>）</a:t>
            </a:r>
            <a:endParaRPr lang="en-US" altLang="zh-CN" sz="1600" dirty="0"/>
          </a:p>
          <a:p>
            <a:pPr>
              <a:lnSpc>
                <a:spcPct val="150000"/>
              </a:lnSpc>
            </a:pPr>
            <a:endParaRPr lang="en-US" altLang="zh-CN" sz="1600" dirty="0"/>
          </a:p>
          <a:p>
            <a:pPr>
              <a:lnSpc>
                <a:spcPct val="150000"/>
              </a:lnSpc>
            </a:pPr>
            <a:r>
              <a:rPr lang="zh-CN" altLang="en-US" sz="1600" dirty="0"/>
              <a:t>优点：</a:t>
            </a:r>
            <a:endParaRPr lang="en-US" altLang="zh-CN" sz="1600" dirty="0"/>
          </a:p>
          <a:p>
            <a:pPr marL="285750" indent="-285750">
              <a:lnSpc>
                <a:spcPct val="150000"/>
              </a:lnSpc>
              <a:buFont typeface="Wingdings" panose="05000000000000000000" pitchFamily="2" charset="2"/>
              <a:buChar char="Ø"/>
            </a:pPr>
            <a:r>
              <a:rPr lang="zh-CN" altLang="en-US" sz="1600" dirty="0"/>
              <a:t>减少内存消耗，提高性能</a:t>
            </a:r>
            <a:endParaRPr lang="en-US" altLang="zh-CN" sz="1600" dirty="0"/>
          </a:p>
          <a:p>
            <a:pPr marL="285750" indent="-285750">
              <a:lnSpc>
                <a:spcPct val="150000"/>
              </a:lnSpc>
              <a:buFont typeface="Wingdings" panose="05000000000000000000" pitchFamily="2" charset="2"/>
              <a:buChar char="Ø"/>
            </a:pPr>
            <a:r>
              <a:rPr lang="zh-CN" altLang="en-US" sz="1600" dirty="0"/>
              <a:t>动态绑定事件</a:t>
            </a:r>
            <a:endParaRPr lang="en-US" altLang="zh-CN" sz="1600" dirty="0"/>
          </a:p>
          <a:p>
            <a:pPr marL="285750" indent="-285750">
              <a:lnSpc>
                <a:spcPct val="150000"/>
              </a:lnSpc>
              <a:buFont typeface="Wingdings" panose="05000000000000000000" pitchFamily="2" charset="2"/>
              <a:buChar char="Ø"/>
            </a:pPr>
            <a:endParaRPr lang="en-US" altLang="zh-CN" sz="1600" dirty="0"/>
          </a:p>
          <a:p>
            <a:pPr>
              <a:lnSpc>
                <a:spcPct val="150000"/>
              </a:lnSpc>
            </a:pPr>
            <a:r>
              <a:rPr lang="en-US" altLang="zh-CN" sz="1600" dirty="0"/>
              <a:t>DOM</a:t>
            </a:r>
            <a:r>
              <a:rPr lang="zh-CN" altLang="en-US" sz="1600" dirty="0"/>
              <a:t>元素对象的属性方法</a:t>
            </a:r>
            <a:r>
              <a:rPr lang="zh-CN" altLang="en-US" sz="1600" dirty="0">
                <a:hlinkClick r:id="rId3"/>
              </a:rPr>
              <a:t>参考</a:t>
            </a:r>
            <a:endParaRPr lang="en-US" altLang="zh-CN" sz="1600" dirty="0"/>
          </a:p>
        </p:txBody>
      </p:sp>
      <p:sp>
        <p:nvSpPr>
          <p:cNvPr id="4" name="矩形 3">
            <a:extLst>
              <a:ext uri="{FF2B5EF4-FFF2-40B4-BE49-F238E27FC236}">
                <a16:creationId xmlns:a16="http://schemas.microsoft.com/office/drawing/2014/main" id="{69BDC289-C4FE-4C83-99A6-1571862DC2AF}"/>
              </a:ext>
            </a:extLst>
          </p:cNvPr>
          <p:cNvSpPr/>
          <p:nvPr/>
        </p:nvSpPr>
        <p:spPr>
          <a:xfrm>
            <a:off x="3374966" y="1973401"/>
            <a:ext cx="5769033" cy="3170099"/>
          </a:xfrm>
          <a:prstGeom prst="rect">
            <a:avLst/>
          </a:prstGeom>
          <a:solidFill>
            <a:schemeClr val="tx1">
              <a:lumMod val="85000"/>
              <a:lumOff val="15000"/>
            </a:schemeClr>
          </a:solidFill>
        </p:spPr>
        <p:txBody>
          <a:bodyPr wrap="square">
            <a:spAutoFit/>
          </a:bodyPr>
          <a:lstStyle/>
          <a:p>
            <a:r>
              <a:rPr lang="en-US" altLang="zh-CN" sz="800" dirty="0">
                <a:solidFill>
                  <a:srgbClr val="ABB2BF"/>
                </a:solidFill>
                <a:latin typeface="Consolas" panose="020B0609020204030204" pitchFamily="49" charset="0"/>
              </a:rPr>
              <a:t>&lt;</a:t>
            </a:r>
            <a:r>
              <a:rPr lang="en-US" altLang="zh-CN" sz="800" dirty="0">
                <a:solidFill>
                  <a:srgbClr val="E06C75"/>
                </a:solidFill>
                <a:latin typeface="Consolas" panose="020B0609020204030204" pitchFamily="49" charset="0"/>
              </a:rPr>
              <a:t>ul</a:t>
            </a:r>
            <a:r>
              <a:rPr lang="en-US" altLang="zh-CN" sz="800" dirty="0">
                <a:solidFill>
                  <a:srgbClr val="ABB2BF"/>
                </a:solidFill>
                <a:latin typeface="Consolas" panose="020B0609020204030204" pitchFamily="49" charset="0"/>
              </a:rPr>
              <a:t> </a:t>
            </a:r>
            <a:r>
              <a:rPr lang="en-US" altLang="zh-CN" sz="800" dirty="0">
                <a:solidFill>
                  <a:srgbClr val="D19A66"/>
                </a:solidFill>
                <a:latin typeface="Consolas" panose="020B0609020204030204" pitchFamily="49" charset="0"/>
              </a:rPr>
              <a:t>id</a:t>
            </a:r>
            <a:r>
              <a:rPr lang="en-US" altLang="zh-CN" sz="800" dirty="0">
                <a:solidFill>
                  <a:srgbClr val="ABB2BF"/>
                </a:solidFill>
                <a:latin typeface="Consolas" panose="020B0609020204030204" pitchFamily="49" charset="0"/>
              </a:rPr>
              <a:t>=</a:t>
            </a:r>
            <a:r>
              <a:rPr lang="en-US" altLang="zh-CN" sz="800" dirty="0">
                <a:solidFill>
                  <a:srgbClr val="98C379"/>
                </a:solidFill>
                <a:latin typeface="Consolas" panose="020B0609020204030204" pitchFamily="49" charset="0"/>
              </a:rPr>
              <a:t>"list"</a:t>
            </a:r>
            <a:r>
              <a:rPr lang="en-US" altLang="zh-CN" sz="800" dirty="0">
                <a:solidFill>
                  <a:srgbClr val="ABB2BF"/>
                </a:solidFill>
                <a:latin typeface="Consolas" panose="020B0609020204030204" pitchFamily="49" charset="0"/>
              </a:rPr>
              <a:t>&gt;</a:t>
            </a:r>
          </a:p>
          <a:p>
            <a:r>
              <a:rPr lang="en-US" altLang="zh-CN" sz="800" dirty="0">
                <a:solidFill>
                  <a:srgbClr val="ABB2BF"/>
                </a:solidFill>
                <a:latin typeface="Consolas" panose="020B0609020204030204" pitchFamily="49" charset="0"/>
              </a:rPr>
              <a:t>    &lt;</a:t>
            </a:r>
            <a:r>
              <a:rPr lang="en-US" altLang="zh-CN" sz="800" dirty="0">
                <a:solidFill>
                  <a:srgbClr val="E06C75"/>
                </a:solidFill>
                <a:latin typeface="Consolas" panose="020B0609020204030204" pitchFamily="49" charset="0"/>
              </a:rPr>
              <a:t>li</a:t>
            </a:r>
            <a:r>
              <a:rPr lang="en-US" altLang="zh-CN" sz="800" dirty="0">
                <a:solidFill>
                  <a:srgbClr val="ABB2BF"/>
                </a:solidFill>
                <a:latin typeface="Consolas" panose="020B0609020204030204" pitchFamily="49" charset="0"/>
              </a:rPr>
              <a:t>&gt;1 &lt;</a:t>
            </a:r>
            <a:r>
              <a:rPr lang="en-US" altLang="zh-CN" sz="800" dirty="0">
                <a:solidFill>
                  <a:srgbClr val="E06C75"/>
                </a:solidFill>
                <a:latin typeface="Consolas" panose="020B0609020204030204" pitchFamily="49" charset="0"/>
              </a:rPr>
              <a:t>span</a:t>
            </a:r>
            <a:r>
              <a:rPr lang="en-US" altLang="zh-CN" sz="800" dirty="0">
                <a:solidFill>
                  <a:srgbClr val="ABB2BF"/>
                </a:solidFill>
                <a:latin typeface="Consolas" panose="020B0609020204030204" pitchFamily="49" charset="0"/>
              </a:rPr>
              <a:t>&gt;</a:t>
            </a:r>
            <a:r>
              <a:rPr lang="zh-CN" altLang="en-US" sz="800" dirty="0">
                <a:solidFill>
                  <a:srgbClr val="ABB2BF"/>
                </a:solidFill>
                <a:latin typeface="Consolas" panose="020B0609020204030204" pitchFamily="49" charset="0"/>
              </a:rPr>
              <a:t>元素</a:t>
            </a:r>
            <a:r>
              <a:rPr lang="en-US" altLang="zh-CN" sz="800" dirty="0">
                <a:solidFill>
                  <a:srgbClr val="ABB2BF"/>
                </a:solidFill>
                <a:latin typeface="Consolas" panose="020B0609020204030204" pitchFamily="49" charset="0"/>
              </a:rPr>
              <a:t>1&lt;/</a:t>
            </a:r>
            <a:r>
              <a:rPr lang="en-US" altLang="zh-CN" sz="800" dirty="0">
                <a:solidFill>
                  <a:srgbClr val="E06C75"/>
                </a:solidFill>
                <a:latin typeface="Consolas" panose="020B0609020204030204" pitchFamily="49" charset="0"/>
              </a:rPr>
              <a:t>span</a:t>
            </a:r>
            <a:r>
              <a:rPr lang="en-US" altLang="zh-CN" sz="800" dirty="0">
                <a:solidFill>
                  <a:srgbClr val="ABB2BF"/>
                </a:solidFill>
                <a:latin typeface="Consolas" panose="020B0609020204030204" pitchFamily="49" charset="0"/>
              </a:rPr>
              <a:t>&gt;&lt;/</a:t>
            </a:r>
            <a:r>
              <a:rPr lang="en-US" altLang="zh-CN" sz="800" dirty="0">
                <a:solidFill>
                  <a:srgbClr val="E06C75"/>
                </a:solidFill>
                <a:latin typeface="Consolas" panose="020B0609020204030204" pitchFamily="49" charset="0"/>
              </a:rPr>
              <a:t>li</a:t>
            </a:r>
            <a:r>
              <a:rPr lang="en-US" altLang="zh-CN" sz="800" dirty="0">
                <a:solidFill>
                  <a:srgbClr val="ABB2BF"/>
                </a:solidFill>
                <a:latin typeface="Consolas" panose="020B0609020204030204" pitchFamily="49" charset="0"/>
              </a:rPr>
              <a:t>&gt;</a:t>
            </a:r>
          </a:p>
          <a:p>
            <a:r>
              <a:rPr lang="en-US" altLang="zh-CN" sz="800" dirty="0">
                <a:solidFill>
                  <a:srgbClr val="ABB2BF"/>
                </a:solidFill>
                <a:latin typeface="Consolas" panose="020B0609020204030204" pitchFamily="49" charset="0"/>
              </a:rPr>
              <a:t>    &lt;</a:t>
            </a:r>
            <a:r>
              <a:rPr lang="en-US" altLang="zh-CN" sz="800" dirty="0">
                <a:solidFill>
                  <a:srgbClr val="E06C75"/>
                </a:solidFill>
                <a:latin typeface="Consolas" panose="020B0609020204030204" pitchFamily="49" charset="0"/>
              </a:rPr>
              <a:t>li</a:t>
            </a:r>
            <a:r>
              <a:rPr lang="en-US" altLang="zh-CN" sz="800" dirty="0">
                <a:solidFill>
                  <a:srgbClr val="ABB2BF"/>
                </a:solidFill>
                <a:latin typeface="Consolas" panose="020B0609020204030204" pitchFamily="49" charset="0"/>
              </a:rPr>
              <a:t>&gt;2 &lt;</a:t>
            </a:r>
            <a:r>
              <a:rPr lang="en-US" altLang="zh-CN" sz="800" dirty="0">
                <a:solidFill>
                  <a:srgbClr val="E06C75"/>
                </a:solidFill>
                <a:latin typeface="Consolas" panose="020B0609020204030204" pitchFamily="49" charset="0"/>
              </a:rPr>
              <a:t>span</a:t>
            </a:r>
            <a:r>
              <a:rPr lang="en-US" altLang="zh-CN" sz="800" dirty="0">
                <a:solidFill>
                  <a:srgbClr val="ABB2BF"/>
                </a:solidFill>
                <a:latin typeface="Consolas" panose="020B0609020204030204" pitchFamily="49" charset="0"/>
              </a:rPr>
              <a:t>&gt;</a:t>
            </a:r>
            <a:r>
              <a:rPr lang="zh-CN" altLang="en-US" sz="800" dirty="0">
                <a:solidFill>
                  <a:srgbClr val="ABB2BF"/>
                </a:solidFill>
                <a:latin typeface="Consolas" panose="020B0609020204030204" pitchFamily="49" charset="0"/>
              </a:rPr>
              <a:t>元素</a:t>
            </a:r>
            <a:r>
              <a:rPr lang="en-US" altLang="zh-CN" sz="800" dirty="0">
                <a:solidFill>
                  <a:srgbClr val="ABB2BF"/>
                </a:solidFill>
                <a:latin typeface="Consolas" panose="020B0609020204030204" pitchFamily="49" charset="0"/>
              </a:rPr>
              <a:t>2&lt;/</a:t>
            </a:r>
            <a:r>
              <a:rPr lang="en-US" altLang="zh-CN" sz="800" dirty="0">
                <a:solidFill>
                  <a:srgbClr val="E06C75"/>
                </a:solidFill>
                <a:latin typeface="Consolas" panose="020B0609020204030204" pitchFamily="49" charset="0"/>
              </a:rPr>
              <a:t>span</a:t>
            </a:r>
            <a:r>
              <a:rPr lang="en-US" altLang="zh-CN" sz="800" dirty="0">
                <a:solidFill>
                  <a:srgbClr val="ABB2BF"/>
                </a:solidFill>
                <a:latin typeface="Consolas" panose="020B0609020204030204" pitchFamily="49" charset="0"/>
              </a:rPr>
              <a:t>&gt;&lt;/</a:t>
            </a:r>
            <a:r>
              <a:rPr lang="en-US" altLang="zh-CN" sz="800" dirty="0">
                <a:solidFill>
                  <a:srgbClr val="E06C75"/>
                </a:solidFill>
                <a:latin typeface="Consolas" panose="020B0609020204030204" pitchFamily="49" charset="0"/>
              </a:rPr>
              <a:t>li</a:t>
            </a:r>
            <a:r>
              <a:rPr lang="en-US" altLang="zh-CN" sz="800" dirty="0">
                <a:solidFill>
                  <a:srgbClr val="ABB2BF"/>
                </a:solidFill>
                <a:latin typeface="Consolas" panose="020B0609020204030204" pitchFamily="49" charset="0"/>
              </a:rPr>
              <a:t>&gt;</a:t>
            </a:r>
          </a:p>
          <a:p>
            <a:r>
              <a:rPr lang="en-US" altLang="zh-CN" sz="800" dirty="0">
                <a:solidFill>
                  <a:srgbClr val="ABB2BF"/>
                </a:solidFill>
                <a:latin typeface="Consolas" panose="020B0609020204030204" pitchFamily="49" charset="0"/>
              </a:rPr>
              <a:t>    &lt;</a:t>
            </a:r>
            <a:r>
              <a:rPr lang="en-US" altLang="zh-CN" sz="800" dirty="0">
                <a:solidFill>
                  <a:srgbClr val="E06C75"/>
                </a:solidFill>
                <a:latin typeface="Consolas" panose="020B0609020204030204" pitchFamily="49" charset="0"/>
              </a:rPr>
              <a:t>li</a:t>
            </a:r>
            <a:r>
              <a:rPr lang="en-US" altLang="zh-CN" sz="800" dirty="0">
                <a:solidFill>
                  <a:srgbClr val="ABB2BF"/>
                </a:solidFill>
                <a:latin typeface="Consolas" panose="020B0609020204030204" pitchFamily="49" charset="0"/>
              </a:rPr>
              <a:t>&gt;3 &lt;</a:t>
            </a:r>
            <a:r>
              <a:rPr lang="en-US" altLang="zh-CN" sz="800" dirty="0">
                <a:solidFill>
                  <a:srgbClr val="E06C75"/>
                </a:solidFill>
                <a:latin typeface="Consolas" panose="020B0609020204030204" pitchFamily="49" charset="0"/>
              </a:rPr>
              <a:t>span</a:t>
            </a:r>
            <a:r>
              <a:rPr lang="en-US" altLang="zh-CN" sz="800" dirty="0">
                <a:solidFill>
                  <a:srgbClr val="ABB2BF"/>
                </a:solidFill>
                <a:latin typeface="Consolas" panose="020B0609020204030204" pitchFamily="49" charset="0"/>
              </a:rPr>
              <a:t>&gt;</a:t>
            </a:r>
            <a:r>
              <a:rPr lang="zh-CN" altLang="en-US" sz="800" dirty="0">
                <a:solidFill>
                  <a:srgbClr val="ABB2BF"/>
                </a:solidFill>
                <a:latin typeface="Consolas" panose="020B0609020204030204" pitchFamily="49" charset="0"/>
              </a:rPr>
              <a:t>元素</a:t>
            </a:r>
            <a:r>
              <a:rPr lang="en-US" altLang="zh-CN" sz="800" dirty="0">
                <a:solidFill>
                  <a:srgbClr val="ABB2BF"/>
                </a:solidFill>
                <a:latin typeface="Consolas" panose="020B0609020204030204" pitchFamily="49" charset="0"/>
              </a:rPr>
              <a:t>3&lt;/</a:t>
            </a:r>
            <a:r>
              <a:rPr lang="en-US" altLang="zh-CN" sz="800" dirty="0">
                <a:solidFill>
                  <a:srgbClr val="E06C75"/>
                </a:solidFill>
                <a:latin typeface="Consolas" panose="020B0609020204030204" pitchFamily="49" charset="0"/>
              </a:rPr>
              <a:t>span</a:t>
            </a:r>
            <a:r>
              <a:rPr lang="en-US" altLang="zh-CN" sz="800" dirty="0">
                <a:solidFill>
                  <a:srgbClr val="ABB2BF"/>
                </a:solidFill>
                <a:latin typeface="Consolas" panose="020B0609020204030204" pitchFamily="49" charset="0"/>
              </a:rPr>
              <a:t>&gt;&lt;/</a:t>
            </a:r>
            <a:r>
              <a:rPr lang="en-US" altLang="zh-CN" sz="800" dirty="0">
                <a:solidFill>
                  <a:srgbClr val="E06C75"/>
                </a:solidFill>
                <a:latin typeface="Consolas" panose="020B0609020204030204" pitchFamily="49" charset="0"/>
              </a:rPr>
              <a:t>li</a:t>
            </a:r>
            <a:r>
              <a:rPr lang="en-US" altLang="zh-CN" sz="800" dirty="0">
                <a:solidFill>
                  <a:srgbClr val="ABB2BF"/>
                </a:solidFill>
                <a:latin typeface="Consolas" panose="020B0609020204030204" pitchFamily="49" charset="0"/>
              </a:rPr>
              <a:t>&gt;</a:t>
            </a:r>
          </a:p>
          <a:p>
            <a:r>
              <a:rPr lang="en-US" altLang="zh-CN" sz="800" dirty="0">
                <a:solidFill>
                  <a:srgbClr val="ABB2BF"/>
                </a:solidFill>
                <a:latin typeface="Consolas" panose="020B0609020204030204" pitchFamily="49" charset="0"/>
              </a:rPr>
              <a:t>    &lt;</a:t>
            </a:r>
            <a:r>
              <a:rPr lang="en-US" altLang="zh-CN" sz="800" dirty="0">
                <a:solidFill>
                  <a:srgbClr val="E06C75"/>
                </a:solidFill>
                <a:latin typeface="Consolas" panose="020B0609020204030204" pitchFamily="49" charset="0"/>
              </a:rPr>
              <a:t>li</a:t>
            </a:r>
            <a:r>
              <a:rPr lang="en-US" altLang="zh-CN" sz="800" dirty="0">
                <a:solidFill>
                  <a:srgbClr val="ABB2BF"/>
                </a:solidFill>
                <a:latin typeface="Consolas" panose="020B0609020204030204" pitchFamily="49" charset="0"/>
              </a:rPr>
              <a:t>&gt;4 &lt;/</a:t>
            </a:r>
            <a:r>
              <a:rPr lang="en-US" altLang="zh-CN" sz="800" dirty="0">
                <a:solidFill>
                  <a:srgbClr val="E06C75"/>
                </a:solidFill>
                <a:latin typeface="Consolas" panose="020B0609020204030204" pitchFamily="49" charset="0"/>
              </a:rPr>
              <a:t>li</a:t>
            </a:r>
            <a:r>
              <a:rPr lang="en-US" altLang="zh-CN" sz="800" dirty="0">
                <a:solidFill>
                  <a:srgbClr val="ABB2BF"/>
                </a:solidFill>
                <a:latin typeface="Consolas" panose="020B0609020204030204" pitchFamily="49" charset="0"/>
              </a:rPr>
              <a:t>&gt;</a:t>
            </a:r>
          </a:p>
          <a:p>
            <a:r>
              <a:rPr lang="en-US" altLang="zh-CN" sz="800" dirty="0">
                <a:solidFill>
                  <a:srgbClr val="ABB2BF"/>
                </a:solidFill>
                <a:latin typeface="Consolas" panose="020B0609020204030204" pitchFamily="49" charset="0"/>
              </a:rPr>
              <a:t>&lt;/</a:t>
            </a:r>
            <a:r>
              <a:rPr lang="en-US" altLang="zh-CN" sz="800" dirty="0">
                <a:solidFill>
                  <a:srgbClr val="E06C75"/>
                </a:solidFill>
                <a:latin typeface="Consolas" panose="020B0609020204030204" pitchFamily="49" charset="0"/>
              </a:rPr>
              <a:t>ul</a:t>
            </a:r>
            <a:r>
              <a:rPr lang="en-US" altLang="zh-CN" sz="800" dirty="0">
                <a:solidFill>
                  <a:srgbClr val="ABB2BF"/>
                </a:solidFill>
                <a:latin typeface="Consolas" panose="020B0609020204030204" pitchFamily="49" charset="0"/>
              </a:rPr>
              <a:t>&gt;</a:t>
            </a:r>
          </a:p>
          <a:p>
            <a:r>
              <a:rPr lang="en-US" altLang="zh-CN" sz="800" dirty="0">
                <a:solidFill>
                  <a:srgbClr val="ABB2BF"/>
                </a:solidFill>
                <a:latin typeface="Consolas" panose="020B0609020204030204" pitchFamily="49" charset="0"/>
              </a:rPr>
              <a:t>&lt;</a:t>
            </a:r>
            <a:r>
              <a:rPr lang="en-US" altLang="zh-CN" sz="800" dirty="0">
                <a:solidFill>
                  <a:srgbClr val="E06C75"/>
                </a:solidFill>
                <a:latin typeface="Consolas" panose="020B0609020204030204" pitchFamily="49" charset="0"/>
              </a:rPr>
              <a:t>script</a:t>
            </a:r>
            <a:r>
              <a:rPr lang="en-US" altLang="zh-CN" sz="800" dirty="0">
                <a:solidFill>
                  <a:srgbClr val="ABB2BF"/>
                </a:solidFill>
                <a:latin typeface="Consolas" panose="020B0609020204030204" pitchFamily="49" charset="0"/>
              </a:rPr>
              <a:t>&gt;</a:t>
            </a:r>
          </a:p>
          <a:p>
            <a:r>
              <a:rPr lang="en-US" altLang="zh-CN" sz="800" i="1" dirty="0">
                <a:solidFill>
                  <a:srgbClr val="7F848E"/>
                </a:solidFill>
                <a:latin typeface="Consolas" panose="020B0609020204030204" pitchFamily="49" charset="0"/>
              </a:rPr>
              <a:t>// </a:t>
            </a:r>
            <a:r>
              <a:rPr lang="zh-CN" altLang="en-US" sz="800" i="1" dirty="0">
                <a:solidFill>
                  <a:srgbClr val="7F848E"/>
                </a:solidFill>
                <a:latin typeface="Consolas" panose="020B0609020204030204" pitchFamily="49" charset="0"/>
              </a:rPr>
              <a:t>给父层元素绑定事件</a:t>
            </a:r>
            <a:endParaRPr lang="zh-CN" altLang="en-US" sz="800" dirty="0">
              <a:solidFill>
                <a:srgbClr val="ABB2BF"/>
              </a:solidFill>
              <a:latin typeface="Consolas" panose="020B0609020204030204" pitchFamily="49" charset="0"/>
            </a:endParaRPr>
          </a:p>
          <a:p>
            <a:r>
              <a:rPr lang="en-US" altLang="zh-CN" sz="800" dirty="0" err="1">
                <a:solidFill>
                  <a:srgbClr val="E06C75"/>
                </a:solidFill>
                <a:latin typeface="Consolas" panose="020B0609020204030204" pitchFamily="49" charset="0"/>
              </a:rPr>
              <a:t>document</a:t>
            </a:r>
            <a:r>
              <a:rPr lang="en-US" altLang="zh-CN" sz="800" dirty="0" err="1">
                <a:solidFill>
                  <a:srgbClr val="ABB2BF"/>
                </a:solidFill>
                <a:latin typeface="Consolas" panose="020B0609020204030204" pitchFamily="49" charset="0"/>
              </a:rPr>
              <a:t>.</a:t>
            </a:r>
            <a:r>
              <a:rPr lang="en-US" altLang="zh-CN" sz="800" dirty="0" err="1">
                <a:solidFill>
                  <a:srgbClr val="61AFEF"/>
                </a:solidFill>
                <a:latin typeface="Consolas" panose="020B0609020204030204" pitchFamily="49" charset="0"/>
              </a:rPr>
              <a:t>getElementById</a:t>
            </a:r>
            <a:r>
              <a:rPr lang="en-US" altLang="zh-CN" sz="800" dirty="0">
                <a:solidFill>
                  <a:srgbClr val="ABB2BF"/>
                </a:solidFill>
                <a:latin typeface="Consolas" panose="020B0609020204030204" pitchFamily="49" charset="0"/>
              </a:rPr>
              <a:t>(</a:t>
            </a:r>
            <a:r>
              <a:rPr lang="en-US" altLang="zh-CN" sz="800" dirty="0">
                <a:solidFill>
                  <a:srgbClr val="98C379"/>
                </a:solidFill>
                <a:latin typeface="Consolas" panose="020B0609020204030204" pitchFamily="49" charset="0"/>
              </a:rPr>
              <a:t>'list'</a:t>
            </a:r>
            <a:r>
              <a:rPr lang="en-US" altLang="zh-CN" sz="800" dirty="0">
                <a:solidFill>
                  <a:srgbClr val="ABB2BF"/>
                </a:solidFill>
                <a:latin typeface="Consolas" panose="020B0609020204030204" pitchFamily="49" charset="0"/>
              </a:rPr>
              <a:t>).</a:t>
            </a:r>
            <a:r>
              <a:rPr lang="en-US" altLang="zh-CN" sz="800" dirty="0" err="1">
                <a:solidFill>
                  <a:srgbClr val="61AFEF"/>
                </a:solidFill>
                <a:latin typeface="Consolas" panose="020B0609020204030204" pitchFamily="49" charset="0"/>
              </a:rPr>
              <a:t>addEventListener</a:t>
            </a:r>
            <a:r>
              <a:rPr lang="en-US" altLang="zh-CN" sz="800" dirty="0">
                <a:solidFill>
                  <a:srgbClr val="ABB2BF"/>
                </a:solidFill>
                <a:latin typeface="Consolas" panose="020B0609020204030204" pitchFamily="49" charset="0"/>
              </a:rPr>
              <a:t>(</a:t>
            </a:r>
            <a:r>
              <a:rPr lang="en-US" altLang="zh-CN" sz="800" dirty="0">
                <a:solidFill>
                  <a:srgbClr val="98C379"/>
                </a:solidFill>
                <a:latin typeface="Consolas" panose="020B0609020204030204" pitchFamily="49" charset="0"/>
              </a:rPr>
              <a:t>'click'</a:t>
            </a:r>
            <a:r>
              <a:rPr lang="en-US" altLang="zh-CN" sz="800" dirty="0">
                <a:solidFill>
                  <a:srgbClr val="ABB2BF"/>
                </a:solidFill>
                <a:latin typeface="Consolas" panose="020B0609020204030204" pitchFamily="49" charset="0"/>
              </a:rPr>
              <a:t>, </a:t>
            </a:r>
            <a:r>
              <a:rPr lang="en-US" altLang="zh-CN" sz="800" dirty="0">
                <a:solidFill>
                  <a:srgbClr val="C678DD"/>
                </a:solidFill>
                <a:latin typeface="Consolas" panose="020B0609020204030204" pitchFamily="49" charset="0"/>
              </a:rPr>
              <a:t>function</a:t>
            </a:r>
            <a:r>
              <a:rPr lang="en-US" altLang="zh-CN" sz="800" dirty="0">
                <a:solidFill>
                  <a:srgbClr val="ABB2BF"/>
                </a:solidFill>
                <a:latin typeface="Consolas" panose="020B0609020204030204" pitchFamily="49" charset="0"/>
              </a:rPr>
              <a:t> (</a:t>
            </a:r>
            <a:r>
              <a:rPr lang="en-US" altLang="zh-CN" sz="800" i="1" dirty="0">
                <a:solidFill>
                  <a:srgbClr val="E06C75"/>
                </a:solidFill>
                <a:latin typeface="Consolas" panose="020B0609020204030204" pitchFamily="49" charset="0"/>
              </a:rPr>
              <a:t>e</a:t>
            </a:r>
            <a:r>
              <a:rPr lang="en-US" altLang="zh-CN" sz="800" dirty="0">
                <a:solidFill>
                  <a:srgbClr val="ABB2BF"/>
                </a:solidFill>
                <a:latin typeface="Consolas" panose="020B0609020204030204" pitchFamily="49" charset="0"/>
              </a:rPr>
              <a:t>) {</a:t>
            </a:r>
          </a:p>
          <a:p>
            <a:r>
              <a:rPr lang="en-US" altLang="zh-CN" sz="800" dirty="0">
                <a:solidFill>
                  <a:srgbClr val="ABB2BF"/>
                </a:solidFill>
                <a:latin typeface="Consolas" panose="020B0609020204030204" pitchFamily="49" charset="0"/>
              </a:rPr>
              <a:t>    </a:t>
            </a:r>
            <a:r>
              <a:rPr lang="en-US" altLang="zh-CN" sz="800" i="1" dirty="0">
                <a:solidFill>
                  <a:srgbClr val="7F848E"/>
                </a:solidFill>
                <a:latin typeface="Consolas" panose="020B0609020204030204" pitchFamily="49" charset="0"/>
              </a:rPr>
              <a:t>// </a:t>
            </a:r>
            <a:r>
              <a:rPr lang="zh-CN" altLang="en-US" sz="800" i="1" dirty="0">
                <a:solidFill>
                  <a:srgbClr val="7F848E"/>
                </a:solidFill>
                <a:latin typeface="Consolas" panose="020B0609020204030204" pitchFamily="49" charset="0"/>
              </a:rPr>
              <a:t>获取事件对象</a:t>
            </a:r>
            <a:r>
              <a:rPr lang="en-US" altLang="zh-CN" sz="800" i="1" dirty="0">
                <a:solidFill>
                  <a:srgbClr val="7F848E"/>
                </a:solidFill>
                <a:latin typeface="Consolas" panose="020B0609020204030204" pitchFamily="49" charset="0"/>
              </a:rPr>
              <a:t>event</a:t>
            </a:r>
            <a:r>
              <a:rPr lang="zh-CN" altLang="en-US" sz="800" i="1" dirty="0">
                <a:solidFill>
                  <a:srgbClr val="7F848E"/>
                </a:solidFill>
                <a:latin typeface="Consolas" panose="020B0609020204030204" pitchFamily="49" charset="0"/>
              </a:rPr>
              <a:t>（兼容性处理）</a:t>
            </a:r>
            <a:endParaRPr lang="zh-CN" altLang="en-US" sz="800" dirty="0">
              <a:solidFill>
                <a:srgbClr val="ABB2BF"/>
              </a:solidFill>
              <a:latin typeface="Consolas" panose="020B0609020204030204" pitchFamily="49" charset="0"/>
            </a:endParaRPr>
          </a:p>
          <a:p>
            <a:r>
              <a:rPr lang="zh-CN" altLang="en-US" sz="800" dirty="0">
                <a:solidFill>
                  <a:srgbClr val="ABB2BF"/>
                </a:solidFill>
                <a:latin typeface="Consolas" panose="020B0609020204030204" pitchFamily="49" charset="0"/>
              </a:rPr>
              <a:t>    </a:t>
            </a:r>
            <a:r>
              <a:rPr lang="en-US" altLang="zh-CN" sz="800" dirty="0">
                <a:solidFill>
                  <a:srgbClr val="C678DD"/>
                </a:solidFill>
                <a:latin typeface="Consolas" panose="020B0609020204030204" pitchFamily="49" charset="0"/>
              </a:rPr>
              <a:t>var</a:t>
            </a:r>
            <a:r>
              <a:rPr lang="en-US" altLang="zh-CN" sz="800" dirty="0">
                <a:solidFill>
                  <a:srgbClr val="ABB2BF"/>
                </a:solidFill>
                <a:latin typeface="Consolas" panose="020B0609020204030204" pitchFamily="49" charset="0"/>
              </a:rPr>
              <a:t> </a:t>
            </a:r>
            <a:r>
              <a:rPr lang="en-US" altLang="zh-CN" sz="800" dirty="0">
                <a:solidFill>
                  <a:srgbClr val="E06C75"/>
                </a:solidFill>
                <a:latin typeface="Consolas" panose="020B0609020204030204" pitchFamily="49" charset="0"/>
              </a:rPr>
              <a:t>event</a:t>
            </a:r>
            <a:r>
              <a:rPr lang="en-US" altLang="zh-CN" sz="800" dirty="0">
                <a:solidFill>
                  <a:srgbClr val="ABB2BF"/>
                </a:solidFill>
                <a:latin typeface="Consolas" panose="020B0609020204030204" pitchFamily="49" charset="0"/>
              </a:rPr>
              <a:t> </a:t>
            </a:r>
            <a:r>
              <a:rPr lang="en-US" altLang="zh-CN" sz="800" dirty="0">
                <a:solidFill>
                  <a:srgbClr val="56B6C2"/>
                </a:solidFill>
                <a:latin typeface="Consolas" panose="020B0609020204030204" pitchFamily="49" charset="0"/>
              </a:rPr>
              <a:t>=</a:t>
            </a:r>
            <a:r>
              <a:rPr lang="en-US" altLang="zh-CN" sz="800" dirty="0">
                <a:solidFill>
                  <a:srgbClr val="ABB2BF"/>
                </a:solidFill>
                <a:latin typeface="Consolas" panose="020B0609020204030204" pitchFamily="49" charset="0"/>
              </a:rPr>
              <a:t> </a:t>
            </a:r>
            <a:r>
              <a:rPr lang="en-US" altLang="zh-CN" sz="800" i="1" dirty="0">
                <a:solidFill>
                  <a:srgbClr val="E06C75"/>
                </a:solidFill>
                <a:latin typeface="Consolas" panose="020B0609020204030204" pitchFamily="49" charset="0"/>
              </a:rPr>
              <a:t>e</a:t>
            </a:r>
            <a:r>
              <a:rPr lang="en-US" altLang="zh-CN" sz="800" dirty="0">
                <a:solidFill>
                  <a:srgbClr val="ABB2BF"/>
                </a:solidFill>
                <a:latin typeface="Consolas" panose="020B0609020204030204" pitchFamily="49" charset="0"/>
              </a:rPr>
              <a:t> </a:t>
            </a:r>
            <a:r>
              <a:rPr lang="en-US" altLang="zh-CN" sz="800" dirty="0">
                <a:solidFill>
                  <a:srgbClr val="56B6C2"/>
                </a:solidFill>
                <a:latin typeface="Consolas" panose="020B0609020204030204" pitchFamily="49" charset="0"/>
              </a:rPr>
              <a:t>||</a:t>
            </a:r>
            <a:r>
              <a:rPr lang="en-US" altLang="zh-CN" sz="800" dirty="0">
                <a:solidFill>
                  <a:srgbClr val="ABB2BF"/>
                </a:solidFill>
                <a:latin typeface="Consolas" panose="020B0609020204030204" pitchFamily="49" charset="0"/>
              </a:rPr>
              <a:t> </a:t>
            </a:r>
            <a:r>
              <a:rPr lang="en-US" altLang="zh-CN" sz="800" dirty="0" err="1">
                <a:solidFill>
                  <a:srgbClr val="E06C75"/>
                </a:solidFill>
                <a:latin typeface="Consolas" panose="020B0609020204030204" pitchFamily="49" charset="0"/>
              </a:rPr>
              <a:t>window</a:t>
            </a:r>
            <a:r>
              <a:rPr lang="en-US" altLang="zh-CN" sz="800" dirty="0" err="1">
                <a:solidFill>
                  <a:srgbClr val="ABB2BF"/>
                </a:solidFill>
                <a:latin typeface="Consolas" panose="020B0609020204030204" pitchFamily="49" charset="0"/>
              </a:rPr>
              <a:t>.</a:t>
            </a:r>
            <a:r>
              <a:rPr lang="en-US" altLang="zh-CN" sz="800" dirty="0" err="1">
                <a:solidFill>
                  <a:srgbClr val="E06C75"/>
                </a:solidFill>
                <a:latin typeface="Consolas" panose="020B0609020204030204" pitchFamily="49" charset="0"/>
              </a:rPr>
              <a:t>event</a:t>
            </a:r>
            <a:r>
              <a:rPr lang="en-US" altLang="zh-CN" sz="800" dirty="0">
                <a:solidFill>
                  <a:srgbClr val="ABB2BF"/>
                </a:solidFill>
                <a:latin typeface="Consolas" panose="020B0609020204030204" pitchFamily="49" charset="0"/>
              </a:rPr>
              <a:t>;</a:t>
            </a:r>
          </a:p>
          <a:p>
            <a:r>
              <a:rPr lang="en-US" altLang="zh-CN" sz="800" dirty="0">
                <a:solidFill>
                  <a:srgbClr val="ABB2BF"/>
                </a:solidFill>
                <a:latin typeface="Consolas" panose="020B0609020204030204" pitchFamily="49" charset="0"/>
              </a:rPr>
              <a:t>    </a:t>
            </a:r>
            <a:r>
              <a:rPr lang="en-US" altLang="zh-CN" sz="800" i="1" dirty="0">
                <a:solidFill>
                  <a:srgbClr val="7F848E"/>
                </a:solidFill>
                <a:latin typeface="Consolas" panose="020B0609020204030204" pitchFamily="49" charset="0"/>
              </a:rPr>
              <a:t>// </a:t>
            </a:r>
            <a:r>
              <a:rPr lang="zh-CN" altLang="en-US" sz="800" i="1" dirty="0">
                <a:solidFill>
                  <a:srgbClr val="7F848E"/>
                </a:solidFill>
                <a:latin typeface="Consolas" panose="020B0609020204030204" pitchFamily="49" charset="0"/>
              </a:rPr>
              <a:t>获取事件的源对象（兼容性处理）</a:t>
            </a:r>
            <a:endParaRPr lang="zh-CN" altLang="en-US" sz="800" dirty="0">
              <a:solidFill>
                <a:srgbClr val="ABB2BF"/>
              </a:solidFill>
              <a:latin typeface="Consolas" panose="020B0609020204030204" pitchFamily="49" charset="0"/>
            </a:endParaRPr>
          </a:p>
          <a:p>
            <a:r>
              <a:rPr lang="zh-CN" altLang="en-US" sz="800" dirty="0">
                <a:solidFill>
                  <a:srgbClr val="ABB2BF"/>
                </a:solidFill>
                <a:latin typeface="Consolas" panose="020B0609020204030204" pitchFamily="49" charset="0"/>
              </a:rPr>
              <a:t>    </a:t>
            </a:r>
            <a:r>
              <a:rPr lang="en-US" altLang="zh-CN" sz="800" dirty="0">
                <a:solidFill>
                  <a:srgbClr val="C678DD"/>
                </a:solidFill>
                <a:latin typeface="Consolas" panose="020B0609020204030204" pitchFamily="49" charset="0"/>
              </a:rPr>
              <a:t>var</a:t>
            </a:r>
            <a:r>
              <a:rPr lang="en-US" altLang="zh-CN" sz="800" dirty="0">
                <a:solidFill>
                  <a:srgbClr val="ABB2BF"/>
                </a:solidFill>
                <a:latin typeface="Consolas" panose="020B0609020204030204" pitchFamily="49" charset="0"/>
              </a:rPr>
              <a:t> </a:t>
            </a:r>
            <a:r>
              <a:rPr lang="en-US" altLang="zh-CN" sz="800" dirty="0">
                <a:solidFill>
                  <a:srgbClr val="E06C75"/>
                </a:solidFill>
                <a:latin typeface="Consolas" panose="020B0609020204030204" pitchFamily="49" charset="0"/>
              </a:rPr>
              <a:t>target</a:t>
            </a:r>
            <a:r>
              <a:rPr lang="en-US" altLang="zh-CN" sz="800" dirty="0">
                <a:solidFill>
                  <a:srgbClr val="ABB2BF"/>
                </a:solidFill>
                <a:latin typeface="Consolas" panose="020B0609020204030204" pitchFamily="49" charset="0"/>
              </a:rPr>
              <a:t> </a:t>
            </a:r>
            <a:r>
              <a:rPr lang="en-US" altLang="zh-CN" sz="800" dirty="0">
                <a:solidFill>
                  <a:srgbClr val="56B6C2"/>
                </a:solidFill>
                <a:latin typeface="Consolas" panose="020B0609020204030204" pitchFamily="49" charset="0"/>
              </a:rPr>
              <a:t>=</a:t>
            </a:r>
            <a:r>
              <a:rPr lang="en-US" altLang="zh-CN" sz="800" dirty="0">
                <a:solidFill>
                  <a:srgbClr val="ABB2BF"/>
                </a:solidFill>
                <a:latin typeface="Consolas" panose="020B0609020204030204" pitchFamily="49" charset="0"/>
              </a:rPr>
              <a:t> </a:t>
            </a:r>
            <a:r>
              <a:rPr lang="en-US" altLang="zh-CN" sz="800" dirty="0" err="1">
                <a:solidFill>
                  <a:srgbClr val="E06C75"/>
                </a:solidFill>
                <a:latin typeface="Consolas" panose="020B0609020204030204" pitchFamily="49" charset="0"/>
              </a:rPr>
              <a:t>event</a:t>
            </a:r>
            <a:r>
              <a:rPr lang="en-US" altLang="zh-CN" sz="800" dirty="0" err="1">
                <a:solidFill>
                  <a:srgbClr val="ABB2BF"/>
                </a:solidFill>
                <a:latin typeface="Consolas" panose="020B0609020204030204" pitchFamily="49" charset="0"/>
              </a:rPr>
              <a:t>.</a:t>
            </a:r>
            <a:r>
              <a:rPr lang="en-US" altLang="zh-CN" sz="800" dirty="0" err="1">
                <a:solidFill>
                  <a:srgbClr val="E5C07B"/>
                </a:solidFill>
                <a:latin typeface="Consolas" panose="020B0609020204030204" pitchFamily="49" charset="0"/>
              </a:rPr>
              <a:t>target</a:t>
            </a:r>
            <a:r>
              <a:rPr lang="en-US" altLang="zh-CN" sz="800" dirty="0">
                <a:solidFill>
                  <a:srgbClr val="ABB2BF"/>
                </a:solidFill>
                <a:latin typeface="Consolas" panose="020B0609020204030204" pitchFamily="49" charset="0"/>
              </a:rPr>
              <a:t> </a:t>
            </a:r>
            <a:r>
              <a:rPr lang="en-US" altLang="zh-CN" sz="800" dirty="0">
                <a:solidFill>
                  <a:srgbClr val="56B6C2"/>
                </a:solidFill>
                <a:latin typeface="Consolas" panose="020B0609020204030204" pitchFamily="49" charset="0"/>
              </a:rPr>
              <a:t>||</a:t>
            </a:r>
            <a:r>
              <a:rPr lang="en-US" altLang="zh-CN" sz="800" dirty="0">
                <a:solidFill>
                  <a:srgbClr val="ABB2BF"/>
                </a:solidFill>
                <a:latin typeface="Consolas" panose="020B0609020204030204" pitchFamily="49" charset="0"/>
              </a:rPr>
              <a:t> </a:t>
            </a:r>
            <a:r>
              <a:rPr lang="en-US" altLang="zh-CN" sz="800" dirty="0" err="1">
                <a:solidFill>
                  <a:srgbClr val="E06C75"/>
                </a:solidFill>
                <a:latin typeface="Consolas" panose="020B0609020204030204" pitchFamily="49" charset="0"/>
              </a:rPr>
              <a:t>event</a:t>
            </a:r>
            <a:r>
              <a:rPr lang="en-US" altLang="zh-CN" sz="800" dirty="0" err="1">
                <a:solidFill>
                  <a:srgbClr val="ABB2BF"/>
                </a:solidFill>
                <a:latin typeface="Consolas" panose="020B0609020204030204" pitchFamily="49" charset="0"/>
              </a:rPr>
              <a:t>.</a:t>
            </a:r>
            <a:r>
              <a:rPr lang="en-US" altLang="zh-CN" sz="800" dirty="0" err="1">
                <a:solidFill>
                  <a:srgbClr val="E5C07B"/>
                </a:solidFill>
                <a:latin typeface="Consolas" panose="020B0609020204030204" pitchFamily="49" charset="0"/>
              </a:rPr>
              <a:t>srcElement</a:t>
            </a:r>
            <a:r>
              <a:rPr lang="en-US" altLang="zh-CN" sz="800" dirty="0">
                <a:solidFill>
                  <a:srgbClr val="ABB2BF"/>
                </a:solidFill>
                <a:latin typeface="Consolas" panose="020B0609020204030204" pitchFamily="49" charset="0"/>
              </a:rPr>
              <a:t>;</a:t>
            </a:r>
          </a:p>
          <a:p>
            <a:r>
              <a:rPr lang="en-US" altLang="zh-CN" sz="800" dirty="0">
                <a:solidFill>
                  <a:srgbClr val="ABB2BF"/>
                </a:solidFill>
                <a:latin typeface="Consolas" panose="020B0609020204030204" pitchFamily="49" charset="0"/>
              </a:rPr>
              <a:t>    </a:t>
            </a:r>
            <a:r>
              <a:rPr lang="en-US" altLang="zh-CN" sz="800" dirty="0">
                <a:solidFill>
                  <a:srgbClr val="E06C75"/>
                </a:solidFill>
                <a:latin typeface="Consolas" panose="020B0609020204030204" pitchFamily="49" charset="0"/>
              </a:rPr>
              <a:t>console</a:t>
            </a:r>
            <a:r>
              <a:rPr lang="en-US" altLang="zh-CN" sz="800" dirty="0">
                <a:solidFill>
                  <a:srgbClr val="ABB2BF"/>
                </a:solidFill>
                <a:latin typeface="Consolas" panose="020B0609020204030204" pitchFamily="49" charset="0"/>
              </a:rPr>
              <a:t>.</a:t>
            </a:r>
            <a:r>
              <a:rPr lang="en-US" altLang="zh-CN" sz="800" dirty="0">
                <a:solidFill>
                  <a:srgbClr val="61AFEF"/>
                </a:solidFill>
                <a:latin typeface="Consolas" panose="020B0609020204030204" pitchFamily="49" charset="0"/>
              </a:rPr>
              <a:t>log</a:t>
            </a:r>
            <a:r>
              <a:rPr lang="en-US" altLang="zh-CN" sz="800" dirty="0">
                <a:solidFill>
                  <a:srgbClr val="ABB2BF"/>
                </a:solidFill>
                <a:latin typeface="Consolas" panose="020B0609020204030204" pitchFamily="49" charset="0"/>
              </a:rPr>
              <a:t>(</a:t>
            </a:r>
            <a:r>
              <a:rPr lang="en-US" altLang="zh-CN" sz="800" dirty="0">
                <a:solidFill>
                  <a:srgbClr val="E06C75"/>
                </a:solidFill>
                <a:latin typeface="Consolas" panose="020B0609020204030204" pitchFamily="49" charset="0"/>
              </a:rPr>
              <a:t>target</a:t>
            </a:r>
            <a:r>
              <a:rPr lang="en-US" altLang="zh-CN" sz="800" dirty="0">
                <a:solidFill>
                  <a:srgbClr val="ABB2BF"/>
                </a:solidFill>
                <a:latin typeface="Consolas" panose="020B0609020204030204" pitchFamily="49" charset="0"/>
              </a:rPr>
              <a:t>);</a:t>
            </a:r>
          </a:p>
          <a:p>
            <a:r>
              <a:rPr lang="en-US" altLang="zh-CN" sz="800" dirty="0">
                <a:solidFill>
                  <a:srgbClr val="ABB2BF"/>
                </a:solidFill>
                <a:latin typeface="Consolas" panose="020B0609020204030204" pitchFamily="49" charset="0"/>
              </a:rPr>
              <a:t>    </a:t>
            </a:r>
            <a:r>
              <a:rPr lang="en-US" altLang="zh-CN" sz="800" i="1" dirty="0">
                <a:solidFill>
                  <a:srgbClr val="7F848E"/>
                </a:solidFill>
                <a:latin typeface="Consolas" panose="020B0609020204030204" pitchFamily="49" charset="0"/>
              </a:rPr>
              <a:t>// </a:t>
            </a:r>
            <a:r>
              <a:rPr lang="zh-CN" altLang="en-US" sz="800" i="1" dirty="0">
                <a:solidFill>
                  <a:srgbClr val="7F848E"/>
                </a:solidFill>
                <a:latin typeface="Consolas" panose="020B0609020204030204" pitchFamily="49" charset="0"/>
              </a:rPr>
              <a:t>从</a:t>
            </a:r>
            <a:r>
              <a:rPr lang="en-US" altLang="zh-CN" sz="800" i="1" dirty="0">
                <a:solidFill>
                  <a:srgbClr val="7F848E"/>
                </a:solidFill>
                <a:latin typeface="Consolas" panose="020B0609020204030204" pitchFamily="49" charset="0"/>
              </a:rPr>
              <a:t>target</a:t>
            </a:r>
            <a:r>
              <a:rPr lang="zh-CN" altLang="en-US" sz="800" i="1" dirty="0">
                <a:solidFill>
                  <a:srgbClr val="7F848E"/>
                </a:solidFill>
                <a:latin typeface="Consolas" panose="020B0609020204030204" pitchFamily="49" charset="0"/>
              </a:rPr>
              <a:t>（点击）元素向上找</a:t>
            </a:r>
            <a:r>
              <a:rPr lang="en-US" altLang="zh-CN" sz="800" i="1" dirty="0" err="1">
                <a:solidFill>
                  <a:srgbClr val="7F848E"/>
                </a:solidFill>
                <a:latin typeface="Consolas" panose="020B0609020204030204" pitchFamily="49" charset="0"/>
              </a:rPr>
              <a:t>currentTarget</a:t>
            </a:r>
            <a:r>
              <a:rPr lang="zh-CN" altLang="en-US" sz="800" i="1" dirty="0">
                <a:solidFill>
                  <a:srgbClr val="7F848E"/>
                </a:solidFill>
                <a:latin typeface="Consolas" panose="020B0609020204030204" pitchFamily="49" charset="0"/>
              </a:rPr>
              <a:t>（监听）元素，找到了想委托的元素就触发事件，没找到就返回</a:t>
            </a:r>
            <a:r>
              <a:rPr lang="en-US" altLang="zh-CN" sz="800" i="1" dirty="0">
                <a:solidFill>
                  <a:srgbClr val="7F848E"/>
                </a:solidFill>
                <a:latin typeface="Consolas" panose="020B0609020204030204" pitchFamily="49" charset="0"/>
              </a:rPr>
              <a:t>null</a:t>
            </a:r>
            <a:endParaRPr lang="en-US" altLang="zh-CN" sz="800" dirty="0">
              <a:solidFill>
                <a:srgbClr val="ABB2BF"/>
              </a:solidFill>
              <a:latin typeface="Consolas" panose="020B0609020204030204" pitchFamily="49" charset="0"/>
            </a:endParaRPr>
          </a:p>
          <a:p>
            <a:r>
              <a:rPr lang="en-US" altLang="zh-CN" sz="800" dirty="0">
                <a:solidFill>
                  <a:srgbClr val="ABB2BF"/>
                </a:solidFill>
                <a:latin typeface="Consolas" panose="020B0609020204030204" pitchFamily="49" charset="0"/>
              </a:rPr>
              <a:t>    </a:t>
            </a:r>
            <a:r>
              <a:rPr lang="en-US" altLang="zh-CN" sz="800" dirty="0">
                <a:solidFill>
                  <a:srgbClr val="C678DD"/>
                </a:solidFill>
                <a:latin typeface="Consolas" panose="020B0609020204030204" pitchFamily="49" charset="0"/>
              </a:rPr>
              <a:t>while</a:t>
            </a:r>
            <a:r>
              <a:rPr lang="en-US" altLang="zh-CN" sz="800" dirty="0">
                <a:solidFill>
                  <a:srgbClr val="ABB2BF"/>
                </a:solidFill>
                <a:latin typeface="Consolas" panose="020B0609020204030204" pitchFamily="49" charset="0"/>
              </a:rPr>
              <a:t>(</a:t>
            </a:r>
            <a:r>
              <a:rPr lang="en-US" altLang="zh-CN" sz="800" dirty="0" err="1">
                <a:solidFill>
                  <a:srgbClr val="E06C75"/>
                </a:solidFill>
                <a:latin typeface="Consolas" panose="020B0609020204030204" pitchFamily="49" charset="0"/>
              </a:rPr>
              <a:t>target</a:t>
            </a:r>
            <a:r>
              <a:rPr lang="en-US" altLang="zh-CN" sz="800" dirty="0" err="1">
                <a:solidFill>
                  <a:srgbClr val="ABB2BF"/>
                </a:solidFill>
                <a:latin typeface="Consolas" panose="020B0609020204030204" pitchFamily="49" charset="0"/>
              </a:rPr>
              <a:t>.</a:t>
            </a:r>
            <a:r>
              <a:rPr lang="en-US" altLang="zh-CN" sz="800" dirty="0" err="1">
                <a:solidFill>
                  <a:srgbClr val="E06C75"/>
                </a:solidFill>
                <a:latin typeface="Consolas" panose="020B0609020204030204" pitchFamily="49" charset="0"/>
              </a:rPr>
              <a:t>tagName</a:t>
            </a:r>
            <a:r>
              <a:rPr lang="en-US" altLang="zh-CN" sz="800" dirty="0">
                <a:solidFill>
                  <a:srgbClr val="ABB2BF"/>
                </a:solidFill>
                <a:latin typeface="Consolas" panose="020B0609020204030204" pitchFamily="49" charset="0"/>
              </a:rPr>
              <a:t> </a:t>
            </a:r>
            <a:r>
              <a:rPr lang="en-US" altLang="zh-CN" sz="800" dirty="0">
                <a:solidFill>
                  <a:srgbClr val="56B6C2"/>
                </a:solidFill>
                <a:latin typeface="Consolas" panose="020B0609020204030204" pitchFamily="49" charset="0"/>
              </a:rPr>
              <a:t>!==</a:t>
            </a:r>
            <a:r>
              <a:rPr lang="en-US" altLang="zh-CN" sz="800" dirty="0">
                <a:solidFill>
                  <a:srgbClr val="ABB2BF"/>
                </a:solidFill>
                <a:latin typeface="Consolas" panose="020B0609020204030204" pitchFamily="49" charset="0"/>
              </a:rPr>
              <a:t> </a:t>
            </a:r>
            <a:r>
              <a:rPr lang="en-US" altLang="zh-CN" sz="800" dirty="0">
                <a:solidFill>
                  <a:srgbClr val="98C379"/>
                </a:solidFill>
                <a:latin typeface="Consolas" panose="020B0609020204030204" pitchFamily="49" charset="0"/>
              </a:rPr>
              <a:t>'LI'</a:t>
            </a:r>
            <a:r>
              <a:rPr lang="en-US" altLang="zh-CN" sz="800" dirty="0">
                <a:solidFill>
                  <a:srgbClr val="ABB2BF"/>
                </a:solidFill>
                <a:latin typeface="Consolas" panose="020B0609020204030204" pitchFamily="49" charset="0"/>
              </a:rPr>
              <a:t>){</a:t>
            </a:r>
          </a:p>
          <a:p>
            <a:r>
              <a:rPr lang="en-US" altLang="zh-CN" sz="800" dirty="0">
                <a:solidFill>
                  <a:srgbClr val="ABB2BF"/>
                </a:solidFill>
                <a:latin typeface="Consolas" panose="020B0609020204030204" pitchFamily="49" charset="0"/>
              </a:rPr>
              <a:t>        </a:t>
            </a:r>
            <a:r>
              <a:rPr lang="en-US" altLang="zh-CN" sz="800" dirty="0">
                <a:solidFill>
                  <a:srgbClr val="C678DD"/>
                </a:solidFill>
                <a:latin typeface="Consolas" panose="020B0609020204030204" pitchFamily="49" charset="0"/>
              </a:rPr>
              <a:t>if</a:t>
            </a:r>
            <a:r>
              <a:rPr lang="en-US" altLang="zh-CN" sz="800" dirty="0">
                <a:solidFill>
                  <a:srgbClr val="ABB2BF"/>
                </a:solidFill>
                <a:latin typeface="Consolas" panose="020B0609020204030204" pitchFamily="49" charset="0"/>
              </a:rPr>
              <a:t>(</a:t>
            </a:r>
            <a:r>
              <a:rPr lang="en-US" altLang="zh-CN" sz="800" dirty="0" err="1">
                <a:solidFill>
                  <a:srgbClr val="E06C75"/>
                </a:solidFill>
                <a:latin typeface="Consolas" panose="020B0609020204030204" pitchFamily="49" charset="0"/>
              </a:rPr>
              <a:t>target</a:t>
            </a:r>
            <a:r>
              <a:rPr lang="en-US" altLang="zh-CN" sz="800" dirty="0" err="1">
                <a:solidFill>
                  <a:srgbClr val="ABB2BF"/>
                </a:solidFill>
                <a:latin typeface="Consolas" panose="020B0609020204030204" pitchFamily="49" charset="0"/>
              </a:rPr>
              <a:t>.</a:t>
            </a:r>
            <a:r>
              <a:rPr lang="en-US" altLang="zh-CN" sz="800" dirty="0" err="1">
                <a:solidFill>
                  <a:srgbClr val="E06C75"/>
                </a:solidFill>
                <a:latin typeface="Consolas" panose="020B0609020204030204" pitchFamily="49" charset="0"/>
              </a:rPr>
              <a:t>tagName</a:t>
            </a:r>
            <a:r>
              <a:rPr lang="en-US" altLang="zh-CN" sz="800" dirty="0">
                <a:solidFill>
                  <a:srgbClr val="ABB2BF"/>
                </a:solidFill>
                <a:latin typeface="Consolas" panose="020B0609020204030204" pitchFamily="49" charset="0"/>
              </a:rPr>
              <a:t> </a:t>
            </a:r>
            <a:r>
              <a:rPr lang="en-US" altLang="zh-CN" sz="800" dirty="0">
                <a:solidFill>
                  <a:srgbClr val="56B6C2"/>
                </a:solidFill>
                <a:latin typeface="Consolas" panose="020B0609020204030204" pitchFamily="49" charset="0"/>
              </a:rPr>
              <a:t>===</a:t>
            </a:r>
            <a:r>
              <a:rPr lang="en-US" altLang="zh-CN" sz="800" dirty="0">
                <a:solidFill>
                  <a:srgbClr val="ABB2BF"/>
                </a:solidFill>
                <a:latin typeface="Consolas" panose="020B0609020204030204" pitchFamily="49" charset="0"/>
              </a:rPr>
              <a:t> </a:t>
            </a:r>
            <a:r>
              <a:rPr lang="en-US" altLang="zh-CN" sz="800" dirty="0">
                <a:solidFill>
                  <a:srgbClr val="98C379"/>
                </a:solidFill>
                <a:latin typeface="Consolas" panose="020B0609020204030204" pitchFamily="49" charset="0"/>
              </a:rPr>
              <a:t>'UL'</a:t>
            </a:r>
            <a:r>
              <a:rPr lang="en-US" altLang="zh-CN" sz="800" dirty="0">
                <a:solidFill>
                  <a:srgbClr val="ABB2BF"/>
                </a:solidFill>
                <a:latin typeface="Consolas" panose="020B0609020204030204" pitchFamily="49" charset="0"/>
              </a:rPr>
              <a:t>){</a:t>
            </a:r>
          </a:p>
          <a:p>
            <a:r>
              <a:rPr lang="en-US" altLang="zh-CN" sz="800" dirty="0">
                <a:solidFill>
                  <a:srgbClr val="ABB2BF"/>
                </a:solidFill>
                <a:latin typeface="Consolas" panose="020B0609020204030204" pitchFamily="49" charset="0"/>
              </a:rPr>
              <a:t>            </a:t>
            </a:r>
            <a:r>
              <a:rPr lang="en-US" altLang="zh-CN" sz="800" dirty="0">
                <a:solidFill>
                  <a:srgbClr val="E06C75"/>
                </a:solidFill>
                <a:latin typeface="Consolas" panose="020B0609020204030204" pitchFamily="49" charset="0"/>
              </a:rPr>
              <a:t>target</a:t>
            </a:r>
            <a:r>
              <a:rPr lang="en-US" altLang="zh-CN" sz="800" dirty="0">
                <a:solidFill>
                  <a:srgbClr val="ABB2BF"/>
                </a:solidFill>
                <a:latin typeface="Consolas" panose="020B0609020204030204" pitchFamily="49" charset="0"/>
              </a:rPr>
              <a:t> </a:t>
            </a:r>
            <a:r>
              <a:rPr lang="en-US" altLang="zh-CN" sz="800" dirty="0">
                <a:solidFill>
                  <a:srgbClr val="56B6C2"/>
                </a:solidFill>
                <a:latin typeface="Consolas" panose="020B0609020204030204" pitchFamily="49" charset="0"/>
              </a:rPr>
              <a:t>=</a:t>
            </a:r>
            <a:r>
              <a:rPr lang="en-US" altLang="zh-CN" sz="800" dirty="0">
                <a:solidFill>
                  <a:srgbClr val="ABB2BF"/>
                </a:solidFill>
                <a:latin typeface="Consolas" panose="020B0609020204030204" pitchFamily="49" charset="0"/>
              </a:rPr>
              <a:t> </a:t>
            </a:r>
            <a:r>
              <a:rPr lang="en-US" altLang="zh-CN" sz="800" dirty="0">
                <a:solidFill>
                  <a:srgbClr val="D19A66"/>
                </a:solidFill>
                <a:latin typeface="Consolas" panose="020B0609020204030204" pitchFamily="49" charset="0"/>
              </a:rPr>
              <a:t>null</a:t>
            </a:r>
            <a:r>
              <a:rPr lang="en-US" altLang="zh-CN" sz="800" dirty="0">
                <a:solidFill>
                  <a:srgbClr val="ABB2BF"/>
                </a:solidFill>
                <a:latin typeface="Consolas" panose="020B0609020204030204" pitchFamily="49" charset="0"/>
              </a:rPr>
              <a:t>;</a:t>
            </a:r>
          </a:p>
          <a:p>
            <a:r>
              <a:rPr lang="en-US" altLang="zh-CN" sz="800" dirty="0">
                <a:solidFill>
                  <a:srgbClr val="ABB2BF"/>
                </a:solidFill>
                <a:latin typeface="Consolas" panose="020B0609020204030204" pitchFamily="49" charset="0"/>
              </a:rPr>
              <a:t>            </a:t>
            </a:r>
            <a:r>
              <a:rPr lang="en-US" altLang="zh-CN" sz="800" dirty="0">
                <a:solidFill>
                  <a:srgbClr val="C678DD"/>
                </a:solidFill>
                <a:latin typeface="Consolas" panose="020B0609020204030204" pitchFamily="49" charset="0"/>
              </a:rPr>
              <a:t>break</a:t>
            </a:r>
            <a:r>
              <a:rPr lang="en-US" altLang="zh-CN" sz="800" dirty="0">
                <a:solidFill>
                  <a:srgbClr val="ABB2BF"/>
                </a:solidFill>
                <a:latin typeface="Consolas" panose="020B0609020204030204" pitchFamily="49" charset="0"/>
              </a:rPr>
              <a:t>;</a:t>
            </a:r>
          </a:p>
          <a:p>
            <a:r>
              <a:rPr lang="en-US" altLang="zh-CN" sz="800" dirty="0">
                <a:solidFill>
                  <a:srgbClr val="ABB2BF"/>
                </a:solidFill>
                <a:latin typeface="Consolas" panose="020B0609020204030204" pitchFamily="49" charset="0"/>
              </a:rPr>
              <a:t>        }</a:t>
            </a:r>
          </a:p>
          <a:p>
            <a:r>
              <a:rPr lang="en-US" altLang="zh-CN" sz="800" dirty="0">
                <a:solidFill>
                  <a:srgbClr val="ABB2BF"/>
                </a:solidFill>
                <a:latin typeface="Consolas" panose="020B0609020204030204" pitchFamily="49" charset="0"/>
              </a:rPr>
              <a:t>        </a:t>
            </a:r>
            <a:r>
              <a:rPr lang="en-US" altLang="zh-CN" sz="800" dirty="0">
                <a:solidFill>
                  <a:srgbClr val="E06C75"/>
                </a:solidFill>
                <a:latin typeface="Consolas" panose="020B0609020204030204" pitchFamily="49" charset="0"/>
              </a:rPr>
              <a:t>target</a:t>
            </a:r>
            <a:r>
              <a:rPr lang="en-US" altLang="zh-CN" sz="800" dirty="0">
                <a:solidFill>
                  <a:srgbClr val="ABB2BF"/>
                </a:solidFill>
                <a:latin typeface="Consolas" panose="020B0609020204030204" pitchFamily="49" charset="0"/>
              </a:rPr>
              <a:t> </a:t>
            </a:r>
            <a:r>
              <a:rPr lang="en-US" altLang="zh-CN" sz="800" dirty="0">
                <a:solidFill>
                  <a:srgbClr val="56B6C2"/>
                </a:solidFill>
                <a:latin typeface="Consolas" panose="020B0609020204030204" pitchFamily="49" charset="0"/>
              </a:rPr>
              <a:t>=</a:t>
            </a:r>
            <a:r>
              <a:rPr lang="en-US" altLang="zh-CN" sz="800" dirty="0">
                <a:solidFill>
                  <a:srgbClr val="ABB2BF"/>
                </a:solidFill>
                <a:latin typeface="Consolas" panose="020B0609020204030204" pitchFamily="49" charset="0"/>
              </a:rPr>
              <a:t> </a:t>
            </a:r>
            <a:r>
              <a:rPr lang="en-US" altLang="zh-CN" sz="800" dirty="0" err="1">
                <a:solidFill>
                  <a:srgbClr val="E06C75"/>
                </a:solidFill>
                <a:latin typeface="Consolas" panose="020B0609020204030204" pitchFamily="49" charset="0"/>
              </a:rPr>
              <a:t>target</a:t>
            </a:r>
            <a:r>
              <a:rPr lang="en-US" altLang="zh-CN" sz="800" dirty="0" err="1">
                <a:solidFill>
                  <a:srgbClr val="ABB2BF"/>
                </a:solidFill>
                <a:latin typeface="Consolas" panose="020B0609020204030204" pitchFamily="49" charset="0"/>
              </a:rPr>
              <a:t>.</a:t>
            </a:r>
            <a:r>
              <a:rPr lang="en-US" altLang="zh-CN" sz="800" dirty="0" err="1">
                <a:solidFill>
                  <a:srgbClr val="E06C75"/>
                </a:solidFill>
                <a:latin typeface="Consolas" panose="020B0609020204030204" pitchFamily="49" charset="0"/>
              </a:rPr>
              <a:t>parentNode</a:t>
            </a:r>
            <a:r>
              <a:rPr lang="en-US" altLang="zh-CN" sz="800" dirty="0">
                <a:solidFill>
                  <a:srgbClr val="ABB2BF"/>
                </a:solidFill>
                <a:latin typeface="Consolas" panose="020B0609020204030204" pitchFamily="49" charset="0"/>
              </a:rPr>
              <a:t>;</a:t>
            </a:r>
          </a:p>
          <a:p>
            <a:r>
              <a:rPr lang="en-US" altLang="zh-CN" sz="800" dirty="0">
                <a:solidFill>
                  <a:srgbClr val="ABB2BF"/>
                </a:solidFill>
                <a:latin typeface="Consolas" panose="020B0609020204030204" pitchFamily="49" charset="0"/>
              </a:rPr>
              <a:t>    }</a:t>
            </a:r>
          </a:p>
          <a:p>
            <a:r>
              <a:rPr lang="en-US" altLang="zh-CN" sz="800" dirty="0">
                <a:solidFill>
                  <a:srgbClr val="ABB2BF"/>
                </a:solidFill>
                <a:latin typeface="Consolas" panose="020B0609020204030204" pitchFamily="49" charset="0"/>
              </a:rPr>
              <a:t>    </a:t>
            </a:r>
            <a:r>
              <a:rPr lang="en-US" altLang="zh-CN" sz="800" dirty="0">
                <a:solidFill>
                  <a:srgbClr val="C678DD"/>
                </a:solidFill>
                <a:latin typeface="Consolas" panose="020B0609020204030204" pitchFamily="49" charset="0"/>
              </a:rPr>
              <a:t>if</a:t>
            </a:r>
            <a:r>
              <a:rPr lang="en-US" altLang="zh-CN" sz="800" dirty="0">
                <a:solidFill>
                  <a:srgbClr val="ABB2BF"/>
                </a:solidFill>
                <a:latin typeface="Consolas" panose="020B0609020204030204" pitchFamily="49" charset="0"/>
              </a:rPr>
              <a:t> (</a:t>
            </a:r>
            <a:r>
              <a:rPr lang="en-US" altLang="zh-CN" sz="800" dirty="0">
                <a:solidFill>
                  <a:srgbClr val="E06C75"/>
                </a:solidFill>
                <a:latin typeface="Consolas" panose="020B0609020204030204" pitchFamily="49" charset="0"/>
              </a:rPr>
              <a:t>target</a:t>
            </a:r>
            <a:r>
              <a:rPr lang="en-US" altLang="zh-CN" sz="800" dirty="0">
                <a:solidFill>
                  <a:srgbClr val="ABB2BF"/>
                </a:solidFill>
                <a:latin typeface="Consolas" panose="020B0609020204030204" pitchFamily="49" charset="0"/>
              </a:rPr>
              <a:t>) { </a:t>
            </a:r>
            <a:r>
              <a:rPr lang="en-US" altLang="zh-CN" sz="800" dirty="0">
                <a:solidFill>
                  <a:srgbClr val="61AFEF"/>
                </a:solidFill>
                <a:latin typeface="Consolas" panose="020B0609020204030204" pitchFamily="49" charset="0"/>
              </a:rPr>
              <a:t>alert</a:t>
            </a:r>
            <a:r>
              <a:rPr lang="en-US" altLang="zh-CN" sz="800" dirty="0">
                <a:solidFill>
                  <a:srgbClr val="ABB2BF"/>
                </a:solidFill>
                <a:latin typeface="Consolas" panose="020B0609020204030204" pitchFamily="49" charset="0"/>
              </a:rPr>
              <a:t>(</a:t>
            </a:r>
            <a:r>
              <a:rPr lang="en-US" altLang="zh-CN" sz="800" dirty="0" err="1">
                <a:solidFill>
                  <a:srgbClr val="E06C75"/>
                </a:solidFill>
                <a:latin typeface="Consolas" panose="020B0609020204030204" pitchFamily="49" charset="0"/>
              </a:rPr>
              <a:t>target</a:t>
            </a:r>
            <a:r>
              <a:rPr lang="en-US" altLang="zh-CN" sz="800" dirty="0" err="1">
                <a:solidFill>
                  <a:srgbClr val="ABB2BF"/>
                </a:solidFill>
                <a:latin typeface="Consolas" panose="020B0609020204030204" pitchFamily="49" charset="0"/>
              </a:rPr>
              <a:t>.</a:t>
            </a:r>
            <a:r>
              <a:rPr lang="en-US" altLang="zh-CN" sz="800" dirty="0" err="1">
                <a:solidFill>
                  <a:srgbClr val="E06C75"/>
                </a:solidFill>
                <a:latin typeface="Consolas" panose="020B0609020204030204" pitchFamily="49" charset="0"/>
              </a:rPr>
              <a:t>textContent</a:t>
            </a:r>
            <a:r>
              <a:rPr lang="en-US" altLang="zh-CN" sz="800" dirty="0">
                <a:solidFill>
                  <a:srgbClr val="ABB2BF"/>
                </a:solidFill>
                <a:latin typeface="Consolas" panose="020B0609020204030204" pitchFamily="49" charset="0"/>
              </a:rPr>
              <a:t>); }</a:t>
            </a:r>
          </a:p>
          <a:p>
            <a:r>
              <a:rPr lang="en-US" altLang="zh-CN" sz="800" dirty="0">
                <a:solidFill>
                  <a:srgbClr val="ABB2BF"/>
                </a:solidFill>
                <a:latin typeface="Consolas" panose="020B0609020204030204" pitchFamily="49" charset="0"/>
              </a:rPr>
              <a:t>});</a:t>
            </a:r>
          </a:p>
          <a:p>
            <a:r>
              <a:rPr lang="en-US" altLang="zh-CN" sz="800" dirty="0">
                <a:solidFill>
                  <a:srgbClr val="ABB2BF"/>
                </a:solidFill>
                <a:latin typeface="Consolas" panose="020B0609020204030204" pitchFamily="49" charset="0"/>
              </a:rPr>
              <a:t>&lt;/</a:t>
            </a:r>
            <a:r>
              <a:rPr lang="en-US" altLang="zh-CN" sz="800" dirty="0">
                <a:solidFill>
                  <a:srgbClr val="E06C75"/>
                </a:solidFill>
                <a:latin typeface="Consolas" panose="020B0609020204030204" pitchFamily="49" charset="0"/>
              </a:rPr>
              <a:t>script</a:t>
            </a:r>
            <a:r>
              <a:rPr lang="en-US" altLang="zh-CN" sz="800" dirty="0">
                <a:solidFill>
                  <a:srgbClr val="ABB2BF"/>
                </a:solidFill>
                <a:latin typeface="Consolas" panose="020B0609020204030204" pitchFamily="49" charset="0"/>
              </a:rPr>
              <a:t>&gt;</a:t>
            </a:r>
          </a:p>
        </p:txBody>
      </p:sp>
    </p:spTree>
    <p:extLst>
      <p:ext uri="{BB962C8B-B14F-4D97-AF65-F5344CB8AC3E}">
        <p14:creationId xmlns:p14="http://schemas.microsoft.com/office/powerpoint/2010/main" val="59012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5" y="124206"/>
            <a:ext cx="5138247" cy="572700"/>
          </a:xfrm>
          <a:prstGeom prst="rect">
            <a:avLst/>
          </a:prstGeom>
        </p:spPr>
        <p:txBody>
          <a:bodyPr spcFirstLastPara="1" wrap="square" lIns="91425" tIns="91425" rIns="91425" bIns="91425" anchor="t" anchorCtr="0">
            <a:noAutofit/>
          </a:bodyPr>
          <a:lstStyle/>
          <a:p>
            <a:pPr lvl="0"/>
            <a:r>
              <a:rPr lang="en-US" altLang="zh-CN" b="1" dirty="0">
                <a:solidFill>
                  <a:srgbClr val="C00000"/>
                </a:solidFill>
                <a:latin typeface="微软雅黑" panose="020B0503020204020204" pitchFamily="34" charset="-122"/>
                <a:ea typeface="微软雅黑" panose="020B0503020204020204" pitchFamily="34" charset="-122"/>
              </a:rPr>
              <a:t>DOM</a:t>
            </a:r>
            <a:r>
              <a:rPr lang="zh-CN" altLang="en-US" b="1" dirty="0">
                <a:solidFill>
                  <a:srgbClr val="C00000"/>
                </a:solidFill>
                <a:latin typeface="微软雅黑" panose="020B0503020204020204" pitchFamily="34" charset="-122"/>
                <a:ea typeface="微软雅黑" panose="020B0503020204020204" pitchFamily="34" charset="-122"/>
              </a:rPr>
              <a:t>事件机制</a:t>
            </a:r>
          </a:p>
        </p:txBody>
      </p:sp>
      <p:sp>
        <p:nvSpPr>
          <p:cNvPr id="5" name="文本框 4">
            <a:extLst>
              <a:ext uri="{FF2B5EF4-FFF2-40B4-BE49-F238E27FC236}">
                <a16:creationId xmlns:a16="http://schemas.microsoft.com/office/drawing/2014/main" id="{0F4EA267-E733-4BE4-A215-402DEB536B97}"/>
              </a:ext>
            </a:extLst>
          </p:cNvPr>
          <p:cNvSpPr txBox="1"/>
          <p:nvPr/>
        </p:nvSpPr>
        <p:spPr>
          <a:xfrm>
            <a:off x="284307" y="726875"/>
            <a:ext cx="3464410"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Event</a:t>
            </a:r>
            <a:r>
              <a:rPr kumimoji="1" lang="zh-CN" altLang="en-US" sz="2000" b="1" dirty="0">
                <a:latin typeface="Microsoft YaHei" panose="020B0503020204020204" pitchFamily="34" charset="-122"/>
                <a:ea typeface="Microsoft YaHei" panose="020B0503020204020204" pitchFamily="34" charset="-122"/>
              </a:rPr>
              <a:t>对象常见的方法和属性</a:t>
            </a:r>
            <a:endParaRPr kumimoji="1" lang="zh-CN" altLang="en-US" sz="2000" b="1" baseline="30000" dirty="0">
              <a:latin typeface="Microsoft YaHei" panose="020B0503020204020204" pitchFamily="34" charset="-122"/>
              <a:ea typeface="Microsoft YaHei" panose="020B0503020204020204" pitchFamily="34" charset="-122"/>
            </a:endParaRPr>
          </a:p>
        </p:txBody>
      </p:sp>
      <p:graphicFrame>
        <p:nvGraphicFramePr>
          <p:cNvPr id="7" name="表格 6">
            <a:extLst>
              <a:ext uri="{FF2B5EF4-FFF2-40B4-BE49-F238E27FC236}">
                <a16:creationId xmlns:a16="http://schemas.microsoft.com/office/drawing/2014/main" id="{120905FA-1A17-417D-9B5D-AE83AA9BC783}"/>
              </a:ext>
            </a:extLst>
          </p:cNvPr>
          <p:cNvGraphicFramePr>
            <a:graphicFrameLocks noGrp="1"/>
          </p:cNvGraphicFramePr>
          <p:nvPr>
            <p:extLst>
              <p:ext uri="{D42A27DB-BD31-4B8C-83A1-F6EECF244321}">
                <p14:modId xmlns:p14="http://schemas.microsoft.com/office/powerpoint/2010/main" val="926140165"/>
              </p:ext>
            </p:extLst>
          </p:nvPr>
        </p:nvGraphicFramePr>
        <p:xfrm>
          <a:off x="377910" y="1156954"/>
          <a:ext cx="4356359" cy="2585447"/>
        </p:xfrm>
        <a:graphic>
          <a:graphicData uri="http://schemas.openxmlformats.org/drawingml/2006/table">
            <a:tbl>
              <a:tblPr firstRow="1" bandRow="1">
                <a:tableStyleId>{5C22544A-7EE6-4342-B048-85BDC9FD1C3A}</a:tableStyleId>
              </a:tblPr>
              <a:tblGrid>
                <a:gridCol w="1978919">
                  <a:extLst>
                    <a:ext uri="{9D8B030D-6E8A-4147-A177-3AD203B41FA5}">
                      <a16:colId xmlns:a16="http://schemas.microsoft.com/office/drawing/2014/main" val="1243760484"/>
                    </a:ext>
                  </a:extLst>
                </a:gridCol>
                <a:gridCol w="2377440">
                  <a:extLst>
                    <a:ext uri="{9D8B030D-6E8A-4147-A177-3AD203B41FA5}">
                      <a16:colId xmlns:a16="http://schemas.microsoft.com/office/drawing/2014/main" val="3109175268"/>
                    </a:ext>
                  </a:extLst>
                </a:gridCol>
              </a:tblGrid>
              <a:tr h="338314">
                <a:tc>
                  <a:txBody>
                    <a:bodyPr/>
                    <a:lstStyle/>
                    <a:p>
                      <a:pPr marL="0" algn="ctr" defTabSz="685800" rtl="0" eaLnBrk="1" latinLnBrk="0" hangingPunct="1">
                        <a:lnSpc>
                          <a:spcPct val="100000"/>
                        </a:lnSpc>
                      </a:pPr>
                      <a:r>
                        <a:rPr lang="zh-CN" altLang="en-US" sz="1400" b="1" i="0" u="none" strike="noStrike" cap="none" dirty="0">
                          <a:solidFill>
                            <a:schemeClr val="lt1"/>
                          </a:solidFill>
                          <a:effectLst/>
                          <a:latin typeface="+mn-lt"/>
                          <a:ea typeface="+mn-ea"/>
                          <a:cs typeface="+mn-cs"/>
                          <a:sym typeface="Arial"/>
                        </a:rPr>
                        <a:t>属性</a:t>
                      </a:r>
                      <a:r>
                        <a:rPr lang="en-US" altLang="zh-CN" sz="1400" b="1" i="0" u="none" strike="noStrike" cap="none" dirty="0">
                          <a:solidFill>
                            <a:schemeClr val="lt1"/>
                          </a:solidFill>
                          <a:effectLst/>
                          <a:latin typeface="+mn-lt"/>
                          <a:ea typeface="+mn-ea"/>
                          <a:cs typeface="+mn-cs"/>
                          <a:sym typeface="Arial"/>
                        </a:rPr>
                        <a:t>/</a:t>
                      </a:r>
                      <a:r>
                        <a:rPr lang="zh-CN" altLang="en-US" sz="1500" b="1" kern="1200" dirty="0">
                          <a:solidFill>
                            <a:schemeClr val="lt1"/>
                          </a:solidFill>
                          <a:latin typeface="+mn-lt"/>
                          <a:ea typeface="+mn-ea"/>
                          <a:cs typeface="+mn-cs"/>
                        </a:rPr>
                        <a:t>方法</a:t>
                      </a:r>
                    </a:p>
                  </a:txBody>
                  <a:tcPr/>
                </a:tc>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作用</a:t>
                      </a:r>
                    </a:p>
                  </a:txBody>
                  <a:tcPr/>
                </a:tc>
                <a:extLst>
                  <a:ext uri="{0D108BD9-81ED-4DB2-BD59-A6C34878D82A}">
                    <a16:rowId xmlns:a16="http://schemas.microsoft.com/office/drawing/2014/main" val="3583985607"/>
                  </a:ext>
                </a:extLst>
              </a:tr>
              <a:tr h="267030">
                <a:tc>
                  <a:txBody>
                    <a:bodyPr/>
                    <a:lstStyle/>
                    <a:p>
                      <a:pPr algn="l"/>
                      <a:r>
                        <a:rPr lang="en-US" dirty="0" err="1">
                          <a:effectLst/>
                          <a:latin typeface="Microsoft YaHei" panose="020B0503020204020204" pitchFamily="34" charset="-122"/>
                          <a:ea typeface="Microsoft YaHei" panose="020B0503020204020204" pitchFamily="34" charset="-122"/>
                        </a:rPr>
                        <a:t>e.target</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返回触发事件的对象</a:t>
                      </a:r>
                      <a:endParaRPr lang="zh-CN" altLang="en-US" dirty="0">
                        <a:effectLst/>
                      </a:endParaRPr>
                    </a:p>
                  </a:txBody>
                  <a:tcPr marL="88900" marR="88900" marT="50800" marB="50800" anchor="ctr"/>
                </a:tc>
                <a:extLst>
                  <a:ext uri="{0D108BD9-81ED-4DB2-BD59-A6C34878D82A}">
                    <a16:rowId xmlns:a16="http://schemas.microsoft.com/office/drawing/2014/main" val="3266981180"/>
                  </a:ext>
                </a:extLst>
              </a:tr>
              <a:tr h="251328">
                <a:tc>
                  <a:txBody>
                    <a:bodyPr/>
                    <a:lstStyle/>
                    <a:p>
                      <a:pPr algn="l"/>
                      <a:r>
                        <a:rPr lang="en-US" sz="1400" b="0" i="0" u="none" strike="noStrike" cap="none" dirty="0" err="1">
                          <a:solidFill>
                            <a:schemeClr val="dk1"/>
                          </a:solidFill>
                          <a:effectLst/>
                          <a:latin typeface="Microsoft YaHei" panose="020B0503020204020204" pitchFamily="34" charset="-122"/>
                          <a:ea typeface="Microsoft YaHei" panose="020B0503020204020204" pitchFamily="34" charset="-122"/>
                          <a:cs typeface="+mn-cs"/>
                          <a:sym typeface="Arial"/>
                        </a:rPr>
                        <a:t>e.srcElement</a:t>
                      </a:r>
                      <a:endPar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endParaRPr>
                    </a:p>
                  </a:txBody>
                  <a:tcPr marL="82550" marR="82550" marT="38100" marB="38100" anchor="ctr"/>
                </a:tc>
                <a:tc>
                  <a:txBody>
                    <a:bodyPr/>
                    <a:lstStyle/>
                    <a:p>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返回触发事件的对象</a:t>
                      </a:r>
                    </a:p>
                  </a:txBody>
                  <a:tcPr marL="82550" marR="82550" marT="38100" marB="38100" anchor="ctr"/>
                </a:tc>
                <a:extLst>
                  <a:ext uri="{0D108BD9-81ED-4DB2-BD59-A6C34878D82A}">
                    <a16:rowId xmlns:a16="http://schemas.microsoft.com/office/drawing/2014/main" val="3008685411"/>
                  </a:ext>
                </a:extLst>
              </a:tr>
              <a:tr h="335841">
                <a:tc>
                  <a:txBody>
                    <a:bodyPr/>
                    <a:lstStyle/>
                    <a:p>
                      <a:pPr algn="l"/>
                      <a:r>
                        <a:rPr lang="en-US" dirty="0" err="1">
                          <a:effectLst/>
                          <a:latin typeface="Microsoft YaHei" panose="020B0503020204020204" pitchFamily="34" charset="-122"/>
                          <a:ea typeface="Microsoft YaHei" panose="020B0503020204020204" pitchFamily="34" charset="-122"/>
                        </a:rPr>
                        <a:t>e.type</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返回事件的类型</a:t>
                      </a:r>
                      <a:endParaRPr lang="zh-CN" altLang="en-US" dirty="0">
                        <a:effectLst/>
                      </a:endParaRPr>
                    </a:p>
                  </a:txBody>
                  <a:tcPr marL="88900" marR="88900" marT="50800" marB="50800" anchor="ctr"/>
                </a:tc>
                <a:extLst>
                  <a:ext uri="{0D108BD9-81ED-4DB2-BD59-A6C34878D82A}">
                    <a16:rowId xmlns:a16="http://schemas.microsoft.com/office/drawing/2014/main" val="4181161500"/>
                  </a:ext>
                </a:extLst>
              </a:tr>
              <a:tr h="233680">
                <a:tc>
                  <a:txBody>
                    <a:bodyPr/>
                    <a:lstStyle/>
                    <a:p>
                      <a:pPr algn="l"/>
                      <a:r>
                        <a:rPr lang="en-US" sz="1400" b="0" i="0" u="none" strike="noStrike" cap="none" dirty="0" err="1">
                          <a:solidFill>
                            <a:schemeClr val="dk1"/>
                          </a:solidFill>
                          <a:effectLst/>
                          <a:latin typeface="Microsoft YaHei" panose="020B0503020204020204" pitchFamily="34" charset="-122"/>
                          <a:ea typeface="Microsoft YaHei" panose="020B0503020204020204" pitchFamily="34" charset="-122"/>
                          <a:cs typeface="+mn-cs"/>
                          <a:sym typeface="Arial"/>
                        </a:rPr>
                        <a:t>e.stopPropagation</a:t>
                      </a:r>
                      <a:r>
                        <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a:t>
                      </a:r>
                    </a:p>
                  </a:txBody>
                  <a:tcPr marL="88900" marR="88900" marT="50800" marB="50800" anchor="ctr"/>
                </a:tc>
                <a:tc>
                  <a:txBody>
                    <a:bodyPr/>
                    <a:lstStyle/>
                    <a:p>
                      <a:pPr algn="l"/>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阻止事件冒泡</a:t>
                      </a:r>
                    </a:p>
                  </a:txBody>
                  <a:tcPr marL="88900" marR="88900" marT="50800" marB="50800" anchor="ctr"/>
                </a:tc>
                <a:extLst>
                  <a:ext uri="{0D108BD9-81ED-4DB2-BD59-A6C34878D82A}">
                    <a16:rowId xmlns:a16="http://schemas.microsoft.com/office/drawing/2014/main" val="3654322059"/>
                  </a:ext>
                </a:extLst>
              </a:tr>
              <a:tr h="308495">
                <a:tc>
                  <a:txBody>
                    <a:bodyPr/>
                    <a:lstStyle/>
                    <a:p>
                      <a:pPr algn="l"/>
                      <a:r>
                        <a:rPr lang="en-US" altLang="zh-CN" sz="1400" b="0" i="0" u="none" strike="noStrike" cap="none" dirty="0" err="1">
                          <a:solidFill>
                            <a:schemeClr val="dk1"/>
                          </a:solidFill>
                          <a:effectLst/>
                          <a:latin typeface="Microsoft YaHei" panose="020B0503020204020204" pitchFamily="34" charset="-122"/>
                          <a:ea typeface="Microsoft YaHei" panose="020B0503020204020204" pitchFamily="34" charset="-122"/>
                          <a:cs typeface="+mn-cs"/>
                          <a:sym typeface="Arial"/>
                        </a:rPr>
                        <a:t>e.cancelBubble</a:t>
                      </a:r>
                      <a:endPar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endParaRPr>
                    </a:p>
                  </a:txBody>
                  <a:tcPr marL="88900" marR="88900" marT="50800" marB="50800" anchor="ctr"/>
                </a:tc>
                <a:tc>
                  <a:txBody>
                    <a:bodyPr/>
                    <a:lstStyle/>
                    <a:p>
                      <a:pPr algn="l"/>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阻止事件冒泡</a:t>
                      </a:r>
                    </a:p>
                  </a:txBody>
                  <a:tcPr marL="88900" marR="88900" marT="50800" marB="50800" anchor="ctr"/>
                </a:tc>
                <a:extLst>
                  <a:ext uri="{0D108BD9-81ED-4DB2-BD59-A6C34878D82A}">
                    <a16:rowId xmlns:a16="http://schemas.microsoft.com/office/drawing/2014/main" val="1944867045"/>
                  </a:ext>
                </a:extLst>
              </a:tr>
              <a:tr h="242916">
                <a:tc>
                  <a:txBody>
                    <a:bodyPr/>
                    <a:lstStyle/>
                    <a:p>
                      <a:pPr algn="l"/>
                      <a:r>
                        <a:rPr lang="en-US" altLang="zh-CN" sz="1400" b="0" i="0" u="none" strike="noStrike" cap="none" dirty="0" err="1">
                          <a:solidFill>
                            <a:schemeClr val="dk1"/>
                          </a:solidFill>
                          <a:effectLst/>
                          <a:latin typeface="Microsoft YaHei" panose="020B0503020204020204" pitchFamily="34" charset="-122"/>
                          <a:ea typeface="Microsoft YaHei" panose="020B0503020204020204" pitchFamily="34" charset="-122"/>
                          <a:cs typeface="+mn-cs"/>
                          <a:sym typeface="Arial"/>
                        </a:rPr>
                        <a:t>e.preventDefault</a:t>
                      </a:r>
                      <a:r>
                        <a:rPr lang="en-US" altLang="zh-CN"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a:t>
                      </a:r>
                      <a:endPar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endParaRPr>
                    </a:p>
                  </a:txBody>
                  <a:tcPr marL="88900" marR="88900" marT="50800" marB="50800" anchor="ctr"/>
                </a:tc>
                <a:tc>
                  <a:txBody>
                    <a:bodyPr/>
                    <a:lstStyle/>
                    <a:p>
                      <a:pPr algn="l"/>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阻止默认事件（默认行为）</a:t>
                      </a:r>
                    </a:p>
                  </a:txBody>
                  <a:tcPr marL="88900" marR="88900" marT="50800" marB="50800" anchor="ctr"/>
                </a:tc>
                <a:extLst>
                  <a:ext uri="{0D108BD9-81ED-4DB2-BD59-A6C34878D82A}">
                    <a16:rowId xmlns:a16="http://schemas.microsoft.com/office/drawing/2014/main" val="2120449188"/>
                  </a:ext>
                </a:extLst>
              </a:tr>
              <a:tr h="361892">
                <a:tc>
                  <a:txBody>
                    <a:bodyPr/>
                    <a:lstStyle/>
                    <a:p>
                      <a:pPr algn="l"/>
                      <a:r>
                        <a:rPr lang="en-US" altLang="zh-CN" sz="1400" b="0" i="0" u="none" strike="noStrike" cap="none" dirty="0" err="1">
                          <a:solidFill>
                            <a:schemeClr val="dk1"/>
                          </a:solidFill>
                          <a:effectLst/>
                          <a:latin typeface="Microsoft YaHei" panose="020B0503020204020204" pitchFamily="34" charset="-122"/>
                          <a:ea typeface="Microsoft YaHei" panose="020B0503020204020204" pitchFamily="34" charset="-122"/>
                          <a:cs typeface="+mn-cs"/>
                          <a:sym typeface="Arial"/>
                        </a:rPr>
                        <a:t>e.returnValue</a:t>
                      </a:r>
                      <a:endPar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endParaRPr>
                    </a:p>
                  </a:txBody>
                  <a:tcPr marL="88900" marR="88900" marT="50800" marB="50800" anchor="ctr"/>
                </a:tc>
                <a:tc>
                  <a:txBody>
                    <a:bodyPr/>
                    <a:lstStyle/>
                    <a:p>
                      <a:pPr algn="l"/>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阻止默认事件（默认行为）</a:t>
                      </a:r>
                    </a:p>
                  </a:txBody>
                  <a:tcPr marL="88900" marR="88900" marT="50800" marB="50800" anchor="ctr"/>
                </a:tc>
                <a:extLst>
                  <a:ext uri="{0D108BD9-81ED-4DB2-BD59-A6C34878D82A}">
                    <a16:rowId xmlns:a16="http://schemas.microsoft.com/office/drawing/2014/main" val="3240301465"/>
                  </a:ext>
                </a:extLst>
              </a:tr>
            </a:tbl>
          </a:graphicData>
        </a:graphic>
      </p:graphicFrame>
      <p:sp>
        <p:nvSpPr>
          <p:cNvPr id="2" name="矩形 1">
            <a:extLst>
              <a:ext uri="{FF2B5EF4-FFF2-40B4-BE49-F238E27FC236}">
                <a16:creationId xmlns:a16="http://schemas.microsoft.com/office/drawing/2014/main" id="{697A14DA-AC79-4D87-876D-5E39AD53C0A5}"/>
              </a:ext>
            </a:extLst>
          </p:cNvPr>
          <p:cNvSpPr/>
          <p:nvPr/>
        </p:nvSpPr>
        <p:spPr>
          <a:xfrm>
            <a:off x="270089" y="4064605"/>
            <a:ext cx="4572000" cy="830997"/>
          </a:xfrm>
          <a:prstGeom prst="rect">
            <a:avLst/>
          </a:prstGeom>
          <a:solidFill>
            <a:schemeClr val="tx1">
              <a:lumMod val="85000"/>
              <a:lumOff val="15000"/>
            </a:schemeClr>
          </a:solidFill>
        </p:spPr>
        <p:txBody>
          <a:bodyPr>
            <a:spAutoFit/>
          </a:bodyPr>
          <a:lstStyle/>
          <a:p>
            <a:r>
              <a:rPr lang="en-US" altLang="zh-CN" sz="1200" dirty="0">
                <a:solidFill>
                  <a:srgbClr val="E06C75"/>
                </a:solidFill>
                <a:latin typeface="Consolas" panose="020B0609020204030204" pitchFamily="49" charset="0"/>
              </a:rPr>
              <a:t>child1</a:t>
            </a:r>
            <a:r>
              <a:rPr lang="en-US" altLang="zh-CN" sz="1200" dirty="0">
                <a:solidFill>
                  <a:srgbClr val="ABB2BF"/>
                </a:solidFill>
                <a:latin typeface="Consolas" panose="020B0609020204030204" pitchFamily="49" charset="0"/>
              </a:rPr>
              <a:t>.</a:t>
            </a:r>
            <a:r>
              <a:rPr lang="en-US" altLang="zh-CN" sz="1200" dirty="0">
                <a:solidFill>
                  <a:srgbClr val="61AFEF"/>
                </a:solidFill>
                <a:latin typeface="Consolas" panose="020B0609020204030204" pitchFamily="49" charset="0"/>
              </a:rPr>
              <a:t>addEventListener</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a:t>
            </a:r>
            <a:r>
              <a:rPr lang="en-US" altLang="zh-CN" sz="1200" dirty="0" err="1">
                <a:solidFill>
                  <a:srgbClr val="98C379"/>
                </a:solidFill>
                <a:latin typeface="Consolas" panose="020B0609020204030204" pitchFamily="49" charset="0"/>
              </a:rPr>
              <a:t>click'</a:t>
            </a:r>
            <a:r>
              <a:rPr lang="en-US" altLang="zh-CN" sz="1200" dirty="0" err="1">
                <a:solidFill>
                  <a:srgbClr val="ABB2BF"/>
                </a:solidFill>
                <a:latin typeface="Consolas" panose="020B0609020204030204" pitchFamily="49" charset="0"/>
              </a:rPr>
              <a:t>,</a:t>
            </a:r>
            <a:r>
              <a:rPr lang="en-US" altLang="zh-CN" sz="1200" dirty="0" err="1">
                <a:solidFill>
                  <a:srgbClr val="C678DD"/>
                </a:solidFill>
                <a:latin typeface="Consolas" panose="020B0609020204030204" pitchFamily="49" charset="0"/>
              </a:rPr>
              <a:t>function</a:t>
            </a:r>
            <a:r>
              <a:rPr lang="en-US" altLang="zh-CN" sz="1200" dirty="0">
                <a:solidFill>
                  <a:srgbClr val="ABB2BF"/>
                </a:solidFill>
                <a:latin typeface="Consolas" panose="020B0609020204030204" pitchFamily="49" charset="0"/>
              </a:rPr>
              <a:t> </a:t>
            </a:r>
            <a:r>
              <a:rPr lang="en-US" altLang="zh-CN" sz="1200" dirty="0">
                <a:solidFill>
                  <a:srgbClr val="61AFEF"/>
                </a:solidFill>
                <a:latin typeface="Consolas" panose="020B0609020204030204" pitchFamily="49" charset="0"/>
              </a:rPr>
              <a:t>fn1</a:t>
            </a:r>
            <a:r>
              <a:rPr lang="en-US" altLang="zh-CN" sz="1200" dirty="0">
                <a:solidFill>
                  <a:srgbClr val="ABB2BF"/>
                </a:solidFill>
                <a:latin typeface="Consolas" panose="020B0609020204030204" pitchFamily="49" charset="0"/>
              </a:rPr>
              <a:t>(</a:t>
            </a:r>
            <a:r>
              <a:rPr lang="en-US" altLang="zh-CN" sz="1200" i="1" dirty="0">
                <a:solidFill>
                  <a:srgbClr val="E06C75"/>
                </a:solidFill>
                <a:latin typeface="Consolas" panose="020B0609020204030204" pitchFamily="49" charset="0"/>
              </a:rPr>
              <a:t>e</a:t>
            </a:r>
            <a:r>
              <a:rPr lang="en-US" altLang="zh-CN" sz="1200" dirty="0">
                <a:solidFill>
                  <a:srgbClr val="ABB2BF"/>
                </a:solidFill>
                <a:latin typeface="Consolas" panose="020B0609020204030204" pitchFamily="49" charset="0"/>
              </a:rPr>
              <a:t>){</a:t>
            </a:r>
          </a:p>
          <a:p>
            <a:r>
              <a:rPr lang="en-US" altLang="zh-CN" sz="1200" dirty="0">
                <a:solidFill>
                  <a:srgbClr val="E06C75"/>
                </a:solidFill>
                <a:latin typeface="Consolas" panose="020B0609020204030204" pitchFamily="49" charset="0"/>
              </a:rPr>
              <a:t>    console</a:t>
            </a:r>
            <a:r>
              <a:rPr lang="en-US" altLang="zh-CN" sz="1200" dirty="0">
                <a:solidFill>
                  <a:srgbClr val="ABB2BF"/>
                </a:solidFill>
                <a:latin typeface="Consolas" panose="020B0609020204030204" pitchFamily="49" charset="0"/>
              </a:rPr>
              <a:t>.</a:t>
            </a:r>
            <a:r>
              <a:rPr lang="en-US" altLang="zh-CN" sz="1200" dirty="0">
                <a:solidFill>
                  <a:srgbClr val="61AFEF"/>
                </a:solidFill>
                <a:latin typeface="Consolas" panose="020B0609020204030204" pitchFamily="49" charset="0"/>
              </a:rPr>
              <a:t>log</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a:t>
            </a:r>
            <a:r>
              <a:rPr lang="zh-CN" altLang="en-US" sz="1200" dirty="0">
                <a:solidFill>
                  <a:srgbClr val="98C379"/>
                </a:solidFill>
                <a:latin typeface="Consolas" panose="020B0609020204030204" pitchFamily="49" charset="0"/>
              </a:rPr>
              <a:t>儿子</a:t>
            </a:r>
            <a:r>
              <a:rPr lang="en-US" altLang="zh-CN" sz="1200" dirty="0">
                <a:solidFill>
                  <a:srgbClr val="98C379"/>
                </a:solidFill>
                <a:latin typeface="Consolas" panose="020B0609020204030204" pitchFamily="49" charset="0"/>
              </a:rPr>
              <a:t>’</a:t>
            </a:r>
            <a:r>
              <a:rPr lang="en-US" altLang="zh-CN" sz="1200" dirty="0">
                <a:solidFill>
                  <a:srgbClr val="ABB2BF"/>
                </a:solidFill>
                <a:latin typeface="Consolas" panose="020B0609020204030204" pitchFamily="49" charset="0"/>
              </a:rPr>
              <a:t>);</a:t>
            </a:r>
          </a:p>
          <a:p>
            <a:r>
              <a:rPr lang="en-US" altLang="zh-CN" sz="1200" i="1" dirty="0">
                <a:solidFill>
                  <a:srgbClr val="E06C75"/>
                </a:solidFill>
                <a:latin typeface="Consolas" panose="020B0609020204030204" pitchFamily="49" charset="0"/>
              </a:rPr>
              <a:t>    </a:t>
            </a:r>
            <a:r>
              <a:rPr lang="en-US" altLang="zh-CN" sz="1200" i="1" dirty="0" err="1">
                <a:solidFill>
                  <a:srgbClr val="E06C75"/>
                </a:solidFill>
                <a:latin typeface="Consolas" panose="020B0609020204030204" pitchFamily="49" charset="0"/>
              </a:rPr>
              <a:t>e</a:t>
            </a:r>
            <a:r>
              <a:rPr lang="en-US" altLang="zh-CN" sz="1200" dirty="0" err="1">
                <a:solidFill>
                  <a:srgbClr val="ABB2BF"/>
                </a:solidFill>
                <a:latin typeface="Consolas" panose="020B0609020204030204" pitchFamily="49" charset="0"/>
              </a:rPr>
              <a:t>.</a:t>
            </a:r>
            <a:r>
              <a:rPr lang="en-US" altLang="zh-CN" sz="1200" dirty="0" err="1">
                <a:solidFill>
                  <a:srgbClr val="61AFEF"/>
                </a:solidFill>
                <a:latin typeface="Consolas" panose="020B0609020204030204" pitchFamily="49" charset="0"/>
              </a:rPr>
              <a:t>stopPropagation</a:t>
            </a:r>
            <a:r>
              <a:rPr lang="en-US" altLang="zh-CN" sz="1200" dirty="0">
                <a:solidFill>
                  <a:srgbClr val="ABB2BF"/>
                </a:solidFill>
                <a:latin typeface="Consolas" panose="020B0609020204030204" pitchFamily="49" charset="0"/>
              </a:rPr>
              <a:t>();</a:t>
            </a:r>
          </a:p>
          <a:p>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false</a:t>
            </a:r>
            <a:r>
              <a:rPr lang="en-US" altLang="zh-CN" sz="1200" dirty="0">
                <a:solidFill>
                  <a:srgbClr val="ABB2BF"/>
                </a:solidFill>
                <a:latin typeface="Consolas" panose="020B0609020204030204" pitchFamily="49" charset="0"/>
              </a:rPr>
              <a:t>)</a:t>
            </a:r>
          </a:p>
        </p:txBody>
      </p:sp>
      <p:sp>
        <p:nvSpPr>
          <p:cNvPr id="8" name="文本框 7">
            <a:extLst>
              <a:ext uri="{FF2B5EF4-FFF2-40B4-BE49-F238E27FC236}">
                <a16:creationId xmlns:a16="http://schemas.microsoft.com/office/drawing/2014/main" id="{2A5A31A9-50F2-416B-B4E9-48CDDAA05EB4}"/>
              </a:ext>
            </a:extLst>
          </p:cNvPr>
          <p:cNvSpPr txBox="1"/>
          <p:nvPr/>
        </p:nvSpPr>
        <p:spPr>
          <a:xfrm>
            <a:off x="5116772" y="696906"/>
            <a:ext cx="1888659" cy="400110"/>
          </a:xfrm>
          <a:prstGeom prst="rect">
            <a:avLst/>
          </a:prstGeom>
          <a:noFill/>
        </p:spPr>
        <p:txBody>
          <a:bodyPr wrap="none" rtlCol="0">
            <a:spAutoFit/>
          </a:bodyPr>
          <a:lstStyle/>
          <a:p>
            <a:r>
              <a:rPr kumimoji="1" lang="zh-CN" altLang="en-US" sz="2000" b="1" dirty="0">
                <a:latin typeface="Microsoft YaHei" panose="020B0503020204020204" pitchFamily="34" charset="-122"/>
                <a:ea typeface="Microsoft YaHei" panose="020B0503020204020204" pitchFamily="34" charset="-122"/>
              </a:rPr>
              <a:t>常用</a:t>
            </a:r>
            <a:r>
              <a:rPr kumimoji="1" lang="en-US" altLang="zh-CN" sz="2000" b="1" dirty="0">
                <a:latin typeface="Microsoft YaHei" panose="020B0503020204020204" pitchFamily="34" charset="-122"/>
                <a:ea typeface="Microsoft YaHei" panose="020B0503020204020204" pitchFamily="34" charset="-122"/>
              </a:rPr>
              <a:t>DOM</a:t>
            </a:r>
            <a:r>
              <a:rPr kumimoji="1" lang="zh-CN" altLang="en-US" sz="2000" b="1" dirty="0">
                <a:latin typeface="Microsoft YaHei" panose="020B0503020204020204" pitchFamily="34" charset="-122"/>
                <a:ea typeface="Microsoft YaHei" panose="020B0503020204020204" pitchFamily="34" charset="-122"/>
              </a:rPr>
              <a:t>事件</a:t>
            </a:r>
            <a:endParaRPr kumimoji="1" lang="zh-CN" altLang="en-US" sz="2000" b="1" baseline="30000" dirty="0">
              <a:latin typeface="Microsoft YaHei" panose="020B0503020204020204" pitchFamily="34" charset="-122"/>
              <a:ea typeface="Microsoft YaHei" panose="020B0503020204020204" pitchFamily="34" charset="-122"/>
            </a:endParaRPr>
          </a:p>
        </p:txBody>
      </p:sp>
      <p:graphicFrame>
        <p:nvGraphicFramePr>
          <p:cNvPr id="9" name="表格 8">
            <a:extLst>
              <a:ext uri="{FF2B5EF4-FFF2-40B4-BE49-F238E27FC236}">
                <a16:creationId xmlns:a16="http://schemas.microsoft.com/office/drawing/2014/main" id="{06E03D66-5BAD-41E0-B94D-8C4F3E8800AA}"/>
              </a:ext>
            </a:extLst>
          </p:cNvPr>
          <p:cNvGraphicFramePr>
            <a:graphicFrameLocks noGrp="1"/>
          </p:cNvGraphicFramePr>
          <p:nvPr>
            <p:extLst>
              <p:ext uri="{D42A27DB-BD31-4B8C-83A1-F6EECF244321}">
                <p14:modId xmlns:p14="http://schemas.microsoft.com/office/powerpoint/2010/main" val="4025707060"/>
              </p:ext>
            </p:extLst>
          </p:nvPr>
        </p:nvGraphicFramePr>
        <p:xfrm>
          <a:off x="5212227" y="1156953"/>
          <a:ext cx="3083875" cy="2585447"/>
        </p:xfrm>
        <a:graphic>
          <a:graphicData uri="http://schemas.openxmlformats.org/drawingml/2006/table">
            <a:tbl>
              <a:tblPr firstRow="1" bandRow="1">
                <a:tableStyleId>{5C22544A-7EE6-4342-B048-85BDC9FD1C3A}</a:tableStyleId>
              </a:tblPr>
              <a:tblGrid>
                <a:gridCol w="1538345">
                  <a:extLst>
                    <a:ext uri="{9D8B030D-6E8A-4147-A177-3AD203B41FA5}">
                      <a16:colId xmlns:a16="http://schemas.microsoft.com/office/drawing/2014/main" val="1243760484"/>
                    </a:ext>
                  </a:extLst>
                </a:gridCol>
                <a:gridCol w="1545530">
                  <a:extLst>
                    <a:ext uri="{9D8B030D-6E8A-4147-A177-3AD203B41FA5}">
                      <a16:colId xmlns:a16="http://schemas.microsoft.com/office/drawing/2014/main" val="3109175268"/>
                    </a:ext>
                  </a:extLst>
                </a:gridCol>
              </a:tblGrid>
              <a:tr h="338314">
                <a:tc>
                  <a:txBody>
                    <a:bodyPr/>
                    <a:lstStyle/>
                    <a:p>
                      <a:pPr marL="0" algn="ctr" defTabSz="685800" rtl="0" eaLnBrk="1" latinLnBrk="0" hangingPunct="1">
                        <a:lnSpc>
                          <a:spcPct val="100000"/>
                        </a:lnSpc>
                      </a:pPr>
                      <a:r>
                        <a:rPr lang="zh-CN" altLang="en-US" sz="1400" b="1" i="0" u="none" strike="noStrike" cap="none" dirty="0">
                          <a:solidFill>
                            <a:schemeClr val="lt1"/>
                          </a:solidFill>
                          <a:effectLst/>
                          <a:latin typeface="+mn-lt"/>
                          <a:ea typeface="+mn-ea"/>
                          <a:cs typeface="+mn-cs"/>
                          <a:sym typeface="Arial"/>
                        </a:rPr>
                        <a:t>属性</a:t>
                      </a:r>
                      <a:r>
                        <a:rPr lang="en-US" altLang="zh-CN" sz="1400" b="1" i="0" u="none" strike="noStrike" cap="none" dirty="0">
                          <a:solidFill>
                            <a:schemeClr val="lt1"/>
                          </a:solidFill>
                          <a:effectLst/>
                          <a:latin typeface="+mn-lt"/>
                          <a:ea typeface="+mn-ea"/>
                          <a:cs typeface="+mn-cs"/>
                          <a:sym typeface="Arial"/>
                        </a:rPr>
                        <a:t>/</a:t>
                      </a:r>
                      <a:r>
                        <a:rPr lang="zh-CN" altLang="en-US" sz="1500" b="1" kern="1200" dirty="0">
                          <a:solidFill>
                            <a:schemeClr val="lt1"/>
                          </a:solidFill>
                          <a:latin typeface="+mn-lt"/>
                          <a:ea typeface="+mn-ea"/>
                          <a:cs typeface="+mn-cs"/>
                        </a:rPr>
                        <a:t>方法</a:t>
                      </a:r>
                    </a:p>
                  </a:txBody>
                  <a:tcPr/>
                </a:tc>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作用</a:t>
                      </a:r>
                    </a:p>
                  </a:txBody>
                  <a:tcPr/>
                </a:tc>
                <a:extLst>
                  <a:ext uri="{0D108BD9-81ED-4DB2-BD59-A6C34878D82A}">
                    <a16:rowId xmlns:a16="http://schemas.microsoft.com/office/drawing/2014/main" val="3583985607"/>
                  </a:ext>
                </a:extLst>
              </a:tr>
              <a:tr h="267030">
                <a:tc>
                  <a:txBody>
                    <a:bodyPr/>
                    <a:lstStyle/>
                    <a:p>
                      <a:pPr algn="l"/>
                      <a:r>
                        <a:rPr lang="en-US" altLang="zh-CN" dirty="0">
                          <a:effectLst/>
                          <a:latin typeface="Microsoft YaHei" panose="020B0503020204020204" pitchFamily="34" charset="-122"/>
                          <a:ea typeface="Microsoft YaHei" panose="020B0503020204020204" pitchFamily="34" charset="-122"/>
                        </a:rPr>
                        <a:t>onclick</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当用户点击时</a:t>
                      </a:r>
                      <a:endParaRPr lang="zh-CN" altLang="en-US" dirty="0">
                        <a:effectLst/>
                      </a:endParaRPr>
                    </a:p>
                  </a:txBody>
                  <a:tcPr marL="88900" marR="88900" marT="50800" marB="50800" anchor="ctr"/>
                </a:tc>
                <a:extLst>
                  <a:ext uri="{0D108BD9-81ED-4DB2-BD59-A6C34878D82A}">
                    <a16:rowId xmlns:a16="http://schemas.microsoft.com/office/drawing/2014/main" val="3266981180"/>
                  </a:ext>
                </a:extLst>
              </a:tr>
              <a:tr h="251328">
                <a:tc>
                  <a:txBody>
                    <a:bodyPr/>
                    <a:lstStyle/>
                    <a:p>
                      <a:pPr algn="l"/>
                      <a:r>
                        <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onload </a:t>
                      </a:r>
                    </a:p>
                  </a:txBody>
                  <a:tcPr marL="82550" marR="82550" marT="38100" marB="38100" anchor="ctr"/>
                </a:tc>
                <a:tc>
                  <a:txBody>
                    <a:bodyPr/>
                    <a:lstStyle/>
                    <a:p>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用户进入</a:t>
                      </a:r>
                    </a:p>
                  </a:txBody>
                  <a:tcPr marL="82550" marR="82550" marT="38100" marB="38100" anchor="ctr"/>
                </a:tc>
                <a:extLst>
                  <a:ext uri="{0D108BD9-81ED-4DB2-BD59-A6C34878D82A}">
                    <a16:rowId xmlns:a16="http://schemas.microsoft.com/office/drawing/2014/main" val="3008685411"/>
                  </a:ext>
                </a:extLst>
              </a:tr>
              <a:tr h="335841">
                <a:tc>
                  <a:txBody>
                    <a:bodyPr/>
                    <a:lstStyle/>
                    <a:p>
                      <a:pPr algn="l"/>
                      <a:r>
                        <a:rPr lang="en-US" dirty="0" err="1">
                          <a:effectLst/>
                          <a:latin typeface="Microsoft YaHei" panose="020B0503020204020204" pitchFamily="34" charset="-122"/>
                          <a:ea typeface="Microsoft YaHei" panose="020B0503020204020204" pitchFamily="34" charset="-122"/>
                        </a:rPr>
                        <a:t>onunload</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用户离开</a:t>
                      </a:r>
                      <a:endParaRPr lang="zh-CN" altLang="en-US" dirty="0">
                        <a:effectLst/>
                      </a:endParaRPr>
                    </a:p>
                  </a:txBody>
                  <a:tcPr marL="88900" marR="88900" marT="50800" marB="50800" anchor="ctr"/>
                </a:tc>
                <a:extLst>
                  <a:ext uri="{0D108BD9-81ED-4DB2-BD59-A6C34878D82A}">
                    <a16:rowId xmlns:a16="http://schemas.microsoft.com/office/drawing/2014/main" val="4181161500"/>
                  </a:ext>
                </a:extLst>
              </a:tr>
              <a:tr h="233680">
                <a:tc>
                  <a:txBody>
                    <a:bodyPr/>
                    <a:lstStyle/>
                    <a:p>
                      <a:pPr algn="l"/>
                      <a:r>
                        <a:rPr lang="en-US" sz="1400" b="0" i="0" u="none" strike="noStrike" cap="none" dirty="0" err="1">
                          <a:solidFill>
                            <a:schemeClr val="dk1"/>
                          </a:solidFill>
                          <a:effectLst/>
                          <a:latin typeface="Microsoft YaHei" panose="020B0503020204020204" pitchFamily="34" charset="-122"/>
                          <a:ea typeface="Microsoft YaHei" panose="020B0503020204020204" pitchFamily="34" charset="-122"/>
                          <a:cs typeface="+mn-cs"/>
                          <a:sym typeface="Arial"/>
                        </a:rPr>
                        <a:t>onmouseover</a:t>
                      </a:r>
                      <a:endPar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endParaRPr>
                    </a:p>
                  </a:txBody>
                  <a:tcPr marL="88900" marR="88900" marT="50800" marB="50800" anchor="ctr"/>
                </a:tc>
                <a:tc>
                  <a:txBody>
                    <a:bodyPr/>
                    <a:lstStyle/>
                    <a:p>
                      <a:pPr algn="l"/>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鼠标移入</a:t>
                      </a:r>
                    </a:p>
                  </a:txBody>
                  <a:tcPr marL="88900" marR="88900" marT="50800" marB="50800" anchor="ctr"/>
                </a:tc>
                <a:extLst>
                  <a:ext uri="{0D108BD9-81ED-4DB2-BD59-A6C34878D82A}">
                    <a16:rowId xmlns:a16="http://schemas.microsoft.com/office/drawing/2014/main" val="3654322059"/>
                  </a:ext>
                </a:extLst>
              </a:tr>
              <a:tr h="308495">
                <a:tc>
                  <a:txBody>
                    <a:bodyPr/>
                    <a:lstStyle/>
                    <a:p>
                      <a:pPr algn="l"/>
                      <a:r>
                        <a:rPr lang="en-US" altLang="zh-CN" sz="1400" b="0" i="0" u="none" strike="noStrike" cap="none" dirty="0" err="1">
                          <a:solidFill>
                            <a:schemeClr val="dk1"/>
                          </a:solidFill>
                          <a:effectLst/>
                          <a:latin typeface="Microsoft YaHei" panose="020B0503020204020204" pitchFamily="34" charset="-122"/>
                          <a:ea typeface="Microsoft YaHei" panose="020B0503020204020204" pitchFamily="34" charset="-122"/>
                          <a:cs typeface="+mn-cs"/>
                          <a:sym typeface="Arial"/>
                        </a:rPr>
                        <a:t>onmouseout</a:t>
                      </a:r>
                      <a:endPar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endParaRPr>
                    </a:p>
                  </a:txBody>
                  <a:tcPr marL="88900" marR="88900" marT="50800" marB="50800" anchor="ctr"/>
                </a:tc>
                <a:tc>
                  <a:txBody>
                    <a:bodyPr/>
                    <a:lstStyle/>
                    <a:p>
                      <a:pPr algn="l"/>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鼠标移出</a:t>
                      </a:r>
                    </a:p>
                  </a:txBody>
                  <a:tcPr marL="88900" marR="88900" marT="50800" marB="50800" anchor="ctr"/>
                </a:tc>
                <a:extLst>
                  <a:ext uri="{0D108BD9-81ED-4DB2-BD59-A6C34878D82A}">
                    <a16:rowId xmlns:a16="http://schemas.microsoft.com/office/drawing/2014/main" val="1944867045"/>
                  </a:ext>
                </a:extLst>
              </a:tr>
              <a:tr h="242916">
                <a:tc>
                  <a:txBody>
                    <a:bodyPr/>
                    <a:lstStyle/>
                    <a:p>
                      <a:pPr algn="l"/>
                      <a:r>
                        <a:rPr lang="en-US" altLang="zh-CN" sz="1400" b="0" i="0" u="none" strike="noStrike" cap="none" dirty="0" err="1">
                          <a:solidFill>
                            <a:schemeClr val="dk1"/>
                          </a:solidFill>
                          <a:effectLst/>
                          <a:latin typeface="Microsoft YaHei" panose="020B0503020204020204" pitchFamily="34" charset="-122"/>
                          <a:ea typeface="Microsoft YaHei" panose="020B0503020204020204" pitchFamily="34" charset="-122"/>
                          <a:cs typeface="+mn-cs"/>
                          <a:sym typeface="Arial"/>
                        </a:rPr>
                        <a:t>onmousedown</a:t>
                      </a:r>
                      <a:endPar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endParaRPr>
                    </a:p>
                  </a:txBody>
                  <a:tcPr marL="88900" marR="88900" marT="50800" marB="50800" anchor="ctr"/>
                </a:tc>
                <a:tc>
                  <a:txBody>
                    <a:bodyPr/>
                    <a:lstStyle/>
                    <a:p>
                      <a:pPr algn="l"/>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鼠标按下</a:t>
                      </a:r>
                    </a:p>
                  </a:txBody>
                  <a:tcPr marL="88900" marR="88900" marT="50800" marB="50800" anchor="ctr"/>
                </a:tc>
                <a:extLst>
                  <a:ext uri="{0D108BD9-81ED-4DB2-BD59-A6C34878D82A}">
                    <a16:rowId xmlns:a16="http://schemas.microsoft.com/office/drawing/2014/main" val="2120449188"/>
                  </a:ext>
                </a:extLst>
              </a:tr>
              <a:tr h="361892">
                <a:tc>
                  <a:txBody>
                    <a:bodyPr/>
                    <a:lstStyle/>
                    <a:p>
                      <a:pPr algn="l"/>
                      <a:r>
                        <a:rPr lang="en-US" altLang="zh-CN" sz="1400" b="0" i="0" u="none" strike="noStrike" cap="none" dirty="0" err="1">
                          <a:solidFill>
                            <a:schemeClr val="dk1"/>
                          </a:solidFill>
                          <a:effectLst/>
                          <a:latin typeface="Microsoft YaHei" panose="020B0503020204020204" pitchFamily="34" charset="-122"/>
                          <a:ea typeface="Microsoft YaHei" panose="020B0503020204020204" pitchFamily="34" charset="-122"/>
                          <a:cs typeface="+mn-cs"/>
                          <a:sym typeface="Arial"/>
                        </a:rPr>
                        <a:t>onmouseup</a:t>
                      </a:r>
                      <a:r>
                        <a:rPr lang="en-US" altLang="zh-CN"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 </a:t>
                      </a:r>
                      <a:endPar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endParaRPr>
                    </a:p>
                  </a:txBody>
                  <a:tcPr marL="88900" marR="88900" marT="50800" marB="50800" anchor="ctr"/>
                </a:tc>
                <a:tc>
                  <a:txBody>
                    <a:bodyPr/>
                    <a:lstStyle/>
                    <a:p>
                      <a:pPr algn="l"/>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鼠标抬起</a:t>
                      </a:r>
                    </a:p>
                  </a:txBody>
                  <a:tcPr marL="88900" marR="88900" marT="50800" marB="50800" anchor="ctr"/>
                </a:tc>
                <a:extLst>
                  <a:ext uri="{0D108BD9-81ED-4DB2-BD59-A6C34878D82A}">
                    <a16:rowId xmlns:a16="http://schemas.microsoft.com/office/drawing/2014/main" val="3240301465"/>
                  </a:ext>
                </a:extLst>
              </a:tr>
            </a:tbl>
          </a:graphicData>
        </a:graphic>
      </p:graphicFrame>
    </p:spTree>
    <p:extLst>
      <p:ext uri="{BB962C8B-B14F-4D97-AF65-F5344CB8AC3E}">
        <p14:creationId xmlns:p14="http://schemas.microsoft.com/office/powerpoint/2010/main" val="219704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ctrTitle"/>
          </p:nvPr>
        </p:nvSpPr>
        <p:spPr>
          <a:xfrm>
            <a:off x="988800" y="1368954"/>
            <a:ext cx="7166400" cy="1544675"/>
          </a:xfrm>
          <a:prstGeom prst="rect">
            <a:avLst/>
          </a:prstGeom>
        </p:spPr>
        <p:txBody>
          <a:bodyPr spcFirstLastPara="1" wrap="square" lIns="91425" tIns="91425" rIns="91425" bIns="91425" anchor="b" anchorCtr="0">
            <a:noAutofit/>
          </a:bodyPr>
          <a:lstStyle/>
          <a:p>
            <a:pPr lvl="0"/>
            <a:r>
              <a:rPr lang="zh-CN" altLang="en-US" b="1" dirty="0">
                <a:solidFill>
                  <a:schemeClr val="tx1"/>
                </a:solidFill>
                <a:latin typeface="微软雅黑" panose="020B0503020204020204" pitchFamily="34" charset="-122"/>
                <a:ea typeface="微软雅黑" panose="020B0503020204020204" pitchFamily="34" charset="-122"/>
              </a:rPr>
              <a:t>前后端交互</a:t>
            </a:r>
            <a:endParaRPr b="1" dirty="0">
              <a:solidFill>
                <a:schemeClr val="tx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A0B6336-9455-41C7-8FB5-392B0DAE1923}"/>
              </a:ext>
            </a:extLst>
          </p:cNvPr>
          <p:cNvPicPr>
            <a:picLocks noChangeAspect="1"/>
          </p:cNvPicPr>
          <p:nvPr/>
        </p:nvPicPr>
        <p:blipFill>
          <a:blip r:embed="rId3"/>
          <a:stretch>
            <a:fillRect/>
          </a:stretch>
        </p:blipFill>
        <p:spPr>
          <a:xfrm>
            <a:off x="39875" y="49696"/>
            <a:ext cx="2267538" cy="745434"/>
          </a:xfrm>
          <a:prstGeom prst="rect">
            <a:avLst/>
          </a:prstGeom>
        </p:spPr>
      </p:pic>
    </p:spTree>
    <p:extLst>
      <p:ext uri="{BB962C8B-B14F-4D97-AF65-F5344CB8AC3E}">
        <p14:creationId xmlns:p14="http://schemas.microsoft.com/office/powerpoint/2010/main" val="148899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2070850" cy="572700"/>
          </a:xfrm>
          <a:prstGeom prst="rect">
            <a:avLst/>
          </a:prstGeom>
        </p:spPr>
        <p:txBody>
          <a:bodyPr spcFirstLastPara="1" wrap="square" lIns="91425" tIns="91425" rIns="91425" bIns="91425" anchor="t" anchorCtr="0">
            <a:noAutofit/>
          </a:bodyPr>
          <a:lstStyle/>
          <a:p>
            <a:pPr lvl="0"/>
            <a:r>
              <a:rPr lang="en-US" altLang="zh-CN" b="1" dirty="0">
                <a:solidFill>
                  <a:srgbClr val="C00000"/>
                </a:solidFill>
                <a:latin typeface="微软雅黑" panose="020B0503020204020204" pitchFamily="34" charset="-122"/>
                <a:ea typeface="微软雅黑" panose="020B0503020204020204" pitchFamily="34" charset="-122"/>
              </a:rPr>
              <a:t>Web</a:t>
            </a:r>
            <a:r>
              <a:rPr lang="zh-CN" altLang="en-US" b="1" dirty="0">
                <a:solidFill>
                  <a:srgbClr val="C00000"/>
                </a:solidFill>
                <a:latin typeface="微软雅黑" panose="020B0503020204020204" pitchFamily="34" charset="-122"/>
                <a:ea typeface="微软雅黑" panose="020B0503020204020204" pitchFamily="34" charset="-122"/>
              </a:rPr>
              <a:t>应用</a:t>
            </a:r>
          </a:p>
        </p:txBody>
      </p:sp>
      <p:pic>
        <p:nvPicPr>
          <p:cNvPr id="4" name="图片 3">
            <a:extLst>
              <a:ext uri="{FF2B5EF4-FFF2-40B4-BE49-F238E27FC236}">
                <a16:creationId xmlns:a16="http://schemas.microsoft.com/office/drawing/2014/main" id="{D5D322A5-AEC6-48CE-BA93-58DFEF960F86}"/>
              </a:ext>
            </a:extLst>
          </p:cNvPr>
          <p:cNvPicPr>
            <a:picLocks noChangeAspect="1"/>
          </p:cNvPicPr>
          <p:nvPr/>
        </p:nvPicPr>
        <p:blipFill>
          <a:blip r:embed="rId3"/>
          <a:stretch>
            <a:fillRect/>
          </a:stretch>
        </p:blipFill>
        <p:spPr>
          <a:xfrm>
            <a:off x="1758142" y="2265421"/>
            <a:ext cx="5627716" cy="2878079"/>
          </a:xfrm>
          <a:prstGeom prst="rect">
            <a:avLst/>
          </a:prstGeom>
        </p:spPr>
      </p:pic>
      <p:sp>
        <p:nvSpPr>
          <p:cNvPr id="7" name="矩形 6">
            <a:extLst>
              <a:ext uri="{FF2B5EF4-FFF2-40B4-BE49-F238E27FC236}">
                <a16:creationId xmlns:a16="http://schemas.microsoft.com/office/drawing/2014/main" id="{19EF4CDF-A55F-4AFD-9276-8A37782971EB}"/>
              </a:ext>
            </a:extLst>
          </p:cNvPr>
          <p:cNvSpPr/>
          <p:nvPr/>
        </p:nvSpPr>
        <p:spPr>
          <a:xfrm>
            <a:off x="265026" y="696906"/>
            <a:ext cx="8425755" cy="1341073"/>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600" dirty="0">
                <a:solidFill>
                  <a:srgbClr val="C00000"/>
                </a:solidFill>
              </a:rPr>
              <a:t>web</a:t>
            </a:r>
            <a:r>
              <a:rPr lang="zh-CN" altLang="en-US" sz="1600" dirty="0">
                <a:solidFill>
                  <a:srgbClr val="C00000"/>
                </a:solidFill>
              </a:rPr>
              <a:t>服务器</a:t>
            </a:r>
            <a:r>
              <a:rPr lang="zh-CN" altLang="en-US" sz="1600" dirty="0"/>
              <a:t>：⼀般指像</a:t>
            </a:r>
            <a:r>
              <a:rPr lang="en-US" altLang="zh-CN" sz="1600" dirty="0" err="1"/>
              <a:t>nginx</a:t>
            </a:r>
            <a:r>
              <a:rPr lang="zh-CN" altLang="en-US" sz="1600" dirty="0"/>
              <a:t>，</a:t>
            </a:r>
            <a:r>
              <a:rPr lang="en-US" altLang="zh-CN" sz="1600" dirty="0"/>
              <a:t>apache</a:t>
            </a:r>
            <a:r>
              <a:rPr lang="zh-CN" altLang="en-US" sz="1600" dirty="0"/>
              <a:t>，</a:t>
            </a:r>
            <a:r>
              <a:rPr lang="en-US" altLang="zh-CN" sz="1600" dirty="0"/>
              <a:t>IIS</a:t>
            </a:r>
            <a:r>
              <a:rPr lang="zh-CN" altLang="en-US" sz="1600" dirty="0"/>
              <a:t>这类的服务器，他们⼀般只能解析静态资源</a:t>
            </a:r>
            <a:endParaRPr lang="en-US" altLang="zh-CN" sz="1600" dirty="0"/>
          </a:p>
          <a:p>
            <a:pPr marL="285750" indent="-285750">
              <a:lnSpc>
                <a:spcPct val="130000"/>
              </a:lnSpc>
              <a:buFont typeface="Arial" panose="020B0604020202020204" pitchFamily="34" charset="0"/>
              <a:buChar char="•"/>
            </a:pPr>
            <a:r>
              <a:rPr lang="zh-CN" altLang="en-US" sz="1600" dirty="0">
                <a:solidFill>
                  <a:srgbClr val="C00000"/>
                </a:solidFill>
              </a:rPr>
              <a:t>应⽤服务器</a:t>
            </a:r>
            <a:r>
              <a:rPr lang="zh-CN" altLang="en-US" sz="1600" dirty="0"/>
              <a:t>：⼀般指像</a:t>
            </a:r>
            <a:r>
              <a:rPr lang="en-US" altLang="zh-CN" sz="1600" dirty="0"/>
              <a:t>tomcat</a:t>
            </a:r>
            <a:r>
              <a:rPr lang="zh-CN" altLang="en-US" sz="1600" dirty="0"/>
              <a:t>，</a:t>
            </a:r>
            <a:r>
              <a:rPr lang="en-US" altLang="zh-CN" sz="1600" dirty="0"/>
              <a:t>jetty</a:t>
            </a:r>
            <a:r>
              <a:rPr lang="zh-CN" altLang="en-US" sz="1600" dirty="0"/>
              <a:t>，</a:t>
            </a:r>
            <a:r>
              <a:rPr lang="en-US" altLang="zh-CN" sz="1600" dirty="0"/>
              <a:t>resin</a:t>
            </a:r>
            <a:r>
              <a:rPr lang="zh-CN" altLang="en-US" sz="1600" dirty="0"/>
              <a:t>这类的服务器可以解析动态资源也可以解析静态资源，但解析静态资源的能⼒没有</a:t>
            </a:r>
            <a:r>
              <a:rPr lang="en-US" altLang="zh-CN" sz="1600" dirty="0"/>
              <a:t>web</a:t>
            </a:r>
            <a:r>
              <a:rPr lang="zh-CN" altLang="en-US" sz="1600" dirty="0"/>
              <a:t>服务器好</a:t>
            </a:r>
            <a:endParaRPr lang="en-US" altLang="zh-CN" sz="1600" dirty="0"/>
          </a:p>
          <a:p>
            <a:pPr>
              <a:lnSpc>
                <a:spcPct val="130000"/>
              </a:lnSpc>
            </a:pPr>
            <a:r>
              <a:rPr lang="zh-CN" altLang="en-US" sz="1600" dirty="0"/>
              <a:t>⼀般只有</a:t>
            </a:r>
            <a:r>
              <a:rPr lang="en-US" altLang="zh-CN" sz="1600" dirty="0"/>
              <a:t>Web</a:t>
            </a:r>
            <a:r>
              <a:rPr lang="zh-CN" altLang="en-US" sz="1600" dirty="0"/>
              <a:t>服务器才能被外⽹访问，应⽤服务器只能内⽹访问</a:t>
            </a:r>
            <a:endParaRPr lang="en-US" altLang="zh-CN" sz="1600" dirty="0">
              <a:solidFill>
                <a:srgbClr val="0070C0"/>
              </a:solidFill>
            </a:endParaRPr>
          </a:p>
        </p:txBody>
      </p:sp>
    </p:spTree>
    <p:extLst>
      <p:ext uri="{BB962C8B-B14F-4D97-AF65-F5344CB8AC3E}">
        <p14:creationId xmlns:p14="http://schemas.microsoft.com/office/powerpoint/2010/main" val="38097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2070850"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前后端交互</a:t>
            </a:r>
          </a:p>
        </p:txBody>
      </p:sp>
      <p:sp>
        <p:nvSpPr>
          <p:cNvPr id="7" name="矩形 6">
            <a:extLst>
              <a:ext uri="{FF2B5EF4-FFF2-40B4-BE49-F238E27FC236}">
                <a16:creationId xmlns:a16="http://schemas.microsoft.com/office/drawing/2014/main" id="{19EF4CDF-A55F-4AFD-9276-8A37782971EB}"/>
              </a:ext>
            </a:extLst>
          </p:cNvPr>
          <p:cNvSpPr/>
          <p:nvPr/>
        </p:nvSpPr>
        <p:spPr>
          <a:xfrm>
            <a:off x="265026" y="1112278"/>
            <a:ext cx="3659201" cy="700898"/>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z="1600" dirty="0">
                <a:solidFill>
                  <a:srgbClr val="C00000"/>
                </a:solidFill>
              </a:rPr>
              <a:t>模型（</a:t>
            </a:r>
            <a:r>
              <a:rPr lang="en-US" altLang="zh-CN" sz="1600" dirty="0">
                <a:solidFill>
                  <a:srgbClr val="C00000"/>
                </a:solidFill>
              </a:rPr>
              <a:t>Model</a:t>
            </a:r>
            <a:r>
              <a:rPr lang="zh-CN" altLang="en-US" sz="1600" dirty="0">
                <a:solidFill>
                  <a:srgbClr val="C00000"/>
                </a:solidFill>
              </a:rPr>
              <a:t>）：</a:t>
            </a:r>
            <a:r>
              <a:rPr lang="zh-CN" altLang="en-US" sz="1600" dirty="0">
                <a:solidFill>
                  <a:schemeClr val="tx1"/>
                </a:solidFill>
              </a:rPr>
              <a:t>是⽤于封装数据的载体，与数据库交互</a:t>
            </a:r>
            <a:endParaRPr lang="en-US" altLang="zh-CN" sz="1600" dirty="0">
              <a:solidFill>
                <a:schemeClr val="tx1"/>
              </a:solidFill>
            </a:endParaRPr>
          </a:p>
        </p:txBody>
      </p:sp>
      <p:sp>
        <p:nvSpPr>
          <p:cNvPr id="5" name="文本框 4">
            <a:extLst>
              <a:ext uri="{FF2B5EF4-FFF2-40B4-BE49-F238E27FC236}">
                <a16:creationId xmlns:a16="http://schemas.microsoft.com/office/drawing/2014/main" id="{1944055E-724E-4ED9-A13B-55B49F43AC6F}"/>
              </a:ext>
            </a:extLst>
          </p:cNvPr>
          <p:cNvSpPr txBox="1"/>
          <p:nvPr/>
        </p:nvSpPr>
        <p:spPr>
          <a:xfrm>
            <a:off x="265026" y="696906"/>
            <a:ext cx="1627369"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1. MVC</a:t>
            </a:r>
            <a:r>
              <a:rPr kumimoji="1" lang="zh-CN" altLang="en-US" sz="2000" b="1" dirty="0">
                <a:latin typeface="Microsoft YaHei" panose="020B0503020204020204" pitchFamily="34" charset="-122"/>
                <a:ea typeface="Microsoft YaHei" panose="020B0503020204020204" pitchFamily="34" charset="-122"/>
              </a:rPr>
              <a:t>模式</a:t>
            </a:r>
            <a:endParaRPr kumimoji="1" lang="zh-CN" altLang="en-US" sz="2000" b="1" baseline="30000" dirty="0">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0364848C-B75A-48DC-87F0-2F58F42B0C0A}"/>
              </a:ext>
            </a:extLst>
          </p:cNvPr>
          <p:cNvPicPr>
            <a:picLocks noChangeAspect="1"/>
          </p:cNvPicPr>
          <p:nvPr/>
        </p:nvPicPr>
        <p:blipFill>
          <a:blip r:embed="rId3"/>
          <a:stretch>
            <a:fillRect/>
          </a:stretch>
        </p:blipFill>
        <p:spPr>
          <a:xfrm>
            <a:off x="4309713" y="0"/>
            <a:ext cx="4834287" cy="3034145"/>
          </a:xfrm>
          <a:prstGeom prst="rect">
            <a:avLst/>
          </a:prstGeom>
        </p:spPr>
      </p:pic>
      <p:pic>
        <p:nvPicPr>
          <p:cNvPr id="2" name="图片 1">
            <a:extLst>
              <a:ext uri="{FF2B5EF4-FFF2-40B4-BE49-F238E27FC236}">
                <a16:creationId xmlns:a16="http://schemas.microsoft.com/office/drawing/2014/main" id="{A6A1A55A-8C8E-46D5-9377-C3718C74CAF3}"/>
              </a:ext>
            </a:extLst>
          </p:cNvPr>
          <p:cNvPicPr>
            <a:picLocks noChangeAspect="1"/>
          </p:cNvPicPr>
          <p:nvPr/>
        </p:nvPicPr>
        <p:blipFill>
          <a:blip r:embed="rId4"/>
          <a:stretch>
            <a:fillRect/>
          </a:stretch>
        </p:blipFill>
        <p:spPr>
          <a:xfrm>
            <a:off x="547513" y="1828438"/>
            <a:ext cx="3576725" cy="990913"/>
          </a:xfrm>
          <a:prstGeom prst="rect">
            <a:avLst/>
          </a:prstGeom>
        </p:spPr>
      </p:pic>
      <p:sp>
        <p:nvSpPr>
          <p:cNvPr id="8" name="矩形 7">
            <a:extLst>
              <a:ext uri="{FF2B5EF4-FFF2-40B4-BE49-F238E27FC236}">
                <a16:creationId xmlns:a16="http://schemas.microsoft.com/office/drawing/2014/main" id="{F36D00E0-A77E-4A4E-AB9B-B284BE824A1D}"/>
              </a:ext>
            </a:extLst>
          </p:cNvPr>
          <p:cNvSpPr/>
          <p:nvPr/>
        </p:nvSpPr>
        <p:spPr>
          <a:xfrm>
            <a:off x="265026" y="2855011"/>
            <a:ext cx="3659201" cy="700898"/>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z="1600" dirty="0">
                <a:solidFill>
                  <a:srgbClr val="C00000"/>
                </a:solidFill>
              </a:rPr>
              <a:t>视图（</a:t>
            </a:r>
            <a:r>
              <a:rPr lang="en-US" altLang="zh-CN" sz="1600" dirty="0">
                <a:solidFill>
                  <a:srgbClr val="C00000"/>
                </a:solidFill>
              </a:rPr>
              <a:t>View</a:t>
            </a:r>
            <a:r>
              <a:rPr lang="zh-CN" altLang="en-US" sz="1600" dirty="0">
                <a:solidFill>
                  <a:srgbClr val="C00000"/>
                </a:solidFill>
              </a:rPr>
              <a:t>）：</a:t>
            </a:r>
            <a:r>
              <a:rPr lang="zh-CN" altLang="en-US" sz="1600" dirty="0">
                <a:solidFill>
                  <a:schemeClr val="tx1"/>
                </a:solidFill>
              </a:rPr>
              <a:t>决定了界⾯到底⻓什么样⼦，以前多⽤模版语⾔</a:t>
            </a:r>
            <a:endParaRPr lang="en-US" altLang="zh-CN" sz="1600" dirty="0">
              <a:solidFill>
                <a:schemeClr val="tx1"/>
              </a:solidFill>
            </a:endParaRPr>
          </a:p>
        </p:txBody>
      </p:sp>
      <p:pic>
        <p:nvPicPr>
          <p:cNvPr id="3" name="图片 2">
            <a:extLst>
              <a:ext uri="{FF2B5EF4-FFF2-40B4-BE49-F238E27FC236}">
                <a16:creationId xmlns:a16="http://schemas.microsoft.com/office/drawing/2014/main" id="{EA12C8CD-56DE-4922-84CA-CFCB98EF1982}"/>
              </a:ext>
            </a:extLst>
          </p:cNvPr>
          <p:cNvPicPr>
            <a:picLocks noChangeAspect="1"/>
          </p:cNvPicPr>
          <p:nvPr/>
        </p:nvPicPr>
        <p:blipFill>
          <a:blip r:embed="rId5"/>
          <a:stretch>
            <a:fillRect/>
          </a:stretch>
        </p:blipFill>
        <p:spPr>
          <a:xfrm>
            <a:off x="547513" y="3604463"/>
            <a:ext cx="3173298" cy="1295005"/>
          </a:xfrm>
          <a:prstGeom prst="rect">
            <a:avLst/>
          </a:prstGeom>
        </p:spPr>
      </p:pic>
      <p:sp>
        <p:nvSpPr>
          <p:cNvPr id="10" name="矩形 9">
            <a:extLst>
              <a:ext uri="{FF2B5EF4-FFF2-40B4-BE49-F238E27FC236}">
                <a16:creationId xmlns:a16="http://schemas.microsoft.com/office/drawing/2014/main" id="{E2182714-F978-4650-9B0B-553475BFC16C}"/>
              </a:ext>
            </a:extLst>
          </p:cNvPr>
          <p:cNvSpPr/>
          <p:nvPr/>
        </p:nvSpPr>
        <p:spPr>
          <a:xfrm>
            <a:off x="4124238" y="3007364"/>
            <a:ext cx="5137961" cy="1020985"/>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z="1600" dirty="0">
                <a:solidFill>
                  <a:srgbClr val="C00000"/>
                </a:solidFill>
              </a:rPr>
              <a:t>控制器（</a:t>
            </a:r>
            <a:r>
              <a:rPr lang="en-US" altLang="zh-CN" sz="1600" dirty="0">
                <a:solidFill>
                  <a:srgbClr val="C00000"/>
                </a:solidFill>
              </a:rPr>
              <a:t>Controller</a:t>
            </a:r>
            <a:r>
              <a:rPr lang="zh-CN" altLang="en-US" sz="1600" dirty="0">
                <a:solidFill>
                  <a:srgbClr val="C00000"/>
                </a:solidFill>
              </a:rPr>
              <a:t>）：</a:t>
            </a:r>
            <a:r>
              <a:rPr lang="zh-CN" altLang="en-US" sz="1600" dirty="0">
                <a:solidFill>
                  <a:schemeClr val="tx1"/>
                </a:solidFill>
              </a:rPr>
              <a:t>控制器作用于模型和视图上。它控制数据流向模型对象，并在数据变化时更新视图，它使视图与模型分离开</a:t>
            </a:r>
            <a:endParaRPr lang="en-US" altLang="zh-CN" sz="1600" dirty="0">
              <a:solidFill>
                <a:schemeClr val="tx1"/>
              </a:solidFill>
            </a:endParaRPr>
          </a:p>
        </p:txBody>
      </p:sp>
      <p:pic>
        <p:nvPicPr>
          <p:cNvPr id="9" name="图片 8">
            <a:extLst>
              <a:ext uri="{FF2B5EF4-FFF2-40B4-BE49-F238E27FC236}">
                <a16:creationId xmlns:a16="http://schemas.microsoft.com/office/drawing/2014/main" id="{9916926B-09FC-46DB-AA29-422C7A1C0988}"/>
              </a:ext>
            </a:extLst>
          </p:cNvPr>
          <p:cNvPicPr>
            <a:picLocks noChangeAspect="1"/>
          </p:cNvPicPr>
          <p:nvPr/>
        </p:nvPicPr>
        <p:blipFill>
          <a:blip r:embed="rId6"/>
          <a:stretch>
            <a:fillRect/>
          </a:stretch>
        </p:blipFill>
        <p:spPr>
          <a:xfrm>
            <a:off x="5347508" y="4106903"/>
            <a:ext cx="2691419" cy="792565"/>
          </a:xfrm>
          <a:prstGeom prst="rect">
            <a:avLst/>
          </a:prstGeom>
        </p:spPr>
      </p:pic>
    </p:spTree>
    <p:extLst>
      <p:ext uri="{BB962C8B-B14F-4D97-AF65-F5344CB8AC3E}">
        <p14:creationId xmlns:p14="http://schemas.microsoft.com/office/powerpoint/2010/main" val="381967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2070850"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前后端交互</a:t>
            </a:r>
          </a:p>
        </p:txBody>
      </p:sp>
      <p:sp>
        <p:nvSpPr>
          <p:cNvPr id="7" name="矩形 6">
            <a:extLst>
              <a:ext uri="{FF2B5EF4-FFF2-40B4-BE49-F238E27FC236}">
                <a16:creationId xmlns:a16="http://schemas.microsoft.com/office/drawing/2014/main" id="{19EF4CDF-A55F-4AFD-9276-8A37782971EB}"/>
              </a:ext>
            </a:extLst>
          </p:cNvPr>
          <p:cNvSpPr/>
          <p:nvPr/>
        </p:nvSpPr>
        <p:spPr>
          <a:xfrm>
            <a:off x="265026" y="1421082"/>
            <a:ext cx="8355272" cy="2301336"/>
          </a:xfrm>
          <a:prstGeom prst="rect">
            <a:avLst/>
          </a:prstGeom>
        </p:spPr>
        <p:txBody>
          <a:bodyPr wrap="square">
            <a:spAutoFit/>
          </a:bodyPr>
          <a:lstStyle/>
          <a:p>
            <a:pPr>
              <a:lnSpc>
                <a:spcPct val="130000"/>
              </a:lnSpc>
            </a:pPr>
            <a:r>
              <a:rPr lang="zh-CN" altLang="en-US" sz="1600" dirty="0">
                <a:solidFill>
                  <a:schemeClr val="tx1"/>
                </a:solidFill>
              </a:rPr>
              <a:t>缺点：</a:t>
            </a:r>
            <a:endParaRPr lang="en-US" altLang="zh-CN" sz="1600" dirty="0">
              <a:solidFill>
                <a:schemeClr val="tx1"/>
              </a:solidFill>
            </a:endParaRPr>
          </a:p>
          <a:p>
            <a:pPr marL="342900" indent="-342900">
              <a:lnSpc>
                <a:spcPct val="130000"/>
              </a:lnSpc>
              <a:buAutoNum type="arabicPeriod"/>
            </a:pPr>
            <a:r>
              <a:rPr lang="zh-CN" altLang="en-US" sz="1600" dirty="0">
                <a:solidFill>
                  <a:srgbClr val="C00000"/>
                </a:solidFill>
              </a:rPr>
              <a:t>前后端耦合度太⾼</a:t>
            </a:r>
            <a:r>
              <a:rPr lang="zh-CN" altLang="en-US" sz="1600" dirty="0">
                <a:solidFill>
                  <a:schemeClr val="tx1"/>
                </a:solidFill>
              </a:rPr>
              <a:t>。有的数据来⾃</a:t>
            </a:r>
            <a:r>
              <a:rPr lang="en-US" altLang="zh-CN" sz="1600" dirty="0">
                <a:solidFill>
                  <a:schemeClr val="tx1"/>
                </a:solidFill>
              </a:rPr>
              <a:t>AJAX</a:t>
            </a:r>
            <a:r>
              <a:rPr lang="zh-CN" altLang="en-US" sz="1600" dirty="0">
                <a:solidFill>
                  <a:schemeClr val="tx1"/>
                </a:solidFill>
              </a:rPr>
              <a:t>，有的数据印在</a:t>
            </a:r>
            <a:r>
              <a:rPr lang="en-US" altLang="zh-CN" sz="1600" dirty="0">
                <a:solidFill>
                  <a:schemeClr val="tx1"/>
                </a:solidFill>
              </a:rPr>
              <a:t>DOM</a:t>
            </a:r>
            <a:r>
              <a:rPr lang="zh-CN" altLang="en-US" sz="1600" dirty="0">
                <a:solidFill>
                  <a:schemeClr val="tx1"/>
                </a:solidFill>
              </a:rPr>
              <a:t>上；有的业务逻辑在前端，有的在</a:t>
            </a:r>
            <a:r>
              <a:rPr lang="en-US" altLang="zh-CN" sz="1600" dirty="0">
                <a:solidFill>
                  <a:schemeClr val="tx1"/>
                </a:solidFill>
              </a:rPr>
              <a:t>Model</a:t>
            </a:r>
            <a:r>
              <a:rPr lang="zh-CN" altLang="en-US" sz="1600" dirty="0">
                <a:solidFill>
                  <a:schemeClr val="tx1"/>
                </a:solidFill>
              </a:rPr>
              <a:t>层，更多的是在</a:t>
            </a:r>
            <a:r>
              <a:rPr lang="en-US" altLang="zh-CN" sz="1600" dirty="0">
                <a:solidFill>
                  <a:schemeClr val="tx1"/>
                </a:solidFill>
              </a:rPr>
              <a:t>View</a:t>
            </a:r>
            <a:r>
              <a:rPr lang="zh-CN" altLang="en-US" sz="1600" dirty="0">
                <a:solidFill>
                  <a:schemeClr val="tx1"/>
                </a:solidFill>
              </a:rPr>
              <a:t>层，且后端开发⼈员需要了解前端的⻚⾯结构来填充逻辑代码</a:t>
            </a:r>
            <a:endParaRPr lang="en-US" altLang="zh-CN" sz="1600" dirty="0">
              <a:solidFill>
                <a:schemeClr val="tx1"/>
              </a:solidFill>
            </a:endParaRPr>
          </a:p>
          <a:p>
            <a:pPr marL="342900" indent="-342900">
              <a:lnSpc>
                <a:spcPct val="130000"/>
              </a:lnSpc>
              <a:buAutoNum type="arabicPeriod"/>
            </a:pPr>
            <a:r>
              <a:rPr lang="zh-CN" altLang="en-US" sz="1600" dirty="0">
                <a:solidFill>
                  <a:srgbClr val="C00000"/>
                </a:solidFill>
              </a:rPr>
              <a:t>不易维护</a:t>
            </a:r>
            <a:r>
              <a:rPr lang="zh-CN" altLang="en-US" sz="1600" dirty="0">
                <a:solidFill>
                  <a:schemeClr val="tx1"/>
                </a:solidFill>
              </a:rPr>
              <a:t>，由于对于⼀个⻚⾯的维护需要牵扯到两端的开发⼈员来共同进⾏维护，在需求变更后容易出现</a:t>
            </a:r>
            <a:r>
              <a:rPr lang="en-US" altLang="zh-CN" sz="1600" dirty="0">
                <a:solidFill>
                  <a:schemeClr val="tx1"/>
                </a:solidFill>
              </a:rPr>
              <a:t>bug</a:t>
            </a:r>
          </a:p>
          <a:p>
            <a:pPr marL="342900" indent="-342900">
              <a:lnSpc>
                <a:spcPct val="130000"/>
              </a:lnSpc>
              <a:buAutoNum type="arabicPeriod"/>
            </a:pPr>
            <a:r>
              <a:rPr lang="en-US" altLang="zh-CN" sz="1600" dirty="0">
                <a:solidFill>
                  <a:schemeClr val="tx1"/>
                </a:solidFill>
              </a:rPr>
              <a:t>View</a:t>
            </a:r>
            <a:r>
              <a:rPr lang="zh-CN" altLang="en-US" sz="1600" dirty="0">
                <a:solidFill>
                  <a:schemeClr val="tx1"/>
                </a:solidFill>
              </a:rPr>
              <a:t>强依赖于</a:t>
            </a:r>
            <a:r>
              <a:rPr lang="en-US" altLang="zh-CN" sz="1600" dirty="0">
                <a:solidFill>
                  <a:schemeClr val="tx1"/>
                </a:solidFill>
              </a:rPr>
              <a:t>Model</a:t>
            </a:r>
            <a:r>
              <a:rPr lang="zh-CN" altLang="en-US" sz="1600" dirty="0">
                <a:solidFill>
                  <a:schemeClr val="tx1"/>
                </a:solidFill>
              </a:rPr>
              <a:t>，对于后端来讲</a:t>
            </a:r>
            <a:r>
              <a:rPr lang="zh-CN" altLang="en-US" sz="1600" dirty="0">
                <a:solidFill>
                  <a:srgbClr val="C00000"/>
                </a:solidFill>
              </a:rPr>
              <a:t>前端视图组件是⽆法复⽤的</a:t>
            </a:r>
            <a:endParaRPr lang="en-US" altLang="zh-CN" sz="1600" dirty="0">
              <a:solidFill>
                <a:srgbClr val="C00000"/>
              </a:solidFill>
            </a:endParaRPr>
          </a:p>
        </p:txBody>
      </p:sp>
      <p:sp>
        <p:nvSpPr>
          <p:cNvPr id="5" name="文本框 4">
            <a:extLst>
              <a:ext uri="{FF2B5EF4-FFF2-40B4-BE49-F238E27FC236}">
                <a16:creationId xmlns:a16="http://schemas.microsoft.com/office/drawing/2014/main" id="{1944055E-724E-4ED9-A13B-55B49F43AC6F}"/>
              </a:ext>
            </a:extLst>
          </p:cNvPr>
          <p:cNvSpPr txBox="1"/>
          <p:nvPr/>
        </p:nvSpPr>
        <p:spPr>
          <a:xfrm>
            <a:off x="265026" y="696906"/>
            <a:ext cx="1627369"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1. MVC</a:t>
            </a:r>
            <a:r>
              <a:rPr kumimoji="1" lang="zh-CN" altLang="en-US" sz="2000" b="1" dirty="0">
                <a:latin typeface="Microsoft YaHei" panose="020B0503020204020204" pitchFamily="34" charset="-122"/>
                <a:ea typeface="Microsoft YaHei" panose="020B0503020204020204" pitchFamily="34" charset="-122"/>
              </a:rPr>
              <a:t>模式</a:t>
            </a:r>
            <a:endParaRPr kumimoji="1" lang="zh-CN" altLang="en-US" sz="2000" b="1" baseline="30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6297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353373" y="194297"/>
            <a:ext cx="4746000"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环境配置</a:t>
            </a:r>
          </a:p>
        </p:txBody>
      </p:sp>
      <p:sp>
        <p:nvSpPr>
          <p:cNvPr id="7" name="Google Shape;345;p31">
            <a:extLst>
              <a:ext uri="{FF2B5EF4-FFF2-40B4-BE49-F238E27FC236}">
                <a16:creationId xmlns:a16="http://schemas.microsoft.com/office/drawing/2014/main" id="{B499A65A-5CAC-411A-86A0-440C587A8674}"/>
              </a:ext>
            </a:extLst>
          </p:cNvPr>
          <p:cNvSpPr txBox="1">
            <a:spLocks/>
          </p:cNvSpPr>
          <p:nvPr/>
        </p:nvSpPr>
        <p:spPr>
          <a:xfrm>
            <a:off x="864089" y="1510536"/>
            <a:ext cx="4469200" cy="2663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285750" indent="-285750">
              <a:lnSpc>
                <a:spcPct val="130000"/>
              </a:lnSpc>
            </a:pPr>
            <a:r>
              <a:rPr lang="en-US" altLang="zh-CN" dirty="0">
                <a:solidFill>
                  <a:srgbClr val="C00000"/>
                </a:solidFill>
                <a:latin typeface="+mn-lt"/>
                <a:ea typeface="Microsoft YaHei" panose="020B0503020204020204" pitchFamily="34" charset="-122"/>
                <a:hlinkClick r:id="rId3">
                  <a:extLst>
                    <a:ext uri="{A12FA001-AC4F-418D-AE19-62706E023703}">
                      <ahyp:hlinkClr xmlns:ahyp="http://schemas.microsoft.com/office/drawing/2018/hyperlinkcolor" val="tx"/>
                    </a:ext>
                  </a:extLst>
                </a:hlinkClick>
              </a:rPr>
              <a:t>VS Code</a:t>
            </a:r>
            <a:r>
              <a:rPr lang="zh-CN" altLang="en-US" dirty="0">
                <a:latin typeface="+mn-lt"/>
                <a:ea typeface="Microsoft YaHei" panose="020B0503020204020204" pitchFamily="34" charset="-122"/>
              </a:rPr>
              <a:t>：</a:t>
            </a:r>
            <a:endParaRPr lang="en-US" altLang="zh-CN" dirty="0">
              <a:latin typeface="+mn-lt"/>
              <a:ea typeface="Microsoft YaHei" panose="020B0503020204020204" pitchFamily="34" charset="-122"/>
            </a:endParaRPr>
          </a:p>
          <a:p>
            <a:pPr marL="540000" indent="-285750">
              <a:lnSpc>
                <a:spcPct val="130000"/>
              </a:lnSpc>
              <a:buFont typeface="Wingdings" panose="05000000000000000000" pitchFamily="2" charset="2"/>
              <a:buChar char="Ø"/>
            </a:pPr>
            <a:r>
              <a:rPr lang="zh-CN" altLang="en-US" sz="1500" dirty="0">
                <a:latin typeface="+mn-lt"/>
                <a:ea typeface="Microsoft YaHei" panose="020B0503020204020204" pitchFamily="34" charset="-122"/>
              </a:rPr>
              <a:t>小巧清爽</a:t>
            </a:r>
            <a:endParaRPr lang="en-US" altLang="zh-CN" sz="1500" dirty="0">
              <a:latin typeface="+mn-lt"/>
              <a:ea typeface="Microsoft YaHei" panose="020B0503020204020204" pitchFamily="34" charset="-122"/>
            </a:endParaRPr>
          </a:p>
          <a:p>
            <a:pPr marL="540000" indent="-285750">
              <a:lnSpc>
                <a:spcPct val="130000"/>
              </a:lnSpc>
              <a:buFont typeface="Wingdings" panose="05000000000000000000" pitchFamily="2" charset="2"/>
              <a:buChar char="Ø"/>
            </a:pPr>
            <a:r>
              <a:rPr lang="zh-CN" altLang="en-US" sz="1500" dirty="0">
                <a:latin typeface="+mn-lt"/>
                <a:ea typeface="Microsoft YaHei" panose="020B0503020204020204" pitchFamily="34" charset="-122"/>
              </a:rPr>
              <a:t>适用于各种语言的代码编辑</a:t>
            </a:r>
            <a:endParaRPr lang="en-US" altLang="zh-CN" sz="1500" dirty="0">
              <a:latin typeface="+mn-lt"/>
              <a:ea typeface="Microsoft YaHei" panose="020B0503020204020204" pitchFamily="34" charset="-122"/>
            </a:endParaRPr>
          </a:p>
          <a:p>
            <a:pPr marL="540000" indent="-285750">
              <a:lnSpc>
                <a:spcPct val="130000"/>
              </a:lnSpc>
              <a:buFont typeface="Wingdings" panose="05000000000000000000" pitchFamily="2" charset="2"/>
              <a:buChar char="Ø"/>
            </a:pPr>
            <a:r>
              <a:rPr lang="zh-CN" altLang="en-US" sz="1500" dirty="0">
                <a:latin typeface="+mn-lt"/>
                <a:ea typeface="Microsoft YaHei" panose="020B0503020204020204" pitchFamily="34" charset="-122"/>
              </a:rPr>
              <a:t>免费</a:t>
            </a:r>
          </a:p>
          <a:p>
            <a:pPr marL="285750" indent="-285750">
              <a:lnSpc>
                <a:spcPct val="130000"/>
              </a:lnSpc>
            </a:pPr>
            <a:r>
              <a:rPr lang="en-US" altLang="zh-CN" dirty="0">
                <a:solidFill>
                  <a:srgbClr val="C00000"/>
                </a:solidFill>
                <a:latin typeface="+mn-lt"/>
                <a:ea typeface="Microsoft YaHei" panose="020B0503020204020204" pitchFamily="34" charset="-122"/>
                <a:hlinkClick r:id="rId4">
                  <a:extLst>
                    <a:ext uri="{A12FA001-AC4F-418D-AE19-62706E023703}">
                      <ahyp:hlinkClr xmlns:ahyp="http://schemas.microsoft.com/office/drawing/2018/hyperlinkcolor" val="tx"/>
                    </a:ext>
                  </a:extLst>
                </a:hlinkClick>
              </a:rPr>
              <a:t>WebStorm</a:t>
            </a:r>
            <a:r>
              <a:rPr lang="zh-CN" altLang="en-US" dirty="0">
                <a:latin typeface="+mn-lt"/>
                <a:ea typeface="Microsoft YaHei" panose="020B0503020204020204" pitchFamily="34" charset="-122"/>
              </a:rPr>
              <a:t>：</a:t>
            </a:r>
            <a:endParaRPr lang="en-US" altLang="zh-CN" dirty="0">
              <a:latin typeface="+mn-lt"/>
              <a:ea typeface="Microsoft YaHei" panose="020B0503020204020204" pitchFamily="34" charset="-122"/>
            </a:endParaRPr>
          </a:p>
          <a:p>
            <a:pPr marL="540000" indent="-285750">
              <a:lnSpc>
                <a:spcPct val="130000"/>
              </a:lnSpc>
              <a:buFont typeface="Wingdings" panose="05000000000000000000" pitchFamily="2" charset="2"/>
              <a:buChar char="Ø"/>
            </a:pPr>
            <a:r>
              <a:rPr lang="zh-CN" altLang="en-US" sz="1500" dirty="0">
                <a:latin typeface="+mn-lt"/>
                <a:ea typeface="Microsoft YaHei" panose="020B0503020204020204" pitchFamily="34" charset="-122"/>
              </a:rPr>
              <a:t>重量</a:t>
            </a:r>
            <a:r>
              <a:rPr lang="en-US" altLang="zh-CN" sz="1500" dirty="0">
                <a:latin typeface="+mn-lt"/>
                <a:ea typeface="Microsoft YaHei" panose="020B0503020204020204" pitchFamily="34" charset="-122"/>
              </a:rPr>
              <a:t>IDE</a:t>
            </a:r>
            <a:r>
              <a:rPr lang="zh-CN" altLang="en-US" sz="1500" dirty="0">
                <a:latin typeface="+mn-lt"/>
                <a:ea typeface="Microsoft YaHei" panose="020B0503020204020204" pitchFamily="34" charset="-122"/>
              </a:rPr>
              <a:t>（集成开发环境）</a:t>
            </a:r>
          </a:p>
          <a:p>
            <a:pPr marL="540000" indent="-285750">
              <a:lnSpc>
                <a:spcPct val="130000"/>
              </a:lnSpc>
              <a:buFont typeface="Wingdings" panose="05000000000000000000" pitchFamily="2" charset="2"/>
              <a:buChar char="Ø"/>
            </a:pPr>
            <a:r>
              <a:rPr lang="zh-CN" altLang="en-US" sz="1500" dirty="0">
                <a:latin typeface="+mn-lt"/>
                <a:ea typeface="Microsoft YaHei" panose="020B0503020204020204" pitchFamily="34" charset="-122"/>
              </a:rPr>
              <a:t>功能强大</a:t>
            </a:r>
          </a:p>
          <a:p>
            <a:pPr marL="540000" indent="-285750">
              <a:lnSpc>
                <a:spcPct val="130000"/>
              </a:lnSpc>
              <a:buFont typeface="Wingdings" panose="05000000000000000000" pitchFamily="2" charset="2"/>
              <a:buChar char="Ø"/>
            </a:pPr>
            <a:r>
              <a:rPr lang="zh-CN" altLang="en-US" sz="1500" dirty="0">
                <a:latin typeface="+mn-lt"/>
                <a:ea typeface="Microsoft YaHei" panose="020B0503020204020204" pitchFamily="34" charset="-122"/>
              </a:rPr>
              <a:t>集成对应语言的各类插件</a:t>
            </a:r>
          </a:p>
          <a:p>
            <a:pPr marL="0" indent="0">
              <a:lnSpc>
                <a:spcPct val="130000"/>
              </a:lnSpc>
              <a:buNone/>
            </a:pPr>
            <a:endParaRPr lang="en-US" altLang="zh-CN" dirty="0">
              <a:latin typeface="+mn-lt"/>
              <a:ea typeface="Microsoft YaHei" panose="020B0503020204020204" pitchFamily="34" charset="-122"/>
            </a:endParaRPr>
          </a:p>
        </p:txBody>
      </p:sp>
      <p:sp>
        <p:nvSpPr>
          <p:cNvPr id="9" name="Google Shape;8327;p67">
            <a:extLst>
              <a:ext uri="{FF2B5EF4-FFF2-40B4-BE49-F238E27FC236}">
                <a16:creationId xmlns:a16="http://schemas.microsoft.com/office/drawing/2014/main" id="{AD2B24FD-9B14-480F-9588-92D29861B549}"/>
              </a:ext>
            </a:extLst>
          </p:cNvPr>
          <p:cNvSpPr/>
          <p:nvPr/>
        </p:nvSpPr>
        <p:spPr>
          <a:xfrm>
            <a:off x="4368438" y="1627687"/>
            <a:ext cx="494211" cy="492870"/>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4;p31">
            <a:extLst>
              <a:ext uri="{FF2B5EF4-FFF2-40B4-BE49-F238E27FC236}">
                <a16:creationId xmlns:a16="http://schemas.microsoft.com/office/drawing/2014/main" id="{1ADAFFDB-0C1E-41DC-8A31-701EB1CF9814}"/>
              </a:ext>
            </a:extLst>
          </p:cNvPr>
          <p:cNvSpPr txBox="1">
            <a:spLocks/>
          </p:cNvSpPr>
          <p:nvPr/>
        </p:nvSpPr>
        <p:spPr>
          <a:xfrm>
            <a:off x="963831" y="663448"/>
            <a:ext cx="1676590" cy="10000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Fira Sans Condensed ExtraBold"/>
              <a:buNone/>
              <a:defRPr sz="1800" b="0" i="0" u="none" strike="noStrike" cap="none">
                <a:solidFill>
                  <a:schemeClr val="dk1"/>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pPr>
              <a:lnSpc>
                <a:spcPct val="130000"/>
              </a:lnSpc>
            </a:pPr>
            <a:r>
              <a:rPr lang="zh-CN" altLang="en-US" b="1" dirty="0">
                <a:latin typeface="Microsoft YaHei" panose="020B0503020204020204" pitchFamily="34" charset="-122"/>
                <a:ea typeface="Microsoft YaHei" panose="020B0503020204020204" pitchFamily="34" charset="-122"/>
              </a:rPr>
              <a:t>编辑器推荐</a:t>
            </a:r>
          </a:p>
        </p:txBody>
      </p:sp>
      <p:sp>
        <p:nvSpPr>
          <p:cNvPr id="19" name="Google Shape;344;p31">
            <a:extLst>
              <a:ext uri="{FF2B5EF4-FFF2-40B4-BE49-F238E27FC236}">
                <a16:creationId xmlns:a16="http://schemas.microsoft.com/office/drawing/2014/main" id="{DFD29B0E-70A3-409B-83C0-AB7C980546BD}"/>
              </a:ext>
            </a:extLst>
          </p:cNvPr>
          <p:cNvSpPr txBox="1">
            <a:spLocks/>
          </p:cNvSpPr>
          <p:nvPr/>
        </p:nvSpPr>
        <p:spPr>
          <a:xfrm>
            <a:off x="5195587" y="663449"/>
            <a:ext cx="2310999" cy="10000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Fira Sans Condensed ExtraBold"/>
              <a:buNone/>
              <a:defRPr sz="1800" b="0" i="0" u="none" strike="noStrike" cap="none">
                <a:solidFill>
                  <a:schemeClr val="dk1"/>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ctr" rtl="0">
              <a:lnSpc>
                <a:spcPct val="100000"/>
              </a:lnSpc>
              <a:spcBef>
                <a:spcPts val="0"/>
              </a:spcBef>
              <a:spcAft>
                <a:spcPts val="0"/>
              </a:spcAft>
              <a:buClr>
                <a:schemeClr val="dk1"/>
              </a:buClr>
              <a:buSzPts val="4200"/>
              <a:buFont typeface="Fira Sans Condensed ExtraBold"/>
              <a:buNone/>
              <a:defRPr sz="42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pPr>
              <a:lnSpc>
                <a:spcPct val="130000"/>
              </a:lnSpc>
            </a:pPr>
            <a:r>
              <a:rPr lang="zh-CN" altLang="en-US" b="1" dirty="0">
                <a:latin typeface="Microsoft YaHei" panose="020B0503020204020204" pitchFamily="34" charset="-122"/>
                <a:ea typeface="Microsoft YaHei" panose="020B0503020204020204" pitchFamily="34" charset="-122"/>
              </a:rPr>
              <a:t>浏览器与开发者工具</a:t>
            </a:r>
          </a:p>
        </p:txBody>
      </p:sp>
      <p:sp>
        <p:nvSpPr>
          <p:cNvPr id="20" name="Google Shape;345;p31">
            <a:extLst>
              <a:ext uri="{FF2B5EF4-FFF2-40B4-BE49-F238E27FC236}">
                <a16:creationId xmlns:a16="http://schemas.microsoft.com/office/drawing/2014/main" id="{B529CED4-2C99-4921-BF78-69CD1D5D48A1}"/>
              </a:ext>
            </a:extLst>
          </p:cNvPr>
          <p:cNvSpPr txBox="1">
            <a:spLocks/>
          </p:cNvSpPr>
          <p:nvPr/>
        </p:nvSpPr>
        <p:spPr>
          <a:xfrm>
            <a:off x="4943447" y="1461121"/>
            <a:ext cx="3423551" cy="817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285750" indent="-285750">
              <a:lnSpc>
                <a:spcPct val="130000"/>
              </a:lnSpc>
            </a:pPr>
            <a:r>
              <a:rPr lang="en-US" altLang="zh-CN" dirty="0">
                <a:solidFill>
                  <a:schemeClr val="tx1"/>
                </a:solidFill>
                <a:latin typeface="+mn-lt"/>
                <a:ea typeface="Microsoft YaHei" panose="020B0503020204020204" pitchFamily="34" charset="-122"/>
              </a:rPr>
              <a:t>Chrome</a:t>
            </a:r>
          </a:p>
          <a:p>
            <a:pPr marL="285750" indent="-285750">
              <a:lnSpc>
                <a:spcPct val="130000"/>
              </a:lnSpc>
            </a:pPr>
            <a:r>
              <a:rPr lang="en-US" altLang="zh-CN" dirty="0">
                <a:solidFill>
                  <a:schemeClr val="tx1"/>
                </a:solidFill>
                <a:latin typeface="+mn-lt"/>
                <a:ea typeface="Microsoft YaHei" panose="020B0503020204020204" pitchFamily="34" charset="-122"/>
              </a:rPr>
              <a:t>Chrome </a:t>
            </a:r>
            <a:r>
              <a:rPr lang="en-US" altLang="zh-CN" dirty="0" err="1">
                <a:solidFill>
                  <a:schemeClr val="tx1"/>
                </a:solidFill>
                <a:latin typeface="+mn-lt"/>
                <a:ea typeface="Microsoft YaHei" panose="020B0503020204020204" pitchFamily="34" charset="-122"/>
              </a:rPr>
              <a:t>DevTools</a:t>
            </a:r>
            <a:endParaRPr lang="en-US" altLang="zh-CN" dirty="0">
              <a:solidFill>
                <a:schemeClr val="tx1"/>
              </a:solidFill>
              <a:latin typeface="+mn-lt"/>
              <a:ea typeface="Microsoft YaHei" panose="020B0503020204020204" pitchFamily="34" charset="-122"/>
            </a:endParaRPr>
          </a:p>
          <a:p>
            <a:pPr marL="0" indent="0">
              <a:lnSpc>
                <a:spcPct val="130000"/>
              </a:lnSpc>
              <a:buNone/>
            </a:pPr>
            <a:endParaRPr lang="en-US" altLang="zh-CN" dirty="0">
              <a:latin typeface="+mn-lt"/>
              <a:ea typeface="Microsoft YaHei" panose="020B0503020204020204" pitchFamily="34" charset="-122"/>
            </a:endParaRPr>
          </a:p>
        </p:txBody>
      </p:sp>
      <p:pic>
        <p:nvPicPr>
          <p:cNvPr id="2" name="图片 1">
            <a:extLst>
              <a:ext uri="{FF2B5EF4-FFF2-40B4-BE49-F238E27FC236}">
                <a16:creationId xmlns:a16="http://schemas.microsoft.com/office/drawing/2014/main" id="{93400484-0986-44D1-8D5F-F7A79839CB1B}"/>
              </a:ext>
            </a:extLst>
          </p:cNvPr>
          <p:cNvPicPr>
            <a:picLocks noChangeAspect="1"/>
          </p:cNvPicPr>
          <p:nvPr/>
        </p:nvPicPr>
        <p:blipFill>
          <a:blip r:embed="rId5"/>
          <a:stretch>
            <a:fillRect/>
          </a:stretch>
        </p:blipFill>
        <p:spPr>
          <a:xfrm>
            <a:off x="4617365" y="2237708"/>
            <a:ext cx="3810711" cy="2747257"/>
          </a:xfrm>
          <a:prstGeom prst="rect">
            <a:avLst/>
          </a:prstGeom>
        </p:spPr>
      </p:pic>
    </p:spTree>
    <p:extLst>
      <p:ext uri="{BB962C8B-B14F-4D97-AF65-F5344CB8AC3E}">
        <p14:creationId xmlns:p14="http://schemas.microsoft.com/office/powerpoint/2010/main" val="2612357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2070850"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前后端交互</a:t>
            </a:r>
          </a:p>
        </p:txBody>
      </p:sp>
      <p:sp>
        <p:nvSpPr>
          <p:cNvPr id="7" name="矩形 6">
            <a:extLst>
              <a:ext uri="{FF2B5EF4-FFF2-40B4-BE49-F238E27FC236}">
                <a16:creationId xmlns:a16="http://schemas.microsoft.com/office/drawing/2014/main" id="{19EF4CDF-A55F-4AFD-9276-8A37782971EB}"/>
              </a:ext>
            </a:extLst>
          </p:cNvPr>
          <p:cNvSpPr/>
          <p:nvPr/>
        </p:nvSpPr>
        <p:spPr>
          <a:xfrm>
            <a:off x="265026" y="1415343"/>
            <a:ext cx="4397043" cy="115640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solidFill>
              </a:rPr>
              <a:t>前后端分离⽬的：职责分离，分⼯合作</a:t>
            </a:r>
            <a:endParaRPr lang="en-US" altLang="zh-CN" sz="1600" dirty="0">
              <a:solidFill>
                <a:schemeClr val="tx1"/>
              </a:solidFill>
            </a:endParaRPr>
          </a:p>
          <a:p>
            <a:pPr marL="285750" indent="-285750">
              <a:lnSpc>
                <a:spcPct val="150000"/>
              </a:lnSpc>
              <a:buFont typeface="Arial" panose="020B0604020202020204" pitchFamily="34" charset="0"/>
              <a:buChar char="•"/>
            </a:pPr>
            <a:r>
              <a:rPr lang="zh-CN" altLang="en-US" sz="1600" dirty="0">
                <a:solidFill>
                  <a:schemeClr val="tx1"/>
                </a:solidFill>
              </a:rPr>
              <a:t>核⼼思想：前端</a:t>
            </a:r>
            <a:r>
              <a:rPr lang="en-US" altLang="zh-CN" sz="1600" dirty="0">
                <a:solidFill>
                  <a:schemeClr val="tx1"/>
                </a:solidFill>
              </a:rPr>
              <a:t>Html⻚⾯</a:t>
            </a:r>
            <a:r>
              <a:rPr lang="zh-CN" altLang="en-US" sz="1600" dirty="0">
                <a:solidFill>
                  <a:schemeClr val="tx1"/>
                </a:solidFill>
              </a:rPr>
              <a:t>通过</a:t>
            </a:r>
            <a:r>
              <a:rPr lang="en-US" altLang="zh-CN" sz="1600" dirty="0">
                <a:solidFill>
                  <a:srgbClr val="C00000"/>
                </a:solidFill>
              </a:rPr>
              <a:t>Ajax</a:t>
            </a:r>
            <a:r>
              <a:rPr lang="zh-CN" altLang="en-US" sz="1600" dirty="0">
                <a:solidFill>
                  <a:schemeClr val="tx1"/>
                </a:solidFill>
              </a:rPr>
              <a:t>调⽤后端的数据</a:t>
            </a:r>
            <a:r>
              <a:rPr lang="en-US" altLang="zh-CN" sz="1600" dirty="0">
                <a:solidFill>
                  <a:schemeClr val="tx1"/>
                </a:solidFill>
              </a:rPr>
              <a:t>API</a:t>
            </a:r>
            <a:r>
              <a:rPr lang="zh-CN" altLang="en-US" sz="1600" dirty="0">
                <a:solidFill>
                  <a:schemeClr val="tx1"/>
                </a:solidFill>
              </a:rPr>
              <a:t>并使⽤</a:t>
            </a:r>
            <a:r>
              <a:rPr lang="en-US" altLang="zh-CN" sz="1600" dirty="0">
                <a:solidFill>
                  <a:schemeClr val="tx1"/>
                </a:solidFill>
              </a:rPr>
              <a:t>JSON</a:t>
            </a:r>
            <a:r>
              <a:rPr lang="zh-CN" altLang="en-US" sz="1600" dirty="0">
                <a:solidFill>
                  <a:schemeClr val="tx1"/>
                </a:solidFill>
              </a:rPr>
              <a:t>数据进⾏交互</a:t>
            </a:r>
            <a:endParaRPr lang="en-US" altLang="zh-CN" sz="1600" dirty="0">
              <a:solidFill>
                <a:schemeClr val="tx1"/>
              </a:solidFill>
            </a:endParaRPr>
          </a:p>
        </p:txBody>
      </p:sp>
      <p:sp>
        <p:nvSpPr>
          <p:cNvPr id="5" name="文本框 4">
            <a:extLst>
              <a:ext uri="{FF2B5EF4-FFF2-40B4-BE49-F238E27FC236}">
                <a16:creationId xmlns:a16="http://schemas.microsoft.com/office/drawing/2014/main" id="{1944055E-724E-4ED9-A13B-55B49F43AC6F}"/>
              </a:ext>
            </a:extLst>
          </p:cNvPr>
          <p:cNvSpPr txBox="1"/>
          <p:nvPr/>
        </p:nvSpPr>
        <p:spPr>
          <a:xfrm>
            <a:off x="265026" y="696906"/>
            <a:ext cx="4216219"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2. </a:t>
            </a:r>
            <a:r>
              <a:rPr kumimoji="1" lang="zh-CN" altLang="en-US" sz="2000" b="1" dirty="0">
                <a:latin typeface="Microsoft YaHei" panose="020B0503020204020204" pitchFamily="34" charset="-122"/>
                <a:ea typeface="Microsoft YaHei" panose="020B0503020204020204" pitchFamily="34" charset="-122"/>
              </a:rPr>
              <a:t>接⼝分离</a:t>
            </a:r>
            <a:r>
              <a:rPr kumimoji="1" lang="en-US" altLang="zh-CN" sz="2000" b="1" dirty="0">
                <a:latin typeface="Microsoft YaHei" panose="020B0503020204020204" pitchFamily="34" charset="-122"/>
                <a:ea typeface="Microsoft YaHei" panose="020B0503020204020204" pitchFamily="34" charset="-122"/>
              </a:rPr>
              <a:t>/ajax</a:t>
            </a:r>
            <a:r>
              <a:rPr kumimoji="1" lang="zh-CN" altLang="en-US" sz="2000" b="1" dirty="0">
                <a:latin typeface="Microsoft YaHei" panose="020B0503020204020204" pitchFamily="34" charset="-122"/>
                <a:ea typeface="Microsoft YaHei" panose="020B0503020204020204" pitchFamily="34" charset="-122"/>
              </a:rPr>
              <a:t>跨域请求分离模式</a:t>
            </a:r>
            <a:endParaRPr kumimoji="1" lang="zh-CN" altLang="en-US" sz="2000" b="1" baseline="30000" dirty="0">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09EA90EA-3E94-40E4-966B-A8248635E088}"/>
              </a:ext>
            </a:extLst>
          </p:cNvPr>
          <p:cNvPicPr>
            <a:picLocks noChangeAspect="1"/>
          </p:cNvPicPr>
          <p:nvPr/>
        </p:nvPicPr>
        <p:blipFill>
          <a:blip r:embed="rId3"/>
          <a:stretch>
            <a:fillRect/>
          </a:stretch>
        </p:blipFill>
        <p:spPr>
          <a:xfrm>
            <a:off x="4663281" y="0"/>
            <a:ext cx="4480719" cy="2571750"/>
          </a:xfrm>
          <a:prstGeom prst="rect">
            <a:avLst/>
          </a:prstGeom>
        </p:spPr>
      </p:pic>
      <p:sp>
        <p:nvSpPr>
          <p:cNvPr id="2" name="矩形 1">
            <a:extLst>
              <a:ext uri="{FF2B5EF4-FFF2-40B4-BE49-F238E27FC236}">
                <a16:creationId xmlns:a16="http://schemas.microsoft.com/office/drawing/2014/main" id="{430582A1-A96E-4E00-A833-A665563EC9E7}"/>
              </a:ext>
            </a:extLst>
          </p:cNvPr>
          <p:cNvSpPr/>
          <p:nvPr/>
        </p:nvSpPr>
        <p:spPr>
          <a:xfrm>
            <a:off x="265025" y="3005798"/>
            <a:ext cx="8571403" cy="115467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solidFill>
              </a:rPr>
              <a:t>Ajax</a:t>
            </a:r>
            <a:r>
              <a:rPr lang="zh-CN" altLang="en-US" sz="1600" dirty="0">
                <a:solidFill>
                  <a:schemeClr val="tx1"/>
                </a:solidFill>
              </a:rPr>
              <a:t>使得</a:t>
            </a:r>
            <a:r>
              <a:rPr lang="en-US" altLang="zh-CN" sz="1600" dirty="0" err="1">
                <a:solidFill>
                  <a:schemeClr val="tx1"/>
                </a:solidFill>
              </a:rPr>
              <a:t>javascript</a:t>
            </a:r>
            <a:r>
              <a:rPr lang="zh-CN" altLang="en-US" sz="1600" dirty="0">
                <a:solidFill>
                  <a:schemeClr val="tx1"/>
                </a:solidFill>
              </a:rPr>
              <a:t>可以异步向服务器发送</a:t>
            </a:r>
            <a:r>
              <a:rPr lang="en-US" altLang="zh-CN" sz="1600" dirty="0">
                <a:solidFill>
                  <a:schemeClr val="tx1"/>
                </a:solidFill>
              </a:rPr>
              <a:t>http</a:t>
            </a:r>
            <a:r>
              <a:rPr lang="zh-CN" altLang="en-US" sz="1600" dirty="0">
                <a:solidFill>
                  <a:schemeClr val="tx1"/>
                </a:solidFill>
              </a:rPr>
              <a:t>请求，并实现在不重新加载整个网页的情况下，</a:t>
            </a:r>
            <a:r>
              <a:rPr lang="zh-CN" altLang="en-US" sz="1600" dirty="0">
                <a:solidFill>
                  <a:srgbClr val="C00000"/>
                </a:solidFill>
              </a:rPr>
              <a:t>对网页的某部分进行更新</a:t>
            </a:r>
            <a:endParaRPr lang="en-US" altLang="zh-CN" sz="1600" dirty="0">
              <a:solidFill>
                <a:srgbClr val="C00000"/>
              </a:solidFill>
            </a:endParaRPr>
          </a:p>
          <a:p>
            <a:pPr marL="285750" indent="-285750">
              <a:lnSpc>
                <a:spcPct val="150000"/>
              </a:lnSpc>
              <a:buFont typeface="Arial" panose="020B0604020202020204" pitchFamily="34" charset="0"/>
              <a:buChar char="•"/>
            </a:pPr>
            <a:r>
              <a:rPr lang="zh-CN" altLang="en-US" sz="1600" dirty="0">
                <a:solidFill>
                  <a:schemeClr val="tx1"/>
                </a:solidFill>
              </a:rPr>
              <a:t>通过</a:t>
            </a:r>
            <a:r>
              <a:rPr lang="en-US" altLang="zh-CN" sz="1600" dirty="0">
                <a:solidFill>
                  <a:schemeClr val="tx1"/>
                </a:solidFill>
              </a:rPr>
              <a:t>Ajax</a:t>
            </a:r>
            <a:r>
              <a:rPr lang="zh-CN" altLang="en-US" sz="1600" dirty="0">
                <a:solidFill>
                  <a:schemeClr val="tx1"/>
                </a:solidFill>
              </a:rPr>
              <a:t>异步请求，前端不再是后端的模板，可以独立得到各种数据</a:t>
            </a:r>
            <a:endParaRPr lang="en-US" altLang="zh-CN" sz="1600" dirty="0">
              <a:solidFill>
                <a:schemeClr val="tx1"/>
              </a:solidFill>
            </a:endParaRPr>
          </a:p>
        </p:txBody>
      </p:sp>
    </p:spTree>
    <p:extLst>
      <p:ext uri="{BB962C8B-B14F-4D97-AF65-F5344CB8AC3E}">
        <p14:creationId xmlns:p14="http://schemas.microsoft.com/office/powerpoint/2010/main" val="868964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2070850"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前后端交互</a:t>
            </a:r>
          </a:p>
        </p:txBody>
      </p:sp>
      <p:sp>
        <p:nvSpPr>
          <p:cNvPr id="5" name="文本框 4">
            <a:extLst>
              <a:ext uri="{FF2B5EF4-FFF2-40B4-BE49-F238E27FC236}">
                <a16:creationId xmlns:a16="http://schemas.microsoft.com/office/drawing/2014/main" id="{1944055E-724E-4ED9-A13B-55B49F43AC6F}"/>
              </a:ext>
            </a:extLst>
          </p:cNvPr>
          <p:cNvSpPr txBox="1"/>
          <p:nvPr/>
        </p:nvSpPr>
        <p:spPr>
          <a:xfrm>
            <a:off x="265026" y="696906"/>
            <a:ext cx="4216219"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2. </a:t>
            </a:r>
            <a:r>
              <a:rPr kumimoji="1" lang="zh-CN" altLang="en-US" sz="2000" b="1" dirty="0">
                <a:latin typeface="Microsoft YaHei" panose="020B0503020204020204" pitchFamily="34" charset="-122"/>
                <a:ea typeface="Microsoft YaHei" panose="020B0503020204020204" pitchFamily="34" charset="-122"/>
              </a:rPr>
              <a:t>接⼝分离</a:t>
            </a:r>
            <a:r>
              <a:rPr kumimoji="1" lang="en-US" altLang="zh-CN" sz="2000" b="1" dirty="0">
                <a:latin typeface="Microsoft YaHei" panose="020B0503020204020204" pitchFamily="34" charset="-122"/>
                <a:ea typeface="Microsoft YaHei" panose="020B0503020204020204" pitchFamily="34" charset="-122"/>
              </a:rPr>
              <a:t>/ajax</a:t>
            </a:r>
            <a:r>
              <a:rPr kumimoji="1" lang="zh-CN" altLang="en-US" sz="2000" b="1" dirty="0">
                <a:latin typeface="Microsoft YaHei" panose="020B0503020204020204" pitchFamily="34" charset="-122"/>
                <a:ea typeface="Microsoft YaHei" panose="020B0503020204020204" pitchFamily="34" charset="-122"/>
              </a:rPr>
              <a:t>跨域请求分离模式</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6C3B666C-73EC-4A15-820D-F53839B77ECA}"/>
              </a:ext>
            </a:extLst>
          </p:cNvPr>
          <p:cNvSpPr/>
          <p:nvPr/>
        </p:nvSpPr>
        <p:spPr>
          <a:xfrm>
            <a:off x="265026" y="1505083"/>
            <a:ext cx="8538152" cy="2941511"/>
          </a:xfrm>
          <a:prstGeom prst="rect">
            <a:avLst/>
          </a:prstGeom>
        </p:spPr>
        <p:txBody>
          <a:bodyPr wrap="square">
            <a:spAutoFit/>
          </a:bodyPr>
          <a:lstStyle/>
          <a:p>
            <a:pPr>
              <a:lnSpc>
                <a:spcPct val="130000"/>
              </a:lnSpc>
            </a:pPr>
            <a:r>
              <a:rPr lang="zh-CN" altLang="en-US" sz="1600" dirty="0">
                <a:solidFill>
                  <a:schemeClr val="tx1"/>
                </a:solidFill>
              </a:rPr>
              <a:t>优点：</a:t>
            </a:r>
            <a:endParaRPr lang="en-US" altLang="zh-CN" sz="1600" dirty="0">
              <a:solidFill>
                <a:schemeClr val="tx1"/>
              </a:solidFill>
            </a:endParaRPr>
          </a:p>
          <a:p>
            <a:pPr marL="342900" indent="-342900">
              <a:lnSpc>
                <a:spcPct val="130000"/>
              </a:lnSpc>
              <a:buAutoNum type="arabicPeriod"/>
            </a:pPr>
            <a:r>
              <a:rPr lang="zh-CN" altLang="en-US" sz="1600" dirty="0">
                <a:solidFill>
                  <a:schemeClr val="tx1"/>
                </a:solidFill>
              </a:rPr>
              <a:t>前后端的逻辑不需要混合在⼀起，两端的开发⼈员基本不需要参与对⽅的代码，⼤⼤提升了整体的开发效率，也⽅便定位问题</a:t>
            </a:r>
            <a:endParaRPr lang="en-US" altLang="zh-CN" sz="1600" dirty="0">
              <a:solidFill>
                <a:schemeClr val="tx1"/>
              </a:solidFill>
            </a:endParaRPr>
          </a:p>
          <a:p>
            <a:pPr marL="342900" indent="-342900">
              <a:lnSpc>
                <a:spcPct val="130000"/>
              </a:lnSpc>
              <a:buAutoNum type="arabicPeriod"/>
            </a:pPr>
            <a:r>
              <a:rPr lang="zh-CN" altLang="en-US" sz="1600" dirty="0">
                <a:solidFill>
                  <a:schemeClr val="tx1"/>
                </a:solidFill>
              </a:rPr>
              <a:t>在部署⽅⾯前后端可以分别部署，有利于前后端独⽴调试</a:t>
            </a:r>
            <a:endParaRPr lang="en-US" altLang="zh-CN" sz="1600" dirty="0">
              <a:solidFill>
                <a:schemeClr val="tx1"/>
              </a:solidFill>
            </a:endParaRPr>
          </a:p>
          <a:p>
            <a:pPr>
              <a:lnSpc>
                <a:spcPct val="130000"/>
              </a:lnSpc>
            </a:pPr>
            <a:endParaRPr lang="en-US" altLang="zh-CN" sz="1600" dirty="0">
              <a:solidFill>
                <a:schemeClr val="tx1"/>
              </a:solidFill>
            </a:endParaRPr>
          </a:p>
          <a:p>
            <a:pPr>
              <a:lnSpc>
                <a:spcPct val="130000"/>
              </a:lnSpc>
            </a:pPr>
            <a:r>
              <a:rPr lang="zh-CN" altLang="en-US" sz="1600" dirty="0">
                <a:solidFill>
                  <a:schemeClr val="tx1"/>
                </a:solidFill>
              </a:rPr>
              <a:t>缺点：</a:t>
            </a:r>
            <a:endParaRPr lang="en-US" altLang="zh-CN" sz="1600" dirty="0">
              <a:solidFill>
                <a:schemeClr val="tx1"/>
              </a:solidFill>
            </a:endParaRPr>
          </a:p>
          <a:p>
            <a:pPr marL="342900" indent="-342900">
              <a:lnSpc>
                <a:spcPct val="130000"/>
              </a:lnSpc>
              <a:buAutoNum type="arabicPeriod"/>
            </a:pPr>
            <a:r>
              <a:rPr lang="zh-CN" altLang="en-US" sz="1600" dirty="0">
                <a:solidFill>
                  <a:schemeClr val="tx1"/>
                </a:solidFill>
              </a:rPr>
              <a:t>有些板块渲染需要等到</a:t>
            </a:r>
            <a:r>
              <a:rPr lang="en-US" altLang="zh-CN" sz="1600" dirty="0">
                <a:solidFill>
                  <a:schemeClr val="tx1"/>
                </a:solidFill>
              </a:rPr>
              <a:t>ajax</a:t>
            </a:r>
            <a:r>
              <a:rPr lang="zh-CN" altLang="en-US" sz="1600" dirty="0">
                <a:solidFill>
                  <a:schemeClr val="tx1"/>
                </a:solidFill>
              </a:rPr>
              <a:t>请求数据返回后才能进⾏完全的展示</a:t>
            </a:r>
            <a:endParaRPr lang="en-US" altLang="zh-CN" sz="1600" dirty="0">
              <a:solidFill>
                <a:schemeClr val="tx1"/>
              </a:solidFill>
            </a:endParaRPr>
          </a:p>
          <a:p>
            <a:pPr marL="342900" indent="-342900">
              <a:lnSpc>
                <a:spcPct val="130000"/>
              </a:lnSpc>
              <a:buAutoNum type="arabicPeriod"/>
            </a:pPr>
            <a:r>
              <a:rPr lang="zh-CN" altLang="en-US" sz="1600" dirty="0">
                <a:solidFill>
                  <a:schemeClr val="tx1"/>
                </a:solidFill>
              </a:rPr>
              <a:t>在性能⽅⾯，</a:t>
            </a:r>
            <a:r>
              <a:rPr lang="en-US" altLang="zh-CN" sz="1600" dirty="0">
                <a:solidFill>
                  <a:schemeClr val="tx1"/>
                </a:solidFill>
              </a:rPr>
              <a:t>ajax</a:t>
            </a:r>
            <a:r>
              <a:rPr lang="zh-CN" altLang="en-US" sz="1600" dirty="0">
                <a:solidFill>
                  <a:schemeClr val="tx1"/>
                </a:solidFill>
              </a:rPr>
              <a:t>请求的暴涨会</a:t>
            </a:r>
            <a:r>
              <a:rPr lang="zh-CN" altLang="en-US" sz="1600" dirty="0">
                <a:solidFill>
                  <a:srgbClr val="C00000"/>
                </a:solidFill>
              </a:rPr>
              <a:t>影响渲染性能</a:t>
            </a:r>
            <a:endParaRPr lang="en-US" altLang="zh-CN" sz="1600" dirty="0">
              <a:solidFill>
                <a:srgbClr val="C00000"/>
              </a:solidFill>
            </a:endParaRPr>
          </a:p>
          <a:p>
            <a:pPr marL="342900" indent="-342900">
              <a:lnSpc>
                <a:spcPct val="130000"/>
              </a:lnSpc>
              <a:buAutoNum type="arabicPeriod"/>
            </a:pPr>
            <a:r>
              <a:rPr lang="zh-CN" altLang="en-US" sz="1600" dirty="0">
                <a:solidFill>
                  <a:schemeClr val="tx1"/>
                </a:solidFill>
              </a:rPr>
              <a:t>请求的处理需要异步编程，</a:t>
            </a:r>
            <a:r>
              <a:rPr lang="zh-CN" altLang="en-US" sz="1600" dirty="0">
                <a:solidFill>
                  <a:srgbClr val="C00000"/>
                </a:solidFill>
              </a:rPr>
              <a:t>影响代码可读性</a:t>
            </a:r>
            <a:endParaRPr lang="en-US" altLang="zh-CN" sz="1600" dirty="0">
              <a:solidFill>
                <a:srgbClr val="C00000"/>
              </a:solidFill>
            </a:endParaRPr>
          </a:p>
        </p:txBody>
      </p:sp>
      <p:graphicFrame>
        <p:nvGraphicFramePr>
          <p:cNvPr id="9" name="表格 6">
            <a:extLst>
              <a:ext uri="{FF2B5EF4-FFF2-40B4-BE49-F238E27FC236}">
                <a16:creationId xmlns:a16="http://schemas.microsoft.com/office/drawing/2014/main" id="{D487404F-7777-4F35-B58F-CCA40D5A6C79}"/>
              </a:ext>
            </a:extLst>
          </p:cNvPr>
          <p:cNvGraphicFramePr>
            <a:graphicFrameLocks noGrp="1"/>
          </p:cNvGraphicFramePr>
          <p:nvPr>
            <p:extLst>
              <p:ext uri="{D42A27DB-BD31-4B8C-83A1-F6EECF244321}">
                <p14:modId xmlns:p14="http://schemas.microsoft.com/office/powerpoint/2010/main" val="1289777324"/>
              </p:ext>
            </p:extLst>
          </p:nvPr>
        </p:nvGraphicFramePr>
        <p:xfrm>
          <a:off x="4904509" y="251609"/>
          <a:ext cx="3974465" cy="1423990"/>
        </p:xfrm>
        <a:graphic>
          <a:graphicData uri="http://schemas.openxmlformats.org/drawingml/2006/table">
            <a:tbl>
              <a:tblPr firstRow="1" bandRow="1">
                <a:tableStyleId>{5C22544A-7EE6-4342-B048-85BDC9FD1C3A}</a:tableStyleId>
              </a:tblPr>
              <a:tblGrid>
                <a:gridCol w="1912909">
                  <a:extLst>
                    <a:ext uri="{9D8B030D-6E8A-4147-A177-3AD203B41FA5}">
                      <a16:colId xmlns:a16="http://schemas.microsoft.com/office/drawing/2014/main" val="1243760484"/>
                    </a:ext>
                  </a:extLst>
                </a:gridCol>
                <a:gridCol w="2061556">
                  <a:extLst>
                    <a:ext uri="{9D8B030D-6E8A-4147-A177-3AD203B41FA5}">
                      <a16:colId xmlns:a16="http://schemas.microsoft.com/office/drawing/2014/main" val="3109175268"/>
                    </a:ext>
                  </a:extLst>
                </a:gridCol>
              </a:tblGrid>
              <a:tr h="338314">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前端</a:t>
                      </a:r>
                    </a:p>
                  </a:txBody>
                  <a:tcPr/>
                </a:tc>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后端</a:t>
                      </a:r>
                    </a:p>
                  </a:txBody>
                  <a:tcPr/>
                </a:tc>
                <a:extLst>
                  <a:ext uri="{0D108BD9-81ED-4DB2-BD59-A6C34878D82A}">
                    <a16:rowId xmlns:a16="http://schemas.microsoft.com/office/drawing/2014/main" val="3583985607"/>
                  </a:ext>
                </a:extLst>
              </a:tr>
              <a:tr h="361892">
                <a:tc>
                  <a:txBody>
                    <a:bodyPr/>
                    <a:lstStyle/>
                    <a:p>
                      <a:pPr algn="l"/>
                      <a:r>
                        <a:rPr lang="zh-CN" altLang="en-US" dirty="0">
                          <a:effectLst/>
                          <a:latin typeface="Microsoft YaHei" panose="020B0503020204020204" pitchFamily="34" charset="-122"/>
                          <a:ea typeface="Microsoft YaHei" panose="020B0503020204020204" pitchFamily="34" charset="-122"/>
                        </a:rPr>
                        <a:t>提供数据</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接收数据，返回数据</a:t>
                      </a:r>
                      <a:endParaRPr lang="zh-CN" altLang="en-US" dirty="0">
                        <a:effectLst/>
                      </a:endParaRPr>
                    </a:p>
                  </a:txBody>
                  <a:tcPr marL="88900" marR="88900" marT="50800" marB="50800" anchor="ctr"/>
                </a:tc>
                <a:extLst>
                  <a:ext uri="{0D108BD9-81ED-4DB2-BD59-A6C34878D82A}">
                    <a16:rowId xmlns:a16="http://schemas.microsoft.com/office/drawing/2014/main" val="3266981180"/>
                  </a:ext>
                </a:extLst>
              </a:tr>
              <a:tr h="361892">
                <a:tc>
                  <a:txBody>
                    <a:bodyPr/>
                    <a:lstStyle/>
                    <a:p>
                      <a:pPr algn="l"/>
                      <a:r>
                        <a:rPr lang="zh-CN" altLang="en-US" dirty="0">
                          <a:effectLst/>
                          <a:latin typeface="Microsoft YaHei" panose="020B0503020204020204" pitchFamily="34" charset="-122"/>
                          <a:ea typeface="Microsoft YaHei" panose="020B0503020204020204" pitchFamily="34" charset="-122"/>
                        </a:rPr>
                        <a:t>处理业务逻辑</a:t>
                      </a:r>
                      <a:endParaRPr lang="zh-CN" alt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处理渲染逻辑</a:t>
                      </a:r>
                      <a:endParaRPr lang="zh-CN" altLang="en-US" dirty="0">
                        <a:effectLst/>
                      </a:endParaRPr>
                    </a:p>
                  </a:txBody>
                  <a:tcPr marL="88900" marR="88900" marT="50800" marB="50800" anchor="ctr"/>
                </a:tc>
                <a:extLst>
                  <a:ext uri="{0D108BD9-81ED-4DB2-BD59-A6C34878D82A}">
                    <a16:rowId xmlns:a16="http://schemas.microsoft.com/office/drawing/2014/main" val="3008685411"/>
                  </a:ext>
                </a:extLst>
              </a:tr>
              <a:tr h="361892">
                <a:tc>
                  <a:txBody>
                    <a:bodyPr/>
                    <a:lstStyle/>
                    <a:p>
                      <a:pPr algn="l"/>
                      <a:r>
                        <a:rPr lang="zh-CN" alt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rPr>
                        <a:t>代码跑在服务器上</a:t>
                      </a:r>
                      <a:endParaRPr lang="en-US" sz="1400" b="0" i="0" u="none" strike="noStrike" cap="none" dirty="0">
                        <a:solidFill>
                          <a:schemeClr val="dk1"/>
                        </a:solidFill>
                        <a:effectLst/>
                        <a:latin typeface="Microsoft YaHei" panose="020B0503020204020204" pitchFamily="34" charset="-122"/>
                        <a:ea typeface="Microsoft YaHei" panose="020B0503020204020204" pitchFamily="34" charset="-122"/>
                        <a:cs typeface="+mn-cs"/>
                        <a:sym typeface="Arial"/>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代码跑在浏览器上</a:t>
                      </a:r>
                      <a:endParaRPr lang="zh-CN" altLang="en-US" dirty="0">
                        <a:effectLst/>
                      </a:endParaRPr>
                    </a:p>
                  </a:txBody>
                  <a:tcPr marL="88900" marR="88900" marT="50800" marB="50800" anchor="ctr"/>
                </a:tc>
                <a:extLst>
                  <a:ext uri="{0D108BD9-81ED-4DB2-BD59-A6C34878D82A}">
                    <a16:rowId xmlns:a16="http://schemas.microsoft.com/office/drawing/2014/main" val="4181161500"/>
                  </a:ext>
                </a:extLst>
              </a:tr>
            </a:tbl>
          </a:graphicData>
        </a:graphic>
      </p:graphicFrame>
    </p:spTree>
    <p:extLst>
      <p:ext uri="{BB962C8B-B14F-4D97-AF65-F5344CB8AC3E}">
        <p14:creationId xmlns:p14="http://schemas.microsoft.com/office/powerpoint/2010/main" val="1644894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2070850"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前后端交互</a:t>
            </a:r>
          </a:p>
        </p:txBody>
      </p:sp>
      <p:sp>
        <p:nvSpPr>
          <p:cNvPr id="5" name="文本框 4">
            <a:extLst>
              <a:ext uri="{FF2B5EF4-FFF2-40B4-BE49-F238E27FC236}">
                <a16:creationId xmlns:a16="http://schemas.microsoft.com/office/drawing/2014/main" id="{1944055E-724E-4ED9-A13B-55B49F43AC6F}"/>
              </a:ext>
            </a:extLst>
          </p:cNvPr>
          <p:cNvSpPr txBox="1"/>
          <p:nvPr/>
        </p:nvSpPr>
        <p:spPr>
          <a:xfrm>
            <a:off x="265026" y="696906"/>
            <a:ext cx="1443024"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3.</a:t>
            </a:r>
            <a:r>
              <a:rPr kumimoji="1" lang="zh-CN" altLang="en-US" sz="2000" b="1" dirty="0">
                <a:latin typeface="Microsoft YaHei" panose="020B0503020204020204" pitchFamily="34" charset="-122"/>
                <a:ea typeface="Microsoft YaHei" panose="020B0503020204020204" pitchFamily="34" charset="-122"/>
              </a:rPr>
              <a:t>同构渲染</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479886F6-B097-47F8-9ACD-655E432A4F0F}"/>
              </a:ext>
            </a:extLst>
          </p:cNvPr>
          <p:cNvSpPr/>
          <p:nvPr/>
        </p:nvSpPr>
        <p:spPr>
          <a:xfrm>
            <a:off x="265026" y="1045628"/>
            <a:ext cx="8334000" cy="1341073"/>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z="1600" dirty="0">
                <a:solidFill>
                  <a:schemeClr val="tx1"/>
                </a:solidFill>
              </a:rPr>
              <a:t>同时在服务器和客户端渲染⻚⾯</a:t>
            </a:r>
            <a:endParaRPr lang="en-US" altLang="zh-CN" sz="1600" dirty="0">
              <a:solidFill>
                <a:schemeClr val="tx1"/>
              </a:solidFill>
            </a:endParaRPr>
          </a:p>
          <a:p>
            <a:pPr marL="285750" indent="-285750">
              <a:lnSpc>
                <a:spcPct val="130000"/>
              </a:lnSpc>
              <a:buFont typeface="Arial" panose="020B0604020202020204" pitchFamily="34" charset="0"/>
              <a:buChar char="•"/>
            </a:pPr>
            <a:r>
              <a:rPr lang="zh-CN" altLang="en-US" sz="1600" dirty="0">
                <a:solidFill>
                  <a:schemeClr val="tx1"/>
                </a:solidFill>
              </a:rPr>
              <a:t>增加了</a:t>
            </a:r>
            <a:r>
              <a:rPr lang="en-US" altLang="zh-CN" sz="1600" dirty="0">
                <a:solidFill>
                  <a:srgbClr val="C00000"/>
                </a:solidFill>
              </a:rPr>
              <a:t>Nodejs</a:t>
            </a:r>
            <a:r>
              <a:rPr lang="zh-CN" altLang="en-US" sz="1600" dirty="0">
                <a:solidFill>
                  <a:srgbClr val="C00000"/>
                </a:solidFill>
              </a:rPr>
              <a:t>作为前后端的中间层</a:t>
            </a:r>
            <a:r>
              <a:rPr lang="zh-CN" altLang="en-US" sz="1600" dirty="0">
                <a:solidFill>
                  <a:schemeClr val="tx1"/>
                </a:solidFill>
              </a:rPr>
              <a:t>，由</a:t>
            </a:r>
            <a:r>
              <a:rPr lang="en-US" altLang="zh-CN" sz="1600" dirty="0">
                <a:solidFill>
                  <a:schemeClr val="tx1"/>
                </a:solidFill>
              </a:rPr>
              <a:t>Nodejs</a:t>
            </a:r>
            <a:r>
              <a:rPr lang="zh-CN" altLang="en-US" sz="1600" dirty="0">
                <a:solidFill>
                  <a:schemeClr val="tx1"/>
                </a:solidFill>
              </a:rPr>
              <a:t>服务器端提供尽量快速的⾸⻚⾸次加载，其他的代码在⽤户继续浏览站点时加载</a:t>
            </a:r>
            <a:endParaRPr lang="en-US" altLang="zh-CN" sz="1600" dirty="0">
              <a:solidFill>
                <a:schemeClr val="tx1"/>
              </a:solidFill>
            </a:endParaRPr>
          </a:p>
          <a:p>
            <a:pPr marL="285750" indent="-285750">
              <a:lnSpc>
                <a:spcPct val="130000"/>
              </a:lnSpc>
              <a:buFont typeface="Arial" panose="020B0604020202020204" pitchFamily="34" charset="0"/>
              <a:buChar char="•"/>
            </a:pPr>
            <a:r>
              <a:rPr lang="zh-CN" altLang="en-US" sz="1600" dirty="0">
                <a:solidFill>
                  <a:schemeClr val="tx1"/>
                </a:solidFill>
              </a:rPr>
              <a:t>渲染发⽣在服务器端，只有部分</a:t>
            </a:r>
            <a:r>
              <a:rPr lang="en-US" altLang="zh-CN" sz="1600" dirty="0">
                <a:solidFill>
                  <a:schemeClr val="tx1"/>
                </a:solidFill>
              </a:rPr>
              <a:t>DOM</a:t>
            </a:r>
            <a:r>
              <a:rPr lang="zh-CN" altLang="en-US" sz="1600" dirty="0">
                <a:solidFill>
                  <a:schemeClr val="tx1"/>
                </a:solidFill>
              </a:rPr>
              <a:t>的更新在浏览器完成</a:t>
            </a:r>
            <a:endParaRPr lang="en-US" altLang="zh-CN" sz="1600" dirty="0">
              <a:solidFill>
                <a:schemeClr val="tx1"/>
              </a:solidFill>
            </a:endParaRPr>
          </a:p>
        </p:txBody>
      </p:sp>
      <p:pic>
        <p:nvPicPr>
          <p:cNvPr id="2" name="图片 1">
            <a:extLst>
              <a:ext uri="{FF2B5EF4-FFF2-40B4-BE49-F238E27FC236}">
                <a16:creationId xmlns:a16="http://schemas.microsoft.com/office/drawing/2014/main" id="{B49DEF0A-0922-4043-863F-4D416C00E8C4}"/>
              </a:ext>
            </a:extLst>
          </p:cNvPr>
          <p:cNvPicPr>
            <a:picLocks noChangeAspect="1"/>
          </p:cNvPicPr>
          <p:nvPr/>
        </p:nvPicPr>
        <p:blipFill>
          <a:blip r:embed="rId3"/>
          <a:stretch>
            <a:fillRect/>
          </a:stretch>
        </p:blipFill>
        <p:spPr>
          <a:xfrm>
            <a:off x="1235782" y="2394165"/>
            <a:ext cx="6392487" cy="2749335"/>
          </a:xfrm>
          <a:prstGeom prst="rect">
            <a:avLst/>
          </a:prstGeom>
        </p:spPr>
      </p:pic>
    </p:spTree>
    <p:extLst>
      <p:ext uri="{BB962C8B-B14F-4D97-AF65-F5344CB8AC3E}">
        <p14:creationId xmlns:p14="http://schemas.microsoft.com/office/powerpoint/2010/main" val="369921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2070850"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前后端交互</a:t>
            </a:r>
          </a:p>
        </p:txBody>
      </p:sp>
      <p:sp>
        <p:nvSpPr>
          <p:cNvPr id="5" name="文本框 4">
            <a:extLst>
              <a:ext uri="{FF2B5EF4-FFF2-40B4-BE49-F238E27FC236}">
                <a16:creationId xmlns:a16="http://schemas.microsoft.com/office/drawing/2014/main" id="{1944055E-724E-4ED9-A13B-55B49F43AC6F}"/>
              </a:ext>
            </a:extLst>
          </p:cNvPr>
          <p:cNvSpPr txBox="1"/>
          <p:nvPr/>
        </p:nvSpPr>
        <p:spPr>
          <a:xfrm>
            <a:off x="265026" y="696906"/>
            <a:ext cx="1443024"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3.</a:t>
            </a:r>
            <a:r>
              <a:rPr kumimoji="1" lang="zh-CN" altLang="en-US" sz="2000" b="1" dirty="0">
                <a:latin typeface="Microsoft YaHei" panose="020B0503020204020204" pitchFamily="34" charset="-122"/>
                <a:ea typeface="Microsoft YaHei" panose="020B0503020204020204" pitchFamily="34" charset="-122"/>
              </a:rPr>
              <a:t>同构渲染</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6C3B666C-73EC-4A15-820D-F53839B77ECA}"/>
              </a:ext>
            </a:extLst>
          </p:cNvPr>
          <p:cNvSpPr/>
          <p:nvPr/>
        </p:nvSpPr>
        <p:spPr>
          <a:xfrm>
            <a:off x="302924" y="1124827"/>
            <a:ext cx="8538152" cy="3901774"/>
          </a:xfrm>
          <a:prstGeom prst="rect">
            <a:avLst/>
          </a:prstGeom>
        </p:spPr>
        <p:txBody>
          <a:bodyPr wrap="square">
            <a:spAutoFit/>
          </a:bodyPr>
          <a:lstStyle/>
          <a:p>
            <a:pPr>
              <a:lnSpc>
                <a:spcPct val="130000"/>
              </a:lnSpc>
            </a:pPr>
            <a:r>
              <a:rPr lang="zh-CN" altLang="en-US" sz="1600" dirty="0">
                <a:solidFill>
                  <a:schemeClr val="tx1"/>
                </a:solidFill>
              </a:rPr>
              <a:t>优点：</a:t>
            </a:r>
            <a:endParaRPr lang="en-US" altLang="zh-CN" sz="1600" dirty="0">
              <a:solidFill>
                <a:schemeClr val="tx1"/>
              </a:solidFill>
            </a:endParaRPr>
          </a:p>
          <a:p>
            <a:pPr marL="342900" indent="-342900">
              <a:lnSpc>
                <a:spcPct val="130000"/>
              </a:lnSpc>
              <a:buAutoNum type="arabicPeriod"/>
            </a:pPr>
            <a:r>
              <a:rPr lang="en-US" altLang="zh-CN" sz="1600" dirty="0">
                <a:solidFill>
                  <a:schemeClr val="tx1"/>
                </a:solidFill>
              </a:rPr>
              <a:t>node</a:t>
            </a:r>
            <a:r>
              <a:rPr lang="zh-CN" altLang="en-US" sz="1600" dirty="0">
                <a:solidFill>
                  <a:schemeClr val="tx1"/>
                </a:solidFill>
              </a:rPr>
              <a:t>的异步特性能有效提升前端加载速度（多⽂件时可以并⾏渲染，先渲染完先输出）</a:t>
            </a:r>
            <a:endParaRPr lang="en-US" altLang="zh-CN" sz="1600" dirty="0">
              <a:solidFill>
                <a:schemeClr val="tx1"/>
              </a:solidFill>
            </a:endParaRPr>
          </a:p>
          <a:p>
            <a:pPr marL="342900" indent="-342900">
              <a:lnSpc>
                <a:spcPct val="130000"/>
              </a:lnSpc>
              <a:buAutoNum type="arabicPeriod"/>
            </a:pPr>
            <a:r>
              <a:rPr lang="en-US" altLang="zh-CN" sz="1600" dirty="0">
                <a:solidFill>
                  <a:schemeClr val="tx1"/>
                </a:solidFill>
              </a:rPr>
              <a:t>node</a:t>
            </a:r>
            <a:r>
              <a:rPr lang="zh-CN" altLang="en-US" sz="1600" dirty="0">
                <a:solidFill>
                  <a:schemeClr val="tx1"/>
                </a:solidFill>
              </a:rPr>
              <a:t>本身内置服务器功能，⼏⾏代码就可以启动⼀个服务器，免去了对</a:t>
            </a:r>
            <a:r>
              <a:rPr lang="en-US" altLang="zh-CN" sz="1600" dirty="0">
                <a:solidFill>
                  <a:schemeClr val="tx1"/>
                </a:solidFill>
              </a:rPr>
              <a:t>apache</a:t>
            </a:r>
            <a:r>
              <a:rPr lang="zh-CN" altLang="en-US" sz="1600" dirty="0">
                <a:solidFill>
                  <a:schemeClr val="tx1"/>
                </a:solidFill>
              </a:rPr>
              <a:t>，</a:t>
            </a:r>
            <a:r>
              <a:rPr lang="en-US" altLang="zh-CN" sz="1600" dirty="0" err="1">
                <a:solidFill>
                  <a:schemeClr val="tx1"/>
                </a:solidFill>
              </a:rPr>
              <a:t>wamp</a:t>
            </a:r>
            <a:r>
              <a:rPr lang="zh-CN" altLang="en-US" sz="1600" dirty="0">
                <a:solidFill>
                  <a:schemeClr val="tx1"/>
                </a:solidFill>
              </a:rPr>
              <a:t>等服务器的依赖</a:t>
            </a:r>
            <a:endParaRPr lang="en-US" altLang="zh-CN" sz="1600" dirty="0">
              <a:solidFill>
                <a:schemeClr val="tx1"/>
              </a:solidFill>
            </a:endParaRPr>
          </a:p>
          <a:p>
            <a:pPr marL="342900" indent="-342900">
              <a:lnSpc>
                <a:spcPct val="130000"/>
              </a:lnSpc>
              <a:buAutoNum type="arabicPeriod"/>
            </a:pPr>
            <a:r>
              <a:rPr lang="zh-CN" altLang="en-US" sz="1600" dirty="0">
                <a:solidFill>
                  <a:schemeClr val="tx1"/>
                </a:solidFill>
              </a:rPr>
              <a:t>前后端彻底分离，</a:t>
            </a:r>
            <a:r>
              <a:rPr lang="en-US" altLang="zh-CN" sz="1600" dirty="0">
                <a:solidFill>
                  <a:schemeClr val="tx1"/>
                </a:solidFill>
              </a:rPr>
              <a:t>node</a:t>
            </a:r>
            <a:r>
              <a:rPr lang="zh-CN" altLang="en-US" sz="1600" dirty="0">
                <a:solidFill>
                  <a:schemeClr val="tx1"/>
                </a:solidFill>
              </a:rPr>
              <a:t>端只要启动⼀个</a:t>
            </a:r>
            <a:r>
              <a:rPr lang="en-US" altLang="zh-CN" sz="1600" dirty="0">
                <a:solidFill>
                  <a:schemeClr val="tx1"/>
                </a:solidFill>
              </a:rPr>
              <a:t>http-proxy</a:t>
            </a:r>
            <a:r>
              <a:rPr lang="zh-CN" altLang="en-US" sz="1600" dirty="0">
                <a:solidFill>
                  <a:schemeClr val="tx1"/>
                </a:solidFill>
              </a:rPr>
              <a:t>进⾏</a:t>
            </a:r>
            <a:r>
              <a:rPr lang="en-US" altLang="zh-CN" sz="1600" dirty="0" err="1">
                <a:solidFill>
                  <a:schemeClr val="tx1"/>
                </a:solidFill>
              </a:rPr>
              <a:t>api</a:t>
            </a:r>
            <a:r>
              <a:rPr lang="zh-CN" altLang="en-US" sz="1600" dirty="0">
                <a:solidFill>
                  <a:schemeClr val="tx1"/>
                </a:solidFill>
              </a:rPr>
              <a:t>请求转发类似于</a:t>
            </a:r>
            <a:r>
              <a:rPr lang="en-US" altLang="zh-CN" sz="1600" dirty="0" err="1">
                <a:solidFill>
                  <a:schemeClr val="tx1"/>
                </a:solidFill>
              </a:rPr>
              <a:t>nginx</a:t>
            </a:r>
            <a:r>
              <a:rPr lang="zh-CN" altLang="en-US" sz="1600" dirty="0">
                <a:solidFill>
                  <a:schemeClr val="tx1"/>
                </a:solidFill>
              </a:rPr>
              <a:t>的代理功能，也不存在跨域问题</a:t>
            </a:r>
            <a:endParaRPr lang="en-US" altLang="zh-CN" sz="1600" dirty="0">
              <a:solidFill>
                <a:schemeClr val="tx1"/>
              </a:solidFill>
            </a:endParaRPr>
          </a:p>
          <a:p>
            <a:pPr>
              <a:lnSpc>
                <a:spcPct val="130000"/>
              </a:lnSpc>
            </a:pPr>
            <a:endParaRPr lang="en-US" altLang="zh-CN" sz="1600" dirty="0">
              <a:solidFill>
                <a:schemeClr val="tx1"/>
              </a:solidFill>
            </a:endParaRPr>
          </a:p>
          <a:p>
            <a:pPr>
              <a:lnSpc>
                <a:spcPct val="130000"/>
              </a:lnSpc>
            </a:pPr>
            <a:r>
              <a:rPr lang="zh-CN" altLang="en-US" sz="1600" dirty="0">
                <a:solidFill>
                  <a:schemeClr val="tx1"/>
                </a:solidFill>
              </a:rPr>
              <a:t>缺点：</a:t>
            </a:r>
            <a:endParaRPr lang="en-US" altLang="zh-CN" sz="1600" dirty="0">
              <a:solidFill>
                <a:schemeClr val="tx1"/>
              </a:solidFill>
            </a:endParaRPr>
          </a:p>
          <a:p>
            <a:pPr marL="342900" indent="-342900">
              <a:lnSpc>
                <a:spcPct val="130000"/>
              </a:lnSpc>
              <a:buAutoNum type="arabicPeriod"/>
            </a:pPr>
            <a:r>
              <a:rPr lang="zh-CN" altLang="en-US" sz="1600" dirty="0">
                <a:solidFill>
                  <a:srgbClr val="C00000"/>
                </a:solidFill>
              </a:rPr>
              <a:t>增加了学习、使⽤前端⻔槛</a:t>
            </a:r>
            <a:r>
              <a:rPr lang="zh-CN" altLang="en-US" sz="1600" dirty="0">
                <a:solidFill>
                  <a:schemeClr val="tx1"/>
                </a:solidFill>
              </a:rPr>
              <a:t>；对异步编程要求较⾼</a:t>
            </a:r>
            <a:endParaRPr lang="en-US" altLang="zh-CN" sz="1600" dirty="0">
              <a:solidFill>
                <a:schemeClr val="tx1"/>
              </a:solidFill>
            </a:endParaRPr>
          </a:p>
          <a:p>
            <a:pPr marL="342900" indent="-342900">
              <a:lnSpc>
                <a:spcPct val="130000"/>
              </a:lnSpc>
              <a:buAutoNum type="arabicPeriod"/>
            </a:pPr>
            <a:r>
              <a:rPr lang="en-US" altLang="zh-CN" sz="1600" dirty="0">
                <a:solidFill>
                  <a:schemeClr val="tx1"/>
                </a:solidFill>
              </a:rPr>
              <a:t>node</a:t>
            </a:r>
            <a:r>
              <a:rPr lang="zh-CN" altLang="en-US" sz="1600" dirty="0">
                <a:solidFill>
                  <a:schemeClr val="tx1"/>
                </a:solidFill>
              </a:rPr>
              <a:t>的单线程机制在部署的时候</a:t>
            </a:r>
            <a:r>
              <a:rPr lang="zh-CN" altLang="en-US" sz="1600" dirty="0">
                <a:solidFill>
                  <a:srgbClr val="C00000"/>
                </a:solidFill>
              </a:rPr>
              <a:t>需要启动⼀个监控进程</a:t>
            </a:r>
            <a:r>
              <a:rPr lang="zh-CN" altLang="en-US" sz="1600" dirty="0">
                <a:solidFill>
                  <a:schemeClr val="tx1"/>
                </a:solidFill>
              </a:rPr>
              <a:t>，在</a:t>
            </a:r>
            <a:r>
              <a:rPr lang="en-US" altLang="zh-CN" sz="1600" dirty="0">
                <a:solidFill>
                  <a:schemeClr val="tx1"/>
                </a:solidFill>
              </a:rPr>
              <a:t>node</a:t>
            </a:r>
            <a:r>
              <a:rPr lang="zh-CN" altLang="en-US" sz="1600" dirty="0">
                <a:solidFill>
                  <a:schemeClr val="tx1"/>
                </a:solidFill>
              </a:rPr>
              <a:t>挂了后能⾃动重启（需配置</a:t>
            </a:r>
            <a:r>
              <a:rPr lang="en-US" altLang="zh-CN" sz="1600" dirty="0">
                <a:solidFill>
                  <a:schemeClr val="tx1"/>
                </a:solidFill>
              </a:rPr>
              <a:t>supervisor</a:t>
            </a:r>
            <a:r>
              <a:rPr lang="zh-CN" altLang="en-US" sz="1600" dirty="0">
                <a:solidFill>
                  <a:schemeClr val="tx1"/>
                </a:solidFill>
              </a:rPr>
              <a:t>）</a:t>
            </a:r>
            <a:endParaRPr lang="en-US" altLang="zh-CN" sz="1600" dirty="0">
              <a:solidFill>
                <a:schemeClr val="tx1"/>
              </a:solidFill>
            </a:endParaRPr>
          </a:p>
          <a:p>
            <a:pPr marL="342900" indent="-342900">
              <a:lnSpc>
                <a:spcPct val="130000"/>
              </a:lnSpc>
              <a:buAutoNum type="arabicPeriod"/>
            </a:pPr>
            <a:r>
              <a:rPr lang="zh-CN" altLang="en-US" sz="1600" dirty="0">
                <a:solidFill>
                  <a:schemeClr val="tx1"/>
                </a:solidFill>
              </a:rPr>
              <a:t>在</a:t>
            </a:r>
            <a:r>
              <a:rPr lang="en-US" altLang="zh-CN" sz="1600" dirty="0">
                <a:solidFill>
                  <a:srgbClr val="C00000"/>
                </a:solidFill>
              </a:rPr>
              <a:t>node</a:t>
            </a:r>
            <a:r>
              <a:rPr lang="zh-CN" altLang="en-US" sz="1600" dirty="0">
                <a:solidFill>
                  <a:srgbClr val="C00000"/>
                </a:solidFill>
              </a:rPr>
              <a:t>端调试相对⽐较麻烦</a:t>
            </a:r>
            <a:endParaRPr lang="en-US" altLang="zh-CN" sz="1600" dirty="0">
              <a:solidFill>
                <a:srgbClr val="C00000"/>
              </a:solidFill>
            </a:endParaRPr>
          </a:p>
        </p:txBody>
      </p:sp>
    </p:spTree>
    <p:extLst>
      <p:ext uri="{BB962C8B-B14F-4D97-AF65-F5344CB8AC3E}">
        <p14:creationId xmlns:p14="http://schemas.microsoft.com/office/powerpoint/2010/main" val="2372325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2070850"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前后端交互</a:t>
            </a:r>
          </a:p>
        </p:txBody>
      </p:sp>
      <p:sp>
        <p:nvSpPr>
          <p:cNvPr id="5" name="文本框 4">
            <a:extLst>
              <a:ext uri="{FF2B5EF4-FFF2-40B4-BE49-F238E27FC236}">
                <a16:creationId xmlns:a16="http://schemas.microsoft.com/office/drawing/2014/main" id="{1944055E-724E-4ED9-A13B-55B49F43AC6F}"/>
              </a:ext>
            </a:extLst>
          </p:cNvPr>
          <p:cNvSpPr txBox="1"/>
          <p:nvPr/>
        </p:nvSpPr>
        <p:spPr>
          <a:xfrm>
            <a:off x="265026" y="696906"/>
            <a:ext cx="697627" cy="400110"/>
          </a:xfrm>
          <a:prstGeom prst="rect">
            <a:avLst/>
          </a:prstGeom>
          <a:noFill/>
        </p:spPr>
        <p:txBody>
          <a:bodyPr wrap="none" rtlCol="0">
            <a:spAutoFit/>
          </a:bodyPr>
          <a:lstStyle/>
          <a:p>
            <a:r>
              <a:rPr kumimoji="1" lang="zh-CN" altLang="en-US" sz="2000" b="1" dirty="0">
                <a:latin typeface="Microsoft YaHei" panose="020B0503020204020204" pitchFamily="34" charset="-122"/>
                <a:ea typeface="Microsoft YaHei" panose="020B0503020204020204" pitchFamily="34" charset="-122"/>
              </a:rPr>
              <a:t>总结</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6C3B666C-73EC-4A15-820D-F53839B77ECA}"/>
              </a:ext>
            </a:extLst>
          </p:cNvPr>
          <p:cNvSpPr/>
          <p:nvPr/>
        </p:nvSpPr>
        <p:spPr>
          <a:xfrm>
            <a:off x="302924" y="1058061"/>
            <a:ext cx="8538152" cy="3901774"/>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z="1600" dirty="0">
                <a:solidFill>
                  <a:schemeClr val="tx1"/>
                </a:solidFill>
              </a:rPr>
              <a:t>⽬前⼯业界多采⽤第三种架构模式，本课程中⽐较</a:t>
            </a:r>
            <a:r>
              <a:rPr lang="zh-CN" altLang="en-US" sz="1600" dirty="0">
                <a:solidFill>
                  <a:srgbClr val="C00000"/>
                </a:solidFill>
              </a:rPr>
              <a:t>推荐使⽤第⼆种</a:t>
            </a:r>
            <a:r>
              <a:rPr lang="zh-CN" altLang="en-US" sz="1600" dirty="0">
                <a:solidFill>
                  <a:schemeClr val="tx1"/>
                </a:solidFill>
              </a:rPr>
              <a:t>（简单、⽅便分⼯合作）。后端负责处理数据、⽣成</a:t>
            </a:r>
            <a:r>
              <a:rPr lang="en-US" altLang="zh-CN" sz="1600" dirty="0">
                <a:solidFill>
                  <a:schemeClr val="tx1"/>
                </a:solidFill>
              </a:rPr>
              <a:t>JSON API </a:t>
            </a:r>
            <a:r>
              <a:rPr lang="zh-CN" altLang="en-US" sz="1600" dirty="0">
                <a:solidFill>
                  <a:schemeClr val="tx1"/>
                </a:solidFill>
              </a:rPr>
              <a:t>；前端通过</a:t>
            </a:r>
            <a:r>
              <a:rPr lang="en-US" altLang="zh-CN" sz="1600" dirty="0">
                <a:solidFill>
                  <a:schemeClr val="tx1"/>
                </a:solidFill>
              </a:rPr>
              <a:t>Ajax</a:t>
            </a:r>
            <a:r>
              <a:rPr lang="zh-CN" altLang="en-US" sz="1600" dirty="0">
                <a:solidFill>
                  <a:schemeClr val="tx1"/>
                </a:solidFill>
              </a:rPr>
              <a:t>调⽤</a:t>
            </a:r>
            <a:r>
              <a:rPr lang="en-US" altLang="zh-CN" sz="1600" dirty="0">
                <a:solidFill>
                  <a:schemeClr val="tx1"/>
                </a:solidFill>
              </a:rPr>
              <a:t>JSON API</a:t>
            </a:r>
            <a:r>
              <a:rPr lang="zh-CN" altLang="en-US" sz="1600" dirty="0">
                <a:solidFill>
                  <a:schemeClr val="tx1"/>
                </a:solidFill>
              </a:rPr>
              <a:t>获得数据，渲染视图，负责交互逻辑</a:t>
            </a:r>
            <a:endParaRPr lang="en-US" altLang="zh-CN" sz="1600" dirty="0">
              <a:solidFill>
                <a:schemeClr val="tx1"/>
              </a:solidFill>
            </a:endParaRPr>
          </a:p>
          <a:p>
            <a:pPr>
              <a:lnSpc>
                <a:spcPct val="130000"/>
              </a:lnSpc>
            </a:pPr>
            <a:endParaRPr lang="en-US" altLang="zh-CN" sz="1600" dirty="0">
              <a:solidFill>
                <a:schemeClr val="tx1"/>
              </a:solidFill>
            </a:endParaRPr>
          </a:p>
          <a:p>
            <a:pPr marL="285750" indent="-285750">
              <a:lnSpc>
                <a:spcPct val="130000"/>
              </a:lnSpc>
              <a:buFont typeface="Arial" panose="020B0604020202020204" pitchFamily="34" charset="0"/>
              <a:buChar char="•"/>
            </a:pPr>
            <a:r>
              <a:rPr lang="zh-CN" altLang="en-US" sz="1600" dirty="0">
                <a:solidFill>
                  <a:schemeClr val="tx1"/>
                </a:solidFill>
              </a:rPr>
              <a:t>后端（应⽤服务器）：</a:t>
            </a:r>
            <a:endParaRPr lang="en-US" altLang="zh-CN" sz="1600" dirty="0">
              <a:solidFill>
                <a:schemeClr val="tx1"/>
              </a:solidFill>
            </a:endParaRPr>
          </a:p>
          <a:p>
            <a:pPr marL="540000" indent="-285750">
              <a:lnSpc>
                <a:spcPct val="130000"/>
              </a:lnSpc>
              <a:buFont typeface="Wingdings" panose="05000000000000000000" pitchFamily="2" charset="2"/>
              <a:buChar char="Ø"/>
            </a:pPr>
            <a:r>
              <a:rPr lang="en-US" altLang="zh-CN" sz="1600" dirty="0">
                <a:solidFill>
                  <a:srgbClr val="C00000"/>
                </a:solidFill>
              </a:rPr>
              <a:t>Python</a:t>
            </a:r>
            <a:r>
              <a:rPr lang="zh-CN" altLang="en-US" sz="1600" dirty="0">
                <a:solidFill>
                  <a:srgbClr val="C00000"/>
                </a:solidFill>
              </a:rPr>
              <a:t>（推荐）</a:t>
            </a:r>
            <a:r>
              <a:rPr lang="en-US" altLang="zh-CN" sz="1600" dirty="0">
                <a:solidFill>
                  <a:schemeClr val="tx1"/>
                </a:solidFill>
              </a:rPr>
              <a:t>: Flask, Tornado, Django</a:t>
            </a:r>
          </a:p>
          <a:p>
            <a:pPr marL="540000" indent="-285750">
              <a:lnSpc>
                <a:spcPct val="130000"/>
              </a:lnSpc>
              <a:buFont typeface="Wingdings" panose="05000000000000000000" pitchFamily="2" charset="2"/>
              <a:buChar char="Ø"/>
            </a:pPr>
            <a:r>
              <a:rPr lang="en-US" altLang="zh-CN" sz="1600" dirty="0">
                <a:solidFill>
                  <a:schemeClr val="tx1"/>
                </a:solidFill>
              </a:rPr>
              <a:t>Java</a:t>
            </a:r>
          </a:p>
          <a:p>
            <a:pPr marL="540000" indent="-285750">
              <a:lnSpc>
                <a:spcPct val="130000"/>
              </a:lnSpc>
              <a:buFont typeface="Wingdings" panose="05000000000000000000" pitchFamily="2" charset="2"/>
              <a:buChar char="Ø"/>
            </a:pPr>
            <a:r>
              <a:rPr lang="en-US" altLang="zh-CN" sz="1600" dirty="0">
                <a:solidFill>
                  <a:schemeClr val="tx1"/>
                </a:solidFill>
              </a:rPr>
              <a:t>Node</a:t>
            </a:r>
          </a:p>
          <a:p>
            <a:pPr marL="254250">
              <a:lnSpc>
                <a:spcPct val="130000"/>
              </a:lnSpc>
            </a:pPr>
            <a:endParaRPr lang="en-US" altLang="zh-CN" sz="1600" dirty="0">
              <a:solidFill>
                <a:schemeClr val="tx1"/>
              </a:solidFill>
            </a:endParaRPr>
          </a:p>
          <a:p>
            <a:pPr marL="285750" indent="-285750">
              <a:lnSpc>
                <a:spcPct val="130000"/>
              </a:lnSpc>
              <a:buFont typeface="Arial" panose="020B0604020202020204" pitchFamily="34" charset="0"/>
              <a:buChar char="•"/>
            </a:pPr>
            <a:r>
              <a:rPr lang="zh-CN" altLang="en-US" sz="1600" dirty="0">
                <a:solidFill>
                  <a:schemeClr val="tx1"/>
                </a:solidFill>
              </a:rPr>
              <a:t>前端（</a:t>
            </a:r>
            <a:r>
              <a:rPr lang="en-US" altLang="zh-CN" sz="1600" dirty="0">
                <a:solidFill>
                  <a:schemeClr val="tx1"/>
                </a:solidFill>
              </a:rPr>
              <a:t>web</a:t>
            </a:r>
            <a:r>
              <a:rPr lang="zh-CN" altLang="en-US" sz="1600" dirty="0">
                <a:solidFill>
                  <a:schemeClr val="tx1"/>
                </a:solidFill>
              </a:rPr>
              <a:t>服务器）：</a:t>
            </a:r>
            <a:endParaRPr lang="en-US" altLang="zh-CN" sz="1600" dirty="0">
              <a:solidFill>
                <a:schemeClr val="tx1"/>
              </a:solidFill>
            </a:endParaRPr>
          </a:p>
          <a:p>
            <a:pPr marL="540000" indent="-285750">
              <a:lnSpc>
                <a:spcPct val="130000"/>
              </a:lnSpc>
              <a:buFont typeface="Wingdings" panose="05000000000000000000" pitchFamily="2" charset="2"/>
              <a:buChar char="Ø"/>
            </a:pPr>
            <a:r>
              <a:rPr lang="zh-CN" altLang="en-US" sz="1600" dirty="0">
                <a:solidFill>
                  <a:schemeClr val="tx1"/>
                </a:solidFill>
              </a:rPr>
              <a:t>简单起⻅，我们可以直接把应⽤服务器也作为资源服务器</a:t>
            </a:r>
            <a:endParaRPr lang="en-US" altLang="zh-CN" sz="1600" dirty="0">
              <a:solidFill>
                <a:schemeClr val="tx1"/>
              </a:solidFill>
            </a:endParaRPr>
          </a:p>
          <a:p>
            <a:pPr marL="540000" indent="-285750">
              <a:lnSpc>
                <a:spcPct val="130000"/>
              </a:lnSpc>
              <a:buFont typeface="Wingdings" panose="05000000000000000000" pitchFamily="2" charset="2"/>
              <a:buChar char="Ø"/>
            </a:pPr>
            <a:r>
              <a:rPr lang="zh-CN" altLang="en-US" sz="1600" dirty="0">
                <a:solidFill>
                  <a:schemeClr val="tx1"/>
                </a:solidFill>
              </a:rPr>
              <a:t>前端独⽴启动⼀个静态资源服务器（</a:t>
            </a:r>
            <a:r>
              <a:rPr lang="en-US" altLang="zh-CN" sz="1600" dirty="0">
                <a:solidFill>
                  <a:schemeClr val="tx1"/>
                </a:solidFill>
              </a:rPr>
              <a:t>e.g. IIS/Apache/Python)</a:t>
            </a:r>
          </a:p>
        </p:txBody>
      </p:sp>
      <p:pic>
        <p:nvPicPr>
          <p:cNvPr id="2" name="图片 1">
            <a:extLst>
              <a:ext uri="{FF2B5EF4-FFF2-40B4-BE49-F238E27FC236}">
                <a16:creationId xmlns:a16="http://schemas.microsoft.com/office/drawing/2014/main" id="{949240AA-7300-4EB7-AD0D-8EA8CA58CB61}"/>
              </a:ext>
            </a:extLst>
          </p:cNvPr>
          <p:cNvPicPr>
            <a:picLocks noChangeAspect="1"/>
          </p:cNvPicPr>
          <p:nvPr/>
        </p:nvPicPr>
        <p:blipFill>
          <a:blip r:embed="rId3"/>
          <a:stretch>
            <a:fillRect/>
          </a:stretch>
        </p:blipFill>
        <p:spPr>
          <a:xfrm>
            <a:off x="6161462" y="2040674"/>
            <a:ext cx="2858828" cy="2244271"/>
          </a:xfrm>
          <a:prstGeom prst="rect">
            <a:avLst/>
          </a:prstGeom>
        </p:spPr>
      </p:pic>
    </p:spTree>
    <p:extLst>
      <p:ext uri="{BB962C8B-B14F-4D97-AF65-F5344CB8AC3E}">
        <p14:creationId xmlns:p14="http://schemas.microsoft.com/office/powerpoint/2010/main" val="3989259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5" y="124206"/>
            <a:ext cx="2810683"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数据接口</a:t>
            </a:r>
            <a:r>
              <a:rPr lang="en-US" altLang="zh-CN" b="1" dirty="0">
                <a:solidFill>
                  <a:srgbClr val="C00000"/>
                </a:solidFill>
                <a:latin typeface="微软雅黑" panose="020B0503020204020204" pitchFamily="34" charset="-122"/>
                <a:ea typeface="微软雅黑" panose="020B0503020204020204" pitchFamily="34" charset="-122"/>
              </a:rPr>
              <a:t>API</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C3B666C-73EC-4A15-820D-F53839B77ECA}"/>
              </a:ext>
            </a:extLst>
          </p:cNvPr>
          <p:cNvSpPr/>
          <p:nvPr/>
        </p:nvSpPr>
        <p:spPr>
          <a:xfrm>
            <a:off x="302924" y="696906"/>
            <a:ext cx="8538152" cy="4111062"/>
          </a:xfrm>
          <a:prstGeom prst="rect">
            <a:avLst/>
          </a:prstGeom>
        </p:spPr>
        <p:txBody>
          <a:bodyPr wrap="square">
            <a:spAutoFit/>
          </a:bodyPr>
          <a:lstStyle/>
          <a:p>
            <a:pPr>
              <a:lnSpc>
                <a:spcPct val="150000"/>
              </a:lnSpc>
            </a:pPr>
            <a:r>
              <a:rPr lang="en-US" altLang="zh-CN" sz="1600" dirty="0">
                <a:solidFill>
                  <a:schemeClr val="tx1"/>
                </a:solidFill>
              </a:rPr>
              <a:t>API</a:t>
            </a:r>
            <a:r>
              <a:rPr lang="zh-CN" altLang="en-US" sz="1600" dirty="0">
                <a:solidFill>
                  <a:schemeClr val="tx1"/>
                </a:solidFill>
              </a:rPr>
              <a:t> </a:t>
            </a:r>
            <a:r>
              <a:rPr lang="en-US" altLang="zh-CN" sz="1600" dirty="0">
                <a:solidFill>
                  <a:schemeClr val="tx1"/>
                </a:solidFill>
              </a:rPr>
              <a:t>(application programming interfaces)</a:t>
            </a:r>
            <a:r>
              <a:rPr lang="zh-CN" altLang="en-US" sz="1600" dirty="0">
                <a:solidFill>
                  <a:schemeClr val="tx1"/>
                </a:solidFill>
              </a:rPr>
              <a:t>，即应⽤程序编程接⼝。</a:t>
            </a:r>
            <a:r>
              <a:rPr lang="en-US" altLang="zh-CN" sz="1600" dirty="0">
                <a:solidFill>
                  <a:schemeClr val="tx1"/>
                </a:solidFill>
              </a:rPr>
              <a:t>API</a:t>
            </a:r>
            <a:r>
              <a:rPr lang="zh-CN" altLang="en-US" sz="1600" dirty="0">
                <a:solidFill>
                  <a:schemeClr val="tx1"/>
                </a:solidFill>
              </a:rPr>
              <a:t>是⼀套协议，规定了与外界的沟通⽅式：如何发送请求和接受响应。通过</a:t>
            </a:r>
            <a:r>
              <a:rPr lang="en-US" altLang="zh-CN" sz="1600" dirty="0">
                <a:solidFill>
                  <a:schemeClr val="tx1"/>
                </a:solidFill>
              </a:rPr>
              <a:t>API</a:t>
            </a:r>
            <a:r>
              <a:rPr lang="zh-CN" altLang="en-US" sz="1600" dirty="0">
                <a:solidFill>
                  <a:schemeClr val="tx1"/>
                </a:solidFill>
              </a:rPr>
              <a:t>，计算机可以读取、编辑⽹站数据</a:t>
            </a:r>
            <a:endParaRPr lang="en-US" altLang="zh-CN" sz="1600" dirty="0">
              <a:solidFill>
                <a:schemeClr val="tx1"/>
              </a:solidFill>
            </a:endParaRPr>
          </a:p>
          <a:p>
            <a:pPr marL="285750" indent="-285750">
              <a:lnSpc>
                <a:spcPct val="150000"/>
              </a:lnSpc>
              <a:buFont typeface="Arial" panose="020B0604020202020204" pitchFamily="34" charset="0"/>
              <a:buChar char="•"/>
            </a:pPr>
            <a:r>
              <a:rPr lang="en-US" altLang="zh-CN" sz="1600" dirty="0">
                <a:solidFill>
                  <a:schemeClr val="tx1"/>
                </a:solidFill>
              </a:rPr>
              <a:t>JSON</a:t>
            </a:r>
            <a:r>
              <a:rPr lang="zh-CN" altLang="en-US" sz="1600" dirty="0">
                <a:solidFill>
                  <a:schemeClr val="tx1"/>
                </a:solidFill>
              </a:rPr>
              <a:t>是数据打包的⼀种格式，形式上类似于</a:t>
            </a:r>
            <a:r>
              <a:rPr lang="en-US" altLang="zh-CN" sz="1600" dirty="0">
                <a:solidFill>
                  <a:schemeClr val="tx1"/>
                </a:solidFill>
              </a:rPr>
              <a:t>python</a:t>
            </a:r>
            <a:r>
              <a:rPr lang="zh-CN" altLang="en-US" sz="1600" dirty="0">
                <a:solidFill>
                  <a:schemeClr val="tx1"/>
                </a:solidFill>
              </a:rPr>
              <a:t>中的字典格式，但并不像字典具备操作性。且是格式有⼀些形式上的限制：只能</a:t>
            </a:r>
            <a:r>
              <a:rPr lang="zh-CN" altLang="en-US" sz="1600" dirty="0">
                <a:solidFill>
                  <a:srgbClr val="C00000"/>
                </a:solidFill>
              </a:rPr>
              <a:t>使⽤</a:t>
            </a:r>
            <a:r>
              <a:rPr lang="zh-CN" altLang="en-US" sz="1600" b="1" dirty="0">
                <a:solidFill>
                  <a:srgbClr val="C00000"/>
                </a:solidFill>
              </a:rPr>
              <a:t>双引号</a:t>
            </a:r>
            <a:r>
              <a:rPr lang="zh-CN" altLang="en-US" sz="1600" dirty="0">
                <a:solidFill>
                  <a:srgbClr val="C00000"/>
                </a:solidFill>
              </a:rPr>
              <a:t>作为</a:t>
            </a:r>
            <a:r>
              <a:rPr lang="en-US" altLang="zh-CN" sz="1600" dirty="0">
                <a:solidFill>
                  <a:srgbClr val="C00000"/>
                </a:solidFill>
              </a:rPr>
              <a:t>key</a:t>
            </a:r>
            <a:r>
              <a:rPr lang="zh-CN" altLang="en-US" sz="1600" dirty="0">
                <a:solidFill>
                  <a:srgbClr val="C00000"/>
                </a:solidFill>
              </a:rPr>
              <a:t>或者值的边界符号</a:t>
            </a:r>
            <a:r>
              <a:rPr lang="zh-CN" altLang="en-US" sz="1600" dirty="0">
                <a:solidFill>
                  <a:schemeClr val="tx1"/>
                </a:solidFill>
              </a:rPr>
              <a:t>，不能使⽤单引号，⽽且</a:t>
            </a:r>
            <a:r>
              <a:rPr lang="zh-CN" altLang="en-US" sz="1600" dirty="0">
                <a:solidFill>
                  <a:srgbClr val="C00000"/>
                </a:solidFill>
              </a:rPr>
              <a:t>“</a:t>
            </a:r>
            <a:r>
              <a:rPr lang="en-US" altLang="zh-CN" sz="1600" dirty="0">
                <a:solidFill>
                  <a:srgbClr val="C00000"/>
                </a:solidFill>
              </a:rPr>
              <a:t>key”</a:t>
            </a:r>
            <a:r>
              <a:rPr lang="zh-CN" altLang="en-US" sz="1600" dirty="0">
                <a:solidFill>
                  <a:srgbClr val="C00000"/>
                </a:solidFill>
              </a:rPr>
              <a:t>必须使⽤边界符（双引号）</a:t>
            </a:r>
            <a:endParaRPr lang="en-US" altLang="zh-CN" sz="1600" dirty="0">
              <a:solidFill>
                <a:srgbClr val="C00000"/>
              </a:solidFill>
            </a:endParaRPr>
          </a:p>
          <a:p>
            <a:pPr>
              <a:lnSpc>
                <a:spcPct val="150000"/>
              </a:lnSpc>
            </a:pPr>
            <a:endParaRPr lang="en-US" altLang="zh-CN" sz="1600" dirty="0">
              <a:solidFill>
                <a:srgbClr val="C00000"/>
              </a:solidFill>
            </a:endParaRPr>
          </a:p>
          <a:p>
            <a:pPr>
              <a:lnSpc>
                <a:spcPct val="150000"/>
              </a:lnSpc>
            </a:pPr>
            <a:endParaRPr lang="en-US" altLang="zh-CN" sz="1600" dirty="0">
              <a:solidFill>
                <a:srgbClr val="C00000"/>
              </a:solidFill>
            </a:endParaRPr>
          </a:p>
          <a:p>
            <a:pPr>
              <a:lnSpc>
                <a:spcPct val="150000"/>
              </a:lnSpc>
            </a:pPr>
            <a:endParaRPr lang="en-US" altLang="zh-CN" sz="1600" dirty="0">
              <a:solidFill>
                <a:srgbClr val="C00000"/>
              </a:solidFill>
            </a:endParaRPr>
          </a:p>
          <a:p>
            <a:pPr>
              <a:lnSpc>
                <a:spcPct val="150000"/>
              </a:lnSpc>
            </a:pPr>
            <a:endParaRPr lang="en-US" altLang="zh-CN" sz="1600" dirty="0">
              <a:solidFill>
                <a:srgbClr val="C00000"/>
              </a:solidFill>
            </a:endParaRPr>
          </a:p>
          <a:p>
            <a:pPr>
              <a:lnSpc>
                <a:spcPct val="150000"/>
              </a:lnSpc>
            </a:pPr>
            <a:endParaRPr lang="en-US" altLang="zh-CN" sz="1600" dirty="0">
              <a:solidFill>
                <a:srgbClr val="C00000"/>
              </a:solidFill>
            </a:endParaRPr>
          </a:p>
          <a:p>
            <a:pPr marL="285750" indent="-285750">
              <a:lnSpc>
                <a:spcPct val="150000"/>
              </a:lnSpc>
              <a:buFont typeface="Arial" panose="020B0604020202020204" pitchFamily="34" charset="0"/>
              <a:buChar char="•"/>
            </a:pPr>
            <a:r>
              <a:rPr lang="en-US" altLang="zh-CN" sz="1600" dirty="0">
                <a:solidFill>
                  <a:schemeClr val="tx1"/>
                </a:solidFill>
              </a:rPr>
              <a:t>RESTful </a:t>
            </a:r>
            <a:r>
              <a:rPr lang="zh-CN" altLang="en-US" sz="1600" dirty="0">
                <a:solidFill>
                  <a:schemeClr val="tx1"/>
                </a:solidFill>
              </a:rPr>
              <a:t>⻛格</a:t>
            </a:r>
            <a:endParaRPr lang="en-US" altLang="zh-CN" sz="1600" dirty="0">
              <a:solidFill>
                <a:schemeClr val="tx1"/>
              </a:solidFill>
            </a:endParaRPr>
          </a:p>
        </p:txBody>
      </p:sp>
      <p:pic>
        <p:nvPicPr>
          <p:cNvPr id="3" name="图片 2">
            <a:extLst>
              <a:ext uri="{FF2B5EF4-FFF2-40B4-BE49-F238E27FC236}">
                <a16:creationId xmlns:a16="http://schemas.microsoft.com/office/drawing/2014/main" id="{1AE2AA37-08B9-4843-B322-524321DDC35B}"/>
              </a:ext>
            </a:extLst>
          </p:cNvPr>
          <p:cNvPicPr>
            <a:picLocks noChangeAspect="1"/>
          </p:cNvPicPr>
          <p:nvPr/>
        </p:nvPicPr>
        <p:blipFill>
          <a:blip r:embed="rId3"/>
          <a:stretch>
            <a:fillRect/>
          </a:stretch>
        </p:blipFill>
        <p:spPr>
          <a:xfrm>
            <a:off x="2448098" y="2567771"/>
            <a:ext cx="4247804" cy="1646669"/>
          </a:xfrm>
          <a:prstGeom prst="rect">
            <a:avLst/>
          </a:prstGeom>
        </p:spPr>
      </p:pic>
    </p:spTree>
    <p:extLst>
      <p:ext uri="{BB962C8B-B14F-4D97-AF65-F5344CB8AC3E}">
        <p14:creationId xmlns:p14="http://schemas.microsoft.com/office/powerpoint/2010/main" val="2575580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5" y="124206"/>
            <a:ext cx="3808211"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前后端通信的检查⼯具</a:t>
            </a:r>
          </a:p>
        </p:txBody>
      </p:sp>
      <p:sp>
        <p:nvSpPr>
          <p:cNvPr id="8" name="矩形 7">
            <a:extLst>
              <a:ext uri="{FF2B5EF4-FFF2-40B4-BE49-F238E27FC236}">
                <a16:creationId xmlns:a16="http://schemas.microsoft.com/office/drawing/2014/main" id="{6C3B666C-73EC-4A15-820D-F53839B77ECA}"/>
              </a:ext>
            </a:extLst>
          </p:cNvPr>
          <p:cNvSpPr/>
          <p:nvPr/>
        </p:nvSpPr>
        <p:spPr>
          <a:xfrm>
            <a:off x="302924" y="696906"/>
            <a:ext cx="2190894" cy="41774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solidFill>
              </a:rPr>
              <a:t>Chrome </a:t>
            </a:r>
            <a:r>
              <a:rPr lang="zh-CN" altLang="en-US" sz="1600" dirty="0">
                <a:solidFill>
                  <a:schemeClr val="tx1"/>
                </a:solidFill>
              </a:rPr>
              <a:t>控制台</a:t>
            </a:r>
            <a:endParaRPr lang="en-US" altLang="zh-CN" sz="1600" dirty="0">
              <a:solidFill>
                <a:schemeClr val="tx1"/>
              </a:solidFill>
            </a:endParaRPr>
          </a:p>
        </p:txBody>
      </p:sp>
      <p:pic>
        <p:nvPicPr>
          <p:cNvPr id="2" name="图片 1">
            <a:extLst>
              <a:ext uri="{FF2B5EF4-FFF2-40B4-BE49-F238E27FC236}">
                <a16:creationId xmlns:a16="http://schemas.microsoft.com/office/drawing/2014/main" id="{A90878CE-BF55-4F9F-9B4C-7C38C189CB78}"/>
              </a:ext>
            </a:extLst>
          </p:cNvPr>
          <p:cNvPicPr>
            <a:picLocks noChangeAspect="1"/>
          </p:cNvPicPr>
          <p:nvPr/>
        </p:nvPicPr>
        <p:blipFill>
          <a:blip r:embed="rId3"/>
          <a:stretch>
            <a:fillRect/>
          </a:stretch>
        </p:blipFill>
        <p:spPr>
          <a:xfrm>
            <a:off x="571951" y="1372888"/>
            <a:ext cx="3501286" cy="2926048"/>
          </a:xfrm>
          <a:prstGeom prst="rect">
            <a:avLst/>
          </a:prstGeom>
        </p:spPr>
      </p:pic>
      <p:sp>
        <p:nvSpPr>
          <p:cNvPr id="6" name="矩形 5">
            <a:extLst>
              <a:ext uri="{FF2B5EF4-FFF2-40B4-BE49-F238E27FC236}">
                <a16:creationId xmlns:a16="http://schemas.microsoft.com/office/drawing/2014/main" id="{949EB28A-EBCC-4EBA-832B-D3200AC06113}"/>
              </a:ext>
            </a:extLst>
          </p:cNvPr>
          <p:cNvSpPr/>
          <p:nvPr/>
        </p:nvSpPr>
        <p:spPr>
          <a:xfrm>
            <a:off x="5070766" y="696905"/>
            <a:ext cx="2190894" cy="41774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solidFill>
              </a:rPr>
              <a:t>Postman</a:t>
            </a:r>
          </a:p>
        </p:txBody>
      </p:sp>
      <p:pic>
        <p:nvPicPr>
          <p:cNvPr id="4" name="图片 3">
            <a:extLst>
              <a:ext uri="{FF2B5EF4-FFF2-40B4-BE49-F238E27FC236}">
                <a16:creationId xmlns:a16="http://schemas.microsoft.com/office/drawing/2014/main" id="{1C57E1D2-5D0B-4E74-89A9-D25875CCB905}"/>
              </a:ext>
            </a:extLst>
          </p:cNvPr>
          <p:cNvPicPr>
            <a:picLocks noChangeAspect="1"/>
          </p:cNvPicPr>
          <p:nvPr/>
        </p:nvPicPr>
        <p:blipFill>
          <a:blip r:embed="rId4"/>
          <a:stretch>
            <a:fillRect/>
          </a:stretch>
        </p:blipFill>
        <p:spPr>
          <a:xfrm>
            <a:off x="4572000" y="1574510"/>
            <a:ext cx="4372495" cy="2374751"/>
          </a:xfrm>
          <a:prstGeom prst="rect">
            <a:avLst/>
          </a:prstGeom>
        </p:spPr>
      </p:pic>
    </p:spTree>
    <p:extLst>
      <p:ext uri="{BB962C8B-B14F-4D97-AF65-F5344CB8AC3E}">
        <p14:creationId xmlns:p14="http://schemas.microsoft.com/office/powerpoint/2010/main" val="1182162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9" name="文本框 8">
            <a:extLst>
              <a:ext uri="{FF2B5EF4-FFF2-40B4-BE49-F238E27FC236}">
                <a16:creationId xmlns:a16="http://schemas.microsoft.com/office/drawing/2014/main" id="{EB6E2423-1EA6-47D9-AB00-B740735CA002}"/>
              </a:ext>
            </a:extLst>
          </p:cNvPr>
          <p:cNvSpPr txBox="1"/>
          <p:nvPr/>
        </p:nvSpPr>
        <p:spPr>
          <a:xfrm>
            <a:off x="265026" y="353622"/>
            <a:ext cx="4823756" cy="400110"/>
          </a:xfrm>
          <a:prstGeom prst="rect">
            <a:avLst/>
          </a:prstGeom>
          <a:noFill/>
        </p:spPr>
        <p:txBody>
          <a:bodyPr wrap="none" rtlCol="0">
            <a:spAutoFit/>
          </a:bodyPr>
          <a:lstStyle/>
          <a:p>
            <a:r>
              <a:rPr kumimoji="1" lang="zh-CN" altLang="en-US" sz="2000" b="1" dirty="0">
                <a:latin typeface="Microsoft YaHei" panose="020B0503020204020204" pitchFamily="34" charset="-122"/>
                <a:ea typeface="Microsoft YaHei" panose="020B0503020204020204" pitchFamily="34" charset="-122"/>
              </a:rPr>
              <a:t>举例：</a:t>
            </a:r>
            <a:r>
              <a:rPr kumimoji="1" lang="en-US" altLang="zh-CN" sz="2000" b="1" dirty="0">
                <a:latin typeface="Microsoft YaHei" panose="020B0503020204020204" pitchFamily="34" charset="-122"/>
                <a:ea typeface="Microsoft YaHei" panose="020B0503020204020204" pitchFamily="34" charset="-122"/>
              </a:rPr>
              <a:t>flask</a:t>
            </a:r>
            <a:r>
              <a:rPr kumimoji="1" lang="zh-CN" altLang="en-US" sz="2000" b="1" dirty="0">
                <a:latin typeface="Microsoft YaHei" panose="020B0503020204020204" pitchFamily="34" charset="-122"/>
                <a:ea typeface="Microsoft YaHei" panose="020B0503020204020204" pitchFamily="34" charset="-122"/>
              </a:rPr>
              <a:t>框架中</a:t>
            </a:r>
            <a:r>
              <a:rPr kumimoji="1" lang="en-US" altLang="zh-CN" sz="2000" b="1" dirty="0">
                <a:latin typeface="Microsoft YaHei" panose="020B0503020204020204" pitchFamily="34" charset="-122"/>
                <a:ea typeface="Microsoft YaHei" panose="020B0503020204020204" pitchFamily="34" charset="-122"/>
              </a:rPr>
              <a:t>HTTP</a:t>
            </a:r>
            <a:r>
              <a:rPr kumimoji="1" lang="zh-CN" altLang="en-US" sz="2000" b="1" dirty="0">
                <a:latin typeface="Microsoft YaHei" panose="020B0503020204020204" pitchFamily="34" charset="-122"/>
                <a:ea typeface="Microsoft YaHei" panose="020B0503020204020204" pitchFamily="34" charset="-122"/>
              </a:rPr>
              <a:t>请求发送与处理</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90222F30-B653-4706-8E8A-5BB7E12F9037}"/>
              </a:ext>
            </a:extLst>
          </p:cNvPr>
          <p:cNvSpPr/>
          <p:nvPr/>
        </p:nvSpPr>
        <p:spPr>
          <a:xfrm>
            <a:off x="302924" y="696906"/>
            <a:ext cx="8538152" cy="78707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solidFill>
              </a:rPr>
              <a:t>Flask</a:t>
            </a:r>
            <a:r>
              <a:rPr lang="zh-CN" altLang="en-US" sz="1600" dirty="0">
                <a:solidFill>
                  <a:schemeClr val="tx1"/>
                </a:solidFill>
              </a:rPr>
              <a:t>安装（推荐在</a:t>
            </a:r>
            <a:r>
              <a:rPr lang="en-US" altLang="zh-CN" sz="1600" dirty="0">
                <a:solidFill>
                  <a:schemeClr val="tx1"/>
                </a:solidFill>
              </a:rPr>
              <a:t>anaconda</a:t>
            </a:r>
            <a:r>
              <a:rPr lang="zh-CN" altLang="en-US" sz="1600" dirty="0">
                <a:solidFill>
                  <a:schemeClr val="tx1"/>
                </a:solidFill>
              </a:rPr>
              <a:t>新建的环境中）：</a:t>
            </a:r>
            <a:r>
              <a:rPr lang="en-US" altLang="zh-CN" sz="1600" dirty="0">
                <a:solidFill>
                  <a:schemeClr val="tx1"/>
                </a:solidFill>
              </a:rPr>
              <a:t>pip install flask</a:t>
            </a:r>
          </a:p>
          <a:p>
            <a:pPr marL="285750" indent="-285750">
              <a:lnSpc>
                <a:spcPct val="150000"/>
              </a:lnSpc>
              <a:buFont typeface="Arial" panose="020B0604020202020204" pitchFamily="34" charset="0"/>
              <a:buChar char="•"/>
            </a:pPr>
            <a:r>
              <a:rPr lang="zh-CN" altLang="en-US" sz="1600" dirty="0">
                <a:solidFill>
                  <a:schemeClr val="tx1"/>
                </a:solidFill>
              </a:rPr>
              <a:t>创建</a:t>
            </a:r>
            <a:r>
              <a:rPr lang="en-US" altLang="zh-CN" sz="1600" dirty="0">
                <a:solidFill>
                  <a:schemeClr val="tx1"/>
                </a:solidFill>
              </a:rPr>
              <a:t>Flask</a:t>
            </a:r>
            <a:r>
              <a:rPr lang="zh-CN" altLang="en-US" sz="1600" dirty="0">
                <a:solidFill>
                  <a:schemeClr val="tx1"/>
                </a:solidFill>
              </a:rPr>
              <a:t>项目</a:t>
            </a:r>
            <a:endParaRPr lang="en-US" altLang="zh-CN" sz="1600" dirty="0">
              <a:solidFill>
                <a:schemeClr val="tx1"/>
              </a:solidFill>
            </a:endParaRPr>
          </a:p>
        </p:txBody>
      </p:sp>
      <p:pic>
        <p:nvPicPr>
          <p:cNvPr id="7" name="图片 6">
            <a:extLst>
              <a:ext uri="{FF2B5EF4-FFF2-40B4-BE49-F238E27FC236}">
                <a16:creationId xmlns:a16="http://schemas.microsoft.com/office/drawing/2014/main" id="{7B9FFFB3-211A-41C0-9327-58A7C84DEBD2}"/>
              </a:ext>
            </a:extLst>
          </p:cNvPr>
          <p:cNvPicPr>
            <a:picLocks noChangeAspect="1"/>
          </p:cNvPicPr>
          <p:nvPr/>
        </p:nvPicPr>
        <p:blipFill>
          <a:blip r:embed="rId3"/>
          <a:stretch>
            <a:fillRect/>
          </a:stretch>
        </p:blipFill>
        <p:spPr>
          <a:xfrm>
            <a:off x="2122121" y="1675100"/>
            <a:ext cx="4899758" cy="2907134"/>
          </a:xfrm>
          <a:prstGeom prst="rect">
            <a:avLst/>
          </a:prstGeom>
        </p:spPr>
      </p:pic>
    </p:spTree>
    <p:extLst>
      <p:ext uri="{BB962C8B-B14F-4D97-AF65-F5344CB8AC3E}">
        <p14:creationId xmlns:p14="http://schemas.microsoft.com/office/powerpoint/2010/main" val="193817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4746000" cy="572700"/>
          </a:xfrm>
          <a:prstGeom prst="rect">
            <a:avLst/>
          </a:prstGeom>
        </p:spPr>
        <p:txBody>
          <a:bodyPr spcFirstLastPara="1" wrap="square" lIns="91425" tIns="91425" rIns="91425" bIns="91425" anchor="t" anchorCtr="0">
            <a:noAutofit/>
          </a:bodyPr>
          <a:lstStyle/>
          <a:p>
            <a:pPr lvl="0"/>
            <a:r>
              <a:rPr lang="en-US" altLang="zh-CN" b="1" dirty="0">
                <a:solidFill>
                  <a:srgbClr val="C00000"/>
                </a:solidFill>
                <a:latin typeface="微软雅黑" panose="020B0503020204020204" pitchFamily="34" charset="-122"/>
                <a:ea typeface="微软雅黑" panose="020B0503020204020204" pitchFamily="34" charset="-122"/>
              </a:rPr>
              <a:t>DOM</a:t>
            </a:r>
            <a:r>
              <a:rPr lang="zh-CN" altLang="en-US" b="1" dirty="0">
                <a:solidFill>
                  <a:srgbClr val="C00000"/>
                </a:solidFill>
                <a:latin typeface="微软雅黑" panose="020B0503020204020204" pitchFamily="34" charset="-122"/>
                <a:ea typeface="微软雅黑" panose="020B0503020204020204" pitchFamily="34" charset="-122"/>
              </a:rPr>
              <a:t>是什么？</a:t>
            </a:r>
          </a:p>
        </p:txBody>
      </p:sp>
      <p:sp>
        <p:nvSpPr>
          <p:cNvPr id="6" name="矩形 5">
            <a:extLst>
              <a:ext uri="{FF2B5EF4-FFF2-40B4-BE49-F238E27FC236}">
                <a16:creationId xmlns:a16="http://schemas.microsoft.com/office/drawing/2014/main" id="{C995A99C-1C11-4FC0-8293-5C091145766E}"/>
              </a:ext>
            </a:extLst>
          </p:cNvPr>
          <p:cNvSpPr/>
          <p:nvPr/>
        </p:nvSpPr>
        <p:spPr>
          <a:xfrm>
            <a:off x="359122" y="1102950"/>
            <a:ext cx="8425755" cy="2937599"/>
          </a:xfrm>
          <a:prstGeom prst="rect">
            <a:avLst/>
          </a:prstGeom>
        </p:spPr>
        <p:txBody>
          <a:bodyPr wrap="square">
            <a:spAutoFit/>
          </a:bodyPr>
          <a:lstStyle/>
          <a:p>
            <a:pPr marL="285750" indent="-285750">
              <a:lnSpc>
                <a:spcPct val="130000"/>
              </a:lnSpc>
              <a:buFont typeface="Wingdings" panose="05000000000000000000" pitchFamily="2" charset="2"/>
              <a:buChar char="l"/>
            </a:pPr>
            <a:r>
              <a:rPr lang="en-US" altLang="zh-CN" sz="1800" dirty="0"/>
              <a:t>DOM </a:t>
            </a:r>
            <a:r>
              <a:rPr lang="zh-CN" altLang="en-US" sz="1800" dirty="0"/>
              <a:t>是 </a:t>
            </a:r>
            <a:r>
              <a:rPr lang="en-US" altLang="zh-CN" sz="1800" dirty="0"/>
              <a:t>Document Object Model</a:t>
            </a:r>
            <a:r>
              <a:rPr lang="zh-CN" altLang="en-US" sz="1800" dirty="0"/>
              <a:t>（文档对象模型）的缩写。</a:t>
            </a:r>
            <a:r>
              <a:rPr lang="en-US" altLang="zh-CN" sz="1800" dirty="0"/>
              <a:t>DOM</a:t>
            </a:r>
            <a:r>
              <a:rPr lang="zh-CN" altLang="en-US" sz="1800" dirty="0"/>
              <a:t>就是</a:t>
            </a:r>
            <a:r>
              <a:rPr lang="zh-CN" altLang="en-US" sz="1800" dirty="0">
                <a:solidFill>
                  <a:srgbClr val="C00000"/>
                </a:solidFill>
              </a:rPr>
              <a:t>一个编程接口</a:t>
            </a:r>
            <a:r>
              <a:rPr lang="zh-CN" altLang="en-US" sz="1800" dirty="0"/>
              <a:t>，就是</a:t>
            </a:r>
            <a:r>
              <a:rPr lang="zh-CN" altLang="en-US" sz="1800" dirty="0">
                <a:solidFill>
                  <a:srgbClr val="C00000"/>
                </a:solidFill>
              </a:rPr>
              <a:t>一套</a:t>
            </a:r>
            <a:r>
              <a:rPr lang="en-US" altLang="zh-CN" sz="1800" dirty="0">
                <a:solidFill>
                  <a:srgbClr val="C00000"/>
                </a:solidFill>
              </a:rPr>
              <a:t>API</a:t>
            </a:r>
            <a:r>
              <a:rPr lang="zh-CN" altLang="en-US" sz="1800" dirty="0"/>
              <a:t>，是针对</a:t>
            </a:r>
            <a:r>
              <a:rPr lang="en-US" altLang="zh-CN" sz="1800" dirty="0"/>
              <a:t>HTML</a:t>
            </a:r>
            <a:r>
              <a:rPr lang="zh-CN" altLang="en-US" sz="1800" dirty="0"/>
              <a:t>文档、</a:t>
            </a:r>
            <a:r>
              <a:rPr lang="en-US" altLang="zh-CN" sz="1800" dirty="0"/>
              <a:t>XML</a:t>
            </a:r>
            <a:r>
              <a:rPr lang="zh-CN" altLang="en-US" sz="1800" dirty="0"/>
              <a:t>等文档的一套</a:t>
            </a:r>
            <a:r>
              <a:rPr lang="en-US" altLang="zh-CN" sz="1800" dirty="0"/>
              <a:t>API</a:t>
            </a:r>
            <a:endParaRPr lang="zh-CN" altLang="en-US" sz="1800" dirty="0"/>
          </a:p>
          <a:p>
            <a:pPr marL="285750" indent="-285750">
              <a:lnSpc>
                <a:spcPct val="130000"/>
              </a:lnSpc>
              <a:buFont typeface="Wingdings" panose="05000000000000000000" pitchFamily="2" charset="2"/>
              <a:buChar char="l"/>
            </a:pPr>
            <a:endParaRPr lang="zh-CN" altLang="en-US" sz="1800" dirty="0"/>
          </a:p>
          <a:p>
            <a:pPr marL="285750" indent="-285750">
              <a:lnSpc>
                <a:spcPct val="130000"/>
              </a:lnSpc>
              <a:buFont typeface="Wingdings" panose="05000000000000000000" pitchFamily="2" charset="2"/>
              <a:buChar char="l"/>
            </a:pPr>
            <a:r>
              <a:rPr lang="en-US" altLang="zh-CN" sz="1800" dirty="0"/>
              <a:t>DOM</a:t>
            </a:r>
            <a:r>
              <a:rPr lang="zh-CN" altLang="en-US" sz="1800" dirty="0"/>
              <a:t>用来</a:t>
            </a:r>
            <a:r>
              <a:rPr lang="zh-CN" altLang="en-US" sz="1800" dirty="0">
                <a:solidFill>
                  <a:srgbClr val="C00000"/>
                </a:solidFill>
              </a:rPr>
              <a:t>访问或操作</a:t>
            </a:r>
            <a:r>
              <a:rPr lang="en-US" altLang="zh-CN" sz="1800" dirty="0"/>
              <a:t>HTML</a:t>
            </a:r>
            <a:r>
              <a:rPr lang="zh-CN" altLang="en-US" sz="1800" dirty="0"/>
              <a:t>文档、</a:t>
            </a:r>
            <a:r>
              <a:rPr lang="en-US" altLang="zh-CN" sz="1800" dirty="0"/>
              <a:t>XHTML</a:t>
            </a:r>
            <a:r>
              <a:rPr lang="zh-CN" altLang="en-US" sz="1800" dirty="0"/>
              <a:t>文档、</a:t>
            </a:r>
            <a:r>
              <a:rPr lang="en-US" altLang="zh-CN" sz="1800" dirty="0"/>
              <a:t>XML</a:t>
            </a:r>
            <a:r>
              <a:rPr lang="zh-CN" altLang="en-US" sz="1800" dirty="0"/>
              <a:t>文档中的</a:t>
            </a:r>
            <a:r>
              <a:rPr lang="zh-CN" altLang="en-US" sz="1800" dirty="0">
                <a:solidFill>
                  <a:srgbClr val="C00000"/>
                </a:solidFill>
              </a:rPr>
              <a:t>节点元素</a:t>
            </a:r>
            <a:endParaRPr lang="en-US" altLang="zh-CN" sz="1800" dirty="0"/>
          </a:p>
          <a:p>
            <a:pPr marL="285750" indent="-285750">
              <a:lnSpc>
                <a:spcPct val="130000"/>
              </a:lnSpc>
              <a:buFont typeface="Wingdings" panose="05000000000000000000" pitchFamily="2" charset="2"/>
              <a:buChar char="l"/>
            </a:pPr>
            <a:endParaRPr lang="en-US" altLang="zh-CN" sz="1800" dirty="0"/>
          </a:p>
          <a:p>
            <a:pPr marL="285750" indent="-285750">
              <a:lnSpc>
                <a:spcPct val="130000"/>
              </a:lnSpc>
              <a:buFont typeface="Wingdings" panose="05000000000000000000" pitchFamily="2" charset="2"/>
              <a:buChar char="l"/>
            </a:pPr>
            <a:r>
              <a:rPr lang="en-US" altLang="zh-CN" sz="1800" dirty="0"/>
              <a:t>JavaScript </a:t>
            </a:r>
            <a:r>
              <a:rPr lang="zh-CN" altLang="en-US" sz="1800" dirty="0"/>
              <a:t>可以</a:t>
            </a:r>
            <a:r>
              <a:rPr lang="zh-CN" altLang="en-US" sz="1800" dirty="0">
                <a:solidFill>
                  <a:srgbClr val="C00000"/>
                </a:solidFill>
              </a:rPr>
              <a:t>通过 </a:t>
            </a:r>
            <a:r>
              <a:rPr lang="en-US" altLang="zh-CN" sz="1800" dirty="0">
                <a:solidFill>
                  <a:srgbClr val="C00000"/>
                </a:solidFill>
              </a:rPr>
              <a:t>DOM </a:t>
            </a:r>
            <a:r>
              <a:rPr lang="zh-CN" altLang="en-US" sz="1800" dirty="0">
                <a:solidFill>
                  <a:srgbClr val="C00000"/>
                </a:solidFill>
              </a:rPr>
              <a:t>来访问和操作</a:t>
            </a:r>
            <a:r>
              <a:rPr lang="en-US" altLang="zh-CN" sz="1800" dirty="0">
                <a:solidFill>
                  <a:srgbClr val="C00000"/>
                </a:solidFill>
              </a:rPr>
              <a:t>HTML</a:t>
            </a:r>
            <a:r>
              <a:rPr lang="zh-CN" altLang="en-US" sz="1800" dirty="0">
                <a:solidFill>
                  <a:srgbClr val="C00000"/>
                </a:solidFill>
              </a:rPr>
              <a:t>文档所有的元素</a:t>
            </a:r>
            <a:r>
              <a:rPr lang="zh-CN" altLang="en-US" sz="1800" dirty="0"/>
              <a:t>。</a:t>
            </a:r>
            <a:r>
              <a:rPr lang="en-US" altLang="zh-CN" sz="1800" dirty="0"/>
              <a:t>JavaScript</a:t>
            </a:r>
            <a:r>
              <a:rPr lang="zh-CN" altLang="en-US" sz="1800" dirty="0"/>
              <a:t>是一种脚本语言，</a:t>
            </a:r>
            <a:r>
              <a:rPr lang="en-US" altLang="zh-CN" sz="1800" dirty="0"/>
              <a:t>DOM</a:t>
            </a:r>
            <a:r>
              <a:rPr lang="zh-CN" altLang="en-US" sz="1800" dirty="0"/>
              <a:t>是用来获得和操作</a:t>
            </a:r>
            <a:r>
              <a:rPr lang="en-US" altLang="zh-CN" sz="1800" dirty="0"/>
              <a:t>HTML</a:t>
            </a:r>
            <a:r>
              <a:rPr lang="zh-CN" altLang="en-US" sz="1800" dirty="0"/>
              <a:t>文档的节点属性。</a:t>
            </a:r>
            <a:r>
              <a:rPr lang="en-US" altLang="zh-CN" sz="1800" dirty="0"/>
              <a:t>JavaScript</a:t>
            </a:r>
            <a:r>
              <a:rPr lang="zh-CN" altLang="en-US" sz="1800" dirty="0"/>
              <a:t>通常是通过</a:t>
            </a:r>
            <a:r>
              <a:rPr lang="en-US" altLang="zh-CN" sz="1800" dirty="0"/>
              <a:t>DOM</a:t>
            </a:r>
            <a:r>
              <a:rPr lang="zh-CN" altLang="en-US" sz="1800" dirty="0"/>
              <a:t>来获得和操作</a:t>
            </a:r>
            <a:r>
              <a:rPr lang="en-US" altLang="zh-CN" sz="1800" dirty="0"/>
              <a:t>HTML</a:t>
            </a:r>
            <a:r>
              <a:rPr lang="zh-CN" altLang="en-US" sz="1800" dirty="0"/>
              <a:t>属性的</a:t>
            </a:r>
            <a:endParaRPr lang="en-US" altLang="zh-CN" sz="1800" dirty="0">
              <a:solidFill>
                <a:srgbClr val="0070C0"/>
              </a:solidFill>
            </a:endParaRPr>
          </a:p>
        </p:txBody>
      </p:sp>
    </p:spTree>
    <p:extLst>
      <p:ext uri="{BB962C8B-B14F-4D97-AF65-F5344CB8AC3E}">
        <p14:creationId xmlns:p14="http://schemas.microsoft.com/office/powerpoint/2010/main" val="410972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6" y="124206"/>
            <a:ext cx="4746000"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什么是</a:t>
            </a:r>
            <a:r>
              <a:rPr lang="en-US" altLang="zh-CN" b="1" dirty="0">
                <a:solidFill>
                  <a:srgbClr val="C00000"/>
                </a:solidFill>
                <a:latin typeface="微软雅黑" panose="020B0503020204020204" pitchFamily="34" charset="-122"/>
                <a:ea typeface="微软雅黑" panose="020B0503020204020204" pitchFamily="34" charset="-122"/>
              </a:rPr>
              <a:t>DOM</a:t>
            </a:r>
            <a:r>
              <a:rPr lang="zh-CN" altLang="en-US" b="1" dirty="0">
                <a:solidFill>
                  <a:srgbClr val="C00000"/>
                </a:solidFill>
                <a:latin typeface="微软雅黑" panose="020B0503020204020204" pitchFamily="34" charset="-122"/>
                <a:ea typeface="微软雅黑" panose="020B0503020204020204" pitchFamily="34" charset="-122"/>
              </a:rPr>
              <a:t>节点？</a:t>
            </a:r>
          </a:p>
        </p:txBody>
      </p:sp>
      <p:sp>
        <p:nvSpPr>
          <p:cNvPr id="6" name="矩形 5">
            <a:extLst>
              <a:ext uri="{FF2B5EF4-FFF2-40B4-BE49-F238E27FC236}">
                <a16:creationId xmlns:a16="http://schemas.microsoft.com/office/drawing/2014/main" id="{C995A99C-1C11-4FC0-8293-5C091145766E}"/>
              </a:ext>
            </a:extLst>
          </p:cNvPr>
          <p:cNvSpPr/>
          <p:nvPr/>
        </p:nvSpPr>
        <p:spPr>
          <a:xfrm>
            <a:off x="359122" y="1303774"/>
            <a:ext cx="4013373" cy="2535951"/>
          </a:xfrm>
          <a:prstGeom prst="rect">
            <a:avLst/>
          </a:prstGeom>
        </p:spPr>
        <p:txBody>
          <a:bodyPr wrap="square">
            <a:spAutoFit/>
          </a:bodyPr>
          <a:lstStyle/>
          <a:p>
            <a:pPr>
              <a:lnSpc>
                <a:spcPct val="150000"/>
              </a:lnSpc>
            </a:pPr>
            <a:r>
              <a:rPr lang="en-US" altLang="zh-CN" sz="1800" dirty="0"/>
              <a:t>HTML </a:t>
            </a:r>
            <a:r>
              <a:rPr lang="zh-CN" altLang="en-US" sz="1800" dirty="0"/>
              <a:t>文档中的</a:t>
            </a:r>
            <a:r>
              <a:rPr lang="zh-CN" altLang="en-US" sz="1800" b="1" dirty="0">
                <a:solidFill>
                  <a:srgbClr val="C00000"/>
                </a:solidFill>
              </a:rPr>
              <a:t>所有内容都是节点</a:t>
            </a:r>
            <a:endParaRPr lang="en-US" altLang="zh-CN" sz="1800" b="1" dirty="0">
              <a:solidFill>
                <a:srgbClr val="C00000"/>
              </a:solidFill>
            </a:endParaRPr>
          </a:p>
          <a:p>
            <a:pPr marL="285750" indent="-285750">
              <a:lnSpc>
                <a:spcPct val="150000"/>
              </a:lnSpc>
              <a:buFont typeface="Arial" panose="020B0604020202020204" pitchFamily="34" charset="0"/>
              <a:buChar char="•"/>
            </a:pPr>
            <a:r>
              <a:rPr lang="zh-CN" altLang="en-US" sz="1800" dirty="0"/>
              <a:t>整个文档是一个</a:t>
            </a:r>
            <a:r>
              <a:rPr lang="zh-CN" altLang="en-US" sz="1800" dirty="0">
                <a:solidFill>
                  <a:srgbClr val="C00000"/>
                </a:solidFill>
              </a:rPr>
              <a:t>文档节点</a:t>
            </a:r>
            <a:endParaRPr lang="en-US" altLang="zh-CN" sz="1800" dirty="0">
              <a:solidFill>
                <a:srgbClr val="C00000"/>
              </a:solidFill>
            </a:endParaRPr>
          </a:p>
          <a:p>
            <a:pPr marL="285750" indent="-285750">
              <a:lnSpc>
                <a:spcPct val="150000"/>
              </a:lnSpc>
              <a:buFont typeface="Arial" panose="020B0604020202020204" pitchFamily="34" charset="0"/>
              <a:buChar char="•"/>
            </a:pPr>
            <a:r>
              <a:rPr lang="zh-CN" altLang="en-US" sz="1800" dirty="0"/>
              <a:t>每个 </a:t>
            </a:r>
            <a:r>
              <a:rPr lang="en-US" altLang="zh-CN" sz="1800" dirty="0"/>
              <a:t>HTML </a:t>
            </a:r>
            <a:r>
              <a:rPr lang="zh-CN" altLang="en-US" sz="1800" dirty="0"/>
              <a:t>元素是</a:t>
            </a:r>
            <a:r>
              <a:rPr lang="zh-CN" altLang="en-US" sz="1800" dirty="0">
                <a:solidFill>
                  <a:srgbClr val="C00000"/>
                </a:solidFill>
              </a:rPr>
              <a:t>元素节点</a:t>
            </a:r>
            <a:endParaRPr lang="en-US" altLang="zh-CN" sz="1800" dirty="0">
              <a:solidFill>
                <a:srgbClr val="C00000"/>
              </a:solidFill>
            </a:endParaRPr>
          </a:p>
          <a:p>
            <a:pPr marL="285750" indent="-285750">
              <a:lnSpc>
                <a:spcPct val="150000"/>
              </a:lnSpc>
              <a:buFont typeface="Arial" panose="020B0604020202020204" pitchFamily="34" charset="0"/>
              <a:buChar char="•"/>
            </a:pPr>
            <a:r>
              <a:rPr lang="en-US" altLang="zh-CN" sz="1800" dirty="0"/>
              <a:t>HTML </a:t>
            </a:r>
            <a:r>
              <a:rPr lang="zh-CN" altLang="en-US" sz="1800" dirty="0"/>
              <a:t>元素内的文本是</a:t>
            </a:r>
            <a:r>
              <a:rPr lang="zh-CN" altLang="en-US" sz="1800" dirty="0">
                <a:solidFill>
                  <a:srgbClr val="C00000"/>
                </a:solidFill>
              </a:rPr>
              <a:t>文本节点</a:t>
            </a:r>
            <a:endParaRPr lang="en-US" altLang="zh-CN" sz="1800" dirty="0">
              <a:solidFill>
                <a:srgbClr val="C00000"/>
              </a:solidFill>
            </a:endParaRPr>
          </a:p>
          <a:p>
            <a:pPr marL="285750" indent="-285750">
              <a:lnSpc>
                <a:spcPct val="150000"/>
              </a:lnSpc>
              <a:buFont typeface="Arial" panose="020B0604020202020204" pitchFamily="34" charset="0"/>
              <a:buChar char="•"/>
            </a:pPr>
            <a:r>
              <a:rPr lang="zh-CN" altLang="en-US" sz="1800" dirty="0"/>
              <a:t>每个 </a:t>
            </a:r>
            <a:r>
              <a:rPr lang="en-US" altLang="zh-CN" sz="1800" dirty="0"/>
              <a:t>HTML </a:t>
            </a:r>
            <a:r>
              <a:rPr lang="zh-CN" altLang="en-US" sz="1800" dirty="0"/>
              <a:t>属性是</a:t>
            </a:r>
            <a:r>
              <a:rPr lang="zh-CN" altLang="en-US" sz="1800" dirty="0">
                <a:solidFill>
                  <a:srgbClr val="C00000"/>
                </a:solidFill>
              </a:rPr>
              <a:t>属性节点</a:t>
            </a:r>
            <a:endParaRPr lang="en-US" altLang="zh-CN" sz="1800" dirty="0">
              <a:solidFill>
                <a:srgbClr val="C00000"/>
              </a:solidFill>
            </a:endParaRPr>
          </a:p>
          <a:p>
            <a:pPr marL="285750" indent="-285750">
              <a:lnSpc>
                <a:spcPct val="150000"/>
              </a:lnSpc>
              <a:buFont typeface="Arial" panose="020B0604020202020204" pitchFamily="34" charset="0"/>
              <a:buChar char="•"/>
            </a:pPr>
            <a:r>
              <a:rPr lang="zh-CN" altLang="en-US" sz="1800" dirty="0"/>
              <a:t>注释是</a:t>
            </a:r>
            <a:r>
              <a:rPr lang="zh-CN" altLang="en-US" sz="1800" dirty="0">
                <a:solidFill>
                  <a:srgbClr val="C00000"/>
                </a:solidFill>
              </a:rPr>
              <a:t>注释节点</a:t>
            </a:r>
            <a:endParaRPr lang="en-US" altLang="zh-CN" sz="1800" dirty="0">
              <a:solidFill>
                <a:srgbClr val="C00000"/>
              </a:solidFill>
            </a:endParaRPr>
          </a:p>
        </p:txBody>
      </p:sp>
      <p:pic>
        <p:nvPicPr>
          <p:cNvPr id="2" name="图片 1">
            <a:extLst>
              <a:ext uri="{FF2B5EF4-FFF2-40B4-BE49-F238E27FC236}">
                <a16:creationId xmlns:a16="http://schemas.microsoft.com/office/drawing/2014/main" id="{0F27A870-6DA0-47FA-9EAC-643679BC5F95}"/>
              </a:ext>
            </a:extLst>
          </p:cNvPr>
          <p:cNvPicPr>
            <a:picLocks noChangeAspect="1"/>
          </p:cNvPicPr>
          <p:nvPr/>
        </p:nvPicPr>
        <p:blipFill>
          <a:blip r:embed="rId3"/>
          <a:stretch>
            <a:fillRect/>
          </a:stretch>
        </p:blipFill>
        <p:spPr>
          <a:xfrm>
            <a:off x="4117966" y="1243172"/>
            <a:ext cx="5026033" cy="2657154"/>
          </a:xfrm>
          <a:prstGeom prst="rect">
            <a:avLst/>
          </a:prstGeom>
        </p:spPr>
      </p:pic>
      <p:sp>
        <p:nvSpPr>
          <p:cNvPr id="5" name="矩形 4">
            <a:extLst>
              <a:ext uri="{FF2B5EF4-FFF2-40B4-BE49-F238E27FC236}">
                <a16:creationId xmlns:a16="http://schemas.microsoft.com/office/drawing/2014/main" id="{2BF5AFE5-C6EC-4A7A-8C40-003D8E7F22A3}"/>
              </a:ext>
            </a:extLst>
          </p:cNvPr>
          <p:cNvSpPr/>
          <p:nvPr/>
        </p:nvSpPr>
        <p:spPr>
          <a:xfrm>
            <a:off x="5536276" y="583337"/>
            <a:ext cx="2435629" cy="458459"/>
          </a:xfrm>
          <a:prstGeom prst="rect">
            <a:avLst/>
          </a:prstGeom>
        </p:spPr>
        <p:txBody>
          <a:bodyPr wrap="square">
            <a:spAutoFit/>
          </a:bodyPr>
          <a:lstStyle/>
          <a:p>
            <a:pPr>
              <a:lnSpc>
                <a:spcPct val="150000"/>
              </a:lnSpc>
            </a:pPr>
            <a:r>
              <a:rPr lang="en-US" altLang="zh-CN" sz="1800" dirty="0"/>
              <a:t>HTML DOM </a:t>
            </a:r>
            <a:r>
              <a:rPr lang="zh-CN" altLang="en-US" sz="1800" dirty="0"/>
              <a:t>节点树</a:t>
            </a:r>
            <a:endParaRPr lang="en-US" altLang="zh-CN" sz="1800" dirty="0">
              <a:solidFill>
                <a:srgbClr val="C00000"/>
              </a:solidFill>
            </a:endParaRPr>
          </a:p>
        </p:txBody>
      </p:sp>
    </p:spTree>
    <p:extLst>
      <p:ext uri="{BB962C8B-B14F-4D97-AF65-F5344CB8AC3E}">
        <p14:creationId xmlns:p14="http://schemas.microsoft.com/office/powerpoint/2010/main" val="302458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5" y="124206"/>
            <a:ext cx="5138247"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常见的</a:t>
            </a:r>
            <a:r>
              <a:rPr lang="en-US" altLang="zh-CN" b="1" dirty="0">
                <a:solidFill>
                  <a:srgbClr val="C00000"/>
                </a:solidFill>
                <a:latin typeface="微软雅黑" panose="020B0503020204020204" pitchFamily="34" charset="-122"/>
                <a:ea typeface="微软雅黑" panose="020B0503020204020204" pitchFamily="34" charset="-122"/>
              </a:rPr>
              <a:t>DOM</a:t>
            </a:r>
            <a:r>
              <a:rPr lang="zh-CN" altLang="en-US" b="1" dirty="0">
                <a:solidFill>
                  <a:srgbClr val="C00000"/>
                </a:solidFill>
                <a:latin typeface="微软雅黑" panose="020B0503020204020204" pitchFamily="34" charset="-122"/>
                <a:ea typeface="微软雅黑" panose="020B0503020204020204" pitchFamily="34" charset="-122"/>
              </a:rPr>
              <a:t>属性有哪些？</a:t>
            </a:r>
          </a:p>
        </p:txBody>
      </p:sp>
      <p:graphicFrame>
        <p:nvGraphicFramePr>
          <p:cNvPr id="8" name="表格 6">
            <a:extLst>
              <a:ext uri="{FF2B5EF4-FFF2-40B4-BE49-F238E27FC236}">
                <a16:creationId xmlns:a16="http://schemas.microsoft.com/office/drawing/2014/main" id="{CEB0347B-FBAA-4ED3-AB10-5EF5F6579281}"/>
              </a:ext>
            </a:extLst>
          </p:cNvPr>
          <p:cNvGraphicFramePr>
            <a:graphicFrameLocks noGrp="1"/>
          </p:cNvGraphicFramePr>
          <p:nvPr>
            <p:extLst>
              <p:ext uri="{D42A27DB-BD31-4B8C-83A1-F6EECF244321}">
                <p14:modId xmlns:p14="http://schemas.microsoft.com/office/powerpoint/2010/main" val="3926083690"/>
              </p:ext>
            </p:extLst>
          </p:nvPr>
        </p:nvGraphicFramePr>
        <p:xfrm>
          <a:off x="1879090" y="1290082"/>
          <a:ext cx="5590800" cy="2871558"/>
        </p:xfrm>
        <a:graphic>
          <a:graphicData uri="http://schemas.openxmlformats.org/drawingml/2006/table">
            <a:tbl>
              <a:tblPr firstRow="1" bandRow="1">
                <a:tableStyleId>{5C22544A-7EE6-4342-B048-85BDC9FD1C3A}</a:tableStyleId>
              </a:tblPr>
              <a:tblGrid>
                <a:gridCol w="2515091">
                  <a:extLst>
                    <a:ext uri="{9D8B030D-6E8A-4147-A177-3AD203B41FA5}">
                      <a16:colId xmlns:a16="http://schemas.microsoft.com/office/drawing/2014/main" val="1243760484"/>
                    </a:ext>
                  </a:extLst>
                </a:gridCol>
                <a:gridCol w="3075709">
                  <a:extLst>
                    <a:ext uri="{9D8B030D-6E8A-4147-A177-3AD203B41FA5}">
                      <a16:colId xmlns:a16="http://schemas.microsoft.com/office/drawing/2014/main" val="3109175268"/>
                    </a:ext>
                  </a:extLst>
                </a:gridCol>
              </a:tblGrid>
              <a:tr h="338314">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方法</a:t>
                      </a:r>
                    </a:p>
                  </a:txBody>
                  <a:tcPr/>
                </a:tc>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作用</a:t>
                      </a:r>
                    </a:p>
                  </a:txBody>
                  <a:tcPr/>
                </a:tc>
                <a:extLst>
                  <a:ext uri="{0D108BD9-81ED-4DB2-BD59-A6C34878D82A}">
                    <a16:rowId xmlns:a16="http://schemas.microsoft.com/office/drawing/2014/main" val="3583985607"/>
                  </a:ext>
                </a:extLst>
              </a:tr>
              <a:tr h="361892">
                <a:tc>
                  <a:txBody>
                    <a:bodyPr/>
                    <a:lstStyle/>
                    <a:p>
                      <a:pPr algn="l"/>
                      <a:r>
                        <a:rPr lang="en-US" altLang="zh-CN" sz="1400" b="0" i="0" u="none" strike="noStrike" cap="none" dirty="0" err="1">
                          <a:solidFill>
                            <a:schemeClr val="dk1"/>
                          </a:solidFill>
                          <a:effectLst/>
                          <a:latin typeface="+mn-lt"/>
                          <a:ea typeface="+mn-ea"/>
                          <a:cs typeface="+mn-cs"/>
                          <a:sym typeface="Arial"/>
                        </a:rPr>
                        <a:t>innerHTML</a:t>
                      </a:r>
                      <a:endParaRPr lang="zh-CN" alt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节点（元素）的文本值</a:t>
                      </a:r>
                      <a:endParaRPr lang="zh-CN" altLang="en-US" dirty="0">
                        <a:effectLst/>
                      </a:endParaRPr>
                    </a:p>
                  </a:txBody>
                  <a:tcPr marL="88900" marR="88900" marT="50800" marB="50800" anchor="ctr"/>
                </a:tc>
                <a:extLst>
                  <a:ext uri="{0D108BD9-81ED-4DB2-BD59-A6C34878D82A}">
                    <a16:rowId xmlns:a16="http://schemas.microsoft.com/office/drawing/2014/main" val="3266981180"/>
                  </a:ext>
                </a:extLst>
              </a:tr>
              <a:tr h="361892">
                <a:tc>
                  <a:txBody>
                    <a:bodyPr/>
                    <a:lstStyle/>
                    <a:p>
                      <a:pPr algn="l"/>
                      <a:r>
                        <a:rPr lang="en-US" altLang="zh-CN" dirty="0" err="1">
                          <a:effectLst/>
                        </a:rPr>
                        <a:t>parentNode</a:t>
                      </a:r>
                      <a:r>
                        <a:rPr lang="en-US" altLang="zh-CN" dirty="0">
                          <a:effectLst/>
                        </a:rPr>
                        <a:t> </a:t>
                      </a:r>
                      <a:endParaRPr lang="zh-CN" alt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节点（元素）的父节点</a:t>
                      </a:r>
                      <a:endParaRPr lang="zh-CN" altLang="en-US" dirty="0">
                        <a:effectLst/>
                      </a:endParaRPr>
                    </a:p>
                  </a:txBody>
                  <a:tcPr marL="88900" marR="88900" marT="50800" marB="50800" anchor="ctr"/>
                </a:tc>
                <a:extLst>
                  <a:ext uri="{0D108BD9-81ED-4DB2-BD59-A6C34878D82A}">
                    <a16:rowId xmlns:a16="http://schemas.microsoft.com/office/drawing/2014/main" val="3008685411"/>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childNodes</a:t>
                      </a:r>
                      <a:r>
                        <a:rPr lang="en-US" dirty="0">
                          <a:effectLst/>
                          <a:latin typeface="Microsoft YaHei" panose="020B0503020204020204" pitchFamily="34" charset="-122"/>
                          <a:ea typeface="Microsoft YaHei" panose="020B0503020204020204" pitchFamily="34" charset="-122"/>
                        </a:rPr>
                        <a:t> </a:t>
                      </a:r>
                      <a:endParaRPr lang="zh-CN" alt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节点（元素）的子节点</a:t>
                      </a:r>
                      <a:endParaRPr lang="zh-CN" altLang="en-US" dirty="0">
                        <a:effectLst/>
                      </a:endParaRPr>
                    </a:p>
                  </a:txBody>
                  <a:tcPr marL="88900" marR="88900" marT="50800" marB="50800" anchor="ctr"/>
                </a:tc>
                <a:extLst>
                  <a:ext uri="{0D108BD9-81ED-4DB2-BD59-A6C34878D82A}">
                    <a16:rowId xmlns:a16="http://schemas.microsoft.com/office/drawing/2014/main" val="4181161500"/>
                  </a:ext>
                </a:extLst>
              </a:tr>
              <a:tr h="361892">
                <a:tc>
                  <a:txBody>
                    <a:bodyPr/>
                    <a:lstStyle/>
                    <a:p>
                      <a:pPr algn="l"/>
                      <a:r>
                        <a:rPr lang="en-US" dirty="0">
                          <a:effectLst/>
                          <a:latin typeface="Microsoft YaHei" panose="020B0503020204020204" pitchFamily="34" charset="-122"/>
                          <a:ea typeface="Microsoft YaHei" panose="020B0503020204020204" pitchFamily="34" charset="-122"/>
                        </a:rPr>
                        <a:t>attributes </a:t>
                      </a:r>
                      <a:endParaRPr lang="zh-CN" alt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节点（元素）的属性节点</a:t>
                      </a:r>
                      <a:endParaRPr lang="zh-CN" altLang="en-US" dirty="0">
                        <a:effectLst/>
                      </a:endParaRPr>
                    </a:p>
                  </a:txBody>
                  <a:tcPr marL="88900" marR="88900" marT="50800" marB="50800" anchor="ctr"/>
                </a:tc>
                <a:extLst>
                  <a:ext uri="{0D108BD9-81ED-4DB2-BD59-A6C34878D82A}">
                    <a16:rowId xmlns:a16="http://schemas.microsoft.com/office/drawing/2014/main" val="2745883123"/>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nodeName</a:t>
                      </a:r>
                      <a:r>
                        <a:rPr lang="en-US" dirty="0">
                          <a:effectLst/>
                          <a:latin typeface="Microsoft YaHei" panose="020B0503020204020204" pitchFamily="34" charset="-122"/>
                          <a:ea typeface="Microsoft YaHei" panose="020B0503020204020204" pitchFamily="34" charset="-122"/>
                        </a:rPr>
                        <a:t> </a:t>
                      </a:r>
                      <a:endParaRPr lang="zh-CN" alt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规定节点的名称，是</a:t>
                      </a:r>
                      <a:r>
                        <a:rPr lang="zh-CN" altLang="en-US" b="1" dirty="0">
                          <a:effectLst/>
                          <a:latin typeface="Microsoft YaHei" panose="020B0503020204020204" pitchFamily="34" charset="-122"/>
                          <a:ea typeface="Microsoft YaHei" panose="020B0503020204020204" pitchFamily="34" charset="-122"/>
                        </a:rPr>
                        <a:t>只读的</a:t>
                      </a:r>
                      <a:endParaRPr lang="zh-CN" altLang="en-US" b="1" dirty="0">
                        <a:effectLst/>
                      </a:endParaRPr>
                    </a:p>
                  </a:txBody>
                  <a:tcPr marL="88900" marR="88900" marT="50800" marB="50800" anchor="ctr"/>
                </a:tc>
                <a:extLst>
                  <a:ext uri="{0D108BD9-81ED-4DB2-BD59-A6C34878D82A}">
                    <a16:rowId xmlns:a16="http://schemas.microsoft.com/office/drawing/2014/main" val="2423609797"/>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nodeValue</a:t>
                      </a:r>
                      <a:r>
                        <a:rPr lang="en-US" dirty="0">
                          <a:effectLst/>
                          <a:latin typeface="Microsoft YaHei" panose="020B0503020204020204" pitchFamily="34" charset="-122"/>
                          <a:ea typeface="Microsoft YaHei" panose="020B0503020204020204" pitchFamily="34" charset="-122"/>
                        </a:rPr>
                        <a:t> </a:t>
                      </a:r>
                      <a:endParaRPr lang="zh-CN" alt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规定节点的值</a:t>
                      </a:r>
                      <a:endParaRPr lang="zh-CN" altLang="en-US" dirty="0">
                        <a:effectLst/>
                      </a:endParaRPr>
                    </a:p>
                  </a:txBody>
                  <a:tcPr marL="88900" marR="88900" marT="50800" marB="50800" anchor="ctr"/>
                </a:tc>
                <a:extLst>
                  <a:ext uri="{0D108BD9-81ED-4DB2-BD59-A6C34878D82A}">
                    <a16:rowId xmlns:a16="http://schemas.microsoft.com/office/drawing/2014/main" val="10369940"/>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nodeType</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返回节点的类型，是</a:t>
                      </a:r>
                      <a:r>
                        <a:rPr lang="zh-CN" altLang="en-US" b="1" dirty="0">
                          <a:effectLst/>
                          <a:latin typeface="Microsoft YaHei" panose="020B0503020204020204" pitchFamily="34" charset="-122"/>
                          <a:ea typeface="Microsoft YaHei" panose="020B0503020204020204" pitchFamily="34" charset="-122"/>
                        </a:rPr>
                        <a:t>只读的</a:t>
                      </a:r>
                      <a:endParaRPr lang="zh-CN" altLang="en-US" dirty="0">
                        <a:effectLst/>
                      </a:endParaRPr>
                    </a:p>
                  </a:txBody>
                  <a:tcPr marL="88900" marR="88900" marT="50800" marB="50800" anchor="ctr"/>
                </a:tc>
                <a:extLst>
                  <a:ext uri="{0D108BD9-81ED-4DB2-BD59-A6C34878D82A}">
                    <a16:rowId xmlns:a16="http://schemas.microsoft.com/office/drawing/2014/main" val="3889892112"/>
                  </a:ext>
                </a:extLst>
              </a:tr>
            </a:tbl>
          </a:graphicData>
        </a:graphic>
      </p:graphicFrame>
    </p:spTree>
    <p:extLst>
      <p:ext uri="{BB962C8B-B14F-4D97-AF65-F5344CB8AC3E}">
        <p14:creationId xmlns:p14="http://schemas.microsoft.com/office/powerpoint/2010/main" val="27964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265025" y="124206"/>
            <a:ext cx="5138247" cy="572700"/>
          </a:xfrm>
          <a:prstGeom prst="rect">
            <a:avLst/>
          </a:prstGeom>
        </p:spPr>
        <p:txBody>
          <a:bodyPr spcFirstLastPara="1" wrap="square" lIns="91425" tIns="91425" rIns="91425" bIns="91425" anchor="t" anchorCtr="0">
            <a:noAutofit/>
          </a:bodyPr>
          <a:lstStyle/>
          <a:p>
            <a:pPr lvl="0"/>
            <a:r>
              <a:rPr lang="zh-CN" altLang="en-US" b="1" dirty="0">
                <a:solidFill>
                  <a:srgbClr val="C00000"/>
                </a:solidFill>
                <a:latin typeface="微软雅黑" panose="020B0503020204020204" pitchFamily="34" charset="-122"/>
                <a:ea typeface="微软雅黑" panose="020B0503020204020204" pitchFamily="34" charset="-122"/>
              </a:rPr>
              <a:t>常见的</a:t>
            </a:r>
            <a:r>
              <a:rPr lang="en-US" altLang="zh-CN" b="1" dirty="0">
                <a:solidFill>
                  <a:srgbClr val="C00000"/>
                </a:solidFill>
                <a:latin typeface="微软雅黑" panose="020B0503020204020204" pitchFamily="34" charset="-122"/>
                <a:ea typeface="微软雅黑" panose="020B0503020204020204" pitchFamily="34" charset="-122"/>
              </a:rPr>
              <a:t>DOM</a:t>
            </a:r>
            <a:r>
              <a:rPr lang="zh-CN" altLang="en-US" b="1" dirty="0">
                <a:solidFill>
                  <a:srgbClr val="C00000"/>
                </a:solidFill>
                <a:latin typeface="微软雅黑" panose="020B0503020204020204" pitchFamily="34" charset="-122"/>
                <a:ea typeface="微软雅黑" panose="020B0503020204020204" pitchFamily="34" charset="-122"/>
              </a:rPr>
              <a:t>方法有哪些？</a:t>
            </a:r>
          </a:p>
        </p:txBody>
      </p:sp>
      <p:sp>
        <p:nvSpPr>
          <p:cNvPr id="7" name="文本框 6">
            <a:extLst>
              <a:ext uri="{FF2B5EF4-FFF2-40B4-BE49-F238E27FC236}">
                <a16:creationId xmlns:a16="http://schemas.microsoft.com/office/drawing/2014/main" id="{1F3DA07F-EF1E-4C30-9259-DDB4594D7075}"/>
              </a:ext>
            </a:extLst>
          </p:cNvPr>
          <p:cNvSpPr txBox="1"/>
          <p:nvPr/>
        </p:nvSpPr>
        <p:spPr>
          <a:xfrm>
            <a:off x="359122" y="869415"/>
            <a:ext cx="1519968"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1. </a:t>
            </a:r>
            <a:r>
              <a:rPr kumimoji="1" lang="zh-CN" altLang="en-US" sz="2000" b="1" dirty="0">
                <a:latin typeface="Microsoft YaHei" panose="020B0503020204020204" pitchFamily="34" charset="-122"/>
                <a:ea typeface="Microsoft YaHei" panose="020B0503020204020204" pitchFamily="34" charset="-122"/>
              </a:rPr>
              <a:t>查找元素</a:t>
            </a:r>
            <a:endParaRPr kumimoji="1" lang="zh-CN" altLang="en-US" sz="2000" b="1" baseline="30000" dirty="0">
              <a:latin typeface="Microsoft YaHei" panose="020B0503020204020204" pitchFamily="34" charset="-122"/>
              <a:ea typeface="Microsoft YaHei" panose="020B0503020204020204" pitchFamily="34" charset="-122"/>
            </a:endParaRPr>
          </a:p>
        </p:txBody>
      </p:sp>
      <p:graphicFrame>
        <p:nvGraphicFramePr>
          <p:cNvPr id="8" name="表格 6">
            <a:extLst>
              <a:ext uri="{FF2B5EF4-FFF2-40B4-BE49-F238E27FC236}">
                <a16:creationId xmlns:a16="http://schemas.microsoft.com/office/drawing/2014/main" id="{CEB0347B-FBAA-4ED3-AB10-5EF5F6579281}"/>
              </a:ext>
            </a:extLst>
          </p:cNvPr>
          <p:cNvGraphicFramePr>
            <a:graphicFrameLocks noGrp="1"/>
          </p:cNvGraphicFramePr>
          <p:nvPr>
            <p:extLst>
              <p:ext uri="{D42A27DB-BD31-4B8C-83A1-F6EECF244321}">
                <p14:modId xmlns:p14="http://schemas.microsoft.com/office/powerpoint/2010/main" val="977459114"/>
              </p:ext>
            </p:extLst>
          </p:nvPr>
        </p:nvGraphicFramePr>
        <p:xfrm>
          <a:off x="265025" y="1344340"/>
          <a:ext cx="8652712" cy="3595342"/>
        </p:xfrm>
        <a:graphic>
          <a:graphicData uri="http://schemas.openxmlformats.org/drawingml/2006/table">
            <a:tbl>
              <a:tblPr firstRow="1" bandRow="1">
                <a:tableStyleId>{5C22544A-7EE6-4342-B048-85BDC9FD1C3A}</a:tableStyleId>
              </a:tblPr>
              <a:tblGrid>
                <a:gridCol w="5211243">
                  <a:extLst>
                    <a:ext uri="{9D8B030D-6E8A-4147-A177-3AD203B41FA5}">
                      <a16:colId xmlns:a16="http://schemas.microsoft.com/office/drawing/2014/main" val="1243760484"/>
                    </a:ext>
                  </a:extLst>
                </a:gridCol>
                <a:gridCol w="3441469">
                  <a:extLst>
                    <a:ext uri="{9D8B030D-6E8A-4147-A177-3AD203B41FA5}">
                      <a16:colId xmlns:a16="http://schemas.microsoft.com/office/drawing/2014/main" val="3109175268"/>
                    </a:ext>
                  </a:extLst>
                </a:gridCol>
              </a:tblGrid>
              <a:tr h="338314">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方法</a:t>
                      </a:r>
                    </a:p>
                  </a:txBody>
                  <a:tcPr/>
                </a:tc>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作用</a:t>
                      </a:r>
                    </a:p>
                  </a:txBody>
                  <a:tcPr/>
                </a:tc>
                <a:extLst>
                  <a:ext uri="{0D108BD9-81ED-4DB2-BD59-A6C34878D82A}">
                    <a16:rowId xmlns:a16="http://schemas.microsoft.com/office/drawing/2014/main" val="3583985607"/>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document.</a:t>
                      </a:r>
                      <a:r>
                        <a:rPr lang="en-US" dirty="0" err="1">
                          <a:effectLst/>
                          <a:highlight>
                            <a:srgbClr val="FFFF00"/>
                          </a:highlight>
                          <a:latin typeface="Microsoft YaHei" panose="020B0503020204020204" pitchFamily="34" charset="-122"/>
                          <a:ea typeface="Microsoft YaHei" panose="020B0503020204020204" pitchFamily="34" charset="-122"/>
                        </a:rPr>
                        <a:t>getElementById</a:t>
                      </a:r>
                      <a:r>
                        <a:rPr lang="en-US" dirty="0">
                          <a:effectLst/>
                          <a:latin typeface="Microsoft YaHei" panose="020B0503020204020204" pitchFamily="34" charset="-122"/>
                          <a:ea typeface="Microsoft YaHei" panose="020B0503020204020204" pitchFamily="34" charset="-122"/>
                        </a:rPr>
                        <a:t>('id</a:t>
                      </a:r>
                      <a:r>
                        <a:rPr lang="zh-CN" altLang="en-US" dirty="0">
                          <a:effectLst/>
                          <a:latin typeface="Microsoft YaHei" panose="020B0503020204020204" pitchFamily="34" charset="-122"/>
                          <a:ea typeface="Microsoft YaHei" panose="020B0503020204020204" pitchFamily="34" charset="-122"/>
                        </a:rPr>
                        <a:t>属性值</a:t>
                      </a:r>
                      <a:r>
                        <a:rPr lang="en-US" altLang="zh-CN" dirty="0">
                          <a:effectLst/>
                          <a:latin typeface="Microsoft YaHei" panose="020B0503020204020204" pitchFamily="34" charset="-122"/>
                          <a:ea typeface="Microsoft YaHei" panose="020B0503020204020204" pitchFamily="34" charset="-122"/>
                        </a:rPr>
                        <a:t>');</a:t>
                      </a:r>
                      <a:endParaRPr lang="zh-CN" alt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返回拥有指定</a:t>
                      </a:r>
                      <a:r>
                        <a:rPr lang="en-US" altLang="zh-CN" dirty="0">
                          <a:effectLst/>
                          <a:latin typeface="Microsoft YaHei" panose="020B0503020204020204" pitchFamily="34" charset="-122"/>
                          <a:ea typeface="Microsoft YaHei" panose="020B0503020204020204" pitchFamily="34" charset="-122"/>
                        </a:rPr>
                        <a:t>id</a:t>
                      </a:r>
                      <a:r>
                        <a:rPr lang="zh-CN" altLang="en-US" dirty="0">
                          <a:effectLst/>
                          <a:latin typeface="Microsoft YaHei" panose="020B0503020204020204" pitchFamily="34" charset="-122"/>
                          <a:ea typeface="Microsoft YaHei" panose="020B0503020204020204" pitchFamily="34" charset="-122"/>
                        </a:rPr>
                        <a:t>的第一个对象的引用</a:t>
                      </a:r>
                      <a:endParaRPr lang="zh-CN" altLang="en-US" dirty="0">
                        <a:effectLst/>
                      </a:endParaRPr>
                    </a:p>
                  </a:txBody>
                  <a:tcPr marL="88900" marR="88900" marT="50800" marB="50800" anchor="ctr"/>
                </a:tc>
                <a:extLst>
                  <a:ext uri="{0D108BD9-81ED-4DB2-BD59-A6C34878D82A}">
                    <a16:rowId xmlns:a16="http://schemas.microsoft.com/office/drawing/2014/main" val="3266981180"/>
                  </a:ext>
                </a:extLst>
              </a:tr>
              <a:tr h="361892">
                <a:tc>
                  <a:txBody>
                    <a:bodyPr/>
                    <a:lstStyle/>
                    <a:p>
                      <a:pPr algn="l"/>
                      <a:r>
                        <a:rPr lang="en-US" dirty="0">
                          <a:effectLst/>
                          <a:latin typeface="Microsoft YaHei" panose="020B0503020204020204" pitchFamily="34" charset="-122"/>
                          <a:ea typeface="Microsoft YaHei" panose="020B0503020204020204" pitchFamily="34" charset="-122"/>
                        </a:rPr>
                        <a:t>document/</a:t>
                      </a:r>
                      <a:r>
                        <a:rPr lang="en-US" dirty="0" err="1">
                          <a:effectLst/>
                          <a:latin typeface="Microsoft YaHei" panose="020B0503020204020204" pitchFamily="34" charset="-122"/>
                          <a:ea typeface="Microsoft YaHei" panose="020B0503020204020204" pitchFamily="34" charset="-122"/>
                        </a:rPr>
                        <a:t>element.</a:t>
                      </a:r>
                      <a:r>
                        <a:rPr lang="en-US" dirty="0" err="1">
                          <a:effectLst/>
                          <a:highlight>
                            <a:srgbClr val="FFFF00"/>
                          </a:highlight>
                          <a:latin typeface="Microsoft YaHei" panose="020B0503020204020204" pitchFamily="34" charset="-122"/>
                          <a:ea typeface="Microsoft YaHei" panose="020B0503020204020204" pitchFamily="34" charset="-122"/>
                        </a:rPr>
                        <a:t>getElementsByClassName</a:t>
                      </a:r>
                      <a:r>
                        <a:rPr lang="en-US" dirty="0">
                          <a:effectLst/>
                          <a:latin typeface="Microsoft YaHei" panose="020B0503020204020204" pitchFamily="34" charset="-122"/>
                          <a:ea typeface="Microsoft YaHei" panose="020B0503020204020204" pitchFamily="34" charset="-122"/>
                        </a:rPr>
                        <a:t>('class</a:t>
                      </a:r>
                      <a:r>
                        <a:rPr lang="zh-CN" altLang="en-US" dirty="0">
                          <a:effectLst/>
                          <a:latin typeface="Microsoft YaHei" panose="020B0503020204020204" pitchFamily="34" charset="-122"/>
                          <a:ea typeface="Microsoft YaHei" panose="020B0503020204020204" pitchFamily="34" charset="-122"/>
                        </a:rPr>
                        <a:t>属性值</a:t>
                      </a:r>
                      <a:r>
                        <a:rPr lang="en-US" altLang="zh-CN" dirty="0">
                          <a:effectLst/>
                          <a:latin typeface="Microsoft YaHei" panose="020B0503020204020204" pitchFamily="34" charset="-122"/>
                          <a:ea typeface="Microsoft YaHei" panose="020B0503020204020204" pitchFamily="34" charset="-122"/>
                        </a:rPr>
                        <a:t>');</a:t>
                      </a:r>
                      <a:endParaRPr lang="zh-CN" alt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返回拥有指定</a:t>
                      </a:r>
                      <a:r>
                        <a:rPr lang="en-US" altLang="zh-CN">
                          <a:effectLst/>
                          <a:latin typeface="Microsoft YaHei" panose="020B0503020204020204" pitchFamily="34" charset="-122"/>
                          <a:ea typeface="Microsoft YaHei" panose="020B0503020204020204" pitchFamily="34" charset="-122"/>
                        </a:rPr>
                        <a:t>class</a:t>
                      </a:r>
                      <a:r>
                        <a:rPr lang="zh-CN" altLang="en-US">
                          <a:effectLst/>
                          <a:latin typeface="Microsoft YaHei" panose="020B0503020204020204" pitchFamily="34" charset="-122"/>
                          <a:ea typeface="Microsoft YaHei" panose="020B0503020204020204" pitchFamily="34" charset="-122"/>
                        </a:rPr>
                        <a:t>的对象集合</a:t>
                      </a:r>
                      <a:endParaRPr lang="zh-CN" altLang="en-US">
                        <a:effectLst/>
                      </a:endParaRPr>
                    </a:p>
                  </a:txBody>
                  <a:tcPr marL="88900" marR="88900" marT="50800" marB="50800" anchor="ctr"/>
                </a:tc>
                <a:extLst>
                  <a:ext uri="{0D108BD9-81ED-4DB2-BD59-A6C34878D82A}">
                    <a16:rowId xmlns:a16="http://schemas.microsoft.com/office/drawing/2014/main" val="3008685411"/>
                  </a:ext>
                </a:extLst>
              </a:tr>
              <a:tr h="361892">
                <a:tc>
                  <a:txBody>
                    <a:bodyPr/>
                    <a:lstStyle/>
                    <a:p>
                      <a:pPr algn="l"/>
                      <a:r>
                        <a:rPr lang="en-US" dirty="0">
                          <a:effectLst/>
                          <a:latin typeface="Microsoft YaHei" panose="020B0503020204020204" pitchFamily="34" charset="-122"/>
                          <a:ea typeface="Microsoft YaHei" panose="020B0503020204020204" pitchFamily="34" charset="-122"/>
                        </a:rPr>
                        <a:t>document/</a:t>
                      </a:r>
                      <a:r>
                        <a:rPr lang="en-US" dirty="0" err="1">
                          <a:effectLst/>
                          <a:latin typeface="Microsoft YaHei" panose="020B0503020204020204" pitchFamily="34" charset="-122"/>
                          <a:ea typeface="Microsoft YaHei" panose="020B0503020204020204" pitchFamily="34" charset="-122"/>
                        </a:rPr>
                        <a:t>element.</a:t>
                      </a:r>
                      <a:r>
                        <a:rPr lang="en-US" dirty="0" err="1">
                          <a:effectLst/>
                          <a:highlight>
                            <a:srgbClr val="FFFF00"/>
                          </a:highlight>
                          <a:latin typeface="Microsoft YaHei" panose="020B0503020204020204" pitchFamily="34" charset="-122"/>
                          <a:ea typeface="Microsoft YaHei" panose="020B0503020204020204" pitchFamily="34" charset="-122"/>
                        </a:rPr>
                        <a:t>getElementsByTagName</a:t>
                      </a:r>
                      <a:r>
                        <a:rPr lang="en-US" dirty="0">
                          <a:effectLst/>
                          <a:latin typeface="Microsoft YaHei" panose="020B0503020204020204" pitchFamily="34" charset="-122"/>
                          <a:ea typeface="Microsoft YaHei" panose="020B0503020204020204" pitchFamily="34" charset="-122"/>
                        </a:rPr>
                        <a:t>('</a:t>
                      </a:r>
                      <a:r>
                        <a:rPr lang="zh-CN" altLang="en-US" dirty="0">
                          <a:effectLst/>
                          <a:latin typeface="Microsoft YaHei" panose="020B0503020204020204" pitchFamily="34" charset="-122"/>
                          <a:ea typeface="Microsoft YaHei" panose="020B0503020204020204" pitchFamily="34" charset="-122"/>
                        </a:rPr>
                        <a:t>标签名</a:t>
                      </a:r>
                      <a:r>
                        <a:rPr lang="en-US" altLang="zh-CN" dirty="0">
                          <a:effectLst/>
                          <a:latin typeface="Microsoft YaHei" panose="020B0503020204020204" pitchFamily="34" charset="-122"/>
                          <a:ea typeface="Microsoft YaHei" panose="020B0503020204020204" pitchFamily="34" charset="-122"/>
                        </a:rPr>
                        <a:t>');</a:t>
                      </a:r>
                      <a:endParaRPr lang="zh-CN" alt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返回拥有指定标签名的对象集合</a:t>
                      </a:r>
                      <a:endParaRPr lang="zh-CN" altLang="en-US">
                        <a:effectLst/>
                      </a:endParaRPr>
                    </a:p>
                  </a:txBody>
                  <a:tcPr marL="88900" marR="88900" marT="50800" marB="50800" anchor="ctr"/>
                </a:tc>
                <a:extLst>
                  <a:ext uri="{0D108BD9-81ED-4DB2-BD59-A6C34878D82A}">
                    <a16:rowId xmlns:a16="http://schemas.microsoft.com/office/drawing/2014/main" val="4181161500"/>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document.getElementsByName</a:t>
                      </a:r>
                      <a:r>
                        <a:rPr lang="en-US" dirty="0">
                          <a:effectLst/>
                          <a:latin typeface="Microsoft YaHei" panose="020B0503020204020204" pitchFamily="34" charset="-122"/>
                          <a:ea typeface="Microsoft YaHei" panose="020B0503020204020204" pitchFamily="34" charset="-122"/>
                        </a:rPr>
                        <a:t>('name</a:t>
                      </a:r>
                      <a:r>
                        <a:rPr lang="zh-CN" altLang="en-US" dirty="0">
                          <a:effectLst/>
                          <a:latin typeface="Microsoft YaHei" panose="020B0503020204020204" pitchFamily="34" charset="-122"/>
                          <a:ea typeface="Microsoft YaHei" panose="020B0503020204020204" pitchFamily="34" charset="-122"/>
                        </a:rPr>
                        <a:t>属性值</a:t>
                      </a:r>
                      <a:r>
                        <a:rPr lang="en-US" altLang="zh-CN" dirty="0">
                          <a:effectLst/>
                          <a:latin typeface="Microsoft YaHei" panose="020B0503020204020204" pitchFamily="34" charset="-122"/>
                          <a:ea typeface="Microsoft YaHei" panose="020B0503020204020204" pitchFamily="34" charset="-122"/>
                        </a:rPr>
                        <a:t>');</a:t>
                      </a:r>
                      <a:endParaRPr lang="zh-CN" alt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返回拥有指定名称的对象结合</a:t>
                      </a:r>
                      <a:endParaRPr lang="zh-CN" altLang="en-US" dirty="0">
                        <a:effectLst/>
                      </a:endParaRPr>
                    </a:p>
                  </a:txBody>
                  <a:tcPr marL="88900" marR="88900" marT="50800" marB="50800" anchor="ctr"/>
                </a:tc>
                <a:extLst>
                  <a:ext uri="{0D108BD9-81ED-4DB2-BD59-A6C34878D82A}">
                    <a16:rowId xmlns:a16="http://schemas.microsoft.com/office/drawing/2014/main" val="2745883123"/>
                  </a:ext>
                </a:extLst>
              </a:tr>
              <a:tr h="361892">
                <a:tc>
                  <a:txBody>
                    <a:bodyPr/>
                    <a:lstStyle/>
                    <a:p>
                      <a:pPr algn="l"/>
                      <a:r>
                        <a:rPr lang="en-US" dirty="0">
                          <a:effectLst/>
                          <a:latin typeface="Microsoft YaHei" panose="020B0503020204020204" pitchFamily="34" charset="-122"/>
                          <a:ea typeface="Microsoft YaHei" panose="020B0503020204020204" pitchFamily="34" charset="-122"/>
                        </a:rPr>
                        <a:t>document/</a:t>
                      </a:r>
                      <a:r>
                        <a:rPr lang="en-US" dirty="0" err="1">
                          <a:effectLst/>
                          <a:latin typeface="Microsoft YaHei" panose="020B0503020204020204" pitchFamily="34" charset="-122"/>
                          <a:ea typeface="Microsoft YaHei" panose="020B0503020204020204" pitchFamily="34" charset="-122"/>
                        </a:rPr>
                        <a:t>element.querySelector</a:t>
                      </a:r>
                      <a:r>
                        <a:rPr lang="en-US" dirty="0">
                          <a:effectLst/>
                          <a:latin typeface="Microsoft YaHei" panose="020B0503020204020204" pitchFamily="34" charset="-122"/>
                          <a:ea typeface="Microsoft YaHei" panose="020B0503020204020204" pitchFamily="34" charset="-122"/>
                        </a:rPr>
                        <a:t>('CSS</a:t>
                      </a:r>
                      <a:r>
                        <a:rPr lang="zh-CN" altLang="en-US" dirty="0">
                          <a:effectLst/>
                          <a:latin typeface="Microsoft YaHei" panose="020B0503020204020204" pitchFamily="34" charset="-122"/>
                          <a:ea typeface="Microsoft YaHei" panose="020B0503020204020204" pitchFamily="34" charset="-122"/>
                        </a:rPr>
                        <a:t>选择器</a:t>
                      </a:r>
                      <a:r>
                        <a:rPr lang="en-US" altLang="zh-CN" dirty="0">
                          <a:effectLst/>
                          <a:latin typeface="Microsoft YaHei" panose="020B0503020204020204" pitchFamily="34" charset="-122"/>
                          <a:ea typeface="Microsoft YaHei" panose="020B0503020204020204" pitchFamily="34" charset="-122"/>
                        </a:rPr>
                        <a:t>');</a:t>
                      </a:r>
                      <a:endParaRPr lang="zh-CN" alt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仅返回第一个匹配的元素</a:t>
                      </a:r>
                      <a:endParaRPr lang="zh-CN" altLang="en-US">
                        <a:effectLst/>
                      </a:endParaRPr>
                    </a:p>
                  </a:txBody>
                  <a:tcPr marL="88900" marR="88900" marT="50800" marB="50800" anchor="ctr"/>
                </a:tc>
                <a:extLst>
                  <a:ext uri="{0D108BD9-81ED-4DB2-BD59-A6C34878D82A}">
                    <a16:rowId xmlns:a16="http://schemas.microsoft.com/office/drawing/2014/main" val="2423609797"/>
                  </a:ext>
                </a:extLst>
              </a:tr>
              <a:tr h="361892">
                <a:tc>
                  <a:txBody>
                    <a:bodyPr/>
                    <a:lstStyle/>
                    <a:p>
                      <a:pPr algn="l"/>
                      <a:r>
                        <a:rPr lang="en-US" dirty="0">
                          <a:effectLst/>
                          <a:latin typeface="Microsoft YaHei" panose="020B0503020204020204" pitchFamily="34" charset="-122"/>
                          <a:ea typeface="Microsoft YaHei" panose="020B0503020204020204" pitchFamily="34" charset="-122"/>
                        </a:rPr>
                        <a:t>document/</a:t>
                      </a:r>
                      <a:r>
                        <a:rPr lang="en-US" dirty="0" err="1">
                          <a:effectLst/>
                          <a:latin typeface="Microsoft YaHei" panose="020B0503020204020204" pitchFamily="34" charset="-122"/>
                          <a:ea typeface="Microsoft YaHei" panose="020B0503020204020204" pitchFamily="34" charset="-122"/>
                        </a:rPr>
                        <a:t>element.querySelectorAll</a:t>
                      </a:r>
                      <a:r>
                        <a:rPr lang="en-US" dirty="0">
                          <a:effectLst/>
                          <a:latin typeface="Microsoft YaHei" panose="020B0503020204020204" pitchFamily="34" charset="-122"/>
                          <a:ea typeface="Microsoft YaHei" panose="020B0503020204020204" pitchFamily="34" charset="-122"/>
                        </a:rPr>
                        <a:t>('CSS</a:t>
                      </a:r>
                      <a:r>
                        <a:rPr lang="zh-CN" altLang="en-US" dirty="0">
                          <a:effectLst/>
                          <a:latin typeface="Microsoft YaHei" panose="020B0503020204020204" pitchFamily="34" charset="-122"/>
                          <a:ea typeface="Microsoft YaHei" panose="020B0503020204020204" pitchFamily="34" charset="-122"/>
                        </a:rPr>
                        <a:t>选择器</a:t>
                      </a:r>
                      <a:r>
                        <a:rPr lang="en-US" altLang="zh-CN" dirty="0">
                          <a:effectLst/>
                          <a:latin typeface="Microsoft YaHei" panose="020B0503020204020204" pitchFamily="34" charset="-122"/>
                          <a:ea typeface="Microsoft YaHei" panose="020B0503020204020204" pitchFamily="34" charset="-122"/>
                        </a:rPr>
                        <a:t>');</a:t>
                      </a:r>
                      <a:endParaRPr lang="zh-CN" alt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返回所有匹配的元素</a:t>
                      </a:r>
                      <a:endParaRPr lang="zh-CN" altLang="en-US">
                        <a:effectLst/>
                      </a:endParaRPr>
                    </a:p>
                  </a:txBody>
                  <a:tcPr marL="88900" marR="88900" marT="50800" marB="50800" anchor="ctr"/>
                </a:tc>
                <a:extLst>
                  <a:ext uri="{0D108BD9-81ED-4DB2-BD59-A6C34878D82A}">
                    <a16:rowId xmlns:a16="http://schemas.microsoft.com/office/drawing/2014/main" val="10369940"/>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document.documentElement</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获取页面中的</a:t>
                      </a:r>
                      <a:r>
                        <a:rPr lang="en-US" altLang="zh-CN" dirty="0">
                          <a:effectLst/>
                          <a:latin typeface="Microsoft YaHei" panose="020B0503020204020204" pitchFamily="34" charset="-122"/>
                          <a:ea typeface="Microsoft YaHei" panose="020B0503020204020204" pitchFamily="34" charset="-122"/>
                        </a:rPr>
                        <a:t>HTML</a:t>
                      </a:r>
                      <a:r>
                        <a:rPr lang="zh-CN" altLang="en-US" dirty="0">
                          <a:effectLst/>
                          <a:latin typeface="Microsoft YaHei" panose="020B0503020204020204" pitchFamily="34" charset="-122"/>
                          <a:ea typeface="Microsoft YaHei" panose="020B0503020204020204" pitchFamily="34" charset="-122"/>
                        </a:rPr>
                        <a:t>标签</a:t>
                      </a:r>
                      <a:endParaRPr lang="zh-CN" altLang="en-US" dirty="0">
                        <a:effectLst/>
                      </a:endParaRPr>
                    </a:p>
                  </a:txBody>
                  <a:tcPr marL="88900" marR="88900" marT="50800" marB="50800" anchor="ctr"/>
                </a:tc>
                <a:extLst>
                  <a:ext uri="{0D108BD9-81ED-4DB2-BD59-A6C34878D82A}">
                    <a16:rowId xmlns:a16="http://schemas.microsoft.com/office/drawing/2014/main" val="3889892112"/>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document.body</a:t>
                      </a:r>
                      <a:endParaRPr 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获取页面中的</a:t>
                      </a:r>
                      <a:r>
                        <a:rPr lang="en-US" altLang="zh-CN">
                          <a:effectLst/>
                          <a:latin typeface="Microsoft YaHei" panose="020B0503020204020204" pitchFamily="34" charset="-122"/>
                          <a:ea typeface="Microsoft YaHei" panose="020B0503020204020204" pitchFamily="34" charset="-122"/>
                        </a:rPr>
                        <a:t>BODY</a:t>
                      </a:r>
                      <a:r>
                        <a:rPr lang="zh-CN" altLang="en-US">
                          <a:effectLst/>
                          <a:latin typeface="Microsoft YaHei" panose="020B0503020204020204" pitchFamily="34" charset="-122"/>
                          <a:ea typeface="Microsoft YaHei" panose="020B0503020204020204" pitchFamily="34" charset="-122"/>
                        </a:rPr>
                        <a:t>标签</a:t>
                      </a:r>
                      <a:endParaRPr lang="zh-CN" altLang="en-US">
                        <a:effectLst/>
                      </a:endParaRPr>
                    </a:p>
                  </a:txBody>
                  <a:tcPr marL="88900" marR="88900" marT="50800" marB="50800" anchor="ctr"/>
                </a:tc>
                <a:extLst>
                  <a:ext uri="{0D108BD9-81ED-4DB2-BD59-A6C34878D82A}">
                    <a16:rowId xmlns:a16="http://schemas.microsoft.com/office/drawing/2014/main" val="66580794"/>
                  </a:ext>
                </a:extLst>
              </a:tr>
              <a:tr h="361892">
                <a:tc>
                  <a:txBody>
                    <a:bodyPr/>
                    <a:lstStyle/>
                    <a:p>
                      <a:pPr algn="l"/>
                      <a:r>
                        <a:rPr lang="en-US">
                          <a:effectLst/>
                          <a:latin typeface="Microsoft YaHei" panose="020B0503020204020204" pitchFamily="34" charset="-122"/>
                          <a:ea typeface="Microsoft YaHei" panose="020B0503020204020204" pitchFamily="34" charset="-122"/>
                        </a:rPr>
                        <a:t>document.all['']</a:t>
                      </a:r>
                      <a:endParaRPr lang="en-US">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获取页面中的所有元素节点的对象集合型</a:t>
                      </a:r>
                      <a:endParaRPr lang="zh-CN" altLang="en-US" dirty="0">
                        <a:effectLst/>
                      </a:endParaRPr>
                    </a:p>
                  </a:txBody>
                  <a:tcPr marL="88900" marR="88900" marT="50800" marB="50800" anchor="ctr"/>
                </a:tc>
                <a:extLst>
                  <a:ext uri="{0D108BD9-81ED-4DB2-BD59-A6C34878D82A}">
                    <a16:rowId xmlns:a16="http://schemas.microsoft.com/office/drawing/2014/main" val="3033433019"/>
                  </a:ext>
                </a:extLst>
              </a:tr>
            </a:tbl>
          </a:graphicData>
        </a:graphic>
      </p:graphicFrame>
    </p:spTree>
    <p:extLst>
      <p:ext uri="{BB962C8B-B14F-4D97-AF65-F5344CB8AC3E}">
        <p14:creationId xmlns:p14="http://schemas.microsoft.com/office/powerpoint/2010/main" val="287096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a:extLst>
              <a:ext uri="{FF2B5EF4-FFF2-40B4-BE49-F238E27FC236}">
                <a16:creationId xmlns:a16="http://schemas.microsoft.com/office/drawing/2014/main" id="{1F3DA07F-EF1E-4C30-9259-DDB4594D7075}"/>
              </a:ext>
            </a:extLst>
          </p:cNvPr>
          <p:cNvSpPr txBox="1"/>
          <p:nvPr/>
        </p:nvSpPr>
        <p:spPr>
          <a:xfrm>
            <a:off x="284307" y="370651"/>
            <a:ext cx="1519968"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2. </a:t>
            </a:r>
            <a:r>
              <a:rPr kumimoji="1" lang="zh-CN" altLang="en-US" sz="2000" b="1" dirty="0">
                <a:latin typeface="Microsoft YaHei" panose="020B0503020204020204" pitchFamily="34" charset="-122"/>
                <a:ea typeface="Microsoft YaHei" panose="020B0503020204020204" pitchFamily="34" charset="-122"/>
              </a:rPr>
              <a:t>新建节点</a:t>
            </a:r>
            <a:endParaRPr kumimoji="1" lang="zh-CN" altLang="en-US" sz="2000" b="1" baseline="30000" dirty="0">
              <a:latin typeface="Microsoft YaHei" panose="020B0503020204020204" pitchFamily="34" charset="-122"/>
              <a:ea typeface="Microsoft YaHei" panose="020B0503020204020204" pitchFamily="34" charset="-122"/>
            </a:endParaRPr>
          </a:p>
        </p:txBody>
      </p:sp>
      <p:graphicFrame>
        <p:nvGraphicFramePr>
          <p:cNvPr id="8" name="表格 6">
            <a:extLst>
              <a:ext uri="{FF2B5EF4-FFF2-40B4-BE49-F238E27FC236}">
                <a16:creationId xmlns:a16="http://schemas.microsoft.com/office/drawing/2014/main" id="{CEB0347B-FBAA-4ED3-AB10-5EF5F6579281}"/>
              </a:ext>
            </a:extLst>
          </p:cNvPr>
          <p:cNvGraphicFramePr>
            <a:graphicFrameLocks noGrp="1"/>
          </p:cNvGraphicFramePr>
          <p:nvPr>
            <p:extLst>
              <p:ext uri="{D42A27DB-BD31-4B8C-83A1-F6EECF244321}">
                <p14:modId xmlns:p14="http://schemas.microsoft.com/office/powerpoint/2010/main" val="151667857"/>
              </p:ext>
            </p:extLst>
          </p:nvPr>
        </p:nvGraphicFramePr>
        <p:xfrm>
          <a:off x="2534399" y="370651"/>
          <a:ext cx="5553884" cy="2147774"/>
        </p:xfrm>
        <a:graphic>
          <a:graphicData uri="http://schemas.openxmlformats.org/drawingml/2006/table">
            <a:tbl>
              <a:tblPr firstRow="1" bandRow="1">
                <a:tableStyleId>{5C22544A-7EE6-4342-B048-85BDC9FD1C3A}</a:tableStyleId>
              </a:tblPr>
              <a:tblGrid>
                <a:gridCol w="3683520">
                  <a:extLst>
                    <a:ext uri="{9D8B030D-6E8A-4147-A177-3AD203B41FA5}">
                      <a16:colId xmlns:a16="http://schemas.microsoft.com/office/drawing/2014/main" val="1243760484"/>
                    </a:ext>
                  </a:extLst>
                </a:gridCol>
                <a:gridCol w="1870364">
                  <a:extLst>
                    <a:ext uri="{9D8B030D-6E8A-4147-A177-3AD203B41FA5}">
                      <a16:colId xmlns:a16="http://schemas.microsoft.com/office/drawing/2014/main" val="3109175268"/>
                    </a:ext>
                  </a:extLst>
                </a:gridCol>
              </a:tblGrid>
              <a:tr h="338314">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方法</a:t>
                      </a:r>
                    </a:p>
                  </a:txBody>
                  <a:tcPr/>
                </a:tc>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作用</a:t>
                      </a:r>
                    </a:p>
                  </a:txBody>
                  <a:tcPr/>
                </a:tc>
                <a:extLst>
                  <a:ext uri="{0D108BD9-81ED-4DB2-BD59-A6C34878D82A}">
                    <a16:rowId xmlns:a16="http://schemas.microsoft.com/office/drawing/2014/main" val="3583985607"/>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document.</a:t>
                      </a:r>
                      <a:r>
                        <a:rPr lang="en-US" dirty="0" err="1">
                          <a:effectLst/>
                          <a:highlight>
                            <a:srgbClr val="FFFF00"/>
                          </a:highlight>
                          <a:latin typeface="Microsoft YaHei" panose="020B0503020204020204" pitchFamily="34" charset="-122"/>
                          <a:ea typeface="Microsoft YaHei" panose="020B0503020204020204" pitchFamily="34" charset="-122"/>
                        </a:rPr>
                        <a:t>createElement</a:t>
                      </a:r>
                      <a:r>
                        <a:rPr lang="en-US" dirty="0">
                          <a:effectLst/>
                          <a:latin typeface="Microsoft YaHei" panose="020B0503020204020204" pitchFamily="34" charset="-122"/>
                          <a:ea typeface="Microsoft YaHei" panose="020B0503020204020204" pitchFamily="34" charset="-122"/>
                        </a:rPr>
                        <a:t>('</a:t>
                      </a:r>
                      <a:r>
                        <a:rPr lang="zh-CN" altLang="en-US" dirty="0">
                          <a:effectLst/>
                          <a:latin typeface="Microsoft YaHei" panose="020B0503020204020204" pitchFamily="34" charset="-122"/>
                          <a:ea typeface="Microsoft YaHei" panose="020B0503020204020204" pitchFamily="34" charset="-122"/>
                        </a:rPr>
                        <a:t>元素名</a:t>
                      </a:r>
                      <a:r>
                        <a:rPr lang="en-US" altLang="zh-CN" dirty="0">
                          <a:effectLst/>
                          <a:latin typeface="Microsoft YaHei" panose="020B0503020204020204" pitchFamily="34" charset="-122"/>
                          <a:ea typeface="Microsoft YaHei" panose="020B0503020204020204" pitchFamily="34" charset="-122"/>
                        </a:rPr>
                        <a:t>');</a:t>
                      </a:r>
                      <a:endParaRPr lang="zh-CN" alt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创建新的元素节点</a:t>
                      </a:r>
                      <a:endParaRPr lang="zh-CN" altLang="en-US">
                        <a:effectLst/>
                      </a:endParaRPr>
                    </a:p>
                  </a:txBody>
                  <a:tcPr marL="88900" marR="88900" marT="50800" marB="50800" anchor="ctr"/>
                </a:tc>
                <a:extLst>
                  <a:ext uri="{0D108BD9-81ED-4DB2-BD59-A6C34878D82A}">
                    <a16:rowId xmlns:a16="http://schemas.microsoft.com/office/drawing/2014/main" val="3266981180"/>
                  </a:ext>
                </a:extLst>
              </a:tr>
              <a:tr h="361892">
                <a:tc>
                  <a:txBody>
                    <a:bodyPr/>
                    <a:lstStyle/>
                    <a:p>
                      <a:pPr algn="l"/>
                      <a:r>
                        <a:rPr lang="en-US">
                          <a:effectLst/>
                          <a:latin typeface="Microsoft YaHei" panose="020B0503020204020204" pitchFamily="34" charset="-122"/>
                          <a:ea typeface="Microsoft YaHei" panose="020B0503020204020204" pitchFamily="34" charset="-122"/>
                        </a:rPr>
                        <a:t>document.createAttribute('</a:t>
                      </a:r>
                      <a:r>
                        <a:rPr lang="zh-CN" altLang="en-US">
                          <a:effectLst/>
                          <a:latin typeface="Microsoft YaHei" panose="020B0503020204020204" pitchFamily="34" charset="-122"/>
                          <a:ea typeface="Microsoft YaHei" panose="020B0503020204020204" pitchFamily="34" charset="-122"/>
                        </a:rPr>
                        <a:t>属性名</a:t>
                      </a:r>
                      <a:r>
                        <a:rPr lang="en-US" altLang="zh-CN">
                          <a:effectLst/>
                          <a:latin typeface="Microsoft YaHei" panose="020B0503020204020204" pitchFamily="34" charset="-122"/>
                          <a:ea typeface="Microsoft YaHei" panose="020B0503020204020204" pitchFamily="34" charset="-122"/>
                        </a:rPr>
                        <a:t>');</a:t>
                      </a:r>
                      <a:endParaRPr lang="zh-CN" altLang="en-US">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创建新的属性节点</a:t>
                      </a:r>
                      <a:endParaRPr lang="zh-CN" altLang="en-US">
                        <a:effectLst/>
                      </a:endParaRPr>
                    </a:p>
                  </a:txBody>
                  <a:tcPr marL="88900" marR="88900" marT="50800" marB="50800" anchor="ctr"/>
                </a:tc>
                <a:extLst>
                  <a:ext uri="{0D108BD9-81ED-4DB2-BD59-A6C34878D82A}">
                    <a16:rowId xmlns:a16="http://schemas.microsoft.com/office/drawing/2014/main" val="3008685411"/>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document.createTextNode</a:t>
                      </a:r>
                      <a:r>
                        <a:rPr lang="en-US" dirty="0">
                          <a:effectLst/>
                          <a:latin typeface="Microsoft YaHei" panose="020B0503020204020204" pitchFamily="34" charset="-122"/>
                          <a:ea typeface="Microsoft YaHei" panose="020B0503020204020204" pitchFamily="34" charset="-122"/>
                        </a:rPr>
                        <a:t>('</a:t>
                      </a:r>
                      <a:r>
                        <a:rPr lang="zh-CN" altLang="en-US" dirty="0">
                          <a:effectLst/>
                          <a:latin typeface="Microsoft YaHei" panose="020B0503020204020204" pitchFamily="34" charset="-122"/>
                          <a:ea typeface="Microsoft YaHei" panose="020B0503020204020204" pitchFamily="34" charset="-122"/>
                        </a:rPr>
                        <a:t>文本内容</a:t>
                      </a:r>
                      <a:r>
                        <a:rPr lang="en-US" altLang="zh-CN" dirty="0">
                          <a:effectLst/>
                          <a:latin typeface="Microsoft YaHei" panose="020B0503020204020204" pitchFamily="34" charset="-122"/>
                          <a:ea typeface="Microsoft YaHei" panose="020B0503020204020204" pitchFamily="34" charset="-122"/>
                        </a:rPr>
                        <a:t>');</a:t>
                      </a:r>
                      <a:endParaRPr lang="zh-CN" alt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创建新的文本节点</a:t>
                      </a:r>
                      <a:endParaRPr lang="zh-CN" altLang="en-US">
                        <a:effectLst/>
                      </a:endParaRPr>
                    </a:p>
                  </a:txBody>
                  <a:tcPr marL="88900" marR="88900" marT="50800" marB="50800" anchor="ctr"/>
                </a:tc>
                <a:extLst>
                  <a:ext uri="{0D108BD9-81ED-4DB2-BD59-A6C34878D82A}">
                    <a16:rowId xmlns:a16="http://schemas.microsoft.com/office/drawing/2014/main" val="4181161500"/>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document.createComment</a:t>
                      </a:r>
                      <a:r>
                        <a:rPr lang="en-US" dirty="0">
                          <a:effectLst/>
                          <a:latin typeface="Microsoft YaHei" panose="020B0503020204020204" pitchFamily="34" charset="-122"/>
                          <a:ea typeface="Microsoft YaHei" panose="020B0503020204020204" pitchFamily="34" charset="-122"/>
                        </a:rPr>
                        <a:t>('</a:t>
                      </a:r>
                      <a:r>
                        <a:rPr lang="zh-CN" altLang="en-US" dirty="0">
                          <a:effectLst/>
                          <a:latin typeface="Microsoft YaHei" panose="020B0503020204020204" pitchFamily="34" charset="-122"/>
                          <a:ea typeface="Microsoft YaHei" panose="020B0503020204020204" pitchFamily="34" charset="-122"/>
                        </a:rPr>
                        <a:t>注释节点</a:t>
                      </a:r>
                      <a:r>
                        <a:rPr lang="en-US" altLang="zh-CN" dirty="0">
                          <a:effectLst/>
                          <a:latin typeface="Microsoft YaHei" panose="020B0503020204020204" pitchFamily="34" charset="-122"/>
                          <a:ea typeface="Microsoft YaHei" panose="020B0503020204020204" pitchFamily="34" charset="-122"/>
                        </a:rPr>
                        <a:t>');</a:t>
                      </a:r>
                      <a:endParaRPr lang="zh-CN" alt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创建新的注释节点</a:t>
                      </a:r>
                      <a:endParaRPr lang="zh-CN" altLang="en-US">
                        <a:effectLst/>
                      </a:endParaRPr>
                    </a:p>
                  </a:txBody>
                  <a:tcPr marL="88900" marR="88900" marT="50800" marB="50800" anchor="ctr"/>
                </a:tc>
                <a:extLst>
                  <a:ext uri="{0D108BD9-81ED-4DB2-BD59-A6C34878D82A}">
                    <a16:rowId xmlns:a16="http://schemas.microsoft.com/office/drawing/2014/main" val="2745883123"/>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document.createDocumentFragment</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创建文档片段节点</a:t>
                      </a:r>
                      <a:endParaRPr lang="zh-CN" altLang="en-US" dirty="0">
                        <a:effectLst/>
                      </a:endParaRPr>
                    </a:p>
                  </a:txBody>
                  <a:tcPr marL="88900" marR="88900" marT="50800" marB="50800" anchor="ctr"/>
                </a:tc>
                <a:extLst>
                  <a:ext uri="{0D108BD9-81ED-4DB2-BD59-A6C34878D82A}">
                    <a16:rowId xmlns:a16="http://schemas.microsoft.com/office/drawing/2014/main" val="2423609797"/>
                  </a:ext>
                </a:extLst>
              </a:tr>
            </a:tbl>
          </a:graphicData>
        </a:graphic>
      </p:graphicFrame>
      <p:sp>
        <p:nvSpPr>
          <p:cNvPr id="9" name="文本框 8">
            <a:extLst>
              <a:ext uri="{FF2B5EF4-FFF2-40B4-BE49-F238E27FC236}">
                <a16:creationId xmlns:a16="http://schemas.microsoft.com/office/drawing/2014/main" id="{4C0067C9-0F40-4B52-9063-73BDE3FD40AA}"/>
              </a:ext>
            </a:extLst>
          </p:cNvPr>
          <p:cNvSpPr txBox="1"/>
          <p:nvPr/>
        </p:nvSpPr>
        <p:spPr>
          <a:xfrm>
            <a:off x="284307" y="2746916"/>
            <a:ext cx="1776448"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3. </a:t>
            </a:r>
            <a:r>
              <a:rPr kumimoji="1" lang="zh-CN" altLang="en-US" sz="2000" b="1" dirty="0">
                <a:latin typeface="Microsoft YaHei" panose="020B0503020204020204" pitchFamily="34" charset="-122"/>
                <a:ea typeface="Microsoft YaHei" panose="020B0503020204020204" pitchFamily="34" charset="-122"/>
              </a:rPr>
              <a:t>添加新节点</a:t>
            </a:r>
            <a:endParaRPr kumimoji="1" lang="zh-CN" altLang="en-US" sz="2000" b="1" baseline="30000" dirty="0">
              <a:latin typeface="Microsoft YaHei" panose="020B0503020204020204" pitchFamily="34" charset="-122"/>
              <a:ea typeface="Microsoft YaHei" panose="020B0503020204020204" pitchFamily="34" charset="-122"/>
            </a:endParaRPr>
          </a:p>
        </p:txBody>
      </p:sp>
      <p:graphicFrame>
        <p:nvGraphicFramePr>
          <p:cNvPr id="10" name="表格 6">
            <a:extLst>
              <a:ext uri="{FF2B5EF4-FFF2-40B4-BE49-F238E27FC236}">
                <a16:creationId xmlns:a16="http://schemas.microsoft.com/office/drawing/2014/main" id="{CFD211AA-F7F9-4C69-83E5-397CE3C59684}"/>
              </a:ext>
            </a:extLst>
          </p:cNvPr>
          <p:cNvGraphicFramePr>
            <a:graphicFrameLocks noGrp="1"/>
          </p:cNvGraphicFramePr>
          <p:nvPr>
            <p:extLst>
              <p:ext uri="{D42A27DB-BD31-4B8C-83A1-F6EECF244321}">
                <p14:modId xmlns:p14="http://schemas.microsoft.com/office/powerpoint/2010/main" val="517827965"/>
              </p:ext>
            </p:extLst>
          </p:nvPr>
        </p:nvGraphicFramePr>
        <p:xfrm>
          <a:off x="323705" y="3166719"/>
          <a:ext cx="8496590" cy="1785882"/>
        </p:xfrm>
        <a:graphic>
          <a:graphicData uri="http://schemas.openxmlformats.org/drawingml/2006/table">
            <a:tbl>
              <a:tblPr firstRow="1" bandRow="1">
                <a:tableStyleId>{5C22544A-7EE6-4342-B048-85BDC9FD1C3A}</a:tableStyleId>
              </a:tblPr>
              <a:tblGrid>
                <a:gridCol w="4897179">
                  <a:extLst>
                    <a:ext uri="{9D8B030D-6E8A-4147-A177-3AD203B41FA5}">
                      <a16:colId xmlns:a16="http://schemas.microsoft.com/office/drawing/2014/main" val="1243760484"/>
                    </a:ext>
                  </a:extLst>
                </a:gridCol>
                <a:gridCol w="3599411">
                  <a:extLst>
                    <a:ext uri="{9D8B030D-6E8A-4147-A177-3AD203B41FA5}">
                      <a16:colId xmlns:a16="http://schemas.microsoft.com/office/drawing/2014/main" val="3109175268"/>
                    </a:ext>
                  </a:extLst>
                </a:gridCol>
              </a:tblGrid>
              <a:tr h="338314">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方法</a:t>
                      </a:r>
                    </a:p>
                  </a:txBody>
                  <a:tcPr/>
                </a:tc>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作用</a:t>
                      </a:r>
                    </a:p>
                  </a:txBody>
                  <a:tcPr/>
                </a:tc>
                <a:extLst>
                  <a:ext uri="{0D108BD9-81ED-4DB2-BD59-A6C34878D82A}">
                    <a16:rowId xmlns:a16="http://schemas.microsoft.com/office/drawing/2014/main" val="3583985607"/>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parent.</a:t>
                      </a:r>
                      <a:r>
                        <a:rPr lang="en-US" dirty="0" err="1">
                          <a:effectLst/>
                          <a:highlight>
                            <a:srgbClr val="FFFF00"/>
                          </a:highlight>
                          <a:latin typeface="Microsoft YaHei" panose="020B0503020204020204" pitchFamily="34" charset="-122"/>
                          <a:ea typeface="Microsoft YaHei" panose="020B0503020204020204" pitchFamily="34" charset="-122"/>
                        </a:rPr>
                        <a:t>appendChild</a:t>
                      </a:r>
                      <a:r>
                        <a:rPr lang="en-US" dirty="0">
                          <a:effectLst/>
                          <a:latin typeface="Microsoft YaHei" panose="020B0503020204020204" pitchFamily="34" charset="-122"/>
                          <a:ea typeface="Microsoft YaHei" panose="020B0503020204020204" pitchFamily="34" charset="-122"/>
                        </a:rPr>
                        <a:t>( element/txt/comment/fragment );</a:t>
                      </a:r>
                      <a:endParaRPr 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向父节点的最后一个子节点后追加新节点</a:t>
                      </a:r>
                      <a:endParaRPr lang="zh-CN" altLang="en-US">
                        <a:effectLst/>
                      </a:endParaRPr>
                    </a:p>
                  </a:txBody>
                  <a:tcPr marL="88900" marR="88900" marT="50800" marB="50800" anchor="ctr"/>
                </a:tc>
                <a:extLst>
                  <a:ext uri="{0D108BD9-81ED-4DB2-BD59-A6C34878D82A}">
                    <a16:rowId xmlns:a16="http://schemas.microsoft.com/office/drawing/2014/main" val="3266981180"/>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parent.insertBefore</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newChild</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existingChild</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向父节点的某个特定子节点之前插入新节点</a:t>
                      </a:r>
                      <a:endParaRPr lang="zh-CN" altLang="en-US">
                        <a:effectLst/>
                      </a:endParaRPr>
                    </a:p>
                  </a:txBody>
                  <a:tcPr marL="88900" marR="88900" marT="50800" marB="50800" anchor="ctr"/>
                </a:tc>
                <a:extLst>
                  <a:ext uri="{0D108BD9-81ED-4DB2-BD59-A6C34878D82A}">
                    <a16:rowId xmlns:a16="http://schemas.microsoft.com/office/drawing/2014/main" val="3008685411"/>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element.setAttributeNode</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attributeName</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给元素增加属性节点</a:t>
                      </a:r>
                      <a:endParaRPr lang="zh-CN" altLang="en-US">
                        <a:effectLst/>
                      </a:endParaRPr>
                    </a:p>
                  </a:txBody>
                  <a:tcPr marL="88900" marR="88900" marT="50800" marB="50800" anchor="ctr"/>
                </a:tc>
                <a:extLst>
                  <a:ext uri="{0D108BD9-81ED-4DB2-BD59-A6C34878D82A}">
                    <a16:rowId xmlns:a16="http://schemas.microsoft.com/office/drawing/2014/main" val="4181161500"/>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element.</a:t>
                      </a:r>
                      <a:r>
                        <a:rPr lang="en-US" dirty="0" err="1">
                          <a:effectLst/>
                          <a:highlight>
                            <a:srgbClr val="FFFF00"/>
                          </a:highlight>
                          <a:latin typeface="Microsoft YaHei" panose="020B0503020204020204" pitchFamily="34" charset="-122"/>
                          <a:ea typeface="Microsoft YaHei" panose="020B0503020204020204" pitchFamily="34" charset="-122"/>
                        </a:rPr>
                        <a:t>setAttribute</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attributeName</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attributeValue</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给元素增加指定属性，并设定属性值</a:t>
                      </a:r>
                      <a:endParaRPr lang="zh-CN" altLang="en-US" dirty="0">
                        <a:effectLst/>
                      </a:endParaRPr>
                    </a:p>
                  </a:txBody>
                  <a:tcPr marL="88900" marR="88900" marT="50800" marB="50800" anchor="ctr"/>
                </a:tc>
                <a:extLst>
                  <a:ext uri="{0D108BD9-81ED-4DB2-BD59-A6C34878D82A}">
                    <a16:rowId xmlns:a16="http://schemas.microsoft.com/office/drawing/2014/main" val="2745883123"/>
                  </a:ext>
                </a:extLst>
              </a:tr>
            </a:tbl>
          </a:graphicData>
        </a:graphic>
      </p:graphicFrame>
    </p:spTree>
    <p:extLst>
      <p:ext uri="{BB962C8B-B14F-4D97-AF65-F5344CB8AC3E}">
        <p14:creationId xmlns:p14="http://schemas.microsoft.com/office/powerpoint/2010/main" val="257266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a:extLst>
              <a:ext uri="{FF2B5EF4-FFF2-40B4-BE49-F238E27FC236}">
                <a16:creationId xmlns:a16="http://schemas.microsoft.com/office/drawing/2014/main" id="{1F3DA07F-EF1E-4C30-9259-DDB4594D7075}"/>
              </a:ext>
            </a:extLst>
          </p:cNvPr>
          <p:cNvSpPr txBox="1"/>
          <p:nvPr/>
        </p:nvSpPr>
        <p:spPr>
          <a:xfrm>
            <a:off x="284307" y="229335"/>
            <a:ext cx="2492990" cy="400110"/>
          </a:xfrm>
          <a:prstGeom prst="rect">
            <a:avLst/>
          </a:prstGeom>
          <a:noFill/>
        </p:spPr>
        <p:txBody>
          <a:bodyPr wrap="none" rtlCol="0">
            <a:spAutoFit/>
          </a:bodyPr>
          <a:lstStyle/>
          <a:p>
            <a:r>
              <a:rPr kumimoji="1" lang="zh-CN" altLang="en-US" sz="2000" b="1" dirty="0">
                <a:latin typeface="Microsoft YaHei" panose="020B0503020204020204" pitchFamily="34" charset="-122"/>
                <a:ea typeface="Microsoft YaHei" panose="020B0503020204020204" pitchFamily="34" charset="-122"/>
              </a:rPr>
              <a:t>举例：添加文本节点</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4C4D7EEB-8DC6-4600-8F48-EE6342855327}"/>
              </a:ext>
            </a:extLst>
          </p:cNvPr>
          <p:cNvSpPr/>
          <p:nvPr/>
        </p:nvSpPr>
        <p:spPr>
          <a:xfrm>
            <a:off x="548640" y="629445"/>
            <a:ext cx="7895416" cy="4339650"/>
          </a:xfrm>
          <a:prstGeom prst="rect">
            <a:avLst/>
          </a:prstGeom>
          <a:solidFill>
            <a:schemeClr val="tx1">
              <a:lumMod val="85000"/>
              <a:lumOff val="15000"/>
            </a:schemeClr>
          </a:solidFill>
        </p:spPr>
        <p:txBody>
          <a:bodyPr wrap="square">
            <a:spAutoFit/>
          </a:bodyPr>
          <a:lstStyle/>
          <a:p>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DOCTYPE</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html</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html</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head</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meta</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charset</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"UTF-8"</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head</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body</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button</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onclick</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a:t>
            </a:r>
            <a:r>
              <a:rPr lang="en-US" altLang="zh-CN" sz="1200" dirty="0">
                <a:solidFill>
                  <a:srgbClr val="61AFEF"/>
                </a:solidFill>
                <a:latin typeface="Consolas" panose="020B0609020204030204" pitchFamily="49" charset="0"/>
              </a:rPr>
              <a:t>addText1</a:t>
            </a:r>
            <a:r>
              <a:rPr lang="en-US" altLang="zh-CN" sz="1200" dirty="0">
                <a:solidFill>
                  <a:srgbClr val="98C379"/>
                </a:solidFill>
                <a:latin typeface="Consolas" panose="020B0609020204030204" pitchFamily="49" charset="0"/>
              </a:rPr>
              <a:t>()"</a:t>
            </a:r>
            <a:r>
              <a:rPr lang="en-US" altLang="zh-CN" sz="1200" dirty="0">
                <a:solidFill>
                  <a:srgbClr val="ABB2BF"/>
                </a:solidFill>
                <a:latin typeface="Consolas" panose="020B0609020204030204" pitchFamily="49" charset="0"/>
              </a:rPr>
              <a:t>&gt;</a:t>
            </a:r>
            <a:r>
              <a:rPr lang="zh-CN" altLang="en-US" sz="1200" dirty="0">
                <a:solidFill>
                  <a:srgbClr val="ABB2BF"/>
                </a:solidFill>
                <a:latin typeface="Consolas" panose="020B0609020204030204" pitchFamily="49" charset="0"/>
              </a:rPr>
              <a:t>创建文本节点</a:t>
            </a:r>
            <a:r>
              <a:rPr lang="en-US" altLang="zh-CN" sz="1200" dirty="0">
                <a:solidFill>
                  <a:srgbClr val="ABB2BF"/>
                </a:solidFill>
                <a:latin typeface="Consolas" panose="020B0609020204030204" pitchFamily="49" charset="0"/>
              </a:rPr>
              <a:t>1&lt;/</a:t>
            </a:r>
            <a:r>
              <a:rPr lang="en-US" altLang="zh-CN" sz="1200" dirty="0">
                <a:solidFill>
                  <a:srgbClr val="E06C75"/>
                </a:solidFill>
                <a:latin typeface="Consolas" panose="020B0609020204030204" pitchFamily="49" charset="0"/>
              </a:rPr>
              <a:t>button</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p</a:t>
            </a:r>
            <a:r>
              <a:rPr lang="en-US" altLang="zh-CN" sz="1200" dirty="0">
                <a:solidFill>
                  <a:srgbClr val="ABB2BF"/>
                </a:solidFill>
                <a:latin typeface="Consolas" panose="020B0609020204030204" pitchFamily="49" charset="0"/>
              </a:rPr>
              <a:t>&gt;&lt;/</a:t>
            </a:r>
            <a:r>
              <a:rPr lang="en-US" altLang="zh-CN" sz="1200" dirty="0">
                <a:solidFill>
                  <a:srgbClr val="E06C75"/>
                </a:solidFill>
                <a:latin typeface="Consolas" panose="020B0609020204030204" pitchFamily="49" charset="0"/>
              </a:rPr>
              <a:t>p</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button</a:t>
            </a:r>
            <a:r>
              <a:rPr lang="en-US" altLang="zh-CN" sz="1200" dirty="0">
                <a:solidFill>
                  <a:srgbClr val="ABB2BF"/>
                </a:solidFill>
                <a:latin typeface="Consolas" panose="020B0609020204030204" pitchFamily="49" charset="0"/>
              </a:rPr>
              <a:t> </a:t>
            </a:r>
            <a:r>
              <a:rPr lang="en-US" altLang="zh-CN" sz="1200" dirty="0">
                <a:solidFill>
                  <a:srgbClr val="D19A66"/>
                </a:solidFill>
                <a:latin typeface="Consolas" panose="020B0609020204030204" pitchFamily="49" charset="0"/>
              </a:rPr>
              <a:t>onclick</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a:t>
            </a:r>
            <a:r>
              <a:rPr lang="en-US" altLang="zh-CN" sz="1200" dirty="0">
                <a:solidFill>
                  <a:srgbClr val="61AFEF"/>
                </a:solidFill>
                <a:latin typeface="Consolas" panose="020B0609020204030204" pitchFamily="49" charset="0"/>
              </a:rPr>
              <a:t>addText2</a:t>
            </a:r>
            <a:r>
              <a:rPr lang="en-US" altLang="zh-CN" sz="1200" dirty="0">
                <a:solidFill>
                  <a:srgbClr val="98C379"/>
                </a:solidFill>
                <a:latin typeface="Consolas" panose="020B0609020204030204" pitchFamily="49" charset="0"/>
              </a:rPr>
              <a:t>()"</a:t>
            </a:r>
            <a:r>
              <a:rPr lang="en-US" altLang="zh-CN" sz="1200" dirty="0">
                <a:solidFill>
                  <a:srgbClr val="ABB2BF"/>
                </a:solidFill>
                <a:latin typeface="Consolas" panose="020B0609020204030204" pitchFamily="49" charset="0"/>
              </a:rPr>
              <a:t>&gt;</a:t>
            </a:r>
            <a:r>
              <a:rPr lang="zh-CN" altLang="en-US" sz="1200" dirty="0">
                <a:solidFill>
                  <a:srgbClr val="ABB2BF"/>
                </a:solidFill>
                <a:latin typeface="Consolas" panose="020B0609020204030204" pitchFamily="49" charset="0"/>
              </a:rPr>
              <a:t>创建文本节点</a:t>
            </a:r>
            <a:r>
              <a:rPr lang="en-US" altLang="zh-CN" sz="1200" dirty="0">
                <a:solidFill>
                  <a:srgbClr val="ABB2BF"/>
                </a:solidFill>
                <a:latin typeface="Consolas" panose="020B0609020204030204" pitchFamily="49" charset="0"/>
              </a:rPr>
              <a:t>2&lt;/</a:t>
            </a:r>
            <a:r>
              <a:rPr lang="en-US" altLang="zh-CN" sz="1200" dirty="0">
                <a:solidFill>
                  <a:srgbClr val="E06C75"/>
                </a:solidFill>
                <a:latin typeface="Consolas" panose="020B0609020204030204" pitchFamily="49" charset="0"/>
              </a:rPr>
              <a:t>button</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p</a:t>
            </a:r>
            <a:r>
              <a:rPr lang="en-US" altLang="zh-CN" sz="1200" dirty="0">
                <a:solidFill>
                  <a:srgbClr val="ABB2BF"/>
                </a:solidFill>
                <a:latin typeface="Consolas" panose="020B0609020204030204" pitchFamily="49" charset="0"/>
              </a:rPr>
              <a:t>&gt;&lt;/</a:t>
            </a:r>
            <a:r>
              <a:rPr lang="en-US" altLang="zh-CN" sz="1200" dirty="0">
                <a:solidFill>
                  <a:srgbClr val="E06C75"/>
                </a:solidFill>
                <a:latin typeface="Consolas" panose="020B0609020204030204" pitchFamily="49" charset="0"/>
              </a:rPr>
              <a:t>p</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script</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function</a:t>
            </a:r>
            <a:r>
              <a:rPr lang="en-US" altLang="zh-CN" sz="1200" dirty="0">
                <a:solidFill>
                  <a:srgbClr val="ABB2BF"/>
                </a:solidFill>
                <a:latin typeface="Consolas" panose="020B0609020204030204" pitchFamily="49" charset="0"/>
              </a:rPr>
              <a:t> </a:t>
            </a:r>
            <a:r>
              <a:rPr lang="en-US" altLang="zh-CN" sz="1200" dirty="0">
                <a:solidFill>
                  <a:srgbClr val="61AFEF"/>
                </a:solidFill>
                <a:latin typeface="Consolas" panose="020B0609020204030204" pitchFamily="49" charset="0"/>
              </a:rPr>
              <a:t>addText1</a:t>
            </a:r>
            <a:r>
              <a:rPr lang="en-US" altLang="zh-CN" sz="1200" dirty="0">
                <a:solidFill>
                  <a:srgbClr val="ABB2BF"/>
                </a:solidFill>
                <a:latin typeface="Consolas" panose="020B0609020204030204" pitchFamily="49" charset="0"/>
              </a:rPr>
              <a:t>() {</a:t>
            </a:r>
          </a:p>
          <a:p>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var</a:t>
            </a:r>
            <a:r>
              <a:rPr lang="en-US" altLang="zh-CN" sz="1200" dirty="0">
                <a:solidFill>
                  <a:srgbClr val="ABB2BF"/>
                </a:solidFill>
                <a:latin typeface="Consolas" panose="020B0609020204030204" pitchFamily="49" charset="0"/>
              </a:rPr>
              <a:t> </a:t>
            </a:r>
            <a:r>
              <a:rPr lang="en-US" altLang="zh-CN" sz="1200" dirty="0">
                <a:solidFill>
                  <a:srgbClr val="E06C75"/>
                </a:solidFill>
                <a:latin typeface="Consolas" panose="020B0609020204030204" pitchFamily="49" charset="0"/>
              </a:rPr>
              <a:t>element</a:t>
            </a:r>
            <a:r>
              <a:rPr lang="en-US" altLang="zh-CN" sz="1200" dirty="0">
                <a:solidFill>
                  <a:srgbClr val="ABB2BF"/>
                </a:solidFill>
                <a:latin typeface="Consolas" panose="020B0609020204030204" pitchFamily="49" charset="0"/>
              </a:rPr>
              <a:t> </a:t>
            </a:r>
            <a:r>
              <a:rPr lang="en-US" altLang="zh-CN" sz="1200" dirty="0">
                <a:solidFill>
                  <a:srgbClr val="56B6C2"/>
                </a:solidFill>
                <a:latin typeface="Consolas" panose="020B0609020204030204" pitchFamily="49" charset="0"/>
              </a:rPr>
              <a:t>=</a:t>
            </a:r>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document</a:t>
            </a:r>
            <a:r>
              <a:rPr lang="en-US" altLang="zh-CN" sz="1200" dirty="0" err="1">
                <a:solidFill>
                  <a:srgbClr val="ABB2BF"/>
                </a:solidFill>
                <a:latin typeface="Consolas" panose="020B0609020204030204" pitchFamily="49" charset="0"/>
              </a:rPr>
              <a:t>.</a:t>
            </a:r>
            <a:r>
              <a:rPr lang="en-US" altLang="zh-CN" sz="1200" dirty="0" err="1">
                <a:solidFill>
                  <a:srgbClr val="61AFEF"/>
                </a:solidFill>
                <a:latin typeface="Consolas" panose="020B0609020204030204" pitchFamily="49" charset="0"/>
              </a:rPr>
              <a:t>getElementsByTagName</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"p"</a:t>
            </a:r>
            <a:r>
              <a:rPr lang="en-US" altLang="zh-CN" sz="1200" dirty="0">
                <a:solidFill>
                  <a:srgbClr val="ABB2BF"/>
                </a:solidFill>
                <a:latin typeface="Consolas" panose="020B0609020204030204" pitchFamily="49" charset="0"/>
              </a:rPr>
              <a:t>)[</a:t>
            </a:r>
            <a:r>
              <a:rPr lang="en-US" altLang="zh-CN" sz="1200" dirty="0">
                <a:solidFill>
                  <a:srgbClr val="D19A66"/>
                </a:solidFill>
                <a:latin typeface="Consolas" panose="020B0609020204030204" pitchFamily="49" charset="0"/>
              </a:rPr>
              <a:t>0</a:t>
            </a:r>
            <a:r>
              <a:rPr lang="en-US" altLang="zh-CN" sz="1200" dirty="0">
                <a:solidFill>
                  <a:srgbClr val="ABB2BF"/>
                </a:solidFill>
                <a:latin typeface="Consolas" panose="020B0609020204030204" pitchFamily="49" charset="0"/>
              </a:rPr>
              <a:t>];</a:t>
            </a:r>
          </a:p>
          <a:p>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var</a:t>
            </a:r>
            <a:r>
              <a:rPr lang="en-US" altLang="zh-CN" sz="1200" dirty="0">
                <a:solidFill>
                  <a:srgbClr val="ABB2BF"/>
                </a:solidFill>
                <a:latin typeface="Consolas" panose="020B0609020204030204" pitchFamily="49" charset="0"/>
              </a:rPr>
              <a:t> </a:t>
            </a:r>
            <a:r>
              <a:rPr lang="en-US" altLang="zh-CN" sz="1200" dirty="0">
                <a:solidFill>
                  <a:srgbClr val="E06C75"/>
                </a:solidFill>
                <a:latin typeface="Consolas" panose="020B0609020204030204" pitchFamily="49" charset="0"/>
              </a:rPr>
              <a:t>txt</a:t>
            </a:r>
            <a:r>
              <a:rPr lang="en-US" altLang="zh-CN" sz="1200" dirty="0">
                <a:solidFill>
                  <a:srgbClr val="ABB2BF"/>
                </a:solidFill>
                <a:latin typeface="Consolas" panose="020B0609020204030204" pitchFamily="49" charset="0"/>
              </a:rPr>
              <a:t> </a:t>
            </a:r>
            <a:r>
              <a:rPr lang="en-US" altLang="zh-CN" sz="1200" dirty="0">
                <a:solidFill>
                  <a:srgbClr val="56B6C2"/>
                </a:solidFill>
                <a:latin typeface="Consolas" panose="020B0609020204030204" pitchFamily="49" charset="0"/>
              </a:rPr>
              <a:t>=</a:t>
            </a:r>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document</a:t>
            </a:r>
            <a:r>
              <a:rPr lang="en-US" altLang="zh-CN" sz="1200" dirty="0" err="1">
                <a:solidFill>
                  <a:srgbClr val="ABB2BF"/>
                </a:solidFill>
                <a:latin typeface="Consolas" panose="020B0609020204030204" pitchFamily="49" charset="0"/>
              </a:rPr>
              <a:t>.</a:t>
            </a:r>
            <a:r>
              <a:rPr lang="en-US" altLang="zh-CN" sz="1200" dirty="0" err="1">
                <a:solidFill>
                  <a:srgbClr val="61AFEF"/>
                </a:solidFill>
                <a:latin typeface="Consolas" panose="020B0609020204030204" pitchFamily="49" charset="0"/>
              </a:rPr>
              <a:t>createTextNode</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a:t>
            </a:r>
            <a:r>
              <a:rPr lang="zh-CN" altLang="en-US" sz="1200" dirty="0">
                <a:solidFill>
                  <a:srgbClr val="98C379"/>
                </a:solidFill>
                <a:latin typeface="Consolas" panose="020B0609020204030204" pitchFamily="49" charset="0"/>
              </a:rPr>
              <a:t>新增文本</a:t>
            </a:r>
            <a:r>
              <a:rPr lang="en-US" altLang="zh-CN" sz="1200" dirty="0">
                <a:solidFill>
                  <a:srgbClr val="98C379"/>
                </a:solidFill>
                <a:latin typeface="Consolas" panose="020B0609020204030204" pitchFamily="49" charset="0"/>
              </a:rPr>
              <a:t>1"</a:t>
            </a:r>
            <a:r>
              <a:rPr lang="en-US" altLang="zh-CN" sz="1200" dirty="0">
                <a:solidFill>
                  <a:srgbClr val="ABB2BF"/>
                </a:solidFill>
                <a:latin typeface="Consolas" panose="020B0609020204030204" pitchFamily="49" charset="0"/>
              </a:rPr>
              <a:t>);</a:t>
            </a:r>
          </a:p>
          <a:p>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element</a:t>
            </a:r>
            <a:r>
              <a:rPr lang="en-US" altLang="zh-CN" sz="1200" dirty="0" err="1">
                <a:solidFill>
                  <a:srgbClr val="ABB2BF"/>
                </a:solidFill>
                <a:latin typeface="Consolas" panose="020B0609020204030204" pitchFamily="49" charset="0"/>
              </a:rPr>
              <a:t>.</a:t>
            </a:r>
            <a:r>
              <a:rPr lang="en-US" altLang="zh-CN" sz="1200" dirty="0" err="1">
                <a:solidFill>
                  <a:srgbClr val="61AFEF"/>
                </a:solidFill>
                <a:latin typeface="Consolas" panose="020B0609020204030204" pitchFamily="49" charset="0"/>
              </a:rPr>
              <a:t>appendChild</a:t>
            </a:r>
            <a:r>
              <a:rPr lang="en-US" altLang="zh-CN" sz="1200" dirty="0">
                <a:solidFill>
                  <a:srgbClr val="ABB2BF"/>
                </a:solidFill>
                <a:latin typeface="Consolas" panose="020B0609020204030204" pitchFamily="49" charset="0"/>
              </a:rPr>
              <a:t>(</a:t>
            </a:r>
            <a:r>
              <a:rPr lang="en-US" altLang="zh-CN" sz="1200" dirty="0">
                <a:solidFill>
                  <a:srgbClr val="E06C75"/>
                </a:solidFill>
                <a:latin typeface="Consolas" panose="020B0609020204030204" pitchFamily="49" charset="0"/>
              </a:rPr>
              <a:t>txt</a:t>
            </a:r>
            <a:r>
              <a:rPr lang="en-US" altLang="zh-CN" sz="1200" dirty="0">
                <a:solidFill>
                  <a:srgbClr val="ABB2BF"/>
                </a:solidFill>
                <a:latin typeface="Consolas" panose="020B0609020204030204" pitchFamily="49" charset="0"/>
              </a:rPr>
              <a:t>);</a:t>
            </a:r>
          </a:p>
          <a:p>
            <a:r>
              <a:rPr lang="en-US" altLang="zh-CN" sz="1200" dirty="0">
                <a:solidFill>
                  <a:srgbClr val="ABB2BF"/>
                </a:solidFill>
                <a:latin typeface="Consolas" panose="020B0609020204030204" pitchFamily="49" charset="0"/>
              </a:rPr>
              <a:t>            }</a:t>
            </a:r>
          </a:p>
          <a:p>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function</a:t>
            </a:r>
            <a:r>
              <a:rPr lang="en-US" altLang="zh-CN" sz="1200" dirty="0">
                <a:solidFill>
                  <a:srgbClr val="ABB2BF"/>
                </a:solidFill>
                <a:latin typeface="Consolas" panose="020B0609020204030204" pitchFamily="49" charset="0"/>
              </a:rPr>
              <a:t> </a:t>
            </a:r>
            <a:r>
              <a:rPr lang="en-US" altLang="zh-CN" sz="1200" dirty="0">
                <a:solidFill>
                  <a:srgbClr val="61AFEF"/>
                </a:solidFill>
                <a:latin typeface="Consolas" panose="020B0609020204030204" pitchFamily="49" charset="0"/>
              </a:rPr>
              <a:t>addText2</a:t>
            </a:r>
            <a:r>
              <a:rPr lang="en-US" altLang="zh-CN" sz="1200" dirty="0">
                <a:solidFill>
                  <a:srgbClr val="ABB2BF"/>
                </a:solidFill>
                <a:latin typeface="Consolas" panose="020B0609020204030204" pitchFamily="49" charset="0"/>
              </a:rPr>
              <a:t>() {</a:t>
            </a:r>
          </a:p>
          <a:p>
            <a:r>
              <a:rPr lang="en-US" altLang="zh-CN" sz="1200" dirty="0">
                <a:solidFill>
                  <a:srgbClr val="ABB2BF"/>
                </a:solidFill>
                <a:latin typeface="Consolas" panose="020B0609020204030204" pitchFamily="49" charset="0"/>
              </a:rPr>
              <a:t>                </a:t>
            </a:r>
            <a:r>
              <a:rPr lang="en-US" altLang="zh-CN" sz="1200" dirty="0">
                <a:solidFill>
                  <a:srgbClr val="C678DD"/>
                </a:solidFill>
                <a:latin typeface="Consolas" panose="020B0609020204030204" pitchFamily="49" charset="0"/>
              </a:rPr>
              <a:t>var</a:t>
            </a:r>
            <a:r>
              <a:rPr lang="en-US" altLang="zh-CN" sz="1200" dirty="0">
                <a:solidFill>
                  <a:srgbClr val="ABB2BF"/>
                </a:solidFill>
                <a:latin typeface="Consolas" panose="020B0609020204030204" pitchFamily="49" charset="0"/>
              </a:rPr>
              <a:t> </a:t>
            </a:r>
            <a:r>
              <a:rPr lang="en-US" altLang="zh-CN" sz="1200" dirty="0">
                <a:solidFill>
                  <a:srgbClr val="E06C75"/>
                </a:solidFill>
                <a:latin typeface="Consolas" panose="020B0609020204030204" pitchFamily="49" charset="0"/>
              </a:rPr>
              <a:t>element</a:t>
            </a:r>
            <a:r>
              <a:rPr lang="en-US" altLang="zh-CN" sz="1200" dirty="0">
                <a:solidFill>
                  <a:srgbClr val="ABB2BF"/>
                </a:solidFill>
                <a:latin typeface="Consolas" panose="020B0609020204030204" pitchFamily="49" charset="0"/>
              </a:rPr>
              <a:t> </a:t>
            </a:r>
            <a:r>
              <a:rPr lang="en-US" altLang="zh-CN" sz="1200" dirty="0">
                <a:solidFill>
                  <a:srgbClr val="56B6C2"/>
                </a:solidFill>
                <a:latin typeface="Consolas" panose="020B0609020204030204" pitchFamily="49" charset="0"/>
              </a:rPr>
              <a:t>=</a:t>
            </a:r>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document</a:t>
            </a:r>
            <a:r>
              <a:rPr lang="en-US" altLang="zh-CN" sz="1200" dirty="0" err="1">
                <a:solidFill>
                  <a:srgbClr val="ABB2BF"/>
                </a:solidFill>
                <a:latin typeface="Consolas" panose="020B0609020204030204" pitchFamily="49" charset="0"/>
              </a:rPr>
              <a:t>.</a:t>
            </a:r>
            <a:r>
              <a:rPr lang="en-US" altLang="zh-CN" sz="1200" dirty="0" err="1">
                <a:solidFill>
                  <a:srgbClr val="61AFEF"/>
                </a:solidFill>
                <a:latin typeface="Consolas" panose="020B0609020204030204" pitchFamily="49" charset="0"/>
              </a:rPr>
              <a:t>getElementsByTagName</a:t>
            </a:r>
            <a:r>
              <a:rPr lang="en-US" altLang="zh-CN" sz="1200" dirty="0">
                <a:solidFill>
                  <a:srgbClr val="ABB2BF"/>
                </a:solidFill>
                <a:latin typeface="Consolas" panose="020B0609020204030204" pitchFamily="49" charset="0"/>
              </a:rPr>
              <a:t>(</a:t>
            </a:r>
            <a:r>
              <a:rPr lang="en-US" altLang="zh-CN" sz="1200" dirty="0">
                <a:solidFill>
                  <a:srgbClr val="98C379"/>
                </a:solidFill>
                <a:latin typeface="Consolas" panose="020B0609020204030204" pitchFamily="49" charset="0"/>
              </a:rPr>
              <a:t>"p"</a:t>
            </a:r>
            <a:r>
              <a:rPr lang="en-US" altLang="zh-CN" sz="1200" dirty="0">
                <a:solidFill>
                  <a:srgbClr val="ABB2BF"/>
                </a:solidFill>
                <a:latin typeface="Consolas" panose="020B0609020204030204" pitchFamily="49" charset="0"/>
              </a:rPr>
              <a:t>)[</a:t>
            </a:r>
            <a:r>
              <a:rPr lang="en-US" altLang="zh-CN" sz="1200" dirty="0">
                <a:solidFill>
                  <a:srgbClr val="D19A66"/>
                </a:solidFill>
                <a:latin typeface="Consolas" panose="020B0609020204030204" pitchFamily="49" charset="0"/>
              </a:rPr>
              <a:t>1</a:t>
            </a:r>
            <a:r>
              <a:rPr lang="en-US" altLang="zh-CN" sz="1200" dirty="0">
                <a:solidFill>
                  <a:srgbClr val="ABB2BF"/>
                </a:solidFill>
                <a:latin typeface="Consolas" panose="020B0609020204030204" pitchFamily="49" charset="0"/>
              </a:rPr>
              <a:t>];</a:t>
            </a:r>
          </a:p>
          <a:p>
            <a:r>
              <a:rPr lang="en-US" altLang="zh-CN" sz="1200" dirty="0">
                <a:solidFill>
                  <a:srgbClr val="ABB2BF"/>
                </a:solidFill>
                <a:latin typeface="Consolas" panose="020B0609020204030204" pitchFamily="49" charset="0"/>
              </a:rPr>
              <a:t>                </a:t>
            </a:r>
            <a:r>
              <a:rPr lang="en-US" altLang="zh-CN" sz="1200" dirty="0" err="1">
                <a:solidFill>
                  <a:srgbClr val="E06C75"/>
                </a:solidFill>
                <a:latin typeface="Consolas" panose="020B0609020204030204" pitchFamily="49" charset="0"/>
              </a:rPr>
              <a:t>element</a:t>
            </a:r>
            <a:r>
              <a:rPr lang="en-US" altLang="zh-CN" sz="1200" dirty="0" err="1">
                <a:solidFill>
                  <a:srgbClr val="ABB2BF"/>
                </a:solidFill>
                <a:latin typeface="Consolas" panose="020B0609020204030204" pitchFamily="49" charset="0"/>
              </a:rPr>
              <a:t>.</a:t>
            </a:r>
            <a:r>
              <a:rPr lang="en-US" altLang="zh-CN" sz="1200" dirty="0" err="1">
                <a:solidFill>
                  <a:srgbClr val="E06C75"/>
                </a:solidFill>
                <a:latin typeface="Consolas" panose="020B0609020204030204" pitchFamily="49" charset="0"/>
              </a:rPr>
              <a:t>innerHTML</a:t>
            </a:r>
            <a:r>
              <a:rPr lang="en-US" altLang="zh-CN" sz="1200" dirty="0">
                <a:solidFill>
                  <a:srgbClr val="ABB2BF"/>
                </a:solidFill>
                <a:latin typeface="Consolas" panose="020B0609020204030204" pitchFamily="49" charset="0"/>
              </a:rPr>
              <a:t> </a:t>
            </a:r>
            <a:r>
              <a:rPr lang="en-US" altLang="zh-CN" sz="1200" dirty="0">
                <a:solidFill>
                  <a:srgbClr val="56B6C2"/>
                </a:solidFill>
                <a:latin typeface="Consolas" panose="020B0609020204030204" pitchFamily="49" charset="0"/>
              </a:rPr>
              <a:t>=</a:t>
            </a:r>
            <a:r>
              <a:rPr lang="en-US" altLang="zh-CN" sz="1200" dirty="0">
                <a:solidFill>
                  <a:srgbClr val="ABB2BF"/>
                </a:solidFill>
                <a:latin typeface="Consolas" panose="020B0609020204030204" pitchFamily="49" charset="0"/>
              </a:rPr>
              <a:t> </a:t>
            </a:r>
            <a:r>
              <a:rPr lang="en-US" altLang="zh-CN" sz="1200" dirty="0">
                <a:solidFill>
                  <a:srgbClr val="98C379"/>
                </a:solidFill>
                <a:latin typeface="Consolas" panose="020B0609020204030204" pitchFamily="49" charset="0"/>
              </a:rPr>
              <a:t>"</a:t>
            </a:r>
            <a:r>
              <a:rPr lang="zh-CN" altLang="en-US" sz="1200" dirty="0">
                <a:solidFill>
                  <a:srgbClr val="98C379"/>
                </a:solidFill>
                <a:latin typeface="Consolas" panose="020B0609020204030204" pitchFamily="49" charset="0"/>
              </a:rPr>
              <a:t>新增文本</a:t>
            </a:r>
            <a:r>
              <a:rPr lang="en-US" altLang="zh-CN" sz="1200" dirty="0">
                <a:solidFill>
                  <a:srgbClr val="98C379"/>
                </a:solidFill>
                <a:latin typeface="Consolas" panose="020B0609020204030204" pitchFamily="49" charset="0"/>
              </a:rPr>
              <a:t>2"</a:t>
            </a:r>
            <a:r>
              <a:rPr lang="en-US" altLang="zh-CN" sz="1200" dirty="0">
                <a:solidFill>
                  <a:srgbClr val="ABB2BF"/>
                </a:solidFill>
                <a:latin typeface="Consolas" panose="020B0609020204030204" pitchFamily="49" charset="0"/>
              </a:rPr>
              <a:t>;</a:t>
            </a:r>
          </a:p>
          <a:p>
            <a:r>
              <a:rPr lang="en-US" altLang="zh-CN" sz="1200" dirty="0">
                <a:solidFill>
                  <a:srgbClr val="ABB2BF"/>
                </a:solidFill>
                <a:latin typeface="Consolas" panose="020B0609020204030204" pitchFamily="49" charset="0"/>
              </a:rPr>
              <a:t>            }</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script</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    &lt;/</a:t>
            </a:r>
            <a:r>
              <a:rPr lang="en-US" altLang="zh-CN" sz="1200" dirty="0">
                <a:solidFill>
                  <a:srgbClr val="E06C75"/>
                </a:solidFill>
                <a:latin typeface="Consolas" panose="020B0609020204030204" pitchFamily="49" charset="0"/>
              </a:rPr>
              <a:t>body</a:t>
            </a:r>
            <a:r>
              <a:rPr lang="en-US" altLang="zh-CN" sz="1200" dirty="0">
                <a:solidFill>
                  <a:srgbClr val="ABB2BF"/>
                </a:solidFill>
                <a:latin typeface="Consolas" panose="020B0609020204030204" pitchFamily="49" charset="0"/>
              </a:rPr>
              <a:t>&gt;</a:t>
            </a:r>
          </a:p>
          <a:p>
            <a:r>
              <a:rPr lang="en-US" altLang="zh-CN" sz="1200" dirty="0">
                <a:solidFill>
                  <a:srgbClr val="ABB2BF"/>
                </a:solidFill>
                <a:latin typeface="Consolas" panose="020B0609020204030204" pitchFamily="49" charset="0"/>
              </a:rPr>
              <a:t>&lt;/</a:t>
            </a:r>
            <a:r>
              <a:rPr lang="en-US" altLang="zh-CN" sz="1200" dirty="0">
                <a:solidFill>
                  <a:srgbClr val="E06C75"/>
                </a:solidFill>
                <a:latin typeface="Consolas" panose="020B0609020204030204" pitchFamily="49" charset="0"/>
              </a:rPr>
              <a:t>html</a:t>
            </a:r>
            <a:r>
              <a:rPr lang="en-US" altLang="zh-CN" sz="1200" dirty="0">
                <a:solidFill>
                  <a:srgbClr val="ABB2BF"/>
                </a:solidFill>
                <a:latin typeface="Consolas" panose="020B0609020204030204" pitchFamily="49" charset="0"/>
              </a:rPr>
              <a:t>&gt;</a:t>
            </a:r>
          </a:p>
        </p:txBody>
      </p:sp>
    </p:spTree>
    <p:extLst>
      <p:ext uri="{BB962C8B-B14F-4D97-AF65-F5344CB8AC3E}">
        <p14:creationId xmlns:p14="http://schemas.microsoft.com/office/powerpoint/2010/main" val="398944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a:extLst>
              <a:ext uri="{FF2B5EF4-FFF2-40B4-BE49-F238E27FC236}">
                <a16:creationId xmlns:a16="http://schemas.microsoft.com/office/drawing/2014/main" id="{1F3DA07F-EF1E-4C30-9259-DDB4594D7075}"/>
              </a:ext>
            </a:extLst>
          </p:cNvPr>
          <p:cNvSpPr txBox="1"/>
          <p:nvPr/>
        </p:nvSpPr>
        <p:spPr>
          <a:xfrm>
            <a:off x="284307" y="370651"/>
            <a:ext cx="1519968"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4. </a:t>
            </a:r>
            <a:r>
              <a:rPr kumimoji="1" lang="zh-CN" altLang="en-US" sz="2000" b="1" dirty="0">
                <a:latin typeface="Microsoft YaHei" panose="020B0503020204020204" pitchFamily="34" charset="-122"/>
                <a:ea typeface="Microsoft YaHei" panose="020B0503020204020204" pitchFamily="34" charset="-122"/>
              </a:rPr>
              <a:t>删除节点</a:t>
            </a:r>
            <a:endParaRPr kumimoji="1" lang="zh-CN" altLang="en-US" sz="2000" b="1" baseline="30000" dirty="0">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4C0067C9-0F40-4B52-9063-73BDE3FD40AA}"/>
              </a:ext>
            </a:extLst>
          </p:cNvPr>
          <p:cNvSpPr txBox="1"/>
          <p:nvPr/>
        </p:nvSpPr>
        <p:spPr>
          <a:xfrm>
            <a:off x="284307" y="2571750"/>
            <a:ext cx="1443024" cy="400110"/>
          </a:xfrm>
          <a:prstGeom prst="rect">
            <a:avLst/>
          </a:prstGeom>
          <a:noFill/>
        </p:spPr>
        <p:txBody>
          <a:bodyPr wrap="none" rtlCol="0">
            <a:spAutoFit/>
          </a:bodyPr>
          <a:lstStyle/>
          <a:p>
            <a:r>
              <a:rPr kumimoji="1" lang="en-US" altLang="zh-CN" sz="2000" b="1" dirty="0">
                <a:latin typeface="Microsoft YaHei" panose="020B0503020204020204" pitchFamily="34" charset="-122"/>
                <a:ea typeface="Microsoft YaHei" panose="020B0503020204020204" pitchFamily="34" charset="-122"/>
              </a:rPr>
              <a:t>5.</a:t>
            </a:r>
            <a:r>
              <a:rPr kumimoji="1" lang="zh-CN" altLang="en-US" sz="2000" b="1" dirty="0">
                <a:latin typeface="Microsoft YaHei" panose="020B0503020204020204" pitchFamily="34" charset="-122"/>
                <a:ea typeface="Microsoft YaHei" panose="020B0503020204020204" pitchFamily="34" charset="-122"/>
              </a:rPr>
              <a:t>修改节点</a:t>
            </a:r>
            <a:endParaRPr kumimoji="1" lang="zh-CN" altLang="en-US" sz="2000" b="1" baseline="30000" dirty="0">
              <a:latin typeface="Microsoft YaHei" panose="020B0503020204020204" pitchFamily="34" charset="-122"/>
              <a:ea typeface="Microsoft YaHei" panose="020B0503020204020204" pitchFamily="34" charset="-122"/>
            </a:endParaRPr>
          </a:p>
        </p:txBody>
      </p:sp>
      <p:graphicFrame>
        <p:nvGraphicFramePr>
          <p:cNvPr id="10" name="表格 6">
            <a:extLst>
              <a:ext uri="{FF2B5EF4-FFF2-40B4-BE49-F238E27FC236}">
                <a16:creationId xmlns:a16="http://schemas.microsoft.com/office/drawing/2014/main" id="{CFD211AA-F7F9-4C69-83E5-397CE3C59684}"/>
              </a:ext>
            </a:extLst>
          </p:cNvPr>
          <p:cNvGraphicFramePr>
            <a:graphicFrameLocks noGrp="1"/>
          </p:cNvGraphicFramePr>
          <p:nvPr>
            <p:extLst>
              <p:ext uri="{D42A27DB-BD31-4B8C-83A1-F6EECF244321}">
                <p14:modId xmlns:p14="http://schemas.microsoft.com/office/powerpoint/2010/main" val="2114334510"/>
              </p:ext>
            </p:extLst>
          </p:nvPr>
        </p:nvGraphicFramePr>
        <p:xfrm>
          <a:off x="323705" y="3016003"/>
          <a:ext cx="8496590" cy="1756846"/>
        </p:xfrm>
        <a:graphic>
          <a:graphicData uri="http://schemas.openxmlformats.org/drawingml/2006/table">
            <a:tbl>
              <a:tblPr firstRow="1" bandRow="1">
                <a:tableStyleId>{5C22544A-7EE6-4342-B048-85BDC9FD1C3A}</a:tableStyleId>
              </a:tblPr>
              <a:tblGrid>
                <a:gridCol w="4855124">
                  <a:extLst>
                    <a:ext uri="{9D8B030D-6E8A-4147-A177-3AD203B41FA5}">
                      <a16:colId xmlns:a16="http://schemas.microsoft.com/office/drawing/2014/main" val="1243760484"/>
                    </a:ext>
                  </a:extLst>
                </a:gridCol>
                <a:gridCol w="3641466">
                  <a:extLst>
                    <a:ext uri="{9D8B030D-6E8A-4147-A177-3AD203B41FA5}">
                      <a16:colId xmlns:a16="http://schemas.microsoft.com/office/drawing/2014/main" val="3109175268"/>
                    </a:ext>
                  </a:extLst>
                </a:gridCol>
              </a:tblGrid>
              <a:tr h="338314">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方法</a:t>
                      </a:r>
                    </a:p>
                  </a:txBody>
                  <a:tcPr/>
                </a:tc>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作用</a:t>
                      </a:r>
                    </a:p>
                  </a:txBody>
                  <a:tcPr/>
                </a:tc>
                <a:extLst>
                  <a:ext uri="{0D108BD9-81ED-4DB2-BD59-A6C34878D82A}">
                    <a16:rowId xmlns:a16="http://schemas.microsoft.com/office/drawing/2014/main" val="3583985607"/>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parentNode.replaceChild</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newChild</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existingChild</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用新节点替换父节点中已有的子节点</a:t>
                      </a:r>
                      <a:endParaRPr lang="zh-CN" altLang="en-US">
                        <a:effectLst/>
                      </a:endParaRPr>
                    </a:p>
                  </a:txBody>
                  <a:tcPr marL="88900" marR="88900" marT="50800" marB="50800" anchor="ctr"/>
                </a:tc>
                <a:extLst>
                  <a:ext uri="{0D108BD9-81ED-4DB2-BD59-A6C34878D82A}">
                    <a16:rowId xmlns:a16="http://schemas.microsoft.com/office/drawing/2014/main" val="3266981180"/>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element.setAttributeNode</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attributeName</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若原元素已有该节点，此操作能达到修改该属性值的目的</a:t>
                      </a:r>
                      <a:endParaRPr lang="zh-CN" altLang="en-US">
                        <a:effectLst/>
                      </a:endParaRPr>
                    </a:p>
                  </a:txBody>
                  <a:tcPr marL="88900" marR="88900" marT="50800" marB="50800" anchor="ctr"/>
                </a:tc>
                <a:extLst>
                  <a:ext uri="{0D108BD9-81ED-4DB2-BD59-A6C34878D82A}">
                    <a16:rowId xmlns:a16="http://schemas.microsoft.com/office/drawing/2014/main" val="3008685411"/>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element.</a:t>
                      </a:r>
                      <a:r>
                        <a:rPr lang="en-US" dirty="0" err="1">
                          <a:effectLst/>
                          <a:highlight>
                            <a:srgbClr val="FFFF00"/>
                          </a:highlight>
                          <a:latin typeface="Microsoft YaHei" panose="020B0503020204020204" pitchFamily="34" charset="-122"/>
                          <a:ea typeface="Microsoft YaHei" panose="020B0503020204020204" pitchFamily="34" charset="-122"/>
                        </a:rPr>
                        <a:t>setAttribute</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attributeName</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attributeValue</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若原元素已有该节点，此操作能达到修改该属性值的目的</a:t>
                      </a:r>
                      <a:endParaRPr lang="zh-CN" altLang="en-US" dirty="0">
                        <a:effectLst/>
                      </a:endParaRPr>
                    </a:p>
                  </a:txBody>
                  <a:tcPr marL="88900" marR="88900" marT="50800" marB="50800" anchor="ctr"/>
                </a:tc>
                <a:extLst>
                  <a:ext uri="{0D108BD9-81ED-4DB2-BD59-A6C34878D82A}">
                    <a16:rowId xmlns:a16="http://schemas.microsoft.com/office/drawing/2014/main" val="4181161500"/>
                  </a:ext>
                </a:extLst>
              </a:tr>
            </a:tbl>
          </a:graphicData>
        </a:graphic>
      </p:graphicFrame>
      <p:graphicFrame>
        <p:nvGraphicFramePr>
          <p:cNvPr id="6" name="表格 6">
            <a:extLst>
              <a:ext uri="{FF2B5EF4-FFF2-40B4-BE49-F238E27FC236}">
                <a16:creationId xmlns:a16="http://schemas.microsoft.com/office/drawing/2014/main" id="{C9933D0E-6609-403B-B5ED-8F36D848BF22}"/>
              </a:ext>
            </a:extLst>
          </p:cNvPr>
          <p:cNvGraphicFramePr>
            <a:graphicFrameLocks noGrp="1"/>
          </p:cNvGraphicFramePr>
          <p:nvPr>
            <p:extLst>
              <p:ext uri="{D42A27DB-BD31-4B8C-83A1-F6EECF244321}">
                <p14:modId xmlns:p14="http://schemas.microsoft.com/office/powerpoint/2010/main" val="1051172194"/>
              </p:ext>
            </p:extLst>
          </p:nvPr>
        </p:nvGraphicFramePr>
        <p:xfrm>
          <a:off x="323705" y="790454"/>
          <a:ext cx="8496590" cy="1423990"/>
        </p:xfrm>
        <a:graphic>
          <a:graphicData uri="http://schemas.openxmlformats.org/drawingml/2006/table">
            <a:tbl>
              <a:tblPr firstRow="1" bandRow="1">
                <a:tableStyleId>{5C22544A-7EE6-4342-B048-85BDC9FD1C3A}</a:tableStyleId>
              </a:tblPr>
              <a:tblGrid>
                <a:gridCol w="4431175">
                  <a:extLst>
                    <a:ext uri="{9D8B030D-6E8A-4147-A177-3AD203B41FA5}">
                      <a16:colId xmlns:a16="http://schemas.microsoft.com/office/drawing/2014/main" val="1243760484"/>
                    </a:ext>
                  </a:extLst>
                </a:gridCol>
                <a:gridCol w="4065415">
                  <a:extLst>
                    <a:ext uri="{9D8B030D-6E8A-4147-A177-3AD203B41FA5}">
                      <a16:colId xmlns:a16="http://schemas.microsoft.com/office/drawing/2014/main" val="3109175268"/>
                    </a:ext>
                  </a:extLst>
                </a:gridCol>
              </a:tblGrid>
              <a:tr h="338314">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方法</a:t>
                      </a:r>
                    </a:p>
                  </a:txBody>
                  <a:tcPr/>
                </a:tc>
                <a:tc>
                  <a:txBody>
                    <a:bodyPr/>
                    <a:lstStyle/>
                    <a:p>
                      <a:pPr marL="0" algn="ctr" defTabSz="685800" rtl="0" eaLnBrk="1" latinLnBrk="0" hangingPunct="1">
                        <a:lnSpc>
                          <a:spcPct val="100000"/>
                        </a:lnSpc>
                      </a:pPr>
                      <a:r>
                        <a:rPr lang="zh-CN" altLang="en-US" sz="1500" b="1" kern="1200" dirty="0">
                          <a:solidFill>
                            <a:schemeClr val="lt1"/>
                          </a:solidFill>
                          <a:latin typeface="+mn-lt"/>
                          <a:ea typeface="+mn-ea"/>
                          <a:cs typeface="+mn-cs"/>
                        </a:rPr>
                        <a:t>作用</a:t>
                      </a:r>
                    </a:p>
                  </a:txBody>
                  <a:tcPr/>
                </a:tc>
                <a:extLst>
                  <a:ext uri="{0D108BD9-81ED-4DB2-BD59-A6C34878D82A}">
                    <a16:rowId xmlns:a16="http://schemas.microsoft.com/office/drawing/2014/main" val="3583985607"/>
                  </a:ext>
                </a:extLst>
              </a:tr>
              <a:tr h="361892">
                <a:tc>
                  <a:txBody>
                    <a:bodyPr/>
                    <a:lstStyle/>
                    <a:p>
                      <a:pPr algn="l"/>
                      <a:r>
                        <a:rPr lang="en-US" dirty="0" err="1">
                          <a:effectLst/>
                          <a:latin typeface="Microsoft YaHei" panose="020B0503020204020204" pitchFamily="34" charset="-122"/>
                          <a:ea typeface="Microsoft YaHei" panose="020B0503020204020204" pitchFamily="34" charset="-122"/>
                        </a:rPr>
                        <a:t>parentNode.</a:t>
                      </a:r>
                      <a:r>
                        <a:rPr lang="en-US" dirty="0" err="1">
                          <a:effectLst/>
                          <a:highlight>
                            <a:srgbClr val="FFFF00"/>
                          </a:highlight>
                          <a:latin typeface="Microsoft YaHei" panose="020B0503020204020204" pitchFamily="34" charset="-122"/>
                          <a:ea typeface="Microsoft YaHei" panose="020B0503020204020204" pitchFamily="34" charset="-122"/>
                        </a:rPr>
                        <a:t>removeChild</a:t>
                      </a:r>
                      <a:r>
                        <a:rPr lang="en-US" dirty="0">
                          <a:effectLst/>
                          <a:latin typeface="Microsoft YaHei" panose="020B0503020204020204" pitchFamily="34" charset="-122"/>
                          <a:ea typeface="Microsoft YaHei" panose="020B0503020204020204" pitchFamily="34" charset="-122"/>
                        </a:rPr>
                        <a:t>( </a:t>
                      </a:r>
                      <a:r>
                        <a:rPr lang="en-US" dirty="0" err="1">
                          <a:effectLst/>
                          <a:latin typeface="Microsoft YaHei" panose="020B0503020204020204" pitchFamily="34" charset="-122"/>
                          <a:ea typeface="Microsoft YaHei" panose="020B0503020204020204" pitchFamily="34" charset="-122"/>
                        </a:rPr>
                        <a:t>existingChild</a:t>
                      </a:r>
                      <a:r>
                        <a:rPr lang="en-US" dirty="0">
                          <a:effectLst/>
                          <a:latin typeface="Microsoft YaHei" panose="020B0503020204020204" pitchFamily="34" charset="-122"/>
                          <a:ea typeface="Microsoft YaHei" panose="020B0503020204020204" pitchFamily="34" charset="-122"/>
                        </a:rPr>
                        <a:t> );</a:t>
                      </a:r>
                      <a:endParaRPr lang="en-US" dirty="0">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删除已有的子节点，返回值为删除节点</a:t>
                      </a:r>
                      <a:endParaRPr lang="zh-CN" altLang="en-US">
                        <a:effectLst/>
                      </a:endParaRPr>
                    </a:p>
                  </a:txBody>
                  <a:tcPr marL="88900" marR="88900" marT="50800" marB="50800" anchor="ctr"/>
                </a:tc>
                <a:extLst>
                  <a:ext uri="{0D108BD9-81ED-4DB2-BD59-A6C34878D82A}">
                    <a16:rowId xmlns:a16="http://schemas.microsoft.com/office/drawing/2014/main" val="3266981180"/>
                  </a:ext>
                </a:extLst>
              </a:tr>
              <a:tr h="361892">
                <a:tc>
                  <a:txBody>
                    <a:bodyPr/>
                    <a:lstStyle/>
                    <a:p>
                      <a:pPr algn="l"/>
                      <a:r>
                        <a:rPr lang="en-US">
                          <a:effectLst/>
                          <a:latin typeface="Microsoft YaHei" panose="020B0503020204020204" pitchFamily="34" charset="-122"/>
                          <a:ea typeface="Microsoft YaHei" panose="020B0503020204020204" pitchFamily="34" charset="-122"/>
                        </a:rPr>
                        <a:t>element.removeAttribute('</a:t>
                      </a:r>
                      <a:r>
                        <a:rPr lang="zh-CN" altLang="en-US">
                          <a:effectLst/>
                          <a:latin typeface="Microsoft YaHei" panose="020B0503020204020204" pitchFamily="34" charset="-122"/>
                          <a:ea typeface="Microsoft YaHei" panose="020B0503020204020204" pitchFamily="34" charset="-122"/>
                        </a:rPr>
                        <a:t>属性名</a:t>
                      </a:r>
                      <a:r>
                        <a:rPr lang="en-US" altLang="zh-CN">
                          <a:effectLst/>
                          <a:latin typeface="Microsoft YaHei" panose="020B0503020204020204" pitchFamily="34" charset="-122"/>
                          <a:ea typeface="Microsoft YaHei" panose="020B0503020204020204" pitchFamily="34" charset="-122"/>
                        </a:rPr>
                        <a:t>');</a:t>
                      </a:r>
                      <a:endParaRPr lang="zh-CN" altLang="en-US">
                        <a:effectLst/>
                      </a:endParaRPr>
                    </a:p>
                  </a:txBody>
                  <a:tcPr marL="88900" marR="88900" marT="50800" marB="50800" anchor="ctr"/>
                </a:tc>
                <a:tc>
                  <a:txBody>
                    <a:bodyPr/>
                    <a:lstStyle/>
                    <a:p>
                      <a:pPr algn="l"/>
                      <a:r>
                        <a:rPr lang="zh-CN" altLang="en-US">
                          <a:effectLst/>
                          <a:latin typeface="Microsoft YaHei" panose="020B0503020204020204" pitchFamily="34" charset="-122"/>
                          <a:ea typeface="Microsoft YaHei" panose="020B0503020204020204" pitchFamily="34" charset="-122"/>
                        </a:rPr>
                        <a:t>删除具有指定属性名称的属性，无返回值</a:t>
                      </a:r>
                      <a:endParaRPr lang="zh-CN" altLang="en-US">
                        <a:effectLst/>
                      </a:endParaRPr>
                    </a:p>
                  </a:txBody>
                  <a:tcPr marL="88900" marR="88900" marT="50800" marB="50800" anchor="ctr"/>
                </a:tc>
                <a:extLst>
                  <a:ext uri="{0D108BD9-81ED-4DB2-BD59-A6C34878D82A}">
                    <a16:rowId xmlns:a16="http://schemas.microsoft.com/office/drawing/2014/main" val="3008685411"/>
                  </a:ext>
                </a:extLst>
              </a:tr>
              <a:tr h="361892">
                <a:tc>
                  <a:txBody>
                    <a:bodyPr/>
                    <a:lstStyle/>
                    <a:p>
                      <a:pPr algn="l"/>
                      <a:r>
                        <a:rPr lang="en-US">
                          <a:effectLst/>
                          <a:latin typeface="Microsoft YaHei" panose="020B0503020204020204" pitchFamily="34" charset="-122"/>
                          <a:ea typeface="Microsoft YaHei" panose="020B0503020204020204" pitchFamily="34" charset="-122"/>
                        </a:rPr>
                        <a:t>element.removeAttributeNode( attrNode );</a:t>
                      </a:r>
                      <a:endParaRPr lang="en-US">
                        <a:effectLst/>
                      </a:endParaRPr>
                    </a:p>
                  </a:txBody>
                  <a:tcPr marL="88900" marR="88900" marT="50800" marB="50800" anchor="ctr"/>
                </a:tc>
                <a:tc>
                  <a:txBody>
                    <a:bodyPr/>
                    <a:lstStyle/>
                    <a:p>
                      <a:pPr algn="l"/>
                      <a:r>
                        <a:rPr lang="zh-CN" altLang="en-US" dirty="0">
                          <a:effectLst/>
                          <a:latin typeface="Microsoft YaHei" panose="020B0503020204020204" pitchFamily="34" charset="-122"/>
                          <a:ea typeface="Microsoft YaHei" panose="020B0503020204020204" pitchFamily="34" charset="-122"/>
                        </a:rPr>
                        <a:t>删除指定属性，返回值为删除的属性 </a:t>
                      </a:r>
                      <a:endParaRPr lang="zh-CN" altLang="en-US" dirty="0">
                        <a:effectLst/>
                      </a:endParaRPr>
                    </a:p>
                  </a:txBody>
                  <a:tcPr marL="88900" marR="88900" marT="50800" marB="50800" anchor="ctr"/>
                </a:tc>
                <a:extLst>
                  <a:ext uri="{0D108BD9-81ED-4DB2-BD59-A6C34878D82A}">
                    <a16:rowId xmlns:a16="http://schemas.microsoft.com/office/drawing/2014/main" val="4181161500"/>
                  </a:ext>
                </a:extLst>
              </a:tr>
            </a:tbl>
          </a:graphicData>
        </a:graphic>
      </p:graphicFrame>
    </p:spTree>
    <p:extLst>
      <p:ext uri="{BB962C8B-B14F-4D97-AF65-F5344CB8AC3E}">
        <p14:creationId xmlns:p14="http://schemas.microsoft.com/office/powerpoint/2010/main" val="3467374786"/>
      </p:ext>
    </p:extLst>
  </p:cSld>
  <p:clrMapOvr>
    <a:masterClrMapping/>
  </p:clrMapOvr>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5314</TotalTime>
  <Words>3521</Words>
  <Application>Microsoft Office PowerPoint</Application>
  <PresentationFormat>全屏显示(16:9)</PresentationFormat>
  <Paragraphs>358</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Fira Sans Condensed ExtraBold</vt:lpstr>
      <vt:lpstr>Arial</vt:lpstr>
      <vt:lpstr>Wingdings</vt:lpstr>
      <vt:lpstr>Fira Sans Condensed</vt:lpstr>
      <vt:lpstr>微软雅黑</vt:lpstr>
      <vt:lpstr>微软雅黑</vt:lpstr>
      <vt:lpstr>Consolas</vt:lpstr>
      <vt:lpstr>Clinical Case in Neurology by Slidesgo</vt:lpstr>
      <vt:lpstr>DOM</vt:lpstr>
      <vt:lpstr>环境配置</vt:lpstr>
      <vt:lpstr>DOM是什么？</vt:lpstr>
      <vt:lpstr>什么是DOM节点？</vt:lpstr>
      <vt:lpstr>常见的DOM属性有哪些？</vt:lpstr>
      <vt:lpstr>常见的DOM方法有哪些？</vt:lpstr>
      <vt:lpstr>PowerPoint 演示文稿</vt:lpstr>
      <vt:lpstr>PowerPoint 演示文稿</vt:lpstr>
      <vt:lpstr>PowerPoint 演示文稿</vt:lpstr>
      <vt:lpstr>DOM事件机制</vt:lpstr>
      <vt:lpstr>DOM事件机制</vt:lpstr>
      <vt:lpstr>DOM事件机制</vt:lpstr>
      <vt:lpstr>PowerPoint 演示文稿</vt:lpstr>
      <vt:lpstr>DOM事件机制</vt:lpstr>
      <vt:lpstr>DOM事件机制</vt:lpstr>
      <vt:lpstr>前后端交互</vt:lpstr>
      <vt:lpstr>Web应用</vt:lpstr>
      <vt:lpstr>前后端交互</vt:lpstr>
      <vt:lpstr>前后端交互</vt:lpstr>
      <vt:lpstr>前后端交互</vt:lpstr>
      <vt:lpstr>前后端交互</vt:lpstr>
      <vt:lpstr>前后端交互</vt:lpstr>
      <vt:lpstr>前后端交互</vt:lpstr>
      <vt:lpstr>前后端交互</vt:lpstr>
      <vt:lpstr>数据接口API</vt:lpstr>
      <vt:lpstr>前后端通信的检查⼯具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基于知识迁移的 弱监督目标检测方法研究 </dc:title>
  <dc:creator>lenovo</dc:creator>
  <cp:lastModifiedBy>Huan Xiaochun</cp:lastModifiedBy>
  <cp:revision>633</cp:revision>
  <dcterms:modified xsi:type="dcterms:W3CDTF">2021-03-17T12:51:25Z</dcterms:modified>
</cp:coreProperties>
</file>