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48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6CEB-149A-4C1F-B41F-52769BC2C4CA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25F0B-F8F0-41CE-A0F0-6B97FC377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18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执行顺序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25F0B-F8F0-41CE-A0F0-6B97FC37752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71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7F7-337A-4C2A-AD1A-BACE19BF36DB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87F6-77A4-4E2D-8F9D-5F5683CCD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9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7F7-337A-4C2A-AD1A-BACE19BF36DB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87F6-77A4-4E2D-8F9D-5F5683CCD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2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7F7-337A-4C2A-AD1A-BACE19BF36DB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87F6-77A4-4E2D-8F9D-5F5683CCD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72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7F7-337A-4C2A-AD1A-BACE19BF36DB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87F6-77A4-4E2D-8F9D-5F5683CCD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39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7F7-337A-4C2A-AD1A-BACE19BF36DB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87F6-77A4-4E2D-8F9D-5F5683CCD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41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7F7-337A-4C2A-AD1A-BACE19BF36DB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87F6-77A4-4E2D-8F9D-5F5683CCD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7F7-337A-4C2A-AD1A-BACE19BF36DB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87F6-77A4-4E2D-8F9D-5F5683CCD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47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7F7-337A-4C2A-AD1A-BACE19BF36DB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87F6-77A4-4E2D-8F9D-5F5683CCD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0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7F7-337A-4C2A-AD1A-BACE19BF36DB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87F6-77A4-4E2D-8F9D-5F5683CCD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47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7F7-337A-4C2A-AD1A-BACE19BF36DB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87F6-77A4-4E2D-8F9D-5F5683CCD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42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7F7-337A-4C2A-AD1A-BACE19BF36DB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87F6-77A4-4E2D-8F9D-5F5683CCD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7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677F7-337A-4C2A-AD1A-BACE19BF36DB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287F6-77A4-4E2D-8F9D-5F5683CCD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44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-fet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-selection/blob/master/README.md#selection_o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D3.js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91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828" y="868342"/>
            <a:ext cx="6670301" cy="598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00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文件读写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d3.json, d3.csv…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3675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hlinkClick r:id="rId3"/>
              </a:rPr>
              <a:t>https://</a:t>
            </a:r>
            <a:r>
              <a:rPr lang="en-US" altLang="zh-CN" dirty="0" smtClean="0">
                <a:latin typeface="Calibri" panose="020F0502020204030204" pitchFamily="34" charset="0"/>
                <a:hlinkClick r:id="rId3"/>
              </a:rPr>
              <a:t>github.com/d3/d3-fetch</a:t>
            </a:r>
            <a:r>
              <a:rPr lang="en-US" altLang="zh-CN" dirty="0" smtClean="0">
                <a:latin typeface="Calibri" panose="020F0502020204030204" pitchFamily="34" charset="0"/>
              </a:rPr>
              <a:t>  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25" y="2437279"/>
            <a:ext cx="5857875" cy="80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99" y="3844178"/>
            <a:ext cx="5646352" cy="19515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803" y="3844178"/>
            <a:ext cx="5064706" cy="24677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3899" y="3455894"/>
            <a:ext cx="225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错误用法：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18803" y="3452301"/>
            <a:ext cx="225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可以改成：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64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D3.js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2319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D3 </a:t>
            </a:r>
            <a:r>
              <a:rPr lang="zh-CN" altLang="en-US" sz="2400" dirty="0"/>
              <a:t>的全称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Data-Driven Documents</a:t>
            </a:r>
          </a:p>
          <a:p>
            <a:r>
              <a:rPr lang="en-US" altLang="zh-CN" sz="2400" dirty="0"/>
              <a:t>D3.js</a:t>
            </a:r>
            <a:r>
              <a:rPr lang="zh-CN" altLang="en-US" sz="2400" dirty="0"/>
              <a:t>是一个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库，用于在浏览器中创建交互式可视化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它</a:t>
            </a:r>
            <a:r>
              <a:rPr lang="zh-CN" altLang="en-US" sz="2400" dirty="0"/>
              <a:t>是一个用于操作</a:t>
            </a:r>
            <a:r>
              <a:rPr lang="en-US" altLang="zh-CN" sz="2400" dirty="0"/>
              <a:t>DOM</a:t>
            </a:r>
            <a:r>
              <a:rPr lang="zh-CN" altLang="en-US" sz="2400" dirty="0"/>
              <a:t>对象的库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zh-CN" altLang="en-US" sz="2400" dirty="0" smtClean="0"/>
              <a:t>常用操作：数据绑定、事件操作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02508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716" y="1690688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2600" dirty="0" smtClean="0"/>
              <a:t>下载</a:t>
            </a:r>
            <a:r>
              <a:rPr lang="en-US" altLang="zh-CN" sz="2600" dirty="0" smtClean="0"/>
              <a:t>D3.js Library</a:t>
            </a:r>
            <a:r>
              <a:rPr lang="zh-CN" altLang="en-US" sz="2600" dirty="0" smtClean="0"/>
              <a:t>：</a:t>
            </a:r>
            <a:r>
              <a:rPr lang="en-US" altLang="zh-CN" sz="2600" dirty="0">
                <a:hlinkClick r:id="rId2"/>
              </a:rPr>
              <a:t>https://d3js.org</a:t>
            </a:r>
            <a:r>
              <a:rPr lang="en-US" altLang="zh-CN" sz="2600" dirty="0" smtClean="0">
                <a:hlinkClick r:id="rId2"/>
              </a:rPr>
              <a:t>/</a:t>
            </a:r>
            <a:endParaRPr lang="en-US" altLang="zh-CN" sz="2600" dirty="0" smtClean="0"/>
          </a:p>
          <a:p>
            <a:pPr>
              <a:lnSpc>
                <a:spcPct val="110000"/>
              </a:lnSpc>
            </a:pPr>
            <a:endParaRPr lang="en-US" altLang="zh-CN" sz="2600" dirty="0"/>
          </a:p>
          <a:p>
            <a:pPr>
              <a:lnSpc>
                <a:spcPct val="110000"/>
              </a:lnSpc>
            </a:pPr>
            <a:endParaRPr lang="en-US" altLang="zh-CN" sz="2600" dirty="0" smtClean="0"/>
          </a:p>
          <a:p>
            <a:pPr>
              <a:lnSpc>
                <a:spcPct val="110000"/>
              </a:lnSpc>
            </a:pPr>
            <a:endParaRPr lang="en-US" altLang="zh-CN" sz="2600" dirty="0" smtClean="0"/>
          </a:p>
          <a:p>
            <a:pPr>
              <a:lnSpc>
                <a:spcPct val="110000"/>
              </a:lnSpc>
            </a:pPr>
            <a:endParaRPr lang="en-US" altLang="zh-CN" sz="2600" dirty="0"/>
          </a:p>
          <a:p>
            <a:pPr>
              <a:lnSpc>
                <a:spcPct val="110000"/>
              </a:lnSpc>
            </a:pPr>
            <a:r>
              <a:rPr lang="zh-CN" altLang="en-US" sz="2600" dirty="0" smtClean="0"/>
              <a:t>引用在线连接</a:t>
            </a:r>
            <a:endParaRPr lang="en-US" altLang="zh-CN" sz="2600" dirty="0" smtClean="0"/>
          </a:p>
          <a:p>
            <a:pPr>
              <a:lnSpc>
                <a:spcPct val="110000"/>
              </a:lnSpc>
            </a:pPr>
            <a:endParaRPr lang="en-US" altLang="zh-CN" sz="2600" dirty="0"/>
          </a:p>
          <a:p>
            <a:pPr>
              <a:lnSpc>
                <a:spcPct val="110000"/>
              </a:lnSpc>
            </a:pPr>
            <a:endParaRPr lang="en-US" altLang="zh-CN" sz="2600" dirty="0" smtClean="0"/>
          </a:p>
          <a:p>
            <a:pPr>
              <a:lnSpc>
                <a:spcPct val="110000"/>
              </a:lnSpc>
            </a:pPr>
            <a:endParaRPr lang="en-US" altLang="zh-CN" sz="2600" dirty="0"/>
          </a:p>
          <a:p>
            <a:pPr>
              <a:lnSpc>
                <a:spcPct val="110000"/>
              </a:lnSpc>
            </a:pPr>
            <a:endParaRPr lang="en-US" altLang="zh-CN" sz="2600" dirty="0" smtClean="0"/>
          </a:p>
          <a:p>
            <a:pPr>
              <a:lnSpc>
                <a:spcPct val="110000"/>
              </a:lnSpc>
            </a:pPr>
            <a:r>
              <a:rPr lang="zh-CN" altLang="en-US" sz="2600" dirty="0" smtClean="0"/>
              <a:t>注意使用的</a:t>
            </a:r>
            <a:r>
              <a:rPr lang="en-US" altLang="zh-CN" sz="2600" dirty="0" smtClean="0"/>
              <a:t>d3.js</a:t>
            </a:r>
            <a:r>
              <a:rPr lang="zh-CN" altLang="en-US" sz="2600" dirty="0" smtClean="0"/>
              <a:t>的版本号。</a:t>
            </a:r>
            <a:r>
              <a:rPr lang="en-US" altLang="zh-CN" sz="2600" dirty="0" smtClean="0"/>
              <a:t>d3.js</a:t>
            </a:r>
            <a:r>
              <a:rPr lang="zh-CN" altLang="en-US" sz="2600" dirty="0" smtClean="0"/>
              <a:t>的</a:t>
            </a:r>
            <a:r>
              <a:rPr lang="en-US" altLang="zh-CN" sz="2600" dirty="0" smtClean="0"/>
              <a:t>v3</a:t>
            </a:r>
            <a:r>
              <a:rPr lang="zh-CN" altLang="en-US" sz="2600" dirty="0" smtClean="0"/>
              <a:t>和</a:t>
            </a:r>
            <a:r>
              <a:rPr lang="en-US" altLang="zh-CN" sz="2600" dirty="0" smtClean="0"/>
              <a:t>v4</a:t>
            </a:r>
            <a:r>
              <a:rPr lang="zh-CN" altLang="en-US" sz="2600" dirty="0" smtClean="0"/>
              <a:t>之间</a:t>
            </a:r>
            <a:r>
              <a:rPr lang="en-US" altLang="zh-CN" sz="2600" dirty="0" smtClean="0"/>
              <a:t>API</a:t>
            </a:r>
            <a:r>
              <a:rPr lang="zh-CN" altLang="en-US" sz="2600" dirty="0" smtClean="0"/>
              <a:t>差别比较大，我们推荐选择使用</a:t>
            </a:r>
            <a:r>
              <a:rPr lang="en-US" altLang="zh-CN" sz="2600" dirty="0" smtClean="0"/>
              <a:t>v4</a:t>
            </a:r>
            <a:r>
              <a:rPr lang="zh-CN" altLang="en-US" sz="2600" dirty="0" smtClean="0"/>
              <a:t>或</a:t>
            </a:r>
            <a:r>
              <a:rPr lang="en-US" altLang="zh-CN" sz="2600" dirty="0" smtClean="0"/>
              <a:t>v5</a:t>
            </a:r>
            <a:r>
              <a:rPr lang="zh-CN" altLang="en-US" sz="2600" dirty="0" smtClean="0"/>
              <a:t>的版本。</a:t>
            </a:r>
            <a:endParaRPr lang="en-US" altLang="zh-CN" sz="26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49632"/>
          <a:stretch/>
        </p:blipFill>
        <p:spPr>
          <a:xfrm>
            <a:off x="1618077" y="2233536"/>
            <a:ext cx="8912535" cy="1424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b="52584"/>
          <a:stretch/>
        </p:blipFill>
        <p:spPr>
          <a:xfrm>
            <a:off x="1618077" y="4462036"/>
            <a:ext cx="8918852" cy="134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元素选择和</a:t>
            </a:r>
            <a:r>
              <a:rPr lang="zh-CN" altLang="en-US" dirty="0" smtClean="0"/>
              <a:t>绑定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元素选择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9859"/>
            <a:ext cx="10515600" cy="5002306"/>
          </a:xfrm>
        </p:spPr>
        <p:txBody>
          <a:bodyPr/>
          <a:lstStyle/>
          <a:p>
            <a:r>
              <a:rPr lang="zh-CN" altLang="en-US" dirty="0" smtClean="0"/>
              <a:t>链式语法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 </a:t>
            </a:r>
            <a:r>
              <a:rPr lang="en-US" altLang="zh-CN" dirty="0"/>
              <a:t>D3.js </a:t>
            </a:r>
            <a:r>
              <a:rPr lang="zh-CN" altLang="en-US" dirty="0"/>
              <a:t>中，选择元素的函数有两</a:t>
            </a:r>
            <a:r>
              <a:rPr lang="zh-CN" altLang="en-US" dirty="0" smtClean="0"/>
              <a:t>个：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Lucida Console" panose="020B0609040504020204" pitchFamily="49" charset="0"/>
              </a:rPr>
              <a:t>d3.select() </a:t>
            </a:r>
            <a:r>
              <a:rPr lang="zh-CN" altLang="en-US" dirty="0" smtClean="0"/>
              <a:t>：选择所有指定元素的第一个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Lucida Console" panose="020B0609040504020204" pitchFamily="49" charset="0"/>
              </a:rPr>
              <a:t>d3.selectAll() </a:t>
            </a:r>
            <a:r>
              <a:rPr lang="zh-CN" altLang="en-US" dirty="0" smtClean="0"/>
              <a:t>：选择指定元素的全部</a:t>
            </a:r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两个函数返回的就是选择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r>
              <a:rPr lang="zh-CN" altLang="en-US" dirty="0" smtClean="0"/>
              <a:t>选择</a:t>
            </a:r>
            <a:r>
              <a:rPr lang="zh-CN" altLang="en-US" dirty="0"/>
              <a:t>器的用法同 </a:t>
            </a:r>
            <a:r>
              <a:rPr lang="en-US" altLang="zh-CN" dirty="0" err="1"/>
              <a:t>css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25" y="5136776"/>
            <a:ext cx="10415875" cy="11833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" r="15540" b="7550"/>
          <a:stretch/>
        </p:blipFill>
        <p:spPr>
          <a:xfrm>
            <a:off x="1262128" y="2076940"/>
            <a:ext cx="9939272" cy="39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8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元素选择和绑定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0813"/>
            <a:ext cx="10515600" cy="520718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将数据绑定到 </a:t>
            </a:r>
            <a:r>
              <a:rPr lang="en-US" altLang="zh-CN" sz="2400" dirty="0"/>
              <a:t>DOM </a:t>
            </a:r>
            <a:r>
              <a:rPr lang="zh-CN" altLang="en-US" sz="2400" dirty="0" smtClean="0"/>
              <a:t>上</a:t>
            </a:r>
            <a:r>
              <a:rPr lang="zh-CN" altLang="en-US" sz="2400" dirty="0"/>
              <a:t>：</a:t>
            </a:r>
            <a:r>
              <a:rPr lang="en-US" altLang="zh-CN" sz="2400" dirty="0" smtClean="0">
                <a:latin typeface="Lucida Console" panose="020B0609040504020204" pitchFamily="49" charset="0"/>
              </a:rPr>
              <a:t>data()</a:t>
            </a:r>
          </a:p>
          <a:p>
            <a:r>
              <a:rPr lang="zh-CN" altLang="en-US" sz="2400" dirty="0" smtClean="0"/>
              <a:t>将</a:t>
            </a:r>
            <a:r>
              <a:rPr lang="zh-CN" altLang="en-US" sz="2400" dirty="0"/>
              <a:t>一个数组绑定到选择集上，数组各项和选择集各元素绑定，也就是一一对应的关系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/>
              <a:t>对于已经绑定数据的选择集，可以运用无名函数</a:t>
            </a:r>
            <a:r>
              <a:rPr lang="en-US" altLang="zh-CN" sz="2400" dirty="0"/>
              <a:t>function(</a:t>
            </a:r>
            <a:r>
              <a:rPr lang="en-US" altLang="zh-CN" sz="2400" dirty="0" err="1"/>
              <a:t>d,i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第一</a:t>
            </a:r>
            <a:r>
              <a:rPr lang="zh-CN" altLang="en-US" sz="2400" dirty="0"/>
              <a:t>个参数的意思是 </a:t>
            </a:r>
            <a:r>
              <a:rPr lang="en-US" altLang="zh-CN" sz="2400" dirty="0"/>
              <a:t>datum</a:t>
            </a:r>
            <a:r>
              <a:rPr lang="zh-CN" altLang="en-US" sz="2400" dirty="0"/>
              <a:t>（数据） </a:t>
            </a:r>
            <a:r>
              <a:rPr lang="en-US" altLang="zh-CN" sz="2400" dirty="0"/>
              <a:t>,</a:t>
            </a:r>
            <a:r>
              <a:rPr lang="zh-CN" altLang="en-US" sz="2400" dirty="0"/>
              <a:t>第二个参数的意思是 </a:t>
            </a:r>
            <a:r>
              <a:rPr lang="en-US" altLang="zh-CN" sz="2400" dirty="0"/>
              <a:t>index</a:t>
            </a:r>
            <a:r>
              <a:rPr lang="zh-CN" altLang="en-US" sz="2400" dirty="0"/>
              <a:t>（索引</a:t>
            </a:r>
            <a:r>
              <a:rPr lang="zh-CN" altLang="en-US" sz="2400" dirty="0" smtClean="0"/>
              <a:t>）。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当</a:t>
            </a:r>
            <a:r>
              <a:rPr lang="zh-CN" altLang="en-US" sz="2400" dirty="0"/>
              <a:t>使用 </a:t>
            </a:r>
            <a:r>
              <a:rPr lang="en-US" altLang="zh-CN" sz="2400" dirty="0"/>
              <a:t>data </a:t>
            </a:r>
            <a:r>
              <a:rPr lang="zh-CN" altLang="en-US" sz="2400" dirty="0"/>
              <a:t>绑定了数据后，数据集合和你选择的元素集合是一一对应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51" y="3181095"/>
            <a:ext cx="7655552" cy="17077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576" y="3326668"/>
            <a:ext cx="2102224" cy="1562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754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元素选择和绑定</a:t>
            </a:r>
            <a:r>
              <a:rPr lang="en-US" altLang="zh-CN" dirty="0" smtClean="0"/>
              <a:t>——</a:t>
            </a:r>
            <a:r>
              <a:rPr lang="en-US" altLang="zh-CN" b="1" dirty="0"/>
              <a:t>Update, Enter, Exit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dirty="0"/>
              <a:t>当调用 </a:t>
            </a:r>
            <a:r>
              <a:rPr lang="en-US" altLang="zh-CN" dirty="0"/>
              <a:t>data()</a:t>
            </a:r>
            <a:r>
              <a:rPr lang="zh-CN" altLang="en-US" dirty="0"/>
              <a:t>后会自动的更新 </a:t>
            </a:r>
            <a:r>
              <a:rPr lang="en-US" altLang="zh-CN" dirty="0"/>
              <a:t>DOM </a:t>
            </a:r>
            <a:r>
              <a:rPr lang="zh-CN" altLang="en-US" dirty="0"/>
              <a:t>元素绑定的数据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47493"/>
          <a:stretch/>
        </p:blipFill>
        <p:spPr>
          <a:xfrm>
            <a:off x="8332694" y="2986531"/>
            <a:ext cx="3314156" cy="33253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30" y="2994632"/>
            <a:ext cx="6149998" cy="164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7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元素选择和绑定</a:t>
            </a:r>
            <a:r>
              <a:rPr lang="en-US" altLang="zh-CN" dirty="0" smtClean="0"/>
              <a:t>——</a:t>
            </a:r>
            <a:r>
              <a:rPr lang="en-US" altLang="zh-CN" b="1" dirty="0"/>
              <a:t>Update, Enter, Exit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enter()</a:t>
            </a:r>
            <a:r>
              <a:rPr lang="en-US" altLang="zh-CN" dirty="0" smtClean="0"/>
              <a:t>  </a:t>
            </a:r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绑定数据数量 </a:t>
            </a:r>
            <a:r>
              <a:rPr lang="en-US" altLang="zh-CN" dirty="0"/>
              <a:t>n &gt; </a:t>
            </a:r>
            <a:r>
              <a:rPr lang="zh-CN" altLang="en-US" dirty="0"/>
              <a:t>对应元素数量 </a:t>
            </a:r>
            <a:r>
              <a:rPr lang="en-US" altLang="zh-CN" dirty="0"/>
              <a:t>m</a:t>
            </a:r>
            <a:r>
              <a:rPr lang="zh-CN" altLang="en-US" dirty="0" smtClean="0"/>
              <a:t>，</a:t>
            </a:r>
            <a:r>
              <a:rPr lang="zh-CN" altLang="en-US" dirty="0"/>
              <a:t>则</a:t>
            </a:r>
            <a:r>
              <a:rPr lang="zh-CN" altLang="en-US" dirty="0" smtClean="0"/>
              <a:t>需要</a:t>
            </a:r>
            <a:r>
              <a:rPr lang="zh-CN" altLang="en-US" dirty="0"/>
              <a:t>添加元素，使之与绑定数据的数量相等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/>
              <a:t>enter()</a:t>
            </a:r>
            <a:r>
              <a:rPr lang="zh-CN" altLang="en-US" dirty="0"/>
              <a:t>是用来在绑定数据之后，选择缺少的那部分</a:t>
            </a:r>
            <a:r>
              <a:rPr lang="en-US" altLang="zh-CN" dirty="0"/>
              <a:t>DOM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enter()</a:t>
            </a:r>
            <a:r>
              <a:rPr lang="zh-CN" altLang="en-US" dirty="0"/>
              <a:t>之后一般都会配合</a:t>
            </a:r>
            <a:r>
              <a:rPr lang="en-US" altLang="zh-CN" dirty="0"/>
              <a:t>append()</a:t>
            </a:r>
            <a:r>
              <a:rPr lang="zh-CN" altLang="en-US" dirty="0"/>
              <a:t>来进行</a:t>
            </a:r>
            <a:r>
              <a:rPr lang="en-US" altLang="zh-CN" dirty="0"/>
              <a:t>DOM</a:t>
            </a:r>
            <a:r>
              <a:rPr lang="zh-CN" altLang="en-US" dirty="0"/>
              <a:t>元素的实际创建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47493"/>
          <a:stretch/>
        </p:blipFill>
        <p:spPr>
          <a:xfrm>
            <a:off x="9340375" y="3831895"/>
            <a:ext cx="2851625" cy="28612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09" y="4221323"/>
            <a:ext cx="8370250" cy="156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5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元素选择和绑定</a:t>
            </a:r>
            <a:r>
              <a:rPr lang="en-US" altLang="zh-CN" dirty="0" smtClean="0"/>
              <a:t>——</a:t>
            </a:r>
            <a:r>
              <a:rPr lang="en-US" altLang="zh-CN" b="1" dirty="0"/>
              <a:t>Update, Enter, Exit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xit() </a:t>
            </a:r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绑定数据数量 </a:t>
            </a:r>
            <a:r>
              <a:rPr lang="en-US" altLang="zh-CN" dirty="0"/>
              <a:t>n &lt; </a:t>
            </a:r>
            <a:r>
              <a:rPr lang="zh-CN" altLang="en-US" dirty="0"/>
              <a:t>对应元素数量 </a:t>
            </a:r>
            <a:r>
              <a:rPr lang="en-US" altLang="zh-CN" dirty="0"/>
              <a:t>m</a:t>
            </a:r>
            <a:r>
              <a:rPr lang="zh-CN" altLang="en-US" dirty="0"/>
              <a:t>，通常要删除元素，使之与绑定数据的数量相等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/>
              <a:t>exit()</a:t>
            </a:r>
            <a:r>
              <a:rPr lang="zh-CN" altLang="en-US" dirty="0"/>
              <a:t>是用来选择那些与数据相比多出来的</a:t>
            </a:r>
            <a:r>
              <a:rPr lang="en-US" altLang="zh-CN" dirty="0"/>
              <a:t>DOM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r>
              <a:rPr lang="zh-CN" altLang="en-US" dirty="0"/>
              <a:t>后面通常跟 </a:t>
            </a:r>
            <a:r>
              <a:rPr lang="en-US" altLang="zh-CN" dirty="0" smtClean="0"/>
              <a:t>remove() </a:t>
            </a:r>
            <a:r>
              <a:rPr lang="zh-CN" altLang="en-US" dirty="0"/>
              <a:t>操作， 删除后 </a:t>
            </a:r>
            <a:r>
              <a:rPr lang="en-US" altLang="zh-CN" dirty="0"/>
              <a:t>m-n </a:t>
            </a:r>
            <a:r>
              <a:rPr lang="zh-CN" altLang="en-US" dirty="0"/>
              <a:t>个元素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7935" t="-809" r="-442" b="25229"/>
          <a:stretch/>
        </p:blipFill>
        <p:spPr>
          <a:xfrm>
            <a:off x="8332694" y="3798584"/>
            <a:ext cx="3314156" cy="2513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69" y="4196603"/>
            <a:ext cx="72294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常用的事件（</a:t>
            </a:r>
            <a:r>
              <a:rPr lang="en-US" altLang="zh-CN" dirty="0"/>
              <a:t>event</a:t>
            </a:r>
            <a:r>
              <a:rPr lang="zh-CN" altLang="en-US" dirty="0"/>
              <a:t>）有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click</a:t>
            </a:r>
            <a:r>
              <a:rPr lang="zh-CN" altLang="en-US" dirty="0"/>
              <a:t>：鼠标单击某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dblclick</a:t>
            </a:r>
            <a:r>
              <a:rPr lang="zh-CN" altLang="en-US" dirty="0"/>
              <a:t>：鼠标</a:t>
            </a:r>
            <a:r>
              <a:rPr lang="zh-CN" altLang="en-US" dirty="0" smtClean="0"/>
              <a:t>双击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mouseover</a:t>
            </a:r>
            <a:r>
              <a:rPr lang="zh-CN" altLang="en-US" dirty="0"/>
              <a:t>：鼠标移到某元素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mouseout</a:t>
            </a:r>
            <a:r>
              <a:rPr lang="zh-CN" altLang="en-US" dirty="0"/>
              <a:t>：鼠标从某元素移</a:t>
            </a:r>
            <a:r>
              <a:rPr lang="zh-CN" altLang="en-US" dirty="0" smtClean="0"/>
              <a:t>开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mousedown</a:t>
            </a:r>
            <a:r>
              <a:rPr lang="en-US" altLang="zh-CN" dirty="0"/>
              <a:t>:</a:t>
            </a:r>
            <a:r>
              <a:rPr lang="zh-CN" altLang="en-US" dirty="0"/>
              <a:t>鼠标按钮被</a:t>
            </a:r>
            <a:r>
              <a:rPr lang="zh-CN" altLang="en-US" dirty="0" smtClean="0"/>
              <a:t>按下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mouseup</a:t>
            </a:r>
            <a:r>
              <a:rPr lang="en-US" altLang="zh-CN" dirty="0"/>
              <a:t>:</a:t>
            </a:r>
            <a:r>
              <a:rPr lang="zh-CN" altLang="en-US" dirty="0"/>
              <a:t>鼠标按钮被松开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err="1"/>
              <a:t>selection.on</a:t>
            </a:r>
            <a:r>
              <a:rPr lang="en-US" altLang="zh-CN" dirty="0"/>
              <a:t>(</a:t>
            </a:r>
            <a:r>
              <a:rPr lang="en-US" altLang="zh-CN" dirty="0" err="1"/>
              <a:t>typenames</a:t>
            </a:r>
            <a:r>
              <a:rPr lang="en-US" altLang="zh-CN" dirty="0"/>
              <a:t>[, listener[, options]])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37" y="5252200"/>
            <a:ext cx="4416799" cy="136375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5082" y="1367522"/>
            <a:ext cx="7920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github.com/d3/d3-selection/blob/master/README.md#selection_on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08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453</Words>
  <Application>Microsoft Office PowerPoint</Application>
  <PresentationFormat>宽屏</PresentationFormat>
  <Paragraphs>67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Lucida Console</vt:lpstr>
      <vt:lpstr>Office 主题​​</vt:lpstr>
      <vt:lpstr>D3.js</vt:lpstr>
      <vt:lpstr>什么是D3.js？</vt:lpstr>
      <vt:lpstr>引用</vt:lpstr>
      <vt:lpstr>元素选择和绑定——元素选择</vt:lpstr>
      <vt:lpstr>元素选择和绑定——数据绑定</vt:lpstr>
      <vt:lpstr>元素选择和绑定——Update, Enter, Exit </vt:lpstr>
      <vt:lpstr>元素选择和绑定——Update, Enter, Exit </vt:lpstr>
      <vt:lpstr>元素选择和绑定——Update, Enter, Exit </vt:lpstr>
      <vt:lpstr>事件</vt:lpstr>
      <vt:lpstr>例子讲解</vt:lpstr>
      <vt:lpstr>文件读写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Irene Z</dc:creator>
  <cp:lastModifiedBy>Irene Z</cp:lastModifiedBy>
  <cp:revision>10</cp:revision>
  <dcterms:created xsi:type="dcterms:W3CDTF">2021-03-21T07:12:57Z</dcterms:created>
  <dcterms:modified xsi:type="dcterms:W3CDTF">2021-03-21T09:04:43Z</dcterms:modified>
</cp:coreProperties>
</file>