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0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8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6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9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4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1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4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4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FA9C-103A-4B30-886D-6C0B0E01A0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0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NPashaP/96447623ef4d342ee09b" TargetMode="External"/><Relationship Id="rId2" Type="http://schemas.openxmlformats.org/officeDocument/2006/relationships/hyperlink" Target="https://tylernwolf.com/corrdisp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njiangs.com/doc/d3-transition" TargetMode="External"/><Relationship Id="rId2" Type="http://schemas.openxmlformats.org/officeDocument/2006/relationships/hyperlink" Target="https://github.com/d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3/d3/wiki/Gallery#basic-char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bservablehq.com/@d3/stacked-to-grouped-ba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.ocks.org/mbostock/ec10387f24c1fad2acac3bc11eb218a5" TargetMode="External"/><Relationship Id="rId5" Type="http://schemas.openxmlformats.org/officeDocument/2006/relationships/hyperlink" Target="https://observablehq.com/@d3/force-directed-graph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.ocks.org/shunpochang/66620bad0e6b201f261c" TargetMode="External"/><Relationship Id="rId5" Type="http://schemas.openxmlformats.org/officeDocument/2006/relationships/hyperlink" Target="https://bl.ocks.org/mbostock/4015254" TargetMode="External"/><Relationship Id="rId4" Type="http://schemas.openxmlformats.org/officeDocument/2006/relationships/hyperlink" Target="https://observablehq.com/@d3/zoomable-circle-pack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mbostock/34f08d5e11952a80609169b7917d417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.ocks.org/mbostock/649800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nsp.net/demo/BubbleMenu/" TargetMode="External"/><Relationship Id="rId2" Type="http://schemas.openxmlformats.org/officeDocument/2006/relationships/hyperlink" Target="https://bl.ocks.org/mbostock/10622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.ocks.org/kerryrodden/70904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交互联动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6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tylernwolf.com/corrdisp/index.html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bl.ocks.org/NPashaP/96447623ef4d342ee09b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2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github.com/d3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www.wenjiangs.com/doc/d3-transition</a:t>
            </a:r>
            <a:endParaRPr lang="en-US" altLang="zh-CN" dirty="0" smtClean="0"/>
          </a:p>
          <a:p>
            <a:r>
              <a:rPr lang="en-US" altLang="zh-CN" dirty="0" smtClean="0"/>
              <a:t>D3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github.com/d3/d3/wiki/Gallery#basic-charts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6987"/>
            <a:ext cx="10515600" cy="4351338"/>
          </a:xfrm>
        </p:spPr>
        <p:txBody>
          <a:bodyPr/>
          <a:lstStyle/>
          <a:p>
            <a:r>
              <a:rPr lang="en-US" altLang="zh-CN" dirty="0"/>
              <a:t>transition </a:t>
            </a:r>
            <a:r>
              <a:rPr lang="zh-CN" altLang="en-US" dirty="0"/>
              <a:t>是一个类 </a:t>
            </a:r>
            <a:r>
              <a:rPr lang="en-US" altLang="zh-CN" dirty="0"/>
              <a:t>selection </a:t>
            </a:r>
            <a:r>
              <a:rPr lang="zh-CN" altLang="en-US" dirty="0"/>
              <a:t>的接口，用来对 </a:t>
            </a:r>
            <a:r>
              <a:rPr lang="en-US" altLang="zh-CN" dirty="0"/>
              <a:t>DOM </a:t>
            </a:r>
            <a:r>
              <a:rPr lang="zh-CN" altLang="en-US" dirty="0"/>
              <a:t>进行动画修改。这种修改不是立即修改，而是在规定的事件内平滑过渡到目标状态。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90" y="3109348"/>
            <a:ext cx="7837151" cy="35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1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transition.delay</a:t>
            </a:r>
            <a:endParaRPr lang="en-US" altLang="zh-CN" b="1" dirty="0"/>
          </a:p>
          <a:p>
            <a:pPr lvl="1"/>
            <a:r>
              <a:rPr lang="zh-CN" altLang="en-US" dirty="0"/>
              <a:t>设置或获取延迟时间，</a:t>
            </a:r>
            <a:r>
              <a:rPr lang="en-US" altLang="zh-CN" dirty="0"/>
              <a:t>value</a:t>
            </a:r>
            <a:r>
              <a:rPr lang="zh-CN" altLang="en-US" dirty="0"/>
              <a:t>可以为常量也可以为函数，如果是函数则可以为过渡集中的每个元素设置不同的延迟时间。默认延迟时间为</a:t>
            </a:r>
            <a:r>
              <a:rPr lang="en-US" altLang="zh-CN" dirty="0"/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err="1"/>
              <a:t>transition.duration</a:t>
            </a:r>
            <a:r>
              <a:rPr lang="en-US" altLang="zh-CN" b="1" dirty="0"/>
              <a:t>([value])</a:t>
            </a:r>
          </a:p>
          <a:p>
            <a:pPr lvl="1"/>
            <a:r>
              <a:rPr lang="zh-CN" altLang="en-US" dirty="0"/>
              <a:t>设置或获取过渡时间，</a:t>
            </a:r>
            <a:r>
              <a:rPr lang="en-US" altLang="zh-CN" dirty="0"/>
              <a:t>value</a:t>
            </a:r>
            <a:r>
              <a:rPr lang="zh-CN" altLang="en-US" dirty="0"/>
              <a:t>可以为函数。</a:t>
            </a:r>
            <a:endParaRPr lang="en-US" altLang="zh-CN" dirty="0" smtClean="0"/>
          </a:p>
          <a:p>
            <a:r>
              <a:rPr lang="en-US" altLang="zh-CN" b="1" dirty="0" err="1"/>
              <a:t>transition.attr</a:t>
            </a:r>
            <a:r>
              <a:rPr lang="en-US" altLang="zh-CN" b="1" dirty="0"/>
              <a:t>(name, value</a:t>
            </a:r>
            <a:r>
              <a:rPr lang="en-US" altLang="zh-CN" b="1" dirty="0" smtClean="0"/>
              <a:t>)</a:t>
            </a:r>
          </a:p>
          <a:p>
            <a:pPr lvl="1"/>
            <a:r>
              <a:rPr lang="zh-CN" altLang="en-US" dirty="0" smtClean="0"/>
              <a:t>设置元素的属性值</a:t>
            </a:r>
            <a:endParaRPr lang="en-US" altLang="zh-CN" dirty="0" smtClean="0"/>
          </a:p>
          <a:p>
            <a:r>
              <a:rPr lang="en-US" altLang="zh-CN" b="1" dirty="0"/>
              <a:t>interrupt([name])</a:t>
            </a:r>
          </a:p>
          <a:p>
            <a:pPr lvl="1"/>
            <a:r>
              <a:rPr lang="zh-CN" altLang="en-US" dirty="0"/>
              <a:t>中断选择集上活动的名为</a:t>
            </a:r>
            <a:r>
              <a:rPr lang="en-US" altLang="zh-CN" dirty="0"/>
              <a:t>name</a:t>
            </a:r>
            <a:r>
              <a:rPr lang="zh-CN" altLang="en-US" dirty="0"/>
              <a:t>的过渡。如果</a:t>
            </a:r>
            <a:r>
              <a:rPr lang="en-US" altLang="zh-CN" dirty="0"/>
              <a:t>name</a:t>
            </a:r>
            <a:r>
              <a:rPr lang="zh-CN" altLang="en-US" dirty="0"/>
              <a:t>所表示的过渡还没有开始，则也不用开始了。如果没有指定</a:t>
            </a:r>
            <a:r>
              <a:rPr lang="en-US" altLang="zh-CN" dirty="0"/>
              <a:t>name,</a:t>
            </a:r>
            <a:r>
              <a:rPr lang="zh-CN" altLang="en-US" dirty="0"/>
              <a:t>则使用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b="1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4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247"/>
            <a:ext cx="10515600" cy="4351338"/>
          </a:xfrm>
        </p:spPr>
        <p:txBody>
          <a:bodyPr/>
          <a:lstStyle/>
          <a:p>
            <a:r>
              <a:rPr lang="en-US" altLang="zh-CN" b="1" dirty="0" err="1"/>
              <a:t>transition.transition</a:t>
            </a:r>
            <a:r>
              <a:rPr lang="en-US" altLang="zh-CN" b="1" dirty="0"/>
              <a:t>()</a:t>
            </a:r>
          </a:p>
          <a:p>
            <a:pPr lvl="1"/>
            <a:r>
              <a:rPr lang="zh-CN" altLang="en-US" dirty="0"/>
              <a:t>在当前的过渡集上再创建一个新的过渡，可以使用这个方法串联多个过渡</a:t>
            </a:r>
            <a:r>
              <a:rPr lang="en-US" altLang="zh-CN" dirty="0"/>
              <a:t>:</a:t>
            </a:r>
            <a:endParaRPr lang="en-US" altLang="zh-CN" b="1" dirty="0"/>
          </a:p>
          <a:p>
            <a:r>
              <a:rPr lang="en-US" altLang="zh-CN" b="1" dirty="0"/>
              <a:t>d3.active(node[, name])</a:t>
            </a:r>
          </a:p>
          <a:p>
            <a:pPr lvl="1"/>
            <a:r>
              <a:rPr lang="zh-CN" altLang="en-US" dirty="0"/>
              <a:t>返回指定 </a:t>
            </a:r>
            <a:r>
              <a:rPr lang="en-US" altLang="zh-CN" dirty="0"/>
              <a:t>node </a:t>
            </a:r>
            <a:r>
              <a:rPr lang="zh-CN" altLang="en-US" dirty="0"/>
              <a:t>上指定 </a:t>
            </a:r>
            <a:r>
              <a:rPr lang="en-US" altLang="zh-CN" dirty="0"/>
              <a:t>name </a:t>
            </a:r>
            <a:r>
              <a:rPr lang="zh-CN" altLang="en-US" dirty="0"/>
              <a:t>的活动的过渡</a:t>
            </a:r>
            <a:r>
              <a:rPr lang="en-US" altLang="zh-CN" dirty="0"/>
              <a:t>(</a:t>
            </a:r>
            <a:r>
              <a:rPr lang="zh-CN" altLang="en-US" dirty="0"/>
              <a:t>如果存在的话</a:t>
            </a:r>
            <a:r>
              <a:rPr lang="en-US" altLang="zh-CN" dirty="0"/>
              <a:t>)</a:t>
            </a:r>
            <a:r>
              <a:rPr lang="zh-CN" altLang="en-US" dirty="0"/>
              <a:t>。如果没有指定 </a:t>
            </a:r>
            <a:r>
              <a:rPr lang="en-US" altLang="zh-CN" dirty="0"/>
              <a:t>name </a:t>
            </a:r>
            <a:r>
              <a:rPr lang="zh-CN" altLang="en-US" dirty="0"/>
              <a:t>则使用 </a:t>
            </a:r>
            <a:r>
              <a:rPr lang="en-US" altLang="zh-CN" dirty="0"/>
              <a:t>null</a:t>
            </a:r>
            <a:r>
              <a:rPr lang="zh-CN" altLang="en-US" dirty="0"/>
              <a:t>。如果指定的 </a:t>
            </a:r>
            <a:r>
              <a:rPr lang="en-US" altLang="zh-CN" dirty="0"/>
              <a:t>node </a:t>
            </a:r>
            <a:r>
              <a:rPr lang="zh-CN" altLang="en-US" dirty="0"/>
              <a:t>上没有对应的过渡则返回 </a:t>
            </a:r>
            <a:r>
              <a:rPr lang="en-US" altLang="zh-CN" dirty="0"/>
              <a:t>null</a:t>
            </a:r>
            <a:r>
              <a:rPr lang="zh-CN" altLang="en-US" dirty="0"/>
              <a:t>。这个方法在创建循环过渡时很有用，比如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11" y="4234572"/>
            <a:ext cx="6324600" cy="2200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80" y="4234572"/>
            <a:ext cx="4924425" cy="2428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7370" y="6420256"/>
            <a:ext cx="7088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示例： 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://observablehq.com/@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d3/stacked-to-grouped-bars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6987"/>
            <a:ext cx="10515600" cy="4351338"/>
          </a:xfrm>
        </p:spPr>
        <p:txBody>
          <a:bodyPr/>
          <a:lstStyle/>
          <a:p>
            <a:r>
              <a:rPr lang="en-US" altLang="zh-CN" dirty="0"/>
              <a:t>D3 </a:t>
            </a:r>
            <a:r>
              <a:rPr lang="zh-CN" altLang="en-US" dirty="0"/>
              <a:t>的 </a:t>
            </a:r>
            <a:r>
              <a:rPr lang="en-US" altLang="zh-CN" dirty="0"/>
              <a:t>drag behavior </a:t>
            </a:r>
            <a:r>
              <a:rPr lang="zh-CN" altLang="en-US" dirty="0"/>
              <a:t>提供了方便灵活并且抽象的拖拽交互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监听拖动事件需要先使用</a:t>
            </a:r>
            <a:r>
              <a:rPr lang="en-US" altLang="zh-CN" dirty="0"/>
              <a:t>d3.drag</a:t>
            </a:r>
            <a:r>
              <a:rPr lang="zh-CN" altLang="en-US" dirty="0"/>
              <a:t>模块创建一个拖动事件，然后绑定到特定的元素上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一次拖动事件你可以定义三个阶段的监听函数：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08" y="3137168"/>
            <a:ext cx="6894790" cy="1619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08" y="5391656"/>
            <a:ext cx="5362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Drag </a:t>
            </a:r>
            <a:r>
              <a:rPr lang="zh-CN" altLang="en-US" sz="2400" b="1" dirty="0" smtClean="0">
                <a:latin typeface="+mn-ea"/>
                <a:ea typeface="+mn-ea"/>
              </a:rPr>
              <a:t>示例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6519"/>
            <a:ext cx="10515600" cy="435133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draged</a:t>
            </a:r>
            <a:r>
              <a:rPr lang="zh-CN" altLang="en-US" dirty="0"/>
              <a:t>函数设置</a:t>
            </a:r>
            <a:r>
              <a:rPr lang="en-US" altLang="zh-CN" dirty="0"/>
              <a:t>circle</a:t>
            </a:r>
            <a:r>
              <a:rPr lang="zh-CN" altLang="en-US" dirty="0"/>
              <a:t>元素的</a:t>
            </a:r>
            <a:r>
              <a:rPr lang="en-US" altLang="zh-CN" dirty="0" err="1"/>
              <a:t>cx,cy</a:t>
            </a:r>
            <a:r>
              <a:rPr lang="zh-CN" altLang="en-US" dirty="0"/>
              <a:t>属性实现拖动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鼠标位置通过</a:t>
            </a:r>
            <a:r>
              <a:rPr lang="en-US" altLang="zh-CN" dirty="0"/>
              <a:t>d3.event</a:t>
            </a:r>
            <a:r>
              <a:rPr lang="zh-CN" altLang="en-US" dirty="0"/>
              <a:t>对象访问到，完整的</a:t>
            </a:r>
            <a:r>
              <a:rPr lang="en-US" altLang="zh-CN" dirty="0"/>
              <a:t>d3.event</a:t>
            </a:r>
            <a:r>
              <a:rPr lang="zh-CN" altLang="en-US" dirty="0" smtClean="0"/>
              <a:t>属见右侧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5" y="2402159"/>
            <a:ext cx="7305675" cy="3762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20" y="3455819"/>
            <a:ext cx="5781675" cy="2600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158" y="3255794"/>
            <a:ext cx="752475" cy="200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6206844"/>
            <a:ext cx="7701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示例：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https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://observablehq.com/@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d3/force-directed-graph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</a:rPr>
              <a:t/>
            </a:r>
            <a:b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</a:rPr>
            </a:b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            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6"/>
              </a:rPr>
              <a:t>https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6"/>
              </a:rPr>
              <a:t>://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6"/>
              </a:rPr>
              <a:t>bl.ocks.org/mbostock/ec10387f24c1fad2acac3bc11eb218a5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2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15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实现移动和缩放行为。</a:t>
            </a:r>
            <a:endParaRPr lang="en-US" altLang="zh-CN" dirty="0" smtClean="0"/>
          </a:p>
          <a:p>
            <a:r>
              <a:rPr lang="zh-CN" altLang="en-US" dirty="0" smtClean="0"/>
              <a:t>先用</a:t>
            </a:r>
            <a:r>
              <a:rPr lang="en-US" altLang="zh-CN" dirty="0" smtClean="0"/>
              <a:t>d3.zoom</a:t>
            </a:r>
            <a:r>
              <a:rPr lang="zh-CN" altLang="en-US" dirty="0" smtClean="0"/>
              <a:t>初始化一个</a:t>
            </a:r>
            <a:r>
              <a:rPr lang="en-US" altLang="zh-CN" dirty="0" smtClean="0"/>
              <a:t>zoom</a:t>
            </a:r>
            <a:r>
              <a:rPr lang="zh-CN" altLang="en-US" dirty="0" smtClean="0"/>
              <a:t>，然后用</a:t>
            </a:r>
            <a:r>
              <a:rPr lang="en-US" altLang="zh-CN" dirty="0" err="1" smtClean="0"/>
              <a:t>scaleExtent</a:t>
            </a:r>
            <a:r>
              <a:rPr lang="zh-CN" altLang="en-US" dirty="0" smtClean="0"/>
              <a:t>设置最大和最小缩放比例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监听</a:t>
            </a:r>
            <a:r>
              <a:rPr lang="en-US" altLang="zh-CN" dirty="0" smtClean="0"/>
              <a:t>zoom</a:t>
            </a:r>
            <a:r>
              <a:rPr lang="zh-CN" altLang="en-US" dirty="0" smtClean="0"/>
              <a:t>事件</a:t>
            </a:r>
            <a:r>
              <a:rPr lang="zh-CN" altLang="en-US" dirty="0"/>
              <a:t>需要先使用</a:t>
            </a:r>
            <a:r>
              <a:rPr lang="en-US" altLang="zh-CN" dirty="0" smtClean="0"/>
              <a:t>d3.zoom</a:t>
            </a:r>
            <a:r>
              <a:rPr lang="zh-CN" altLang="en-US" dirty="0" smtClean="0"/>
              <a:t>模块</a:t>
            </a:r>
            <a:r>
              <a:rPr lang="zh-CN" altLang="en-US" dirty="0"/>
              <a:t>创建一</a:t>
            </a:r>
            <a:r>
              <a:rPr lang="zh-CN" altLang="en-US" dirty="0" smtClean="0"/>
              <a:t>个</a:t>
            </a:r>
            <a:r>
              <a:rPr lang="zh-CN" altLang="en-US" dirty="0"/>
              <a:t>缩放</a:t>
            </a:r>
            <a:r>
              <a:rPr lang="zh-CN" altLang="en-US" dirty="0" smtClean="0"/>
              <a:t>事件</a:t>
            </a:r>
            <a:r>
              <a:rPr lang="zh-CN" altLang="en-US" dirty="0"/>
              <a:t>，然后绑定到特定的元素上。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75" y="2811292"/>
            <a:ext cx="7308573" cy="839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75" y="4612724"/>
            <a:ext cx="6611617" cy="14373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46138" y="5879705"/>
            <a:ext cx="7862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563C1"/>
                </a:solidFill>
                <a:latin typeface="Calibri" panose="020F0502020204030204" pitchFamily="34" charset="0"/>
              </a:rPr>
              <a:t>示例：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://observablehq.com/@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d3/zoomable-circle-packing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</a:rPr>
              <a:t/>
            </a:r>
            <a:b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</a:rPr>
            </a:b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            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https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://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bl.ocks.org/mbostock/4015254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6"/>
              </a:rPr>
              <a:t>http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6"/>
              </a:rPr>
              <a:t>://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6"/>
              </a:rPr>
              <a:t>bl.ocks.org/shunpochang/66620bad0e6b201f261c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157"/>
            <a:ext cx="10515600" cy="4351338"/>
          </a:xfrm>
        </p:spPr>
        <p:txBody>
          <a:bodyPr/>
          <a:lstStyle/>
          <a:p>
            <a:r>
              <a:rPr lang="zh-CN" altLang="en-US" dirty="0"/>
              <a:t>刷取交互指在一维或二维空间内使用手势</a:t>
            </a:r>
            <a:r>
              <a:rPr lang="en-US" altLang="zh-CN" dirty="0"/>
              <a:t>,</a:t>
            </a:r>
            <a:r>
              <a:rPr lang="zh-CN" altLang="en-US" dirty="0"/>
              <a:t>比如点击然后拖拽鼠标拾取一块区域范围的操作</a:t>
            </a:r>
            <a:r>
              <a:rPr lang="en-US" altLang="zh-CN" dirty="0"/>
              <a:t>.</a:t>
            </a:r>
            <a:r>
              <a:rPr lang="zh-CN" altLang="en-US" dirty="0"/>
              <a:t>刷取操作经常用来选取一些离散的元素</a:t>
            </a:r>
            <a:r>
              <a:rPr lang="en-US" altLang="zh-CN" dirty="0"/>
              <a:t>,</a:t>
            </a:r>
            <a:r>
              <a:rPr lang="zh-CN" altLang="en-US" dirty="0"/>
              <a:t>比如散点图中的点或者桌面上的文件等等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监听刷取事件</a:t>
            </a:r>
            <a:r>
              <a:rPr lang="zh-CN" altLang="en-US" dirty="0"/>
              <a:t>需要先使用</a:t>
            </a:r>
            <a:r>
              <a:rPr lang="en-US" altLang="zh-CN" dirty="0" smtClean="0"/>
              <a:t>d3.brush</a:t>
            </a:r>
            <a:r>
              <a:rPr lang="zh-CN" altLang="en-US" dirty="0" smtClean="0"/>
              <a:t>模块</a:t>
            </a:r>
            <a:r>
              <a:rPr lang="zh-CN" altLang="en-US" dirty="0"/>
              <a:t>创建一</a:t>
            </a:r>
            <a:r>
              <a:rPr lang="zh-CN" altLang="en-US" dirty="0" smtClean="0"/>
              <a:t>个刷取事件</a:t>
            </a:r>
            <a:r>
              <a:rPr lang="zh-CN" altLang="en-US" dirty="0"/>
              <a:t>，然后绑定到特定的元素上。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02" y="3730963"/>
            <a:ext cx="5486400" cy="2444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0689" y="6033197"/>
            <a:ext cx="8557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563C1"/>
                </a:solidFill>
                <a:latin typeface="Calibri" panose="020F0502020204030204" pitchFamily="34" charset="0"/>
              </a:rPr>
              <a:t>示例：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://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bl.ocks.org/mbostock/34f08d5e11952a80609169b7917d4172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</a:rPr>
              <a:t/>
            </a:r>
            <a:b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</a:rPr>
            </a:b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</a:rPr>
              <a:t>             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</a:t>
            </a:r>
            <a:r>
              <a:rPr lang="en-US" altLang="zh-CN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://</a:t>
            </a:r>
            <a:r>
              <a:rPr lang="en-US" altLang="zh-CN" dirty="0" smtClean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bl.ocks.org/mbostock/6498000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25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折叠与</a:t>
            </a:r>
            <a:r>
              <a:rPr lang="zh-CN" altLang="en-US" dirty="0" smtClean="0"/>
              <a:t>展开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bl.ocks.org/mbostock/1062288</a:t>
            </a:r>
            <a:endParaRPr lang="en-US" altLang="zh-CN" dirty="0" smtClean="0"/>
          </a:p>
          <a:p>
            <a:r>
              <a:rPr lang="zh-CN" altLang="en-US" dirty="0" smtClean="0"/>
              <a:t>焦点</a:t>
            </a:r>
            <a:r>
              <a:rPr lang="zh-CN" altLang="en-US" dirty="0"/>
              <a:t>的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://sunsp.net/demo/BubbleMenu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透明度改变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bl.ocks.org/kerryrodden/7090426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74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488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交互联动</vt:lpstr>
      <vt:lpstr>Transition </vt:lpstr>
      <vt:lpstr>Transition </vt:lpstr>
      <vt:lpstr>Transition </vt:lpstr>
      <vt:lpstr>Drag </vt:lpstr>
      <vt:lpstr>Drag 示例</vt:lpstr>
      <vt:lpstr>Zoom </vt:lpstr>
      <vt:lpstr>Brush</vt:lpstr>
      <vt:lpstr>其他交互</vt:lpstr>
      <vt:lpstr>交互示例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</dc:title>
  <dc:creator>Irene Z</dc:creator>
  <cp:lastModifiedBy>Irene Z</cp:lastModifiedBy>
  <cp:revision>18</cp:revision>
  <dcterms:created xsi:type="dcterms:W3CDTF">2021-04-05T14:11:42Z</dcterms:created>
  <dcterms:modified xsi:type="dcterms:W3CDTF">2021-04-06T13:47:14Z</dcterms:modified>
</cp:coreProperties>
</file>