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9.jpeg" ContentType="image/jpe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2C54369-BAFE-40B9-A714-E3FB5455C63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8DF251-1C78-492A-83A2-7348C27DFB6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164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7/5/20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334AD3-51C8-4B77-90F2-B4FDBD7F6705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  <a:endParaRPr b="0" lang="zh-C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164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编辑母版文本样式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第二级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第三级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第四级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第五级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7/5/20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BD4377-DD37-45E7-A1D9-1AE4D4300893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745640" y="5130720"/>
            <a:ext cx="9143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How does the computer recognize the chess board and play chess by itself?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5520" y="192960"/>
            <a:ext cx="77133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   </a:t>
            </a: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Chess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67080" y="599472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1228320" y="1889280"/>
            <a:ext cx="4276440" cy="2857320"/>
          </a:xfrm>
          <a:prstGeom prst="rect">
            <a:avLst/>
          </a:prstGeom>
          <a:ln>
            <a:noFill/>
          </a:ln>
        </p:spPr>
      </p:pic>
      <p:pic>
        <p:nvPicPr>
          <p:cNvPr id="88" name="Picture 4" descr=""/>
          <p:cNvPicPr/>
          <p:nvPr/>
        </p:nvPicPr>
        <p:blipFill>
          <a:blip r:embed="rId2"/>
          <a:stretch/>
        </p:blipFill>
        <p:spPr>
          <a:xfrm>
            <a:off x="6540480" y="1889280"/>
            <a:ext cx="4487040" cy="28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1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Data visualization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3865320" y="1343160"/>
            <a:ext cx="5007960" cy="500796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11248920" y="5994720"/>
            <a:ext cx="10540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What can we do in the future?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Strengthen the intensity  robustness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Strengthen the rotation  robustness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Pieces recognition without prior knowledge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Connection to a chess AI and a robot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6469560" y="3354480"/>
            <a:ext cx="4862880" cy="276444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11248920" y="5994720"/>
            <a:ext cx="10540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 flipH="1">
            <a:off x="443520" y="2396160"/>
            <a:ext cx="11370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6" dur="indefinite" restart="never" nodeType="tmRoot">
          <p:childTnLst>
            <p:seq>
              <p:cTn id="1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Solution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Corner detection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Cell recognition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Chessboard reconstruction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Pieces detection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Recognition of the process of playing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Real-time playing and data visualization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1467080" y="599472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5851800" y="580320"/>
            <a:ext cx="2057040" cy="2095200"/>
          </a:xfrm>
          <a:prstGeom prst="rect">
            <a:avLst/>
          </a:prstGeom>
          <a:ln>
            <a:noFill/>
          </a:ln>
        </p:spPr>
      </p:pic>
      <p:pic>
        <p:nvPicPr>
          <p:cNvPr id="93" name="Picture 2" descr=""/>
          <p:cNvPicPr/>
          <p:nvPr/>
        </p:nvPicPr>
        <p:blipFill>
          <a:blip r:embed="rId2"/>
          <a:stretch/>
        </p:blipFill>
        <p:spPr>
          <a:xfrm>
            <a:off x="7032960" y="2172600"/>
            <a:ext cx="2400120" cy="2095200"/>
          </a:xfrm>
          <a:prstGeom prst="rect">
            <a:avLst/>
          </a:prstGeom>
          <a:ln>
            <a:noFill/>
          </a:ln>
        </p:spPr>
      </p:pic>
      <p:pic>
        <p:nvPicPr>
          <p:cNvPr id="94" name="Picture 4" descr=""/>
          <p:cNvPicPr/>
          <p:nvPr/>
        </p:nvPicPr>
        <p:blipFill>
          <a:blip r:embed="rId3"/>
          <a:stretch/>
        </p:blipFill>
        <p:spPr>
          <a:xfrm>
            <a:off x="8766360" y="4037760"/>
            <a:ext cx="285732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Corner detection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144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Median filtering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Corner detection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4991760" y="703440"/>
            <a:ext cx="7093080" cy="53672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11467080" y="599472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Cell recognition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49248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What we know: 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Cells are black and white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How to recognize: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Calculate Haar feature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Point whose Haar feature is larger than the threshold is a intersection point.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01" name="Picture 5" descr=""/>
          <p:cNvPicPr/>
          <p:nvPr/>
        </p:nvPicPr>
        <p:blipFill>
          <a:blip r:embed="rId1"/>
          <a:stretch/>
        </p:blipFill>
        <p:spPr>
          <a:xfrm>
            <a:off x="5292000" y="941400"/>
            <a:ext cx="6788520" cy="513684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11467080" y="599472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1" descr=""/>
          <p:cNvPicPr/>
          <p:nvPr/>
        </p:nvPicPr>
        <p:blipFill>
          <a:blip r:embed="rId2"/>
          <a:stretch/>
        </p:blipFill>
        <p:spPr>
          <a:xfrm>
            <a:off x="4431600" y="3736440"/>
            <a:ext cx="571320" cy="6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Chessboard reconstruction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413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Find the upper-left, upper-right, lower-left, lower-right points.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Other points are the linear combination of these four points.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5123520" y="1579320"/>
            <a:ext cx="6801840" cy="432828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11467080" y="599472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Pieces detection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4301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Calculate the difference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of the largest and 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smallest intensity in a 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single cell.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The cell with a big difference is a cell with a piece on it.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1467080" y="599472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4919760" y="651240"/>
            <a:ext cx="7124040" cy="5343120"/>
          </a:xfrm>
          <a:prstGeom prst="rect">
            <a:avLst/>
          </a:prstGeom>
          <a:ln>
            <a:noFill/>
          </a:ln>
        </p:spPr>
      </p:pic>
      <p:pic>
        <p:nvPicPr>
          <p:cNvPr id="112" name="Picture 5" descr=""/>
          <p:cNvPicPr/>
          <p:nvPr/>
        </p:nvPicPr>
        <p:blipFill>
          <a:blip r:embed="rId2"/>
          <a:stretch/>
        </p:blipFill>
        <p:spPr>
          <a:xfrm>
            <a:off x="4855680" y="651240"/>
            <a:ext cx="7336080" cy="5345280"/>
          </a:xfrm>
          <a:prstGeom prst="rect">
            <a:avLst/>
          </a:prstGeom>
          <a:ln>
            <a:noFill/>
          </a:ln>
        </p:spPr>
      </p:pic>
      <p:pic>
        <p:nvPicPr>
          <p:cNvPr id="113" name="Picture 6" descr=""/>
          <p:cNvPicPr/>
          <p:nvPr/>
        </p:nvPicPr>
        <p:blipFill>
          <a:blip r:embed="rId3"/>
          <a:stretch/>
        </p:blipFill>
        <p:spPr>
          <a:xfrm>
            <a:off x="6089760" y="938880"/>
            <a:ext cx="5533560" cy="50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Recognition of the process of playing(1)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1467080" y="599472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6735240" y="1551960"/>
            <a:ext cx="4345920" cy="433152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831240" y="2202840"/>
            <a:ext cx="47102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What we know: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The initial state of a game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Recognition of the process of playing(2)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55069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Compare two state matrices.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Then we know what happen: 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move or attack.</a:t>
            </a: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7635600" y="1756440"/>
            <a:ext cx="4029480" cy="437652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1467080" y="599472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Real-time playing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23" name="Picture 4" descr=""/>
          <p:cNvPicPr/>
          <p:nvPr/>
        </p:nvPicPr>
        <p:blipFill>
          <a:blip r:embed="rId1"/>
          <a:stretch/>
        </p:blipFill>
        <p:spPr>
          <a:xfrm>
            <a:off x="2877120" y="1645920"/>
            <a:ext cx="4986720" cy="480708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11248920" y="5994720"/>
            <a:ext cx="10540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>
                <p:childTnLst>
                  <p:par>
                    <p:cTn id="97" fill="freeze">
                      <p:stCondLst>
                        <p:cond delay="indefinite"/>
                      </p:stCondLst>
                      <p:childTnLst>
                        <p:par>
                          <p:cTn id="98" fill="freeze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</TotalTime>
  <Application>LibreOffice/5.1.6.2$Linux_X86_64 LibreOffice_project/10m0$Build-2</Application>
  <Words>226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2016-09-26T15:22:15Z</dcterms:created>
  <dc:creator>Yimo Chen</dc:creator>
  <dc:description/>
  <dc:language>en-US</dc:language>
  <cp:lastModifiedBy/>
  <dcterms:modified xsi:type="dcterms:W3CDTF">2020-07-05T22:03:49Z</dcterms:modified>
  <cp:revision>326</cp:revision>
  <dc:subject/>
  <dc:title>行业背景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