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EC7-4D01-AB8C-515C-B44F36B41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6C3AC-4F34-D53A-EE09-3A4B64EC5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60DB5-7C97-79DE-6371-7F48B66A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2749-47EB-43D5-9A56-EED4444255D7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0B5D-0519-6D59-873F-33C79678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A58D-AFD8-5B3B-B575-7BF0FC4E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9CB-5F23-42D7-AEE9-E8C16065A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5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B756-614A-A384-B029-44738B0B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55FC4-08D4-7752-528B-2FFDD0BC2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2550-5F4D-6251-7841-D355B38E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2749-47EB-43D5-9A56-EED4444255D7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CE238-8503-4C14-F8D5-0FDE0C04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12665-D7DE-7D71-FE2C-91E87366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9CB-5F23-42D7-AEE9-E8C16065A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7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54EDF-77D8-C7BD-D2A3-E45E3C022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2CB9E-CA21-C713-BCA4-92DC0BA6E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31CB-B552-48F3-6852-E13E1BDE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2749-47EB-43D5-9A56-EED4444255D7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EF76-08F1-9B8C-5927-8001A4AF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523C-A385-3F48-7C95-97C5C445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9CB-5F23-42D7-AEE9-E8C16065A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E402-E5D6-39DA-E725-F610A0BD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BF26-F6DB-F4AA-B968-F935131B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9C25D-9EB2-ABCC-9ABB-DDC2D9D6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2749-47EB-43D5-9A56-EED4444255D7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7EA4-C701-37C6-456B-391EADFD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79AD-14E2-70F8-D17B-25258546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9CB-5F23-42D7-AEE9-E8C16065A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4F73-2898-990F-0976-8EFD3744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3AAF7-BA5B-E58E-4012-D701C5A9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3334-2CE1-B177-D546-5BA43CD5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2749-47EB-43D5-9A56-EED4444255D7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68651-DE53-1B3F-2474-D3030339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0273-D5EF-CD89-5335-764ED10A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9CB-5F23-42D7-AEE9-E8C16065A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4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09A5-450A-42FD-7878-9A2E8C21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86D5-9BBC-5C72-3EAC-FE96C5C5C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9E626-319A-3948-8C49-82587296A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0F8BB-1768-C485-1625-19157C6D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2749-47EB-43D5-9A56-EED4444255D7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ADF21-4D6E-53DA-88A0-42E870D0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30576-5475-BBA8-56CF-F4F34E15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9CB-5F23-42D7-AEE9-E8C16065A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5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DC0B-4632-91EF-A6A7-2A877F49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72C77-E57A-DC31-271D-C0F6A98A2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CF4C1-8E44-2D7E-7AC3-54956C848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F36A0-1FCA-90CC-598D-C90158AB6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B459-8414-5B3A-29BF-CE7C21B1A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A8FF5-EC06-F802-E9B1-C27BCE6B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2749-47EB-43D5-9A56-EED4444255D7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387CE-011B-9787-05A4-709D2165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13F76-A718-2509-6E99-586C1C45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9CB-5F23-42D7-AEE9-E8C16065A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8519-4C95-EB6C-AB41-23DE1ECB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A32AD-30A7-B3C8-CCDE-26C2F49C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2749-47EB-43D5-9A56-EED4444255D7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6534E-9D78-C14E-C22D-D8356F65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AA9BB-E9F0-F61F-DD4E-DD10455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9CB-5F23-42D7-AEE9-E8C16065A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234C4-DF4D-D674-92BE-A6A1BA76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2749-47EB-43D5-9A56-EED4444255D7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CA866-B30E-84D5-4F26-88675170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69FF3-EC49-934C-33FF-19DB087B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9CB-5F23-42D7-AEE9-E8C16065A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44FB-92AD-1D68-4203-882B4158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A303-AA29-40C6-60B8-8CE9B2285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D7C50-201A-817E-D0AD-23E6D7F04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5FD41-FA62-9564-B128-78ADB6DA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2749-47EB-43D5-9A56-EED4444255D7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75092-A5A9-588F-27B4-778093D6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F2B1-86A1-01A9-10DB-03D4A600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9CB-5F23-42D7-AEE9-E8C16065A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8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5AC5-535D-A8E6-7E1A-FBD84714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20584-104E-3393-376A-3A3D97FE8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7841A-7520-D31E-6FE3-F19BB415B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BB1E5-F59C-C282-0BA1-CF544D0B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2749-47EB-43D5-9A56-EED4444255D7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10D9-268C-AA66-F157-817594A7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E16AF-AF12-E73B-893F-94D636F2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9CB-5F23-42D7-AEE9-E8C16065A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FE51C-D895-C477-77F4-815462F5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486E0-1765-0F09-8E8A-0AFBF323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062BE-2A6E-FFC0-FEA2-BC1944434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92749-47EB-43D5-9A56-EED4444255D7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F3DB-A373-1076-5836-F63791EB0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145A3-F8BF-6A9F-B214-ECC410045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A79CB-5F23-42D7-AEE9-E8C16065A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5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artoon of a child&#10;&#10;Description automatically generated">
            <a:extLst>
              <a:ext uri="{FF2B5EF4-FFF2-40B4-BE49-F238E27FC236}">
                <a16:creationId xmlns:a16="http://schemas.microsoft.com/office/drawing/2014/main" id="{ACE5250E-417C-3F91-D5B3-D5DAECE10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8145" l="15039" r="82813">
                        <a14:foregroundMark x1="47266" y1="8887" x2="52246" y2="8789"/>
                        <a14:foregroundMark x1="20215" y1="59375" x2="20313" y2="80176"/>
                        <a14:foregroundMark x1="20313" y1="80176" x2="22852" y2="47363"/>
                        <a14:foregroundMark x1="22852" y1="47363" x2="18945" y2="79492"/>
                        <a14:foregroundMark x1="18945" y1="79492" x2="19238" y2="79688"/>
                        <a14:foregroundMark x1="34766" y1="88086" x2="42969" y2="87109"/>
                        <a14:foregroundMark x1="42969" y1="87109" x2="69043" y2="92969"/>
                        <a14:foregroundMark x1="69043" y1="92969" x2="69141" y2="96289"/>
                        <a14:foregroundMark x1="77832" y1="75391" x2="70020" y2="82129"/>
                        <a14:foregroundMark x1="70020" y1="82129" x2="75195" y2="75781"/>
                        <a14:foregroundMark x1="75195" y1="75781" x2="71191" y2="87793"/>
                        <a14:foregroundMark x1="71191" y1="87793" x2="76270" y2="86523"/>
                        <a14:foregroundMark x1="36230" y1="88867" x2="36230" y2="88867"/>
                        <a14:foregroundMark x1="35449" y1="87500" x2="27930" y2="95508"/>
                        <a14:foregroundMark x1="27930" y1="95508" x2="41699" y2="97656"/>
                        <a14:foregroundMark x1="41699" y1="97656" x2="60840" y2="90039"/>
                        <a14:foregroundMark x1="60840" y1="90039" x2="39746" y2="84375"/>
                        <a14:foregroundMark x1="39746" y1="84375" x2="31055" y2="90137"/>
                        <a14:foregroundMark x1="80371" y1="53516" x2="82813" y2="81934"/>
                        <a14:foregroundMark x1="65039" y1="83984" x2="65918" y2="97852"/>
                        <a14:foregroundMark x1="65918" y1="97852" x2="57910" y2="98242"/>
                        <a14:foregroundMark x1="15039" y1="73828" x2="15332" y2="77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3136" r="13236" b="586"/>
          <a:stretch/>
        </p:blipFill>
        <p:spPr>
          <a:xfrm>
            <a:off x="253262" y="897597"/>
            <a:ext cx="3763566" cy="4918033"/>
          </a:xfrm>
          <a:custGeom>
            <a:avLst/>
            <a:gdLst>
              <a:gd name="connsiteX0" fmla="*/ 2367247 w 4734494"/>
              <a:gd name="connsiteY0" fmla="*/ 0 h 6186792"/>
              <a:gd name="connsiteX1" fmla="*/ 4714228 w 4734494"/>
              <a:gd name="connsiteY1" fmla="*/ 1125709 h 6186792"/>
              <a:gd name="connsiteX2" fmla="*/ 4734494 w 4734494"/>
              <a:gd name="connsiteY2" fmla="*/ 1153273 h 6186792"/>
              <a:gd name="connsiteX3" fmla="*/ 4734494 w 4734494"/>
              <a:gd name="connsiteY3" fmla="*/ 5033519 h 6186792"/>
              <a:gd name="connsiteX4" fmla="*/ 4714228 w 4734494"/>
              <a:gd name="connsiteY4" fmla="*/ 5061083 h 6186792"/>
              <a:gd name="connsiteX5" fmla="*/ 2367247 w 4734494"/>
              <a:gd name="connsiteY5" fmla="*/ 6186792 h 6186792"/>
              <a:gd name="connsiteX6" fmla="*/ 20266 w 4734494"/>
              <a:gd name="connsiteY6" fmla="*/ 5061083 h 6186792"/>
              <a:gd name="connsiteX7" fmla="*/ 0 w 4734494"/>
              <a:gd name="connsiteY7" fmla="*/ 5033519 h 6186792"/>
              <a:gd name="connsiteX8" fmla="*/ 0 w 4734494"/>
              <a:gd name="connsiteY8" fmla="*/ 1153273 h 6186792"/>
              <a:gd name="connsiteX9" fmla="*/ 20266 w 4734494"/>
              <a:gd name="connsiteY9" fmla="*/ 1125709 h 6186792"/>
              <a:gd name="connsiteX10" fmla="*/ 2367247 w 4734494"/>
              <a:gd name="connsiteY10" fmla="*/ 0 h 618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4494" h="6186792">
                <a:moveTo>
                  <a:pt x="2367247" y="0"/>
                </a:moveTo>
                <a:cubicBezTo>
                  <a:pt x="3312125" y="0"/>
                  <a:pt x="4156369" y="438211"/>
                  <a:pt x="4714228" y="1125709"/>
                </a:cubicBezTo>
                <a:lnTo>
                  <a:pt x="4734494" y="1153273"/>
                </a:lnTo>
                <a:lnTo>
                  <a:pt x="4734494" y="5033519"/>
                </a:lnTo>
                <a:lnTo>
                  <a:pt x="4714228" y="5061083"/>
                </a:lnTo>
                <a:cubicBezTo>
                  <a:pt x="4156369" y="5748582"/>
                  <a:pt x="3312125" y="6186792"/>
                  <a:pt x="2367247" y="6186792"/>
                </a:cubicBezTo>
                <a:cubicBezTo>
                  <a:pt x="1422370" y="6186792"/>
                  <a:pt x="578125" y="5748582"/>
                  <a:pt x="20266" y="5061083"/>
                </a:cubicBezTo>
                <a:lnTo>
                  <a:pt x="0" y="5033519"/>
                </a:lnTo>
                <a:lnTo>
                  <a:pt x="0" y="1153273"/>
                </a:lnTo>
                <a:lnTo>
                  <a:pt x="20266" y="1125709"/>
                </a:lnTo>
                <a:cubicBezTo>
                  <a:pt x="578125" y="438211"/>
                  <a:pt x="1422370" y="0"/>
                  <a:pt x="2367247" y="0"/>
                </a:cubicBezTo>
                <a:close/>
              </a:path>
            </a:pathLst>
          </a:custGeom>
        </p:spPr>
      </p:pic>
      <p:pic>
        <p:nvPicPr>
          <p:cNvPr id="15" name="Picture 14" descr="A cartoon of a child&#10;&#10;Description automatically generated">
            <a:extLst>
              <a:ext uri="{FF2B5EF4-FFF2-40B4-BE49-F238E27FC236}">
                <a16:creationId xmlns:a16="http://schemas.microsoft.com/office/drawing/2014/main" id="{3BD0EECA-B633-DA58-39EE-5F4FE53A4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t="5953" r="20954" b="7754"/>
          <a:stretch/>
        </p:blipFill>
        <p:spPr>
          <a:xfrm>
            <a:off x="8615111" y="897597"/>
            <a:ext cx="3323627" cy="4918033"/>
          </a:xfrm>
          <a:custGeom>
            <a:avLst/>
            <a:gdLst>
              <a:gd name="connsiteX0" fmla="*/ 2090530 w 4181060"/>
              <a:gd name="connsiteY0" fmla="*/ 0 h 6186792"/>
              <a:gd name="connsiteX1" fmla="*/ 4025216 w 4181060"/>
              <a:gd name="connsiteY1" fmla="*/ 706382 h 6186792"/>
              <a:gd name="connsiteX2" fmla="*/ 4181060 w 4181060"/>
              <a:gd name="connsiteY2" fmla="*/ 850438 h 6186792"/>
              <a:gd name="connsiteX3" fmla="*/ 4181060 w 4181060"/>
              <a:gd name="connsiteY3" fmla="*/ 5336354 h 6186792"/>
              <a:gd name="connsiteX4" fmla="*/ 4025216 w 4181060"/>
              <a:gd name="connsiteY4" fmla="*/ 5480411 h 6186792"/>
              <a:gd name="connsiteX5" fmla="*/ 2090530 w 4181060"/>
              <a:gd name="connsiteY5" fmla="*/ 6186792 h 6186792"/>
              <a:gd name="connsiteX6" fmla="*/ 155844 w 4181060"/>
              <a:gd name="connsiteY6" fmla="*/ 5480411 h 6186792"/>
              <a:gd name="connsiteX7" fmla="*/ 0 w 4181060"/>
              <a:gd name="connsiteY7" fmla="*/ 5336354 h 6186792"/>
              <a:gd name="connsiteX8" fmla="*/ 0 w 4181060"/>
              <a:gd name="connsiteY8" fmla="*/ 850438 h 6186792"/>
              <a:gd name="connsiteX9" fmla="*/ 155844 w 4181060"/>
              <a:gd name="connsiteY9" fmla="*/ 706382 h 6186792"/>
              <a:gd name="connsiteX10" fmla="*/ 2090530 w 4181060"/>
              <a:gd name="connsiteY10" fmla="*/ 0 h 618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1060" h="6186792">
                <a:moveTo>
                  <a:pt x="2090530" y="0"/>
                </a:moveTo>
                <a:cubicBezTo>
                  <a:pt x="2825435" y="0"/>
                  <a:pt x="3499463" y="265090"/>
                  <a:pt x="4025216" y="706382"/>
                </a:cubicBezTo>
                <a:lnTo>
                  <a:pt x="4181060" y="850438"/>
                </a:lnTo>
                <a:lnTo>
                  <a:pt x="4181060" y="5336354"/>
                </a:lnTo>
                <a:lnTo>
                  <a:pt x="4025216" y="5480411"/>
                </a:lnTo>
                <a:cubicBezTo>
                  <a:pt x="3499463" y="5921702"/>
                  <a:pt x="2825435" y="6186792"/>
                  <a:pt x="2090530" y="6186792"/>
                </a:cubicBezTo>
                <a:cubicBezTo>
                  <a:pt x="1355626" y="6186792"/>
                  <a:pt x="681598" y="5921702"/>
                  <a:pt x="155844" y="5480411"/>
                </a:cubicBezTo>
                <a:lnTo>
                  <a:pt x="0" y="5336354"/>
                </a:lnTo>
                <a:lnTo>
                  <a:pt x="0" y="850438"/>
                </a:lnTo>
                <a:lnTo>
                  <a:pt x="155844" y="706382"/>
                </a:lnTo>
                <a:cubicBezTo>
                  <a:pt x="681598" y="265090"/>
                  <a:pt x="1355626" y="0"/>
                  <a:pt x="2090530" y="0"/>
                </a:cubicBezTo>
                <a:close/>
              </a:path>
            </a:pathLst>
          </a:cu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F47BF6-3001-5D2A-9EA9-D83E1F90A10A}"/>
              </a:ext>
            </a:extLst>
          </p:cNvPr>
          <p:cNvGrpSpPr/>
          <p:nvPr/>
        </p:nvGrpSpPr>
        <p:grpSpPr>
          <a:xfrm>
            <a:off x="4614597" y="897596"/>
            <a:ext cx="3402745" cy="4918033"/>
            <a:chOff x="3955705" y="395186"/>
            <a:chExt cx="4280589" cy="6186792"/>
          </a:xfrm>
        </p:grpSpPr>
        <p:pic>
          <p:nvPicPr>
            <p:cNvPr id="5" name="Picture 4" descr="A cartoon of a person&#10;&#10;Description automatically generated">
              <a:extLst>
                <a:ext uri="{FF2B5EF4-FFF2-40B4-BE49-F238E27FC236}">
                  <a16:creationId xmlns:a16="http://schemas.microsoft.com/office/drawing/2014/main" id="{B8EB6ECD-1911-6CB5-1883-87BAF1F73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430" l="24121" r="77344">
                          <a14:foregroundMark x1="41797" y1="21484" x2="41797" y2="21484"/>
                          <a14:foregroundMark x1="38281" y1="22852" x2="53125" y2="23047"/>
                          <a14:foregroundMark x1="53125" y1="23047" x2="39355" y2="22559"/>
                          <a14:foregroundMark x1="39355" y1="22559" x2="35840" y2="23926"/>
                          <a14:foregroundMark x1="50684" y1="16992" x2="75781" y2="40234"/>
                          <a14:foregroundMark x1="75781" y1="40234" x2="75195" y2="48926"/>
                          <a14:foregroundMark x1="75195" y1="48926" x2="67969" y2="60059"/>
                          <a14:foregroundMark x1="77344" y1="41211" x2="77539" y2="49707"/>
                          <a14:foregroundMark x1="77539" y1="49707" x2="76660" y2="51953"/>
                          <a14:foregroundMark x1="34961" y1="24219" x2="23926" y2="43945"/>
                          <a14:foregroundMark x1="23926" y1="43945" x2="24609" y2="53027"/>
                          <a14:foregroundMark x1="24609" y1="53027" x2="32520" y2="63086"/>
                          <a14:foregroundMark x1="32520" y1="63086" x2="40039" y2="64453"/>
                          <a14:foregroundMark x1="33496" y1="80762" x2="44824" y2="88379"/>
                          <a14:foregroundMark x1="66309" y1="82617" x2="56152" y2="89355"/>
                          <a14:foregroundMark x1="56152" y1="89355" x2="56152" y2="89453"/>
                          <a14:foregroundMark x1="35254" y1="76172" x2="42773" y2="89648"/>
                          <a14:foregroundMark x1="42773" y1="89648" x2="34473" y2="87598"/>
                          <a14:foregroundMark x1="34473" y1="87598" x2="34570" y2="78906"/>
                          <a14:foregroundMark x1="34570" y1="78906" x2="46484" y2="87891"/>
                          <a14:foregroundMark x1="46484" y1="87891" x2="63477" y2="90527"/>
                          <a14:foregroundMark x1="63477" y1="90527" x2="71680" y2="84961"/>
                          <a14:foregroundMark x1="71680" y1="84961" x2="62402" y2="83789"/>
                          <a14:foregroundMark x1="62402" y1="83789" x2="57129" y2="86133"/>
                          <a14:foregroundMark x1="24121" y1="86328" x2="25293" y2="892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27" t="7411" r="20589" b="7772"/>
            <a:stretch/>
          </p:blipFill>
          <p:spPr>
            <a:xfrm>
              <a:off x="3955705" y="395186"/>
              <a:ext cx="4280589" cy="6186792"/>
            </a:xfrm>
            <a:custGeom>
              <a:avLst/>
              <a:gdLst>
                <a:gd name="connsiteX0" fmla="*/ 2190883 w 4280589"/>
                <a:gd name="connsiteY0" fmla="*/ 0 h 6186792"/>
                <a:gd name="connsiteX1" fmla="*/ 4125569 w 4280589"/>
                <a:gd name="connsiteY1" fmla="*/ 706382 h 6186792"/>
                <a:gd name="connsiteX2" fmla="*/ 4280589 w 4280589"/>
                <a:gd name="connsiteY2" fmla="*/ 849677 h 6186792"/>
                <a:gd name="connsiteX3" fmla="*/ 4280589 w 4280589"/>
                <a:gd name="connsiteY3" fmla="*/ 5337116 h 6186792"/>
                <a:gd name="connsiteX4" fmla="*/ 4125569 w 4280589"/>
                <a:gd name="connsiteY4" fmla="*/ 5480411 h 6186792"/>
                <a:gd name="connsiteX5" fmla="*/ 2190883 w 4280589"/>
                <a:gd name="connsiteY5" fmla="*/ 6186792 h 6186792"/>
                <a:gd name="connsiteX6" fmla="*/ 40208 w 4280589"/>
                <a:gd name="connsiteY6" fmla="*/ 5280757 h 6186792"/>
                <a:gd name="connsiteX7" fmla="*/ 0 w 4280589"/>
                <a:gd name="connsiteY7" fmla="*/ 5235763 h 6186792"/>
                <a:gd name="connsiteX8" fmla="*/ 0 w 4280589"/>
                <a:gd name="connsiteY8" fmla="*/ 951029 h 6186792"/>
                <a:gd name="connsiteX9" fmla="*/ 40208 w 4280589"/>
                <a:gd name="connsiteY9" fmla="*/ 906035 h 6186792"/>
                <a:gd name="connsiteX10" fmla="*/ 2190883 w 4280589"/>
                <a:gd name="connsiteY10" fmla="*/ 0 h 618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80589" h="6186792">
                  <a:moveTo>
                    <a:pt x="2190883" y="0"/>
                  </a:moveTo>
                  <a:cubicBezTo>
                    <a:pt x="2925788" y="0"/>
                    <a:pt x="3599816" y="265090"/>
                    <a:pt x="4125569" y="706382"/>
                  </a:cubicBezTo>
                  <a:lnTo>
                    <a:pt x="4280589" y="849677"/>
                  </a:lnTo>
                  <a:lnTo>
                    <a:pt x="4280589" y="5337116"/>
                  </a:lnTo>
                  <a:lnTo>
                    <a:pt x="4125569" y="5480411"/>
                  </a:lnTo>
                  <a:cubicBezTo>
                    <a:pt x="3599816" y="5921702"/>
                    <a:pt x="2925788" y="6186792"/>
                    <a:pt x="2190883" y="6186792"/>
                  </a:cubicBezTo>
                  <a:cubicBezTo>
                    <a:pt x="1350992" y="6186792"/>
                    <a:pt x="590614" y="5840552"/>
                    <a:pt x="40208" y="5280757"/>
                  </a:cubicBezTo>
                  <a:lnTo>
                    <a:pt x="0" y="5235763"/>
                  </a:lnTo>
                  <a:lnTo>
                    <a:pt x="0" y="951029"/>
                  </a:lnTo>
                  <a:lnTo>
                    <a:pt x="40208" y="906035"/>
                  </a:lnTo>
                  <a:cubicBezTo>
                    <a:pt x="590614" y="346240"/>
                    <a:pt x="1350992" y="0"/>
                    <a:pt x="2190883" y="0"/>
                  </a:cubicBezTo>
                  <a:close/>
                </a:path>
              </a:pathLst>
            </a:cu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9C988E-563A-BA1C-4FA2-0719CAC183CB}"/>
                </a:ext>
              </a:extLst>
            </p:cNvPr>
            <p:cNvGrpSpPr/>
            <p:nvPr/>
          </p:nvGrpSpPr>
          <p:grpSpPr>
            <a:xfrm>
              <a:off x="5338461" y="3316726"/>
              <a:ext cx="1515085" cy="224547"/>
              <a:chOff x="5499372" y="3377929"/>
              <a:chExt cx="1191844" cy="224547"/>
            </a:xfrm>
            <a:solidFill>
              <a:srgbClr val="2C333D"/>
            </a:solidFill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D6D8615-4B87-D48F-C819-64F186DFABEF}"/>
                  </a:ext>
                </a:extLst>
              </p:cNvPr>
              <p:cNvSpPr/>
              <p:nvPr/>
            </p:nvSpPr>
            <p:spPr>
              <a:xfrm>
                <a:off x="5499372" y="3377929"/>
                <a:ext cx="183411" cy="222926"/>
              </a:xfrm>
              <a:prstGeom prst="ellipse">
                <a:avLst/>
              </a:prstGeom>
              <a:grpFill/>
              <a:ln>
                <a:solidFill>
                  <a:srgbClr val="2C333D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2C9A8C0-97A7-C6F2-75DC-168106BB72C9}"/>
                  </a:ext>
                </a:extLst>
              </p:cNvPr>
              <p:cNvSpPr/>
              <p:nvPr/>
            </p:nvSpPr>
            <p:spPr>
              <a:xfrm>
                <a:off x="6507805" y="3379550"/>
                <a:ext cx="183411" cy="222926"/>
              </a:xfrm>
              <a:prstGeom prst="ellipse">
                <a:avLst/>
              </a:prstGeom>
              <a:grpFill/>
              <a:ln>
                <a:solidFill>
                  <a:srgbClr val="2C333D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34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Joyce Chen (NSB)</dc:creator>
  <cp:lastModifiedBy>Joyce Chen (NSB)</cp:lastModifiedBy>
  <cp:revision>1</cp:revision>
  <dcterms:created xsi:type="dcterms:W3CDTF">2025-01-17T08:59:16Z</dcterms:created>
  <dcterms:modified xsi:type="dcterms:W3CDTF">2025-01-17T09:09:37Z</dcterms:modified>
</cp:coreProperties>
</file>