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EA05F-A113-4F60-9670-DD320FB2148E}" type="datetimeFigureOut">
              <a:rPr lang="fr-FR" smtClean="0"/>
              <a:t>10/12/2013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2FF5E-55DF-4216-AE4E-1BCCEC09C8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0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2FF5E-55DF-4216-AE4E-1BCCEC09C8E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7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59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79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66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7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9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9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7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0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0527" y="4421412"/>
            <a:ext cx="6029337" cy="861420"/>
          </a:xfrm>
        </p:spPr>
        <p:txBody>
          <a:bodyPr/>
          <a:lstStyle/>
          <a:p>
            <a:pPr algn="ctr"/>
            <a:r>
              <a:rPr lang="fr-FR" dirty="0" smtClean="0"/>
              <a:t>CYRIL BASSET  			JEAN-VINCENT LAMBERTI</a:t>
            </a:r>
          </a:p>
          <a:p>
            <a:pPr algn="ctr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39" y="1514332"/>
            <a:ext cx="7640483" cy="2410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7512" y="4142042"/>
            <a:ext cx="655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&amp;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70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Base de </a:t>
            </a:r>
            <a:r>
              <a:rPr lang="fr-FR" dirty="0" err="1" smtClean="0"/>
              <a:t>gameplay</a:t>
            </a:r>
            <a:r>
              <a:rPr lang="fr-FR" dirty="0" smtClean="0"/>
              <a:t> </a:t>
            </a:r>
            <a:r>
              <a:rPr lang="fr-FR" dirty="0" err="1" smtClean="0"/>
              <a:t>Bomberman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Variante au </a:t>
            </a:r>
            <a:r>
              <a:rPr lang="fr-FR" dirty="0" err="1" smtClean="0"/>
              <a:t>gameplay</a:t>
            </a:r>
            <a:r>
              <a:rPr lang="fr-FR" dirty="0" smtClean="0"/>
              <a:t> original</a:t>
            </a:r>
          </a:p>
          <a:p>
            <a:endParaRPr lang="fr-FR" dirty="0"/>
          </a:p>
          <a:p>
            <a:r>
              <a:rPr lang="fr-FR" dirty="0" smtClean="0"/>
              <a:t>Versus en réseau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13" y="1649110"/>
            <a:ext cx="3703695" cy="27748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20042" y="4549612"/>
            <a:ext cx="318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Super </a:t>
            </a:r>
            <a:r>
              <a:rPr lang="fr-FR" sz="1400" dirty="0" err="1" smtClean="0"/>
              <a:t>Bomberman</a:t>
            </a:r>
            <a:r>
              <a:rPr lang="fr-FR" sz="1400" dirty="0" smtClean="0"/>
              <a:t> 2 sur SNES (1994)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6369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8100"/>
            <a:ext cx="8946541" cy="50203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Refonte de la partie réseau</a:t>
            </a:r>
          </a:p>
          <a:p>
            <a:pPr lvl="1"/>
            <a:r>
              <a:rPr lang="fr-FR" dirty="0" smtClean="0"/>
              <a:t>Serveur </a:t>
            </a:r>
            <a:r>
              <a:rPr lang="fr-FR" dirty="0" err="1" smtClean="0"/>
              <a:t>authoritaire</a:t>
            </a:r>
            <a:endParaRPr lang="fr-FR" dirty="0" smtClean="0"/>
          </a:p>
          <a:p>
            <a:pPr lvl="1"/>
            <a:r>
              <a:rPr lang="fr-FR" dirty="0" err="1" smtClean="0"/>
              <a:t>Client/Serveur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Editeur de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Transfert des </a:t>
            </a:r>
            <a:r>
              <a:rPr lang="fr-FR" dirty="0" err="1" smtClean="0"/>
              <a:t>maps</a:t>
            </a:r>
            <a:r>
              <a:rPr lang="fr-FR" dirty="0" smtClean="0"/>
              <a:t> via le réseau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Changement de plan</a:t>
            </a:r>
          </a:p>
          <a:p>
            <a:pPr lvl="1"/>
            <a:r>
              <a:rPr lang="fr-FR" dirty="0" err="1" smtClean="0"/>
              <a:t>Gameplay</a:t>
            </a:r>
            <a:r>
              <a:rPr lang="fr-FR" dirty="0"/>
              <a:t> </a:t>
            </a:r>
            <a:r>
              <a:rPr lang="fr-FR" dirty="0" smtClean="0"/>
              <a:t>« top/down »</a:t>
            </a:r>
          </a:p>
          <a:p>
            <a:pPr lvl="1"/>
            <a:r>
              <a:rPr lang="fr-FR" dirty="0" err="1" smtClean="0"/>
              <a:t>Gameplay</a:t>
            </a:r>
            <a:r>
              <a:rPr lang="fr-FR" dirty="0" smtClean="0"/>
              <a:t> « </a:t>
            </a:r>
            <a:r>
              <a:rPr lang="fr-FR" dirty="0" err="1" smtClean="0"/>
              <a:t>sidecroller</a:t>
            </a:r>
            <a:r>
              <a:rPr lang="fr-FR" dirty="0" smtClean="0"/>
              <a:t> »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1013" t="4162" r="1027" b="2308"/>
          <a:stretch/>
        </p:blipFill>
        <p:spPr>
          <a:xfrm>
            <a:off x="6060402" y="2022360"/>
            <a:ext cx="5526517" cy="30902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500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0" y="2635264"/>
            <a:ext cx="9404723" cy="1400530"/>
          </a:xfrm>
        </p:spPr>
        <p:txBody>
          <a:bodyPr/>
          <a:lstStyle/>
          <a:p>
            <a:pPr algn="ctr"/>
            <a:r>
              <a:rPr lang="fr-FR" sz="5400" dirty="0" smtClean="0"/>
              <a:t>DEMONSTRATION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60888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48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PowerPoint Presentation</vt:lpstr>
      <vt:lpstr>Objectifs</vt:lpstr>
      <vt:lpstr>Réalisation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 kinroux -</dc:creator>
  <cp:lastModifiedBy>- kinroux -</cp:lastModifiedBy>
  <cp:revision>5</cp:revision>
  <dcterms:created xsi:type="dcterms:W3CDTF">2013-12-10T19:46:56Z</dcterms:created>
  <dcterms:modified xsi:type="dcterms:W3CDTF">2013-12-10T20:16:36Z</dcterms:modified>
</cp:coreProperties>
</file>