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AFDD-AC7A-47B8-91AE-53B25FB3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560E2-2752-4FB6-A259-D916A76E7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6E93D-591C-4420-9600-757A625F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369A9-5D96-4AAF-B301-5F4BEB28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1A95F-1E8A-4ADC-8516-898B7225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5671A-E6E5-4975-8CB7-CE1B5A3E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EE148-C8D8-4E98-9772-4CA0B3767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6773B-BA98-457C-86D9-3830D0AA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522C2-90F1-4474-AB72-326F9AF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278E-DC2E-4415-B5CE-C825A64F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4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ACE458-0BB6-431E-A7FA-4E3DD5DC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695AA-6CDC-4D19-8651-072BC6EC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24B02-F4B0-4BAE-B2E1-06C55CE8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79863-030A-4E26-8042-CAB5E3EC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56D29-80DE-4094-B64F-838DC927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2153-4BB3-4479-9D6B-56C2FFE1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681B3-3ED9-46D9-9299-6DA45A44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2E77C-D791-4297-A8DF-17AFAC37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806B1-A80C-48D5-934F-A0C8C35B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E6990-32D5-4DCD-B02F-5B40737C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026DE-5EEB-4614-BC0D-D0341AE1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2308A-A5EF-4E56-8270-5EDE7AF9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1D0F3-3DAB-427C-9BD7-E5B7701C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B050B-C125-4815-912B-8BE212A1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6B928-2FE1-46EC-9575-870F239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9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F0D4E-3F3A-4123-BCD6-25A340BF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C4F30-5834-4FAB-A7F5-C69065F5B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E7A10-8788-4D0A-BFB9-554EE3FFF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A712A-09A4-4E6E-B3C5-2AD9592E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82073-2B7D-4FB9-A25D-169AF4F1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00766-5904-4504-9F4C-7EC0C5E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3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8EC7F-8647-4116-AA4D-8D07F5B0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11B5F-532D-461D-BA5A-D4F588A2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06C47-631B-4C17-AFCD-3C6EDF950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7087DF-25FF-4113-916E-95D32F02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CC901B-3D7F-4EA6-9937-14CF16DC7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A70856-B28F-4F39-AD35-4FC085DD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4E9EFD-5C95-43AA-A7C9-570B5909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3E931B-5198-4042-9BF2-10CD66D0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4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F6877-DF13-4707-9F77-F6FD14E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278138-8028-4C3D-A299-22A99F2A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ADE353-CD3C-4F9B-B504-78FAAF31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087B04-0D3F-4FFF-BDB9-638109D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7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9208-C013-4405-A564-F00B5ED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249CC-CA7F-4FE9-8998-DAF25193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73F6BB-4629-4E2B-88F3-53D67179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C436F-7939-4974-9FB4-CB39E964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C98EB-8ABE-409B-93FB-952BC2BA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FED5C-5618-44FD-8305-61E068822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2D395-43C2-432D-8B60-170CC7C3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AB408-B964-4664-A9D1-B1CF9345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FE545-5C8B-4FB6-A40D-212EA552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13ED7-E44D-4594-92BB-066170AF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73A942-6FC8-48C2-ACEE-12D52879A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588A0-1A79-443F-9D7A-05C038EE1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3EBC1-0BDA-410C-ACD6-53E58046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4A2E3-3F91-4D26-A2DD-8FE00606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41BD0-EF04-4416-B963-A9DC4C7F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2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76CB5-9401-457F-BE4A-298891C0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C835D-5CB5-4640-BB02-181A372A2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8A315-0675-4B08-9F49-258F076A9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8F91-2680-4441-BA9F-9C9CE67172CA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4C8AF-3AE8-43F0-B113-2361967E9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85196-3C5E-4F56-9B22-0249F72DA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EA0C-31D9-459C-B2EE-C5568504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9" Type="http://schemas.openxmlformats.org/officeDocument/2006/relationships/oleObject" Target="../embeddings/oleObject20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2.bin"/><Relationship Id="rId47" Type="http://schemas.openxmlformats.org/officeDocument/2006/relationships/image" Target="../media/image22.wmf"/><Relationship Id="rId50" Type="http://schemas.openxmlformats.org/officeDocument/2006/relationships/image" Target="../media/image23.wmf"/><Relationship Id="rId55" Type="http://schemas.openxmlformats.org/officeDocument/2006/relationships/oleObject" Target="../embeddings/oleObject30.bin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9" Type="http://schemas.openxmlformats.org/officeDocument/2006/relationships/image" Target="../media/image14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oleObject" Target="../embeddings/oleObject19.bin"/><Relationship Id="rId40" Type="http://schemas.openxmlformats.org/officeDocument/2006/relationships/oleObject" Target="../embeddings/oleObject21.bin"/><Relationship Id="rId45" Type="http://schemas.openxmlformats.org/officeDocument/2006/relationships/image" Target="../media/image21.wmf"/><Relationship Id="rId53" Type="http://schemas.openxmlformats.org/officeDocument/2006/relationships/oleObject" Target="../embeddings/oleObject29.bin"/><Relationship Id="rId58" Type="http://schemas.openxmlformats.org/officeDocument/2006/relationships/oleObject" Target="../embeddings/oleObject32.bin"/><Relationship Id="rId5" Type="http://schemas.openxmlformats.org/officeDocument/2006/relationships/image" Target="../media/image2.wmf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7.wmf"/><Relationship Id="rId43" Type="http://schemas.openxmlformats.org/officeDocument/2006/relationships/image" Target="../media/image20.wmf"/><Relationship Id="rId48" Type="http://schemas.openxmlformats.org/officeDocument/2006/relationships/oleObject" Target="../embeddings/oleObject25.bin"/><Relationship Id="rId56" Type="http://schemas.openxmlformats.org/officeDocument/2006/relationships/image" Target="../media/image25.wmf"/><Relationship Id="rId8" Type="http://schemas.openxmlformats.org/officeDocument/2006/relationships/oleObject" Target="../embeddings/oleObject4.bin"/><Relationship Id="rId51" Type="http://schemas.openxmlformats.org/officeDocument/2006/relationships/oleObject" Target="../embeddings/oleObject27.bin"/><Relationship Id="rId3" Type="http://schemas.openxmlformats.org/officeDocument/2006/relationships/image" Target="../media/image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38" Type="http://schemas.openxmlformats.org/officeDocument/2006/relationships/image" Target="../media/image18.wmf"/><Relationship Id="rId46" Type="http://schemas.openxmlformats.org/officeDocument/2006/relationships/oleObject" Target="../embeddings/oleObject24.bin"/><Relationship Id="rId59" Type="http://schemas.openxmlformats.org/officeDocument/2006/relationships/image" Target="../media/image26.wmf"/><Relationship Id="rId20" Type="http://schemas.openxmlformats.org/officeDocument/2006/relationships/oleObject" Target="../embeddings/oleObject10.bin"/><Relationship Id="rId41" Type="http://schemas.openxmlformats.org/officeDocument/2006/relationships/image" Target="../media/image19.wmf"/><Relationship Id="rId54" Type="http://schemas.openxmlformats.org/officeDocument/2006/relationships/image" Target="../media/image24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49" Type="http://schemas.openxmlformats.org/officeDocument/2006/relationships/oleObject" Target="../embeddings/oleObject26.bin"/><Relationship Id="rId57" Type="http://schemas.openxmlformats.org/officeDocument/2006/relationships/oleObject" Target="../embeddings/oleObject31.bin"/><Relationship Id="rId10" Type="http://schemas.openxmlformats.org/officeDocument/2006/relationships/oleObject" Target="../embeddings/oleObject5.bin"/><Relationship Id="rId31" Type="http://schemas.openxmlformats.org/officeDocument/2006/relationships/image" Target="../media/image15.wmf"/><Relationship Id="rId44" Type="http://schemas.openxmlformats.org/officeDocument/2006/relationships/oleObject" Target="../embeddings/oleObject23.bin"/><Relationship Id="rId52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6A6A9EB-9EA2-49F1-A859-AF4800647E6B}"/>
              </a:ext>
            </a:extLst>
          </p:cNvPr>
          <p:cNvGrpSpPr/>
          <p:nvPr/>
        </p:nvGrpSpPr>
        <p:grpSpPr>
          <a:xfrm>
            <a:off x="763483" y="1054498"/>
            <a:ext cx="10665034" cy="4749004"/>
            <a:chOff x="1015655" y="887413"/>
            <a:chExt cx="10665034" cy="474900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FB1B7FC-DCD3-4A23-B21F-D94713F8F1D7}"/>
                </a:ext>
              </a:extLst>
            </p:cNvPr>
            <p:cNvGrpSpPr/>
            <p:nvPr/>
          </p:nvGrpSpPr>
          <p:grpSpPr>
            <a:xfrm>
              <a:off x="1015655" y="2061301"/>
              <a:ext cx="720000" cy="720000"/>
              <a:chOff x="2114550" y="1435894"/>
              <a:chExt cx="720000" cy="720000"/>
            </a:xfrm>
          </p:grpSpPr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25774C44-BAAC-4C00-90E6-9EA97A2766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1" name="对象 10">
                <a:extLst>
                  <a:ext uri="{FF2B5EF4-FFF2-40B4-BE49-F238E27FC236}">
                    <a16:creationId xmlns:a16="http://schemas.microsoft.com/office/drawing/2014/main" id="{EE5E39DC-A7F0-498A-BE8E-6A7D2FA1D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2644018"/>
                  </p:ext>
                </p:extLst>
              </p:nvPr>
            </p:nvGraphicFramePr>
            <p:xfrm>
              <a:off x="2347913" y="1605394"/>
              <a:ext cx="2794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140040" imgH="190800" progId="Equation.AxMath">
                      <p:embed/>
                    </p:oleObj>
                  </mc:Choice>
                  <mc:Fallback>
                    <p:oleObj name="AxMath" r:id="rId2" imgW="140040" imgH="19080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D853DCC5-2D8D-49AE-95B2-8E9070E478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347913" y="1605394"/>
                            <a:ext cx="2794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6D78A62-DCEF-4A20-B3DC-71BB846C6085}"/>
                </a:ext>
              </a:extLst>
            </p:cNvPr>
            <p:cNvGrpSpPr/>
            <p:nvPr/>
          </p:nvGrpSpPr>
          <p:grpSpPr>
            <a:xfrm>
              <a:off x="5025395" y="2061301"/>
              <a:ext cx="720000" cy="720000"/>
              <a:chOff x="2114550" y="1435894"/>
              <a:chExt cx="720000" cy="720000"/>
            </a:xfrm>
          </p:grpSpPr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F867D91B-2D76-4336-A0C8-01B878D76E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4" name="对象 13">
                <a:extLst>
                  <a:ext uri="{FF2B5EF4-FFF2-40B4-BE49-F238E27FC236}">
                    <a16:creationId xmlns:a16="http://schemas.microsoft.com/office/drawing/2014/main" id="{C3C2AB57-868F-47C3-AC53-FA2787A127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1459652"/>
                  </p:ext>
                </p:extLst>
              </p:nvPr>
            </p:nvGraphicFramePr>
            <p:xfrm>
              <a:off x="2359025" y="1604963"/>
              <a:ext cx="25717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" imgW="128520" imgH="190800" progId="Equation.AxMath">
                      <p:embed/>
                    </p:oleObj>
                  </mc:Choice>
                  <mc:Fallback>
                    <p:oleObj name="AxMath" r:id="rId4" imgW="128520" imgH="19080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D853DCC5-2D8D-49AE-95B2-8E9070E478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59025" y="1604963"/>
                            <a:ext cx="25717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0902E76-7CBE-4851-843D-C7AFAC93F795}"/>
                </a:ext>
              </a:extLst>
            </p:cNvPr>
            <p:cNvGrpSpPr/>
            <p:nvPr/>
          </p:nvGrpSpPr>
          <p:grpSpPr>
            <a:xfrm>
              <a:off x="7030265" y="2061301"/>
              <a:ext cx="720000" cy="720000"/>
              <a:chOff x="2114550" y="1435894"/>
              <a:chExt cx="720000" cy="720000"/>
            </a:xfrm>
          </p:grpSpPr>
          <p:sp>
            <p:nvSpPr>
              <p:cNvPr id="16" name="流程图: 接点 15">
                <a:extLst>
                  <a:ext uri="{FF2B5EF4-FFF2-40B4-BE49-F238E27FC236}">
                    <a16:creationId xmlns:a16="http://schemas.microsoft.com/office/drawing/2014/main" id="{67D23BC9-DA2F-44C2-934D-5BBC61D6A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7" name="对象 16">
                <a:extLst>
                  <a:ext uri="{FF2B5EF4-FFF2-40B4-BE49-F238E27FC236}">
                    <a16:creationId xmlns:a16="http://schemas.microsoft.com/office/drawing/2014/main" id="{7BA6D2CF-3294-4E1E-A559-EE936F54BC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9128345"/>
                  </p:ext>
                </p:extLst>
              </p:nvPr>
            </p:nvGraphicFramePr>
            <p:xfrm>
              <a:off x="2357438" y="1604963"/>
              <a:ext cx="2603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30320" imgH="190800" progId="Equation.AxMath">
                      <p:embed/>
                    </p:oleObj>
                  </mc:Choice>
                  <mc:Fallback>
                    <p:oleObj name="AxMath" r:id="rId6" imgW="130320" imgH="19080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D853DCC5-2D8D-49AE-95B2-8E9070E478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357438" y="1604963"/>
                            <a:ext cx="26035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8179548-2493-4308-9A91-A3362B720BE8}"/>
                </a:ext>
              </a:extLst>
            </p:cNvPr>
            <p:cNvGrpSpPr/>
            <p:nvPr/>
          </p:nvGrpSpPr>
          <p:grpSpPr>
            <a:xfrm>
              <a:off x="5031745" y="3602832"/>
              <a:ext cx="720000" cy="720000"/>
              <a:chOff x="2114550" y="1435894"/>
              <a:chExt cx="720000" cy="720000"/>
            </a:xfrm>
          </p:grpSpPr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5C81724F-8327-4627-889A-5688ECF955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1594BDAB-FEF3-4262-ABEB-462802BEFF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4363195"/>
                  </p:ext>
                </p:extLst>
              </p:nvPr>
            </p:nvGraphicFramePr>
            <p:xfrm>
              <a:off x="2355850" y="1604963"/>
              <a:ext cx="2635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132480" imgH="190800" progId="Equation.AxMath">
                      <p:embed/>
                    </p:oleObj>
                  </mc:Choice>
                  <mc:Fallback>
                    <p:oleObj name="AxMath" r:id="rId8" imgW="132480" imgH="19080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D853DCC5-2D8D-49AE-95B2-8E9070E478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355850" y="1604963"/>
                            <a:ext cx="2635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71807C7-9A34-4858-ABF5-C55147E84145}"/>
                </a:ext>
              </a:extLst>
            </p:cNvPr>
            <p:cNvGrpSpPr/>
            <p:nvPr/>
          </p:nvGrpSpPr>
          <p:grpSpPr>
            <a:xfrm>
              <a:off x="7030265" y="3602401"/>
              <a:ext cx="720000" cy="720000"/>
              <a:chOff x="2114550" y="1435894"/>
              <a:chExt cx="720000" cy="720000"/>
            </a:xfrm>
          </p:grpSpPr>
          <p:sp>
            <p:nvSpPr>
              <p:cNvPr id="22" name="流程图: 接点 21">
                <a:extLst>
                  <a:ext uri="{FF2B5EF4-FFF2-40B4-BE49-F238E27FC236}">
                    <a16:creationId xmlns:a16="http://schemas.microsoft.com/office/drawing/2014/main" id="{D792CE21-4DDF-403B-BE04-1C8C244A5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E62B63A5-378E-4B83-B50E-44ECA3B760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1468617"/>
                  </p:ext>
                </p:extLst>
              </p:nvPr>
            </p:nvGraphicFramePr>
            <p:xfrm>
              <a:off x="2359025" y="1604963"/>
              <a:ext cx="25717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" imgW="128520" imgH="190800" progId="Equation.AxMath">
                      <p:embed/>
                    </p:oleObj>
                  </mc:Choice>
                  <mc:Fallback>
                    <p:oleObj name="AxMath" r:id="rId10" imgW="128520" imgH="19080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D853DCC5-2D8D-49AE-95B2-8E9070E478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359025" y="1604963"/>
                            <a:ext cx="25717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8838783-DB87-4974-BEF0-74568ADD9750}"/>
                </a:ext>
              </a:extLst>
            </p:cNvPr>
            <p:cNvGrpSpPr/>
            <p:nvPr/>
          </p:nvGrpSpPr>
          <p:grpSpPr>
            <a:xfrm>
              <a:off x="9035135" y="2060870"/>
              <a:ext cx="720000" cy="720000"/>
              <a:chOff x="2114550" y="1435894"/>
              <a:chExt cx="720000" cy="720000"/>
            </a:xfrm>
          </p:grpSpPr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32CC858F-DF5F-4FB7-9D50-A74E440EE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B12A23A1-90C4-40B3-B1DE-F399C77478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5634642"/>
                  </p:ext>
                </p:extLst>
              </p:nvPr>
            </p:nvGraphicFramePr>
            <p:xfrm>
              <a:off x="2357438" y="1604963"/>
              <a:ext cx="2603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130320" imgH="190800" progId="Equation.AxMath">
                      <p:embed/>
                    </p:oleObj>
                  </mc:Choice>
                  <mc:Fallback>
                    <p:oleObj name="AxMath" r:id="rId12" imgW="130320" imgH="19080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D853DCC5-2D8D-49AE-95B2-8E9070E478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357438" y="1604963"/>
                            <a:ext cx="26035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A21A7C0-9DD3-49AD-8D66-0CEFD36BF165}"/>
                </a:ext>
              </a:extLst>
            </p:cNvPr>
            <p:cNvGrpSpPr/>
            <p:nvPr/>
          </p:nvGrpSpPr>
          <p:grpSpPr>
            <a:xfrm>
              <a:off x="9048198" y="3596412"/>
              <a:ext cx="720000" cy="720000"/>
              <a:chOff x="2114550" y="1435894"/>
              <a:chExt cx="720000" cy="720000"/>
            </a:xfrm>
          </p:grpSpPr>
          <p:sp>
            <p:nvSpPr>
              <p:cNvPr id="28" name="流程图: 接点 27">
                <a:extLst>
                  <a:ext uri="{FF2B5EF4-FFF2-40B4-BE49-F238E27FC236}">
                    <a16:creationId xmlns:a16="http://schemas.microsoft.com/office/drawing/2014/main" id="{86AEA649-8D84-4555-A8B7-8A1F375047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9" name="对象 28">
                <a:extLst>
                  <a:ext uri="{FF2B5EF4-FFF2-40B4-BE49-F238E27FC236}">
                    <a16:creationId xmlns:a16="http://schemas.microsoft.com/office/drawing/2014/main" id="{DBA97419-83AD-4C5D-8AE3-A9034AD240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403784"/>
                  </p:ext>
                </p:extLst>
              </p:nvPr>
            </p:nvGraphicFramePr>
            <p:xfrm>
              <a:off x="2355850" y="1604963"/>
              <a:ext cx="2635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" imgW="131400" imgH="190800" progId="Equation.AxMath">
                      <p:embed/>
                    </p:oleObj>
                  </mc:Choice>
                  <mc:Fallback>
                    <p:oleObj name="AxMath" r:id="rId14" imgW="131400" imgH="19080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D853DCC5-2D8D-49AE-95B2-8E9070E478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355850" y="1604963"/>
                            <a:ext cx="2635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6A8F79B-4A49-44B9-8B95-11C1D0DF9E5A}"/>
                </a:ext>
              </a:extLst>
            </p:cNvPr>
            <p:cNvGrpSpPr/>
            <p:nvPr/>
          </p:nvGrpSpPr>
          <p:grpSpPr>
            <a:xfrm>
              <a:off x="10960689" y="3596412"/>
              <a:ext cx="720000" cy="720000"/>
              <a:chOff x="2114550" y="1435894"/>
              <a:chExt cx="720000" cy="720000"/>
            </a:xfrm>
          </p:grpSpPr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E91AC896-468F-4AD5-AEB6-B01C73C8FB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83D69EA8-011B-451D-B3A0-33C5C6EC18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5398032"/>
                  </p:ext>
                </p:extLst>
              </p:nvPr>
            </p:nvGraphicFramePr>
            <p:xfrm>
              <a:off x="2341563" y="1604963"/>
              <a:ext cx="2921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6" imgW="146160" imgH="190800" progId="Equation.AxMath">
                      <p:embed/>
                    </p:oleObj>
                  </mc:Choice>
                  <mc:Fallback>
                    <p:oleObj name="AxMath" r:id="rId16" imgW="146160" imgH="19080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D853DCC5-2D8D-49AE-95B2-8E9070E478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341563" y="1604963"/>
                            <a:ext cx="2921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D1455C9-BFAF-48AD-AE2F-52A227647E57}"/>
                </a:ext>
              </a:extLst>
            </p:cNvPr>
            <p:cNvGrpSpPr/>
            <p:nvPr/>
          </p:nvGrpSpPr>
          <p:grpSpPr>
            <a:xfrm>
              <a:off x="3020525" y="2061732"/>
              <a:ext cx="720000" cy="720000"/>
              <a:chOff x="2114550" y="1435894"/>
              <a:chExt cx="720000" cy="720000"/>
            </a:xfrm>
          </p:grpSpPr>
          <p:sp>
            <p:nvSpPr>
              <p:cNvPr id="34" name="流程图: 接点 33">
                <a:extLst>
                  <a:ext uri="{FF2B5EF4-FFF2-40B4-BE49-F238E27FC236}">
                    <a16:creationId xmlns:a16="http://schemas.microsoft.com/office/drawing/2014/main" id="{EC4A24F8-3A21-42D7-86C1-A197F82A99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4550" y="1435894"/>
                <a:ext cx="720000" cy="72000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35" name="对象 34">
                <a:extLst>
                  <a:ext uri="{FF2B5EF4-FFF2-40B4-BE49-F238E27FC236}">
                    <a16:creationId xmlns:a16="http://schemas.microsoft.com/office/drawing/2014/main" id="{8017B362-AE92-4D92-BF4A-0E54F8A87A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813245"/>
                  </p:ext>
                </p:extLst>
              </p:nvPr>
            </p:nvGraphicFramePr>
            <p:xfrm>
              <a:off x="2363788" y="1604963"/>
              <a:ext cx="2476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8" imgW="123120" imgH="190800" progId="Equation.AxMath">
                      <p:embed/>
                    </p:oleObj>
                  </mc:Choice>
                  <mc:Fallback>
                    <p:oleObj name="AxMath" r:id="rId18" imgW="123120" imgH="19080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C3C2AB57-868F-47C3-AC53-FA2787A127A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363788" y="1604963"/>
                            <a:ext cx="24765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003F22FD-1DEB-4B0D-BA9B-C50BEEF268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827314"/>
                </p:ext>
              </p:extLst>
            </p:nvPr>
          </p:nvGraphicFramePr>
          <p:xfrm>
            <a:off x="1940163" y="2034779"/>
            <a:ext cx="8572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0" imgW="428400" imgH="189000" progId="Equation.AxMath">
                    <p:embed/>
                  </p:oleObj>
                </mc:Choice>
                <mc:Fallback>
                  <p:oleObj name="AxMath" r:id="rId20" imgW="428400" imgH="1890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940163" y="2034779"/>
                          <a:ext cx="8572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69E206E-70C2-4730-A9E6-0DAA828B27A5}"/>
                </a:ext>
              </a:extLst>
            </p:cNvPr>
            <p:cNvCxnSpPr>
              <a:stCxn id="10" idx="6"/>
              <a:endCxn id="34" idx="2"/>
            </p:cNvCxnSpPr>
            <p:nvPr/>
          </p:nvCxnSpPr>
          <p:spPr>
            <a:xfrm>
              <a:off x="1735655" y="2421301"/>
              <a:ext cx="1284870" cy="4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88624F65-5C72-4F1A-B859-CE6D94BBAB1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73617" y="1918966"/>
              <a:ext cx="12700" cy="509116"/>
            </a:xfrm>
            <a:prstGeom prst="bentConnector3">
              <a:avLst>
                <a:gd name="adj1" fmla="val 319275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CF3619B9-6B46-4470-BAAF-3FA4487FA3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127549"/>
                </p:ext>
              </p:extLst>
            </p:nvPr>
          </p:nvGraphicFramePr>
          <p:xfrm>
            <a:off x="3016250" y="1416050"/>
            <a:ext cx="7556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2" imgW="378360" imgH="189000" progId="Equation.AxMath">
                    <p:embed/>
                  </p:oleObj>
                </mc:Choice>
                <mc:Fallback>
                  <p:oleObj name="AxMath" r:id="rId22" imgW="378360" imgH="189000" progId="Equation.AxMath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003F22FD-1DEB-4B0D-BA9B-C50BEEF268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016250" y="1416050"/>
                          <a:ext cx="7556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422E002-9E32-4681-8B0D-723B8F8591F5}"/>
                </a:ext>
              </a:extLst>
            </p:cNvPr>
            <p:cNvCxnSpPr>
              <a:stCxn id="34" idx="6"/>
              <a:endCxn id="13" idx="2"/>
            </p:cNvCxnSpPr>
            <p:nvPr/>
          </p:nvCxnSpPr>
          <p:spPr>
            <a:xfrm flipV="1">
              <a:off x="3740525" y="2421301"/>
              <a:ext cx="1284870" cy="4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8DB204A6-A61B-4B7A-842E-C68A6A3375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419932"/>
                </p:ext>
              </p:extLst>
            </p:nvPr>
          </p:nvGraphicFramePr>
          <p:xfrm>
            <a:off x="3917950" y="2035175"/>
            <a:ext cx="9207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4" imgW="460080" imgH="189000" progId="Equation.AxMath">
                    <p:embed/>
                  </p:oleObj>
                </mc:Choice>
                <mc:Fallback>
                  <p:oleObj name="AxMath" r:id="rId24" imgW="460080" imgH="189000" progId="Equation.AxMath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003F22FD-1DEB-4B0D-BA9B-C50BEEF268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917950" y="2035175"/>
                          <a:ext cx="9207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E59247F7-0303-4A15-BC51-74D78CA894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810454"/>
                </p:ext>
              </p:extLst>
            </p:nvPr>
          </p:nvGraphicFramePr>
          <p:xfrm>
            <a:off x="6036220" y="1936897"/>
            <a:ext cx="7366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6" imgW="368640" imgH="189000" progId="Equation.AxMath">
                    <p:embed/>
                  </p:oleObj>
                </mc:Choice>
                <mc:Fallback>
                  <p:oleObj name="AxMath" r:id="rId26" imgW="368640" imgH="189000" progId="Equation.AxMath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8DB204A6-A61B-4B7A-842E-C68A6A3375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036220" y="1936897"/>
                          <a:ext cx="7366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9F255742-8E5D-4324-9D1C-1CFDE7FF2524}"/>
                </a:ext>
              </a:extLst>
            </p:cNvPr>
            <p:cNvCxnSpPr>
              <a:stCxn id="16" idx="1"/>
              <a:endCxn id="16" idx="7"/>
            </p:cNvCxnSpPr>
            <p:nvPr/>
          </p:nvCxnSpPr>
          <p:spPr>
            <a:xfrm rot="5400000" flipH="1" flipV="1">
              <a:off x="7390265" y="1912185"/>
              <a:ext cx="12700" cy="509116"/>
            </a:xfrm>
            <a:prstGeom prst="bentConnector3">
              <a:avLst>
                <a:gd name="adj1" fmla="val 319274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F5560084-1BB1-4D45-9595-9744EE6D4E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305425"/>
                </p:ext>
              </p:extLst>
            </p:nvPr>
          </p:nvGraphicFramePr>
          <p:xfrm>
            <a:off x="7044044" y="1133293"/>
            <a:ext cx="7493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8" imgW="375120" imgH="189000" progId="Equation.AxMath">
                    <p:embed/>
                  </p:oleObj>
                </mc:Choice>
                <mc:Fallback>
                  <p:oleObj name="AxMath" r:id="rId28" imgW="375120" imgH="189000" progId="Equation.AxMath">
                    <p:embed/>
                    <p:pic>
                      <p:nvPicPr>
                        <p:cNvPr id="65" name="对象 64">
                          <a:extLst>
                            <a:ext uri="{FF2B5EF4-FFF2-40B4-BE49-F238E27FC236}">
                              <a16:creationId xmlns:a16="http://schemas.microsoft.com/office/drawing/2014/main" id="{E59247F7-0303-4A15-BC51-74D78CA894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044044" y="1133293"/>
                          <a:ext cx="7493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连接符: 曲线 71">
              <a:extLst>
                <a:ext uri="{FF2B5EF4-FFF2-40B4-BE49-F238E27FC236}">
                  <a16:creationId xmlns:a16="http://schemas.microsoft.com/office/drawing/2014/main" id="{F9435D56-FA75-453E-9AAE-4AD6BFAC15D8}"/>
                </a:ext>
              </a:extLst>
            </p:cNvPr>
            <p:cNvCxnSpPr>
              <a:cxnSpLocks/>
            </p:cNvCxnSpPr>
            <p:nvPr/>
          </p:nvCxnSpPr>
          <p:spPr>
            <a:xfrm>
              <a:off x="5745395" y="2328429"/>
              <a:ext cx="1284870" cy="12700"/>
            </a:xfrm>
            <a:prstGeom prst="curvedConnector3">
              <a:avLst>
                <a:gd name="adj1" fmla="val 4666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曲线 80">
              <a:extLst>
                <a:ext uri="{FF2B5EF4-FFF2-40B4-BE49-F238E27FC236}">
                  <a16:creationId xmlns:a16="http://schemas.microsoft.com/office/drawing/2014/main" id="{CE2B3800-03B2-4A90-8FBE-8F1AA0CA7DD0}"/>
                </a:ext>
              </a:extLst>
            </p:cNvPr>
            <p:cNvCxnSpPr>
              <a:cxnSpLocks/>
            </p:cNvCxnSpPr>
            <p:nvPr/>
          </p:nvCxnSpPr>
          <p:spPr>
            <a:xfrm>
              <a:off x="5740632" y="2466541"/>
              <a:ext cx="1284870" cy="12700"/>
            </a:xfrm>
            <a:prstGeom prst="curvedConnector3">
              <a:avLst>
                <a:gd name="adj1" fmla="val 4666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2" name="对象 81">
              <a:extLst>
                <a:ext uri="{FF2B5EF4-FFF2-40B4-BE49-F238E27FC236}">
                  <a16:creationId xmlns:a16="http://schemas.microsoft.com/office/drawing/2014/main" id="{511A71E7-7A95-4588-928A-3E883F4902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711273"/>
                </p:ext>
              </p:extLst>
            </p:nvPr>
          </p:nvGraphicFramePr>
          <p:xfrm>
            <a:off x="5984875" y="2486025"/>
            <a:ext cx="8382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0" imgW="419760" imgH="189000" progId="Equation.AxMath">
                    <p:embed/>
                  </p:oleObj>
                </mc:Choice>
                <mc:Fallback>
                  <p:oleObj name="AxMath" r:id="rId30" imgW="419760" imgH="189000" progId="Equation.AxMath">
                    <p:embed/>
                    <p:pic>
                      <p:nvPicPr>
                        <p:cNvPr id="65" name="对象 64">
                          <a:extLst>
                            <a:ext uri="{FF2B5EF4-FFF2-40B4-BE49-F238E27FC236}">
                              <a16:creationId xmlns:a16="http://schemas.microsoft.com/office/drawing/2014/main" id="{E59247F7-0303-4A15-BC51-74D78CA894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984875" y="2486025"/>
                          <a:ext cx="8382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>
              <a:extLst>
                <a:ext uri="{FF2B5EF4-FFF2-40B4-BE49-F238E27FC236}">
                  <a16:creationId xmlns:a16="http://schemas.microsoft.com/office/drawing/2014/main" id="{3E11E25F-F987-4960-921F-BFD8F346C8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0032062"/>
                </p:ext>
              </p:extLst>
            </p:nvPr>
          </p:nvGraphicFramePr>
          <p:xfrm>
            <a:off x="6967538" y="1406525"/>
            <a:ext cx="8985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2" imgW="450000" imgH="189000" progId="Equation.AxMath">
                    <p:embed/>
                  </p:oleObj>
                </mc:Choice>
                <mc:Fallback>
                  <p:oleObj name="AxMath" r:id="rId32" imgW="450000" imgH="189000" progId="Equation.AxMath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F5560084-1BB1-4D45-9595-9744EE6D4E9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6967538" y="1406525"/>
                          <a:ext cx="89852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E99EC178-A248-42C9-93F8-6492C5A21448}"/>
                </a:ext>
              </a:extLst>
            </p:cNvPr>
            <p:cNvCxnSpPr>
              <a:stCxn id="13" idx="1"/>
              <a:endCxn id="13" idx="7"/>
            </p:cNvCxnSpPr>
            <p:nvPr/>
          </p:nvCxnSpPr>
          <p:spPr>
            <a:xfrm rot="5400000" flipH="1" flipV="1">
              <a:off x="5385395" y="1912185"/>
              <a:ext cx="12700" cy="509116"/>
            </a:xfrm>
            <a:prstGeom prst="bentConnector3">
              <a:avLst>
                <a:gd name="adj1" fmla="val 313650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0" name="对象 89">
              <a:extLst>
                <a:ext uri="{FF2B5EF4-FFF2-40B4-BE49-F238E27FC236}">
                  <a16:creationId xmlns:a16="http://schemas.microsoft.com/office/drawing/2014/main" id="{15AD7F12-6420-4961-AB0F-500F43123C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247578"/>
                </p:ext>
              </p:extLst>
            </p:nvPr>
          </p:nvGraphicFramePr>
          <p:xfrm>
            <a:off x="4986501" y="1139162"/>
            <a:ext cx="7683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4" imgW="384840" imgH="189000" progId="Equation.AxMath">
                    <p:embed/>
                  </p:oleObj>
                </mc:Choice>
                <mc:Fallback>
                  <p:oleObj name="AxMath" r:id="rId34" imgW="384840" imgH="189000" progId="Equation.AxMath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8DB204A6-A61B-4B7A-842E-C68A6A3375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986501" y="1139162"/>
                          <a:ext cx="7683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>
              <a:extLst>
                <a:ext uri="{FF2B5EF4-FFF2-40B4-BE49-F238E27FC236}">
                  <a16:creationId xmlns:a16="http://schemas.microsoft.com/office/drawing/2014/main" id="{E8A793DC-D380-455A-ACD0-23C9B0E8EB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089849"/>
                </p:ext>
              </p:extLst>
            </p:nvPr>
          </p:nvGraphicFramePr>
          <p:xfrm>
            <a:off x="4925020" y="1401365"/>
            <a:ext cx="9207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6" imgW="460080" imgH="189000" progId="Equation.AxMath">
                    <p:embed/>
                  </p:oleObj>
                </mc:Choice>
                <mc:Fallback>
                  <p:oleObj name="AxMath" r:id="rId36" imgW="460080" imgH="189000" progId="Equation.AxMath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8DB204A6-A61B-4B7A-842E-C68A6A3375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925020" y="1401365"/>
                          <a:ext cx="9207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73A6ECE-4777-4F5F-B147-B29B46D68F59}"/>
                </a:ext>
              </a:extLst>
            </p:cNvPr>
            <p:cNvCxnSpPr>
              <a:stCxn id="13" idx="4"/>
              <a:endCxn id="19" idx="0"/>
            </p:cNvCxnSpPr>
            <p:nvPr/>
          </p:nvCxnSpPr>
          <p:spPr>
            <a:xfrm>
              <a:off x="5385395" y="2781301"/>
              <a:ext cx="6350" cy="8215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6" name="对象 95">
              <a:extLst>
                <a:ext uri="{FF2B5EF4-FFF2-40B4-BE49-F238E27FC236}">
                  <a16:creationId xmlns:a16="http://schemas.microsoft.com/office/drawing/2014/main" id="{9C672292-D009-45D2-9F9D-5DA4F8B369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973325"/>
                </p:ext>
              </p:extLst>
            </p:nvPr>
          </p:nvGraphicFramePr>
          <p:xfrm>
            <a:off x="4496395" y="2994624"/>
            <a:ext cx="8572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7" imgW="428400" imgH="189000" progId="Equation.AxMath">
                    <p:embed/>
                  </p:oleObj>
                </mc:Choice>
                <mc:Fallback>
                  <p:oleObj name="AxMath" r:id="rId37" imgW="428400" imgH="189000" progId="Equation.AxMath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003F22FD-1DEB-4B0D-BA9B-C50BEEF268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496395" y="2994624"/>
                          <a:ext cx="8572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ACFDF919-DDF4-4E2A-815E-A3AD0FE717B2}"/>
                </a:ext>
              </a:extLst>
            </p:cNvPr>
            <p:cNvCxnSpPr>
              <a:stCxn id="19" idx="5"/>
              <a:endCxn id="19" idx="3"/>
            </p:cNvCxnSpPr>
            <p:nvPr/>
          </p:nvCxnSpPr>
          <p:spPr>
            <a:xfrm rot="5400000">
              <a:off x="5391745" y="3962832"/>
              <a:ext cx="12700" cy="509116"/>
            </a:xfrm>
            <a:prstGeom prst="bentConnector3">
              <a:avLst>
                <a:gd name="adj1" fmla="val 358649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id="{CD114DA5-5363-49B3-A2E0-8BB0FBC372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0828193"/>
                </p:ext>
              </p:extLst>
            </p:nvPr>
          </p:nvGraphicFramePr>
          <p:xfrm>
            <a:off x="5013920" y="4726423"/>
            <a:ext cx="7556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9" imgW="378360" imgH="189000" progId="Equation.AxMath">
                    <p:embed/>
                  </p:oleObj>
                </mc:Choice>
                <mc:Fallback>
                  <p:oleObj name="AxMath" r:id="rId39" imgW="378360" imgH="189000" progId="Equation.AxMath">
                    <p:embed/>
                    <p:pic>
                      <p:nvPicPr>
                        <p:cNvPr id="57" name="对象 56">
                          <a:extLst>
                            <a:ext uri="{FF2B5EF4-FFF2-40B4-BE49-F238E27FC236}">
                              <a16:creationId xmlns:a16="http://schemas.microsoft.com/office/drawing/2014/main" id="{CF3619B9-6B46-4470-BAAF-3FA4487FA3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13920" y="4726423"/>
                          <a:ext cx="7556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407371E6-4842-4939-8487-1FC75008407D}"/>
                </a:ext>
              </a:extLst>
            </p:cNvPr>
            <p:cNvCxnSpPr>
              <a:stCxn id="19" idx="6"/>
              <a:endCxn id="22" idx="2"/>
            </p:cNvCxnSpPr>
            <p:nvPr/>
          </p:nvCxnSpPr>
          <p:spPr>
            <a:xfrm flipV="1">
              <a:off x="5751745" y="3962401"/>
              <a:ext cx="1278520" cy="4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6" name="对象 105">
              <a:extLst>
                <a:ext uri="{FF2B5EF4-FFF2-40B4-BE49-F238E27FC236}">
                  <a16:creationId xmlns:a16="http://schemas.microsoft.com/office/drawing/2014/main" id="{CDA8ADEE-C6E3-4F54-9045-2CE81FB640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6361999"/>
                </p:ext>
              </p:extLst>
            </p:nvPr>
          </p:nvGraphicFramePr>
          <p:xfrm>
            <a:off x="6002338" y="3616325"/>
            <a:ext cx="8159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0" imgW="408600" imgH="189000" progId="Equation.AxMath">
                    <p:embed/>
                  </p:oleObj>
                </mc:Choice>
                <mc:Fallback>
                  <p:oleObj name="AxMath" r:id="rId40" imgW="408600" imgH="189000" progId="Equation.AxMath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8DB204A6-A61B-4B7A-842E-C68A6A3375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002338" y="3616325"/>
                          <a:ext cx="8159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32F05623-CCF8-45D1-97C6-E3CFFAF045CD}"/>
                </a:ext>
              </a:extLst>
            </p:cNvPr>
            <p:cNvCxnSpPr/>
            <p:nvPr/>
          </p:nvCxnSpPr>
          <p:spPr>
            <a:xfrm rot="5400000">
              <a:off x="7390265" y="3942001"/>
              <a:ext cx="12700" cy="509116"/>
            </a:xfrm>
            <a:prstGeom prst="bentConnector3">
              <a:avLst>
                <a:gd name="adj1" fmla="val 358649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8" name="对象 107">
              <a:extLst>
                <a:ext uri="{FF2B5EF4-FFF2-40B4-BE49-F238E27FC236}">
                  <a16:creationId xmlns:a16="http://schemas.microsoft.com/office/drawing/2014/main" id="{B0ACA95B-0C17-42FF-A442-A3F480A98E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721003"/>
                </p:ext>
              </p:extLst>
            </p:nvPr>
          </p:nvGraphicFramePr>
          <p:xfrm>
            <a:off x="7021513" y="4721225"/>
            <a:ext cx="7366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2" imgW="368640" imgH="189000" progId="Equation.AxMath">
                    <p:embed/>
                  </p:oleObj>
                </mc:Choice>
                <mc:Fallback>
                  <p:oleObj name="AxMath" r:id="rId42" imgW="368640" imgH="189000" progId="Equation.AxMath">
                    <p:embed/>
                    <p:pic>
                      <p:nvPicPr>
                        <p:cNvPr id="103" name="对象 102">
                          <a:extLst>
                            <a:ext uri="{FF2B5EF4-FFF2-40B4-BE49-F238E27FC236}">
                              <a16:creationId xmlns:a16="http://schemas.microsoft.com/office/drawing/2014/main" id="{CD114DA5-5363-49B3-A2E0-8BB0FBC372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7021513" y="4721225"/>
                          <a:ext cx="7366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对象 108">
              <a:extLst>
                <a:ext uri="{FF2B5EF4-FFF2-40B4-BE49-F238E27FC236}">
                  <a16:creationId xmlns:a16="http://schemas.microsoft.com/office/drawing/2014/main" id="{3CDB4A97-8465-48E0-BB3F-9E7800CDA9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834466"/>
                </p:ext>
              </p:extLst>
            </p:nvPr>
          </p:nvGraphicFramePr>
          <p:xfrm>
            <a:off x="6980238" y="4988718"/>
            <a:ext cx="8382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4" imgW="418320" imgH="189000" progId="Equation.AxMath">
                    <p:embed/>
                  </p:oleObj>
                </mc:Choice>
                <mc:Fallback>
                  <p:oleObj name="AxMath" r:id="rId44" imgW="418320" imgH="189000" progId="Equation.AxMath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B0ACA95B-0C17-42FF-A442-A3F480A98E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6980238" y="4988718"/>
                          <a:ext cx="8382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对象 109">
              <a:extLst>
                <a:ext uri="{FF2B5EF4-FFF2-40B4-BE49-F238E27FC236}">
                  <a16:creationId xmlns:a16="http://schemas.microsoft.com/office/drawing/2014/main" id="{03DF234C-D984-477B-9370-D1C49B30E1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855591"/>
                </p:ext>
              </p:extLst>
            </p:nvPr>
          </p:nvGraphicFramePr>
          <p:xfrm>
            <a:off x="7010400" y="5258592"/>
            <a:ext cx="7493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6" imgW="375120" imgH="189000" progId="Equation.AxMath">
                    <p:embed/>
                  </p:oleObj>
                </mc:Choice>
                <mc:Fallback>
                  <p:oleObj name="AxMath" r:id="rId46" imgW="375120" imgH="189000" progId="Equation.AxMath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B0ACA95B-0C17-42FF-A442-A3F480A98E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7010400" y="5258592"/>
                          <a:ext cx="7493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5F386D57-6A2D-4F31-905D-5CC4EF377C6A}"/>
                </a:ext>
              </a:extLst>
            </p:cNvPr>
            <p:cNvCxnSpPr>
              <a:stCxn id="22" idx="1"/>
              <a:endCxn id="13" idx="5"/>
            </p:cNvCxnSpPr>
            <p:nvPr/>
          </p:nvCxnSpPr>
          <p:spPr>
            <a:xfrm flipH="1" flipV="1">
              <a:off x="5639953" y="2675859"/>
              <a:ext cx="1495754" cy="10319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3" name="对象 112">
              <a:extLst>
                <a:ext uri="{FF2B5EF4-FFF2-40B4-BE49-F238E27FC236}">
                  <a16:creationId xmlns:a16="http://schemas.microsoft.com/office/drawing/2014/main" id="{1750CE79-7370-4682-AA6E-ADE6393674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451479"/>
                </p:ext>
              </p:extLst>
            </p:nvPr>
          </p:nvGraphicFramePr>
          <p:xfrm>
            <a:off x="6583669" y="3011704"/>
            <a:ext cx="9207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8" imgW="460080" imgH="189000" progId="Equation.AxMath">
                    <p:embed/>
                  </p:oleObj>
                </mc:Choice>
                <mc:Fallback>
                  <p:oleObj name="AxMath" r:id="rId48" imgW="460080" imgH="189000" progId="Equation.AxMath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8DB204A6-A61B-4B7A-842E-C68A6A3375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583669" y="3011704"/>
                          <a:ext cx="9207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8F1AD7B-DC6D-4A20-BD45-8D7B91888B26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 flipV="1">
              <a:off x="7750265" y="2420870"/>
              <a:ext cx="1284870" cy="4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6" name="对象 115">
              <a:extLst>
                <a:ext uri="{FF2B5EF4-FFF2-40B4-BE49-F238E27FC236}">
                  <a16:creationId xmlns:a16="http://schemas.microsoft.com/office/drawing/2014/main" id="{6FCE4FB9-4FDC-4364-9733-6D7015E8B9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186535"/>
                </p:ext>
              </p:extLst>
            </p:nvPr>
          </p:nvGraphicFramePr>
          <p:xfrm>
            <a:off x="7929563" y="2032000"/>
            <a:ext cx="8572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9" imgW="428760" imgH="189000" progId="Equation.AxMath">
                    <p:embed/>
                  </p:oleObj>
                </mc:Choice>
                <mc:Fallback>
                  <p:oleObj name="AxMath" r:id="rId49" imgW="428760" imgH="189000" progId="Equation.AxMath">
                    <p:embed/>
                    <p:pic>
                      <p:nvPicPr>
                        <p:cNvPr id="113" name="对象 112">
                          <a:extLst>
                            <a:ext uri="{FF2B5EF4-FFF2-40B4-BE49-F238E27FC236}">
                              <a16:creationId xmlns:a16="http://schemas.microsoft.com/office/drawing/2014/main" id="{1750CE79-7370-4682-AA6E-ADE6393674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7929563" y="2032000"/>
                          <a:ext cx="8572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C0CDE9B5-47F3-4B67-A3C2-225FE8C9494E}"/>
                </a:ext>
              </a:extLst>
            </p:cNvPr>
            <p:cNvCxnSpPr/>
            <p:nvPr/>
          </p:nvCxnSpPr>
          <p:spPr>
            <a:xfrm rot="5400000" flipH="1" flipV="1">
              <a:off x="9374497" y="1910449"/>
              <a:ext cx="12700" cy="509116"/>
            </a:xfrm>
            <a:prstGeom prst="bentConnector3">
              <a:avLst>
                <a:gd name="adj1" fmla="val 319274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id="{5BCC383A-CE27-45FF-9843-267A0ABFF5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960364"/>
                </p:ext>
              </p:extLst>
            </p:nvPr>
          </p:nvGraphicFramePr>
          <p:xfrm>
            <a:off x="8958263" y="1409700"/>
            <a:ext cx="8382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1" imgW="419760" imgH="189000" progId="Equation.AxMath">
                    <p:embed/>
                  </p:oleObj>
                </mc:Choice>
                <mc:Fallback>
                  <p:oleObj name="AxMath" r:id="rId51" imgW="419760" imgH="189000" progId="Equation.AxMath">
                    <p:embed/>
                    <p:pic>
                      <p:nvPicPr>
                        <p:cNvPr id="57" name="对象 56">
                          <a:extLst>
                            <a:ext uri="{FF2B5EF4-FFF2-40B4-BE49-F238E27FC236}">
                              <a16:creationId xmlns:a16="http://schemas.microsoft.com/office/drawing/2014/main" id="{CF3619B9-6B46-4470-BAAF-3FA4487FA3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8958263" y="1409700"/>
                          <a:ext cx="8382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118">
              <a:extLst>
                <a:ext uri="{FF2B5EF4-FFF2-40B4-BE49-F238E27FC236}">
                  <a16:creationId xmlns:a16="http://schemas.microsoft.com/office/drawing/2014/main" id="{C1F2F49B-096A-4B9A-94F0-7F23C889D3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3879692"/>
                </p:ext>
              </p:extLst>
            </p:nvPr>
          </p:nvGraphicFramePr>
          <p:xfrm>
            <a:off x="8916988" y="1148760"/>
            <a:ext cx="9207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2" imgW="460080" imgH="189000" progId="Equation.AxMath">
                    <p:embed/>
                  </p:oleObj>
                </mc:Choice>
                <mc:Fallback>
                  <p:oleObj name="AxMath" r:id="rId52" imgW="460080" imgH="189000" progId="Equation.AxMath">
                    <p:embed/>
                    <p:pic>
                      <p:nvPicPr>
                        <p:cNvPr id="91" name="对象 90">
                          <a:extLst>
                            <a:ext uri="{FF2B5EF4-FFF2-40B4-BE49-F238E27FC236}">
                              <a16:creationId xmlns:a16="http://schemas.microsoft.com/office/drawing/2014/main" id="{E8A793DC-D380-455A-ACD0-23C9B0E8EB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916988" y="1148760"/>
                          <a:ext cx="9207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>
              <a:extLst>
                <a:ext uri="{FF2B5EF4-FFF2-40B4-BE49-F238E27FC236}">
                  <a16:creationId xmlns:a16="http://schemas.microsoft.com/office/drawing/2014/main" id="{73343FC1-44F4-4CE9-BF44-6EF176EF0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167002"/>
                </p:ext>
              </p:extLst>
            </p:nvPr>
          </p:nvGraphicFramePr>
          <p:xfrm>
            <a:off x="8951913" y="887413"/>
            <a:ext cx="8509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3" imgW="426240" imgH="189000" progId="Equation.AxMath">
                    <p:embed/>
                  </p:oleObj>
                </mc:Choice>
                <mc:Fallback>
                  <p:oleObj name="AxMath" r:id="rId53" imgW="426240" imgH="189000" progId="Equation.AxMath">
                    <p:embed/>
                    <p:pic>
                      <p:nvPicPr>
                        <p:cNvPr id="119" name="对象 118">
                          <a:extLst>
                            <a:ext uri="{FF2B5EF4-FFF2-40B4-BE49-F238E27FC236}">
                              <a16:creationId xmlns:a16="http://schemas.microsoft.com/office/drawing/2014/main" id="{C1F2F49B-096A-4B9A-94F0-7F23C889D3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8951913" y="887413"/>
                          <a:ext cx="8509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14CEAEC-B45A-4CC7-9A31-2ECAB069D1EC}"/>
                </a:ext>
              </a:extLst>
            </p:cNvPr>
            <p:cNvCxnSpPr>
              <a:stCxn id="25" idx="4"/>
              <a:endCxn id="28" idx="0"/>
            </p:cNvCxnSpPr>
            <p:nvPr/>
          </p:nvCxnSpPr>
          <p:spPr>
            <a:xfrm>
              <a:off x="9395135" y="2780870"/>
              <a:ext cx="13063" cy="8155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3" name="对象 122">
              <a:extLst>
                <a:ext uri="{FF2B5EF4-FFF2-40B4-BE49-F238E27FC236}">
                  <a16:creationId xmlns:a16="http://schemas.microsoft.com/office/drawing/2014/main" id="{BB7221AE-B0D7-4A5A-A04D-26A59FFE25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261140"/>
                </p:ext>
              </p:extLst>
            </p:nvPr>
          </p:nvGraphicFramePr>
          <p:xfrm>
            <a:off x="8432248" y="2958246"/>
            <a:ext cx="8572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5" imgW="428400" imgH="189000" progId="Equation.AxMath">
                    <p:embed/>
                  </p:oleObj>
                </mc:Choice>
                <mc:Fallback>
                  <p:oleObj name="AxMath" r:id="rId55" imgW="428400" imgH="189000" progId="Equation.AxMath">
                    <p:embed/>
                    <p:pic>
                      <p:nvPicPr>
                        <p:cNvPr id="96" name="对象 95">
                          <a:extLst>
                            <a:ext uri="{FF2B5EF4-FFF2-40B4-BE49-F238E27FC236}">
                              <a16:creationId xmlns:a16="http://schemas.microsoft.com/office/drawing/2014/main" id="{9C672292-D009-45D2-9F9D-5DA4F8B3691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8432248" y="2958246"/>
                          <a:ext cx="8572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3918092D-EACC-407C-B98F-86FD06F44154}"/>
                </a:ext>
              </a:extLst>
            </p:cNvPr>
            <p:cNvCxnSpPr/>
            <p:nvPr/>
          </p:nvCxnSpPr>
          <p:spPr>
            <a:xfrm rot="5400000">
              <a:off x="9388786" y="3961244"/>
              <a:ext cx="12700" cy="509116"/>
            </a:xfrm>
            <a:prstGeom prst="bentConnector3">
              <a:avLst>
                <a:gd name="adj1" fmla="val 358649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5" name="对象 124">
              <a:extLst>
                <a:ext uri="{FF2B5EF4-FFF2-40B4-BE49-F238E27FC236}">
                  <a16:creationId xmlns:a16="http://schemas.microsoft.com/office/drawing/2014/main" id="{7816E2B2-6D5B-4B3D-8944-808419AD0F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177949"/>
                </p:ext>
              </p:extLst>
            </p:nvPr>
          </p:nvGraphicFramePr>
          <p:xfrm>
            <a:off x="9040813" y="4718123"/>
            <a:ext cx="7556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7" imgW="378360" imgH="189000" progId="Equation.AxMath">
                    <p:embed/>
                  </p:oleObj>
                </mc:Choice>
                <mc:Fallback>
                  <p:oleObj name="AxMath" r:id="rId57" imgW="378360" imgH="189000" progId="Equation.AxMath">
                    <p:embed/>
                    <p:pic>
                      <p:nvPicPr>
                        <p:cNvPr id="103" name="对象 102">
                          <a:extLst>
                            <a:ext uri="{FF2B5EF4-FFF2-40B4-BE49-F238E27FC236}">
                              <a16:creationId xmlns:a16="http://schemas.microsoft.com/office/drawing/2014/main" id="{CD114DA5-5363-49B3-A2E0-8BB0FBC372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9040813" y="4718123"/>
                          <a:ext cx="7556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D40C923-4F2D-41B3-B5C6-737513B5BA58}"/>
                </a:ext>
              </a:extLst>
            </p:cNvPr>
            <p:cNvCxnSpPr>
              <a:stCxn id="28" idx="6"/>
              <a:endCxn id="31" idx="2"/>
            </p:cNvCxnSpPr>
            <p:nvPr/>
          </p:nvCxnSpPr>
          <p:spPr>
            <a:xfrm>
              <a:off x="9768198" y="3956412"/>
              <a:ext cx="11924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8" name="对象 127">
              <a:extLst>
                <a:ext uri="{FF2B5EF4-FFF2-40B4-BE49-F238E27FC236}">
                  <a16:creationId xmlns:a16="http://schemas.microsoft.com/office/drawing/2014/main" id="{7D443A90-C5B8-470E-BB6A-3949203976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217994"/>
                </p:ext>
              </p:extLst>
            </p:nvPr>
          </p:nvGraphicFramePr>
          <p:xfrm>
            <a:off x="9918700" y="3584575"/>
            <a:ext cx="8921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8" imgW="445680" imgH="189000" progId="Equation.AxMath">
                    <p:embed/>
                  </p:oleObj>
                </mc:Choice>
                <mc:Fallback>
                  <p:oleObj name="AxMath" r:id="rId58" imgW="445680" imgH="189000" progId="Equation.AxMath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8DB204A6-A61B-4B7A-842E-C68A6A3375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9918700" y="3584575"/>
                          <a:ext cx="8921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6834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Equation.AxMath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北辰</dc:creator>
  <cp:lastModifiedBy>北辰</cp:lastModifiedBy>
  <cp:revision>5</cp:revision>
  <dcterms:created xsi:type="dcterms:W3CDTF">2021-05-05T07:02:45Z</dcterms:created>
  <dcterms:modified xsi:type="dcterms:W3CDTF">2021-05-05T08:14:41Z</dcterms:modified>
</cp:coreProperties>
</file>