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B8A78-EE6E-465B-A64D-DF7904F1394C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B89CEBA-8495-4DA6-AFC3-5ACE13A751D9}">
      <dgm:prSet/>
      <dgm:spPr/>
      <dgm:t>
        <a:bodyPr/>
        <a:lstStyle/>
        <a:p>
          <a:r>
            <a:rPr lang="de-DE"/>
            <a:t>Github</a:t>
          </a:r>
          <a:endParaRPr lang="en-US"/>
        </a:p>
      </dgm:t>
    </dgm:pt>
    <dgm:pt modelId="{13AB1B82-4FD2-49B6-A4CD-7563D71BA96E}" type="parTrans" cxnId="{68A77A04-00B8-42BD-A197-AB12F43BD701}">
      <dgm:prSet/>
      <dgm:spPr/>
      <dgm:t>
        <a:bodyPr/>
        <a:lstStyle/>
        <a:p>
          <a:endParaRPr lang="en-US"/>
        </a:p>
      </dgm:t>
    </dgm:pt>
    <dgm:pt modelId="{047E9F64-A26F-41F1-96FD-F82929555CDB}" type="sibTrans" cxnId="{68A77A04-00B8-42BD-A197-AB12F43BD701}">
      <dgm:prSet/>
      <dgm:spPr/>
      <dgm:t>
        <a:bodyPr/>
        <a:lstStyle/>
        <a:p>
          <a:endParaRPr lang="en-US"/>
        </a:p>
      </dgm:t>
    </dgm:pt>
    <dgm:pt modelId="{94786358-D4C7-45C5-A448-A0C7A779D999}">
      <dgm:prSet/>
      <dgm:spPr/>
      <dgm:t>
        <a:bodyPr/>
        <a:lstStyle/>
        <a:p>
          <a:r>
            <a:rPr lang="de-DE"/>
            <a:t>Android Studio (Java)</a:t>
          </a:r>
          <a:endParaRPr lang="en-US"/>
        </a:p>
      </dgm:t>
    </dgm:pt>
    <dgm:pt modelId="{545B9E64-2C60-40A0-B9C0-5B17E74A1E61}" type="parTrans" cxnId="{089037DC-89B6-483C-A4A5-2813688ADB19}">
      <dgm:prSet/>
      <dgm:spPr/>
      <dgm:t>
        <a:bodyPr/>
        <a:lstStyle/>
        <a:p>
          <a:endParaRPr lang="en-US"/>
        </a:p>
      </dgm:t>
    </dgm:pt>
    <dgm:pt modelId="{41C20B4C-3D0A-4CB9-8F31-85C7D70367AE}" type="sibTrans" cxnId="{089037DC-89B6-483C-A4A5-2813688ADB19}">
      <dgm:prSet/>
      <dgm:spPr/>
      <dgm:t>
        <a:bodyPr/>
        <a:lstStyle/>
        <a:p>
          <a:endParaRPr lang="en-US"/>
        </a:p>
      </dgm:t>
    </dgm:pt>
    <dgm:pt modelId="{D742E72A-7F06-4E0E-8053-A8FF41344870}">
      <dgm:prSet/>
      <dgm:spPr/>
      <dgm:t>
        <a:bodyPr/>
        <a:lstStyle/>
        <a:p>
          <a:r>
            <a:rPr lang="de-DE" dirty="0" err="1"/>
            <a:t>Aseprite</a:t>
          </a:r>
          <a:endParaRPr lang="en-US" dirty="0"/>
        </a:p>
      </dgm:t>
    </dgm:pt>
    <dgm:pt modelId="{3826A168-AE88-4640-9F0F-4DEB39C681A1}" type="parTrans" cxnId="{29BC0C82-0289-4A05-9070-2AF8FB85D223}">
      <dgm:prSet/>
      <dgm:spPr/>
      <dgm:t>
        <a:bodyPr/>
        <a:lstStyle/>
        <a:p>
          <a:endParaRPr lang="en-US"/>
        </a:p>
      </dgm:t>
    </dgm:pt>
    <dgm:pt modelId="{B9F177CD-1F85-47D3-8E75-13685F2BB098}" type="sibTrans" cxnId="{29BC0C82-0289-4A05-9070-2AF8FB85D223}">
      <dgm:prSet/>
      <dgm:spPr/>
      <dgm:t>
        <a:bodyPr/>
        <a:lstStyle/>
        <a:p>
          <a:endParaRPr lang="en-US"/>
        </a:p>
      </dgm:t>
    </dgm:pt>
    <dgm:pt modelId="{62314BD6-2299-423C-A581-296C95FC3BED}">
      <dgm:prSet/>
      <dgm:spPr/>
      <dgm:t>
        <a:bodyPr/>
        <a:lstStyle/>
        <a:p>
          <a:r>
            <a:rPr lang="de-DE"/>
            <a:t>SQLite</a:t>
          </a:r>
          <a:endParaRPr lang="en-US"/>
        </a:p>
      </dgm:t>
    </dgm:pt>
    <dgm:pt modelId="{D07BC183-FF97-40EE-8366-A3DA85761C15}" type="parTrans" cxnId="{02683997-F55C-4541-BC17-26BC41827751}">
      <dgm:prSet/>
      <dgm:spPr/>
      <dgm:t>
        <a:bodyPr/>
        <a:lstStyle/>
        <a:p>
          <a:endParaRPr lang="en-US"/>
        </a:p>
      </dgm:t>
    </dgm:pt>
    <dgm:pt modelId="{6644A842-AF4C-496F-B9CE-19030F24447B}" type="sibTrans" cxnId="{02683997-F55C-4541-BC17-26BC41827751}">
      <dgm:prSet/>
      <dgm:spPr/>
      <dgm:t>
        <a:bodyPr/>
        <a:lstStyle/>
        <a:p>
          <a:endParaRPr lang="en-US"/>
        </a:p>
      </dgm:t>
    </dgm:pt>
    <dgm:pt modelId="{A18EA1F9-E747-43B4-883E-ECD2F707AB5B}" type="pres">
      <dgm:prSet presAssocID="{223B8A78-EE6E-465B-A64D-DF7904F139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888F5B-EEDA-452E-9D1B-FA8C74E0ABA5}" type="pres">
      <dgm:prSet presAssocID="{7B89CEBA-8495-4DA6-AFC3-5ACE13A751D9}" presName="hierRoot1" presStyleCnt="0"/>
      <dgm:spPr/>
    </dgm:pt>
    <dgm:pt modelId="{D3BE3932-9ACB-4366-92EE-C3E2E2C72305}" type="pres">
      <dgm:prSet presAssocID="{7B89CEBA-8495-4DA6-AFC3-5ACE13A751D9}" presName="composite" presStyleCnt="0"/>
      <dgm:spPr/>
    </dgm:pt>
    <dgm:pt modelId="{1D3B67DA-88DE-4F50-BEDF-B4853D60951B}" type="pres">
      <dgm:prSet presAssocID="{7B89CEBA-8495-4DA6-AFC3-5ACE13A751D9}" presName="background" presStyleLbl="node0" presStyleIdx="0" presStyleCnt="4"/>
      <dgm:spPr/>
    </dgm:pt>
    <dgm:pt modelId="{0AD01976-09BF-4835-9B66-9AFD0C5F78F3}" type="pres">
      <dgm:prSet presAssocID="{7B89CEBA-8495-4DA6-AFC3-5ACE13A751D9}" presName="text" presStyleLbl="fgAcc0" presStyleIdx="0" presStyleCnt="4">
        <dgm:presLayoutVars>
          <dgm:chPref val="3"/>
        </dgm:presLayoutVars>
      </dgm:prSet>
      <dgm:spPr/>
    </dgm:pt>
    <dgm:pt modelId="{FEE13814-ECC7-41B6-B876-DE2D56A1B0FC}" type="pres">
      <dgm:prSet presAssocID="{7B89CEBA-8495-4DA6-AFC3-5ACE13A751D9}" presName="hierChild2" presStyleCnt="0"/>
      <dgm:spPr/>
    </dgm:pt>
    <dgm:pt modelId="{80ADB3CC-FBB8-4FAA-9350-EDB94844FB1A}" type="pres">
      <dgm:prSet presAssocID="{94786358-D4C7-45C5-A448-A0C7A779D999}" presName="hierRoot1" presStyleCnt="0"/>
      <dgm:spPr/>
    </dgm:pt>
    <dgm:pt modelId="{EF3AAEB4-DC56-4508-9074-B2F6D82B53C4}" type="pres">
      <dgm:prSet presAssocID="{94786358-D4C7-45C5-A448-A0C7A779D999}" presName="composite" presStyleCnt="0"/>
      <dgm:spPr/>
    </dgm:pt>
    <dgm:pt modelId="{3C4A1AF1-CEAE-4421-98B0-9339FC859ED8}" type="pres">
      <dgm:prSet presAssocID="{94786358-D4C7-45C5-A448-A0C7A779D999}" presName="background" presStyleLbl="node0" presStyleIdx="1" presStyleCnt="4"/>
      <dgm:spPr/>
    </dgm:pt>
    <dgm:pt modelId="{D821EA6F-CBD4-445E-AB96-6D54A39A0330}" type="pres">
      <dgm:prSet presAssocID="{94786358-D4C7-45C5-A448-A0C7A779D999}" presName="text" presStyleLbl="fgAcc0" presStyleIdx="1" presStyleCnt="4">
        <dgm:presLayoutVars>
          <dgm:chPref val="3"/>
        </dgm:presLayoutVars>
      </dgm:prSet>
      <dgm:spPr/>
    </dgm:pt>
    <dgm:pt modelId="{811B83CE-6CB3-4BD6-B292-CA0BA0F63B37}" type="pres">
      <dgm:prSet presAssocID="{94786358-D4C7-45C5-A448-A0C7A779D999}" presName="hierChild2" presStyleCnt="0"/>
      <dgm:spPr/>
    </dgm:pt>
    <dgm:pt modelId="{37CFA23D-60CC-41EB-B5F2-5338E1F117C6}" type="pres">
      <dgm:prSet presAssocID="{D742E72A-7F06-4E0E-8053-A8FF41344870}" presName="hierRoot1" presStyleCnt="0"/>
      <dgm:spPr/>
    </dgm:pt>
    <dgm:pt modelId="{39732D9A-727A-4B32-943B-C8B40AD76ED1}" type="pres">
      <dgm:prSet presAssocID="{D742E72A-7F06-4E0E-8053-A8FF41344870}" presName="composite" presStyleCnt="0"/>
      <dgm:spPr/>
    </dgm:pt>
    <dgm:pt modelId="{E9229A38-9296-4D8A-B9F6-AC2F5094E0CB}" type="pres">
      <dgm:prSet presAssocID="{D742E72A-7F06-4E0E-8053-A8FF41344870}" presName="background" presStyleLbl="node0" presStyleIdx="2" presStyleCnt="4"/>
      <dgm:spPr/>
    </dgm:pt>
    <dgm:pt modelId="{B8051FBE-6E2D-4256-87D8-5B50123F6BC3}" type="pres">
      <dgm:prSet presAssocID="{D742E72A-7F06-4E0E-8053-A8FF41344870}" presName="text" presStyleLbl="fgAcc0" presStyleIdx="2" presStyleCnt="4">
        <dgm:presLayoutVars>
          <dgm:chPref val="3"/>
        </dgm:presLayoutVars>
      </dgm:prSet>
      <dgm:spPr/>
    </dgm:pt>
    <dgm:pt modelId="{666097E6-3F3E-4D6D-AC63-DF338A9D411C}" type="pres">
      <dgm:prSet presAssocID="{D742E72A-7F06-4E0E-8053-A8FF41344870}" presName="hierChild2" presStyleCnt="0"/>
      <dgm:spPr/>
    </dgm:pt>
    <dgm:pt modelId="{502D3197-4E4B-4F7E-83F8-82F3933730CB}" type="pres">
      <dgm:prSet presAssocID="{62314BD6-2299-423C-A581-296C95FC3BED}" presName="hierRoot1" presStyleCnt="0"/>
      <dgm:spPr/>
    </dgm:pt>
    <dgm:pt modelId="{8714F09F-3312-44B6-9E69-675C5D72148F}" type="pres">
      <dgm:prSet presAssocID="{62314BD6-2299-423C-A581-296C95FC3BED}" presName="composite" presStyleCnt="0"/>
      <dgm:spPr/>
    </dgm:pt>
    <dgm:pt modelId="{FFC24B7F-035D-4FDF-B121-1E65D50CF05A}" type="pres">
      <dgm:prSet presAssocID="{62314BD6-2299-423C-A581-296C95FC3BED}" presName="background" presStyleLbl="node0" presStyleIdx="3" presStyleCnt="4"/>
      <dgm:spPr/>
    </dgm:pt>
    <dgm:pt modelId="{3E2F00E4-8FDD-4654-A032-03BF4C930DF8}" type="pres">
      <dgm:prSet presAssocID="{62314BD6-2299-423C-A581-296C95FC3BED}" presName="text" presStyleLbl="fgAcc0" presStyleIdx="3" presStyleCnt="4">
        <dgm:presLayoutVars>
          <dgm:chPref val="3"/>
        </dgm:presLayoutVars>
      </dgm:prSet>
      <dgm:spPr/>
    </dgm:pt>
    <dgm:pt modelId="{8AF8CD86-EA59-4242-94DA-22415ACB4DCD}" type="pres">
      <dgm:prSet presAssocID="{62314BD6-2299-423C-A581-296C95FC3BED}" presName="hierChild2" presStyleCnt="0"/>
      <dgm:spPr/>
    </dgm:pt>
  </dgm:ptLst>
  <dgm:cxnLst>
    <dgm:cxn modelId="{68A77A04-00B8-42BD-A197-AB12F43BD701}" srcId="{223B8A78-EE6E-465B-A64D-DF7904F1394C}" destId="{7B89CEBA-8495-4DA6-AFC3-5ACE13A751D9}" srcOrd="0" destOrd="0" parTransId="{13AB1B82-4FD2-49B6-A4CD-7563D71BA96E}" sibTransId="{047E9F64-A26F-41F1-96FD-F82929555CDB}"/>
    <dgm:cxn modelId="{29BC0C82-0289-4A05-9070-2AF8FB85D223}" srcId="{223B8A78-EE6E-465B-A64D-DF7904F1394C}" destId="{D742E72A-7F06-4E0E-8053-A8FF41344870}" srcOrd="2" destOrd="0" parTransId="{3826A168-AE88-4640-9F0F-4DEB39C681A1}" sibTransId="{B9F177CD-1F85-47D3-8E75-13685F2BB098}"/>
    <dgm:cxn modelId="{02683997-F55C-4541-BC17-26BC41827751}" srcId="{223B8A78-EE6E-465B-A64D-DF7904F1394C}" destId="{62314BD6-2299-423C-A581-296C95FC3BED}" srcOrd="3" destOrd="0" parTransId="{D07BC183-FF97-40EE-8366-A3DA85761C15}" sibTransId="{6644A842-AF4C-496F-B9CE-19030F24447B}"/>
    <dgm:cxn modelId="{9516DAAF-EADA-4437-BCB2-6B80182F68C7}" type="presOf" srcId="{7B89CEBA-8495-4DA6-AFC3-5ACE13A751D9}" destId="{0AD01976-09BF-4835-9B66-9AFD0C5F78F3}" srcOrd="0" destOrd="0" presId="urn:microsoft.com/office/officeart/2005/8/layout/hierarchy1"/>
    <dgm:cxn modelId="{116691B1-E8F9-4E17-A506-394B42CCECAB}" type="presOf" srcId="{94786358-D4C7-45C5-A448-A0C7A779D999}" destId="{D821EA6F-CBD4-445E-AB96-6D54A39A0330}" srcOrd="0" destOrd="0" presId="urn:microsoft.com/office/officeart/2005/8/layout/hierarchy1"/>
    <dgm:cxn modelId="{1DB922CE-5933-4562-9B08-180A2AFBDDE6}" type="presOf" srcId="{223B8A78-EE6E-465B-A64D-DF7904F1394C}" destId="{A18EA1F9-E747-43B4-883E-ECD2F707AB5B}" srcOrd="0" destOrd="0" presId="urn:microsoft.com/office/officeart/2005/8/layout/hierarchy1"/>
    <dgm:cxn modelId="{089037DC-89B6-483C-A4A5-2813688ADB19}" srcId="{223B8A78-EE6E-465B-A64D-DF7904F1394C}" destId="{94786358-D4C7-45C5-A448-A0C7A779D999}" srcOrd="1" destOrd="0" parTransId="{545B9E64-2C60-40A0-B9C0-5B17E74A1E61}" sibTransId="{41C20B4C-3D0A-4CB9-8F31-85C7D70367AE}"/>
    <dgm:cxn modelId="{C9D13EDF-6729-42DF-841D-0CFD10CB6E8A}" type="presOf" srcId="{D742E72A-7F06-4E0E-8053-A8FF41344870}" destId="{B8051FBE-6E2D-4256-87D8-5B50123F6BC3}" srcOrd="0" destOrd="0" presId="urn:microsoft.com/office/officeart/2005/8/layout/hierarchy1"/>
    <dgm:cxn modelId="{825964E0-6DFB-42BB-8F42-9BA11F7B5CD7}" type="presOf" srcId="{62314BD6-2299-423C-A581-296C95FC3BED}" destId="{3E2F00E4-8FDD-4654-A032-03BF4C930DF8}" srcOrd="0" destOrd="0" presId="urn:microsoft.com/office/officeart/2005/8/layout/hierarchy1"/>
    <dgm:cxn modelId="{8F8B6BD5-EC07-47BF-A2E1-A0B649379476}" type="presParOf" srcId="{A18EA1F9-E747-43B4-883E-ECD2F707AB5B}" destId="{E0888F5B-EEDA-452E-9D1B-FA8C74E0ABA5}" srcOrd="0" destOrd="0" presId="urn:microsoft.com/office/officeart/2005/8/layout/hierarchy1"/>
    <dgm:cxn modelId="{E4F833FC-74CB-4382-B786-BECFE5E13902}" type="presParOf" srcId="{E0888F5B-EEDA-452E-9D1B-FA8C74E0ABA5}" destId="{D3BE3932-9ACB-4366-92EE-C3E2E2C72305}" srcOrd="0" destOrd="0" presId="urn:microsoft.com/office/officeart/2005/8/layout/hierarchy1"/>
    <dgm:cxn modelId="{3D275ED8-A6F4-4CA4-A3B9-6F15A92B760F}" type="presParOf" srcId="{D3BE3932-9ACB-4366-92EE-C3E2E2C72305}" destId="{1D3B67DA-88DE-4F50-BEDF-B4853D60951B}" srcOrd="0" destOrd="0" presId="urn:microsoft.com/office/officeart/2005/8/layout/hierarchy1"/>
    <dgm:cxn modelId="{61451199-5B06-457C-9C57-B7EDBAD1260A}" type="presParOf" srcId="{D3BE3932-9ACB-4366-92EE-C3E2E2C72305}" destId="{0AD01976-09BF-4835-9B66-9AFD0C5F78F3}" srcOrd="1" destOrd="0" presId="urn:microsoft.com/office/officeart/2005/8/layout/hierarchy1"/>
    <dgm:cxn modelId="{1515CF56-BA93-40E1-8962-5BF3EACB4B4B}" type="presParOf" srcId="{E0888F5B-EEDA-452E-9D1B-FA8C74E0ABA5}" destId="{FEE13814-ECC7-41B6-B876-DE2D56A1B0FC}" srcOrd="1" destOrd="0" presId="urn:microsoft.com/office/officeart/2005/8/layout/hierarchy1"/>
    <dgm:cxn modelId="{277583F6-FF7D-4A20-BE55-B23F4B3E402A}" type="presParOf" srcId="{A18EA1F9-E747-43B4-883E-ECD2F707AB5B}" destId="{80ADB3CC-FBB8-4FAA-9350-EDB94844FB1A}" srcOrd="1" destOrd="0" presId="urn:microsoft.com/office/officeart/2005/8/layout/hierarchy1"/>
    <dgm:cxn modelId="{6142261D-78D7-4611-A3CB-004BB582CB21}" type="presParOf" srcId="{80ADB3CC-FBB8-4FAA-9350-EDB94844FB1A}" destId="{EF3AAEB4-DC56-4508-9074-B2F6D82B53C4}" srcOrd="0" destOrd="0" presId="urn:microsoft.com/office/officeart/2005/8/layout/hierarchy1"/>
    <dgm:cxn modelId="{225830F5-A293-456C-8E95-E619B401A3B3}" type="presParOf" srcId="{EF3AAEB4-DC56-4508-9074-B2F6D82B53C4}" destId="{3C4A1AF1-CEAE-4421-98B0-9339FC859ED8}" srcOrd="0" destOrd="0" presId="urn:microsoft.com/office/officeart/2005/8/layout/hierarchy1"/>
    <dgm:cxn modelId="{E5CFCA02-BFBA-4106-94C8-6CD3FB3F1E17}" type="presParOf" srcId="{EF3AAEB4-DC56-4508-9074-B2F6D82B53C4}" destId="{D821EA6F-CBD4-445E-AB96-6D54A39A0330}" srcOrd="1" destOrd="0" presId="urn:microsoft.com/office/officeart/2005/8/layout/hierarchy1"/>
    <dgm:cxn modelId="{E902CDAF-90F1-4143-9AD2-59A6EC7C2E00}" type="presParOf" srcId="{80ADB3CC-FBB8-4FAA-9350-EDB94844FB1A}" destId="{811B83CE-6CB3-4BD6-B292-CA0BA0F63B37}" srcOrd="1" destOrd="0" presId="urn:microsoft.com/office/officeart/2005/8/layout/hierarchy1"/>
    <dgm:cxn modelId="{7CA530B8-F1E6-46FF-92C6-CD9F6E1D9329}" type="presParOf" srcId="{A18EA1F9-E747-43B4-883E-ECD2F707AB5B}" destId="{37CFA23D-60CC-41EB-B5F2-5338E1F117C6}" srcOrd="2" destOrd="0" presId="urn:microsoft.com/office/officeart/2005/8/layout/hierarchy1"/>
    <dgm:cxn modelId="{741FF7EF-301C-4459-87EF-29C9BB29F85E}" type="presParOf" srcId="{37CFA23D-60CC-41EB-B5F2-5338E1F117C6}" destId="{39732D9A-727A-4B32-943B-C8B40AD76ED1}" srcOrd="0" destOrd="0" presId="urn:microsoft.com/office/officeart/2005/8/layout/hierarchy1"/>
    <dgm:cxn modelId="{E8B8D946-5C74-44E8-BE57-6B882F842E12}" type="presParOf" srcId="{39732D9A-727A-4B32-943B-C8B40AD76ED1}" destId="{E9229A38-9296-4D8A-B9F6-AC2F5094E0CB}" srcOrd="0" destOrd="0" presId="urn:microsoft.com/office/officeart/2005/8/layout/hierarchy1"/>
    <dgm:cxn modelId="{D55D89CD-43C8-48C0-B81C-4DD6771EE1F3}" type="presParOf" srcId="{39732D9A-727A-4B32-943B-C8B40AD76ED1}" destId="{B8051FBE-6E2D-4256-87D8-5B50123F6BC3}" srcOrd="1" destOrd="0" presId="urn:microsoft.com/office/officeart/2005/8/layout/hierarchy1"/>
    <dgm:cxn modelId="{91A1F69C-CC51-42A1-966D-822351CF2DDF}" type="presParOf" srcId="{37CFA23D-60CC-41EB-B5F2-5338E1F117C6}" destId="{666097E6-3F3E-4D6D-AC63-DF338A9D411C}" srcOrd="1" destOrd="0" presId="urn:microsoft.com/office/officeart/2005/8/layout/hierarchy1"/>
    <dgm:cxn modelId="{6BD3B997-4BB4-4A71-B036-D1B49089AB4D}" type="presParOf" srcId="{A18EA1F9-E747-43B4-883E-ECD2F707AB5B}" destId="{502D3197-4E4B-4F7E-83F8-82F3933730CB}" srcOrd="3" destOrd="0" presId="urn:microsoft.com/office/officeart/2005/8/layout/hierarchy1"/>
    <dgm:cxn modelId="{5CDA3EF5-A15A-458C-9520-6261DD13AC6E}" type="presParOf" srcId="{502D3197-4E4B-4F7E-83F8-82F3933730CB}" destId="{8714F09F-3312-44B6-9E69-675C5D72148F}" srcOrd="0" destOrd="0" presId="urn:microsoft.com/office/officeart/2005/8/layout/hierarchy1"/>
    <dgm:cxn modelId="{73D40031-6D66-4F1B-8CDF-8BE93C57B441}" type="presParOf" srcId="{8714F09F-3312-44B6-9E69-675C5D72148F}" destId="{FFC24B7F-035D-4FDF-B121-1E65D50CF05A}" srcOrd="0" destOrd="0" presId="urn:microsoft.com/office/officeart/2005/8/layout/hierarchy1"/>
    <dgm:cxn modelId="{44DAF052-0F58-49EE-AFC3-8C6B7C29F428}" type="presParOf" srcId="{8714F09F-3312-44B6-9E69-675C5D72148F}" destId="{3E2F00E4-8FDD-4654-A032-03BF4C930DF8}" srcOrd="1" destOrd="0" presId="urn:microsoft.com/office/officeart/2005/8/layout/hierarchy1"/>
    <dgm:cxn modelId="{DF6E18B5-EC13-4AA6-A2B7-266FC4E4A949}" type="presParOf" srcId="{502D3197-4E4B-4F7E-83F8-82F3933730CB}" destId="{8AF8CD86-EA59-4242-94DA-22415ACB4D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227A6-A0EC-404A-B294-138BFE4058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6AF828-4CF4-43E9-85E5-F86C871AE2C4}">
      <dgm:prSet/>
      <dgm:spPr/>
      <dgm:t>
        <a:bodyPr/>
        <a:lstStyle/>
        <a:p>
          <a:r>
            <a:rPr lang="de-DE"/>
            <a:t>Live demonstration</a:t>
          </a:r>
          <a:endParaRPr lang="en-US"/>
        </a:p>
      </dgm:t>
    </dgm:pt>
    <dgm:pt modelId="{1EA0A1C3-2A40-47A4-B21F-4756454D0359}" type="parTrans" cxnId="{B02A5E26-D38F-484E-9958-77EEBB0BCC76}">
      <dgm:prSet/>
      <dgm:spPr/>
      <dgm:t>
        <a:bodyPr/>
        <a:lstStyle/>
        <a:p>
          <a:endParaRPr lang="en-US"/>
        </a:p>
      </dgm:t>
    </dgm:pt>
    <dgm:pt modelId="{BCC708B9-C5E9-4D60-8AB6-6813C2DF1E36}" type="sibTrans" cxnId="{B02A5E26-D38F-484E-9958-77EEBB0BCC76}">
      <dgm:prSet/>
      <dgm:spPr/>
      <dgm:t>
        <a:bodyPr/>
        <a:lstStyle/>
        <a:p>
          <a:endParaRPr lang="en-US"/>
        </a:p>
      </dgm:t>
    </dgm:pt>
    <dgm:pt modelId="{CC74F7AF-2AF2-4ACD-91B4-11238A513846}">
      <dgm:prSet/>
      <dgm:spPr/>
      <dgm:t>
        <a:bodyPr/>
        <a:lstStyle/>
        <a:p>
          <a:r>
            <a:rPr lang="de-DE"/>
            <a:t>Notification</a:t>
          </a:r>
          <a:endParaRPr lang="en-US"/>
        </a:p>
      </dgm:t>
    </dgm:pt>
    <dgm:pt modelId="{D0254C21-9AF2-490F-A6FC-9B4A0B321F2A}" type="parTrans" cxnId="{35DA69D0-8FC0-4D31-AADE-4A747178E04F}">
      <dgm:prSet/>
      <dgm:spPr/>
      <dgm:t>
        <a:bodyPr/>
        <a:lstStyle/>
        <a:p>
          <a:endParaRPr lang="en-US"/>
        </a:p>
      </dgm:t>
    </dgm:pt>
    <dgm:pt modelId="{F7417F3F-1FFB-4A7B-B4D1-3133E5C233BD}" type="sibTrans" cxnId="{35DA69D0-8FC0-4D31-AADE-4A747178E04F}">
      <dgm:prSet/>
      <dgm:spPr/>
      <dgm:t>
        <a:bodyPr/>
        <a:lstStyle/>
        <a:p>
          <a:endParaRPr lang="en-US"/>
        </a:p>
      </dgm:t>
    </dgm:pt>
    <dgm:pt modelId="{58855E3B-CA86-4324-92D2-7BB55115EF1E}">
      <dgm:prSet/>
      <dgm:spPr/>
      <dgm:t>
        <a:bodyPr/>
        <a:lstStyle/>
        <a:p>
          <a:r>
            <a:rPr lang="de-DE"/>
            <a:t>Lightsensor</a:t>
          </a:r>
          <a:endParaRPr lang="en-US"/>
        </a:p>
      </dgm:t>
    </dgm:pt>
    <dgm:pt modelId="{78E73177-2C69-4B40-88C3-E808F7C77A03}" type="parTrans" cxnId="{DBB7298C-C3D2-4445-8757-83EF931EAE0C}">
      <dgm:prSet/>
      <dgm:spPr/>
      <dgm:t>
        <a:bodyPr/>
        <a:lstStyle/>
        <a:p>
          <a:endParaRPr lang="en-US"/>
        </a:p>
      </dgm:t>
    </dgm:pt>
    <dgm:pt modelId="{585D974F-22F6-44CC-ABAB-F2288DA8CF3D}" type="sibTrans" cxnId="{DBB7298C-C3D2-4445-8757-83EF931EAE0C}">
      <dgm:prSet/>
      <dgm:spPr/>
      <dgm:t>
        <a:bodyPr/>
        <a:lstStyle/>
        <a:p>
          <a:endParaRPr lang="en-US"/>
        </a:p>
      </dgm:t>
    </dgm:pt>
    <dgm:pt modelId="{1C1F15FE-1819-429B-9E5F-5DA05FCCEFE9}">
      <dgm:prSet/>
      <dgm:spPr/>
      <dgm:t>
        <a:bodyPr/>
        <a:lstStyle/>
        <a:p>
          <a:r>
            <a:rPr lang="de-DE"/>
            <a:t>Swipe</a:t>
          </a:r>
          <a:endParaRPr lang="en-US"/>
        </a:p>
      </dgm:t>
    </dgm:pt>
    <dgm:pt modelId="{078C0B09-0530-4BAE-9FDB-CF95D9CA54B5}" type="parTrans" cxnId="{3CEBA5D5-4229-4A4C-AE88-E3E424178C70}">
      <dgm:prSet/>
      <dgm:spPr/>
      <dgm:t>
        <a:bodyPr/>
        <a:lstStyle/>
        <a:p>
          <a:endParaRPr lang="en-US"/>
        </a:p>
      </dgm:t>
    </dgm:pt>
    <dgm:pt modelId="{7CDD554A-FB0F-468D-8729-2ED1CE0F7D0A}" type="sibTrans" cxnId="{3CEBA5D5-4229-4A4C-AE88-E3E424178C70}">
      <dgm:prSet/>
      <dgm:spPr/>
      <dgm:t>
        <a:bodyPr/>
        <a:lstStyle/>
        <a:p>
          <a:endParaRPr lang="en-US"/>
        </a:p>
      </dgm:t>
    </dgm:pt>
    <dgm:pt modelId="{C1DBDE50-F285-477E-A66C-3676A7F40AE6}">
      <dgm:prSet/>
      <dgm:spPr/>
      <dgm:t>
        <a:bodyPr/>
        <a:lstStyle/>
        <a:p>
          <a:r>
            <a:rPr lang="de-DE" err="1"/>
            <a:t>Stepcounter</a:t>
          </a:r>
          <a:r>
            <a:rPr lang="de-DE"/>
            <a:t> (GPS)</a:t>
          </a:r>
          <a:endParaRPr lang="en-US"/>
        </a:p>
      </dgm:t>
    </dgm:pt>
    <dgm:pt modelId="{EDA0618E-7035-4DB0-A0D4-B9836DB4528C}" type="parTrans" cxnId="{AF00B536-19C0-4FC4-8638-A6F934794B65}">
      <dgm:prSet/>
      <dgm:spPr/>
      <dgm:t>
        <a:bodyPr/>
        <a:lstStyle/>
        <a:p>
          <a:endParaRPr lang="en-US"/>
        </a:p>
      </dgm:t>
    </dgm:pt>
    <dgm:pt modelId="{09A76FD5-0C94-4F88-A986-820BC43DF10A}" type="sibTrans" cxnId="{AF00B536-19C0-4FC4-8638-A6F934794B65}">
      <dgm:prSet/>
      <dgm:spPr/>
      <dgm:t>
        <a:bodyPr/>
        <a:lstStyle/>
        <a:p>
          <a:endParaRPr lang="en-US"/>
        </a:p>
      </dgm:t>
    </dgm:pt>
    <dgm:pt modelId="{0DE643A7-9110-4FD3-8D49-A1666F2AF323}" type="pres">
      <dgm:prSet presAssocID="{1ED227A6-A0EC-404A-B294-138BFE405862}" presName="root" presStyleCnt="0">
        <dgm:presLayoutVars>
          <dgm:dir/>
          <dgm:resizeHandles val="exact"/>
        </dgm:presLayoutVars>
      </dgm:prSet>
      <dgm:spPr/>
    </dgm:pt>
    <dgm:pt modelId="{FD8C4439-03BA-4AED-8CC7-712281F1AD63}" type="pres">
      <dgm:prSet presAssocID="{956AF828-4CF4-43E9-85E5-F86C871AE2C4}" presName="compNode" presStyleCnt="0"/>
      <dgm:spPr/>
    </dgm:pt>
    <dgm:pt modelId="{53E44379-0068-4303-9205-3BDFCED0E739}" type="pres">
      <dgm:prSet presAssocID="{956AF828-4CF4-43E9-85E5-F86C871AE2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9843D87-A6B5-4E9E-9C42-0A43F2452A09}" type="pres">
      <dgm:prSet presAssocID="{956AF828-4CF4-43E9-85E5-F86C871AE2C4}" presName="spaceRect" presStyleCnt="0"/>
      <dgm:spPr/>
    </dgm:pt>
    <dgm:pt modelId="{46F06003-27EB-489C-A3AF-E35FF7FA7EE5}" type="pres">
      <dgm:prSet presAssocID="{956AF828-4CF4-43E9-85E5-F86C871AE2C4}" presName="textRect" presStyleLbl="revTx" presStyleIdx="0" presStyleCnt="5">
        <dgm:presLayoutVars>
          <dgm:chMax val="1"/>
          <dgm:chPref val="1"/>
        </dgm:presLayoutVars>
      </dgm:prSet>
      <dgm:spPr/>
    </dgm:pt>
    <dgm:pt modelId="{41C0FDEA-D7A0-47D3-86E4-E716F65A4649}" type="pres">
      <dgm:prSet presAssocID="{BCC708B9-C5E9-4D60-8AB6-6813C2DF1E36}" presName="sibTrans" presStyleCnt="0"/>
      <dgm:spPr/>
    </dgm:pt>
    <dgm:pt modelId="{4B8A9ECE-0189-4976-8C67-86F4333B5F71}" type="pres">
      <dgm:prSet presAssocID="{CC74F7AF-2AF2-4ACD-91B4-11238A513846}" presName="compNode" presStyleCnt="0"/>
      <dgm:spPr/>
    </dgm:pt>
    <dgm:pt modelId="{72C3B213-52D1-458A-9EE1-BDEC108B9EC8}" type="pres">
      <dgm:prSet presAssocID="{CC74F7AF-2AF2-4ACD-91B4-11238A5138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221EC48C-8E1B-430D-B6C3-0C3773D563D6}" type="pres">
      <dgm:prSet presAssocID="{CC74F7AF-2AF2-4ACD-91B4-11238A513846}" presName="spaceRect" presStyleCnt="0"/>
      <dgm:spPr/>
    </dgm:pt>
    <dgm:pt modelId="{EC2B5526-F365-4ADC-8A69-D01BF86A620B}" type="pres">
      <dgm:prSet presAssocID="{CC74F7AF-2AF2-4ACD-91B4-11238A513846}" presName="textRect" presStyleLbl="revTx" presStyleIdx="1" presStyleCnt="5">
        <dgm:presLayoutVars>
          <dgm:chMax val="1"/>
          <dgm:chPref val="1"/>
        </dgm:presLayoutVars>
      </dgm:prSet>
      <dgm:spPr/>
    </dgm:pt>
    <dgm:pt modelId="{5433E80A-84E4-466B-9F9A-EC1A92F2AAB4}" type="pres">
      <dgm:prSet presAssocID="{F7417F3F-1FFB-4A7B-B4D1-3133E5C233BD}" presName="sibTrans" presStyleCnt="0"/>
      <dgm:spPr/>
    </dgm:pt>
    <dgm:pt modelId="{71547CC7-1881-4DD8-874C-34CA53BB5EBA}" type="pres">
      <dgm:prSet presAssocID="{58855E3B-CA86-4324-92D2-7BB55115EF1E}" presName="compNode" presStyleCnt="0"/>
      <dgm:spPr/>
    </dgm:pt>
    <dgm:pt modelId="{A251374A-9A81-4FE5-87C0-565F27EEB879}" type="pres">
      <dgm:prSet presAssocID="{58855E3B-CA86-4324-92D2-7BB55115EF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971A087-445A-4306-9B16-5DCBFAE059A0}" type="pres">
      <dgm:prSet presAssocID="{58855E3B-CA86-4324-92D2-7BB55115EF1E}" presName="spaceRect" presStyleCnt="0"/>
      <dgm:spPr/>
    </dgm:pt>
    <dgm:pt modelId="{2D5280F0-EB15-444D-817D-A36E5E3AFD93}" type="pres">
      <dgm:prSet presAssocID="{58855E3B-CA86-4324-92D2-7BB55115EF1E}" presName="textRect" presStyleLbl="revTx" presStyleIdx="2" presStyleCnt="5">
        <dgm:presLayoutVars>
          <dgm:chMax val="1"/>
          <dgm:chPref val="1"/>
        </dgm:presLayoutVars>
      </dgm:prSet>
      <dgm:spPr/>
    </dgm:pt>
    <dgm:pt modelId="{28A96A1B-B35C-4968-AA5C-DBDC9592C813}" type="pres">
      <dgm:prSet presAssocID="{585D974F-22F6-44CC-ABAB-F2288DA8CF3D}" presName="sibTrans" presStyleCnt="0"/>
      <dgm:spPr/>
    </dgm:pt>
    <dgm:pt modelId="{BE3BE839-1051-4997-812F-11D2BD19FF8A}" type="pres">
      <dgm:prSet presAssocID="{1C1F15FE-1819-429B-9E5F-5DA05FCCEFE9}" presName="compNode" presStyleCnt="0"/>
      <dgm:spPr/>
    </dgm:pt>
    <dgm:pt modelId="{7A6C6248-D3A1-4FDF-9BEE-FF44049BF645}" type="pres">
      <dgm:prSet presAssocID="{1C1F15FE-1819-429B-9E5F-5DA05FCCEF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C724F938-FB81-474D-8C86-F3F0E2F549FE}" type="pres">
      <dgm:prSet presAssocID="{1C1F15FE-1819-429B-9E5F-5DA05FCCEFE9}" presName="spaceRect" presStyleCnt="0"/>
      <dgm:spPr/>
    </dgm:pt>
    <dgm:pt modelId="{44257399-A365-4383-BA5E-BA02239AF0F3}" type="pres">
      <dgm:prSet presAssocID="{1C1F15FE-1819-429B-9E5F-5DA05FCCEFE9}" presName="textRect" presStyleLbl="revTx" presStyleIdx="3" presStyleCnt="5">
        <dgm:presLayoutVars>
          <dgm:chMax val="1"/>
          <dgm:chPref val="1"/>
        </dgm:presLayoutVars>
      </dgm:prSet>
      <dgm:spPr/>
    </dgm:pt>
    <dgm:pt modelId="{B1535CCA-E808-41EC-B96C-2195E754A749}" type="pres">
      <dgm:prSet presAssocID="{7CDD554A-FB0F-468D-8729-2ED1CE0F7D0A}" presName="sibTrans" presStyleCnt="0"/>
      <dgm:spPr/>
    </dgm:pt>
    <dgm:pt modelId="{2688FA9E-C131-4728-9D73-DF8ADE9AF16F}" type="pres">
      <dgm:prSet presAssocID="{C1DBDE50-F285-477E-A66C-3676A7F40AE6}" presName="compNode" presStyleCnt="0"/>
      <dgm:spPr/>
    </dgm:pt>
    <dgm:pt modelId="{7AF46D7F-02B3-46E8-9ADF-20C99E92B511}" type="pres">
      <dgm:prSet presAssocID="{C1DBDE50-F285-477E-A66C-3676A7F40AE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90596D6-CD0B-405B-9569-27C74245A722}" type="pres">
      <dgm:prSet presAssocID="{C1DBDE50-F285-477E-A66C-3676A7F40AE6}" presName="spaceRect" presStyleCnt="0"/>
      <dgm:spPr/>
    </dgm:pt>
    <dgm:pt modelId="{BD99A3D5-46E8-4837-AB32-8F7B2ED2D5E5}" type="pres">
      <dgm:prSet presAssocID="{C1DBDE50-F285-477E-A66C-3676A7F40AE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2A5E26-D38F-484E-9958-77EEBB0BCC76}" srcId="{1ED227A6-A0EC-404A-B294-138BFE405862}" destId="{956AF828-4CF4-43E9-85E5-F86C871AE2C4}" srcOrd="0" destOrd="0" parTransId="{1EA0A1C3-2A40-47A4-B21F-4756454D0359}" sibTransId="{BCC708B9-C5E9-4D60-8AB6-6813C2DF1E36}"/>
    <dgm:cxn modelId="{AF00B536-19C0-4FC4-8638-A6F934794B65}" srcId="{1ED227A6-A0EC-404A-B294-138BFE405862}" destId="{C1DBDE50-F285-477E-A66C-3676A7F40AE6}" srcOrd="4" destOrd="0" parTransId="{EDA0618E-7035-4DB0-A0D4-B9836DB4528C}" sibTransId="{09A76FD5-0C94-4F88-A986-820BC43DF10A}"/>
    <dgm:cxn modelId="{4CA9873F-472F-4C9B-8D78-DFE236E74972}" type="presOf" srcId="{1ED227A6-A0EC-404A-B294-138BFE405862}" destId="{0DE643A7-9110-4FD3-8D49-A1666F2AF323}" srcOrd="0" destOrd="0" presId="urn:microsoft.com/office/officeart/2018/2/layout/IconLabelList"/>
    <dgm:cxn modelId="{EFC9F85F-0062-45E7-AE25-0B6A1F29BC65}" type="presOf" srcId="{58855E3B-CA86-4324-92D2-7BB55115EF1E}" destId="{2D5280F0-EB15-444D-817D-A36E5E3AFD93}" srcOrd="0" destOrd="0" presId="urn:microsoft.com/office/officeart/2018/2/layout/IconLabelList"/>
    <dgm:cxn modelId="{9A12EF6B-11AC-421E-B866-A8E4B1364CCB}" type="presOf" srcId="{C1DBDE50-F285-477E-A66C-3676A7F40AE6}" destId="{BD99A3D5-46E8-4837-AB32-8F7B2ED2D5E5}" srcOrd="0" destOrd="0" presId="urn:microsoft.com/office/officeart/2018/2/layout/IconLabelList"/>
    <dgm:cxn modelId="{DBB7298C-C3D2-4445-8757-83EF931EAE0C}" srcId="{1ED227A6-A0EC-404A-B294-138BFE405862}" destId="{58855E3B-CA86-4324-92D2-7BB55115EF1E}" srcOrd="2" destOrd="0" parTransId="{78E73177-2C69-4B40-88C3-E808F7C77A03}" sibTransId="{585D974F-22F6-44CC-ABAB-F2288DA8CF3D}"/>
    <dgm:cxn modelId="{6DE0BEC6-3F84-47C5-B64A-4A0F73D06AA0}" type="presOf" srcId="{1C1F15FE-1819-429B-9E5F-5DA05FCCEFE9}" destId="{44257399-A365-4383-BA5E-BA02239AF0F3}" srcOrd="0" destOrd="0" presId="urn:microsoft.com/office/officeart/2018/2/layout/IconLabelList"/>
    <dgm:cxn modelId="{35DA69D0-8FC0-4D31-AADE-4A747178E04F}" srcId="{1ED227A6-A0EC-404A-B294-138BFE405862}" destId="{CC74F7AF-2AF2-4ACD-91B4-11238A513846}" srcOrd="1" destOrd="0" parTransId="{D0254C21-9AF2-490F-A6FC-9B4A0B321F2A}" sibTransId="{F7417F3F-1FFB-4A7B-B4D1-3133E5C233BD}"/>
    <dgm:cxn modelId="{3CEBA5D5-4229-4A4C-AE88-E3E424178C70}" srcId="{1ED227A6-A0EC-404A-B294-138BFE405862}" destId="{1C1F15FE-1819-429B-9E5F-5DA05FCCEFE9}" srcOrd="3" destOrd="0" parTransId="{078C0B09-0530-4BAE-9FDB-CF95D9CA54B5}" sibTransId="{7CDD554A-FB0F-468D-8729-2ED1CE0F7D0A}"/>
    <dgm:cxn modelId="{3049A1E6-5100-456D-9FA7-B53AD63F6F97}" type="presOf" srcId="{956AF828-4CF4-43E9-85E5-F86C871AE2C4}" destId="{46F06003-27EB-489C-A3AF-E35FF7FA7EE5}" srcOrd="0" destOrd="0" presId="urn:microsoft.com/office/officeart/2018/2/layout/IconLabelList"/>
    <dgm:cxn modelId="{DB3409ED-7B7C-450A-9ABA-0A844EBF6FA1}" type="presOf" srcId="{CC74F7AF-2AF2-4ACD-91B4-11238A513846}" destId="{EC2B5526-F365-4ADC-8A69-D01BF86A620B}" srcOrd="0" destOrd="0" presId="urn:microsoft.com/office/officeart/2018/2/layout/IconLabelList"/>
    <dgm:cxn modelId="{21F25BAB-E6EA-4520-8B58-E06A42AA2261}" type="presParOf" srcId="{0DE643A7-9110-4FD3-8D49-A1666F2AF323}" destId="{FD8C4439-03BA-4AED-8CC7-712281F1AD63}" srcOrd="0" destOrd="0" presId="urn:microsoft.com/office/officeart/2018/2/layout/IconLabelList"/>
    <dgm:cxn modelId="{05C0D6A2-2AAD-4384-A2DB-27F06426E70B}" type="presParOf" srcId="{FD8C4439-03BA-4AED-8CC7-712281F1AD63}" destId="{53E44379-0068-4303-9205-3BDFCED0E739}" srcOrd="0" destOrd="0" presId="urn:microsoft.com/office/officeart/2018/2/layout/IconLabelList"/>
    <dgm:cxn modelId="{EC14857B-1006-4FA4-95E9-0A1395F37F89}" type="presParOf" srcId="{FD8C4439-03BA-4AED-8CC7-712281F1AD63}" destId="{B9843D87-A6B5-4E9E-9C42-0A43F2452A09}" srcOrd="1" destOrd="0" presId="urn:microsoft.com/office/officeart/2018/2/layout/IconLabelList"/>
    <dgm:cxn modelId="{BDF6EEFB-339B-4CF9-9EC8-9D3FCD54351C}" type="presParOf" srcId="{FD8C4439-03BA-4AED-8CC7-712281F1AD63}" destId="{46F06003-27EB-489C-A3AF-E35FF7FA7EE5}" srcOrd="2" destOrd="0" presId="urn:microsoft.com/office/officeart/2018/2/layout/IconLabelList"/>
    <dgm:cxn modelId="{A77FAA1B-C9AD-458B-8BC1-00E1ED221F2A}" type="presParOf" srcId="{0DE643A7-9110-4FD3-8D49-A1666F2AF323}" destId="{41C0FDEA-D7A0-47D3-86E4-E716F65A4649}" srcOrd="1" destOrd="0" presId="urn:microsoft.com/office/officeart/2018/2/layout/IconLabelList"/>
    <dgm:cxn modelId="{7076F66B-9D9B-4324-BE35-23595DFCB017}" type="presParOf" srcId="{0DE643A7-9110-4FD3-8D49-A1666F2AF323}" destId="{4B8A9ECE-0189-4976-8C67-86F4333B5F71}" srcOrd="2" destOrd="0" presId="urn:microsoft.com/office/officeart/2018/2/layout/IconLabelList"/>
    <dgm:cxn modelId="{3F8AF31A-6B29-464F-9DAE-C7E2BE2AFCF1}" type="presParOf" srcId="{4B8A9ECE-0189-4976-8C67-86F4333B5F71}" destId="{72C3B213-52D1-458A-9EE1-BDEC108B9EC8}" srcOrd="0" destOrd="0" presId="urn:microsoft.com/office/officeart/2018/2/layout/IconLabelList"/>
    <dgm:cxn modelId="{9F87F795-2504-41E0-A3F0-1666C8F06401}" type="presParOf" srcId="{4B8A9ECE-0189-4976-8C67-86F4333B5F71}" destId="{221EC48C-8E1B-430D-B6C3-0C3773D563D6}" srcOrd="1" destOrd="0" presId="urn:microsoft.com/office/officeart/2018/2/layout/IconLabelList"/>
    <dgm:cxn modelId="{891FB918-0AB4-43B0-9453-BC6AEEBE29CB}" type="presParOf" srcId="{4B8A9ECE-0189-4976-8C67-86F4333B5F71}" destId="{EC2B5526-F365-4ADC-8A69-D01BF86A620B}" srcOrd="2" destOrd="0" presId="urn:microsoft.com/office/officeart/2018/2/layout/IconLabelList"/>
    <dgm:cxn modelId="{EDE3C23A-0C2C-4543-B6C5-BA004A3C2493}" type="presParOf" srcId="{0DE643A7-9110-4FD3-8D49-A1666F2AF323}" destId="{5433E80A-84E4-466B-9F9A-EC1A92F2AAB4}" srcOrd="3" destOrd="0" presId="urn:microsoft.com/office/officeart/2018/2/layout/IconLabelList"/>
    <dgm:cxn modelId="{30274927-A158-4A6E-B713-7A325FFF4C2D}" type="presParOf" srcId="{0DE643A7-9110-4FD3-8D49-A1666F2AF323}" destId="{71547CC7-1881-4DD8-874C-34CA53BB5EBA}" srcOrd="4" destOrd="0" presId="urn:microsoft.com/office/officeart/2018/2/layout/IconLabelList"/>
    <dgm:cxn modelId="{B5810C92-9C23-470F-84B2-0F1D643FF6DC}" type="presParOf" srcId="{71547CC7-1881-4DD8-874C-34CA53BB5EBA}" destId="{A251374A-9A81-4FE5-87C0-565F27EEB879}" srcOrd="0" destOrd="0" presId="urn:microsoft.com/office/officeart/2018/2/layout/IconLabelList"/>
    <dgm:cxn modelId="{6ECB0347-36E5-4A49-87D0-B4D07E9800DB}" type="presParOf" srcId="{71547CC7-1881-4DD8-874C-34CA53BB5EBA}" destId="{4971A087-445A-4306-9B16-5DCBFAE059A0}" srcOrd="1" destOrd="0" presId="urn:microsoft.com/office/officeart/2018/2/layout/IconLabelList"/>
    <dgm:cxn modelId="{2834481C-7FE7-421C-891F-EE5D4A87E686}" type="presParOf" srcId="{71547CC7-1881-4DD8-874C-34CA53BB5EBA}" destId="{2D5280F0-EB15-444D-817D-A36E5E3AFD93}" srcOrd="2" destOrd="0" presId="urn:microsoft.com/office/officeart/2018/2/layout/IconLabelList"/>
    <dgm:cxn modelId="{C00B464C-97C3-4977-801F-E99AC4E0F8BC}" type="presParOf" srcId="{0DE643A7-9110-4FD3-8D49-A1666F2AF323}" destId="{28A96A1B-B35C-4968-AA5C-DBDC9592C813}" srcOrd="5" destOrd="0" presId="urn:microsoft.com/office/officeart/2018/2/layout/IconLabelList"/>
    <dgm:cxn modelId="{3396BC9A-432C-4E6B-9E47-F05692E310C5}" type="presParOf" srcId="{0DE643A7-9110-4FD3-8D49-A1666F2AF323}" destId="{BE3BE839-1051-4997-812F-11D2BD19FF8A}" srcOrd="6" destOrd="0" presId="urn:microsoft.com/office/officeart/2018/2/layout/IconLabelList"/>
    <dgm:cxn modelId="{25803100-26A5-4B54-BC2F-F6E61F654007}" type="presParOf" srcId="{BE3BE839-1051-4997-812F-11D2BD19FF8A}" destId="{7A6C6248-D3A1-4FDF-9BEE-FF44049BF645}" srcOrd="0" destOrd="0" presId="urn:microsoft.com/office/officeart/2018/2/layout/IconLabelList"/>
    <dgm:cxn modelId="{55C514DA-59B2-4DF4-8A23-D1D751675CE7}" type="presParOf" srcId="{BE3BE839-1051-4997-812F-11D2BD19FF8A}" destId="{C724F938-FB81-474D-8C86-F3F0E2F549FE}" srcOrd="1" destOrd="0" presId="urn:microsoft.com/office/officeart/2018/2/layout/IconLabelList"/>
    <dgm:cxn modelId="{864C0472-F967-4C26-B7C2-3E60C8DB6D8C}" type="presParOf" srcId="{BE3BE839-1051-4997-812F-11D2BD19FF8A}" destId="{44257399-A365-4383-BA5E-BA02239AF0F3}" srcOrd="2" destOrd="0" presId="urn:microsoft.com/office/officeart/2018/2/layout/IconLabelList"/>
    <dgm:cxn modelId="{6F61A02A-CC6F-422D-99AA-B8BD1E511BFD}" type="presParOf" srcId="{0DE643A7-9110-4FD3-8D49-A1666F2AF323}" destId="{B1535CCA-E808-41EC-B96C-2195E754A749}" srcOrd="7" destOrd="0" presId="urn:microsoft.com/office/officeart/2018/2/layout/IconLabelList"/>
    <dgm:cxn modelId="{7DDC29AC-5E55-4A48-9623-17E2345A27E9}" type="presParOf" srcId="{0DE643A7-9110-4FD3-8D49-A1666F2AF323}" destId="{2688FA9E-C131-4728-9D73-DF8ADE9AF16F}" srcOrd="8" destOrd="0" presId="urn:microsoft.com/office/officeart/2018/2/layout/IconLabelList"/>
    <dgm:cxn modelId="{93969C36-F0DD-46A6-BEFA-9425B73B3347}" type="presParOf" srcId="{2688FA9E-C131-4728-9D73-DF8ADE9AF16F}" destId="{7AF46D7F-02B3-46E8-9ADF-20C99E92B511}" srcOrd="0" destOrd="0" presId="urn:microsoft.com/office/officeart/2018/2/layout/IconLabelList"/>
    <dgm:cxn modelId="{103CEBB9-E692-4527-8394-F024324641DD}" type="presParOf" srcId="{2688FA9E-C131-4728-9D73-DF8ADE9AF16F}" destId="{D90596D6-CD0B-405B-9569-27C74245A722}" srcOrd="1" destOrd="0" presId="urn:microsoft.com/office/officeart/2018/2/layout/IconLabelList"/>
    <dgm:cxn modelId="{8DFF42BB-4D39-4D74-ACD5-9A86CDCA38A6}" type="presParOf" srcId="{2688FA9E-C131-4728-9D73-DF8ADE9AF16F}" destId="{BD99A3D5-46E8-4837-AB32-8F7B2ED2D5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3F08D7-FAB4-4DEA-8B86-0394C65D90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424FA28-D339-4C21-BC79-D94838E939E9}">
      <dgm:prSet/>
      <dgm:spPr/>
      <dgm:t>
        <a:bodyPr/>
        <a:lstStyle/>
        <a:p>
          <a:pPr>
            <a:defRPr cap="all"/>
          </a:pPr>
          <a:r>
            <a:rPr lang="de-DE"/>
            <a:t>beta-testing</a:t>
          </a:r>
          <a:endParaRPr lang="en-US"/>
        </a:p>
      </dgm:t>
    </dgm:pt>
    <dgm:pt modelId="{7A144BAF-F47E-4998-AD69-385BDC8228C5}" type="parTrans" cxnId="{1EF338EB-0B7A-488A-A091-B554E42868FE}">
      <dgm:prSet/>
      <dgm:spPr/>
      <dgm:t>
        <a:bodyPr/>
        <a:lstStyle/>
        <a:p>
          <a:endParaRPr lang="en-US"/>
        </a:p>
      </dgm:t>
    </dgm:pt>
    <dgm:pt modelId="{D24AC83F-4CA4-4642-81BB-50AF5D5E351E}" type="sibTrans" cxnId="{1EF338EB-0B7A-488A-A091-B554E42868FE}">
      <dgm:prSet/>
      <dgm:spPr/>
      <dgm:t>
        <a:bodyPr/>
        <a:lstStyle/>
        <a:p>
          <a:endParaRPr lang="en-US"/>
        </a:p>
      </dgm:t>
    </dgm:pt>
    <dgm:pt modelId="{F3958CA4-D338-4749-A211-E741948059DB}">
      <dgm:prSet/>
      <dgm:spPr/>
      <dgm:t>
        <a:bodyPr/>
        <a:lstStyle/>
        <a:p>
          <a:pPr>
            <a:defRPr cap="all"/>
          </a:pPr>
          <a:r>
            <a:rPr lang="de-DE"/>
            <a:t>Logic mostly visible in UI</a:t>
          </a:r>
          <a:endParaRPr lang="en-US"/>
        </a:p>
      </dgm:t>
    </dgm:pt>
    <dgm:pt modelId="{FC8F61C6-8407-4881-B1BB-B4F8D0222719}" type="parTrans" cxnId="{A42AD81C-92EC-4C50-9DBE-D96D5430D188}">
      <dgm:prSet/>
      <dgm:spPr/>
      <dgm:t>
        <a:bodyPr/>
        <a:lstStyle/>
        <a:p>
          <a:endParaRPr lang="en-US"/>
        </a:p>
      </dgm:t>
    </dgm:pt>
    <dgm:pt modelId="{F932F4F9-9806-459F-A093-35D602790B6E}" type="sibTrans" cxnId="{A42AD81C-92EC-4C50-9DBE-D96D5430D188}">
      <dgm:prSet/>
      <dgm:spPr/>
      <dgm:t>
        <a:bodyPr/>
        <a:lstStyle/>
        <a:p>
          <a:endParaRPr lang="en-US"/>
        </a:p>
      </dgm:t>
    </dgm:pt>
    <dgm:pt modelId="{B561CAAD-183E-40F5-AFE2-AFB8FBFCFDE9}" type="pres">
      <dgm:prSet presAssocID="{B83F08D7-FAB4-4DEA-8B86-0394C65D902E}" presName="root" presStyleCnt="0">
        <dgm:presLayoutVars>
          <dgm:dir/>
          <dgm:resizeHandles val="exact"/>
        </dgm:presLayoutVars>
      </dgm:prSet>
      <dgm:spPr/>
    </dgm:pt>
    <dgm:pt modelId="{BF1E7678-A25F-4C9E-AF75-9DF64BF1B531}" type="pres">
      <dgm:prSet presAssocID="{B424FA28-D339-4C21-BC79-D94838E939E9}" presName="compNode" presStyleCnt="0"/>
      <dgm:spPr/>
    </dgm:pt>
    <dgm:pt modelId="{22CB1C70-E19A-4932-B762-BE2744D517F5}" type="pres">
      <dgm:prSet presAssocID="{B424FA28-D339-4C21-BC79-D94838E939E9}" presName="iconBgRect" presStyleLbl="bgShp" presStyleIdx="0" presStyleCnt="2"/>
      <dgm:spPr/>
    </dgm:pt>
    <dgm:pt modelId="{EFDD667B-33E8-4FC8-B683-52A069AF649B}" type="pres">
      <dgm:prSet presAssocID="{B424FA28-D339-4C21-BC79-D94838E939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AB99C56-C140-43E1-BD4B-8F8C0812B26C}" type="pres">
      <dgm:prSet presAssocID="{B424FA28-D339-4C21-BC79-D94838E939E9}" presName="spaceRect" presStyleCnt="0"/>
      <dgm:spPr/>
    </dgm:pt>
    <dgm:pt modelId="{10FB1FA9-BB84-4AAA-A631-CBD88E8DE5A2}" type="pres">
      <dgm:prSet presAssocID="{B424FA28-D339-4C21-BC79-D94838E939E9}" presName="textRect" presStyleLbl="revTx" presStyleIdx="0" presStyleCnt="2">
        <dgm:presLayoutVars>
          <dgm:chMax val="1"/>
          <dgm:chPref val="1"/>
        </dgm:presLayoutVars>
      </dgm:prSet>
      <dgm:spPr/>
    </dgm:pt>
    <dgm:pt modelId="{5C12052A-3E79-494C-B4BC-A8F43683A439}" type="pres">
      <dgm:prSet presAssocID="{D24AC83F-4CA4-4642-81BB-50AF5D5E351E}" presName="sibTrans" presStyleCnt="0"/>
      <dgm:spPr/>
    </dgm:pt>
    <dgm:pt modelId="{411035F2-1360-46D1-B963-6C584039D59C}" type="pres">
      <dgm:prSet presAssocID="{F3958CA4-D338-4749-A211-E741948059DB}" presName="compNode" presStyleCnt="0"/>
      <dgm:spPr/>
    </dgm:pt>
    <dgm:pt modelId="{86436412-634D-4A99-8A4D-FED27FA57EA7}" type="pres">
      <dgm:prSet presAssocID="{F3958CA4-D338-4749-A211-E741948059DB}" presName="iconBgRect" presStyleLbl="bgShp" presStyleIdx="1" presStyleCnt="2"/>
      <dgm:spPr/>
    </dgm:pt>
    <dgm:pt modelId="{F0775E11-1EFF-4C8E-A931-A287CD9B8143}" type="pres">
      <dgm:prSet presAssocID="{F3958CA4-D338-4749-A211-E741948059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989AC3F-F561-42DF-BCCB-E9C257F85817}" type="pres">
      <dgm:prSet presAssocID="{F3958CA4-D338-4749-A211-E741948059DB}" presName="spaceRect" presStyleCnt="0"/>
      <dgm:spPr/>
    </dgm:pt>
    <dgm:pt modelId="{1E908517-FD76-475E-9E6B-1757C7C8CCAE}" type="pres">
      <dgm:prSet presAssocID="{F3958CA4-D338-4749-A211-E741948059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4FA940E-8F68-4853-B6D1-D311C675B478}" type="presOf" srcId="{B424FA28-D339-4C21-BC79-D94838E939E9}" destId="{10FB1FA9-BB84-4AAA-A631-CBD88E8DE5A2}" srcOrd="0" destOrd="0" presId="urn:microsoft.com/office/officeart/2018/5/layout/IconCircleLabelList"/>
    <dgm:cxn modelId="{A42AD81C-92EC-4C50-9DBE-D96D5430D188}" srcId="{B83F08D7-FAB4-4DEA-8B86-0394C65D902E}" destId="{F3958CA4-D338-4749-A211-E741948059DB}" srcOrd="1" destOrd="0" parTransId="{FC8F61C6-8407-4881-B1BB-B4F8D0222719}" sibTransId="{F932F4F9-9806-459F-A093-35D602790B6E}"/>
    <dgm:cxn modelId="{A0DFF14B-703E-465E-9ABB-CA4436A6EF3B}" type="presOf" srcId="{B83F08D7-FAB4-4DEA-8B86-0394C65D902E}" destId="{B561CAAD-183E-40F5-AFE2-AFB8FBFCFDE9}" srcOrd="0" destOrd="0" presId="urn:microsoft.com/office/officeart/2018/5/layout/IconCircleLabelList"/>
    <dgm:cxn modelId="{917F3778-3531-452D-8C91-781770DD9914}" type="presOf" srcId="{F3958CA4-D338-4749-A211-E741948059DB}" destId="{1E908517-FD76-475E-9E6B-1757C7C8CCAE}" srcOrd="0" destOrd="0" presId="urn:microsoft.com/office/officeart/2018/5/layout/IconCircleLabelList"/>
    <dgm:cxn modelId="{1EF338EB-0B7A-488A-A091-B554E42868FE}" srcId="{B83F08D7-FAB4-4DEA-8B86-0394C65D902E}" destId="{B424FA28-D339-4C21-BC79-D94838E939E9}" srcOrd="0" destOrd="0" parTransId="{7A144BAF-F47E-4998-AD69-385BDC8228C5}" sibTransId="{D24AC83F-4CA4-4642-81BB-50AF5D5E351E}"/>
    <dgm:cxn modelId="{B27F7773-4D13-49F2-A118-0D098BF8D2B9}" type="presParOf" srcId="{B561CAAD-183E-40F5-AFE2-AFB8FBFCFDE9}" destId="{BF1E7678-A25F-4C9E-AF75-9DF64BF1B531}" srcOrd="0" destOrd="0" presId="urn:microsoft.com/office/officeart/2018/5/layout/IconCircleLabelList"/>
    <dgm:cxn modelId="{90504594-3006-4827-8D19-6AF7E69D04B2}" type="presParOf" srcId="{BF1E7678-A25F-4C9E-AF75-9DF64BF1B531}" destId="{22CB1C70-E19A-4932-B762-BE2744D517F5}" srcOrd="0" destOrd="0" presId="urn:microsoft.com/office/officeart/2018/5/layout/IconCircleLabelList"/>
    <dgm:cxn modelId="{64F493E8-4A86-4532-9DC1-17F6FF587E42}" type="presParOf" srcId="{BF1E7678-A25F-4C9E-AF75-9DF64BF1B531}" destId="{EFDD667B-33E8-4FC8-B683-52A069AF649B}" srcOrd="1" destOrd="0" presId="urn:microsoft.com/office/officeart/2018/5/layout/IconCircleLabelList"/>
    <dgm:cxn modelId="{EC7A1569-B4F0-470C-BF03-B03A207660C7}" type="presParOf" srcId="{BF1E7678-A25F-4C9E-AF75-9DF64BF1B531}" destId="{4AB99C56-C140-43E1-BD4B-8F8C0812B26C}" srcOrd="2" destOrd="0" presId="urn:microsoft.com/office/officeart/2018/5/layout/IconCircleLabelList"/>
    <dgm:cxn modelId="{522AF907-6A3D-446C-AA7B-516A05CE81BA}" type="presParOf" srcId="{BF1E7678-A25F-4C9E-AF75-9DF64BF1B531}" destId="{10FB1FA9-BB84-4AAA-A631-CBD88E8DE5A2}" srcOrd="3" destOrd="0" presId="urn:microsoft.com/office/officeart/2018/5/layout/IconCircleLabelList"/>
    <dgm:cxn modelId="{7AD3F16D-F8A5-4AA4-ADB4-9582742B4678}" type="presParOf" srcId="{B561CAAD-183E-40F5-AFE2-AFB8FBFCFDE9}" destId="{5C12052A-3E79-494C-B4BC-A8F43683A439}" srcOrd="1" destOrd="0" presId="urn:microsoft.com/office/officeart/2018/5/layout/IconCircleLabelList"/>
    <dgm:cxn modelId="{9FB89C7E-773E-4D13-B433-EB942E110999}" type="presParOf" srcId="{B561CAAD-183E-40F5-AFE2-AFB8FBFCFDE9}" destId="{411035F2-1360-46D1-B963-6C584039D59C}" srcOrd="2" destOrd="0" presId="urn:microsoft.com/office/officeart/2018/5/layout/IconCircleLabelList"/>
    <dgm:cxn modelId="{FCEAC492-F935-4DB1-A20C-FC8C2EDADC69}" type="presParOf" srcId="{411035F2-1360-46D1-B963-6C584039D59C}" destId="{86436412-634D-4A99-8A4D-FED27FA57EA7}" srcOrd="0" destOrd="0" presId="urn:microsoft.com/office/officeart/2018/5/layout/IconCircleLabelList"/>
    <dgm:cxn modelId="{D0FCDAB7-5148-4108-9953-1DA6A221E9F7}" type="presParOf" srcId="{411035F2-1360-46D1-B963-6C584039D59C}" destId="{F0775E11-1EFF-4C8E-A931-A287CD9B8143}" srcOrd="1" destOrd="0" presId="urn:microsoft.com/office/officeart/2018/5/layout/IconCircleLabelList"/>
    <dgm:cxn modelId="{4A83A095-42F5-47EA-9A71-CDB34F298481}" type="presParOf" srcId="{411035F2-1360-46D1-B963-6C584039D59C}" destId="{4989AC3F-F561-42DF-BCCB-E9C257F85817}" srcOrd="2" destOrd="0" presId="urn:microsoft.com/office/officeart/2018/5/layout/IconCircleLabelList"/>
    <dgm:cxn modelId="{5B6F74D9-ADD5-492C-AF52-EA9DE46F60FC}" type="presParOf" srcId="{411035F2-1360-46D1-B963-6C584039D59C}" destId="{1E908517-FD76-475E-9E6B-1757C7C8CC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B67DA-88DE-4F50-BEDF-B4853D60951B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01976-09BF-4835-9B66-9AFD0C5F78F3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Github</a:t>
          </a:r>
          <a:endParaRPr lang="en-US" sz="2700" kern="1200"/>
        </a:p>
      </dsp:txBody>
      <dsp:txXfrm>
        <a:off x="277529" y="1044696"/>
        <a:ext cx="2038026" cy="1265407"/>
      </dsp:txXfrm>
    </dsp:sp>
    <dsp:sp modelId="{3C4A1AF1-CEAE-4421-98B0-9339FC859ED8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1EA6F-CBD4-445E-AB96-6D54A39A0330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Android Studio (Java)</a:t>
          </a:r>
          <a:endParaRPr lang="en-US" sz="2700" kern="1200"/>
        </a:p>
      </dsp:txBody>
      <dsp:txXfrm>
        <a:off x="2864686" y="1044696"/>
        <a:ext cx="2038026" cy="1265407"/>
      </dsp:txXfrm>
    </dsp:sp>
    <dsp:sp modelId="{E9229A38-9296-4D8A-B9F6-AC2F5094E0CB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51FBE-6E2D-4256-87D8-5B50123F6BC3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Aseprite</a:t>
          </a:r>
          <a:endParaRPr lang="en-US" sz="2700" kern="1200" dirty="0"/>
        </a:p>
      </dsp:txBody>
      <dsp:txXfrm>
        <a:off x="5451843" y="1044696"/>
        <a:ext cx="2038026" cy="1265407"/>
      </dsp:txXfrm>
    </dsp:sp>
    <dsp:sp modelId="{FFC24B7F-035D-4FDF-B121-1E65D50CF05A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F00E4-8FDD-4654-A032-03BF4C930DF8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SQLite</a:t>
          </a:r>
          <a:endParaRPr lang="en-US" sz="2700" kern="1200"/>
        </a:p>
      </dsp:txBody>
      <dsp:txXfrm>
        <a:off x="8038999" y="1044696"/>
        <a:ext cx="2038026" cy="1265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4379-0068-4303-9205-3BDFCED0E739}">
      <dsp:nvSpPr>
        <dsp:cNvPr id="0" name=""/>
        <dsp:cNvSpPr/>
      </dsp:nvSpPr>
      <dsp:spPr>
        <a:xfrm>
          <a:off x="492575" y="678774"/>
          <a:ext cx="798134" cy="79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06003-27EB-489C-A3AF-E35FF7FA7EE5}">
      <dsp:nvSpPr>
        <dsp:cNvPr id="0" name=""/>
        <dsp:cNvSpPr/>
      </dsp:nvSpPr>
      <dsp:spPr>
        <a:xfrm>
          <a:off x="4826" y="174313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Live demonstration</a:t>
          </a:r>
          <a:endParaRPr lang="en-US" sz="2300" kern="1200"/>
        </a:p>
      </dsp:txBody>
      <dsp:txXfrm>
        <a:off x="4826" y="1743136"/>
        <a:ext cx="1773632" cy="709453"/>
      </dsp:txXfrm>
    </dsp:sp>
    <dsp:sp modelId="{72C3B213-52D1-458A-9EE1-BDEC108B9EC8}">
      <dsp:nvSpPr>
        <dsp:cNvPr id="0" name=""/>
        <dsp:cNvSpPr/>
      </dsp:nvSpPr>
      <dsp:spPr>
        <a:xfrm>
          <a:off x="2576594" y="678774"/>
          <a:ext cx="798134" cy="798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B5526-F365-4ADC-8A69-D01BF86A620B}">
      <dsp:nvSpPr>
        <dsp:cNvPr id="0" name=""/>
        <dsp:cNvSpPr/>
      </dsp:nvSpPr>
      <dsp:spPr>
        <a:xfrm>
          <a:off x="2088845" y="174313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Notification</a:t>
          </a:r>
          <a:endParaRPr lang="en-US" sz="2300" kern="1200"/>
        </a:p>
      </dsp:txBody>
      <dsp:txXfrm>
        <a:off x="2088845" y="1743136"/>
        <a:ext cx="1773632" cy="709453"/>
      </dsp:txXfrm>
    </dsp:sp>
    <dsp:sp modelId="{A251374A-9A81-4FE5-87C0-565F27EEB879}">
      <dsp:nvSpPr>
        <dsp:cNvPr id="0" name=""/>
        <dsp:cNvSpPr/>
      </dsp:nvSpPr>
      <dsp:spPr>
        <a:xfrm>
          <a:off x="4660612" y="678774"/>
          <a:ext cx="798134" cy="79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280F0-EB15-444D-817D-A36E5E3AFD93}">
      <dsp:nvSpPr>
        <dsp:cNvPr id="0" name=""/>
        <dsp:cNvSpPr/>
      </dsp:nvSpPr>
      <dsp:spPr>
        <a:xfrm>
          <a:off x="4172863" y="174313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Lightsensor</a:t>
          </a:r>
          <a:endParaRPr lang="en-US" sz="2300" kern="1200"/>
        </a:p>
      </dsp:txBody>
      <dsp:txXfrm>
        <a:off x="4172863" y="1743136"/>
        <a:ext cx="1773632" cy="709453"/>
      </dsp:txXfrm>
    </dsp:sp>
    <dsp:sp modelId="{7A6C6248-D3A1-4FDF-9BEE-FF44049BF645}">
      <dsp:nvSpPr>
        <dsp:cNvPr id="0" name=""/>
        <dsp:cNvSpPr/>
      </dsp:nvSpPr>
      <dsp:spPr>
        <a:xfrm>
          <a:off x="6744631" y="678774"/>
          <a:ext cx="798134" cy="798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57399-A365-4383-BA5E-BA02239AF0F3}">
      <dsp:nvSpPr>
        <dsp:cNvPr id="0" name=""/>
        <dsp:cNvSpPr/>
      </dsp:nvSpPr>
      <dsp:spPr>
        <a:xfrm>
          <a:off x="6256882" y="174313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Swipe</a:t>
          </a:r>
          <a:endParaRPr lang="en-US" sz="2300" kern="1200"/>
        </a:p>
      </dsp:txBody>
      <dsp:txXfrm>
        <a:off x="6256882" y="1743136"/>
        <a:ext cx="1773632" cy="709453"/>
      </dsp:txXfrm>
    </dsp:sp>
    <dsp:sp modelId="{7AF46D7F-02B3-46E8-9ADF-20C99E92B511}">
      <dsp:nvSpPr>
        <dsp:cNvPr id="0" name=""/>
        <dsp:cNvSpPr/>
      </dsp:nvSpPr>
      <dsp:spPr>
        <a:xfrm>
          <a:off x="8828649" y="678774"/>
          <a:ext cx="798134" cy="7981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9A3D5-46E8-4837-AB32-8F7B2ED2D5E5}">
      <dsp:nvSpPr>
        <dsp:cNvPr id="0" name=""/>
        <dsp:cNvSpPr/>
      </dsp:nvSpPr>
      <dsp:spPr>
        <a:xfrm>
          <a:off x="8340900" y="174313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err="1"/>
            <a:t>Stepcounter</a:t>
          </a:r>
          <a:r>
            <a:rPr lang="de-DE" sz="2300" kern="1200"/>
            <a:t> (GPS)</a:t>
          </a:r>
          <a:endParaRPr lang="en-US" sz="2300" kern="1200"/>
        </a:p>
      </dsp:txBody>
      <dsp:txXfrm>
        <a:off x="8340900" y="1743136"/>
        <a:ext cx="1773632" cy="70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B1C70-E19A-4932-B762-BE2744D517F5}">
      <dsp:nvSpPr>
        <dsp:cNvPr id="0" name=""/>
        <dsp:cNvSpPr/>
      </dsp:nvSpPr>
      <dsp:spPr>
        <a:xfrm>
          <a:off x="2398914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D667B-33E8-4FC8-B683-52A069AF649B}">
      <dsp:nvSpPr>
        <dsp:cNvPr id="0" name=""/>
        <dsp:cNvSpPr/>
      </dsp:nvSpPr>
      <dsp:spPr>
        <a:xfrm>
          <a:off x="2786476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B1FA9-BB84-4AAA-A631-CBD88E8DE5A2}">
      <dsp:nvSpPr>
        <dsp:cNvPr id="0" name=""/>
        <dsp:cNvSpPr/>
      </dsp:nvSpPr>
      <dsp:spPr>
        <a:xfrm>
          <a:off x="1817570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beta-testing</a:t>
          </a:r>
          <a:endParaRPr lang="en-US" sz="2500" kern="1200"/>
        </a:p>
      </dsp:txBody>
      <dsp:txXfrm>
        <a:off x="1817570" y="2398182"/>
        <a:ext cx="2981250" cy="720000"/>
      </dsp:txXfrm>
    </dsp:sp>
    <dsp:sp modelId="{86436412-634D-4A99-8A4D-FED27FA57EA7}">
      <dsp:nvSpPr>
        <dsp:cNvPr id="0" name=""/>
        <dsp:cNvSpPr/>
      </dsp:nvSpPr>
      <dsp:spPr>
        <a:xfrm>
          <a:off x="5901883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75E11-1EFF-4C8E-A931-A287CD9B8143}">
      <dsp:nvSpPr>
        <dsp:cNvPr id="0" name=""/>
        <dsp:cNvSpPr/>
      </dsp:nvSpPr>
      <dsp:spPr>
        <a:xfrm>
          <a:off x="6289445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08517-FD76-475E-9E6B-1757C7C8CCAE}">
      <dsp:nvSpPr>
        <dsp:cNvPr id="0" name=""/>
        <dsp:cNvSpPr/>
      </dsp:nvSpPr>
      <dsp:spPr>
        <a:xfrm>
          <a:off x="5320539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Logic mostly visible in UI</a:t>
          </a:r>
          <a:endParaRPr lang="en-US" sz="2500" kern="1200"/>
        </a:p>
      </dsp:txBody>
      <dsp:txXfrm>
        <a:off x="5320539" y="239818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4D685-E897-460B-9635-ABA2E12BE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4B8D71-D9DF-46D0-AD3E-D48367BB3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DD0E6-328A-4801-9228-1EED56B2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2AD26D-7F33-4795-A60A-0D29B824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1821D-D169-401E-A02A-9A659A21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4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980B2-393A-4939-877E-E4040E12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27CBFE-AB7A-43FB-8B5C-098E6EAF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FB37C-28BE-4F0E-BF48-F38A4B23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62317-47DB-418B-8524-C1232592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D544D7-3AE6-4B84-934B-0350DA8B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7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0F157A-AC16-4E7C-BD9D-EF9680822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99C319-5378-4ED2-AB3D-D8EFE5F00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67FD3-2DEB-485F-9523-1832CC59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70F6A-4A39-4976-A1CE-614894CC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3E4AB-8788-4B90-8762-E78CE125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1B8FB-33DD-4B1E-A4F5-B91A524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5DF3E-3DC3-43E8-AFA4-4003D903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FB30B1-3FEB-4A5D-B5CF-BA088B3E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B6042-325A-41F5-8BED-C2A15AA1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FFB92-7B2E-4423-A985-E5BFEFA0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43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1885-19C0-40DE-9384-3FB6D8DB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8DEC97-5CA8-4851-8EB6-2AA7A71D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1E203-D016-41C8-9B77-82DC088B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C49E7-47D2-4936-84F0-A03B0E8A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42B16-84AD-459F-BF1A-ED09F265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7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007FF-5453-49FA-8C22-942B9425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1E359-04A6-47FF-9ABC-412A76419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BC814C-9E93-4DC1-BF04-8D2A3840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45D88-FF4E-4274-95F4-D9D87A68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5CE6E-2F55-4F1A-9349-03B66D21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2CCA8B-DE49-4818-977B-9CF8EFFF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E3FC1-35D6-4BC2-9851-034711FC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270038-106B-4AF3-BE86-30468584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E0F961-201E-4735-8AC1-18612A746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FE1BB4-7BEE-4270-88C6-733C3D11F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056659-D070-4C68-BDC2-8F3433125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897EAC-BB1B-4057-AA07-D009D92E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A24102-EDBF-4447-944B-3BF5E105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2F49A4-DF7B-4D84-84DD-EB03B567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AD5D3-05E8-49A3-81E1-3F6BDD55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C779D4-1C24-4BD9-A288-C6396D4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E2AD20-BA75-4731-B87E-12DFBB9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779814-A8AD-4894-8A4B-D8580C64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88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905506-4B9E-4888-9EE7-E57DEBF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7D52BD-E59D-40CB-B1B6-6A8750B6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4CBC37-9A48-42C4-B1F1-FBFDEDC9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06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152B-AE0A-4240-8B05-32FBF7DA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3FD36B-17A7-4445-9F63-E86C3CE6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1F7B0-2431-4E71-8673-552939F6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A5C048-960D-40A0-8822-E307CCFC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6B5055-A6E6-48E8-B658-050BD0F8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A2726-D930-4900-AE58-00047797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6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3085-4DDC-4EEA-876A-21C41C1D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56F9D5-5894-4121-BDF1-F35D57766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90D8B-91A8-494F-A0CD-B615C269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CC0E2-026F-4704-BF17-EF4F4FE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DDD5B-D940-478D-8BE3-2743D2AA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0F289-85DB-48D4-B8A9-23194A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86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9EA12-6313-47AF-A475-BFBE1E46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9211B-76BA-47DE-B294-43E58479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C9B0B-C727-41A2-A0E1-8DC637998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B023-E856-461F-8452-18B41DC10F8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C5B0B-2A97-4E2E-AABA-FE88B6A46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80070-0524-4195-8F11-258DF4C31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3FD2-EBC5-404F-BE6A-C0133ED94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A5193-655A-4412-A335-C0DBA1C02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de-DE" sz="5400">
                <a:solidFill>
                  <a:srgbClr val="1B1B1B"/>
                </a:solidFill>
              </a:rPr>
              <a:t>Assignment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8D6C6B-FAFC-43DD-BF7E-4B3B5A7EF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de-DE" sz="2200" dirty="0">
                <a:solidFill>
                  <a:srgbClr val="1B1B1B"/>
                </a:solidFill>
              </a:rPr>
              <a:t>Group 03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FB0CCE-B9A8-47D7-8E77-83F7ACC4B8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8F95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8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448A42-24A0-4EFB-8E8C-779D7B5E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Goals and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7E603-7C12-4181-86D9-C0A87588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Game</a:t>
            </a:r>
          </a:p>
          <a:p>
            <a:r>
              <a:rPr lang="de-DE" sz="2400">
                <a:solidFill>
                  <a:srgbClr val="000000"/>
                </a:solidFill>
              </a:rPr>
              <a:t>Virtual pet</a:t>
            </a:r>
          </a:p>
          <a:p>
            <a:r>
              <a:rPr lang="de-DE" sz="2400">
                <a:solidFill>
                  <a:srgbClr val="000000"/>
                </a:solidFill>
              </a:rPr>
              <a:t>Main target: kids of the age 15 and under</a:t>
            </a:r>
          </a:p>
          <a:p>
            <a:r>
              <a:rPr lang="de-DE" sz="2400">
                <a:solidFill>
                  <a:srgbClr val="000000"/>
                </a:solidFill>
              </a:rPr>
              <a:t>Sub-group: pixel art enthusiasts (nostalgic game)</a:t>
            </a:r>
          </a:p>
          <a:p>
            <a:endParaRPr lang="de-DE" sz="2400">
              <a:solidFill>
                <a:srgbClr val="000000"/>
              </a:solidFill>
            </a:endParaRPr>
          </a:p>
          <a:p>
            <a:r>
              <a:rPr lang="de-DE" sz="2400">
                <a:solidFill>
                  <a:srgbClr val="000000"/>
                </a:solidFill>
              </a:rPr>
              <a:t>Purpose: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Enjoyment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Motivation to go outside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2484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D1A8697-562D-47D5-9927-F7725B96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Design and thoughts behind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DBB265-38E3-4CC9-834F-30555E69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Simple design</a:t>
            </a:r>
          </a:p>
          <a:p>
            <a:r>
              <a:rPr lang="de-DE" sz="2000" dirty="0" err="1">
                <a:solidFill>
                  <a:srgbClr val="000000"/>
                </a:solidFill>
              </a:rPr>
              <a:t>Visually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pleasing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Pixel </a:t>
            </a:r>
            <a:r>
              <a:rPr lang="de-DE" sz="2000" dirty="0" err="1">
                <a:solidFill>
                  <a:srgbClr val="000000"/>
                </a:solidFill>
              </a:rPr>
              <a:t>art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Small </a:t>
            </a:r>
            <a:r>
              <a:rPr lang="de-DE" sz="2000" dirty="0" err="1">
                <a:solidFill>
                  <a:srgbClr val="000000"/>
                </a:solidFill>
              </a:rPr>
              <a:t>animations</a:t>
            </a:r>
            <a:endParaRPr lang="de-DE" sz="2000" dirty="0">
              <a:solidFill>
                <a:srgbClr val="000000"/>
              </a:solidFill>
            </a:endParaRPr>
          </a:p>
          <a:p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52ABB8-4393-40AE-AEA1-9EC8487C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Main tools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623BDAD-B8C8-4341-8DA3-8B6A32ECD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46332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34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B552BD-2F62-415A-83F5-5ABEE01A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Demonstration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F31E00D-D964-4E7A-906C-2B574E8E1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1855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431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A22A7D-9E63-49CD-ABC1-A6CFF43A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Strength and Weeknesses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C9AA8-153E-466C-A537-D2BED74D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+ Pixel Art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+ Easy to understand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- Swipe function not visible in the UI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- slow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- Not finished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/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4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E31517-1271-4D16-BD06-FB303E70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Testing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AFCA66B-ADD5-466C-9C08-B9D3AB61E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22142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779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EC1D0F-0C94-42E8-BA7B-DB892261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Outlook for future plans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9E92-6E9F-4D6E-934E-99B9380C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We had a lot of ideas: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extra meter hygiene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global scoreboard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different pets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supplies (toys/food) found by the pet walking outside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cleaning feature</a:t>
            </a:r>
          </a:p>
          <a:p>
            <a:pPr lvl="1"/>
            <a:r>
              <a:rPr lang="de-DE">
                <a:solidFill>
                  <a:srgbClr val="000000"/>
                </a:solidFill>
              </a:rPr>
              <a:t>…</a:t>
            </a:r>
          </a:p>
          <a:p>
            <a:pPr lvl="1"/>
            <a:endParaRPr lang="de-DE">
              <a:solidFill>
                <a:srgbClr val="000000"/>
              </a:solidFill>
            </a:endParaRPr>
          </a:p>
          <a:p>
            <a:pPr lvl="1"/>
            <a:r>
              <a:rPr lang="de-DE">
                <a:solidFill>
                  <a:srgbClr val="000000"/>
                </a:solidFill>
              </a:rPr>
              <a:t>Not ready for release</a:t>
            </a:r>
          </a:p>
        </p:txBody>
      </p:sp>
    </p:spTree>
    <p:extLst>
      <p:ext uri="{BB962C8B-B14F-4D97-AF65-F5344CB8AC3E}">
        <p14:creationId xmlns:p14="http://schemas.microsoft.com/office/powerpoint/2010/main" val="78082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Assignment 3</vt:lpstr>
      <vt:lpstr>Goals and Motivation</vt:lpstr>
      <vt:lpstr>Design and thoughts behind design</vt:lpstr>
      <vt:lpstr>Main tools</vt:lpstr>
      <vt:lpstr>Demonstration</vt:lpstr>
      <vt:lpstr>Strength and Weeknesses</vt:lpstr>
      <vt:lpstr>Testing</vt:lpstr>
      <vt:lpstr>Outlook for 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Karina Elzer</dc:creator>
  <cp:lastModifiedBy>Karina Elzer</cp:lastModifiedBy>
  <cp:revision>5</cp:revision>
  <dcterms:created xsi:type="dcterms:W3CDTF">2019-12-13T12:48:00Z</dcterms:created>
  <dcterms:modified xsi:type="dcterms:W3CDTF">2019-12-13T13:47:15Z</dcterms:modified>
</cp:coreProperties>
</file>