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7A34-24E1-4F27-BF59-196CD3D4699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C51B-06A1-4445-8E82-4205ABD4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for a parametrized circulating potential field for obstacle avoidance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079" y="4842114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Garrett Clem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Dr. Jay Wilhelm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0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29" y="29187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322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3099"/>
            <a:ext cx="8242126" cy="4351338"/>
          </a:xfrm>
        </p:spPr>
        <p:txBody>
          <a:bodyPr/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the use of vector field for obstacle avoidance by eliminating singularities and saturated control conditions through the use of scalar time parametrized circulation function.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Fixed wing unmanned aerial vehicle (UAV)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Navigation, Guidance, and Control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path following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control traditionally used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field guidance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5" y="257360"/>
            <a:ext cx="3670316" cy="2679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5298" r="9055" b="3888"/>
          <a:stretch/>
        </p:blipFill>
        <p:spPr>
          <a:xfrm>
            <a:off x="8011832" y="3457777"/>
            <a:ext cx="3919209" cy="3210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1279" y="2962195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1:Hand launched fixed 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7531" y="6500966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Path Planning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3099"/>
            <a:ext cx="11774466" cy="4351338"/>
          </a:xfrm>
        </p:spPr>
        <p:txBody>
          <a:bodyPr/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vector field summing singularity and UAV control saturation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what combination of flight parameters has the most positive effect on obstacle avoidance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parametrized vector field circulation model through mobile robot experiments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3099"/>
            <a:ext cx="11774466" cy="4351338"/>
          </a:xfrm>
        </p:spPr>
        <p:txBody>
          <a:bodyPr/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Reproduce singularities and control saturation described in literature for vector field summation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that a parametrized vector field prevents singularities and reduces the control effort in comparison to a non parametrized field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simulation results with a ground robot simulating a fixed wing UAV constraints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1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3099"/>
            <a:ext cx="117744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wing UAVs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and hand-launched varieties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and battery powered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endurance and range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Heavy payloads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by military and civilians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share same operational sub systems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46" y="438052"/>
            <a:ext cx="3752536" cy="249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47" y="4805116"/>
            <a:ext cx="2940856" cy="1960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13" y="3304608"/>
            <a:ext cx="4910752" cy="1368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75882" y="293527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Global hawk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8128" y="4739021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UAV Autopilot Flowchart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9465" y="6488668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3DR Aero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9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2505" y="1797065"/>
            <a:ext cx="8222976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Control for path following [Oliveira et al 2016]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control commands to following a moving path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tracking error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and difficult to analyze</a:t>
            </a:r>
          </a:p>
          <a:p>
            <a:pPr marL="914400" lvl="2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Obstacle Avoidance for Manipulators and Mobile Robots 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Khatib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1986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Goal seeking and obstacle avoidance</a:t>
            </a:r>
          </a:p>
          <a:p>
            <a:pPr lvl="2"/>
            <a:r>
              <a:rPr lang="en-US" dirty="0" smtClean="0"/>
              <a:t>Workspace represented as a gradient potential of attractive and repulsive forces</a:t>
            </a:r>
          </a:p>
          <a:p>
            <a:pPr lvl="2"/>
            <a:r>
              <a:rPr lang="en-US" dirty="0" smtClean="0"/>
              <a:t>Useful for point-to-point</a:t>
            </a:r>
          </a:p>
          <a:p>
            <a:pPr lvl="2"/>
            <a:r>
              <a:rPr lang="en-US" dirty="0" smtClean="0"/>
              <a:t>Path following requires more calculations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08" y="354121"/>
            <a:ext cx="4459815" cy="1242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086" y="1797065"/>
            <a:ext cx="3226258" cy="2535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704" y="4232446"/>
            <a:ext cx="3047641" cy="23829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05235" y="871985"/>
            <a:ext cx="3004486" cy="82494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63537" y="4232446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Following mobile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3049" y="6488668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Potential Field Obstacle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2096" y="1332937"/>
            <a:ext cx="6601378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Field Path Following for Miniature Air Vehicles [ Nelson et al.]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field ideal for path following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 and follow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Lyapunov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equations for primitives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Stitched together to combine flight path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singularities as “dead zones”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field for robot navigation along n-dimensions [</a:t>
            </a:r>
            <a:r>
              <a:rPr lang="en-US" dirty="0" err="1" smtClean="0"/>
              <a:t>Goncalves</a:t>
            </a:r>
            <a:r>
              <a:rPr lang="en-US" dirty="0" smtClean="0"/>
              <a:t> et al]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for converging and following a path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 rejection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singularities for single path field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component weighted by scaling factor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282" y="479851"/>
            <a:ext cx="5881166" cy="2649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55" y="3707585"/>
            <a:ext cx="3363816" cy="2440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623" y="3893599"/>
            <a:ext cx="3036377" cy="2254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47" y="5977054"/>
            <a:ext cx="4894436" cy="533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7274" y="3108586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Vector field for primitives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240" y="6134020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9:Intersection of surfaces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1120" y="6134020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Arbitrary vector 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3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375781" y="1596970"/>
            <a:ext cx="7440460" cy="5149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Recreate vector fields from literature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predicted singularity case by summing obstacles and goal field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fixed wing for head-on obstacle to show input saturation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a function dependent on flight parameters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 velocity, position, heading, heading rate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cost (distance) and compare to unmodified circulation </a:t>
            </a:r>
          </a:p>
          <a:p>
            <a:pPr marL="914400" lvl="2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modified vector field into python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on mobile robot with simulated fixed wing constraints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experimental with simulation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77" y="472181"/>
            <a:ext cx="3655082" cy="2741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 b="4627"/>
          <a:stretch/>
        </p:blipFill>
        <p:spPr>
          <a:xfrm>
            <a:off x="6488115" y="3732642"/>
            <a:ext cx="3213609" cy="2174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651" y="1364101"/>
            <a:ext cx="4894436" cy="5333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t="7480" r="29756" b="5691"/>
          <a:stretch/>
        </p:blipFill>
        <p:spPr>
          <a:xfrm>
            <a:off x="9697176" y="3707462"/>
            <a:ext cx="2089663" cy="20550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45816" y="3039147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Repulsive 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0692" y="5883186"/>
            <a:ext cx="3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12: Saturation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23982" y="5957476"/>
            <a:ext cx="26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13: Ground robot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3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0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9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516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Proposal for a parametrized circulating potential field for obstacle avoidance</vt:lpstr>
      <vt:lpstr>Introduction</vt:lpstr>
      <vt:lpstr>Problem Statement and Objectives</vt:lpstr>
      <vt:lpstr>Success Criteria</vt:lpstr>
      <vt:lpstr>Literature Review</vt:lpstr>
      <vt:lpstr>Literature Review</vt:lpstr>
      <vt:lpstr>Literature Review</vt:lpstr>
      <vt:lpstr>Methodology</vt:lpstr>
      <vt:lpstr>Timeline</vt:lpstr>
      <vt:lpstr>Questions?</vt:lpstr>
    </vt:vector>
  </TitlesOfParts>
  <Company>Ohio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a parametrized circulating potential field for obstacle avoidance</dc:title>
  <dc:creator>Clem, Garrett</dc:creator>
  <cp:lastModifiedBy>Clem, Garrett</cp:lastModifiedBy>
  <cp:revision>23</cp:revision>
  <dcterms:created xsi:type="dcterms:W3CDTF">2017-10-06T13:51:43Z</dcterms:created>
  <dcterms:modified xsi:type="dcterms:W3CDTF">2017-10-06T17:46:57Z</dcterms:modified>
</cp:coreProperties>
</file>