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7" r:id="rId9"/>
    <p:sldId id="268" r:id="rId10"/>
    <p:sldId id="269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90" d="100"/>
          <a:sy n="90" d="100"/>
        </p:scale>
        <p:origin x="61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F2AD-9A73-4106-85FD-00A9E5942C9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/>
              <a:t>3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Demonstrate GVF obstacle avoidance with ground robot experiments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Validate modified GVF guidance on mobile robot platform simulating fixed wing constraints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969298" cy="19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Build differential drive robot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Program robotic framework to take guidance commands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Repeat experiments performed in phase 2 on ground robot</a:t>
            </a:r>
            <a:endParaRPr lang="en-US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7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</a:t>
            </a:r>
          </a:p>
          <a:p>
            <a:endParaRPr lang="en-US" dirty="0"/>
          </a:p>
          <a:p>
            <a:r>
              <a:rPr lang="en-US" dirty="0" smtClean="0"/>
              <a:t>Phase 2:</a:t>
            </a:r>
          </a:p>
          <a:p>
            <a:endParaRPr lang="en-US" dirty="0"/>
          </a:p>
          <a:p>
            <a:r>
              <a:rPr lang="en-US" dirty="0" smtClean="0"/>
              <a:t>Phase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Unmanned Aerial Vehicles (UAVs)</a:t>
            </a:r>
          </a:p>
          <a:p>
            <a:pPr lvl="1"/>
            <a:r>
              <a:rPr lang="en-US" dirty="0" smtClean="0"/>
              <a:t>Fixed wing</a:t>
            </a:r>
          </a:p>
          <a:p>
            <a:pPr lvl="1"/>
            <a:r>
              <a:rPr lang="en-US" dirty="0" smtClean="0"/>
              <a:t>Rotorcraft</a:t>
            </a:r>
          </a:p>
          <a:p>
            <a:r>
              <a:rPr lang="en-US" dirty="0" smtClean="0"/>
              <a:t>Unmanned Aerial System (UAS)</a:t>
            </a:r>
          </a:p>
          <a:p>
            <a:pPr lvl="1"/>
            <a:r>
              <a:rPr lang="en-US" dirty="0" smtClean="0"/>
              <a:t>Aircraft</a:t>
            </a:r>
          </a:p>
          <a:p>
            <a:pPr lvl="1"/>
            <a:r>
              <a:rPr lang="en-US" dirty="0" smtClean="0"/>
              <a:t>Ground station</a:t>
            </a:r>
          </a:p>
          <a:p>
            <a:pPr lvl="1"/>
            <a:r>
              <a:rPr lang="en-US" dirty="0" smtClean="0"/>
              <a:t>Transmitter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Waypoint navigation</a:t>
            </a:r>
          </a:p>
          <a:p>
            <a:r>
              <a:rPr lang="en-US" dirty="0" smtClean="0"/>
              <a:t>Obstacle Avoidance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3721" r="24800" b="4186"/>
          <a:stretch/>
        </p:blipFill>
        <p:spPr>
          <a:xfrm>
            <a:off x="8708064" y="116957"/>
            <a:ext cx="3370521" cy="27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1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Problem Statement: </a:t>
            </a:r>
            <a:r>
              <a:rPr lang="en-US" dirty="0" smtClean="0"/>
              <a:t>Determine vector field weighting functions that enable optimal obstacle avoidance for fixed wing UAVs</a:t>
            </a:r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Phase 1</a:t>
            </a:r>
          </a:p>
          <a:p>
            <a:pPr lvl="1"/>
            <a:r>
              <a:rPr lang="en-US" dirty="0" smtClean="0"/>
              <a:t>Phase 2</a:t>
            </a:r>
          </a:p>
          <a:p>
            <a:pPr lvl="1"/>
            <a:r>
              <a:rPr lang="en-US" dirty="0" smtClean="0"/>
              <a:t>Phase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6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98" y="365125"/>
            <a:ext cx="6083692" cy="159185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965" y="3615663"/>
            <a:ext cx="40100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36" y="223395"/>
            <a:ext cx="5630745" cy="25527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38107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2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634515"/>
              </p:ext>
            </p:extLst>
          </p:nvPr>
        </p:nvGraphicFramePr>
        <p:xfrm>
          <a:off x="9138944" y="3775362"/>
          <a:ext cx="3212432" cy="321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Acrobat Document" r:id="rId3" imgW="3428913" imgH="3428768" progId="AcroExch.Document.DC">
                  <p:embed/>
                </p:oleObj>
              </mc:Choice>
              <mc:Fallback>
                <p:oleObj name="Acrobat Document" r:id="rId3" imgW="3428913" imgH="3428768" progId="AcroExch.Document.DC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38944" y="3775362"/>
                        <a:ext cx="3212432" cy="3212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97" y="516040"/>
            <a:ext cx="3187303" cy="3187303"/>
          </a:xfr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97" y="3751917"/>
            <a:ext cx="3187303" cy="3187303"/>
          </a:xfrm>
          <a:prstGeom prst="rect">
            <a:avLst/>
          </a:prstGeom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15851"/>
              </p:ext>
            </p:extLst>
          </p:nvPr>
        </p:nvGraphicFramePr>
        <p:xfrm>
          <a:off x="9339373" y="749311"/>
          <a:ext cx="2977477" cy="297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Acrobat Document" r:id="rId7" imgW="3428913" imgH="3428768" progId="AcroExch.Document.DC">
                  <p:embed/>
                </p:oleObj>
              </mc:Choice>
              <mc:Fallback>
                <p:oleObj name="Acrobat Document" r:id="rId7" imgW="3428913" imgH="3428768" progId="AcroExch.Document.DC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39373" y="749311"/>
                        <a:ext cx="2977477" cy="2977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2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Demonstrate gradient vector field singularities for circular obstacles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Identify specific set of conditions that yields </a:t>
            </a:r>
            <a:r>
              <a:rPr lang="en-US" sz="2800" dirty="0" smtClean="0">
                <a:solidFill>
                  <a:prstClr val="black"/>
                </a:solidFill>
              </a:rPr>
              <a:t>guidance </a:t>
            </a:r>
            <a:r>
              <a:rPr lang="en-US" sz="2800" dirty="0">
                <a:solidFill>
                  <a:prstClr val="black"/>
                </a:solidFill>
              </a:rPr>
              <a:t>singularity </a:t>
            </a:r>
            <a:r>
              <a:rPr lang="en-US" sz="2800" dirty="0" smtClean="0">
                <a:solidFill>
                  <a:prstClr val="black"/>
                </a:solidFill>
              </a:rPr>
              <a:t>when summing </a:t>
            </a:r>
            <a:r>
              <a:rPr lang="en-US" sz="2800" dirty="0">
                <a:solidFill>
                  <a:prstClr val="black"/>
                </a:solidFill>
              </a:rPr>
              <a:t>attractive and </a:t>
            </a:r>
            <a:r>
              <a:rPr lang="en-US" sz="2800" dirty="0" smtClean="0">
                <a:solidFill>
                  <a:prstClr val="black"/>
                </a:solidFill>
              </a:rPr>
              <a:t>repulsive </a:t>
            </a:r>
            <a:r>
              <a:rPr lang="en-US" sz="2800" dirty="0">
                <a:solidFill>
                  <a:prstClr val="black"/>
                </a:solidFill>
              </a:rPr>
              <a:t>GVFs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127381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Build GVF simulation environment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Evaluate scenarios where singularities are expected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Characterize location of singularities</a:t>
            </a:r>
          </a:p>
        </p:txBody>
      </p:sp>
    </p:spTree>
    <p:extLst>
      <p:ext uri="{BB962C8B-B14F-4D97-AF65-F5344CB8AC3E}">
        <p14:creationId xmlns:p14="http://schemas.microsoft.com/office/powerpoint/2010/main" val="5764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Determine GVF weighting functions that improve obstacle avoidance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Investigate weighting functions dependent on UAV state 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12738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Formulate circulation and convergence weights as functions of UAV state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Determine combination of GVF weights that produces optimal guidance in simulation</a:t>
            </a:r>
            <a:endParaRPr lang="en-US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0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222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Adobe Acrobat Document</vt:lpstr>
      <vt:lpstr>TITLE</vt:lpstr>
      <vt:lpstr>Introduction</vt:lpstr>
      <vt:lpstr>Problem Statement and Objectives</vt:lpstr>
      <vt:lpstr>Literature Review</vt:lpstr>
      <vt:lpstr>Literature Review</vt:lpstr>
      <vt:lpstr>Literature Review</vt:lpstr>
      <vt:lpstr>Literature Review</vt:lpstr>
      <vt:lpstr>Phase 1:</vt:lpstr>
      <vt:lpstr>Phase 2:</vt:lpstr>
      <vt:lpstr>Phase 3:</vt:lpstr>
      <vt:lpstr>Success Criteria</vt:lpstr>
      <vt:lpstr>Deliverables</vt:lpstr>
      <vt:lpstr>Timeline</vt:lpstr>
      <vt:lpstr>Thanks</vt:lpstr>
    </vt:vector>
  </TitlesOfParts>
  <Company>Ohio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Clem, Garrett</dc:creator>
  <cp:lastModifiedBy>Clem, Garrett</cp:lastModifiedBy>
  <cp:revision>8</cp:revision>
  <dcterms:created xsi:type="dcterms:W3CDTF">2017-12-15T01:14:08Z</dcterms:created>
  <dcterms:modified xsi:type="dcterms:W3CDTF">2017-12-15T22:33:56Z</dcterms:modified>
</cp:coreProperties>
</file>