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Mono Medium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onoMedium-bold.fntdata"/><Relationship Id="rId52" Type="http://schemas.openxmlformats.org/officeDocument/2006/relationships/font" Target="fonts/RobotoMonoMedium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b36046c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b36046c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b36046c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b36046c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b36046c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b36046c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36046c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bb36046c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36046c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36046c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b36046c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b36046c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b36046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b36046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b36046c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b36046c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b36046c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bb36046c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b36046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b36046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36046c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36046c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b36046c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b36046c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b36046c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b36046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b36046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b36046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b36046c0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b36046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b36046c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b36046c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b36046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b36046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b36046c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b36046c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b36046c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b36046c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b36046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b36046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b36046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b36046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b36046c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b36046c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b36046c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b36046c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b36046c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b36046c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bb36046c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bb36046c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b36046c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b36046c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b36046c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b36046c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b36046c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b36046c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b36046c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b36046c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b36046c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bb36046c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b36046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b36046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b36046c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b36046c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b36046c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b36046c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b36046c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b36046c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b36046c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b36046c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b36046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b36046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b36046c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b36046c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bb36046c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bb36046c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bb36046c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bb36046c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b36046c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bb36046c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b36046c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b36046c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b36046c0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b36046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b36046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b36046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b36046c0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b36046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b36046c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b36046c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веб-окружения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функция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http://www.example.com/path/file.html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 /path/file.html HTTP/1.1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Host: www.example.com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веб-сервера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Общение по протоколу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Доступ к части файловой системы компьютера-сервера.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Запуск сторонних программ.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Обеспечение безопасности.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Логирование обращений пользователя.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Встроенные интерпретаторы языков программирования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Распределение нагрузки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запуск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3300">
                <a:latin typeface="Calibri"/>
                <a:ea typeface="Calibri"/>
                <a:cs typeface="Calibri"/>
                <a:sym typeface="Calibri"/>
              </a:rPr>
              <a:t>Установка Apache2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является частью стандартного дистрибутива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установки Apache в Linux выполните в терминале: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apt install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применения изменений в настройках необходимо перезапустить демон Apache: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sudo </a:t>
            </a:r>
            <a:r>
              <a:rPr lang="ru"/>
              <a:t>systemctl </a:t>
            </a:r>
            <a:r>
              <a:rPr lang="ru"/>
              <a:t>apache2 restart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запуска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76390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запуска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98" y="1152473"/>
            <a:ext cx="64531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фаервола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74350" y="1152475"/>
            <a:ext cx="42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sudo ufw app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Available applications: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 Apache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 Apache Full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 Apache Secure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 OpenSSH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sudo ufw allow 'Apache'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3746750" y="1152475"/>
            <a:ext cx="50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sudo ufw status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Status: active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To            Action      From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--            ------      ----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OpenSSH       ALLOW       Anywhere    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Apache        ALLOW       Anywhere    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OpenSSH (v6)  ALLOW       Anywhere (v6)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Apache (v6)   ALLOW       Anywhere (v6)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процессом Apache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sudo systemctl stop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systemctl start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systemctl restart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systemctl reload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systemctl disable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sudo systemctl enable apache2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lang="ru"/>
              <a:t>Используемые файлы и папки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7" lvl="0" marL="3921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b="1" i="0" sz="2300" u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0" marL="17145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b="1" i="0" sz="2300" u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429940"/>
            <a:ext cx="80202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"/>
              <a:t>Главный конфигурационный файл</a:t>
            </a:r>
            <a:r>
              <a:rPr lang="ru"/>
              <a:t>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/etc/httpd/conf/httpd.conf (apache2.conf)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/etc/httpd/conf/access.conf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ru"/>
              <a:t>Файлы логов</a:t>
            </a:r>
            <a:r>
              <a:rPr lang="ru"/>
              <a:t>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/var/log/httpd/access_log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/var/log/httpd/error_log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ru"/>
              <a:t>Default Document Root /var/www/html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•"/>
            </a:pPr>
            <a:r>
              <a:rPr lang="ru"/>
              <a:t>Default CGI Root /var/www/cgi-bin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конфигурационных файлов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/etc/apache2/apache2.conf отвечает за основные настройки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/etc/apache2/conf-available/* - дополнительные настройки веб-сервера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/etc/apache2/mods-available/* - настройки модулей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/etc/apache2/sites-available/* - </a:t>
            </a:r>
            <a:r>
              <a:rPr lang="ru"/>
              <a:t>настройки</a:t>
            </a:r>
            <a:r>
              <a:rPr lang="ru"/>
              <a:t> виртуальных хостов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/etc/apache2/ports.conf - порты, на которых работает apache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/etc/apache2/envvars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Веб-хостинг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"httpd.conf"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</a:t>
            </a:r>
            <a:r>
              <a:rPr lang="ru"/>
              <a:t>лавный конфигурационный файл Apache. Изменения в этом файле влияют на глобальную конфигурацию Apache.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Listen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DocumentRoot "C:/Sites/home/localhost/www"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&lt;Directory "C:/Sites/home/localhost/cgi"&gt;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AllowOverride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Options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Order allow,deny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Allow from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&lt;/Directory&gt;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 .htaccess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#httpd.conf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AllowOverride All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#.htaccess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Order Deny,Allow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Deny from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RewriteEngine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RewriteRule ^product/([^/\.]+)/?$ product.php?id=$1 [L]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виртуальных хостов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виртуальные хосты?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часть, которая отвечает за отдельный сайт или домен называется виртуальным хостом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Эта система позволяет использовать один сервер, чтобы раздавать несколько сайтов используя один интерфейс или 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Каждый настроенный соответствующим образом домен будет направлять пользователя к определенной директории сервера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00" y="3207938"/>
            <a:ext cx="6390450" cy="193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Подготовительная работа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создание директорий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$</a:t>
            </a:r>
            <a:r>
              <a:rPr lang="ru"/>
              <a:t> mkdir -p /var/www/example.com/public_html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$ sudo mkdir -p /var/www/test.com/public_html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назначение прав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$ sudo chown -R $USER:$USER /var/www/example.com/public_html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$ sudo chown -R $USER:$USER /var/www/test.com/public_html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 sudo chmod -R 755 /var/www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создать соответствующие файлы сайтов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файлов виртуального хоста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/etc/apache2/sites-available/example.com.conf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&lt;VirtualHost *:80&gt;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ServerAdmin admin@example.com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ServerName example.com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ServerAlias www.example.com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DocumentRoot /var/www/example.com/public_html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ErrorLog ${APACHE_LOG_DIR}/error.log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CustomLog ${APACHE_LOG_DIR}/access.log combined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&lt;/VirtualHost&gt;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Включение новых виртуальных хостов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sudo a2ensite example.com.conf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a2ensite test.com.conf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a2dissite 000-default.conf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sudo systemctl restart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файла локальных хостов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 </a:t>
            </a:r>
            <a:r>
              <a:rPr lang="ru"/>
              <a:t>sudo nano /etc/hosts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127.0.0.1   localhost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127.0.1.1   guest-desktop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111.111.111.111 example.com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111.111.111.111 test.com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криптографии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Обеспечение секретности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Аутентификация сторон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Обеспечение целостности</a:t>
            </a:r>
            <a:endParaRPr/>
          </a:p>
        </p:txBody>
      </p:sp>
      <p:sp>
        <p:nvSpPr>
          <p:cNvPr id="235" name="Google Shape;23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Симметричное шифрование</a:t>
            </a:r>
            <a:br>
              <a:rPr lang="ru"/>
            </a:br>
            <a:r>
              <a:rPr lang="ru"/>
              <a:t>(шифрование с закрытым ключом)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Асимметричное шифрование</a:t>
            </a:r>
            <a:br>
              <a:rPr lang="ru"/>
            </a:br>
            <a:r>
              <a:rPr lang="ru"/>
              <a:t>(шифрование с открытым ключом)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Электронные подписи</a:t>
            </a:r>
            <a:br>
              <a:rPr lang="ru"/>
            </a:br>
            <a:r>
              <a:rPr lang="ru"/>
              <a:t>(MAC, HMAC)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Хэширование</a:t>
            </a:r>
            <a:br>
              <a:rPr lang="ru"/>
            </a:br>
            <a:r>
              <a:rPr lang="ru"/>
              <a:t>(MD5, SHA1, SHA256)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веб-хостинг?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 — услуга по предоставлению ресурсов для размещения информации на сервере, постоянно находящемся в сети (обычно Интернет).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Хостинг необходим для размещения сайта или приложения в Интернете.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Хостинг обеспечивается аппаратными и программными ресурсами.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Связанной услугой является предоставление доменного имени.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России услуга хостинга подлежит лицензированию.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размер дискового пространства под файлы пользователя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месячного трафика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сайтов, которые можно разместить в рамках одной учётной записи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FTP пользователей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E-Mail ящиков и объём дискового пространства, предназначенного для почты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баз данных и размер дискового пространства под базы данных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одновременных процессов на пользователя</a:t>
            </a:r>
            <a:endParaRPr/>
          </a:p>
          <a:p>
            <a:pPr indent="-3175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количество ОЗУ, и максимальное время исполнения, выделяемое каждому процессу пользователя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XOR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Bad news theorem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Псевдослучайные генераторы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954" y="1152476"/>
            <a:ext cx="4789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Симметричное шифрование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Blowfish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RC4</a:t>
            </a:r>
            <a:endParaRPr/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00" y="1152475"/>
            <a:ext cx="6073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Асимметричное шифрование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RSA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ECDSA</a:t>
            </a:r>
            <a:endParaRPr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44" y="1017725"/>
            <a:ext cx="6313154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обеспечения секретности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92" y="1152479"/>
            <a:ext cx="59690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Аутентифицированое шифрование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15" y="1152475"/>
            <a:ext cx="52585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Диффи-Хеллмана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Односторонние 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Дискретные логарифмы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Факторизация </a:t>
            </a:r>
            <a:br>
              <a:rPr lang="ru"/>
            </a:br>
            <a:r>
              <a:rPr lang="ru"/>
              <a:t>больших чисел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Эллиптические кривые</a:t>
            </a:r>
            <a:endParaRPr/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852" y="1412675"/>
            <a:ext cx="5265450" cy="2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TLS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TLS преследует три цели: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безопасности соединения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идентификация сторон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надежной передачи данных.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работы TLS/SSL использует комбинацию открытого сертификата и закрытого ключа. Закрытый ключ хранится на сервере и не разглашается. SSL-сертификат используется открыто и доступен всем пользователям, запрашивающим контент.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работы SSL/TLS</a:t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реализуется на базе стека TCP/IP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</a:t>
            </a:r>
            <a:r>
              <a:rPr lang="ru"/>
              <a:t>станавливает алгоритмы шифрования </a:t>
            </a:r>
            <a:br>
              <a:rPr lang="ru"/>
            </a:br>
            <a:r>
              <a:rPr lang="ru"/>
              <a:t>и ключи на обоих сторонах и прокидывает </a:t>
            </a:r>
            <a:br>
              <a:rPr lang="ru"/>
            </a:br>
            <a:r>
              <a:rPr lang="ru"/>
              <a:t>шифрованный туннель, по которому могут </a:t>
            </a:r>
            <a:br>
              <a:rPr lang="ru"/>
            </a:br>
            <a:r>
              <a:rPr lang="ru"/>
              <a:t>передаваться другие протоколы </a:t>
            </a:r>
            <a:br>
              <a:rPr lang="ru"/>
            </a:br>
            <a:r>
              <a:rPr lang="ru"/>
              <a:t>(например HTTP)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954" y="0"/>
            <a:ext cx="38080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Осписание собственных настроек шифрования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 </a:t>
            </a:r>
            <a:r>
              <a:rPr lang="ru"/>
              <a:t>sudo nano /etc/apache2/conf-available/ssl-params.conf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SLCipherSuite EECDH+AESGCM:EDH+AESGCM:AES256+EECDH:AES256+EDH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SSLProtocol All -SSLv2 -SSLv3 -TLSv1 -TLSv1.1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SSLHonorCipherOrder OnincludeSubDomains; preload"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Header always set X-Frame-Options DENY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Header always set X-Content-Type-Options nosniff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SSLCompression off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SSLUseStapling 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SSLStaplingCache "shmcb:logs/stapling-cache(150000)"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SSLSessionTickets Off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хостинга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Виртуальный хостинг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Виртуальный выделенный </a:t>
            </a:r>
            <a:br>
              <a:rPr lang="ru"/>
            </a:br>
            <a:r>
              <a:rPr lang="ru"/>
              <a:t>сервер (VPS/VDS)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Выделенный сервер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975" y="1758996"/>
            <a:ext cx="4965324" cy="22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Apache для поддержки SSL</a:t>
            </a:r>
            <a:endParaRPr/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&lt;VirtualHost 192.168.0.1:443&gt;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DocumentRoot /var/www/testssl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ServerName www.testssl.com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SSLEngine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SSLCertificateFile </a:t>
            </a:r>
            <a:r>
              <a:rPr lang="ru"/>
              <a:t>/etc/ssl/certs/apache-selfsigned.crt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SSLCertificateKeyFile /etc/ssl/private/apache-selfsigned.key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SSLCertificateChainFile /etc/ssl/crt/promejut_cert.crt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&lt;/VirtualHost&gt;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SSL-сертификата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sudo openssl req -x509 -nodes -days 365 -newkey rsa:2048 -keyout /etc/ssl/private/apache-selfsigned.key -out /etc/ssl/certs/apache-selfsigned.crt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sudo a2enmod ssl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a2enmod headers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a2enconf ssl-params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sudo systemctl restart apache2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LAMP стека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MySQL</a:t>
            </a:r>
            <a:endParaRPr/>
          </a:p>
        </p:txBody>
      </p:sp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 </a:t>
            </a:r>
            <a:r>
              <a:rPr lang="ru"/>
              <a:t>sudo apt-get install mysql-server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процессе установки ваш сервер попросит вас задать и подтвердить пароль для пользователя “root” в MySQL. Это администраторский аккаунт в MySQL, который имеет расширенные права.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$ sudo mysql_secure_installation	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Apache на запуск Python CGI</a:t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httpd.conf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Options Indexes FollowSymLinks ExecCGI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AddHandler cgi-script .cgi 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DirectoryIndex index.py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a2dismod mpm_event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sudo a2enmod mpm_prefork cgi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$ sudo systemctl restart apache2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Python скриптов</a:t>
            </a:r>
            <a:endParaRPr/>
          </a:p>
        </p:txBody>
      </p:sp>
      <p:sp>
        <p:nvSpPr>
          <p:cNvPr id="336" name="Google Shape;33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#!/usr/bin/python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("Content-type: text/html\n\n")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("&lt;html&gt;&lt;head&gt;")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("&lt;/head&gt;&lt;body&gt;")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("Hello.")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("&lt;/body&gt;&lt;/html&gt;")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Mod_python</a:t>
            </a:r>
            <a:endParaRPr/>
          </a:p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Mod_python - это модуль Apache, который встраивает интерпретатор Python на сервер. Используя mod_python можно написать веб-приложения на Python во много раз быстрее, чем в традиционных CGI и, кроме того, иметь доступ к дополнительным функциям, таким как способность сохранять соединения с базой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httpd.conf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LoadModule python_module modules/mod_python.so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&lt;Directory /home/www/html&gt;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AddHandler mod_python 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PythonHandler mod_python.publisher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PythonDebug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&lt;/Directory&gt;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Необходимое ПО для работы веб-приложений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 стороне клиента: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Операционная система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Веб-браузер</a:t>
            </a:r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 стороне сервера: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Операционная система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/>
              <a:t>Веб-сервер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Сервер баз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Сервер приложений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Прокси сервер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Дополнительные</a:t>
            </a:r>
            <a:r>
              <a:rPr lang="ru"/>
              <a:t> службы (FTP, e-mail)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Стек LAMP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веб-сервера используются?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74391"/>
            <a:ext cx="6390450" cy="317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веб-сервера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r>
              <a:rPr lang="ru"/>
              <a:t>еб-сервер с точки зрения ОС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630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Веб сервер - это обычный сетевой демон, подслушивающим входящие соединения на порту 80. Он принимает запросы на выдачу ресурсов в соответствии с протоколом http, а затем высылает этим документы пользователю.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300" y="2232055"/>
            <a:ext cx="6857999" cy="234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 веб-сервера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и динамические ресурсы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HTML-документы, картинки, стили, файлы JS, другие типы.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обращении к программам определенного вида они генерируют страницы как свой вывод.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Ресурсы размещаются в определенном каталоге на компьютере сервера.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