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25" name="PlaceHolder 2"/>
          <p:cNvSpPr>
            <a:spLocks noGrp="1"/>
          </p:cNvSpPr>
          <p:nvPr>
            <p:ph type="body"/>
          </p:nvPr>
        </p:nvSpPr>
        <p:spPr>
          <a:xfrm>
            <a:off x="311760" y="153648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26" name="PlaceHolder 3"/>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28"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29"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30"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31" name="PlaceHolder 5"/>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33" name="PlaceHolder 2"/>
          <p:cNvSpPr>
            <a:spLocks noGrp="1"/>
          </p:cNvSpPr>
          <p:nvPr>
            <p:ph type="body"/>
          </p:nvPr>
        </p:nvSpPr>
        <p:spPr>
          <a:xfrm>
            <a:off x="31176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34" name="PlaceHolder 3"/>
          <p:cNvSpPr>
            <a:spLocks noGrp="1"/>
          </p:cNvSpPr>
          <p:nvPr>
            <p:ph type="body"/>
          </p:nvPr>
        </p:nvSpPr>
        <p:spPr>
          <a:xfrm>
            <a:off x="319248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35" name="PlaceHolder 4"/>
          <p:cNvSpPr>
            <a:spLocks noGrp="1"/>
          </p:cNvSpPr>
          <p:nvPr>
            <p:ph type="body"/>
          </p:nvPr>
        </p:nvSpPr>
        <p:spPr>
          <a:xfrm>
            <a:off x="607320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36" name="PlaceHolder 5"/>
          <p:cNvSpPr>
            <a:spLocks noGrp="1"/>
          </p:cNvSpPr>
          <p:nvPr>
            <p:ph type="body"/>
          </p:nvPr>
        </p:nvSpPr>
        <p:spPr>
          <a:xfrm>
            <a:off x="31176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37" name="PlaceHolder 6"/>
          <p:cNvSpPr>
            <a:spLocks noGrp="1"/>
          </p:cNvSpPr>
          <p:nvPr>
            <p:ph type="body"/>
          </p:nvPr>
        </p:nvSpPr>
        <p:spPr>
          <a:xfrm>
            <a:off x="319248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38" name="PlaceHolder 7"/>
          <p:cNvSpPr>
            <a:spLocks noGrp="1"/>
          </p:cNvSpPr>
          <p:nvPr>
            <p:ph type="body"/>
          </p:nvPr>
        </p:nvSpPr>
        <p:spPr>
          <a:xfrm>
            <a:off x="607320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43" name="PlaceHolder 2"/>
          <p:cNvSpPr>
            <a:spLocks noGrp="1"/>
          </p:cNvSpPr>
          <p:nvPr>
            <p:ph type="subTitle"/>
          </p:nvPr>
        </p:nvSpPr>
        <p:spPr>
          <a:xfrm>
            <a:off x="311760" y="1536480"/>
            <a:ext cx="8520120" cy="455472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45" name="PlaceHolder 2"/>
          <p:cNvSpPr>
            <a:spLocks noGrp="1"/>
          </p:cNvSpPr>
          <p:nvPr>
            <p:ph type="body"/>
          </p:nvPr>
        </p:nvSpPr>
        <p:spPr>
          <a:xfrm>
            <a:off x="311760" y="1536480"/>
            <a:ext cx="852012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47"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48"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593280"/>
            <a:ext cx="8520120" cy="35391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52"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53"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54"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4" name="PlaceHolder 2"/>
          <p:cNvSpPr>
            <a:spLocks noGrp="1"/>
          </p:cNvSpPr>
          <p:nvPr>
            <p:ph type="subTitle"/>
          </p:nvPr>
        </p:nvSpPr>
        <p:spPr>
          <a:xfrm>
            <a:off x="311760" y="1536480"/>
            <a:ext cx="8520120" cy="455472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56"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57"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58" name="PlaceHolder 4"/>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60"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61"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62" name="PlaceHolder 4"/>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64" name="PlaceHolder 2"/>
          <p:cNvSpPr>
            <a:spLocks noGrp="1"/>
          </p:cNvSpPr>
          <p:nvPr>
            <p:ph type="body"/>
          </p:nvPr>
        </p:nvSpPr>
        <p:spPr>
          <a:xfrm>
            <a:off x="311760" y="153648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65" name="PlaceHolder 3"/>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67"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68"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69"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70" name="PlaceHolder 5"/>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72" name="PlaceHolder 2"/>
          <p:cNvSpPr>
            <a:spLocks noGrp="1"/>
          </p:cNvSpPr>
          <p:nvPr>
            <p:ph type="body"/>
          </p:nvPr>
        </p:nvSpPr>
        <p:spPr>
          <a:xfrm>
            <a:off x="31176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73" name="PlaceHolder 3"/>
          <p:cNvSpPr>
            <a:spLocks noGrp="1"/>
          </p:cNvSpPr>
          <p:nvPr>
            <p:ph type="body"/>
          </p:nvPr>
        </p:nvSpPr>
        <p:spPr>
          <a:xfrm>
            <a:off x="319248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74" name="PlaceHolder 4"/>
          <p:cNvSpPr>
            <a:spLocks noGrp="1"/>
          </p:cNvSpPr>
          <p:nvPr>
            <p:ph type="body"/>
          </p:nvPr>
        </p:nvSpPr>
        <p:spPr>
          <a:xfrm>
            <a:off x="607320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75" name="PlaceHolder 5"/>
          <p:cNvSpPr>
            <a:spLocks noGrp="1"/>
          </p:cNvSpPr>
          <p:nvPr>
            <p:ph type="body"/>
          </p:nvPr>
        </p:nvSpPr>
        <p:spPr>
          <a:xfrm>
            <a:off x="31176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76" name="PlaceHolder 6"/>
          <p:cNvSpPr>
            <a:spLocks noGrp="1"/>
          </p:cNvSpPr>
          <p:nvPr>
            <p:ph type="body"/>
          </p:nvPr>
        </p:nvSpPr>
        <p:spPr>
          <a:xfrm>
            <a:off x="319248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77" name="PlaceHolder 7"/>
          <p:cNvSpPr>
            <a:spLocks noGrp="1"/>
          </p:cNvSpPr>
          <p:nvPr>
            <p:ph type="body"/>
          </p:nvPr>
        </p:nvSpPr>
        <p:spPr>
          <a:xfrm>
            <a:off x="607320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82" name="PlaceHolder 2"/>
          <p:cNvSpPr>
            <a:spLocks noGrp="1"/>
          </p:cNvSpPr>
          <p:nvPr>
            <p:ph type="subTitle"/>
          </p:nvPr>
        </p:nvSpPr>
        <p:spPr>
          <a:xfrm>
            <a:off x="311760" y="1536480"/>
            <a:ext cx="8520120" cy="455472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84" name="PlaceHolder 2"/>
          <p:cNvSpPr>
            <a:spLocks noGrp="1"/>
          </p:cNvSpPr>
          <p:nvPr>
            <p:ph type="body"/>
          </p:nvPr>
        </p:nvSpPr>
        <p:spPr>
          <a:xfrm>
            <a:off x="311760" y="1536480"/>
            <a:ext cx="852012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86"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87"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6" name="PlaceHolder 2"/>
          <p:cNvSpPr>
            <a:spLocks noGrp="1"/>
          </p:cNvSpPr>
          <p:nvPr>
            <p:ph type="body"/>
          </p:nvPr>
        </p:nvSpPr>
        <p:spPr>
          <a:xfrm>
            <a:off x="311760" y="1536480"/>
            <a:ext cx="852012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593280"/>
            <a:ext cx="8520120" cy="35391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91"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92"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93"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95"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96"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97" name="PlaceHolder 4"/>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99"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00"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01" name="PlaceHolder 4"/>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03" name="PlaceHolder 2"/>
          <p:cNvSpPr>
            <a:spLocks noGrp="1"/>
          </p:cNvSpPr>
          <p:nvPr>
            <p:ph type="body"/>
          </p:nvPr>
        </p:nvSpPr>
        <p:spPr>
          <a:xfrm>
            <a:off x="311760" y="153648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04" name="PlaceHolder 3"/>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06"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07"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08"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09" name="PlaceHolder 5"/>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11" name="PlaceHolder 2"/>
          <p:cNvSpPr>
            <a:spLocks noGrp="1"/>
          </p:cNvSpPr>
          <p:nvPr>
            <p:ph type="body"/>
          </p:nvPr>
        </p:nvSpPr>
        <p:spPr>
          <a:xfrm>
            <a:off x="31176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12" name="PlaceHolder 3"/>
          <p:cNvSpPr>
            <a:spLocks noGrp="1"/>
          </p:cNvSpPr>
          <p:nvPr>
            <p:ph type="body"/>
          </p:nvPr>
        </p:nvSpPr>
        <p:spPr>
          <a:xfrm>
            <a:off x="319248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13" name="PlaceHolder 4"/>
          <p:cNvSpPr>
            <a:spLocks noGrp="1"/>
          </p:cNvSpPr>
          <p:nvPr>
            <p:ph type="body"/>
          </p:nvPr>
        </p:nvSpPr>
        <p:spPr>
          <a:xfrm>
            <a:off x="607320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14" name="PlaceHolder 5"/>
          <p:cNvSpPr>
            <a:spLocks noGrp="1"/>
          </p:cNvSpPr>
          <p:nvPr>
            <p:ph type="body"/>
          </p:nvPr>
        </p:nvSpPr>
        <p:spPr>
          <a:xfrm>
            <a:off x="31176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15" name="PlaceHolder 6"/>
          <p:cNvSpPr>
            <a:spLocks noGrp="1"/>
          </p:cNvSpPr>
          <p:nvPr>
            <p:ph type="body"/>
          </p:nvPr>
        </p:nvSpPr>
        <p:spPr>
          <a:xfrm>
            <a:off x="319248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16" name="PlaceHolder 7"/>
          <p:cNvSpPr>
            <a:spLocks noGrp="1"/>
          </p:cNvSpPr>
          <p:nvPr>
            <p:ph type="body"/>
          </p:nvPr>
        </p:nvSpPr>
        <p:spPr>
          <a:xfrm>
            <a:off x="607320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23" name="PlaceHolder 2"/>
          <p:cNvSpPr>
            <a:spLocks noGrp="1"/>
          </p:cNvSpPr>
          <p:nvPr>
            <p:ph type="subTitle"/>
          </p:nvPr>
        </p:nvSpPr>
        <p:spPr>
          <a:xfrm>
            <a:off x="311760" y="1536480"/>
            <a:ext cx="8520120" cy="455472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25" name="PlaceHolder 2"/>
          <p:cNvSpPr>
            <a:spLocks noGrp="1"/>
          </p:cNvSpPr>
          <p:nvPr>
            <p:ph type="body"/>
          </p:nvPr>
        </p:nvSpPr>
        <p:spPr>
          <a:xfrm>
            <a:off x="311760" y="1536480"/>
            <a:ext cx="852012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8"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9"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27"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128"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311760" y="593280"/>
            <a:ext cx="8520120" cy="35391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32"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33"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134"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36"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137"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38" name="PlaceHolder 4"/>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40"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41"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42" name="PlaceHolder 4"/>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44" name="PlaceHolder 2"/>
          <p:cNvSpPr>
            <a:spLocks noGrp="1"/>
          </p:cNvSpPr>
          <p:nvPr>
            <p:ph type="body"/>
          </p:nvPr>
        </p:nvSpPr>
        <p:spPr>
          <a:xfrm>
            <a:off x="311760" y="153648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45" name="PlaceHolder 3"/>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47"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48"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49"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50" name="PlaceHolder 5"/>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52" name="PlaceHolder 2"/>
          <p:cNvSpPr>
            <a:spLocks noGrp="1"/>
          </p:cNvSpPr>
          <p:nvPr>
            <p:ph type="body"/>
          </p:nvPr>
        </p:nvSpPr>
        <p:spPr>
          <a:xfrm>
            <a:off x="31176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53" name="PlaceHolder 3"/>
          <p:cNvSpPr>
            <a:spLocks noGrp="1"/>
          </p:cNvSpPr>
          <p:nvPr>
            <p:ph type="body"/>
          </p:nvPr>
        </p:nvSpPr>
        <p:spPr>
          <a:xfrm>
            <a:off x="319248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54" name="PlaceHolder 4"/>
          <p:cNvSpPr>
            <a:spLocks noGrp="1"/>
          </p:cNvSpPr>
          <p:nvPr>
            <p:ph type="body"/>
          </p:nvPr>
        </p:nvSpPr>
        <p:spPr>
          <a:xfrm>
            <a:off x="607320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55" name="PlaceHolder 5"/>
          <p:cNvSpPr>
            <a:spLocks noGrp="1"/>
          </p:cNvSpPr>
          <p:nvPr>
            <p:ph type="body"/>
          </p:nvPr>
        </p:nvSpPr>
        <p:spPr>
          <a:xfrm>
            <a:off x="31176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56" name="PlaceHolder 6"/>
          <p:cNvSpPr>
            <a:spLocks noGrp="1"/>
          </p:cNvSpPr>
          <p:nvPr>
            <p:ph type="body"/>
          </p:nvPr>
        </p:nvSpPr>
        <p:spPr>
          <a:xfrm>
            <a:off x="319248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57" name="PlaceHolder 7"/>
          <p:cNvSpPr>
            <a:spLocks noGrp="1"/>
          </p:cNvSpPr>
          <p:nvPr>
            <p:ph type="body"/>
          </p:nvPr>
        </p:nvSpPr>
        <p:spPr>
          <a:xfrm>
            <a:off x="607320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63" name="PlaceHolder 2"/>
          <p:cNvSpPr>
            <a:spLocks noGrp="1"/>
          </p:cNvSpPr>
          <p:nvPr>
            <p:ph type="subTitle"/>
          </p:nvPr>
        </p:nvSpPr>
        <p:spPr>
          <a:xfrm>
            <a:off x="311760" y="1536480"/>
            <a:ext cx="8520120" cy="455472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65" name="PlaceHolder 2"/>
          <p:cNvSpPr>
            <a:spLocks noGrp="1"/>
          </p:cNvSpPr>
          <p:nvPr>
            <p:ph type="body"/>
          </p:nvPr>
        </p:nvSpPr>
        <p:spPr>
          <a:xfrm>
            <a:off x="311760" y="1536480"/>
            <a:ext cx="852012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67"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168"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311760" y="593280"/>
            <a:ext cx="8520120" cy="35391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72"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73"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174"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76"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177"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78" name="PlaceHolder 4"/>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80"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81"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82" name="PlaceHolder 4"/>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84" name="PlaceHolder 2"/>
          <p:cNvSpPr>
            <a:spLocks noGrp="1"/>
          </p:cNvSpPr>
          <p:nvPr>
            <p:ph type="body"/>
          </p:nvPr>
        </p:nvSpPr>
        <p:spPr>
          <a:xfrm>
            <a:off x="311760" y="153648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85" name="PlaceHolder 3"/>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87"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88"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89"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90" name="PlaceHolder 5"/>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593280"/>
            <a:ext cx="8520120" cy="35391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92" name="PlaceHolder 2"/>
          <p:cNvSpPr>
            <a:spLocks noGrp="1"/>
          </p:cNvSpPr>
          <p:nvPr>
            <p:ph type="body"/>
          </p:nvPr>
        </p:nvSpPr>
        <p:spPr>
          <a:xfrm>
            <a:off x="31176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93" name="PlaceHolder 3"/>
          <p:cNvSpPr>
            <a:spLocks noGrp="1"/>
          </p:cNvSpPr>
          <p:nvPr>
            <p:ph type="body"/>
          </p:nvPr>
        </p:nvSpPr>
        <p:spPr>
          <a:xfrm>
            <a:off x="319248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94" name="PlaceHolder 4"/>
          <p:cNvSpPr>
            <a:spLocks noGrp="1"/>
          </p:cNvSpPr>
          <p:nvPr>
            <p:ph type="body"/>
          </p:nvPr>
        </p:nvSpPr>
        <p:spPr>
          <a:xfrm>
            <a:off x="6073200" y="153648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95" name="PlaceHolder 5"/>
          <p:cNvSpPr>
            <a:spLocks noGrp="1"/>
          </p:cNvSpPr>
          <p:nvPr>
            <p:ph type="body"/>
          </p:nvPr>
        </p:nvSpPr>
        <p:spPr>
          <a:xfrm>
            <a:off x="31176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96" name="PlaceHolder 6"/>
          <p:cNvSpPr>
            <a:spLocks noGrp="1"/>
          </p:cNvSpPr>
          <p:nvPr>
            <p:ph type="body"/>
          </p:nvPr>
        </p:nvSpPr>
        <p:spPr>
          <a:xfrm>
            <a:off x="319248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97" name="PlaceHolder 7"/>
          <p:cNvSpPr>
            <a:spLocks noGrp="1"/>
          </p:cNvSpPr>
          <p:nvPr>
            <p:ph type="body"/>
          </p:nvPr>
        </p:nvSpPr>
        <p:spPr>
          <a:xfrm>
            <a:off x="6073200" y="3915360"/>
            <a:ext cx="274320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3"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4" name="PlaceHolder 3"/>
          <p:cNvSpPr>
            <a:spLocks noGrp="1"/>
          </p:cNvSpPr>
          <p:nvPr>
            <p:ph type="body"/>
          </p:nvPr>
        </p:nvSpPr>
        <p:spPr>
          <a:xfrm>
            <a:off x="467784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15" name="PlaceHolder 4"/>
          <p:cNvSpPr>
            <a:spLocks noGrp="1"/>
          </p:cNvSpPr>
          <p:nvPr>
            <p:ph type="body"/>
          </p:nvPr>
        </p:nvSpPr>
        <p:spPr>
          <a:xfrm>
            <a:off x="31176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17" name="PlaceHolder 2"/>
          <p:cNvSpPr>
            <a:spLocks noGrp="1"/>
          </p:cNvSpPr>
          <p:nvPr>
            <p:ph type="body"/>
          </p:nvPr>
        </p:nvSpPr>
        <p:spPr>
          <a:xfrm>
            <a:off x="311760" y="1536480"/>
            <a:ext cx="4157640" cy="4554720"/>
          </a:xfrm>
          <a:prstGeom prst="rect">
            <a:avLst/>
          </a:prstGeom>
        </p:spPr>
        <p:txBody>
          <a:bodyPr lIns="0" rIns="0" tIns="0" bIns="0">
            <a:normAutofit/>
          </a:bodyPr>
          <a:p>
            <a:endParaRPr b="0" lang="ru-RU" sz="1400" spc="-1" strike="noStrike">
              <a:solidFill>
                <a:srgbClr val="000000"/>
              </a:solidFill>
              <a:latin typeface="Arial"/>
            </a:endParaRPr>
          </a:p>
        </p:txBody>
      </p:sp>
      <p:sp>
        <p:nvSpPr>
          <p:cNvPr id="18"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19" name="PlaceHolder 4"/>
          <p:cNvSpPr>
            <a:spLocks noGrp="1"/>
          </p:cNvSpPr>
          <p:nvPr>
            <p:ph type="body"/>
          </p:nvPr>
        </p:nvSpPr>
        <p:spPr>
          <a:xfrm>
            <a:off x="4677840" y="391536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593280"/>
            <a:ext cx="8520120" cy="763200"/>
          </a:xfrm>
          <a:prstGeom prst="rect">
            <a:avLst/>
          </a:prstGeom>
        </p:spPr>
        <p:txBody>
          <a:bodyPr lIns="0" rIns="0" tIns="0" bIns="0" anchor="ctr"/>
          <a:p>
            <a:endParaRPr b="0" lang="ru-RU" sz="1400" spc="-1" strike="noStrike">
              <a:solidFill>
                <a:srgbClr val="000000"/>
              </a:solidFill>
              <a:latin typeface="Arial"/>
            </a:endParaRPr>
          </a:p>
        </p:txBody>
      </p:sp>
      <p:sp>
        <p:nvSpPr>
          <p:cNvPr id="21" name="PlaceHolder 2"/>
          <p:cNvSpPr>
            <a:spLocks noGrp="1"/>
          </p:cNvSpPr>
          <p:nvPr>
            <p:ph type="body"/>
          </p:nvPr>
        </p:nvSpPr>
        <p:spPr>
          <a:xfrm>
            <a:off x="31176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22" name="PlaceHolder 3"/>
          <p:cNvSpPr>
            <a:spLocks noGrp="1"/>
          </p:cNvSpPr>
          <p:nvPr>
            <p:ph type="body"/>
          </p:nvPr>
        </p:nvSpPr>
        <p:spPr>
          <a:xfrm>
            <a:off x="4677840" y="1536480"/>
            <a:ext cx="4157640" cy="2172240"/>
          </a:xfrm>
          <a:prstGeom prst="rect">
            <a:avLst/>
          </a:prstGeom>
        </p:spPr>
        <p:txBody>
          <a:bodyPr lIns="0" rIns="0" tIns="0" bIns="0">
            <a:normAutofit/>
          </a:bodyPr>
          <a:p>
            <a:endParaRPr b="0" lang="ru-RU" sz="1400" spc="-1" strike="noStrike">
              <a:solidFill>
                <a:srgbClr val="000000"/>
              </a:solidFill>
              <a:latin typeface="Arial"/>
            </a:endParaRPr>
          </a:p>
        </p:txBody>
      </p:sp>
      <p:sp>
        <p:nvSpPr>
          <p:cNvPr id="23" name="PlaceHolder 4"/>
          <p:cNvSpPr>
            <a:spLocks noGrp="1"/>
          </p:cNvSpPr>
          <p:nvPr>
            <p:ph type="body"/>
          </p:nvPr>
        </p:nvSpPr>
        <p:spPr>
          <a:xfrm>
            <a:off x="311760" y="3915360"/>
            <a:ext cx="8520120" cy="2172240"/>
          </a:xfrm>
          <a:prstGeom prst="rect">
            <a:avLst/>
          </a:prstGeom>
        </p:spPr>
        <p:txBody>
          <a:bodyPr lIns="0" rIns="0" tIns="0" bIns="0">
            <a:normAutofit/>
          </a:bodyPr>
          <a:p>
            <a:endParaRPr b="0" lang="ru-RU"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992880"/>
            <a:ext cx="8520120" cy="2736720"/>
          </a:xfrm>
          <a:prstGeom prst="rect">
            <a:avLst/>
          </a:prstGeom>
        </p:spPr>
        <p:txBody>
          <a:bodyPr tIns="91440" bIns="91440" anchor="b"/>
          <a:p>
            <a:r>
              <a:rPr b="0" lang="ru-RU" sz="5200" spc="-1" strike="noStrike">
                <a:solidFill>
                  <a:srgbClr val="000000"/>
                </a:solidFill>
                <a:latin typeface="Arial"/>
              </a:rPr>
              <a:t>Для правки текста </a:t>
            </a:r>
            <a:r>
              <a:rPr b="0" lang="ru-RU" sz="5200" spc="-1" strike="noStrike">
                <a:solidFill>
                  <a:srgbClr val="000000"/>
                </a:solidFill>
                <a:latin typeface="Arial"/>
              </a:rPr>
              <a:t>заглавия щёлкните мышью</a:t>
            </a:r>
            <a:endParaRPr b="0" lang="ru-RU" sz="5200" spc="-1" strike="noStrike">
              <a:solidFill>
                <a:srgbClr val="000000"/>
              </a:solidFill>
              <a:latin typeface="Arial"/>
            </a:endParaRPr>
          </a:p>
        </p:txBody>
      </p:sp>
      <p:sp>
        <p:nvSpPr>
          <p:cNvPr id="1" name="PlaceHolder 2"/>
          <p:cNvSpPr>
            <a:spLocks noGrp="1"/>
          </p:cNvSpPr>
          <p:nvPr>
            <p:ph type="sldNum"/>
          </p:nvPr>
        </p:nvSpPr>
        <p:spPr>
          <a:xfrm>
            <a:off x="8472600" y="6217560"/>
            <a:ext cx="548280" cy="524520"/>
          </a:xfrm>
          <a:prstGeom prst="rect">
            <a:avLst/>
          </a:prstGeom>
        </p:spPr>
        <p:txBody>
          <a:bodyPr tIns="91440" bIns="91440" anchor="ctr"/>
          <a:p>
            <a:pPr algn="r">
              <a:lnSpc>
                <a:spcPct val="100000"/>
              </a:lnSpc>
            </a:pPr>
            <a:fld id="{5884C017-5D53-49FD-84CA-36B218F80BD1}" type="slidenum">
              <a:rPr b="0" lang="ru-RU" sz="1000" spc="-1" strike="noStrike">
                <a:solidFill>
                  <a:srgbClr val="595959"/>
                </a:solidFill>
                <a:latin typeface="Arial"/>
                <a:ea typeface="Arial"/>
              </a:rPr>
              <a:t>45</a:t>
            </a:fld>
            <a:endParaRPr b="0" lang="ru-RU" sz="1000" spc="-1" strike="noStrike">
              <a:latin typeface="Times New Roman"/>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1400" spc="-1" strike="noStrike">
                <a:solidFill>
                  <a:srgbClr val="000000"/>
                </a:solidFill>
                <a:latin typeface="Arial"/>
              </a:rPr>
              <a:t>Для правки структуры щёлкните мышью</a:t>
            </a:r>
            <a:endParaRPr b="0" lang="ru-RU"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400" spc="-1" strike="noStrike">
                <a:solidFill>
                  <a:srgbClr val="000000"/>
                </a:solidFill>
                <a:latin typeface="Arial"/>
              </a:rPr>
              <a:t>Второй уровень структуры</a:t>
            </a:r>
            <a:endParaRPr b="0" lang="ru-RU"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400" spc="-1" strike="noStrike">
                <a:solidFill>
                  <a:srgbClr val="000000"/>
                </a:solidFill>
                <a:latin typeface="Arial"/>
              </a:rPr>
              <a:t>Третий уровень структуры</a:t>
            </a:r>
            <a:endParaRPr b="0" lang="ru-RU"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400" spc="-1" strike="noStrike">
                <a:solidFill>
                  <a:srgbClr val="000000"/>
                </a:solidFill>
                <a:latin typeface="Arial"/>
              </a:rPr>
              <a:t>Четвёртый уровень структуры</a:t>
            </a:r>
            <a:endParaRPr b="0" lang="ru-RU"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Пятый уровень структуры</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Шестой уровень структуры</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Седьмой уровень структуры</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593280"/>
            <a:ext cx="8520120" cy="763200"/>
          </a:xfrm>
          <a:prstGeom prst="rect">
            <a:avLst/>
          </a:prstGeom>
        </p:spPr>
        <p:txBody>
          <a:bodyPr tIns="91440" bIns="91440"/>
          <a:p>
            <a:r>
              <a:rPr b="0" lang="ru-RU" sz="2800" spc="-1" strike="noStrike">
                <a:solidFill>
                  <a:srgbClr val="000000"/>
                </a:solidFill>
                <a:latin typeface="Arial"/>
              </a:rPr>
              <a:t>Для правки текста заглавия щёлкните мышью</a:t>
            </a:r>
            <a:endParaRPr b="0" lang="ru-RU" sz="2800" spc="-1" strike="noStrike">
              <a:solidFill>
                <a:srgbClr val="000000"/>
              </a:solidFill>
              <a:latin typeface="Arial"/>
            </a:endParaRPr>
          </a:p>
        </p:txBody>
      </p:sp>
      <p:sp>
        <p:nvSpPr>
          <p:cNvPr id="40" name="PlaceHolder 2"/>
          <p:cNvSpPr>
            <a:spLocks noGrp="1"/>
          </p:cNvSpPr>
          <p:nvPr>
            <p:ph type="body"/>
          </p:nvPr>
        </p:nvSpPr>
        <p:spPr>
          <a:xfrm>
            <a:off x="311760" y="1536480"/>
            <a:ext cx="8520120" cy="4554720"/>
          </a:xfrm>
          <a:prstGeom prst="rect">
            <a:avLst/>
          </a:prstGeom>
        </p:spPr>
        <p:txBody>
          <a:bodyPr tIns="91440" bIns="91440"/>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41" name="PlaceHolder 3"/>
          <p:cNvSpPr>
            <a:spLocks noGrp="1"/>
          </p:cNvSpPr>
          <p:nvPr>
            <p:ph type="sldNum"/>
          </p:nvPr>
        </p:nvSpPr>
        <p:spPr>
          <a:xfrm>
            <a:off x="8472600" y="6217560"/>
            <a:ext cx="548280" cy="524520"/>
          </a:xfrm>
          <a:prstGeom prst="rect">
            <a:avLst/>
          </a:prstGeom>
        </p:spPr>
        <p:txBody>
          <a:bodyPr tIns="91440" bIns="91440" anchor="ctr"/>
          <a:p>
            <a:pPr algn="r">
              <a:lnSpc>
                <a:spcPct val="100000"/>
              </a:lnSpc>
            </a:pPr>
            <a:fld id="{8586DFB7-68AA-4A8B-A173-0C769405E7A9}" type="slidenum">
              <a:rPr b="0" lang="ru-RU" sz="1000" spc="-1" strike="noStrike">
                <a:solidFill>
                  <a:srgbClr val="595959"/>
                </a:solidFill>
                <a:latin typeface="Arial"/>
                <a:ea typeface="Arial"/>
              </a:rPr>
              <a:t>1</a:t>
            </a:fld>
            <a:endParaRPr b="0" lang="ru-RU"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2867760"/>
            <a:ext cx="8520120" cy="1122120"/>
          </a:xfrm>
          <a:prstGeom prst="rect">
            <a:avLst/>
          </a:prstGeom>
        </p:spPr>
        <p:txBody>
          <a:bodyPr tIns="91440" bIns="91440" anchor="ctr"/>
          <a:p>
            <a:r>
              <a:rPr b="0" lang="ru-RU" sz="3600" spc="-1" strike="noStrike">
                <a:solidFill>
                  <a:srgbClr val="000000"/>
                </a:solidFill>
                <a:latin typeface="Arial"/>
              </a:rPr>
              <a:t>Для правки текста заглавия щёлкните мышью</a:t>
            </a:r>
            <a:endParaRPr b="0" lang="ru-RU" sz="3600" spc="-1" strike="noStrike">
              <a:solidFill>
                <a:srgbClr val="000000"/>
              </a:solidFill>
              <a:latin typeface="Arial"/>
            </a:endParaRPr>
          </a:p>
        </p:txBody>
      </p:sp>
      <p:sp>
        <p:nvSpPr>
          <p:cNvPr id="79" name="PlaceHolder 2"/>
          <p:cNvSpPr>
            <a:spLocks noGrp="1"/>
          </p:cNvSpPr>
          <p:nvPr>
            <p:ph type="sldNum"/>
          </p:nvPr>
        </p:nvSpPr>
        <p:spPr>
          <a:xfrm>
            <a:off x="8472600" y="6217560"/>
            <a:ext cx="548280" cy="524520"/>
          </a:xfrm>
          <a:prstGeom prst="rect">
            <a:avLst/>
          </a:prstGeom>
        </p:spPr>
        <p:txBody>
          <a:bodyPr tIns="91440" bIns="91440" anchor="ctr"/>
          <a:p>
            <a:pPr algn="r">
              <a:lnSpc>
                <a:spcPct val="100000"/>
              </a:lnSpc>
            </a:pPr>
            <a:fld id="{AABD6D80-DFEF-4240-AE38-F752F7D2BFDF}" type="slidenum">
              <a:rPr b="0" lang="ru-RU" sz="1000" spc="-1" strike="noStrike">
                <a:solidFill>
                  <a:srgbClr val="595959"/>
                </a:solidFill>
                <a:latin typeface="Arial"/>
                <a:ea typeface="Arial"/>
              </a:rPr>
              <a:t>&lt;номер&gt;</a:t>
            </a:fld>
            <a:endParaRPr b="0" lang="ru-RU" sz="1000" spc="-1" strike="noStrike">
              <a:latin typeface="Times New Roman"/>
            </a:endParaRPr>
          </a:p>
        </p:txBody>
      </p:sp>
      <p:sp>
        <p:nvSpPr>
          <p:cNvPr id="8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1400" spc="-1" strike="noStrike">
                <a:solidFill>
                  <a:srgbClr val="000000"/>
                </a:solidFill>
                <a:latin typeface="Arial"/>
              </a:rPr>
              <a:t>Для правки структуры щёлкните мышью</a:t>
            </a:r>
            <a:endParaRPr b="0" lang="ru-RU"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400" spc="-1" strike="noStrike">
                <a:solidFill>
                  <a:srgbClr val="000000"/>
                </a:solidFill>
                <a:latin typeface="Arial"/>
              </a:rPr>
              <a:t>Второй уровень структуры</a:t>
            </a:r>
            <a:endParaRPr b="0" lang="ru-RU"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400" spc="-1" strike="noStrike">
                <a:solidFill>
                  <a:srgbClr val="000000"/>
                </a:solidFill>
                <a:latin typeface="Arial"/>
              </a:rPr>
              <a:t>Третий уровень структуры</a:t>
            </a:r>
            <a:endParaRPr b="0" lang="ru-RU"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400" spc="-1" strike="noStrike">
                <a:solidFill>
                  <a:srgbClr val="000000"/>
                </a:solidFill>
                <a:latin typeface="Arial"/>
              </a:rPr>
              <a:t>Четвёртый уровень структуры</a:t>
            </a:r>
            <a:endParaRPr b="0" lang="ru-RU"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Пятый уровень структуры</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Шестой уровень структуры</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Седьмой уровень структуры</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628560" y="365040"/>
            <a:ext cx="7886520" cy="1325520"/>
          </a:xfrm>
          <a:prstGeom prst="rect">
            <a:avLst/>
          </a:prstGeom>
        </p:spPr>
        <p:txBody>
          <a:bodyPr anchor="ctr"/>
          <a:p>
            <a:r>
              <a:rPr b="0" lang="ru-RU" sz="2800" spc="-1" strike="noStrike">
                <a:solidFill>
                  <a:srgbClr val="000000"/>
                </a:solidFill>
                <a:latin typeface="Arial"/>
              </a:rPr>
              <a:t>Для правки текста заглавия щёлкните мышью</a:t>
            </a:r>
            <a:endParaRPr b="0" lang="ru-RU" sz="2800" spc="-1" strike="noStrike">
              <a:solidFill>
                <a:srgbClr val="000000"/>
              </a:solidFill>
              <a:latin typeface="Arial"/>
            </a:endParaRPr>
          </a:p>
        </p:txBody>
      </p:sp>
      <p:sp>
        <p:nvSpPr>
          <p:cNvPr id="118" name="PlaceHolder 2"/>
          <p:cNvSpPr>
            <a:spLocks noGrp="1"/>
          </p:cNvSpPr>
          <p:nvPr>
            <p:ph type="body"/>
          </p:nvPr>
        </p:nvSpPr>
        <p:spPr>
          <a:xfrm>
            <a:off x="628560" y="1825560"/>
            <a:ext cx="7886520" cy="4350960"/>
          </a:xfrm>
          <a:prstGeom prst="rect">
            <a:avLst/>
          </a:prstGeom>
        </p:spPr>
        <p:txBody>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19" name="PlaceHolder 3"/>
          <p:cNvSpPr>
            <a:spLocks noGrp="1"/>
          </p:cNvSpPr>
          <p:nvPr>
            <p:ph type="dt"/>
          </p:nvPr>
        </p:nvSpPr>
        <p:spPr>
          <a:xfrm>
            <a:off x="628560" y="6356520"/>
            <a:ext cx="2057040" cy="364680"/>
          </a:xfrm>
          <a:prstGeom prst="rect">
            <a:avLst/>
          </a:prstGeom>
        </p:spPr>
        <p:txBody>
          <a:bodyPr anchor="ctr"/>
          <a:p>
            <a:endParaRPr b="0" lang="ru-RU" sz="2400" spc="-1" strike="noStrike">
              <a:latin typeface="Times New Roman"/>
            </a:endParaRPr>
          </a:p>
        </p:txBody>
      </p:sp>
      <p:sp>
        <p:nvSpPr>
          <p:cNvPr id="120" name="PlaceHolder 4"/>
          <p:cNvSpPr>
            <a:spLocks noGrp="1"/>
          </p:cNvSpPr>
          <p:nvPr>
            <p:ph type="ftr"/>
          </p:nvPr>
        </p:nvSpPr>
        <p:spPr>
          <a:xfrm>
            <a:off x="3029040" y="6356520"/>
            <a:ext cx="3085920" cy="364680"/>
          </a:xfrm>
          <a:prstGeom prst="rect">
            <a:avLst/>
          </a:prstGeom>
        </p:spPr>
        <p:txBody>
          <a:bodyPr anchor="ctr"/>
          <a:p>
            <a:endParaRPr b="0" lang="ru-RU" sz="2400" spc="-1" strike="noStrike">
              <a:latin typeface="Times New Roman"/>
            </a:endParaRPr>
          </a:p>
        </p:txBody>
      </p:sp>
      <p:sp>
        <p:nvSpPr>
          <p:cNvPr id="121" name="PlaceHolder 5"/>
          <p:cNvSpPr>
            <a:spLocks noGrp="1"/>
          </p:cNvSpPr>
          <p:nvPr>
            <p:ph type="sldNum"/>
          </p:nvPr>
        </p:nvSpPr>
        <p:spPr>
          <a:xfrm>
            <a:off x="6458040" y="6356520"/>
            <a:ext cx="2057040" cy="364680"/>
          </a:xfrm>
          <a:prstGeom prst="rect">
            <a:avLst/>
          </a:prstGeom>
        </p:spPr>
        <p:txBody>
          <a:bodyPr anchor="ctr"/>
          <a:p>
            <a:pPr algn="r">
              <a:lnSpc>
                <a:spcPct val="100000"/>
              </a:lnSpc>
            </a:pPr>
            <a:fld id="{80EFFB97-3240-41DE-B401-83871AE5E412}" type="slidenum">
              <a:rPr b="0" lang="ru-RU" sz="900" spc="-1" strike="noStrike">
                <a:solidFill>
                  <a:srgbClr val="898989"/>
                </a:solidFill>
                <a:latin typeface="Calibri"/>
                <a:ea typeface="Calibri"/>
              </a:rPr>
              <a:t>&lt;номер&gt;</a:t>
            </a:fld>
            <a:endParaRPr b="0" lang="ru-RU"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311760" y="593280"/>
            <a:ext cx="8520120" cy="763200"/>
          </a:xfrm>
          <a:prstGeom prst="rect">
            <a:avLst/>
          </a:prstGeom>
        </p:spPr>
        <p:txBody>
          <a:bodyPr tIns="91440" bIns="91440"/>
          <a:p>
            <a:r>
              <a:rPr b="0" lang="ru-RU" sz="2800" spc="-1" strike="noStrike">
                <a:solidFill>
                  <a:srgbClr val="000000"/>
                </a:solidFill>
                <a:latin typeface="Arial"/>
              </a:rPr>
              <a:t>Для правки текста заглавия щёлкните мышью</a:t>
            </a:r>
            <a:endParaRPr b="0" lang="ru-RU" sz="2800" spc="-1" strike="noStrike">
              <a:solidFill>
                <a:srgbClr val="000000"/>
              </a:solidFill>
              <a:latin typeface="Arial"/>
            </a:endParaRPr>
          </a:p>
        </p:txBody>
      </p:sp>
      <p:sp>
        <p:nvSpPr>
          <p:cNvPr id="159" name="PlaceHolder 2"/>
          <p:cNvSpPr>
            <a:spLocks noGrp="1"/>
          </p:cNvSpPr>
          <p:nvPr>
            <p:ph type="body"/>
          </p:nvPr>
        </p:nvSpPr>
        <p:spPr>
          <a:xfrm>
            <a:off x="311760" y="1536480"/>
            <a:ext cx="3999600" cy="4554720"/>
          </a:xfrm>
          <a:prstGeom prst="rect">
            <a:avLst/>
          </a:prstGeom>
        </p:spPr>
        <p:txBody>
          <a:bodyPr tIns="91440" bIns="91440"/>
          <a:p>
            <a:pPr marL="432000" indent="-324000">
              <a:spcBef>
                <a:spcPts val="1417"/>
              </a:spcBef>
              <a:buClr>
                <a:srgbClr val="000000"/>
              </a:buClr>
              <a:buSzPct val="45000"/>
              <a:buFont typeface="Wingdings" charset="2"/>
              <a:buChar char=""/>
            </a:pPr>
            <a:r>
              <a:rPr b="0" lang="ru-RU" sz="1400" spc="-1" strike="noStrike">
                <a:solidFill>
                  <a:srgbClr val="000000"/>
                </a:solidFill>
                <a:latin typeface="Arial"/>
              </a:rPr>
              <a:t>Для правки структуры щёлкните мышью</a:t>
            </a:r>
            <a:endParaRPr b="0" lang="ru-RU"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400" spc="-1" strike="noStrike">
                <a:solidFill>
                  <a:srgbClr val="000000"/>
                </a:solidFill>
                <a:latin typeface="Arial"/>
              </a:rPr>
              <a:t>Второй уровень структуры</a:t>
            </a:r>
            <a:endParaRPr b="0" lang="ru-RU"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400" spc="-1" strike="noStrike">
                <a:solidFill>
                  <a:srgbClr val="000000"/>
                </a:solidFill>
                <a:latin typeface="Arial"/>
              </a:rPr>
              <a:t>Третий уровень структуры</a:t>
            </a:r>
            <a:endParaRPr b="0" lang="ru-RU"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400" spc="-1" strike="noStrike">
                <a:solidFill>
                  <a:srgbClr val="000000"/>
                </a:solidFill>
                <a:latin typeface="Arial"/>
              </a:rPr>
              <a:t>Четвёртый уровень структуры</a:t>
            </a:r>
            <a:endParaRPr b="0" lang="ru-RU"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400" spc="-1" strike="noStrike">
                <a:solidFill>
                  <a:srgbClr val="000000"/>
                </a:solidFill>
                <a:latin typeface="Arial"/>
              </a:rPr>
              <a:t>Пятый уровень структуры</a:t>
            </a:r>
            <a:endParaRPr b="0" lang="ru-RU"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400" spc="-1" strike="noStrike">
                <a:solidFill>
                  <a:srgbClr val="000000"/>
                </a:solidFill>
                <a:latin typeface="Arial"/>
              </a:rPr>
              <a:t>Шестой уровень структуры</a:t>
            </a:r>
            <a:endParaRPr b="0" lang="ru-RU"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400" spc="-1" strike="noStrike">
                <a:solidFill>
                  <a:srgbClr val="000000"/>
                </a:solidFill>
                <a:latin typeface="Arial"/>
              </a:rPr>
              <a:t>Седьмой уровень структуры</a:t>
            </a:r>
            <a:endParaRPr b="0" lang="ru-RU" sz="1400" spc="-1" strike="noStrike">
              <a:solidFill>
                <a:srgbClr val="000000"/>
              </a:solidFill>
              <a:latin typeface="Arial"/>
            </a:endParaRPr>
          </a:p>
        </p:txBody>
      </p:sp>
      <p:sp>
        <p:nvSpPr>
          <p:cNvPr id="160" name="PlaceHolder 3"/>
          <p:cNvSpPr>
            <a:spLocks noGrp="1"/>
          </p:cNvSpPr>
          <p:nvPr>
            <p:ph type="body"/>
          </p:nvPr>
        </p:nvSpPr>
        <p:spPr>
          <a:xfrm>
            <a:off x="4832280" y="1536480"/>
            <a:ext cx="3999600" cy="4554720"/>
          </a:xfrm>
          <a:prstGeom prst="rect">
            <a:avLst/>
          </a:prstGeom>
        </p:spPr>
        <p:txBody>
          <a:bodyPr tIns="91440" bIns="91440"/>
          <a:p>
            <a:pPr marL="432000" indent="-324000">
              <a:spcBef>
                <a:spcPts val="1417"/>
              </a:spcBef>
              <a:buClr>
                <a:srgbClr val="000000"/>
              </a:buClr>
              <a:buSzPct val="45000"/>
              <a:buFont typeface="Wingdings" charset="2"/>
              <a:buChar char=""/>
            </a:pPr>
            <a:r>
              <a:rPr b="0" lang="ru-RU" sz="1400" spc="-1" strike="noStrike">
                <a:solidFill>
                  <a:srgbClr val="000000"/>
                </a:solidFill>
                <a:latin typeface="Arial"/>
              </a:rPr>
              <a:t>Для правки структуры щёлкните мышью</a:t>
            </a:r>
            <a:endParaRPr b="0" lang="ru-RU"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400" spc="-1" strike="noStrike">
                <a:solidFill>
                  <a:srgbClr val="000000"/>
                </a:solidFill>
                <a:latin typeface="Arial"/>
              </a:rPr>
              <a:t>Второй уровень структуры</a:t>
            </a:r>
            <a:endParaRPr b="0" lang="ru-RU"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400" spc="-1" strike="noStrike">
                <a:solidFill>
                  <a:srgbClr val="000000"/>
                </a:solidFill>
                <a:latin typeface="Arial"/>
              </a:rPr>
              <a:t>Третий уровень структуры</a:t>
            </a:r>
            <a:endParaRPr b="0" lang="ru-RU"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400" spc="-1" strike="noStrike">
                <a:solidFill>
                  <a:srgbClr val="000000"/>
                </a:solidFill>
                <a:latin typeface="Arial"/>
              </a:rPr>
              <a:t>Четвёртый уровень структуры</a:t>
            </a:r>
            <a:endParaRPr b="0" lang="ru-RU"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400" spc="-1" strike="noStrike">
                <a:solidFill>
                  <a:srgbClr val="000000"/>
                </a:solidFill>
                <a:latin typeface="Arial"/>
              </a:rPr>
              <a:t>Пятый уровень структуры</a:t>
            </a:r>
            <a:endParaRPr b="0" lang="ru-RU"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400" spc="-1" strike="noStrike">
                <a:solidFill>
                  <a:srgbClr val="000000"/>
                </a:solidFill>
                <a:latin typeface="Arial"/>
              </a:rPr>
              <a:t>Шестой уровень структуры</a:t>
            </a:r>
            <a:endParaRPr b="0" lang="ru-RU"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400" spc="-1" strike="noStrike">
                <a:solidFill>
                  <a:srgbClr val="000000"/>
                </a:solidFill>
                <a:latin typeface="Arial"/>
              </a:rPr>
              <a:t>Седьмой уровень структуры</a:t>
            </a:r>
            <a:endParaRPr b="0" lang="ru-RU" sz="1400" spc="-1" strike="noStrike">
              <a:solidFill>
                <a:srgbClr val="000000"/>
              </a:solidFill>
              <a:latin typeface="Arial"/>
            </a:endParaRPr>
          </a:p>
        </p:txBody>
      </p:sp>
      <p:sp>
        <p:nvSpPr>
          <p:cNvPr id="161" name="PlaceHolder 4"/>
          <p:cNvSpPr>
            <a:spLocks noGrp="1"/>
          </p:cNvSpPr>
          <p:nvPr>
            <p:ph type="sldNum"/>
          </p:nvPr>
        </p:nvSpPr>
        <p:spPr>
          <a:xfrm>
            <a:off x="8472600" y="6217560"/>
            <a:ext cx="548280" cy="524520"/>
          </a:xfrm>
          <a:prstGeom prst="rect">
            <a:avLst/>
          </a:prstGeom>
        </p:spPr>
        <p:txBody>
          <a:bodyPr tIns="91440" bIns="91440" anchor="ctr"/>
          <a:p>
            <a:pPr algn="r">
              <a:lnSpc>
                <a:spcPct val="100000"/>
              </a:lnSpc>
            </a:pPr>
            <a:fld id="{D0FEF88D-D5DE-4534-8C7A-CC574AB39C8D}" type="slidenum">
              <a:rPr b="0" lang="ru-RU" sz="1000" spc="-1" strike="noStrike">
                <a:solidFill>
                  <a:srgbClr val="595959"/>
                </a:solidFill>
                <a:latin typeface="Arial"/>
                <a:ea typeface="Arial"/>
              </a:rPr>
              <a:t>&lt;номер&gt;</a:t>
            </a:fld>
            <a:endParaRPr b="0" lang="ru-RU"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2.xml"/>
</Relationships>
</file>

<file path=ppt/slides/_rels/slide2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2.xml"/>
</Relationships>
</file>

<file path=ppt/slides/_rels/slide2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2.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11760" y="992880"/>
            <a:ext cx="8520120" cy="2736720"/>
          </a:xfrm>
          <a:prstGeom prst="rect">
            <a:avLst/>
          </a:prstGeom>
          <a:noFill/>
          <a:ln>
            <a:noFill/>
          </a:ln>
        </p:spPr>
        <p:txBody>
          <a:bodyPr tIns="91440" bIns="91440" anchor="b"/>
          <a:p>
            <a:pPr algn="ctr">
              <a:lnSpc>
                <a:spcPct val="100000"/>
              </a:lnSpc>
            </a:pPr>
            <a:r>
              <a:rPr b="0" lang="ru-RU" sz="5200" spc="-1" strike="noStrike">
                <a:solidFill>
                  <a:srgbClr val="000000"/>
                </a:solidFill>
                <a:latin typeface="Arial"/>
                <a:ea typeface="Arial"/>
              </a:rPr>
              <a:t>Web-технологии</a:t>
            </a:r>
            <a:endParaRPr b="0" lang="ru-RU" sz="5200" spc="-1" strike="noStrike">
              <a:solidFill>
                <a:srgbClr val="000000"/>
              </a:solidFill>
              <a:latin typeface="Arial"/>
            </a:endParaRPr>
          </a:p>
        </p:txBody>
      </p:sp>
      <p:sp>
        <p:nvSpPr>
          <p:cNvPr id="199" name="TextShape 2"/>
          <p:cNvSpPr txBox="1"/>
          <p:nvPr/>
        </p:nvSpPr>
        <p:spPr>
          <a:xfrm>
            <a:off x="311760" y="3778920"/>
            <a:ext cx="8520120" cy="1056600"/>
          </a:xfrm>
          <a:prstGeom prst="rect">
            <a:avLst/>
          </a:prstGeom>
          <a:noFill/>
          <a:ln>
            <a:noFill/>
          </a:ln>
        </p:spPr>
        <p:txBody>
          <a:bodyPr tIns="91440" bIns="91440"/>
          <a:p>
            <a:pPr algn="ctr"/>
            <a:endParaRPr b="0" lang="ru-RU"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Какова структура http-запроса?</a:t>
            </a:r>
            <a:endParaRPr b="0" lang="ru-RU" sz="2800" spc="-1" strike="noStrike">
              <a:solidFill>
                <a:srgbClr val="000000"/>
              </a:solidFill>
              <a:latin typeface="Arial"/>
            </a:endParaRPr>
          </a:p>
        </p:txBody>
      </p:sp>
      <p:sp>
        <p:nvSpPr>
          <p:cNvPr id="224" name="TextShape 2"/>
          <p:cNvSpPr txBox="1"/>
          <p:nvPr/>
        </p:nvSpPr>
        <p:spPr>
          <a:xfrm>
            <a:off x="311760" y="1536480"/>
            <a:ext cx="8520120" cy="4554720"/>
          </a:xfrm>
          <a:prstGeom prst="rect">
            <a:avLst/>
          </a:prstGeom>
          <a:noFill/>
          <a:ln>
            <a:noFill/>
          </a:ln>
        </p:spPr>
        <p:txBody>
          <a:bodyPr tIns="91440" bIns="91440"/>
          <a:p>
            <a:pPr algn="just">
              <a:lnSpc>
                <a:spcPct val="100000"/>
              </a:lnSpc>
            </a:pPr>
            <a:r>
              <a:rPr b="0" lang="ru-RU" sz="1800" spc="-1" strike="noStrike">
                <a:solidFill>
                  <a:srgbClr val="666666"/>
                </a:solidFill>
                <a:latin typeface="Roboto Mono Medium"/>
                <a:ea typeface="Roboto Mono Medium"/>
              </a:rPr>
              <a:t>GET /wiki/страница HTTP/1.1</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Host: ru.wikipedia.org</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User-Agent: Mozilla/5.0 (X11; U; Linux i686; ru; rv:1.9b5) Gecko/2008050509 Firefox/3.0b5</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Accept: text/html</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Connection: close</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(пустая строка) </a:t>
            </a:r>
            <a:endParaRPr b="0" lang="ru-RU" sz="1800" spc="-1" strike="noStrike">
              <a:solidFill>
                <a:srgbClr val="000000"/>
              </a:solidFill>
              <a:latin typeface="Arial"/>
            </a:endParaRPr>
          </a:p>
          <a:p>
            <a:pPr>
              <a:lnSpc>
                <a:spcPct val="115000"/>
              </a:lnSpc>
              <a:spcAft>
                <a:spcPts val="1599"/>
              </a:spcAft>
            </a:pPr>
            <a:endParaRPr b="0" lang="ru-RU" sz="1800" spc="-1" strike="noStrike">
              <a:solidFill>
                <a:srgbClr val="000000"/>
              </a:solidFill>
              <a:latin typeface="Arial"/>
            </a:endParaRPr>
          </a:p>
        </p:txBody>
      </p:sp>
      <p:pic>
        <p:nvPicPr>
          <p:cNvPr id="225" name="Google Shape;130;p24" descr=""/>
          <p:cNvPicPr/>
          <p:nvPr/>
        </p:nvPicPr>
        <p:blipFill>
          <a:blip r:embed="rId1"/>
          <a:stretch/>
        </p:blipFill>
        <p:spPr>
          <a:xfrm>
            <a:off x="2888640" y="3205800"/>
            <a:ext cx="5943240" cy="28857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Что такое метод запроса?</a:t>
            </a:r>
            <a:endParaRPr b="0" lang="ru-RU" sz="2800" spc="-1" strike="noStrike">
              <a:solidFill>
                <a:srgbClr val="000000"/>
              </a:solidFill>
              <a:latin typeface="Arial"/>
            </a:endParaRPr>
          </a:p>
        </p:txBody>
      </p:sp>
      <p:sp>
        <p:nvSpPr>
          <p:cNvPr id="227" name="TextShape 2"/>
          <p:cNvSpPr txBox="1"/>
          <p:nvPr/>
        </p:nvSpPr>
        <p:spPr>
          <a:xfrm>
            <a:off x="311760" y="1536480"/>
            <a:ext cx="8520120" cy="4554720"/>
          </a:xfrm>
          <a:prstGeom prst="rect">
            <a:avLst/>
          </a:prstGeom>
          <a:noFill/>
          <a:ln>
            <a:noFill/>
          </a:ln>
        </p:spPr>
        <p:txBody>
          <a:bodyPr tIns="91440" bIns="91440"/>
          <a:p>
            <a:pPr>
              <a:lnSpc>
                <a:spcPct val="115000"/>
              </a:lnSpc>
            </a:pPr>
            <a:r>
              <a:rPr b="0" lang="ru-RU" sz="1800" spc="-1" strike="noStrike">
                <a:solidFill>
                  <a:srgbClr val="595959"/>
                </a:solidFill>
                <a:latin typeface="Arial"/>
                <a:ea typeface="Arial"/>
              </a:rPr>
              <a:t>GET</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POST</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PUT</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DELETE</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HEAD</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TRACE</a:t>
            </a:r>
            <a:endParaRPr b="0" lang="ru-RU" sz="1800" spc="-1" strike="noStrike">
              <a:solidFill>
                <a:srgbClr val="000000"/>
              </a:solidFill>
              <a:latin typeface="Arial"/>
            </a:endParaRPr>
          </a:p>
          <a:p>
            <a:pPr>
              <a:lnSpc>
                <a:spcPct val="115000"/>
              </a:lnSpc>
              <a:spcBef>
                <a:spcPts val="1599"/>
              </a:spcBef>
              <a:spcAft>
                <a:spcPts val="1599"/>
              </a:spcAft>
            </a:pPr>
            <a:r>
              <a:rPr b="0" lang="ru-RU" sz="1800" spc="-1" strike="noStrike">
                <a:solidFill>
                  <a:srgbClr val="595959"/>
                </a:solidFill>
                <a:latin typeface="Arial"/>
                <a:ea typeface="Arial"/>
              </a:rPr>
              <a:t>OPTIONS</a:t>
            </a:r>
            <a:endParaRPr b="0" lang="ru-RU" sz="18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Из чего состоит ответ сервера?</a:t>
            </a:r>
            <a:endParaRPr b="0" lang="ru-RU" sz="2800" spc="-1" strike="noStrike">
              <a:solidFill>
                <a:srgbClr val="000000"/>
              </a:solidFill>
              <a:latin typeface="Arial"/>
            </a:endParaRPr>
          </a:p>
        </p:txBody>
      </p:sp>
      <p:sp>
        <p:nvSpPr>
          <p:cNvPr id="229" name="TextShape 2"/>
          <p:cNvSpPr txBox="1"/>
          <p:nvPr/>
        </p:nvSpPr>
        <p:spPr>
          <a:xfrm>
            <a:off x="311760" y="1536480"/>
            <a:ext cx="8520120" cy="4554720"/>
          </a:xfrm>
          <a:prstGeom prst="rect">
            <a:avLst/>
          </a:prstGeom>
          <a:noFill/>
          <a:ln>
            <a:noFill/>
          </a:ln>
        </p:spPr>
        <p:txBody>
          <a:bodyPr tIns="91440" bIns="91440"/>
          <a:p>
            <a:pPr algn="just">
              <a:lnSpc>
                <a:spcPct val="100000"/>
              </a:lnSpc>
            </a:pPr>
            <a:r>
              <a:rPr b="0" lang="ru-RU" sz="1800" spc="-1" strike="noStrike">
                <a:solidFill>
                  <a:srgbClr val="666666"/>
                </a:solidFill>
                <a:latin typeface="Roboto Mono Medium"/>
                <a:ea typeface="Roboto Mono Medium"/>
              </a:rPr>
              <a:t>HTTP/1.1 200 OK</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Date: Sun, 10 Feb 2013 03:51:41 GMT</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Content-Type: text/html; charset=UTF-8</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Transfer-Encoding: chunked</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Connection: keep-alive</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Keep-Alive: timeout=5</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Server: Apache</a:t>
            </a:r>
            <a:endParaRPr b="0" lang="ru-RU" sz="1800" spc="-1" strike="noStrike">
              <a:solidFill>
                <a:srgbClr val="000000"/>
              </a:solidFill>
              <a:latin typeface="Arial"/>
            </a:endParaRPr>
          </a:p>
          <a:p>
            <a:pPr algn="just">
              <a:lnSpc>
                <a:spcPct val="100000"/>
              </a:lnSpc>
            </a:pP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&lt;html xmlns=»http://www.w3.org/1999/xhtml»&gt;</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&lt;head&gt;</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&lt;title&gt;Документ без названия&lt;/title&gt;</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&lt;/head&gt;</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&lt;body&gt;</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&lt;/body&gt;</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&lt;/html&gt;</a:t>
            </a:r>
            <a:endParaRPr b="0" lang="ru-RU" sz="1800" spc="-1" strike="noStrike">
              <a:solidFill>
                <a:srgbClr val="000000"/>
              </a:solidFill>
              <a:latin typeface="Arial"/>
            </a:endParaRPr>
          </a:p>
          <a:p>
            <a:pPr>
              <a:lnSpc>
                <a:spcPct val="115000"/>
              </a:lnSpc>
              <a:spcAft>
                <a:spcPts val="1599"/>
              </a:spcAft>
            </a:pPr>
            <a:endParaRPr b="0" lang="ru-RU" sz="1800" spc="-1" strike="noStrike">
              <a:solidFill>
                <a:srgbClr val="000000"/>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Что такое код ответа сервера?</a:t>
            </a:r>
            <a:endParaRPr b="0" lang="ru-RU" sz="2800" spc="-1" strike="noStrike">
              <a:solidFill>
                <a:srgbClr val="000000"/>
              </a:solidFill>
              <a:latin typeface="Arial"/>
            </a:endParaRPr>
          </a:p>
        </p:txBody>
      </p:sp>
      <p:sp>
        <p:nvSpPr>
          <p:cNvPr id="231"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32" name="Google Shape;149;p27" descr=""/>
          <p:cNvPicPr/>
          <p:nvPr/>
        </p:nvPicPr>
        <p:blipFill>
          <a:blip r:embed="rId1"/>
          <a:stretch/>
        </p:blipFill>
        <p:spPr>
          <a:xfrm>
            <a:off x="311760" y="1536480"/>
            <a:ext cx="8520120" cy="41371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Какие поля заголовка сервера часто используются?</a:t>
            </a:r>
            <a:endParaRPr b="0" lang="ru-RU" sz="2800" spc="-1" strike="noStrike">
              <a:solidFill>
                <a:srgbClr val="000000"/>
              </a:solidFill>
              <a:latin typeface="Arial"/>
            </a:endParaRPr>
          </a:p>
        </p:txBody>
      </p:sp>
      <p:sp>
        <p:nvSpPr>
          <p:cNvPr id="234" name="TextShape 2"/>
          <p:cNvSpPr txBox="1"/>
          <p:nvPr/>
        </p:nvSpPr>
        <p:spPr>
          <a:xfrm>
            <a:off x="311760" y="1536480"/>
            <a:ext cx="8831880" cy="4554720"/>
          </a:xfrm>
          <a:prstGeom prst="rect">
            <a:avLst/>
          </a:prstGeom>
          <a:noFill/>
          <a:ln>
            <a:noFill/>
          </a:ln>
        </p:spPr>
        <p:txBody>
          <a:bodyPr tIns="91440" bIns="91440"/>
          <a:p>
            <a:pPr algn="just">
              <a:lnSpc>
                <a:spcPct val="100000"/>
              </a:lnSpc>
            </a:pPr>
            <a:r>
              <a:rPr b="0" lang="ru-RU" sz="1800" spc="-1" strike="noStrike">
                <a:solidFill>
                  <a:srgbClr val="666666"/>
                </a:solidFill>
                <a:latin typeface="Roboto Mono Medium"/>
                <a:ea typeface="Roboto Mono Medium"/>
              </a:rPr>
              <a:t>GET /tutorials/other/top-20-mysql-best-practices/ HTTP/1.1</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Host: net.tutsplus.com</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User-Agent: Mozilla/5.0 (Windows; U; Windows NT 6.1; en-US; rv:1.9.1.5) Gecko/20091102 Firefox/3.5.5 (.NET CLR 3.5.30729)</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Accept: text/html,application/xhtml+xml,application/xml;q=0.9,*/*;q=0.8</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Accept-Language: en-us,en;q=0.5</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Accept-Encoding: gzip,deflate</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Accept-Charset: ISO-8859-1,utf-8;q=0.7,*;q=0.7</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Keep-Alive: 300</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Connection: keep-alive</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Cookie: PHPSESSID=r2t5uvjq435r4q7ib3vtdjq120</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Pragma: no-cache</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Cache-Control: no-cache</a:t>
            </a:r>
            <a:endParaRPr b="0" lang="ru-RU" sz="1800" spc="-1" strike="noStrike">
              <a:solidFill>
                <a:srgbClr val="000000"/>
              </a:solidFill>
              <a:latin typeface="Arial"/>
            </a:endParaRPr>
          </a:p>
          <a:p>
            <a:pPr>
              <a:lnSpc>
                <a:spcPct val="115000"/>
              </a:lnSpc>
              <a:spcAft>
                <a:spcPts val="1599"/>
              </a:spcAft>
            </a:pPr>
            <a:endParaRPr b="0" lang="ru-RU" sz="18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311760" y="2867760"/>
            <a:ext cx="8520120" cy="1122120"/>
          </a:xfrm>
          <a:prstGeom prst="rect">
            <a:avLst/>
          </a:prstGeom>
          <a:noFill/>
          <a:ln>
            <a:noFill/>
          </a:ln>
        </p:spPr>
        <p:txBody>
          <a:bodyPr tIns="91440" bIns="91440" anchor="ctr"/>
          <a:p>
            <a:pPr algn="ctr">
              <a:lnSpc>
                <a:spcPct val="100000"/>
              </a:lnSpc>
            </a:pPr>
            <a:r>
              <a:rPr b="0" lang="ru-RU" sz="3600" spc="-1" strike="noStrike">
                <a:solidFill>
                  <a:srgbClr val="000000"/>
                </a:solidFill>
                <a:latin typeface="Arial"/>
                <a:ea typeface="Arial"/>
              </a:rPr>
              <a:t>HTML5 для начинающих</a:t>
            </a:r>
            <a:endParaRPr b="0" lang="ru-RU" sz="3600" spc="-1" strike="noStrike">
              <a:solidFill>
                <a:srgbClr val="000000"/>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Что такое HTML</a:t>
            </a:r>
            <a:endParaRPr b="0" lang="ru-RU" sz="2800" spc="-1" strike="noStrike">
              <a:solidFill>
                <a:srgbClr val="000000"/>
              </a:solidFill>
              <a:latin typeface="Arial"/>
            </a:endParaRPr>
          </a:p>
        </p:txBody>
      </p:sp>
      <p:sp>
        <p:nvSpPr>
          <p:cNvPr id="237" name="TextShape 2"/>
          <p:cNvSpPr txBox="1"/>
          <p:nvPr/>
        </p:nvSpPr>
        <p:spPr>
          <a:xfrm>
            <a:off x="311760" y="1536480"/>
            <a:ext cx="8520120" cy="4554720"/>
          </a:xfrm>
          <a:prstGeom prst="rect">
            <a:avLst/>
          </a:prstGeom>
          <a:noFill/>
          <a:ln>
            <a:noFill/>
          </a:ln>
        </p:spPr>
        <p:txBody>
          <a:bodyPr tIns="91440" bIns="91440"/>
          <a:p>
            <a:pPr>
              <a:lnSpc>
                <a:spcPct val="115000"/>
              </a:lnSpc>
            </a:pPr>
            <a:r>
              <a:rPr b="0" lang="ru-RU" sz="1800" spc="-1" strike="noStrike">
                <a:solidFill>
                  <a:srgbClr val="595959"/>
                </a:solidFill>
                <a:latin typeface="Arial"/>
                <a:ea typeface="Arial"/>
              </a:rPr>
              <a:t>Hypertext markup language - язык разметки гипертекста</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HTML - это не язык программирования, он используется только для разметки</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Нужен для создания веб-страниц</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Строительный блок всех веб-технологий</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HTML используется браузером для отображения страницы на экране</a:t>
            </a:r>
            <a:endParaRPr b="0" lang="ru-RU" sz="1800" spc="-1" strike="noStrike">
              <a:solidFill>
                <a:srgbClr val="000000"/>
              </a:solidFill>
              <a:latin typeface="Arial"/>
            </a:endParaRPr>
          </a:p>
          <a:p>
            <a:pPr>
              <a:lnSpc>
                <a:spcPct val="115000"/>
              </a:lnSpc>
              <a:spcBef>
                <a:spcPts val="1599"/>
              </a:spcBef>
              <a:spcAft>
                <a:spcPts val="1599"/>
              </a:spcAft>
            </a:pPr>
            <a:endParaRPr b="0" lang="ru-RU" sz="1800" spc="-1" strike="noStrike">
              <a:solidFill>
                <a:srgbClr val="000000"/>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Создание HTML-файла</a:t>
            </a:r>
            <a:endParaRPr b="0" lang="ru-RU" sz="2800" spc="-1" strike="noStrike">
              <a:solidFill>
                <a:srgbClr val="000000"/>
              </a:solidFill>
              <a:latin typeface="Arial"/>
            </a:endParaRPr>
          </a:p>
        </p:txBody>
      </p:sp>
      <p:sp>
        <p:nvSpPr>
          <p:cNvPr id="239" name="TextShape 2"/>
          <p:cNvSpPr txBox="1"/>
          <p:nvPr/>
        </p:nvSpPr>
        <p:spPr>
          <a:xfrm>
            <a:off x="311760" y="1536480"/>
            <a:ext cx="8520120" cy="4554720"/>
          </a:xfrm>
          <a:prstGeom prst="rect">
            <a:avLst/>
          </a:prstGeom>
          <a:noFill/>
          <a:ln>
            <a:noFill/>
          </a:ln>
        </p:spPr>
        <p:txBody>
          <a:bodyPr tIns="91440" bIns="91440"/>
          <a:p>
            <a:pPr>
              <a:lnSpc>
                <a:spcPct val="115000"/>
              </a:lnSpc>
            </a:pPr>
            <a:r>
              <a:rPr b="0" lang="ru-RU" sz="1800" spc="-1" strike="noStrike">
                <a:solidFill>
                  <a:srgbClr val="595959"/>
                </a:solidFill>
                <a:latin typeface="Arial"/>
                <a:ea typeface="Arial"/>
              </a:rPr>
              <a:t>Не требуется сервера для отображения</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Это простой текстовый файл с расширением .html</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Запускается в веб-браузере</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index.html - специальное имя для начальной-домашней страницы по умолчанию</a:t>
            </a:r>
            <a:endParaRPr b="0" lang="ru-RU" sz="1800" spc="-1" strike="noStrike">
              <a:solidFill>
                <a:srgbClr val="000000"/>
              </a:solidFill>
              <a:latin typeface="Arial"/>
            </a:endParaRPr>
          </a:p>
          <a:p>
            <a:pPr>
              <a:lnSpc>
                <a:spcPct val="115000"/>
              </a:lnSpc>
              <a:spcBef>
                <a:spcPts val="1599"/>
              </a:spcBef>
            </a:pP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http://something.com</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index.html</a:t>
            </a:r>
            <a:endParaRPr b="0" lang="ru-RU" sz="1800" spc="-1" strike="noStrike">
              <a:solidFill>
                <a:srgbClr val="000000"/>
              </a:solidFill>
              <a:latin typeface="Arial"/>
            </a:endParaRPr>
          </a:p>
          <a:p>
            <a:pPr>
              <a:lnSpc>
                <a:spcPct val="115000"/>
              </a:lnSpc>
              <a:spcBef>
                <a:spcPts val="1599"/>
              </a:spcBef>
              <a:spcAft>
                <a:spcPts val="1599"/>
              </a:spcAft>
            </a:pPr>
            <a:r>
              <a:rPr b="0" lang="ru-RU" sz="1800" spc="-1" strike="noStrike">
                <a:solidFill>
                  <a:srgbClr val="595959"/>
                </a:solidFill>
                <a:latin typeface="Arial"/>
                <a:ea typeface="Arial"/>
              </a:rPr>
              <a:t>http://something.com/about.html</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about.html</a:t>
            </a:r>
            <a:endParaRPr b="0" lang="ru-RU" sz="1800" spc="-1" strike="noStrike">
              <a:solidFill>
                <a:srgbClr val="000000"/>
              </a:solid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Синтаксис тегов</a:t>
            </a:r>
            <a:endParaRPr b="0" lang="ru-RU" sz="2800" spc="-1" strike="noStrike">
              <a:solidFill>
                <a:srgbClr val="000000"/>
              </a:solidFill>
              <a:latin typeface="Arial"/>
            </a:endParaRPr>
          </a:p>
        </p:txBody>
      </p:sp>
      <p:sp>
        <p:nvSpPr>
          <p:cNvPr id="241" name="TextShape 2"/>
          <p:cNvSpPr txBox="1"/>
          <p:nvPr/>
        </p:nvSpPr>
        <p:spPr>
          <a:xfrm>
            <a:off x="311760" y="1536480"/>
            <a:ext cx="3999600" cy="4554720"/>
          </a:xfrm>
          <a:prstGeom prst="rect">
            <a:avLst/>
          </a:prstGeom>
          <a:noFill/>
          <a:ln>
            <a:noFill/>
          </a:ln>
        </p:spPr>
        <p:txBody>
          <a:bodyPr tIns="91440" bIns="91440"/>
          <a:p>
            <a:pPr>
              <a:lnSpc>
                <a:spcPct val="115000"/>
              </a:lnSpc>
            </a:pPr>
            <a:r>
              <a:rPr b="0" lang="ru-RU" sz="1800" spc="-1" strike="noStrike">
                <a:solidFill>
                  <a:srgbClr val="595959"/>
                </a:solidFill>
                <a:latin typeface="Arial"/>
                <a:ea typeface="Arial"/>
              </a:rPr>
              <a:t>&lt;tagname&gt; Содержание &lt;/tagname&gt;</a:t>
            </a:r>
            <a:endParaRPr b="0" lang="ru-RU" sz="1800" spc="-1" strike="noStrike">
              <a:solidFill>
                <a:srgbClr val="000000"/>
              </a:solidFill>
              <a:latin typeface="Arial"/>
            </a:endParaRPr>
          </a:p>
          <a:p>
            <a:pPr>
              <a:lnSpc>
                <a:spcPct val="115000"/>
              </a:lnSpc>
              <a:spcBef>
                <a:spcPts val="1599"/>
              </a:spcBef>
            </a:pP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&lt;h1&gt; Контакты &lt;/h1&gt;</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&lt;p&gt; Это - абзац &lt;/p&gt;</a:t>
            </a:r>
            <a:endParaRPr b="0" lang="ru-RU" sz="1800" spc="-1" strike="noStrike">
              <a:solidFill>
                <a:srgbClr val="000000"/>
              </a:solidFill>
              <a:latin typeface="Arial"/>
            </a:endParaRPr>
          </a:p>
          <a:p>
            <a:pPr>
              <a:lnSpc>
                <a:spcPct val="115000"/>
              </a:lnSpc>
              <a:spcBef>
                <a:spcPts val="1599"/>
              </a:spcBef>
            </a:pP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&lt;br /&gt;</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Самозакрывающися тег</a:t>
            </a:r>
            <a:endParaRPr b="0" lang="ru-RU" sz="1800" spc="-1" strike="noStrike">
              <a:solidFill>
                <a:srgbClr val="000000"/>
              </a:solidFill>
              <a:latin typeface="Arial"/>
            </a:endParaRPr>
          </a:p>
          <a:p>
            <a:pPr>
              <a:lnSpc>
                <a:spcPct val="115000"/>
              </a:lnSpc>
              <a:spcBef>
                <a:spcPts val="1599"/>
              </a:spcBef>
              <a:spcAft>
                <a:spcPts val="1599"/>
              </a:spcAft>
            </a:pPr>
            <a:r>
              <a:rPr b="0" lang="ru-RU" sz="1800" spc="-1" strike="noStrike">
                <a:solidFill>
                  <a:srgbClr val="595959"/>
                </a:solidFill>
                <a:latin typeface="Arial"/>
                <a:ea typeface="Arial"/>
              </a:rPr>
              <a:t>&lt;br&gt;</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	</a:t>
            </a:r>
            <a:r>
              <a:rPr b="0" lang="ru-RU" sz="1800" spc="-1" strike="noStrike">
                <a:solidFill>
                  <a:srgbClr val="595959"/>
                </a:solidFill>
                <a:latin typeface="Arial"/>
                <a:ea typeface="Arial"/>
              </a:rPr>
              <a:t>Ок в HTML5</a:t>
            </a:r>
            <a:endParaRPr b="0" lang="ru-RU" sz="1800" spc="-1" strike="noStrike">
              <a:solidFill>
                <a:srgbClr val="000000"/>
              </a:solidFill>
              <a:latin typeface="Arial"/>
            </a:endParaRPr>
          </a:p>
        </p:txBody>
      </p:sp>
      <p:sp>
        <p:nvSpPr>
          <p:cNvPr id="242" name="TextShape 3"/>
          <p:cNvSpPr txBox="1"/>
          <p:nvPr/>
        </p:nvSpPr>
        <p:spPr>
          <a:xfrm>
            <a:off x="4832280" y="1536480"/>
            <a:ext cx="3999600" cy="4554720"/>
          </a:xfrm>
          <a:prstGeom prst="rect">
            <a:avLst/>
          </a:prstGeom>
          <a:noFill/>
          <a:ln>
            <a:noFill/>
          </a:ln>
        </p:spPr>
        <p:txBody>
          <a:bodyPr tIns="91440" bIns="91440"/>
          <a:p>
            <a:pPr>
              <a:lnSpc>
                <a:spcPct val="115000"/>
              </a:lnSpc>
            </a:pPr>
            <a:r>
              <a:rPr b="0" lang="ru-RU" sz="1800" spc="-1" strike="noStrike">
                <a:solidFill>
                  <a:srgbClr val="595959"/>
                </a:solidFill>
                <a:latin typeface="Arial"/>
                <a:ea typeface="Arial"/>
              </a:rPr>
              <a:t>Название элементов окружены угловыми скобками</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Обычно идут парами (открывающий и закрывающий тег)</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Закрывающий тег такой же, но с прямым слешем в начале</a:t>
            </a:r>
            <a:endParaRPr b="0" lang="ru-RU" sz="1800" spc="-1" strike="noStrike">
              <a:solidFill>
                <a:srgbClr val="000000"/>
              </a:solidFill>
              <a:latin typeface="Arial"/>
            </a:endParaRPr>
          </a:p>
          <a:p>
            <a:pPr>
              <a:lnSpc>
                <a:spcPct val="115000"/>
              </a:lnSpc>
              <a:spcBef>
                <a:spcPts val="1599"/>
              </a:spcBef>
              <a:spcAft>
                <a:spcPts val="1599"/>
              </a:spcAft>
            </a:pPr>
            <a:r>
              <a:rPr b="0" lang="ru-RU" sz="1800" spc="-1" strike="noStrike">
                <a:solidFill>
                  <a:srgbClr val="595959"/>
                </a:solidFill>
                <a:latin typeface="Arial"/>
                <a:ea typeface="Arial"/>
              </a:rPr>
              <a:t>Некоторые теги сами закрываются</a:t>
            </a:r>
            <a:endParaRPr b="0" lang="ru-RU" sz="1800" spc="-1" strike="noStrike">
              <a:solidFill>
                <a:srgbClr val="000000"/>
              </a:solid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Структура страницы</a:t>
            </a:r>
            <a:endParaRPr b="0" lang="ru-RU" sz="2800" spc="-1" strike="noStrike">
              <a:solidFill>
                <a:srgbClr val="000000"/>
              </a:solidFill>
              <a:latin typeface="Arial"/>
            </a:endParaRPr>
          </a:p>
        </p:txBody>
      </p:sp>
      <p:sp>
        <p:nvSpPr>
          <p:cNvPr id="244"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45" name="Google Shape;186;p33" descr=""/>
          <p:cNvPicPr/>
          <p:nvPr/>
        </p:nvPicPr>
        <p:blipFill>
          <a:blip r:embed="rId1"/>
          <a:srcRect l="28965" t="13497" r="29801" b="41127"/>
          <a:stretch/>
        </p:blipFill>
        <p:spPr>
          <a:xfrm>
            <a:off x="311760" y="1536480"/>
            <a:ext cx="8520120" cy="51469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Основные понятия Веб</a:t>
            </a:r>
            <a:endParaRPr b="0" lang="ru-RU" sz="2800" spc="-1" strike="noStrike">
              <a:solidFill>
                <a:srgbClr val="000000"/>
              </a:solidFill>
              <a:latin typeface="Arial"/>
            </a:endParaRPr>
          </a:p>
        </p:txBody>
      </p:sp>
      <p:sp>
        <p:nvSpPr>
          <p:cNvPr id="201" name="TextShape 2"/>
          <p:cNvSpPr txBox="1"/>
          <p:nvPr/>
        </p:nvSpPr>
        <p:spPr>
          <a:xfrm>
            <a:off x="311760" y="1536480"/>
            <a:ext cx="8520120" cy="4554720"/>
          </a:xfrm>
          <a:prstGeom prst="rect">
            <a:avLst/>
          </a:prstGeom>
          <a:noFill/>
          <a:ln>
            <a:noFill/>
          </a:ln>
        </p:spPr>
        <p:txBody>
          <a:bodyPr tIns="91440" bIns="91440"/>
          <a:p>
            <a:pPr>
              <a:lnSpc>
                <a:spcPct val="115000"/>
              </a:lnSpc>
            </a:pPr>
            <a:r>
              <a:rPr b="0" lang="ru-RU" sz="1800" spc="-1" strike="noStrike">
                <a:solidFill>
                  <a:srgbClr val="595959"/>
                </a:solidFill>
                <a:latin typeface="Arial"/>
                <a:ea typeface="Arial"/>
              </a:rPr>
              <a:t>Что такое веб технологии?</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Чем веб отличается от других сетевых служб?</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Почему веб технологии так популярны сейчас?</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Какие протоколы использует веб?</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Какое по нужно для работы веб-приложений?</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Какие технологии использует веб?</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Чем занимается веб-разработчик?</a:t>
            </a:r>
            <a:endParaRPr b="0" lang="ru-RU" sz="1800" spc="-1" strike="noStrike">
              <a:solidFill>
                <a:srgbClr val="000000"/>
              </a:solidFill>
              <a:latin typeface="Arial"/>
            </a:endParaRPr>
          </a:p>
          <a:p>
            <a:pPr>
              <a:lnSpc>
                <a:spcPct val="115000"/>
              </a:lnSpc>
              <a:spcBef>
                <a:spcPts val="1599"/>
              </a:spcBef>
            </a:pPr>
            <a:endParaRPr b="0" lang="ru-RU" sz="1800" spc="-1" strike="noStrike">
              <a:solidFill>
                <a:srgbClr val="000000"/>
              </a:solidFill>
              <a:latin typeface="Arial"/>
            </a:endParaRPr>
          </a:p>
          <a:p>
            <a:pPr>
              <a:lnSpc>
                <a:spcPct val="115000"/>
              </a:lnSpc>
              <a:spcBef>
                <a:spcPts val="1599"/>
              </a:spcBef>
              <a:spcAft>
                <a:spcPts val="1599"/>
              </a:spcAft>
            </a:pPr>
            <a:endParaRPr b="0" lang="ru-RU"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Структура страницы</a:t>
            </a:r>
            <a:endParaRPr b="0" lang="ru-RU" sz="2800" spc="-1" strike="noStrike">
              <a:solidFill>
                <a:srgbClr val="000000"/>
              </a:solidFill>
              <a:latin typeface="Arial"/>
            </a:endParaRPr>
          </a:p>
        </p:txBody>
      </p:sp>
      <p:sp>
        <p:nvSpPr>
          <p:cNvPr id="247" name="TextShape 2"/>
          <p:cNvSpPr txBox="1"/>
          <p:nvPr/>
        </p:nvSpPr>
        <p:spPr>
          <a:xfrm>
            <a:off x="311760" y="1536480"/>
            <a:ext cx="8520120" cy="4554720"/>
          </a:xfrm>
          <a:prstGeom prst="rect">
            <a:avLst/>
          </a:prstGeom>
          <a:noFill/>
          <a:ln>
            <a:noFill/>
          </a:ln>
        </p:spPr>
        <p:txBody>
          <a:bodyPr tIns="91440" bIns="91440"/>
          <a:p>
            <a:pPr>
              <a:lnSpc>
                <a:spcPct val="115000"/>
              </a:lnSpc>
            </a:pPr>
            <a:r>
              <a:rPr b="0" lang="ru-RU" sz="2400" spc="-1" strike="noStrike">
                <a:solidFill>
                  <a:srgbClr val="bc7a00"/>
                </a:solidFill>
                <a:latin typeface="Consolas"/>
                <a:ea typeface="Consolas"/>
              </a:rPr>
              <a:t>&lt;!DOCTYPE html&gt;</a:t>
            </a:r>
            <a:endParaRPr b="0" lang="ru-RU" sz="2400" spc="-1" strike="noStrike">
              <a:solidFill>
                <a:srgbClr val="000000"/>
              </a:solidFill>
              <a:latin typeface="Arial"/>
            </a:endParaRPr>
          </a:p>
          <a:p>
            <a:pPr>
              <a:lnSpc>
                <a:spcPct val="115000"/>
              </a:lnSpc>
            </a:pPr>
            <a:r>
              <a:rPr b="1" lang="ru-RU" sz="2400" spc="-1" strike="noStrike">
                <a:solidFill>
                  <a:srgbClr val="008000"/>
                </a:solidFill>
                <a:latin typeface="Consolas"/>
                <a:ea typeface="Consolas"/>
              </a:rPr>
              <a:t>&lt;html&gt;</a:t>
            </a:r>
            <a:endParaRPr b="0" lang="ru-RU" sz="2400" spc="-1" strike="noStrike">
              <a:solidFill>
                <a:srgbClr val="000000"/>
              </a:solidFill>
              <a:latin typeface="Arial"/>
            </a:endParaRPr>
          </a:p>
          <a:p>
            <a:pPr>
              <a:lnSpc>
                <a:spcPct val="115000"/>
              </a:lnSpc>
            </a:pPr>
            <a:r>
              <a:rPr b="0" lang="ru-RU" sz="2400" spc="-1" strike="noStrike">
                <a:solidFill>
                  <a:srgbClr val="333333"/>
                </a:solidFill>
                <a:latin typeface="Consolas"/>
                <a:ea typeface="Consolas"/>
              </a:rPr>
              <a:t>   </a:t>
            </a:r>
            <a:r>
              <a:rPr b="1" lang="ru-RU" sz="2400" spc="-1" strike="noStrike">
                <a:solidFill>
                  <a:srgbClr val="008000"/>
                </a:solidFill>
                <a:latin typeface="Consolas"/>
                <a:ea typeface="Consolas"/>
              </a:rPr>
              <a:t>&lt;head&gt;</a:t>
            </a:r>
            <a:endParaRPr b="0" lang="ru-RU" sz="2400" spc="-1" strike="noStrike">
              <a:solidFill>
                <a:srgbClr val="000000"/>
              </a:solidFill>
              <a:latin typeface="Arial"/>
            </a:endParaRPr>
          </a:p>
          <a:p>
            <a:pPr>
              <a:lnSpc>
                <a:spcPct val="115000"/>
              </a:lnSpc>
            </a:pPr>
            <a:r>
              <a:rPr b="0" lang="ru-RU" sz="2400" spc="-1" strike="noStrike">
                <a:solidFill>
                  <a:srgbClr val="333333"/>
                </a:solidFill>
                <a:latin typeface="Consolas"/>
                <a:ea typeface="Consolas"/>
              </a:rPr>
              <a:t>   </a:t>
            </a:r>
            <a:r>
              <a:rPr b="0" lang="ru-RU" sz="2400" spc="-1" strike="noStrike">
                <a:solidFill>
                  <a:srgbClr val="333333"/>
                </a:solidFill>
                <a:latin typeface="Consolas"/>
                <a:ea typeface="Consolas"/>
              </a:rPr>
              <a:t>	</a:t>
            </a:r>
            <a:r>
              <a:rPr b="1" lang="ru-RU" sz="2400" spc="-1" strike="noStrike">
                <a:solidFill>
                  <a:srgbClr val="008000"/>
                </a:solidFill>
                <a:latin typeface="Consolas"/>
                <a:ea typeface="Consolas"/>
              </a:rPr>
              <a:t>&lt;title&gt;</a:t>
            </a:r>
            <a:r>
              <a:rPr b="0" lang="ru-RU" sz="2400" spc="-1" strike="noStrike">
                <a:solidFill>
                  <a:srgbClr val="333333"/>
                </a:solidFill>
                <a:latin typeface="Consolas"/>
                <a:ea typeface="Consolas"/>
              </a:rPr>
              <a:t> Заголовок страницы </a:t>
            </a:r>
            <a:r>
              <a:rPr b="1" lang="ru-RU" sz="2400" spc="-1" strike="noStrike">
                <a:solidFill>
                  <a:srgbClr val="008000"/>
                </a:solidFill>
                <a:latin typeface="Consolas"/>
                <a:ea typeface="Consolas"/>
              </a:rPr>
              <a:t>&lt;/title&gt;</a:t>
            </a:r>
            <a:endParaRPr b="0" lang="ru-RU" sz="2400" spc="-1" strike="noStrike">
              <a:solidFill>
                <a:srgbClr val="000000"/>
              </a:solidFill>
              <a:latin typeface="Arial"/>
            </a:endParaRPr>
          </a:p>
          <a:p>
            <a:pPr>
              <a:lnSpc>
                <a:spcPct val="115000"/>
              </a:lnSpc>
            </a:pPr>
            <a:r>
              <a:rPr b="0" lang="ru-RU" sz="2400" spc="-1" strike="noStrike">
                <a:solidFill>
                  <a:srgbClr val="333333"/>
                </a:solidFill>
                <a:latin typeface="Consolas"/>
                <a:ea typeface="Consolas"/>
              </a:rPr>
              <a:t>   </a:t>
            </a:r>
            <a:r>
              <a:rPr b="1" lang="ru-RU" sz="2400" spc="-1" strike="noStrike">
                <a:solidFill>
                  <a:srgbClr val="008000"/>
                </a:solidFill>
                <a:latin typeface="Consolas"/>
                <a:ea typeface="Consolas"/>
              </a:rPr>
              <a:t>&lt;/head&gt;</a:t>
            </a:r>
            <a:endParaRPr b="0" lang="ru-RU" sz="2400" spc="-1" strike="noStrike">
              <a:solidFill>
                <a:srgbClr val="000000"/>
              </a:solidFill>
              <a:latin typeface="Arial"/>
            </a:endParaRPr>
          </a:p>
          <a:p>
            <a:pPr>
              <a:lnSpc>
                <a:spcPct val="115000"/>
              </a:lnSpc>
            </a:pPr>
            <a:r>
              <a:rPr b="0" lang="ru-RU" sz="2400" spc="-1" strike="noStrike">
                <a:solidFill>
                  <a:srgbClr val="333333"/>
                </a:solidFill>
                <a:latin typeface="Consolas"/>
                <a:ea typeface="Consolas"/>
              </a:rPr>
              <a:t>   </a:t>
            </a:r>
            <a:r>
              <a:rPr b="1" lang="ru-RU" sz="2400" spc="-1" strike="noStrike">
                <a:solidFill>
                  <a:srgbClr val="008000"/>
                </a:solidFill>
                <a:latin typeface="Consolas"/>
                <a:ea typeface="Consolas"/>
              </a:rPr>
              <a:t>&lt;body&gt;</a:t>
            </a:r>
            <a:endParaRPr b="0" lang="ru-RU" sz="2400" spc="-1" strike="noStrike">
              <a:solidFill>
                <a:srgbClr val="000000"/>
              </a:solidFill>
              <a:latin typeface="Arial"/>
            </a:endParaRPr>
          </a:p>
          <a:p>
            <a:pPr>
              <a:lnSpc>
                <a:spcPct val="115000"/>
              </a:lnSpc>
            </a:pPr>
            <a:r>
              <a:rPr b="0" lang="ru-RU" sz="2400" spc="-1" strike="noStrike">
                <a:solidFill>
                  <a:srgbClr val="333333"/>
                </a:solidFill>
                <a:latin typeface="Consolas"/>
                <a:ea typeface="Consolas"/>
              </a:rPr>
              <a:t>   </a:t>
            </a:r>
            <a:r>
              <a:rPr b="0" lang="ru-RU" sz="2400" spc="-1" strike="noStrike">
                <a:solidFill>
                  <a:srgbClr val="333333"/>
                </a:solidFill>
                <a:latin typeface="Consolas"/>
                <a:ea typeface="Consolas"/>
              </a:rPr>
              <a:t>	</a:t>
            </a:r>
            <a:r>
              <a:rPr b="1" lang="ru-RU" sz="2400" spc="-1" strike="noStrike">
                <a:solidFill>
                  <a:srgbClr val="008000"/>
                </a:solidFill>
                <a:latin typeface="Consolas"/>
                <a:ea typeface="Consolas"/>
              </a:rPr>
              <a:t>&lt;h1&gt;</a:t>
            </a:r>
            <a:r>
              <a:rPr b="0" lang="ru-RU" sz="2400" spc="-1" strike="noStrike">
                <a:solidFill>
                  <a:srgbClr val="333333"/>
                </a:solidFill>
                <a:latin typeface="Consolas"/>
                <a:ea typeface="Consolas"/>
              </a:rPr>
              <a:t> Это первый заголовок</a:t>
            </a:r>
            <a:r>
              <a:rPr b="1" lang="ru-RU" sz="2400" spc="-1" strike="noStrike">
                <a:solidFill>
                  <a:srgbClr val="008000"/>
                </a:solidFill>
                <a:latin typeface="Consolas"/>
                <a:ea typeface="Consolas"/>
              </a:rPr>
              <a:t>&lt;/h1&gt;</a:t>
            </a:r>
            <a:endParaRPr b="0" lang="ru-RU" sz="2400" spc="-1" strike="noStrike">
              <a:solidFill>
                <a:srgbClr val="000000"/>
              </a:solidFill>
              <a:latin typeface="Arial"/>
            </a:endParaRPr>
          </a:p>
          <a:p>
            <a:pPr>
              <a:lnSpc>
                <a:spcPct val="115000"/>
              </a:lnSpc>
            </a:pPr>
            <a:r>
              <a:rPr b="0" lang="ru-RU" sz="2400" spc="-1" strike="noStrike">
                <a:solidFill>
                  <a:srgbClr val="333333"/>
                </a:solidFill>
                <a:latin typeface="Consolas"/>
                <a:ea typeface="Consolas"/>
              </a:rPr>
              <a:t>   </a:t>
            </a:r>
            <a:r>
              <a:rPr b="0" lang="ru-RU" sz="2400" spc="-1" strike="noStrike">
                <a:solidFill>
                  <a:srgbClr val="333333"/>
                </a:solidFill>
                <a:latin typeface="Consolas"/>
                <a:ea typeface="Consolas"/>
              </a:rPr>
              <a:t>	</a:t>
            </a:r>
            <a:r>
              <a:rPr b="1" lang="ru-RU" sz="2400" spc="-1" strike="noStrike">
                <a:solidFill>
                  <a:srgbClr val="008000"/>
                </a:solidFill>
                <a:latin typeface="Consolas"/>
                <a:ea typeface="Consolas"/>
              </a:rPr>
              <a:t>&lt;p&gt;</a:t>
            </a:r>
            <a:r>
              <a:rPr b="0" lang="ru-RU" sz="2400" spc="-1" strike="noStrike">
                <a:solidFill>
                  <a:srgbClr val="333333"/>
                </a:solidFill>
                <a:latin typeface="Consolas"/>
                <a:ea typeface="Consolas"/>
              </a:rPr>
              <a:t> Это первый абзац текста </a:t>
            </a:r>
            <a:r>
              <a:rPr b="1" lang="ru-RU" sz="2400" spc="-1" strike="noStrike">
                <a:solidFill>
                  <a:srgbClr val="008000"/>
                </a:solidFill>
                <a:latin typeface="Consolas"/>
                <a:ea typeface="Consolas"/>
              </a:rPr>
              <a:t>&lt;/p&gt;</a:t>
            </a:r>
            <a:endParaRPr b="0" lang="ru-RU" sz="2400" spc="-1" strike="noStrike">
              <a:solidFill>
                <a:srgbClr val="000000"/>
              </a:solidFill>
              <a:latin typeface="Arial"/>
            </a:endParaRPr>
          </a:p>
          <a:p>
            <a:pPr>
              <a:lnSpc>
                <a:spcPct val="115000"/>
              </a:lnSpc>
            </a:pPr>
            <a:r>
              <a:rPr b="0" lang="ru-RU" sz="2400" spc="-1" strike="noStrike">
                <a:solidFill>
                  <a:srgbClr val="333333"/>
                </a:solidFill>
                <a:latin typeface="Consolas"/>
                <a:ea typeface="Consolas"/>
              </a:rPr>
              <a:t>   </a:t>
            </a:r>
            <a:r>
              <a:rPr b="1" lang="ru-RU" sz="2400" spc="-1" strike="noStrike">
                <a:solidFill>
                  <a:srgbClr val="008000"/>
                </a:solidFill>
                <a:latin typeface="Consolas"/>
                <a:ea typeface="Consolas"/>
              </a:rPr>
              <a:t>&lt;/body&gt;</a:t>
            </a:r>
            <a:endParaRPr b="0" lang="ru-RU" sz="2400" spc="-1" strike="noStrike">
              <a:solidFill>
                <a:srgbClr val="000000"/>
              </a:solidFill>
              <a:latin typeface="Arial"/>
            </a:endParaRPr>
          </a:p>
          <a:p>
            <a:pPr>
              <a:lnSpc>
                <a:spcPct val="110000"/>
              </a:lnSpc>
            </a:pPr>
            <a:r>
              <a:rPr b="1" lang="ru-RU" sz="2400" spc="-1" strike="noStrike">
                <a:solidFill>
                  <a:srgbClr val="008000"/>
                </a:solidFill>
                <a:latin typeface="Consolas"/>
                <a:ea typeface="Consolas"/>
              </a:rPr>
              <a:t>&lt;/html&gt;</a:t>
            </a:r>
            <a:endParaRPr b="0" lang="ru-RU" sz="2400" spc="-1" strike="noStrike">
              <a:solidFill>
                <a:srgbClr val="000000"/>
              </a:solidFill>
              <a:latin typeface="Arial"/>
            </a:endParaRPr>
          </a:p>
          <a:p>
            <a:pPr>
              <a:lnSpc>
                <a:spcPct val="115000"/>
              </a:lnSpc>
            </a:pPr>
            <a:endParaRPr b="0" lang="ru-RU" sz="24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Заголовки</a:t>
            </a:r>
            <a:endParaRPr b="0" lang="ru-RU" sz="2800" spc="-1" strike="noStrike">
              <a:solidFill>
                <a:srgbClr val="000000"/>
              </a:solidFill>
              <a:latin typeface="Arial"/>
            </a:endParaRPr>
          </a:p>
        </p:txBody>
      </p:sp>
      <p:sp>
        <p:nvSpPr>
          <p:cNvPr id="249" name="TextShape 2"/>
          <p:cNvSpPr txBox="1"/>
          <p:nvPr/>
        </p:nvSpPr>
        <p:spPr>
          <a:xfrm>
            <a:off x="311760" y="1536480"/>
            <a:ext cx="3999600" cy="4554720"/>
          </a:xfrm>
          <a:prstGeom prst="rect">
            <a:avLst/>
          </a:prstGeom>
          <a:noFill/>
          <a:ln>
            <a:noFill/>
          </a:ln>
        </p:spPr>
        <p:txBody>
          <a:bodyPr tIns="91440" bIns="91440"/>
          <a:p>
            <a:pPr>
              <a:lnSpc>
                <a:spcPct val="114000"/>
              </a:lnSpc>
            </a:pPr>
            <a:r>
              <a:rPr b="1" lang="ru-RU" sz="1800" spc="-1" strike="noStrike">
                <a:solidFill>
                  <a:srgbClr val="008000"/>
                </a:solidFill>
                <a:latin typeface="Consolas"/>
                <a:ea typeface="Consolas"/>
              </a:rPr>
              <a:t>&lt;h1&gt;</a:t>
            </a:r>
            <a:r>
              <a:rPr b="0" lang="ru-RU" sz="1800" spc="-1" strike="noStrike">
                <a:solidFill>
                  <a:srgbClr val="333333"/>
                </a:solidFill>
                <a:latin typeface="Consolas"/>
                <a:ea typeface="Consolas"/>
              </a:rPr>
              <a:t>Заголовок первого уровня</a:t>
            </a:r>
            <a:r>
              <a:rPr b="1" lang="ru-RU" sz="1800" spc="-1" strike="noStrike">
                <a:solidFill>
                  <a:srgbClr val="008000"/>
                </a:solidFill>
                <a:latin typeface="Consolas"/>
                <a:ea typeface="Consolas"/>
              </a:rPr>
              <a:t>&lt;/h1&gt;</a:t>
            </a:r>
            <a:endParaRPr b="0" lang="ru-RU" sz="1800" spc="-1" strike="noStrike">
              <a:solidFill>
                <a:srgbClr val="000000"/>
              </a:solidFill>
              <a:latin typeface="Arial"/>
            </a:endParaRPr>
          </a:p>
          <a:p>
            <a:pPr>
              <a:lnSpc>
                <a:spcPct val="114000"/>
              </a:lnSpc>
            </a:pPr>
            <a:r>
              <a:rPr b="1" lang="ru-RU" sz="1800" spc="-1" strike="noStrike">
                <a:solidFill>
                  <a:srgbClr val="008000"/>
                </a:solidFill>
                <a:latin typeface="Consolas"/>
                <a:ea typeface="Consolas"/>
              </a:rPr>
              <a:t>&lt;h2&gt;</a:t>
            </a:r>
            <a:r>
              <a:rPr b="0" lang="ru-RU" sz="1800" spc="-1" strike="noStrike">
                <a:solidFill>
                  <a:srgbClr val="333333"/>
                </a:solidFill>
                <a:latin typeface="Consolas"/>
                <a:ea typeface="Consolas"/>
              </a:rPr>
              <a:t>Заголовок второго уровня</a:t>
            </a:r>
            <a:r>
              <a:rPr b="1" lang="ru-RU" sz="1800" spc="-1" strike="noStrike">
                <a:solidFill>
                  <a:srgbClr val="008000"/>
                </a:solidFill>
                <a:latin typeface="Consolas"/>
                <a:ea typeface="Consolas"/>
              </a:rPr>
              <a:t>&lt;/h2&gt;</a:t>
            </a:r>
            <a:endParaRPr b="0" lang="ru-RU" sz="1800" spc="-1" strike="noStrike">
              <a:solidFill>
                <a:srgbClr val="000000"/>
              </a:solidFill>
              <a:latin typeface="Arial"/>
            </a:endParaRPr>
          </a:p>
          <a:p>
            <a:pPr>
              <a:lnSpc>
                <a:spcPct val="114000"/>
              </a:lnSpc>
            </a:pPr>
            <a:r>
              <a:rPr b="1" lang="ru-RU" sz="1800" spc="-1" strike="noStrike">
                <a:solidFill>
                  <a:srgbClr val="008000"/>
                </a:solidFill>
                <a:latin typeface="Consolas"/>
                <a:ea typeface="Consolas"/>
              </a:rPr>
              <a:t>&lt;h3&gt;</a:t>
            </a:r>
            <a:r>
              <a:rPr b="0" lang="ru-RU" sz="1800" spc="-1" strike="noStrike">
                <a:solidFill>
                  <a:srgbClr val="333333"/>
                </a:solidFill>
                <a:latin typeface="Consolas"/>
                <a:ea typeface="Consolas"/>
              </a:rPr>
              <a:t>Заголовок третьего уровня</a:t>
            </a:r>
            <a:r>
              <a:rPr b="1" lang="ru-RU" sz="1800" spc="-1" strike="noStrike">
                <a:solidFill>
                  <a:srgbClr val="008000"/>
                </a:solidFill>
                <a:latin typeface="Consolas"/>
                <a:ea typeface="Consolas"/>
              </a:rPr>
              <a:t>&lt;/h3&gt;</a:t>
            </a:r>
            <a:endParaRPr b="0" lang="ru-RU" sz="1800" spc="-1" strike="noStrike">
              <a:solidFill>
                <a:srgbClr val="000000"/>
              </a:solidFill>
              <a:latin typeface="Arial"/>
            </a:endParaRPr>
          </a:p>
          <a:p>
            <a:pPr>
              <a:lnSpc>
                <a:spcPct val="114000"/>
              </a:lnSpc>
            </a:pPr>
            <a:r>
              <a:rPr b="1" lang="ru-RU" sz="1800" spc="-1" strike="noStrike">
                <a:solidFill>
                  <a:srgbClr val="008000"/>
                </a:solidFill>
                <a:latin typeface="Consolas"/>
                <a:ea typeface="Consolas"/>
              </a:rPr>
              <a:t>&lt;h4&gt;</a:t>
            </a:r>
            <a:r>
              <a:rPr b="0" lang="ru-RU" sz="1800" spc="-1" strike="noStrike">
                <a:solidFill>
                  <a:srgbClr val="333333"/>
                </a:solidFill>
                <a:latin typeface="Consolas"/>
                <a:ea typeface="Consolas"/>
              </a:rPr>
              <a:t>Заголовок четвертого уровня</a:t>
            </a:r>
            <a:r>
              <a:rPr b="1" lang="ru-RU" sz="1800" spc="-1" strike="noStrike">
                <a:solidFill>
                  <a:srgbClr val="008000"/>
                </a:solidFill>
                <a:latin typeface="Consolas"/>
                <a:ea typeface="Consolas"/>
              </a:rPr>
              <a:t>&lt;/h4&gt;</a:t>
            </a:r>
            <a:endParaRPr b="0" lang="ru-RU" sz="1800" spc="-1" strike="noStrike">
              <a:solidFill>
                <a:srgbClr val="000000"/>
              </a:solidFill>
              <a:latin typeface="Arial"/>
            </a:endParaRPr>
          </a:p>
          <a:p>
            <a:pPr>
              <a:lnSpc>
                <a:spcPct val="114000"/>
              </a:lnSpc>
            </a:pPr>
            <a:r>
              <a:rPr b="1" lang="ru-RU" sz="1800" spc="-1" strike="noStrike">
                <a:solidFill>
                  <a:srgbClr val="008000"/>
                </a:solidFill>
                <a:latin typeface="Consolas"/>
                <a:ea typeface="Consolas"/>
              </a:rPr>
              <a:t>&lt;h5&gt;</a:t>
            </a:r>
            <a:r>
              <a:rPr b="0" lang="ru-RU" sz="1800" spc="-1" strike="noStrike">
                <a:solidFill>
                  <a:srgbClr val="333333"/>
                </a:solidFill>
                <a:latin typeface="Consolas"/>
                <a:ea typeface="Consolas"/>
              </a:rPr>
              <a:t>Заголовок пятого уровня</a:t>
            </a:r>
            <a:r>
              <a:rPr b="1" lang="ru-RU" sz="1800" spc="-1" strike="noStrike">
                <a:solidFill>
                  <a:srgbClr val="008000"/>
                </a:solidFill>
                <a:latin typeface="Consolas"/>
                <a:ea typeface="Consolas"/>
              </a:rPr>
              <a:t>&lt;/h5&gt;</a:t>
            </a:r>
            <a:endParaRPr b="0" lang="ru-RU" sz="1800" spc="-1" strike="noStrike">
              <a:solidFill>
                <a:srgbClr val="000000"/>
              </a:solidFill>
              <a:latin typeface="Arial"/>
            </a:endParaRPr>
          </a:p>
          <a:p>
            <a:pPr>
              <a:lnSpc>
                <a:spcPct val="114000"/>
              </a:lnSpc>
            </a:pPr>
            <a:r>
              <a:rPr b="1" lang="ru-RU" sz="1800" spc="-1" strike="noStrike">
                <a:solidFill>
                  <a:srgbClr val="008000"/>
                </a:solidFill>
                <a:latin typeface="Consolas"/>
                <a:ea typeface="Consolas"/>
              </a:rPr>
              <a:t>&lt;h6&gt;</a:t>
            </a:r>
            <a:r>
              <a:rPr b="0" lang="ru-RU" sz="1800" spc="-1" strike="noStrike">
                <a:solidFill>
                  <a:srgbClr val="333333"/>
                </a:solidFill>
                <a:latin typeface="Consolas"/>
                <a:ea typeface="Consolas"/>
              </a:rPr>
              <a:t>Заголовок шестого уровня</a:t>
            </a:r>
            <a:r>
              <a:rPr b="1" lang="ru-RU" sz="1800" spc="-1" strike="noStrike">
                <a:solidFill>
                  <a:srgbClr val="008000"/>
                </a:solidFill>
                <a:latin typeface="Consolas"/>
                <a:ea typeface="Consolas"/>
              </a:rPr>
              <a:t>&lt;/h6&gt;</a:t>
            </a:r>
            <a:endParaRPr b="0" lang="ru-RU" sz="1800" spc="-1" strike="noStrike">
              <a:solidFill>
                <a:srgbClr val="000000"/>
              </a:solidFill>
              <a:latin typeface="Arial"/>
            </a:endParaRPr>
          </a:p>
          <a:p>
            <a:pPr>
              <a:lnSpc>
                <a:spcPct val="114000"/>
              </a:lnSpc>
            </a:pPr>
            <a:endParaRPr b="0" lang="ru-RU" sz="1800" spc="-1" strike="noStrike">
              <a:solidFill>
                <a:srgbClr val="000000"/>
              </a:solidFill>
              <a:latin typeface="Arial"/>
            </a:endParaRPr>
          </a:p>
        </p:txBody>
      </p:sp>
      <p:sp>
        <p:nvSpPr>
          <p:cNvPr id="250" name="TextShape 3"/>
          <p:cNvSpPr txBox="1"/>
          <p:nvPr/>
        </p:nvSpPr>
        <p:spPr>
          <a:xfrm>
            <a:off x="4832280" y="1536480"/>
            <a:ext cx="399960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51" name="Google Shape;200;p35" descr=""/>
          <p:cNvPicPr/>
          <p:nvPr/>
        </p:nvPicPr>
        <p:blipFill>
          <a:blip r:embed="rId1"/>
          <a:stretch/>
        </p:blipFill>
        <p:spPr>
          <a:xfrm>
            <a:off x="4832280" y="1618560"/>
            <a:ext cx="3999600" cy="43912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Абзацы текста</a:t>
            </a:r>
            <a:endParaRPr b="0" lang="ru-RU" sz="2800" spc="-1" strike="noStrike">
              <a:solidFill>
                <a:srgbClr val="000000"/>
              </a:solidFill>
              <a:latin typeface="Arial"/>
            </a:endParaRPr>
          </a:p>
        </p:txBody>
      </p:sp>
      <p:sp>
        <p:nvSpPr>
          <p:cNvPr id="253" name="TextShape 2"/>
          <p:cNvSpPr txBox="1"/>
          <p:nvPr/>
        </p:nvSpPr>
        <p:spPr>
          <a:xfrm>
            <a:off x="311760" y="1536480"/>
            <a:ext cx="8520120" cy="4554720"/>
          </a:xfrm>
          <a:prstGeom prst="rect">
            <a:avLst/>
          </a:prstGeom>
          <a:noFill/>
          <a:ln>
            <a:noFill/>
          </a:ln>
        </p:spPr>
        <p:txBody>
          <a:bodyPr tIns="91440" bIns="91440"/>
          <a:p>
            <a:pPr>
              <a:lnSpc>
                <a:spcPct val="115000"/>
              </a:lnSpc>
            </a:pPr>
            <a:r>
              <a:rPr b="1" lang="ru-RU" sz="1800" spc="-1" strike="noStrike">
                <a:solidFill>
                  <a:srgbClr val="008000"/>
                </a:solidFill>
                <a:latin typeface="Consolas"/>
                <a:ea typeface="Consolas"/>
              </a:rPr>
              <a:t>&lt;p&gt;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ru-RU" sz="1800" spc="-1" strike="noStrike">
              <a:solidFill>
                <a:srgbClr val="000000"/>
              </a:solidFill>
              <a:latin typeface="Arial"/>
            </a:endParaRPr>
          </a:p>
          <a:p>
            <a:pPr>
              <a:lnSpc>
                <a:spcPct val="110000"/>
              </a:lnSpc>
            </a:pPr>
            <a:r>
              <a:rPr b="1" lang="ru-RU" sz="1800" spc="-1" strike="noStrike">
                <a:solidFill>
                  <a:srgbClr val="008000"/>
                </a:solidFill>
                <a:latin typeface="Consolas"/>
                <a:ea typeface="Consolas"/>
              </a:rPr>
              <a:t>&lt;/p&gt;</a:t>
            </a:r>
            <a:endParaRPr b="0" lang="ru-RU" sz="1800" spc="-1" strike="noStrike">
              <a:solidFill>
                <a:srgbClr val="000000"/>
              </a:solidFill>
              <a:latin typeface="Arial"/>
            </a:endParaRPr>
          </a:p>
          <a:p>
            <a:pPr>
              <a:lnSpc>
                <a:spcPct val="110000"/>
              </a:lnSpc>
            </a:pPr>
            <a:endParaRPr b="0" lang="ru-RU" sz="1800" spc="-1" strike="noStrike">
              <a:solidFill>
                <a:srgbClr val="000000"/>
              </a:solidFill>
              <a:latin typeface="Arial"/>
            </a:endParaRPr>
          </a:p>
          <a:p>
            <a:pPr>
              <a:lnSpc>
                <a:spcPct val="110000"/>
              </a:lnSpc>
            </a:pPr>
            <a:r>
              <a:rPr b="0" lang="ru-RU" sz="1800" spc="-1" strike="noStrike">
                <a:solidFill>
                  <a:srgbClr val="000000"/>
                </a:solidFill>
                <a:latin typeface="Consolas"/>
                <a:ea typeface="Consolas"/>
              </a:rPr>
              <a:t>Горизонтальные разделители</a:t>
            </a:r>
            <a:endParaRPr b="0" lang="ru-RU" sz="1800" spc="-1" strike="noStrike">
              <a:solidFill>
                <a:srgbClr val="000000"/>
              </a:solidFill>
              <a:latin typeface="Arial"/>
            </a:endParaRPr>
          </a:p>
          <a:p>
            <a:pPr>
              <a:lnSpc>
                <a:spcPct val="110000"/>
              </a:lnSpc>
            </a:pPr>
            <a:endParaRPr b="0" lang="ru-RU" sz="1800" spc="-1" strike="noStrike">
              <a:solidFill>
                <a:srgbClr val="000000"/>
              </a:solidFill>
              <a:latin typeface="Arial"/>
            </a:endParaRPr>
          </a:p>
          <a:p>
            <a:pPr>
              <a:lnSpc>
                <a:spcPct val="110000"/>
              </a:lnSpc>
            </a:pPr>
            <a:r>
              <a:rPr b="0" lang="ru-RU" sz="1800" spc="-1" strike="noStrike">
                <a:solidFill>
                  <a:srgbClr val="000000"/>
                </a:solidFill>
                <a:latin typeface="Consolas"/>
                <a:ea typeface="Consolas"/>
              </a:rPr>
              <a:t>&lt;br&gt;</a:t>
            </a:r>
            <a:endParaRPr b="0" lang="ru-RU" sz="1800" spc="-1" strike="noStrike">
              <a:solidFill>
                <a:srgbClr val="000000"/>
              </a:solidFill>
              <a:latin typeface="Arial"/>
            </a:endParaRPr>
          </a:p>
          <a:p>
            <a:pPr>
              <a:lnSpc>
                <a:spcPct val="110000"/>
              </a:lnSpc>
            </a:pPr>
            <a:r>
              <a:rPr b="0" lang="ru-RU" sz="1800" spc="-1" strike="noStrike">
                <a:solidFill>
                  <a:srgbClr val="000000"/>
                </a:solidFill>
                <a:latin typeface="Consolas"/>
                <a:ea typeface="Consolas"/>
              </a:rPr>
              <a:t>&lt;hr&gt;</a:t>
            </a:r>
            <a:endParaRPr b="0" lang="ru-RU" sz="1800" spc="-1" strike="noStrike">
              <a:solidFill>
                <a:srgbClr val="000000"/>
              </a:solidFill>
              <a:latin typeface="Arial"/>
            </a:endParaRPr>
          </a:p>
          <a:p>
            <a:pPr>
              <a:lnSpc>
                <a:spcPct val="110000"/>
              </a:lnSpc>
            </a:pP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Выделение текста</a:t>
            </a:r>
            <a:endParaRPr b="0" lang="ru-RU" sz="2800" spc="-1" strike="noStrike">
              <a:solidFill>
                <a:srgbClr val="000000"/>
              </a:solidFill>
              <a:latin typeface="Arial"/>
            </a:endParaRPr>
          </a:p>
        </p:txBody>
      </p:sp>
      <p:sp>
        <p:nvSpPr>
          <p:cNvPr id="255" name="TextShape 2"/>
          <p:cNvSpPr txBox="1"/>
          <p:nvPr/>
        </p:nvSpPr>
        <p:spPr>
          <a:xfrm>
            <a:off x="311760" y="1536480"/>
            <a:ext cx="3999600" cy="4554720"/>
          </a:xfrm>
          <a:prstGeom prst="rect">
            <a:avLst/>
          </a:prstGeom>
          <a:noFill/>
          <a:ln>
            <a:noFill/>
          </a:ln>
        </p:spPr>
        <p:txBody>
          <a:bodyPr tIns="91440" bIns="91440"/>
          <a:p>
            <a:pPr>
              <a:lnSpc>
                <a:spcPct val="115000"/>
              </a:lnSpc>
            </a:pPr>
            <a:r>
              <a:rPr b="1" lang="ru-RU" sz="1800" spc="-1" strike="noStrike">
                <a:solidFill>
                  <a:srgbClr val="008000"/>
                </a:solidFill>
                <a:latin typeface="Arial"/>
                <a:ea typeface="Arial"/>
              </a:rPr>
              <a:t>&lt;p&gt;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Arial"/>
                <a:ea typeface="Arial"/>
              </a:rPr>
              <a:t>	</a:t>
            </a:r>
            <a:r>
              <a:rPr b="0" lang="ru-RU" sz="1800" spc="-1" strike="noStrike">
                <a:solidFill>
                  <a:srgbClr val="333333"/>
                </a:solidFill>
                <a:latin typeface="Arial"/>
                <a:ea typeface="Arial"/>
              </a:rPr>
              <a:t>Lorem ipsum dolor sit amet, consectetur adipisicing elit, sed do eiusmod tempor </a:t>
            </a:r>
            <a:r>
              <a:rPr b="1" lang="ru-RU" sz="1800" spc="-1" strike="noStrike">
                <a:solidFill>
                  <a:srgbClr val="008000"/>
                </a:solidFill>
                <a:latin typeface="Arial"/>
                <a:ea typeface="Arial"/>
              </a:rPr>
              <a:t>&lt;strong&gt;</a:t>
            </a:r>
            <a:r>
              <a:rPr b="0" lang="ru-RU" sz="1800" spc="-1" strike="noStrike">
                <a:solidFill>
                  <a:srgbClr val="333333"/>
                </a:solidFill>
                <a:latin typeface="Arial"/>
                <a:ea typeface="Arial"/>
              </a:rPr>
              <a:t>incididunt ut labore</a:t>
            </a:r>
            <a:r>
              <a:rPr b="1" lang="ru-RU" sz="1800" spc="-1" strike="noStrike">
                <a:solidFill>
                  <a:srgbClr val="008000"/>
                </a:solidFill>
                <a:latin typeface="Arial"/>
                <a:ea typeface="Arial"/>
              </a:rPr>
              <a:t>&lt;/strong&gt;</a:t>
            </a:r>
            <a:r>
              <a:rPr b="0" lang="ru-RU" sz="1800" spc="-1" strike="noStrike">
                <a:solidFill>
                  <a:srgbClr val="333333"/>
                </a:solidFill>
                <a:latin typeface="Arial"/>
                <a:ea typeface="Arial"/>
              </a:rPr>
              <a:t> et dolore magna aliqua. Ut enim ad minim veniam, quis nostrud </a:t>
            </a:r>
            <a:r>
              <a:rPr b="1" lang="ru-RU" sz="1800" spc="-1" strike="noStrike">
                <a:solidFill>
                  <a:srgbClr val="008000"/>
                </a:solidFill>
                <a:latin typeface="Arial"/>
                <a:ea typeface="Arial"/>
              </a:rPr>
              <a:t>&lt;em&gt;</a:t>
            </a:r>
            <a:r>
              <a:rPr b="0" lang="ru-RU" sz="1800" spc="-1" strike="noStrike">
                <a:solidFill>
                  <a:srgbClr val="333333"/>
                </a:solidFill>
                <a:latin typeface="Arial"/>
                <a:ea typeface="Arial"/>
              </a:rPr>
              <a:t>exercitation ullamco</a:t>
            </a:r>
            <a:r>
              <a:rPr b="1" lang="ru-RU" sz="1800" spc="-1" strike="noStrike">
                <a:solidFill>
                  <a:srgbClr val="008000"/>
                </a:solidFill>
                <a:latin typeface="Arial"/>
                <a:ea typeface="Arial"/>
              </a:rPr>
              <a:t>&lt;/em&gt;</a:t>
            </a:r>
            <a:r>
              <a:rPr b="0" lang="ru-RU" sz="1800" spc="-1" strike="noStrike">
                <a:solidFill>
                  <a:srgbClr val="333333"/>
                </a:solidFill>
                <a:latin typeface="Arial"/>
                <a:ea typeface="Arial"/>
              </a:rPr>
              <a:t> laboris nisi ut aliquip ex ea commodo consequat. Duis aute irure dolor in reprehenderit in voluptate velit esse cillum dolore eu fugiat nulla pariatur. Excepteur sint occaecat cupidatat non </a:t>
            </a:r>
            <a:r>
              <a:rPr b="0" lang="ru-RU" sz="1800" spc="-1" strike="noStrike">
                <a:solidFill>
                  <a:srgbClr val="333333"/>
                </a:solidFill>
                <a:latin typeface="Arial"/>
                <a:ea typeface="Arial"/>
              </a:rPr>
              <a:t>	</a:t>
            </a:r>
            <a:r>
              <a:rPr b="0" lang="ru-RU" sz="1800" spc="-1" strike="noStrike">
                <a:solidFill>
                  <a:srgbClr val="333333"/>
                </a:solidFill>
                <a:latin typeface="Arial"/>
                <a:ea typeface="Arial"/>
              </a:rPr>
              <a:t>proident, sunt in culpa qui officia deserunt mollit anim id est laborum.</a:t>
            </a:r>
            <a:endParaRPr b="0" lang="ru-RU" sz="1800" spc="-1" strike="noStrike">
              <a:solidFill>
                <a:srgbClr val="000000"/>
              </a:solidFill>
              <a:latin typeface="Arial"/>
            </a:endParaRPr>
          </a:p>
          <a:p>
            <a:pPr>
              <a:lnSpc>
                <a:spcPct val="110000"/>
              </a:lnSpc>
            </a:pPr>
            <a:r>
              <a:rPr b="1" lang="ru-RU" sz="1800" spc="-1" strike="noStrike">
                <a:solidFill>
                  <a:srgbClr val="008000"/>
                </a:solidFill>
                <a:latin typeface="Arial"/>
                <a:ea typeface="Arial"/>
              </a:rPr>
              <a:t>&lt;/p&gt;</a:t>
            </a: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p:txBody>
      </p:sp>
      <p:sp>
        <p:nvSpPr>
          <p:cNvPr id="256" name="TextShape 3"/>
          <p:cNvSpPr txBox="1"/>
          <p:nvPr/>
        </p:nvSpPr>
        <p:spPr>
          <a:xfrm>
            <a:off x="4832280" y="1536480"/>
            <a:ext cx="399960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57" name="Google Shape;214;p37" descr=""/>
          <p:cNvPicPr/>
          <p:nvPr/>
        </p:nvPicPr>
        <p:blipFill>
          <a:blip r:embed="rId1"/>
          <a:stretch/>
        </p:blipFill>
        <p:spPr>
          <a:xfrm>
            <a:off x="4832280" y="1618560"/>
            <a:ext cx="3999600" cy="439128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Гиперссылки</a:t>
            </a:r>
            <a:endParaRPr b="0" lang="ru-RU" sz="2800" spc="-1" strike="noStrike">
              <a:solidFill>
                <a:srgbClr val="000000"/>
              </a:solidFill>
              <a:latin typeface="Arial"/>
            </a:endParaRPr>
          </a:p>
        </p:txBody>
      </p:sp>
      <p:sp>
        <p:nvSpPr>
          <p:cNvPr id="259" name="TextShape 2"/>
          <p:cNvSpPr txBox="1"/>
          <p:nvPr/>
        </p:nvSpPr>
        <p:spPr>
          <a:xfrm>
            <a:off x="311760" y="1536480"/>
            <a:ext cx="8520120" cy="4554720"/>
          </a:xfrm>
          <a:prstGeom prst="rect">
            <a:avLst/>
          </a:prstGeom>
          <a:noFill/>
          <a:ln>
            <a:noFill/>
          </a:ln>
        </p:spPr>
        <p:txBody>
          <a:bodyPr tIns="91440" bIns="91440"/>
          <a:p>
            <a:pPr>
              <a:lnSpc>
                <a:spcPct val="115000"/>
              </a:lnSpc>
            </a:pPr>
            <a:r>
              <a:rPr b="1" lang="ru-RU" sz="1800" spc="-1" strike="noStrike">
                <a:solidFill>
                  <a:srgbClr val="008000"/>
                </a:solidFill>
                <a:latin typeface="Consolas"/>
                <a:ea typeface="Consolas"/>
              </a:rPr>
              <a:t>&lt;p&gt;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Lorem ipsum dolor sit amet, consectetur adipisicing elit, </a:t>
            </a:r>
            <a:endParaRPr b="0" lang="ru-RU" sz="1800" spc="-1" strike="noStrike">
              <a:solidFill>
                <a:srgbClr val="000000"/>
              </a:solidFill>
              <a:latin typeface="Arial"/>
            </a:endParaRPr>
          </a:p>
          <a:p>
            <a:pPr>
              <a:lnSpc>
                <a:spcPct val="115000"/>
              </a:lnSpc>
            </a:pPr>
            <a:r>
              <a:rPr b="1" lang="ru-RU" sz="1800" spc="-1" strike="noStrike">
                <a:solidFill>
                  <a:srgbClr val="008000"/>
                </a:solidFill>
                <a:latin typeface="Consolas"/>
                <a:ea typeface="Consolas"/>
              </a:rPr>
              <a:t>     </a:t>
            </a:r>
            <a:r>
              <a:rPr b="1" lang="ru-RU" sz="1800" spc="-1" strike="noStrike">
                <a:solidFill>
                  <a:srgbClr val="008000"/>
                </a:solidFill>
                <a:latin typeface="Consolas"/>
                <a:ea typeface="Consolas"/>
              </a:rPr>
              <a:t>&lt;a</a:t>
            </a:r>
            <a:r>
              <a:rPr b="0" lang="ru-RU" sz="1800" spc="-1" strike="noStrike">
                <a:solidFill>
                  <a:srgbClr val="333333"/>
                </a:solidFill>
                <a:latin typeface="Consolas"/>
                <a:ea typeface="Consolas"/>
              </a:rPr>
              <a:t> </a:t>
            </a:r>
            <a:r>
              <a:rPr b="0" lang="ru-RU" sz="1800" spc="-1" strike="noStrike">
                <a:solidFill>
                  <a:srgbClr val="7d9029"/>
                </a:solidFill>
                <a:latin typeface="Consolas"/>
                <a:ea typeface="Consolas"/>
              </a:rPr>
              <a:t>href=</a:t>
            </a:r>
            <a:r>
              <a:rPr b="0" lang="ru-RU" sz="1800" spc="-1" strike="noStrike">
                <a:solidFill>
                  <a:srgbClr val="ba2121"/>
                </a:solidFill>
                <a:latin typeface="Consolas"/>
                <a:ea typeface="Consolas"/>
              </a:rPr>
              <a:t>"http://google.com"</a:t>
            </a:r>
            <a:r>
              <a:rPr b="0" lang="ru-RU" sz="1800" spc="-1" strike="noStrike">
                <a:solidFill>
                  <a:srgbClr val="333333"/>
                </a:solidFill>
                <a:latin typeface="Consolas"/>
                <a:ea typeface="Consolas"/>
              </a:rPr>
              <a:t> </a:t>
            </a:r>
            <a:r>
              <a:rPr b="0" lang="ru-RU" sz="1800" spc="-1" strike="noStrike">
                <a:solidFill>
                  <a:srgbClr val="7d9029"/>
                </a:solidFill>
                <a:latin typeface="Consolas"/>
                <a:ea typeface="Consolas"/>
              </a:rPr>
              <a:t>target=</a:t>
            </a:r>
            <a:r>
              <a:rPr b="0" lang="ru-RU" sz="1800" spc="-1" strike="noStrike">
                <a:solidFill>
                  <a:srgbClr val="ba2121"/>
                </a:solidFill>
                <a:latin typeface="Consolas"/>
                <a:ea typeface="Consolas"/>
              </a:rPr>
              <a:t>"_blank"</a:t>
            </a:r>
            <a:r>
              <a:rPr b="1" lang="ru-RU" sz="1800" spc="-1" strike="noStrike">
                <a:solidFill>
                  <a:srgbClr val="008000"/>
                </a:solidFill>
                <a:latin typeface="Consolas"/>
                <a:ea typeface="Consolas"/>
              </a:rPr>
              <a:t>&gt;</a:t>
            </a:r>
            <a:r>
              <a:rPr b="0" lang="ru-RU" sz="1800" spc="-1" strike="noStrike">
                <a:solidFill>
                  <a:srgbClr val="333333"/>
                </a:solidFill>
                <a:latin typeface="Consolas"/>
                <a:ea typeface="Consolas"/>
              </a:rPr>
              <a:t>sed do eiusmod</a:t>
            </a:r>
            <a:r>
              <a:rPr b="1" lang="ru-RU" sz="1800" spc="-1" strike="noStrike">
                <a:solidFill>
                  <a:srgbClr val="008000"/>
                </a:solidFill>
                <a:latin typeface="Consolas"/>
                <a:ea typeface="Consolas"/>
              </a:rPr>
              <a:t>&lt;/a&gt;</a:t>
            </a:r>
            <a:r>
              <a:rPr b="0" lang="ru-RU" sz="1800" spc="-1" strike="noStrike">
                <a:solidFill>
                  <a:srgbClr val="333333"/>
                </a:solidFill>
                <a:latin typeface="Consolas"/>
                <a:ea typeface="Consolas"/>
              </a:rPr>
              <a:t>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ru-RU" sz="1800" spc="-1" strike="noStrike">
              <a:solidFill>
                <a:srgbClr val="000000"/>
              </a:solidFill>
              <a:latin typeface="Arial"/>
            </a:endParaRPr>
          </a:p>
          <a:p>
            <a:pPr>
              <a:lnSpc>
                <a:spcPct val="110000"/>
              </a:lnSpc>
            </a:pPr>
            <a:r>
              <a:rPr b="1" lang="ru-RU" sz="1800" spc="-1" strike="noStrike">
                <a:solidFill>
                  <a:srgbClr val="008000"/>
                </a:solidFill>
                <a:latin typeface="Consolas"/>
                <a:ea typeface="Consolas"/>
              </a:rPr>
              <a:t>&lt;/p&gt;</a:t>
            </a: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Атрибуты тега</a:t>
            </a:r>
            <a:endParaRPr b="0" lang="ru-RU" sz="2800" spc="-1" strike="noStrike">
              <a:solidFill>
                <a:srgbClr val="000000"/>
              </a:solidFill>
              <a:latin typeface="Arial"/>
            </a:endParaRPr>
          </a:p>
        </p:txBody>
      </p:sp>
      <p:sp>
        <p:nvSpPr>
          <p:cNvPr id="261" name="TextShape 2"/>
          <p:cNvSpPr txBox="1"/>
          <p:nvPr/>
        </p:nvSpPr>
        <p:spPr>
          <a:xfrm>
            <a:off x="311760" y="1536480"/>
            <a:ext cx="3999600" cy="4554720"/>
          </a:xfrm>
          <a:prstGeom prst="rect">
            <a:avLst/>
          </a:prstGeom>
          <a:noFill/>
          <a:ln>
            <a:noFill/>
          </a:ln>
        </p:spPr>
        <p:txBody>
          <a:bodyPr tIns="91440" bIns="91440"/>
          <a:p>
            <a:pPr>
              <a:lnSpc>
                <a:spcPct val="115000"/>
              </a:lnSpc>
            </a:pPr>
            <a:r>
              <a:rPr b="0" lang="ru-RU" sz="1800" spc="-1" strike="noStrike">
                <a:solidFill>
                  <a:srgbClr val="595959"/>
                </a:solidFill>
                <a:latin typeface="Arial"/>
                <a:ea typeface="Arial"/>
              </a:rPr>
              <a:t>&lt;tag atribute=’value’ other=’value2’&gt; Содержание &lt;/tag&gt;</a:t>
            </a:r>
            <a:endParaRPr b="0" lang="ru-RU" sz="1800" spc="-1" strike="noStrike">
              <a:solidFill>
                <a:srgbClr val="000000"/>
              </a:solidFill>
              <a:latin typeface="Arial"/>
            </a:endParaRPr>
          </a:p>
          <a:p>
            <a:pPr>
              <a:lnSpc>
                <a:spcPct val="115000"/>
              </a:lnSpc>
              <a:spcBef>
                <a:spcPts val="1599"/>
              </a:spcBef>
            </a:pPr>
            <a:endParaRPr b="0" lang="ru-RU" sz="1800" spc="-1" strike="noStrike">
              <a:solidFill>
                <a:srgbClr val="000000"/>
              </a:solidFill>
              <a:latin typeface="Arial"/>
            </a:endParaRPr>
          </a:p>
          <a:p>
            <a:pPr>
              <a:lnSpc>
                <a:spcPct val="115000"/>
              </a:lnSpc>
              <a:spcBef>
                <a:spcPts val="1599"/>
              </a:spcBef>
              <a:spcAft>
                <a:spcPts val="1599"/>
              </a:spcAft>
            </a:pPr>
            <a:r>
              <a:rPr b="0" lang="ru-RU" sz="1800" spc="-1" strike="noStrike">
                <a:solidFill>
                  <a:srgbClr val="595959"/>
                </a:solidFill>
                <a:latin typeface="Arial"/>
                <a:ea typeface="Arial"/>
              </a:rPr>
              <a:t>&lt;h1 title=’О компании’&gt; Контакты &lt;/h1&gt;</a:t>
            </a:r>
            <a:endParaRPr b="0" lang="ru-RU" sz="1800" spc="-1" strike="noStrike">
              <a:solidFill>
                <a:srgbClr val="000000"/>
              </a:solidFill>
              <a:latin typeface="Arial"/>
            </a:endParaRPr>
          </a:p>
        </p:txBody>
      </p:sp>
      <p:sp>
        <p:nvSpPr>
          <p:cNvPr id="262" name="TextShape 3"/>
          <p:cNvSpPr txBox="1"/>
          <p:nvPr/>
        </p:nvSpPr>
        <p:spPr>
          <a:xfrm>
            <a:off x="4832280" y="1536480"/>
            <a:ext cx="3999600" cy="4554720"/>
          </a:xfrm>
          <a:prstGeom prst="rect">
            <a:avLst/>
          </a:prstGeom>
          <a:noFill/>
          <a:ln>
            <a:noFill/>
          </a:ln>
        </p:spPr>
        <p:txBody>
          <a:bodyPr tIns="91440" bIns="91440"/>
          <a:p>
            <a:pPr>
              <a:lnSpc>
                <a:spcPct val="115000"/>
              </a:lnSpc>
            </a:pPr>
            <a:r>
              <a:rPr b="0" lang="ru-RU" sz="1800" spc="-1" strike="noStrike">
                <a:solidFill>
                  <a:srgbClr val="595959"/>
                </a:solidFill>
                <a:latin typeface="Arial"/>
                <a:ea typeface="Arial"/>
              </a:rPr>
              <a:t>Все теги могут иметь атрибуты</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В них можно указать информацию, необходимую для отображения элемента</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Arial"/>
                <a:ea typeface="Arial"/>
              </a:rPr>
              <a:t>Находятся в открывающем теге</a:t>
            </a:r>
            <a:endParaRPr b="0" lang="ru-RU" sz="1800" spc="-1" strike="noStrike">
              <a:solidFill>
                <a:srgbClr val="000000"/>
              </a:solidFill>
              <a:latin typeface="Arial"/>
            </a:endParaRPr>
          </a:p>
          <a:p>
            <a:pPr>
              <a:lnSpc>
                <a:spcPct val="115000"/>
              </a:lnSpc>
              <a:spcBef>
                <a:spcPts val="1599"/>
              </a:spcBef>
              <a:spcAft>
                <a:spcPts val="1599"/>
              </a:spcAft>
            </a:pPr>
            <a:r>
              <a:rPr b="0" lang="ru-RU" sz="1800" spc="-1" strike="noStrike">
                <a:solidFill>
                  <a:srgbClr val="595959"/>
                </a:solidFill>
                <a:latin typeface="Arial"/>
                <a:ea typeface="Arial"/>
              </a:rPr>
              <a:t>Пары имя/значение (id=’someid’)</a:t>
            </a:r>
            <a:endParaRPr b="0" lang="ru-RU" sz="1800" spc="-1" strike="noStrike">
              <a:solidFill>
                <a:srgbClr val="000000"/>
              </a:solidFill>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Неупорядоченный список</a:t>
            </a:r>
            <a:endParaRPr b="0" lang="ru-RU" sz="2800" spc="-1" strike="noStrike">
              <a:solidFill>
                <a:srgbClr val="000000"/>
              </a:solidFill>
              <a:latin typeface="Arial"/>
            </a:endParaRPr>
          </a:p>
        </p:txBody>
      </p:sp>
      <p:sp>
        <p:nvSpPr>
          <p:cNvPr id="264" name="TextShape 2"/>
          <p:cNvSpPr txBox="1"/>
          <p:nvPr/>
        </p:nvSpPr>
        <p:spPr>
          <a:xfrm>
            <a:off x="311760" y="1536480"/>
            <a:ext cx="3999600" cy="4554720"/>
          </a:xfrm>
          <a:prstGeom prst="rect">
            <a:avLst/>
          </a:prstGeom>
          <a:noFill/>
          <a:ln>
            <a:noFill/>
          </a:ln>
        </p:spPr>
        <p:txBody>
          <a:bodyPr tIns="91440" bIns="91440"/>
          <a:p>
            <a:pPr>
              <a:lnSpc>
                <a:spcPct val="115000"/>
              </a:lnSpc>
            </a:pPr>
            <a:r>
              <a:rPr b="0" i="1" lang="ru-RU" sz="1800" spc="-1" strike="noStrike">
                <a:solidFill>
                  <a:srgbClr val="408080"/>
                </a:solidFill>
                <a:latin typeface="Consolas"/>
                <a:ea typeface="Consolas"/>
              </a:rPr>
              <a:t>&lt;!-- Списки --&gt;</a:t>
            </a:r>
            <a:endParaRPr b="0" lang="ru-RU" sz="1800" spc="-1" strike="noStrike">
              <a:solidFill>
                <a:srgbClr val="000000"/>
              </a:solidFill>
              <a:latin typeface="Arial"/>
            </a:endParaRPr>
          </a:p>
          <a:p>
            <a:pPr>
              <a:lnSpc>
                <a:spcPct val="110000"/>
              </a:lnSpc>
            </a:pPr>
            <a:r>
              <a:rPr b="1" lang="ru-RU" sz="1800" spc="-1" strike="noStrike">
                <a:solidFill>
                  <a:srgbClr val="008000"/>
                </a:solidFill>
                <a:latin typeface="Consolas"/>
                <a:ea typeface="Consolas"/>
              </a:rPr>
              <a:t>&lt;ul&gt;</a:t>
            </a:r>
            <a:endParaRPr b="0" lang="ru-RU" sz="1800" spc="-1" strike="noStrike">
              <a:solidFill>
                <a:srgbClr val="000000"/>
              </a:solidFill>
              <a:latin typeface="Arial"/>
            </a:endParaRPr>
          </a:p>
          <a:p>
            <a:pPr>
              <a:lnSpc>
                <a:spcPct val="110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&lt;li&gt;</a:t>
            </a:r>
            <a:r>
              <a:rPr b="0" lang="ru-RU" sz="1800" spc="-1" strike="noStrike">
                <a:solidFill>
                  <a:srgbClr val="333333"/>
                </a:solidFill>
                <a:latin typeface="Consolas"/>
                <a:ea typeface="Consolas"/>
              </a:rPr>
              <a:t>Элемент списка 1</a:t>
            </a:r>
            <a:r>
              <a:rPr b="1" lang="ru-RU" sz="1800" spc="-1" strike="noStrike">
                <a:solidFill>
                  <a:srgbClr val="008000"/>
                </a:solidFill>
                <a:latin typeface="Consolas"/>
                <a:ea typeface="Consolas"/>
              </a:rPr>
              <a:t>&lt;/li&gt;</a:t>
            </a:r>
            <a:endParaRPr b="0" lang="ru-RU" sz="1800" spc="-1" strike="noStrike">
              <a:solidFill>
                <a:srgbClr val="000000"/>
              </a:solidFill>
              <a:latin typeface="Arial"/>
            </a:endParaRPr>
          </a:p>
          <a:p>
            <a:pPr>
              <a:lnSpc>
                <a:spcPct val="110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&lt;li&gt;</a:t>
            </a:r>
            <a:r>
              <a:rPr b="0" lang="ru-RU" sz="1800" spc="-1" strike="noStrike">
                <a:solidFill>
                  <a:srgbClr val="333333"/>
                </a:solidFill>
                <a:latin typeface="Consolas"/>
                <a:ea typeface="Consolas"/>
              </a:rPr>
              <a:t>Элемент списка 2</a:t>
            </a:r>
            <a:r>
              <a:rPr b="1" lang="ru-RU" sz="1800" spc="-1" strike="noStrike">
                <a:solidFill>
                  <a:srgbClr val="008000"/>
                </a:solidFill>
                <a:latin typeface="Consolas"/>
                <a:ea typeface="Consolas"/>
              </a:rPr>
              <a:t>&lt;/li&gt;</a:t>
            </a:r>
            <a:endParaRPr b="0" lang="ru-RU" sz="1800" spc="-1" strike="noStrike">
              <a:solidFill>
                <a:srgbClr val="000000"/>
              </a:solidFill>
              <a:latin typeface="Arial"/>
            </a:endParaRPr>
          </a:p>
          <a:p>
            <a:pPr>
              <a:lnSpc>
                <a:spcPct val="110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&lt;li&gt;</a:t>
            </a:r>
            <a:r>
              <a:rPr b="0" lang="ru-RU" sz="1800" spc="-1" strike="noStrike">
                <a:solidFill>
                  <a:srgbClr val="333333"/>
                </a:solidFill>
                <a:latin typeface="Consolas"/>
                <a:ea typeface="Consolas"/>
              </a:rPr>
              <a:t>Элемент списка 3</a:t>
            </a:r>
            <a:r>
              <a:rPr b="1" lang="ru-RU" sz="1800" spc="-1" strike="noStrike">
                <a:solidFill>
                  <a:srgbClr val="008000"/>
                </a:solidFill>
                <a:latin typeface="Consolas"/>
                <a:ea typeface="Consolas"/>
              </a:rPr>
              <a:t>&lt;/li&gt;</a:t>
            </a:r>
            <a:endParaRPr b="0" lang="ru-RU" sz="1800" spc="-1" strike="noStrike">
              <a:solidFill>
                <a:srgbClr val="000000"/>
              </a:solidFill>
              <a:latin typeface="Arial"/>
            </a:endParaRPr>
          </a:p>
          <a:p>
            <a:pPr>
              <a:lnSpc>
                <a:spcPct val="110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&lt;li&gt;</a:t>
            </a:r>
            <a:r>
              <a:rPr b="0" lang="ru-RU" sz="1800" spc="-1" strike="noStrike">
                <a:solidFill>
                  <a:srgbClr val="333333"/>
                </a:solidFill>
                <a:latin typeface="Consolas"/>
                <a:ea typeface="Consolas"/>
              </a:rPr>
              <a:t>Элемент списка 4</a:t>
            </a:r>
            <a:r>
              <a:rPr b="1" lang="ru-RU" sz="1800" spc="-1" strike="noStrike">
                <a:solidFill>
                  <a:srgbClr val="008000"/>
                </a:solidFill>
                <a:latin typeface="Consolas"/>
                <a:ea typeface="Consolas"/>
              </a:rPr>
              <a:t>&lt;/li&gt;</a:t>
            </a:r>
            <a:endParaRPr b="0" lang="ru-RU" sz="1800" spc="-1" strike="noStrike">
              <a:solidFill>
                <a:srgbClr val="000000"/>
              </a:solidFill>
              <a:latin typeface="Arial"/>
            </a:endParaRPr>
          </a:p>
          <a:p>
            <a:pPr>
              <a:lnSpc>
                <a:spcPct val="110000"/>
              </a:lnSpc>
            </a:pPr>
            <a:r>
              <a:rPr b="1" lang="ru-RU" sz="1800" spc="-1" strike="noStrike">
                <a:solidFill>
                  <a:srgbClr val="008000"/>
                </a:solidFill>
                <a:latin typeface="Consolas"/>
                <a:ea typeface="Consolas"/>
              </a:rPr>
              <a:t>&lt;/ul&gt;</a:t>
            </a:r>
            <a:endParaRPr b="0" lang="ru-RU" sz="1800" spc="-1" strike="noStrike">
              <a:solidFill>
                <a:srgbClr val="000000"/>
              </a:solidFill>
              <a:latin typeface="Arial"/>
            </a:endParaRPr>
          </a:p>
          <a:p>
            <a:pPr>
              <a:lnSpc>
                <a:spcPct val="110000"/>
              </a:lnSpc>
            </a:pP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p:txBody>
      </p:sp>
      <p:sp>
        <p:nvSpPr>
          <p:cNvPr id="265" name="TextShape 3"/>
          <p:cNvSpPr txBox="1"/>
          <p:nvPr/>
        </p:nvSpPr>
        <p:spPr>
          <a:xfrm>
            <a:off x="4832280" y="1536480"/>
            <a:ext cx="399960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66" name="Google Shape;235;p40" descr=""/>
          <p:cNvPicPr/>
          <p:nvPr/>
        </p:nvPicPr>
        <p:blipFill>
          <a:blip r:embed="rId1"/>
          <a:stretch/>
        </p:blipFill>
        <p:spPr>
          <a:xfrm>
            <a:off x="4832280" y="1618560"/>
            <a:ext cx="3999600" cy="43912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Упорядоченный список</a:t>
            </a:r>
            <a:endParaRPr b="0" lang="ru-RU" sz="2800" spc="-1" strike="noStrike">
              <a:solidFill>
                <a:srgbClr val="000000"/>
              </a:solidFill>
              <a:latin typeface="Arial"/>
            </a:endParaRPr>
          </a:p>
        </p:txBody>
      </p:sp>
      <p:sp>
        <p:nvSpPr>
          <p:cNvPr id="268" name="TextShape 2"/>
          <p:cNvSpPr txBox="1"/>
          <p:nvPr/>
        </p:nvSpPr>
        <p:spPr>
          <a:xfrm>
            <a:off x="311760" y="1536480"/>
            <a:ext cx="3999600" cy="4554720"/>
          </a:xfrm>
          <a:prstGeom prst="rect">
            <a:avLst/>
          </a:prstGeom>
          <a:noFill/>
          <a:ln>
            <a:noFill/>
          </a:ln>
        </p:spPr>
        <p:txBody>
          <a:bodyPr tIns="91440" bIns="91440"/>
          <a:p>
            <a:pPr>
              <a:lnSpc>
                <a:spcPct val="110000"/>
              </a:lnSpc>
            </a:pPr>
            <a:r>
              <a:rPr b="1" lang="ru-RU" sz="1800" spc="-1" strike="noStrike">
                <a:solidFill>
                  <a:srgbClr val="008000"/>
                </a:solidFill>
                <a:latin typeface="Consolas"/>
                <a:ea typeface="Consolas"/>
              </a:rPr>
              <a:t>&lt;ol&gt;</a:t>
            </a:r>
            <a:endParaRPr b="0" lang="ru-RU" sz="1800" spc="-1" strike="noStrike">
              <a:solidFill>
                <a:srgbClr val="000000"/>
              </a:solidFill>
              <a:latin typeface="Arial"/>
            </a:endParaRPr>
          </a:p>
          <a:p>
            <a:pPr>
              <a:lnSpc>
                <a:spcPct val="110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&lt;li&gt;</a:t>
            </a:r>
            <a:r>
              <a:rPr b="0" lang="ru-RU" sz="1800" spc="-1" strike="noStrike">
                <a:solidFill>
                  <a:srgbClr val="333333"/>
                </a:solidFill>
                <a:latin typeface="Consolas"/>
                <a:ea typeface="Consolas"/>
              </a:rPr>
              <a:t>Элемент списка 1</a:t>
            </a:r>
            <a:r>
              <a:rPr b="1" lang="ru-RU" sz="1800" spc="-1" strike="noStrike">
                <a:solidFill>
                  <a:srgbClr val="008000"/>
                </a:solidFill>
                <a:latin typeface="Consolas"/>
                <a:ea typeface="Consolas"/>
              </a:rPr>
              <a:t>&lt;/li&gt;</a:t>
            </a:r>
            <a:endParaRPr b="0" lang="ru-RU" sz="1800" spc="-1" strike="noStrike">
              <a:solidFill>
                <a:srgbClr val="000000"/>
              </a:solidFill>
              <a:latin typeface="Arial"/>
            </a:endParaRPr>
          </a:p>
          <a:p>
            <a:pPr>
              <a:lnSpc>
                <a:spcPct val="110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&lt;li&gt;</a:t>
            </a:r>
            <a:r>
              <a:rPr b="0" lang="ru-RU" sz="1800" spc="-1" strike="noStrike">
                <a:solidFill>
                  <a:srgbClr val="333333"/>
                </a:solidFill>
                <a:latin typeface="Consolas"/>
                <a:ea typeface="Consolas"/>
              </a:rPr>
              <a:t>Элемент списка 2</a:t>
            </a:r>
            <a:r>
              <a:rPr b="1" lang="ru-RU" sz="1800" spc="-1" strike="noStrike">
                <a:solidFill>
                  <a:srgbClr val="008000"/>
                </a:solidFill>
                <a:latin typeface="Consolas"/>
                <a:ea typeface="Consolas"/>
              </a:rPr>
              <a:t>&lt;/li&gt;</a:t>
            </a:r>
            <a:endParaRPr b="0" lang="ru-RU" sz="1800" spc="-1" strike="noStrike">
              <a:solidFill>
                <a:srgbClr val="000000"/>
              </a:solidFill>
              <a:latin typeface="Arial"/>
            </a:endParaRPr>
          </a:p>
          <a:p>
            <a:pPr>
              <a:lnSpc>
                <a:spcPct val="110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&lt;li&gt;</a:t>
            </a:r>
            <a:r>
              <a:rPr b="0" lang="ru-RU" sz="1800" spc="-1" strike="noStrike">
                <a:solidFill>
                  <a:srgbClr val="333333"/>
                </a:solidFill>
                <a:latin typeface="Consolas"/>
                <a:ea typeface="Consolas"/>
              </a:rPr>
              <a:t>Элемент списка 3</a:t>
            </a:r>
            <a:r>
              <a:rPr b="1" lang="ru-RU" sz="1800" spc="-1" strike="noStrike">
                <a:solidFill>
                  <a:srgbClr val="008000"/>
                </a:solidFill>
                <a:latin typeface="Consolas"/>
                <a:ea typeface="Consolas"/>
              </a:rPr>
              <a:t>&lt;/li&gt;</a:t>
            </a:r>
            <a:endParaRPr b="0" lang="ru-RU" sz="1800" spc="-1" strike="noStrike">
              <a:solidFill>
                <a:srgbClr val="000000"/>
              </a:solidFill>
              <a:latin typeface="Arial"/>
            </a:endParaRPr>
          </a:p>
          <a:p>
            <a:pPr>
              <a:lnSpc>
                <a:spcPct val="110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&lt;li&gt;</a:t>
            </a:r>
            <a:r>
              <a:rPr b="0" lang="ru-RU" sz="1800" spc="-1" strike="noStrike">
                <a:solidFill>
                  <a:srgbClr val="333333"/>
                </a:solidFill>
                <a:latin typeface="Consolas"/>
                <a:ea typeface="Consolas"/>
              </a:rPr>
              <a:t>Элемент списка 4</a:t>
            </a:r>
            <a:r>
              <a:rPr b="1" lang="ru-RU" sz="1800" spc="-1" strike="noStrike">
                <a:solidFill>
                  <a:srgbClr val="008000"/>
                </a:solidFill>
                <a:latin typeface="Consolas"/>
                <a:ea typeface="Consolas"/>
              </a:rPr>
              <a:t>&lt;/li&gt;</a:t>
            </a:r>
            <a:endParaRPr b="0" lang="ru-RU" sz="1800" spc="-1" strike="noStrike">
              <a:solidFill>
                <a:srgbClr val="000000"/>
              </a:solidFill>
              <a:latin typeface="Arial"/>
            </a:endParaRPr>
          </a:p>
          <a:p>
            <a:pPr>
              <a:lnSpc>
                <a:spcPct val="110000"/>
              </a:lnSpc>
            </a:pPr>
            <a:r>
              <a:rPr b="1" lang="ru-RU" sz="1800" spc="-1" strike="noStrike">
                <a:solidFill>
                  <a:srgbClr val="008000"/>
                </a:solidFill>
                <a:latin typeface="Consolas"/>
                <a:ea typeface="Consolas"/>
              </a:rPr>
              <a:t>&lt;/ol&gt;</a:t>
            </a:r>
            <a:endParaRPr b="0" lang="ru-RU" sz="1800" spc="-1" strike="noStrike">
              <a:solidFill>
                <a:srgbClr val="000000"/>
              </a:solidFill>
              <a:latin typeface="Arial"/>
            </a:endParaRPr>
          </a:p>
          <a:p>
            <a:pPr>
              <a:lnSpc>
                <a:spcPct val="110000"/>
              </a:lnSpc>
            </a:pP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p:txBody>
      </p:sp>
      <p:sp>
        <p:nvSpPr>
          <p:cNvPr id="269" name="TextShape 3"/>
          <p:cNvSpPr txBox="1"/>
          <p:nvPr/>
        </p:nvSpPr>
        <p:spPr>
          <a:xfrm>
            <a:off x="4832280" y="1536480"/>
            <a:ext cx="399960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70" name="Google Shape;243;p41" descr=""/>
          <p:cNvPicPr/>
          <p:nvPr/>
        </p:nvPicPr>
        <p:blipFill>
          <a:blip r:embed="rId1"/>
          <a:stretch/>
        </p:blipFill>
        <p:spPr>
          <a:xfrm>
            <a:off x="4832280" y="1618560"/>
            <a:ext cx="3999600" cy="439128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Таблицы</a:t>
            </a:r>
            <a:endParaRPr b="0" lang="ru-RU" sz="2800" spc="-1" strike="noStrike">
              <a:solidFill>
                <a:srgbClr val="000000"/>
              </a:solidFill>
              <a:latin typeface="Arial"/>
            </a:endParaRPr>
          </a:p>
        </p:txBody>
      </p:sp>
      <p:sp>
        <p:nvSpPr>
          <p:cNvPr id="272" name="TextShape 2"/>
          <p:cNvSpPr txBox="1"/>
          <p:nvPr/>
        </p:nvSpPr>
        <p:spPr>
          <a:xfrm>
            <a:off x="311760" y="1536480"/>
            <a:ext cx="3999600" cy="4554720"/>
          </a:xfrm>
          <a:prstGeom prst="rect">
            <a:avLst/>
          </a:prstGeom>
          <a:noFill/>
          <a:ln>
            <a:noFill/>
          </a:ln>
        </p:spPr>
        <p:txBody>
          <a:bodyPr tIns="91440" bIns="91440"/>
          <a:p>
            <a:pPr>
              <a:lnSpc>
                <a:spcPct val="100000"/>
              </a:lnSpc>
            </a:pPr>
            <a:r>
              <a:rPr b="1" lang="ru-RU" sz="1100" spc="-1" strike="noStrike">
                <a:solidFill>
                  <a:srgbClr val="008000"/>
                </a:solidFill>
                <a:latin typeface="Arial"/>
                <a:ea typeface="Arial"/>
              </a:rPr>
              <a:t>&lt;table&gt;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&lt;thead&gt;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&lt;tr&gt;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&lt;th&gt;</a:t>
            </a:r>
            <a:r>
              <a:rPr b="0" lang="ru-RU" sz="1100" spc="-1" strike="noStrike">
                <a:solidFill>
                  <a:srgbClr val="333333"/>
                </a:solidFill>
                <a:latin typeface="Arial"/>
                <a:ea typeface="Arial"/>
              </a:rPr>
              <a:t>Имя</a:t>
            </a:r>
            <a:r>
              <a:rPr b="1" lang="ru-RU" sz="1100" spc="-1" strike="noStrike">
                <a:solidFill>
                  <a:srgbClr val="008000"/>
                </a:solidFill>
                <a:latin typeface="Arial"/>
                <a:ea typeface="Arial"/>
              </a:rPr>
              <a:t>&lt;/th&gt;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&lt;th&gt;</a:t>
            </a:r>
            <a:r>
              <a:rPr b="0" lang="ru-RU" sz="1100" spc="-1" strike="noStrike">
                <a:solidFill>
                  <a:srgbClr val="333333"/>
                </a:solidFill>
                <a:latin typeface="Arial"/>
                <a:ea typeface="Arial"/>
              </a:rPr>
              <a:t>Email</a:t>
            </a:r>
            <a:r>
              <a:rPr b="1" lang="ru-RU" sz="1100" spc="-1" strike="noStrike">
                <a:solidFill>
                  <a:srgbClr val="008000"/>
                </a:solidFill>
                <a:latin typeface="Arial"/>
                <a:ea typeface="Arial"/>
              </a:rPr>
              <a:t>&lt;/th&gt;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&lt;th&gt;</a:t>
            </a:r>
            <a:r>
              <a:rPr b="0" lang="ru-RU" sz="1100" spc="-1" strike="noStrike">
                <a:solidFill>
                  <a:srgbClr val="333333"/>
                </a:solidFill>
                <a:latin typeface="Arial"/>
                <a:ea typeface="Arial"/>
              </a:rPr>
              <a:t>Возраст</a:t>
            </a:r>
            <a:r>
              <a:rPr b="1" lang="ru-RU" sz="1100" spc="-1" strike="noStrike">
                <a:solidFill>
                  <a:srgbClr val="008000"/>
                </a:solidFill>
                <a:latin typeface="Arial"/>
                <a:ea typeface="Arial"/>
              </a:rPr>
              <a:t>&lt;/th&gt;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&lt;/tr&gt;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&lt;/thead&gt;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&lt;tbody&gt;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&lt;tr&gt;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&lt;td&gt;</a:t>
            </a:r>
            <a:r>
              <a:rPr b="0" lang="ru-RU" sz="1100" spc="-1" strike="noStrike">
                <a:solidFill>
                  <a:srgbClr val="333333"/>
                </a:solidFill>
                <a:latin typeface="Arial"/>
                <a:ea typeface="Arial"/>
              </a:rPr>
              <a:t>Василий Пукин</a:t>
            </a:r>
            <a:r>
              <a:rPr b="1" lang="ru-RU" sz="1100" spc="-1" strike="noStrike">
                <a:solidFill>
                  <a:srgbClr val="008000"/>
                </a:solidFill>
                <a:latin typeface="Arial"/>
                <a:ea typeface="Arial"/>
              </a:rPr>
              <a:t>&lt;/td&gt;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&lt;td&gt;</a:t>
            </a:r>
            <a:r>
              <a:rPr b="0" lang="ru-RU" sz="1100" spc="-1" strike="noStrike">
                <a:solidFill>
                  <a:srgbClr val="333333"/>
                </a:solidFill>
                <a:latin typeface="Arial"/>
                <a:ea typeface="Arial"/>
              </a:rPr>
              <a:t>vasya@something.com</a:t>
            </a:r>
            <a:r>
              <a:rPr b="1" lang="ru-RU" sz="1100" spc="-1" strike="noStrike">
                <a:solidFill>
                  <a:srgbClr val="008000"/>
                </a:solidFill>
                <a:latin typeface="Arial"/>
                <a:ea typeface="Arial"/>
              </a:rPr>
              <a:t>&lt;/td&gt;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&lt;td&gt;</a:t>
            </a:r>
            <a:r>
              <a:rPr b="0" lang="ru-RU" sz="1100" spc="-1" strike="noStrike">
                <a:solidFill>
                  <a:srgbClr val="333333"/>
                </a:solidFill>
                <a:latin typeface="Arial"/>
                <a:ea typeface="Arial"/>
              </a:rPr>
              <a:t>35</a:t>
            </a:r>
            <a:r>
              <a:rPr b="1" lang="ru-RU" sz="1100" spc="-1" strike="noStrike">
                <a:solidFill>
                  <a:srgbClr val="008000"/>
                </a:solidFill>
                <a:latin typeface="Arial"/>
                <a:ea typeface="Arial"/>
              </a:rPr>
              <a:t>&lt;/td&gt;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&lt;/tr&gt;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&lt;tr&gt;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&lt;td&gt;</a:t>
            </a:r>
            <a:r>
              <a:rPr b="0" lang="ru-RU" sz="1100" spc="-1" strike="noStrike">
                <a:solidFill>
                  <a:srgbClr val="333333"/>
                </a:solidFill>
                <a:latin typeface="Arial"/>
                <a:ea typeface="Arial"/>
              </a:rPr>
              <a:t>Ольга петрова</a:t>
            </a:r>
            <a:r>
              <a:rPr b="1" lang="ru-RU" sz="1100" spc="-1" strike="noStrike">
                <a:solidFill>
                  <a:srgbClr val="008000"/>
                </a:solidFill>
                <a:latin typeface="Arial"/>
                <a:ea typeface="Arial"/>
              </a:rPr>
              <a:t>&lt;/td&gt;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&lt;td&gt;</a:t>
            </a:r>
            <a:r>
              <a:rPr b="0" lang="ru-RU" sz="1100" spc="-1" strike="noStrike">
                <a:solidFill>
                  <a:srgbClr val="333333"/>
                </a:solidFill>
                <a:latin typeface="Arial"/>
                <a:ea typeface="Arial"/>
              </a:rPr>
              <a:t>opetrova@something.com</a:t>
            </a:r>
            <a:r>
              <a:rPr b="1" lang="ru-RU" sz="1100" spc="-1" strike="noStrike">
                <a:solidFill>
                  <a:srgbClr val="008000"/>
                </a:solidFill>
                <a:latin typeface="Arial"/>
                <a:ea typeface="Arial"/>
              </a:rPr>
              <a:t>&lt;/td&gt;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&lt;td&gt;</a:t>
            </a:r>
            <a:r>
              <a:rPr b="0" lang="ru-RU" sz="1100" spc="-1" strike="noStrike">
                <a:solidFill>
                  <a:srgbClr val="333333"/>
                </a:solidFill>
                <a:latin typeface="Arial"/>
                <a:ea typeface="Arial"/>
              </a:rPr>
              <a:t>45</a:t>
            </a:r>
            <a:r>
              <a:rPr b="1" lang="ru-RU" sz="1100" spc="-1" strike="noStrike">
                <a:solidFill>
                  <a:srgbClr val="008000"/>
                </a:solidFill>
                <a:latin typeface="Arial"/>
                <a:ea typeface="Arial"/>
              </a:rPr>
              <a:t>&lt;/td&gt;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&lt;/tr&gt;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&lt;tr&gt;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&lt;td&gt;</a:t>
            </a:r>
            <a:r>
              <a:rPr b="0" lang="ru-RU" sz="1100" spc="-1" strike="noStrike">
                <a:solidFill>
                  <a:srgbClr val="333333"/>
                </a:solidFill>
                <a:latin typeface="Arial"/>
                <a:ea typeface="Arial"/>
              </a:rPr>
              <a:t>Александра Сидорова</a:t>
            </a:r>
            <a:r>
              <a:rPr b="1" lang="ru-RU" sz="1100" spc="-1" strike="noStrike">
                <a:solidFill>
                  <a:srgbClr val="008000"/>
                </a:solidFill>
                <a:latin typeface="Arial"/>
                <a:ea typeface="Arial"/>
              </a:rPr>
              <a:t>&lt;/td&gt;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&lt;td&gt;</a:t>
            </a:r>
            <a:r>
              <a:rPr b="0" lang="ru-RU" sz="1100" spc="-1" strike="noStrike">
                <a:solidFill>
                  <a:srgbClr val="333333"/>
                </a:solidFill>
                <a:latin typeface="Arial"/>
                <a:ea typeface="Arial"/>
              </a:rPr>
              <a:t>alex_sid@something.com</a:t>
            </a:r>
            <a:r>
              <a:rPr b="1" lang="ru-RU" sz="1100" spc="-1" strike="noStrike">
                <a:solidFill>
                  <a:srgbClr val="008000"/>
                </a:solidFill>
                <a:latin typeface="Arial"/>
                <a:ea typeface="Arial"/>
              </a:rPr>
              <a:t>&lt;/td&gt;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&lt;td&gt;</a:t>
            </a:r>
            <a:r>
              <a:rPr b="0" lang="ru-RU" sz="1100" spc="-1" strike="noStrike">
                <a:solidFill>
                  <a:srgbClr val="333333"/>
                </a:solidFill>
                <a:latin typeface="Arial"/>
                <a:ea typeface="Arial"/>
              </a:rPr>
              <a:t>25</a:t>
            </a:r>
            <a:r>
              <a:rPr b="1" lang="ru-RU" sz="1100" spc="-1" strike="noStrike">
                <a:solidFill>
                  <a:srgbClr val="008000"/>
                </a:solidFill>
                <a:latin typeface="Arial"/>
                <a:ea typeface="Arial"/>
              </a:rPr>
              <a:t>&lt;/td&gt;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&lt;/tr&gt;</a:t>
            </a:r>
            <a:endParaRPr b="0" lang="ru-RU" sz="1100" spc="-1" strike="noStrike">
              <a:solidFill>
                <a:srgbClr val="000000"/>
              </a:solidFill>
              <a:latin typeface="Arial"/>
            </a:endParaRPr>
          </a:p>
          <a:p>
            <a:pPr>
              <a:lnSpc>
                <a:spcPct val="100000"/>
              </a:lnSpc>
            </a:pPr>
            <a:r>
              <a:rPr b="0" lang="ru-RU" sz="1100" spc="-1" strike="noStrike">
                <a:solidFill>
                  <a:srgbClr val="333333"/>
                </a:solidFill>
                <a:latin typeface="Arial"/>
                <a:ea typeface="Arial"/>
              </a:rPr>
              <a:t>	</a:t>
            </a:r>
            <a:r>
              <a:rPr b="1" lang="ru-RU" sz="1100" spc="-1" strike="noStrike">
                <a:solidFill>
                  <a:srgbClr val="008000"/>
                </a:solidFill>
                <a:latin typeface="Arial"/>
                <a:ea typeface="Arial"/>
              </a:rPr>
              <a:t>&lt;/tbody&gt;</a:t>
            </a:r>
            <a:endParaRPr b="0" lang="ru-RU" sz="1100" spc="-1" strike="noStrike">
              <a:solidFill>
                <a:srgbClr val="000000"/>
              </a:solidFill>
              <a:latin typeface="Arial"/>
            </a:endParaRPr>
          </a:p>
          <a:p>
            <a:pPr>
              <a:lnSpc>
                <a:spcPct val="110000"/>
              </a:lnSpc>
            </a:pPr>
            <a:r>
              <a:rPr b="1" lang="ru-RU" sz="1100" spc="-1" strike="noStrike">
                <a:solidFill>
                  <a:srgbClr val="008000"/>
                </a:solidFill>
                <a:latin typeface="Arial"/>
                <a:ea typeface="Arial"/>
              </a:rPr>
              <a:t>&lt;/table&gt;</a:t>
            </a:r>
            <a:endParaRPr b="0" lang="ru-RU" sz="1100" spc="-1" strike="noStrike">
              <a:solidFill>
                <a:srgbClr val="000000"/>
              </a:solidFill>
              <a:latin typeface="Arial"/>
            </a:endParaRPr>
          </a:p>
          <a:p>
            <a:pPr>
              <a:lnSpc>
                <a:spcPct val="100000"/>
              </a:lnSpc>
            </a:pPr>
            <a:endParaRPr b="0" lang="ru-RU" sz="1100" spc="-1" strike="noStrike">
              <a:solidFill>
                <a:srgbClr val="000000"/>
              </a:solidFill>
              <a:latin typeface="Arial"/>
            </a:endParaRPr>
          </a:p>
        </p:txBody>
      </p:sp>
      <p:sp>
        <p:nvSpPr>
          <p:cNvPr id="273" name="TextShape 3"/>
          <p:cNvSpPr txBox="1"/>
          <p:nvPr/>
        </p:nvSpPr>
        <p:spPr>
          <a:xfrm>
            <a:off x="4832280" y="1536480"/>
            <a:ext cx="399960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74" name="Google Shape;251;p42" descr=""/>
          <p:cNvPicPr/>
          <p:nvPr/>
        </p:nvPicPr>
        <p:blipFill>
          <a:blip r:embed="rId1"/>
          <a:stretch/>
        </p:blipFill>
        <p:spPr>
          <a:xfrm>
            <a:off x="4832280" y="1618560"/>
            <a:ext cx="3999600" cy="439128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Формы</a:t>
            </a:r>
            <a:endParaRPr b="0" lang="ru-RU" sz="2800" spc="-1" strike="noStrike">
              <a:solidFill>
                <a:srgbClr val="000000"/>
              </a:solidFill>
              <a:latin typeface="Arial"/>
            </a:endParaRPr>
          </a:p>
        </p:txBody>
      </p:sp>
      <p:sp>
        <p:nvSpPr>
          <p:cNvPr id="276" name="TextShape 2"/>
          <p:cNvSpPr txBox="1"/>
          <p:nvPr/>
        </p:nvSpPr>
        <p:spPr>
          <a:xfrm>
            <a:off x="0" y="1536480"/>
            <a:ext cx="5143680" cy="4554720"/>
          </a:xfrm>
          <a:prstGeom prst="rect">
            <a:avLst/>
          </a:prstGeom>
          <a:noFill/>
          <a:ln>
            <a:noFill/>
          </a:ln>
        </p:spPr>
        <p:txBody>
          <a:bodyPr tIns="91440" bIns="91440"/>
          <a:p>
            <a:pPr>
              <a:lnSpc>
                <a:spcPct val="115000"/>
              </a:lnSpc>
            </a:pPr>
            <a:r>
              <a:rPr b="1" lang="ru-RU" sz="1400" spc="-1" strike="noStrike">
                <a:solidFill>
                  <a:srgbClr val="008000"/>
                </a:solidFill>
                <a:latin typeface="Consolas"/>
                <a:ea typeface="Consolas"/>
              </a:rPr>
              <a:t>&lt;form</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action=</a:t>
            </a:r>
            <a:r>
              <a:rPr b="0" lang="ru-RU" sz="1400" spc="-1" strike="noStrike">
                <a:solidFill>
                  <a:srgbClr val="ba2121"/>
                </a:solidFill>
                <a:latin typeface="Consolas"/>
                <a:ea typeface="Consolas"/>
              </a:rPr>
              <a:t>"process.php"</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method=</a:t>
            </a:r>
            <a:r>
              <a:rPr b="0" lang="ru-RU" sz="1400" spc="-1" strike="noStrike">
                <a:solidFill>
                  <a:srgbClr val="ba2121"/>
                </a:solidFill>
                <a:latin typeface="Consolas"/>
                <a:ea typeface="Consolas"/>
              </a:rPr>
              <a:t>"POST"</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&lt;label&gt;</a:t>
            </a:r>
            <a:r>
              <a:rPr b="0" lang="ru-RU" sz="1400" spc="-1" strike="noStrike">
                <a:solidFill>
                  <a:srgbClr val="333333"/>
                </a:solidFill>
                <a:latin typeface="Consolas"/>
                <a:ea typeface="Consolas"/>
              </a:rPr>
              <a:t>Имя</a:t>
            </a:r>
            <a:r>
              <a:rPr b="1" lang="ru-RU" sz="1400" spc="-1" strike="noStrike">
                <a:solidFill>
                  <a:srgbClr val="008000"/>
                </a:solidFill>
                <a:latin typeface="Consolas"/>
                <a:ea typeface="Consolas"/>
              </a:rPr>
              <a:t>&lt;/label&gt;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&lt;input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type=</a:t>
            </a:r>
            <a:r>
              <a:rPr b="0" lang="ru-RU" sz="1400" spc="-1" strike="noStrike">
                <a:solidFill>
                  <a:srgbClr val="ba2121"/>
                </a:solidFill>
                <a:latin typeface="Consolas"/>
                <a:ea typeface="Consolas"/>
              </a:rPr>
              <a:t>"text"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name=</a:t>
            </a:r>
            <a:r>
              <a:rPr b="0" lang="ru-RU" sz="1400" spc="-1" strike="noStrike">
                <a:solidFill>
                  <a:srgbClr val="ba2121"/>
                </a:solidFill>
                <a:latin typeface="Consolas"/>
                <a:ea typeface="Consolas"/>
              </a:rPr>
              <a:t>"firstName"</a:t>
            </a:r>
            <a:r>
              <a:rPr b="0" lang="ru-RU" sz="1400" spc="-1" strike="noStrike">
                <a:solidFill>
                  <a:srgbClr val="333333"/>
                </a:solidFill>
                <a:latin typeface="Consolas"/>
                <a:ea typeface="Consolas"/>
              </a:rPr>
              <a:t> </a:t>
            </a:r>
            <a:endParaRPr b="0" lang="ru-RU" sz="1400" spc="-1" strike="noStrike">
              <a:solidFill>
                <a:srgbClr val="000000"/>
              </a:solidFill>
              <a:latin typeface="Arial"/>
            </a:endParaRPr>
          </a:p>
          <a:p>
            <a:pPr>
              <a:lnSpc>
                <a:spcPct val="115000"/>
              </a:lnSpc>
            </a:pPr>
            <a:r>
              <a:rPr b="0" lang="ru-RU" sz="1400" spc="-1" strike="noStrike">
                <a:solidFill>
                  <a:srgbClr val="7d9029"/>
                </a:solidFill>
                <a:latin typeface="Consolas"/>
                <a:ea typeface="Consolas"/>
              </a:rPr>
              <a:t>            </a:t>
            </a:r>
            <a:r>
              <a:rPr b="0" lang="ru-RU" sz="1400" spc="-1" strike="noStrike">
                <a:solidFill>
                  <a:srgbClr val="7d9029"/>
                </a:solidFill>
                <a:latin typeface="Consolas"/>
                <a:ea typeface="Consolas"/>
              </a:rPr>
              <a:t>placeholder=</a:t>
            </a:r>
            <a:r>
              <a:rPr b="0" lang="ru-RU" sz="1400" spc="-1" strike="noStrike">
                <a:solidFill>
                  <a:srgbClr val="ba2121"/>
                </a:solidFill>
                <a:latin typeface="Consolas"/>
                <a:ea typeface="Consolas"/>
              </a:rPr>
              <a:t>"Введите имя"</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15000"/>
              </a:lnSpc>
            </a:pPr>
            <a:r>
              <a:rPr b="1" lang="ru-RU" sz="1400" spc="-1" strike="noStrike">
                <a:solidFill>
                  <a:srgbClr val="008000"/>
                </a:solidFill>
                <a:latin typeface="Consolas"/>
                <a:ea typeface="Consolas"/>
              </a:rPr>
              <a:t>&lt;br&gt;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&lt;label&gt;</a:t>
            </a:r>
            <a:r>
              <a:rPr b="0" lang="ru-RU" sz="1400" spc="-1" strike="noStrike">
                <a:solidFill>
                  <a:srgbClr val="333333"/>
                </a:solidFill>
                <a:latin typeface="Consolas"/>
                <a:ea typeface="Consolas"/>
              </a:rPr>
              <a:t>Фамилия</a:t>
            </a:r>
            <a:r>
              <a:rPr b="1" lang="ru-RU" sz="1400" spc="-1" strike="noStrike">
                <a:solidFill>
                  <a:srgbClr val="008000"/>
                </a:solidFill>
                <a:latin typeface="Consolas"/>
                <a:ea typeface="Consolas"/>
              </a:rPr>
              <a:t>&lt;/label&gt;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&lt;input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type=</a:t>
            </a:r>
            <a:r>
              <a:rPr b="0" lang="ru-RU" sz="1400" spc="-1" strike="noStrike">
                <a:solidFill>
                  <a:srgbClr val="ba2121"/>
                </a:solidFill>
                <a:latin typeface="Consolas"/>
                <a:ea typeface="Consolas"/>
              </a:rPr>
              <a:t>"text"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name=</a:t>
            </a:r>
            <a:r>
              <a:rPr b="0" lang="ru-RU" sz="1400" spc="-1" strike="noStrike">
                <a:solidFill>
                  <a:srgbClr val="ba2121"/>
                </a:solidFill>
                <a:latin typeface="Consolas"/>
                <a:ea typeface="Consolas"/>
              </a:rPr>
              <a:t>"lastName"</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15000"/>
              </a:lnSpc>
            </a:pPr>
            <a:r>
              <a:rPr b="1" lang="ru-RU" sz="1400" spc="-1" strike="noStrike">
                <a:solidFill>
                  <a:srgbClr val="008000"/>
                </a:solidFill>
                <a:latin typeface="Consolas"/>
                <a:ea typeface="Consolas"/>
              </a:rPr>
              <a:t>&lt;br&gt;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&lt;label&gt;</a:t>
            </a:r>
            <a:r>
              <a:rPr b="0" lang="ru-RU" sz="1400" spc="-1" strike="noStrike">
                <a:solidFill>
                  <a:srgbClr val="333333"/>
                </a:solidFill>
                <a:latin typeface="Consolas"/>
                <a:ea typeface="Consolas"/>
              </a:rPr>
              <a:t>Email</a:t>
            </a:r>
            <a:r>
              <a:rPr b="1" lang="ru-RU" sz="1400" spc="-1" strike="noStrike">
                <a:solidFill>
                  <a:srgbClr val="008000"/>
                </a:solidFill>
                <a:latin typeface="Consolas"/>
                <a:ea typeface="Consolas"/>
              </a:rPr>
              <a:t>&lt;/label&gt;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&lt;input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type=</a:t>
            </a:r>
            <a:r>
              <a:rPr b="0" lang="ru-RU" sz="1400" spc="-1" strike="noStrike">
                <a:solidFill>
                  <a:srgbClr val="ba2121"/>
                </a:solidFill>
                <a:latin typeface="Consolas"/>
                <a:ea typeface="Consolas"/>
              </a:rPr>
              <a:t>"email"</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name=</a:t>
            </a:r>
            <a:r>
              <a:rPr b="0" lang="ru-RU" sz="1400" spc="-1" strike="noStrike">
                <a:solidFill>
                  <a:srgbClr val="ba2121"/>
                </a:solidFill>
                <a:latin typeface="Consolas"/>
                <a:ea typeface="Consolas"/>
              </a:rPr>
              <a:t>"email"</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15000"/>
              </a:lnSpc>
            </a:pPr>
            <a:r>
              <a:rPr b="1" lang="ru-RU" sz="1400" spc="-1" strike="noStrike">
                <a:solidFill>
                  <a:srgbClr val="008000"/>
                </a:solidFill>
                <a:latin typeface="Consolas"/>
                <a:ea typeface="Consolas"/>
              </a:rPr>
              <a:t>&lt;br&gt;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&lt;label&gt;</a:t>
            </a:r>
            <a:r>
              <a:rPr b="0" lang="ru-RU" sz="1400" spc="-1" strike="noStrike">
                <a:solidFill>
                  <a:srgbClr val="333333"/>
                </a:solidFill>
                <a:latin typeface="Consolas"/>
                <a:ea typeface="Consolas"/>
              </a:rPr>
              <a:t>Сообщение</a:t>
            </a:r>
            <a:r>
              <a:rPr b="1" lang="ru-RU" sz="1400" spc="-1" strike="noStrike">
                <a:solidFill>
                  <a:srgbClr val="008000"/>
                </a:solidFill>
                <a:latin typeface="Consolas"/>
                <a:ea typeface="Consolas"/>
              </a:rPr>
              <a:t>&lt;/label&gt;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&lt;textarea</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name=</a:t>
            </a:r>
            <a:r>
              <a:rPr b="0" lang="ru-RU" sz="1400" spc="-1" strike="noStrike">
                <a:solidFill>
                  <a:srgbClr val="ba2121"/>
                </a:solidFill>
                <a:latin typeface="Consolas"/>
                <a:ea typeface="Consolas"/>
              </a:rPr>
              <a:t>"message"</a:t>
            </a:r>
            <a:r>
              <a:rPr b="1" lang="ru-RU" sz="1400" spc="-1" strike="noStrike">
                <a:solidFill>
                  <a:srgbClr val="008000"/>
                </a:solidFill>
                <a:latin typeface="Consolas"/>
                <a:ea typeface="Consolas"/>
              </a:rPr>
              <a:t>&gt;&lt;/textarea&gt;</a:t>
            </a:r>
            <a:endParaRPr b="0" lang="ru-RU" sz="1400" spc="-1" strike="noStrike">
              <a:solidFill>
                <a:srgbClr val="000000"/>
              </a:solidFill>
              <a:latin typeface="Arial"/>
            </a:endParaRPr>
          </a:p>
          <a:p>
            <a:pPr>
              <a:lnSpc>
                <a:spcPct val="115000"/>
              </a:lnSpc>
            </a:pPr>
            <a:r>
              <a:rPr b="1" lang="ru-RU" sz="1400" spc="-1" strike="noStrike">
                <a:solidFill>
                  <a:srgbClr val="008000"/>
                </a:solidFill>
                <a:latin typeface="Consolas"/>
                <a:ea typeface="Consolas"/>
              </a:rPr>
              <a:t>&lt;br&gt;</a:t>
            </a:r>
            <a:endParaRPr b="0" lang="ru-RU" sz="1400" spc="-1" strike="noStrike">
              <a:solidFill>
                <a:srgbClr val="000000"/>
              </a:solidFill>
              <a:latin typeface="Arial"/>
            </a:endParaRPr>
          </a:p>
        </p:txBody>
      </p:sp>
      <p:sp>
        <p:nvSpPr>
          <p:cNvPr id="277" name="TextShape 3"/>
          <p:cNvSpPr txBox="1"/>
          <p:nvPr/>
        </p:nvSpPr>
        <p:spPr>
          <a:xfrm>
            <a:off x="4832280" y="1536480"/>
            <a:ext cx="399960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78" name="Google Shape;259;p43" descr=""/>
          <p:cNvPicPr/>
          <p:nvPr/>
        </p:nvPicPr>
        <p:blipFill>
          <a:blip r:embed="rId1"/>
          <a:stretch/>
        </p:blipFill>
        <p:spPr>
          <a:xfrm>
            <a:off x="5144040" y="1618560"/>
            <a:ext cx="3999600" cy="439128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Какие протоколы использует веб?</a:t>
            </a:r>
            <a:endParaRPr b="0" lang="ru-RU" sz="2800" spc="-1" strike="noStrike">
              <a:solidFill>
                <a:srgbClr val="000000"/>
              </a:solidFill>
              <a:latin typeface="Arial"/>
            </a:endParaRPr>
          </a:p>
        </p:txBody>
      </p:sp>
      <p:sp>
        <p:nvSpPr>
          <p:cNvPr id="203"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04" name="Google Shape;81;p17" descr=""/>
          <p:cNvPicPr/>
          <p:nvPr/>
        </p:nvPicPr>
        <p:blipFill>
          <a:blip r:embed="rId1"/>
          <a:stretch/>
        </p:blipFill>
        <p:spPr>
          <a:xfrm>
            <a:off x="1398240" y="1536480"/>
            <a:ext cx="6347520" cy="45547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Формы</a:t>
            </a:r>
            <a:endParaRPr b="0" lang="ru-RU" sz="2800" spc="-1" strike="noStrike">
              <a:solidFill>
                <a:srgbClr val="000000"/>
              </a:solidFill>
              <a:latin typeface="Arial"/>
            </a:endParaRPr>
          </a:p>
        </p:txBody>
      </p:sp>
      <p:sp>
        <p:nvSpPr>
          <p:cNvPr id="280" name="TextShape 2"/>
          <p:cNvSpPr txBox="1"/>
          <p:nvPr/>
        </p:nvSpPr>
        <p:spPr>
          <a:xfrm>
            <a:off x="0" y="1536480"/>
            <a:ext cx="5143680" cy="4554720"/>
          </a:xfrm>
          <a:prstGeom prst="rect">
            <a:avLst/>
          </a:prstGeom>
          <a:noFill/>
          <a:ln>
            <a:noFill/>
          </a:ln>
        </p:spPr>
        <p:txBody>
          <a:bodyPr tIns="91440" bIns="91440"/>
          <a:p>
            <a:pPr>
              <a:lnSpc>
                <a:spcPct val="115000"/>
              </a:lnSpc>
            </a:pPr>
            <a:r>
              <a:rPr b="1" lang="ru-RU" sz="1400" spc="-1" strike="noStrike">
                <a:solidFill>
                  <a:srgbClr val="008000"/>
                </a:solidFill>
                <a:latin typeface="Consolas"/>
                <a:ea typeface="Consolas"/>
              </a:rPr>
              <a:t>&lt;br&gt;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&lt;label&gt;</a:t>
            </a:r>
            <a:r>
              <a:rPr b="0" lang="ru-RU" sz="1400" spc="-1" strike="noStrike">
                <a:solidFill>
                  <a:srgbClr val="333333"/>
                </a:solidFill>
                <a:latin typeface="Consolas"/>
                <a:ea typeface="Consolas"/>
              </a:rPr>
              <a:t>Пол</a:t>
            </a:r>
            <a:r>
              <a:rPr b="1" lang="ru-RU" sz="1400" spc="-1" strike="noStrike">
                <a:solidFill>
                  <a:srgbClr val="008000"/>
                </a:solidFill>
                <a:latin typeface="Consolas"/>
                <a:ea typeface="Consolas"/>
              </a:rPr>
              <a:t>&lt;/label&gt;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&lt;select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name=</a:t>
            </a:r>
            <a:r>
              <a:rPr b="0" lang="ru-RU" sz="1400" spc="-1" strike="noStrike">
                <a:solidFill>
                  <a:srgbClr val="ba2121"/>
                </a:solidFill>
                <a:latin typeface="Consolas"/>
                <a:ea typeface="Consolas"/>
              </a:rPr>
              <a:t>"gender"</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&lt;option</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value=</a:t>
            </a:r>
            <a:r>
              <a:rPr b="0" lang="ru-RU" sz="1400" spc="-1" strike="noStrike">
                <a:solidFill>
                  <a:srgbClr val="ba2121"/>
                </a:solidFill>
                <a:latin typeface="Consolas"/>
                <a:ea typeface="Consolas"/>
              </a:rPr>
              <a:t>"male"</a:t>
            </a:r>
            <a:r>
              <a:rPr b="1" lang="ru-RU" sz="1400" spc="-1" strike="noStrike">
                <a:solidFill>
                  <a:srgbClr val="008000"/>
                </a:solidFill>
                <a:latin typeface="Consolas"/>
                <a:ea typeface="Consolas"/>
              </a:rPr>
              <a:t>&gt;</a:t>
            </a:r>
            <a:r>
              <a:rPr b="0" lang="ru-RU" sz="1400" spc="-1" strike="noStrike">
                <a:solidFill>
                  <a:srgbClr val="333333"/>
                </a:solidFill>
                <a:latin typeface="Consolas"/>
                <a:ea typeface="Consolas"/>
              </a:rPr>
              <a:t>Мужской</a:t>
            </a:r>
            <a:r>
              <a:rPr b="1" lang="ru-RU" sz="1400" spc="-1" strike="noStrike">
                <a:solidFill>
                  <a:srgbClr val="008000"/>
                </a:solidFill>
                <a:latin typeface="Consolas"/>
                <a:ea typeface="Consolas"/>
              </a:rPr>
              <a:t>&lt;/option&gt;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&lt;option</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value=</a:t>
            </a:r>
            <a:r>
              <a:rPr b="0" lang="ru-RU" sz="1400" spc="-1" strike="noStrike">
                <a:solidFill>
                  <a:srgbClr val="ba2121"/>
                </a:solidFill>
                <a:latin typeface="Consolas"/>
                <a:ea typeface="Consolas"/>
              </a:rPr>
              <a:t>"female"</a:t>
            </a:r>
            <a:r>
              <a:rPr b="1" lang="ru-RU" sz="1400" spc="-1" strike="noStrike">
                <a:solidFill>
                  <a:srgbClr val="008000"/>
                </a:solidFill>
                <a:latin typeface="Consolas"/>
                <a:ea typeface="Consolas"/>
              </a:rPr>
              <a:t>&gt;</a:t>
            </a:r>
            <a:r>
              <a:rPr b="0" lang="ru-RU" sz="1400" spc="-1" strike="noStrike">
                <a:solidFill>
                  <a:srgbClr val="333333"/>
                </a:solidFill>
                <a:latin typeface="Consolas"/>
                <a:ea typeface="Consolas"/>
              </a:rPr>
              <a:t>Женский</a:t>
            </a:r>
            <a:r>
              <a:rPr b="1" lang="ru-RU" sz="1400" spc="-1" strike="noStrike">
                <a:solidFill>
                  <a:srgbClr val="008000"/>
                </a:solidFill>
                <a:latin typeface="Consolas"/>
                <a:ea typeface="Consolas"/>
              </a:rPr>
              <a:t>&lt;/option&gt;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&lt;option</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value=</a:t>
            </a:r>
            <a:r>
              <a:rPr b="0" lang="ru-RU" sz="1400" spc="-1" strike="noStrike">
                <a:solidFill>
                  <a:srgbClr val="ba2121"/>
                </a:solidFill>
                <a:latin typeface="Consolas"/>
                <a:ea typeface="Consolas"/>
              </a:rPr>
              <a:t>"other"</a:t>
            </a:r>
            <a:r>
              <a:rPr b="1" lang="ru-RU" sz="1400" spc="-1" strike="noStrike">
                <a:solidFill>
                  <a:srgbClr val="008000"/>
                </a:solidFill>
                <a:latin typeface="Consolas"/>
                <a:ea typeface="Consolas"/>
              </a:rPr>
              <a:t>&gt;</a:t>
            </a:r>
            <a:r>
              <a:rPr b="0" lang="ru-RU" sz="1400" spc="-1" strike="noStrike">
                <a:solidFill>
                  <a:srgbClr val="333333"/>
                </a:solidFill>
                <a:latin typeface="Consolas"/>
                <a:ea typeface="Consolas"/>
              </a:rPr>
              <a:t>Другое</a:t>
            </a:r>
            <a:r>
              <a:rPr b="1" lang="ru-RU" sz="1400" spc="-1" strike="noStrike">
                <a:solidFill>
                  <a:srgbClr val="008000"/>
                </a:solidFill>
                <a:latin typeface="Consolas"/>
                <a:ea typeface="Consolas"/>
              </a:rPr>
              <a:t>&lt;/option&gt;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&lt;/select&gt;</a:t>
            </a:r>
            <a:endParaRPr b="0" lang="ru-RU" sz="1400" spc="-1" strike="noStrike">
              <a:solidFill>
                <a:srgbClr val="000000"/>
              </a:solidFill>
              <a:latin typeface="Arial"/>
            </a:endParaRPr>
          </a:p>
          <a:p>
            <a:pPr>
              <a:lnSpc>
                <a:spcPct val="115000"/>
              </a:lnSpc>
            </a:pPr>
            <a:r>
              <a:rPr b="1" lang="ru-RU" sz="1400" spc="-1" strike="noStrike">
                <a:solidFill>
                  <a:srgbClr val="008000"/>
                </a:solidFill>
                <a:latin typeface="Consolas"/>
                <a:ea typeface="Consolas"/>
              </a:rPr>
              <a:t>&lt;br&gt;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&lt;label&gt;</a:t>
            </a:r>
            <a:r>
              <a:rPr b="0" lang="ru-RU" sz="1400" spc="-1" strike="noStrike">
                <a:solidFill>
                  <a:srgbClr val="333333"/>
                </a:solidFill>
                <a:latin typeface="Consolas"/>
                <a:ea typeface="Consolas"/>
              </a:rPr>
              <a:t>Возраст:</a:t>
            </a:r>
            <a:r>
              <a:rPr b="1" lang="ru-RU" sz="1400" spc="-1" strike="noStrike">
                <a:solidFill>
                  <a:srgbClr val="008000"/>
                </a:solidFill>
                <a:latin typeface="Consolas"/>
                <a:ea typeface="Consolas"/>
              </a:rPr>
              <a:t>&lt;/label&gt;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&lt;input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type=</a:t>
            </a:r>
            <a:r>
              <a:rPr b="0" lang="ru-RU" sz="1400" spc="-1" strike="noStrike">
                <a:solidFill>
                  <a:srgbClr val="ba2121"/>
                </a:solidFill>
                <a:latin typeface="Consolas"/>
                <a:ea typeface="Consolas"/>
              </a:rPr>
              <a:t>"number"</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name=</a:t>
            </a:r>
            <a:r>
              <a:rPr b="0" lang="ru-RU" sz="1400" spc="-1" strike="noStrike">
                <a:solidFill>
                  <a:srgbClr val="ba2121"/>
                </a:solidFill>
                <a:latin typeface="Consolas"/>
                <a:ea typeface="Consolas"/>
              </a:rPr>
              <a:t>"age"</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value=</a:t>
            </a:r>
            <a:r>
              <a:rPr b="0" lang="ru-RU" sz="1400" spc="-1" strike="noStrike">
                <a:solidFill>
                  <a:srgbClr val="ba2121"/>
                </a:solidFill>
                <a:latin typeface="Consolas"/>
                <a:ea typeface="Consolas"/>
              </a:rPr>
              <a:t>"30"</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&lt;br&gt;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&lt;label&gt;</a:t>
            </a:r>
            <a:r>
              <a:rPr b="0" lang="ru-RU" sz="1400" spc="-1" strike="noStrike">
                <a:solidFill>
                  <a:srgbClr val="333333"/>
                </a:solidFill>
                <a:latin typeface="Consolas"/>
                <a:ea typeface="Consolas"/>
              </a:rPr>
              <a:t>Дата рождения:</a:t>
            </a:r>
            <a:r>
              <a:rPr b="1" lang="ru-RU" sz="1400" spc="-1" strike="noStrike">
                <a:solidFill>
                  <a:srgbClr val="008000"/>
                </a:solidFill>
                <a:latin typeface="Consolas"/>
                <a:ea typeface="Consolas"/>
              </a:rPr>
              <a:t>&lt;/label&gt;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&lt;input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type=</a:t>
            </a:r>
            <a:r>
              <a:rPr b="0" lang="ru-RU" sz="1400" spc="-1" strike="noStrike">
                <a:solidFill>
                  <a:srgbClr val="ba2121"/>
                </a:solidFill>
                <a:latin typeface="Consolas"/>
                <a:ea typeface="Consolas"/>
              </a:rPr>
              <a:t>"date"</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name=</a:t>
            </a:r>
            <a:r>
              <a:rPr b="0" lang="ru-RU" sz="1400" spc="-1" strike="noStrike">
                <a:solidFill>
                  <a:srgbClr val="ba2121"/>
                </a:solidFill>
                <a:latin typeface="Consolas"/>
                <a:ea typeface="Consolas"/>
              </a:rPr>
              <a:t>"birthday"</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&lt;br&gt;</a:t>
            </a:r>
            <a:endParaRPr b="0" lang="ru-RU" sz="1400" spc="-1" strike="noStrike">
              <a:solidFill>
                <a:srgbClr val="000000"/>
              </a:solidFill>
              <a:latin typeface="Arial"/>
            </a:endParaRPr>
          </a:p>
          <a:p>
            <a:pPr>
              <a:lnSpc>
                <a:spcPct val="115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&lt;input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type=</a:t>
            </a:r>
            <a:r>
              <a:rPr b="0" lang="ru-RU" sz="1400" spc="-1" strike="noStrike">
                <a:solidFill>
                  <a:srgbClr val="ba2121"/>
                </a:solidFill>
                <a:latin typeface="Consolas"/>
                <a:ea typeface="Consolas"/>
              </a:rPr>
              <a:t>"submit"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name=</a:t>
            </a:r>
            <a:r>
              <a:rPr b="0" lang="ru-RU" sz="1400" spc="-1" strike="noStrike">
                <a:solidFill>
                  <a:srgbClr val="ba2121"/>
                </a:solidFill>
                <a:latin typeface="Consolas"/>
                <a:ea typeface="Consolas"/>
              </a:rPr>
              <a:t>"submit"</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value=</a:t>
            </a:r>
            <a:r>
              <a:rPr b="0" lang="ru-RU" sz="1400" spc="-1" strike="noStrike">
                <a:solidFill>
                  <a:srgbClr val="ba2121"/>
                </a:solidFill>
                <a:latin typeface="Consolas"/>
                <a:ea typeface="Consolas"/>
              </a:rPr>
              <a:t>"Submit"</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10000"/>
              </a:lnSpc>
            </a:pPr>
            <a:r>
              <a:rPr b="1" lang="ru-RU" sz="1400" spc="-1" strike="noStrike">
                <a:solidFill>
                  <a:srgbClr val="008000"/>
                </a:solidFill>
                <a:latin typeface="Consolas"/>
                <a:ea typeface="Consolas"/>
              </a:rPr>
              <a:t>&lt;/form&gt;</a:t>
            </a:r>
            <a:endParaRPr b="0" lang="ru-RU" sz="1400" spc="-1" strike="noStrike">
              <a:solidFill>
                <a:srgbClr val="000000"/>
              </a:solidFill>
              <a:latin typeface="Arial"/>
            </a:endParaRPr>
          </a:p>
          <a:p>
            <a:pPr>
              <a:lnSpc>
                <a:spcPct val="115000"/>
              </a:lnSpc>
            </a:pPr>
            <a:endParaRPr b="0" lang="ru-RU" sz="1400" spc="-1" strike="noStrike">
              <a:solidFill>
                <a:srgbClr val="000000"/>
              </a:solidFill>
              <a:latin typeface="Arial"/>
            </a:endParaRPr>
          </a:p>
        </p:txBody>
      </p:sp>
      <p:sp>
        <p:nvSpPr>
          <p:cNvPr id="281" name="TextShape 3"/>
          <p:cNvSpPr txBox="1"/>
          <p:nvPr/>
        </p:nvSpPr>
        <p:spPr>
          <a:xfrm>
            <a:off x="4832280" y="1536480"/>
            <a:ext cx="399960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82" name="Google Shape;267;p44" descr=""/>
          <p:cNvPicPr/>
          <p:nvPr/>
        </p:nvPicPr>
        <p:blipFill>
          <a:blip r:embed="rId1"/>
          <a:stretch/>
        </p:blipFill>
        <p:spPr>
          <a:xfrm>
            <a:off x="5144040" y="1618560"/>
            <a:ext cx="3999600" cy="439128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Вставка изображений</a:t>
            </a:r>
            <a:endParaRPr b="0" lang="ru-RU" sz="2800" spc="-1" strike="noStrike">
              <a:solidFill>
                <a:srgbClr val="000000"/>
              </a:solidFill>
              <a:latin typeface="Arial"/>
            </a:endParaRPr>
          </a:p>
        </p:txBody>
      </p:sp>
      <p:sp>
        <p:nvSpPr>
          <p:cNvPr id="284" name="TextShape 2"/>
          <p:cNvSpPr txBox="1"/>
          <p:nvPr/>
        </p:nvSpPr>
        <p:spPr>
          <a:xfrm>
            <a:off x="311760" y="1536480"/>
            <a:ext cx="8831880" cy="4554720"/>
          </a:xfrm>
          <a:prstGeom prst="rect">
            <a:avLst/>
          </a:prstGeom>
          <a:noFill/>
          <a:ln>
            <a:noFill/>
          </a:ln>
        </p:spPr>
        <p:txBody>
          <a:bodyPr tIns="91440" bIns="91440"/>
          <a:p>
            <a:pPr>
              <a:lnSpc>
                <a:spcPct val="115000"/>
              </a:lnSpc>
            </a:pPr>
            <a:r>
              <a:rPr b="0" lang="ru-RU" sz="1800" spc="-1" strike="noStrike">
                <a:solidFill>
                  <a:srgbClr val="595959"/>
                </a:solidFill>
                <a:latin typeface="Consolas"/>
                <a:ea typeface="Consolas"/>
              </a:rPr>
              <a:t>&lt;a href="images/sample.jpg"&gt;</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Consolas"/>
                <a:ea typeface="Consolas"/>
              </a:rPr>
              <a:t>	</a:t>
            </a:r>
            <a:r>
              <a:rPr b="0" lang="ru-RU" sz="1800" spc="-1" strike="noStrike">
                <a:solidFill>
                  <a:srgbClr val="595959"/>
                </a:solidFill>
                <a:latin typeface="Consolas"/>
                <a:ea typeface="Consolas"/>
              </a:rPr>
              <a:t>&lt;img src="images/sample.jpg" alt="My Sample Image" width="200"&gt;</a:t>
            </a:r>
            <a:endParaRPr b="0" lang="ru-RU" sz="1800" spc="-1" strike="noStrike">
              <a:solidFill>
                <a:srgbClr val="000000"/>
              </a:solidFill>
              <a:latin typeface="Arial"/>
            </a:endParaRPr>
          </a:p>
          <a:p>
            <a:pPr>
              <a:lnSpc>
                <a:spcPct val="115000"/>
              </a:lnSpc>
              <a:spcBef>
                <a:spcPts val="1599"/>
              </a:spcBef>
            </a:pPr>
            <a:r>
              <a:rPr b="0" lang="ru-RU" sz="1800" spc="-1" strike="noStrike">
                <a:solidFill>
                  <a:srgbClr val="595959"/>
                </a:solidFill>
                <a:latin typeface="Consolas"/>
                <a:ea typeface="Consolas"/>
              </a:rPr>
              <a:t>&lt;/a&gt;</a:t>
            </a:r>
            <a:endParaRPr b="0" lang="ru-RU" sz="1800" spc="-1" strike="noStrike">
              <a:solidFill>
                <a:srgbClr val="000000"/>
              </a:solidFill>
              <a:latin typeface="Arial"/>
            </a:endParaRPr>
          </a:p>
          <a:p>
            <a:pPr>
              <a:lnSpc>
                <a:spcPct val="115000"/>
              </a:lnSpc>
              <a:spcBef>
                <a:spcPts val="1599"/>
              </a:spcBef>
              <a:spcAft>
                <a:spcPts val="1599"/>
              </a:spcAft>
            </a:pPr>
            <a:endParaRPr b="0" lang="ru-RU" sz="1800" spc="-1" strike="noStrike">
              <a:solidFill>
                <a:srgbClr val="000000"/>
              </a:solidFill>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Некоторые другие теги</a:t>
            </a:r>
            <a:endParaRPr b="0" lang="ru-RU" sz="2800" spc="-1" strike="noStrike">
              <a:solidFill>
                <a:srgbClr val="000000"/>
              </a:solidFill>
              <a:latin typeface="Arial"/>
            </a:endParaRPr>
          </a:p>
        </p:txBody>
      </p:sp>
      <p:sp>
        <p:nvSpPr>
          <p:cNvPr id="286" name="TextShape 2"/>
          <p:cNvSpPr txBox="1"/>
          <p:nvPr/>
        </p:nvSpPr>
        <p:spPr>
          <a:xfrm>
            <a:off x="311760" y="1536480"/>
            <a:ext cx="8520120" cy="4554720"/>
          </a:xfrm>
          <a:prstGeom prst="rect">
            <a:avLst/>
          </a:prstGeom>
          <a:noFill/>
          <a:ln>
            <a:noFill/>
          </a:ln>
        </p:spPr>
        <p:txBody>
          <a:bodyPr tIns="91440" bIns="91440"/>
          <a:p>
            <a:pPr>
              <a:lnSpc>
                <a:spcPct val="115000"/>
              </a:lnSpc>
            </a:pPr>
            <a:r>
              <a:rPr b="1" lang="ru-RU" sz="1800" spc="-1" strike="noStrike">
                <a:solidFill>
                  <a:srgbClr val="008000"/>
                </a:solidFill>
                <a:latin typeface="Consolas"/>
                <a:ea typeface="Consolas"/>
              </a:rPr>
              <a:t>&lt;blockquote</a:t>
            </a:r>
            <a:r>
              <a:rPr b="0" lang="ru-RU" sz="1800" spc="-1" strike="noStrike">
                <a:solidFill>
                  <a:srgbClr val="333333"/>
                </a:solidFill>
                <a:latin typeface="Consolas"/>
                <a:ea typeface="Consolas"/>
              </a:rPr>
              <a:t> </a:t>
            </a:r>
            <a:r>
              <a:rPr b="0" lang="ru-RU" sz="1800" spc="-1" strike="noStrike">
                <a:solidFill>
                  <a:srgbClr val="7d9029"/>
                </a:solidFill>
                <a:latin typeface="Consolas"/>
                <a:ea typeface="Consolas"/>
              </a:rPr>
              <a:t>cite=</a:t>
            </a:r>
            <a:r>
              <a:rPr b="0" lang="ru-RU" sz="1800" spc="-1" strike="noStrike">
                <a:solidFill>
                  <a:srgbClr val="ba2121"/>
                </a:solidFill>
                <a:latin typeface="Consolas"/>
                <a:ea typeface="Consolas"/>
              </a:rPr>
              <a:t>"http://traversymedia.com"</a:t>
            </a:r>
            <a:r>
              <a:rPr b="1" lang="ru-RU" sz="1800" spc="-1" strike="noStrike">
                <a:solidFill>
                  <a:srgbClr val="008000"/>
                </a:solidFill>
                <a:latin typeface="Consolas"/>
                <a:ea typeface="Consolas"/>
              </a:rPr>
              <a:t>&gt;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ru-RU" sz="1800" spc="-1" strike="noStrike">
              <a:solidFill>
                <a:srgbClr val="000000"/>
              </a:solidFill>
              <a:latin typeface="Arial"/>
            </a:endParaRPr>
          </a:p>
          <a:p>
            <a:pPr>
              <a:lnSpc>
                <a:spcPct val="115000"/>
              </a:lnSpc>
            </a:pPr>
            <a:r>
              <a:rPr b="1" lang="ru-RU" sz="1800" spc="-1" strike="noStrike">
                <a:solidFill>
                  <a:srgbClr val="008000"/>
                </a:solidFill>
                <a:latin typeface="Consolas"/>
                <a:ea typeface="Consolas"/>
              </a:rPr>
              <a:t>&lt;/blockquote&gt;</a:t>
            </a: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a:p>
            <a:pPr>
              <a:lnSpc>
                <a:spcPct val="115000"/>
              </a:lnSpc>
            </a:pPr>
            <a:r>
              <a:rPr b="1" lang="ru-RU" sz="1800" spc="-1" strike="noStrike">
                <a:solidFill>
                  <a:srgbClr val="008000"/>
                </a:solidFill>
                <a:latin typeface="Consolas"/>
                <a:ea typeface="Consolas"/>
              </a:rPr>
              <a:t>&lt;p&gt;</a:t>
            </a:r>
            <a:r>
              <a:rPr b="0" lang="ru-RU" sz="1800" spc="-1" strike="noStrike">
                <a:solidFill>
                  <a:srgbClr val="333333"/>
                </a:solidFill>
                <a:latin typeface="Consolas"/>
                <a:ea typeface="Consolas"/>
              </a:rPr>
              <a:t>The </a:t>
            </a:r>
            <a:r>
              <a:rPr b="1" lang="ru-RU" sz="1800" spc="-1" strike="noStrike">
                <a:solidFill>
                  <a:srgbClr val="008000"/>
                </a:solidFill>
                <a:latin typeface="Consolas"/>
                <a:ea typeface="Consolas"/>
              </a:rPr>
              <a:t>&lt;abbr</a:t>
            </a:r>
            <a:r>
              <a:rPr b="0" lang="ru-RU" sz="1800" spc="-1" strike="noStrike">
                <a:solidFill>
                  <a:srgbClr val="333333"/>
                </a:solidFill>
                <a:latin typeface="Consolas"/>
                <a:ea typeface="Consolas"/>
              </a:rPr>
              <a:t> </a:t>
            </a:r>
            <a:r>
              <a:rPr b="0" lang="ru-RU" sz="1800" spc="-1" strike="noStrike">
                <a:solidFill>
                  <a:srgbClr val="7d9029"/>
                </a:solidFill>
                <a:latin typeface="Consolas"/>
                <a:ea typeface="Consolas"/>
              </a:rPr>
              <a:t>title=</a:t>
            </a:r>
            <a:r>
              <a:rPr b="0" lang="ru-RU" sz="1800" spc="-1" strike="noStrike">
                <a:solidFill>
                  <a:srgbClr val="ba2121"/>
                </a:solidFill>
                <a:latin typeface="Consolas"/>
                <a:ea typeface="Consolas"/>
              </a:rPr>
              <a:t>"World Wide Web"</a:t>
            </a:r>
            <a:r>
              <a:rPr b="1" lang="ru-RU" sz="1800" spc="-1" strike="noStrike">
                <a:solidFill>
                  <a:srgbClr val="008000"/>
                </a:solidFill>
                <a:latin typeface="Consolas"/>
                <a:ea typeface="Consolas"/>
              </a:rPr>
              <a:t>&gt;</a:t>
            </a:r>
            <a:r>
              <a:rPr b="0" lang="ru-RU" sz="1800" spc="-1" strike="noStrike">
                <a:solidFill>
                  <a:srgbClr val="333333"/>
                </a:solidFill>
                <a:latin typeface="Consolas"/>
                <a:ea typeface="Consolas"/>
              </a:rPr>
              <a:t>WWW</a:t>
            </a:r>
            <a:r>
              <a:rPr b="1" lang="ru-RU" sz="1800" spc="-1" strike="noStrike">
                <a:solidFill>
                  <a:srgbClr val="008000"/>
                </a:solidFill>
                <a:latin typeface="Consolas"/>
                <a:ea typeface="Consolas"/>
              </a:rPr>
              <a:t>&lt;/abbr&gt;</a:t>
            </a:r>
            <a:r>
              <a:rPr b="0" lang="ru-RU" sz="1800" spc="-1" strike="noStrike">
                <a:solidFill>
                  <a:srgbClr val="333333"/>
                </a:solidFill>
                <a:latin typeface="Consolas"/>
                <a:ea typeface="Consolas"/>
              </a:rPr>
              <a:t> is awesome</a:t>
            </a:r>
            <a:r>
              <a:rPr b="1" lang="ru-RU" sz="1800" spc="-1" strike="noStrike">
                <a:solidFill>
                  <a:srgbClr val="008000"/>
                </a:solidFill>
                <a:latin typeface="Consolas"/>
                <a:ea typeface="Consolas"/>
              </a:rPr>
              <a:t>&lt;/p&gt;</a:t>
            </a: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a:p>
            <a:pPr>
              <a:lnSpc>
                <a:spcPct val="115000"/>
              </a:lnSpc>
            </a:pPr>
            <a:r>
              <a:rPr b="1" lang="ru-RU" sz="1800" spc="-1" strike="noStrike">
                <a:solidFill>
                  <a:srgbClr val="008000"/>
                </a:solidFill>
                <a:latin typeface="Consolas"/>
                <a:ea typeface="Consolas"/>
              </a:rPr>
              <a:t>&lt;p&gt;&lt;cite&gt;</a:t>
            </a:r>
            <a:r>
              <a:rPr b="0" lang="ru-RU" sz="1800" spc="-1" strike="noStrike">
                <a:solidFill>
                  <a:srgbClr val="333333"/>
                </a:solidFill>
                <a:latin typeface="Consolas"/>
                <a:ea typeface="Consolas"/>
              </a:rPr>
              <a:t>HTML crash course</a:t>
            </a:r>
            <a:r>
              <a:rPr b="1" lang="ru-RU" sz="1800" spc="-1" strike="noStrike">
                <a:solidFill>
                  <a:srgbClr val="008000"/>
                </a:solidFill>
                <a:latin typeface="Consolas"/>
                <a:ea typeface="Consolas"/>
              </a:rPr>
              <a:t>&lt;/cite&gt;</a:t>
            </a:r>
            <a:r>
              <a:rPr b="0" lang="ru-RU" sz="1800" spc="-1" strike="noStrike">
                <a:solidFill>
                  <a:srgbClr val="333333"/>
                </a:solidFill>
                <a:latin typeface="Consolas"/>
                <a:ea typeface="Consolas"/>
              </a:rPr>
              <a:t> by Brad Traversy</a:t>
            </a:r>
            <a:r>
              <a:rPr b="1" lang="ru-RU" sz="1800" spc="-1" strike="noStrike">
                <a:solidFill>
                  <a:srgbClr val="008000"/>
                </a:solidFill>
                <a:latin typeface="Consolas"/>
                <a:ea typeface="Consolas"/>
              </a:rPr>
              <a:t>&lt;/p&gt;</a:t>
            </a: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a:p>
            <a:pPr>
              <a:lnSpc>
                <a:spcPct val="110000"/>
              </a:lnSpc>
            </a:pPr>
            <a:r>
              <a:rPr b="1" lang="ru-RU" sz="1800" spc="-1" strike="noStrike">
                <a:solidFill>
                  <a:srgbClr val="008000"/>
                </a:solidFill>
                <a:latin typeface="Consolas"/>
                <a:ea typeface="Consolas"/>
              </a:rPr>
              <a:t>&lt;div</a:t>
            </a:r>
            <a:r>
              <a:rPr b="0" lang="ru-RU" sz="1800" spc="-1" strike="noStrike">
                <a:solidFill>
                  <a:srgbClr val="333333"/>
                </a:solidFill>
                <a:latin typeface="Consolas"/>
                <a:ea typeface="Consolas"/>
              </a:rPr>
              <a:t> </a:t>
            </a:r>
            <a:r>
              <a:rPr b="0" lang="ru-RU" sz="1800" spc="-1" strike="noStrike">
                <a:solidFill>
                  <a:srgbClr val="7d9029"/>
                </a:solidFill>
                <a:latin typeface="Consolas"/>
                <a:ea typeface="Consolas"/>
              </a:rPr>
              <a:t>style=</a:t>
            </a:r>
            <a:r>
              <a:rPr b="0" lang="ru-RU" sz="1800" spc="-1" strike="noStrike">
                <a:solidFill>
                  <a:srgbClr val="ba2121"/>
                </a:solidFill>
                <a:latin typeface="Consolas"/>
                <a:ea typeface="Consolas"/>
              </a:rPr>
              <a:t>"margin-top:500px"</a:t>
            </a:r>
            <a:r>
              <a:rPr b="1" lang="ru-RU" sz="1800" spc="-1" strike="noStrike">
                <a:solidFill>
                  <a:srgbClr val="008000"/>
                </a:solidFill>
                <a:latin typeface="Consolas"/>
                <a:ea typeface="Consolas"/>
              </a:rPr>
              <a:t>&gt;&lt;/div&gt;</a:t>
            </a: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Семантические теги HTML5</a:t>
            </a:r>
            <a:endParaRPr b="0" lang="ru-RU" sz="2800" spc="-1" strike="noStrike">
              <a:solidFill>
                <a:srgbClr val="000000"/>
              </a:solidFill>
              <a:latin typeface="Arial"/>
            </a:endParaRPr>
          </a:p>
        </p:txBody>
      </p:sp>
      <p:sp>
        <p:nvSpPr>
          <p:cNvPr id="288"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89" name="Google Shape;286;p47" descr=""/>
          <p:cNvPicPr/>
          <p:nvPr/>
        </p:nvPicPr>
        <p:blipFill>
          <a:blip r:embed="rId1"/>
          <a:srcRect l="38205" t="19855" r="29522" b="42328"/>
          <a:stretch/>
        </p:blipFill>
        <p:spPr>
          <a:xfrm>
            <a:off x="1031400" y="1536480"/>
            <a:ext cx="7080840" cy="455472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Пример структуры</a:t>
            </a:r>
            <a:endParaRPr b="0" lang="ru-RU" sz="2800" spc="-1" strike="noStrike">
              <a:solidFill>
                <a:srgbClr val="000000"/>
              </a:solidFill>
              <a:latin typeface="Arial"/>
            </a:endParaRPr>
          </a:p>
        </p:txBody>
      </p:sp>
      <p:sp>
        <p:nvSpPr>
          <p:cNvPr id="291" name="TextShape 2"/>
          <p:cNvSpPr txBox="1"/>
          <p:nvPr/>
        </p:nvSpPr>
        <p:spPr>
          <a:xfrm>
            <a:off x="311760" y="1536480"/>
            <a:ext cx="8520120" cy="4554720"/>
          </a:xfrm>
          <a:prstGeom prst="rect">
            <a:avLst/>
          </a:prstGeom>
          <a:noFill/>
          <a:ln>
            <a:noFill/>
          </a:ln>
        </p:spPr>
        <p:txBody>
          <a:bodyPr tIns="91440" bIns="91440"/>
          <a:p>
            <a:pPr>
              <a:lnSpc>
                <a:spcPct val="100000"/>
              </a:lnSpc>
            </a:pPr>
            <a:r>
              <a:rPr b="1" lang="ru-RU" sz="1400" spc="-1" strike="noStrike">
                <a:solidFill>
                  <a:srgbClr val="008000"/>
                </a:solidFill>
                <a:latin typeface="Consolas"/>
                <a:ea typeface="Consolas"/>
              </a:rPr>
              <a:t>&lt;header</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id=</a:t>
            </a:r>
            <a:r>
              <a:rPr b="0" lang="ru-RU" sz="1400" spc="-1" strike="noStrike">
                <a:solidFill>
                  <a:srgbClr val="ba2121"/>
                </a:solidFill>
                <a:latin typeface="Consolas"/>
                <a:ea typeface="Consolas"/>
              </a:rPr>
              <a:t>"main-header"</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&lt;h1&gt;</a:t>
            </a:r>
            <a:r>
              <a:rPr b="0" lang="ru-RU" sz="1400" spc="-1" strike="noStrike">
                <a:solidFill>
                  <a:srgbClr val="333333"/>
                </a:solidFill>
                <a:latin typeface="Consolas"/>
                <a:ea typeface="Consolas"/>
              </a:rPr>
              <a:t>Мой веб-сайт</a:t>
            </a:r>
            <a:r>
              <a:rPr b="1" lang="ru-RU" sz="1400" spc="-1" strike="noStrike">
                <a:solidFill>
                  <a:srgbClr val="008000"/>
                </a:solidFill>
                <a:latin typeface="Consolas"/>
                <a:ea typeface="Consolas"/>
              </a:rPr>
              <a:t>&lt;/h1&gt;</a:t>
            </a:r>
            <a:endParaRPr b="0" lang="ru-RU" sz="1400" spc="-1" strike="noStrike">
              <a:solidFill>
                <a:srgbClr val="000000"/>
              </a:solidFill>
              <a:latin typeface="Arial"/>
            </a:endParaRPr>
          </a:p>
          <a:p>
            <a:pPr>
              <a:lnSpc>
                <a:spcPct val="100000"/>
              </a:lnSpc>
            </a:pPr>
            <a:r>
              <a:rPr b="1" lang="ru-RU" sz="1400" spc="-1" strike="noStrike">
                <a:solidFill>
                  <a:srgbClr val="008000"/>
                </a:solidFill>
                <a:latin typeface="Consolas"/>
                <a:ea typeface="Consolas"/>
              </a:rPr>
              <a:t>&lt;/header&gt;</a:t>
            </a:r>
            <a:endParaRPr b="0" lang="ru-RU" sz="1400" spc="-1" strike="noStrike">
              <a:solidFill>
                <a:srgbClr val="000000"/>
              </a:solidFill>
              <a:latin typeface="Arial"/>
            </a:endParaRPr>
          </a:p>
          <a:p>
            <a:pPr>
              <a:lnSpc>
                <a:spcPct val="100000"/>
              </a:lnSpc>
            </a:pPr>
            <a:r>
              <a:rPr b="1" lang="ru-RU" sz="1400" spc="-1" strike="noStrike">
                <a:solidFill>
                  <a:srgbClr val="008000"/>
                </a:solidFill>
                <a:latin typeface="Consolas"/>
                <a:ea typeface="Consolas"/>
              </a:rPr>
              <a:t>&lt;a</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href=</a:t>
            </a:r>
            <a:r>
              <a:rPr b="0" lang="ru-RU" sz="1400" spc="-1" strike="noStrike">
                <a:solidFill>
                  <a:srgbClr val="ba2121"/>
                </a:solidFill>
                <a:latin typeface="Consolas"/>
                <a:ea typeface="Consolas"/>
              </a:rPr>
              <a:t>"index.html"</a:t>
            </a:r>
            <a:r>
              <a:rPr b="1" lang="ru-RU" sz="1400" spc="-1" strike="noStrike">
                <a:solidFill>
                  <a:srgbClr val="008000"/>
                </a:solidFill>
                <a:latin typeface="Consolas"/>
                <a:ea typeface="Consolas"/>
              </a:rPr>
              <a:t>&gt;</a:t>
            </a:r>
            <a:r>
              <a:rPr b="0" lang="ru-RU" sz="1400" spc="-1" strike="noStrike">
                <a:solidFill>
                  <a:srgbClr val="333333"/>
                </a:solidFill>
                <a:latin typeface="Consolas"/>
                <a:ea typeface="Consolas"/>
              </a:rPr>
              <a:t>На главную</a:t>
            </a:r>
            <a:r>
              <a:rPr b="1" lang="ru-RU" sz="1400" spc="-1" strike="noStrike">
                <a:solidFill>
                  <a:srgbClr val="008000"/>
                </a:solidFill>
                <a:latin typeface="Consolas"/>
                <a:ea typeface="Consolas"/>
              </a:rPr>
              <a:t>&lt;/a&gt;</a:t>
            </a:r>
            <a:endParaRPr b="0" lang="ru-RU" sz="1400" spc="-1" strike="noStrike">
              <a:solidFill>
                <a:srgbClr val="000000"/>
              </a:solidFill>
              <a:latin typeface="Arial"/>
            </a:endParaRPr>
          </a:p>
          <a:p>
            <a:pPr>
              <a:lnSpc>
                <a:spcPct val="100000"/>
              </a:lnSpc>
            </a:pPr>
            <a:r>
              <a:rPr b="1" lang="ru-RU" sz="1400" spc="-1" strike="noStrike">
                <a:solidFill>
                  <a:srgbClr val="008000"/>
                </a:solidFill>
                <a:latin typeface="Consolas"/>
                <a:ea typeface="Consolas"/>
              </a:rPr>
              <a:t>&lt;section&gt;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&lt;article</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class=</a:t>
            </a:r>
            <a:r>
              <a:rPr b="0" lang="ru-RU" sz="1400" spc="-1" strike="noStrike">
                <a:solidFill>
                  <a:srgbClr val="ba2121"/>
                </a:solidFill>
                <a:latin typeface="Consolas"/>
                <a:ea typeface="Consolas"/>
              </a:rPr>
              <a:t>"post"</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&lt;h3&gt;</a:t>
            </a:r>
            <a:r>
              <a:rPr b="0" lang="ru-RU" sz="1400" spc="-1" strike="noStrike">
                <a:solidFill>
                  <a:srgbClr val="333333"/>
                </a:solidFill>
                <a:latin typeface="Consolas"/>
                <a:ea typeface="Consolas"/>
              </a:rPr>
              <a:t>Первый пост</a:t>
            </a:r>
            <a:r>
              <a:rPr b="1" lang="ru-RU" sz="1400" spc="-1" strike="noStrike">
                <a:solidFill>
                  <a:srgbClr val="008000"/>
                </a:solidFill>
                <a:latin typeface="Consolas"/>
                <a:ea typeface="Consolas"/>
              </a:rPr>
              <a:t>&lt;/h3&gt;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&lt;small&gt;</a:t>
            </a:r>
            <a:r>
              <a:rPr b="0" lang="ru-RU" sz="1400" spc="-1" strike="noStrike">
                <a:solidFill>
                  <a:srgbClr val="333333"/>
                </a:solidFill>
                <a:latin typeface="Consolas"/>
                <a:ea typeface="Consolas"/>
              </a:rPr>
              <a:t>Опубликовано 17 июля</a:t>
            </a:r>
            <a:r>
              <a:rPr b="1" lang="ru-RU" sz="1400" spc="-1" strike="noStrike">
                <a:solidFill>
                  <a:srgbClr val="008000"/>
                </a:solidFill>
                <a:latin typeface="Consolas"/>
                <a:ea typeface="Consolas"/>
              </a:rPr>
              <a:t>&lt;/small&gt;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&lt;p&gt;</a:t>
            </a:r>
            <a:r>
              <a:rPr b="0" lang="ru-RU" sz="1400" spc="-1" strike="noStrike">
                <a:solidFill>
                  <a:srgbClr val="333333"/>
                </a:solidFill>
                <a:latin typeface="Consolas"/>
                <a:ea typeface="Consolas"/>
              </a:rPr>
              <a:t>Lorem ipsum dolor sit amet, consectetur adipisicing id est laborum.</a:t>
            </a:r>
            <a:r>
              <a:rPr b="1" lang="ru-RU" sz="1400" spc="-1" strike="noStrike">
                <a:solidFill>
                  <a:srgbClr val="008000"/>
                </a:solidFill>
                <a:latin typeface="Consolas"/>
                <a:ea typeface="Consolas"/>
              </a:rPr>
              <a:t>&lt;/p&gt;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&lt;a</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href=</a:t>
            </a:r>
            <a:r>
              <a:rPr b="0" lang="ru-RU" sz="1400" spc="-1" strike="noStrike">
                <a:solidFill>
                  <a:srgbClr val="ba2121"/>
                </a:solidFill>
                <a:latin typeface="Consolas"/>
                <a:ea typeface="Consolas"/>
              </a:rPr>
              <a:t>"post.html"</a:t>
            </a:r>
            <a:r>
              <a:rPr b="1" lang="ru-RU" sz="1400" spc="-1" strike="noStrike">
                <a:solidFill>
                  <a:srgbClr val="008000"/>
                </a:solidFill>
                <a:latin typeface="Consolas"/>
                <a:ea typeface="Consolas"/>
              </a:rPr>
              <a:t>&gt;</a:t>
            </a:r>
            <a:r>
              <a:rPr b="0" lang="ru-RU" sz="1400" spc="-1" strike="noStrike">
                <a:solidFill>
                  <a:srgbClr val="333333"/>
                </a:solidFill>
                <a:latin typeface="Consolas"/>
                <a:ea typeface="Consolas"/>
              </a:rPr>
              <a:t>Читать далее</a:t>
            </a:r>
            <a:r>
              <a:rPr b="1" lang="ru-RU" sz="1400" spc="-1" strike="noStrike">
                <a:solidFill>
                  <a:srgbClr val="008000"/>
                </a:solidFill>
                <a:latin typeface="Consolas"/>
                <a:ea typeface="Consolas"/>
              </a:rPr>
              <a:t>&lt;/a&gt;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&lt;/article&gt;</a:t>
            </a:r>
            <a:endParaRPr b="0" lang="ru-RU" sz="1400" spc="-1" strike="noStrike">
              <a:solidFill>
                <a:srgbClr val="000000"/>
              </a:solidFill>
              <a:latin typeface="Arial"/>
            </a:endParaRPr>
          </a:p>
          <a:p>
            <a:pPr>
              <a:lnSpc>
                <a:spcPct val="100000"/>
              </a:lnSpc>
            </a:pPr>
            <a:r>
              <a:rPr b="1" lang="ru-RU" sz="1400" spc="-1" strike="noStrike">
                <a:solidFill>
                  <a:srgbClr val="008000"/>
                </a:solidFill>
                <a:latin typeface="Consolas"/>
                <a:ea typeface="Consolas"/>
              </a:rPr>
              <a:t>&lt;/section&gt;</a:t>
            </a:r>
            <a:endParaRPr b="0" lang="ru-RU" sz="1400" spc="-1" strike="noStrike">
              <a:solidFill>
                <a:srgbClr val="000000"/>
              </a:solidFill>
              <a:latin typeface="Arial"/>
            </a:endParaRPr>
          </a:p>
          <a:p>
            <a:pPr>
              <a:lnSpc>
                <a:spcPct val="100000"/>
              </a:lnSpc>
            </a:pPr>
            <a:r>
              <a:rPr b="1" lang="ru-RU" sz="1400" spc="-1" strike="noStrike">
                <a:solidFill>
                  <a:srgbClr val="008000"/>
                </a:solidFill>
                <a:latin typeface="Consolas"/>
                <a:ea typeface="Consolas"/>
              </a:rPr>
              <a:t>&lt;aside&gt;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&lt;h3&gt;</a:t>
            </a:r>
            <a:r>
              <a:rPr b="0" lang="ru-RU" sz="1400" spc="-1" strike="noStrike">
                <a:solidFill>
                  <a:srgbClr val="333333"/>
                </a:solidFill>
                <a:latin typeface="Consolas"/>
                <a:ea typeface="Consolas"/>
              </a:rPr>
              <a:t>Категории</a:t>
            </a:r>
            <a:r>
              <a:rPr b="1" lang="ru-RU" sz="1400" spc="-1" strike="noStrike">
                <a:solidFill>
                  <a:srgbClr val="008000"/>
                </a:solidFill>
                <a:latin typeface="Consolas"/>
                <a:ea typeface="Consolas"/>
              </a:rPr>
              <a:t>&lt;/h3&gt;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&lt;nav&gt;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&lt;ul&gt;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&lt;li&gt;&lt;a</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href=</a:t>
            </a:r>
            <a:r>
              <a:rPr b="0" lang="ru-RU" sz="1400" spc="-1" strike="noStrike">
                <a:solidFill>
                  <a:srgbClr val="ba2121"/>
                </a:solidFill>
                <a:latin typeface="Consolas"/>
                <a:ea typeface="Consolas"/>
              </a:rPr>
              <a:t>"#"</a:t>
            </a:r>
            <a:r>
              <a:rPr b="1" lang="ru-RU" sz="1400" spc="-1" strike="noStrike">
                <a:solidFill>
                  <a:srgbClr val="008000"/>
                </a:solidFill>
                <a:latin typeface="Consolas"/>
                <a:ea typeface="Consolas"/>
              </a:rPr>
              <a:t>&gt;</a:t>
            </a:r>
            <a:r>
              <a:rPr b="0" lang="ru-RU" sz="1400" spc="-1" strike="noStrike">
                <a:solidFill>
                  <a:srgbClr val="333333"/>
                </a:solidFill>
                <a:latin typeface="Consolas"/>
                <a:ea typeface="Consolas"/>
              </a:rPr>
              <a:t>Категория 1</a:t>
            </a:r>
            <a:r>
              <a:rPr b="1" lang="ru-RU" sz="1400" spc="-1" strike="noStrike">
                <a:solidFill>
                  <a:srgbClr val="008000"/>
                </a:solidFill>
                <a:latin typeface="Consolas"/>
                <a:ea typeface="Consolas"/>
              </a:rPr>
              <a:t>&lt;/a&gt;&lt;/li&gt;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&lt;li&gt;&lt;a</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href=</a:t>
            </a:r>
            <a:r>
              <a:rPr b="0" lang="ru-RU" sz="1400" spc="-1" strike="noStrike">
                <a:solidFill>
                  <a:srgbClr val="ba2121"/>
                </a:solidFill>
                <a:latin typeface="Consolas"/>
                <a:ea typeface="Consolas"/>
              </a:rPr>
              <a:t>"#"</a:t>
            </a:r>
            <a:r>
              <a:rPr b="1" lang="ru-RU" sz="1400" spc="-1" strike="noStrike">
                <a:solidFill>
                  <a:srgbClr val="008000"/>
                </a:solidFill>
                <a:latin typeface="Consolas"/>
                <a:ea typeface="Consolas"/>
              </a:rPr>
              <a:t>&gt;</a:t>
            </a:r>
            <a:r>
              <a:rPr b="0" lang="ru-RU" sz="1400" spc="-1" strike="noStrike">
                <a:solidFill>
                  <a:srgbClr val="333333"/>
                </a:solidFill>
                <a:latin typeface="Consolas"/>
                <a:ea typeface="Consolas"/>
              </a:rPr>
              <a:t>Категория 2</a:t>
            </a:r>
            <a:r>
              <a:rPr b="1" lang="ru-RU" sz="1400" spc="-1" strike="noStrike">
                <a:solidFill>
                  <a:srgbClr val="008000"/>
                </a:solidFill>
                <a:latin typeface="Consolas"/>
                <a:ea typeface="Consolas"/>
              </a:rPr>
              <a:t>&lt;/a&gt;&lt;/li&gt;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&lt;/ul&gt;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&lt;/nav&gt;</a:t>
            </a:r>
            <a:endParaRPr b="0" lang="ru-RU" sz="1400" spc="-1" strike="noStrike">
              <a:solidFill>
                <a:srgbClr val="000000"/>
              </a:solidFill>
              <a:latin typeface="Arial"/>
            </a:endParaRPr>
          </a:p>
          <a:p>
            <a:pPr>
              <a:lnSpc>
                <a:spcPct val="100000"/>
              </a:lnSpc>
            </a:pPr>
            <a:r>
              <a:rPr b="1" lang="ru-RU" sz="1400" spc="-1" strike="noStrike">
                <a:solidFill>
                  <a:srgbClr val="008000"/>
                </a:solidFill>
                <a:latin typeface="Consolas"/>
                <a:ea typeface="Consolas"/>
              </a:rPr>
              <a:t>&lt;/aside&gt;</a:t>
            </a:r>
            <a:endParaRPr b="0" lang="ru-RU" sz="1400" spc="-1" strike="noStrike">
              <a:solidFill>
                <a:srgbClr val="000000"/>
              </a:solidFill>
              <a:latin typeface="Arial"/>
            </a:endParaRPr>
          </a:p>
          <a:p>
            <a:pPr>
              <a:lnSpc>
                <a:spcPct val="100000"/>
              </a:lnSpc>
            </a:pPr>
            <a:r>
              <a:rPr b="1" lang="ru-RU" sz="1400" spc="-1" strike="noStrike">
                <a:solidFill>
                  <a:srgbClr val="008000"/>
                </a:solidFill>
                <a:latin typeface="Consolas"/>
                <a:ea typeface="Consolas"/>
              </a:rPr>
              <a:t>&lt;footer</a:t>
            </a:r>
            <a:r>
              <a:rPr b="0" lang="ru-RU" sz="1400" spc="-1" strike="noStrike">
                <a:solidFill>
                  <a:srgbClr val="333333"/>
                </a:solidFill>
                <a:latin typeface="Consolas"/>
                <a:ea typeface="Consolas"/>
              </a:rPr>
              <a:t> </a:t>
            </a:r>
            <a:r>
              <a:rPr b="0" lang="ru-RU" sz="1400" spc="-1" strike="noStrike">
                <a:solidFill>
                  <a:srgbClr val="7d9029"/>
                </a:solidFill>
                <a:latin typeface="Consolas"/>
                <a:ea typeface="Consolas"/>
              </a:rPr>
              <a:t>id=</a:t>
            </a:r>
            <a:r>
              <a:rPr b="0" lang="ru-RU" sz="1400" spc="-1" strike="noStrike">
                <a:solidFill>
                  <a:srgbClr val="ba2121"/>
                </a:solidFill>
                <a:latin typeface="Consolas"/>
                <a:ea typeface="Consolas"/>
              </a:rPr>
              <a:t>"main-footer"</a:t>
            </a:r>
            <a:r>
              <a:rPr b="1" lang="ru-RU" sz="1400" spc="-1" strike="noStrike">
                <a:solidFill>
                  <a:srgbClr val="008000"/>
                </a:solidFill>
                <a:latin typeface="Consolas"/>
                <a:ea typeface="Consolas"/>
              </a:rPr>
              <a:t>&gt;</a:t>
            </a:r>
            <a:endParaRPr b="0" lang="ru-RU" sz="1400" spc="-1" strike="noStrike">
              <a:solidFill>
                <a:srgbClr val="000000"/>
              </a:solidFill>
              <a:latin typeface="Arial"/>
            </a:endParaRPr>
          </a:p>
          <a:p>
            <a:pPr>
              <a:lnSpc>
                <a:spcPct val="100000"/>
              </a:lnSpc>
            </a:pPr>
            <a:r>
              <a:rPr b="0" lang="ru-RU" sz="1400" spc="-1" strike="noStrike">
                <a:solidFill>
                  <a:srgbClr val="333333"/>
                </a:solidFill>
                <a:latin typeface="Consolas"/>
                <a:ea typeface="Consolas"/>
              </a:rPr>
              <a:t>	</a:t>
            </a:r>
            <a:r>
              <a:rPr b="1" lang="ru-RU" sz="1400" spc="-1" strike="noStrike">
                <a:solidFill>
                  <a:srgbClr val="008000"/>
                </a:solidFill>
                <a:latin typeface="Consolas"/>
                <a:ea typeface="Consolas"/>
              </a:rPr>
              <a:t>&lt;p&gt;</a:t>
            </a:r>
            <a:r>
              <a:rPr b="0" lang="ru-RU" sz="1400" spc="-1" strike="noStrike">
                <a:solidFill>
                  <a:srgbClr val="333333"/>
                </a:solidFill>
                <a:latin typeface="Consolas"/>
                <a:ea typeface="Consolas"/>
              </a:rPr>
              <a:t>Copyright </a:t>
            </a:r>
            <a:r>
              <a:rPr b="1" lang="ru-RU" sz="1400" spc="-1" strike="noStrike">
                <a:solidFill>
                  <a:srgbClr val="999999"/>
                </a:solidFill>
                <a:latin typeface="Consolas"/>
                <a:ea typeface="Consolas"/>
              </a:rPr>
              <a:t>&amp;copy;</a:t>
            </a:r>
            <a:r>
              <a:rPr b="0" lang="ru-RU" sz="1400" spc="-1" strike="noStrike">
                <a:solidFill>
                  <a:srgbClr val="333333"/>
                </a:solidFill>
                <a:latin typeface="Consolas"/>
                <a:ea typeface="Consolas"/>
              </a:rPr>
              <a:t> 2019, Мой веб-сайт</a:t>
            </a:r>
            <a:r>
              <a:rPr b="1" lang="ru-RU" sz="1400" spc="-1" strike="noStrike">
                <a:solidFill>
                  <a:srgbClr val="008000"/>
                </a:solidFill>
                <a:latin typeface="Consolas"/>
                <a:ea typeface="Consolas"/>
              </a:rPr>
              <a:t>&lt;/p&gt;</a:t>
            </a:r>
            <a:endParaRPr b="0" lang="ru-RU" sz="1400" spc="-1" strike="noStrike">
              <a:solidFill>
                <a:srgbClr val="000000"/>
              </a:solidFill>
              <a:latin typeface="Arial"/>
            </a:endParaRPr>
          </a:p>
          <a:p>
            <a:pPr>
              <a:lnSpc>
                <a:spcPct val="100000"/>
              </a:lnSpc>
            </a:pPr>
            <a:r>
              <a:rPr b="1" lang="ru-RU" sz="1400" spc="-1" strike="noStrike">
                <a:solidFill>
                  <a:srgbClr val="008000"/>
                </a:solidFill>
                <a:latin typeface="Consolas"/>
                <a:ea typeface="Consolas"/>
              </a:rPr>
              <a:t>&lt;/footer&gt;</a:t>
            </a:r>
            <a:endParaRPr b="0" lang="ru-RU" sz="1400" spc="-1" strike="noStrike">
              <a:solidFill>
                <a:srgbClr val="000000"/>
              </a:solidFill>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Отображение в браузере</a:t>
            </a:r>
            <a:endParaRPr b="0" lang="ru-RU" sz="2800" spc="-1" strike="noStrike">
              <a:solidFill>
                <a:srgbClr val="000000"/>
              </a:solidFill>
              <a:latin typeface="Arial"/>
            </a:endParaRPr>
          </a:p>
        </p:txBody>
      </p:sp>
      <p:sp>
        <p:nvSpPr>
          <p:cNvPr id="293"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94" name="Google Shape;299;p49" descr=""/>
          <p:cNvPicPr/>
          <p:nvPr/>
        </p:nvPicPr>
        <p:blipFill>
          <a:blip r:embed="rId1"/>
          <a:stretch/>
        </p:blipFill>
        <p:spPr>
          <a:xfrm>
            <a:off x="311760" y="1536480"/>
            <a:ext cx="8520120" cy="467712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Теги заголовка страницы</a:t>
            </a:r>
            <a:endParaRPr b="0" lang="ru-RU" sz="2800" spc="-1" strike="noStrike">
              <a:solidFill>
                <a:srgbClr val="000000"/>
              </a:solidFill>
              <a:latin typeface="Arial"/>
            </a:endParaRPr>
          </a:p>
        </p:txBody>
      </p:sp>
      <p:sp>
        <p:nvSpPr>
          <p:cNvPr id="296" name="TextShape 2"/>
          <p:cNvSpPr txBox="1"/>
          <p:nvPr/>
        </p:nvSpPr>
        <p:spPr>
          <a:xfrm>
            <a:off x="311760" y="1536480"/>
            <a:ext cx="8520120" cy="4554720"/>
          </a:xfrm>
          <a:prstGeom prst="rect">
            <a:avLst/>
          </a:prstGeom>
          <a:noFill/>
          <a:ln>
            <a:noFill/>
          </a:ln>
        </p:spPr>
        <p:txBody>
          <a:bodyPr tIns="91440" bIns="91440"/>
          <a:p>
            <a:pPr>
              <a:lnSpc>
                <a:spcPct val="115000"/>
              </a:lnSpc>
            </a:pPr>
            <a:r>
              <a:rPr b="1" lang="ru-RU" sz="1800" spc="-1" strike="noStrike">
                <a:solidFill>
                  <a:srgbClr val="008000"/>
                </a:solidFill>
                <a:latin typeface="Consolas"/>
                <a:ea typeface="Consolas"/>
              </a:rPr>
              <a:t>&lt;head&gt;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&lt;title&gt;</a:t>
            </a:r>
            <a:r>
              <a:rPr b="0" lang="ru-RU" sz="1800" spc="-1" strike="noStrike">
                <a:solidFill>
                  <a:srgbClr val="333333"/>
                </a:solidFill>
                <a:latin typeface="Consolas"/>
                <a:ea typeface="Consolas"/>
              </a:rPr>
              <a:t>Мой блог</a:t>
            </a:r>
            <a:r>
              <a:rPr b="1" lang="ru-RU" sz="1800" spc="-1" strike="noStrike">
                <a:solidFill>
                  <a:srgbClr val="008000"/>
                </a:solidFill>
                <a:latin typeface="Consolas"/>
                <a:ea typeface="Consolas"/>
              </a:rPr>
              <a:t>&lt;/title&gt;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&lt;meta</a:t>
            </a:r>
            <a:r>
              <a:rPr b="0" lang="ru-RU" sz="1800" spc="-1" strike="noStrike">
                <a:solidFill>
                  <a:srgbClr val="333333"/>
                </a:solidFill>
                <a:latin typeface="Consolas"/>
                <a:ea typeface="Consolas"/>
              </a:rPr>
              <a:t> </a:t>
            </a:r>
            <a:r>
              <a:rPr b="0" lang="ru-RU" sz="1800" spc="-1" strike="noStrike">
                <a:solidFill>
                  <a:srgbClr val="7d9029"/>
                </a:solidFill>
                <a:latin typeface="Consolas"/>
                <a:ea typeface="Consolas"/>
              </a:rPr>
              <a:t>name=</a:t>
            </a:r>
            <a:r>
              <a:rPr b="0" lang="ru-RU" sz="1800" spc="-1" strike="noStrike">
                <a:solidFill>
                  <a:srgbClr val="ba2121"/>
                </a:solidFill>
                <a:latin typeface="Consolas"/>
                <a:ea typeface="Consolas"/>
              </a:rPr>
              <a:t>"description"</a:t>
            </a:r>
            <a:r>
              <a:rPr b="0" lang="ru-RU" sz="1800" spc="-1" strike="noStrike">
                <a:solidFill>
                  <a:srgbClr val="333333"/>
                </a:solidFill>
                <a:latin typeface="Consolas"/>
                <a:ea typeface="Consolas"/>
              </a:rPr>
              <a:t> </a:t>
            </a:r>
            <a:r>
              <a:rPr b="0" lang="ru-RU" sz="1800" spc="-1" strike="noStrike">
                <a:solidFill>
                  <a:srgbClr val="7d9029"/>
                </a:solidFill>
                <a:latin typeface="Consolas"/>
                <a:ea typeface="Consolas"/>
              </a:rPr>
              <a:t>content=</a:t>
            </a:r>
            <a:r>
              <a:rPr b="0" lang="ru-RU" sz="1800" spc="-1" strike="noStrike">
                <a:solidFill>
                  <a:srgbClr val="ba2121"/>
                </a:solidFill>
                <a:latin typeface="Consolas"/>
                <a:ea typeface="Consolas"/>
              </a:rPr>
              <a:t>"Прекрасный блог"</a:t>
            </a:r>
            <a:r>
              <a:rPr b="1" lang="ru-RU" sz="1800" spc="-1" strike="noStrike">
                <a:solidFill>
                  <a:srgbClr val="008000"/>
                </a:solidFill>
                <a:latin typeface="Consolas"/>
                <a:ea typeface="Consolas"/>
              </a:rPr>
              <a:t>&gt;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&lt;meta</a:t>
            </a:r>
            <a:r>
              <a:rPr b="0" lang="ru-RU" sz="1800" spc="-1" strike="noStrike">
                <a:solidFill>
                  <a:srgbClr val="333333"/>
                </a:solidFill>
                <a:latin typeface="Consolas"/>
                <a:ea typeface="Consolas"/>
              </a:rPr>
              <a:t> </a:t>
            </a:r>
            <a:r>
              <a:rPr b="0" lang="ru-RU" sz="1800" spc="-1" strike="noStrike">
                <a:solidFill>
                  <a:srgbClr val="7d9029"/>
                </a:solidFill>
                <a:latin typeface="Consolas"/>
                <a:ea typeface="Consolas"/>
              </a:rPr>
              <a:t>name=</a:t>
            </a:r>
            <a:r>
              <a:rPr b="0" lang="ru-RU" sz="1800" spc="-1" strike="noStrike">
                <a:solidFill>
                  <a:srgbClr val="ba2121"/>
                </a:solidFill>
                <a:latin typeface="Consolas"/>
                <a:ea typeface="Consolas"/>
              </a:rPr>
              <a:t>"keywords"</a:t>
            </a:r>
            <a:r>
              <a:rPr b="0" lang="ru-RU" sz="1800" spc="-1" strike="noStrike">
                <a:solidFill>
                  <a:srgbClr val="333333"/>
                </a:solidFill>
                <a:latin typeface="Consolas"/>
                <a:ea typeface="Consolas"/>
              </a:rPr>
              <a:t> </a:t>
            </a:r>
            <a:r>
              <a:rPr b="0" lang="ru-RU" sz="1800" spc="-1" strike="noStrike">
                <a:solidFill>
                  <a:srgbClr val="7d9029"/>
                </a:solidFill>
                <a:latin typeface="Consolas"/>
                <a:ea typeface="Consolas"/>
              </a:rPr>
              <a:t>content=</a:t>
            </a:r>
            <a:r>
              <a:rPr b="0" lang="ru-RU" sz="1800" spc="-1" strike="noStrike">
                <a:solidFill>
                  <a:srgbClr val="ba2121"/>
                </a:solidFill>
                <a:latin typeface="Consolas"/>
                <a:ea typeface="Consolas"/>
              </a:rPr>
              <a:t>"веб-дизайн, html, разработка"</a:t>
            </a:r>
            <a:r>
              <a:rPr b="1" lang="ru-RU" sz="1800" spc="-1" strike="noStrike">
                <a:solidFill>
                  <a:srgbClr val="008000"/>
                </a:solidFill>
                <a:latin typeface="Consolas"/>
                <a:ea typeface="Consolas"/>
              </a:rPr>
              <a:t>&gt;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&lt;style </a:t>
            </a:r>
            <a:r>
              <a:rPr b="0" lang="ru-RU" sz="1800" spc="-1" strike="noStrike">
                <a:solidFill>
                  <a:srgbClr val="7d9029"/>
                </a:solidFill>
                <a:latin typeface="Consolas"/>
                <a:ea typeface="Consolas"/>
              </a:rPr>
              <a:t>type=</a:t>
            </a:r>
            <a:r>
              <a:rPr b="0" lang="ru-RU" sz="1800" spc="-1" strike="noStrike">
                <a:solidFill>
                  <a:srgbClr val="ba2121"/>
                </a:solidFill>
                <a:latin typeface="Consolas"/>
                <a:ea typeface="Consolas"/>
              </a:rPr>
              <a:t>"text/css"</a:t>
            </a:r>
            <a:r>
              <a:rPr b="1" lang="ru-RU" sz="1800" spc="-1" strike="noStrike">
                <a:solidFill>
                  <a:srgbClr val="008000"/>
                </a:solidFill>
                <a:latin typeface="Consolas"/>
                <a:ea typeface="Consolas"/>
              </a:rPr>
              <a:t>&gt;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0" lang="ru-RU" sz="1800" spc="-1" strike="noStrike">
                <a:solidFill>
                  <a:srgbClr val="0000ff"/>
                </a:solidFill>
                <a:latin typeface="Consolas"/>
                <a:ea typeface="Consolas"/>
              </a:rPr>
              <a:t>#main-header</a:t>
            </a:r>
            <a:r>
              <a:rPr b="0" lang="ru-RU" sz="1800" spc="-1" strike="noStrike">
                <a:solidFill>
                  <a:srgbClr val="333333"/>
                </a:solidFill>
                <a:latin typeface="Consolas"/>
                <a:ea typeface="Consolas"/>
              </a:rPr>
              <a: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text-align</a:t>
            </a:r>
            <a:r>
              <a:rPr b="0" lang="ru-RU" sz="1800" spc="-1" strike="noStrike">
                <a:solidFill>
                  <a:srgbClr val="666666"/>
                </a:solidFill>
                <a:latin typeface="Consolas"/>
                <a:ea typeface="Consolas"/>
              </a:rPr>
              <a:t>:</a:t>
            </a:r>
            <a:r>
              <a:rPr b="1" lang="ru-RU" sz="1800" spc="-1" strike="noStrike">
                <a:solidFill>
                  <a:srgbClr val="008000"/>
                </a:solidFill>
                <a:latin typeface="Consolas"/>
                <a:ea typeface="Consolas"/>
              </a:rPr>
              <a:t>center</a:t>
            </a:r>
            <a:r>
              <a:rPr b="0" lang="ru-RU" sz="1800" spc="-1" strike="noStrike">
                <a:solidFill>
                  <a:srgbClr val="333333"/>
                </a:solidFill>
                <a:latin typeface="Consolas"/>
                <a:ea typeface="Consolas"/>
              </a:rPr>
              <a: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background-color</a:t>
            </a:r>
            <a:r>
              <a:rPr b="0" lang="ru-RU" sz="1800" spc="-1" strike="noStrike">
                <a:solidFill>
                  <a:srgbClr val="666666"/>
                </a:solidFill>
                <a:latin typeface="Consolas"/>
                <a:ea typeface="Consolas"/>
              </a:rPr>
              <a:t>:</a:t>
            </a:r>
            <a:r>
              <a:rPr b="0" lang="ru-RU" sz="1800" spc="-1" strike="noStrike">
                <a:solidFill>
                  <a:srgbClr val="008000"/>
                </a:solidFill>
                <a:latin typeface="Consolas"/>
                <a:ea typeface="Consolas"/>
              </a:rPr>
              <a:t>black</a:t>
            </a:r>
            <a:r>
              <a:rPr b="0" lang="ru-RU" sz="1800" spc="-1" strike="noStrike">
                <a:solidFill>
                  <a:srgbClr val="333333"/>
                </a:solidFill>
                <a:latin typeface="Consolas"/>
                <a:ea typeface="Consolas"/>
              </a:rPr>
              <a: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color</a:t>
            </a:r>
            <a:r>
              <a:rPr b="0" lang="ru-RU" sz="1800" spc="-1" strike="noStrike">
                <a:solidFill>
                  <a:srgbClr val="666666"/>
                </a:solidFill>
                <a:latin typeface="Consolas"/>
                <a:ea typeface="Consolas"/>
              </a:rPr>
              <a:t>:</a:t>
            </a:r>
            <a:r>
              <a:rPr b="0" lang="ru-RU" sz="1800" spc="-1" strike="noStrike">
                <a:solidFill>
                  <a:srgbClr val="008000"/>
                </a:solidFill>
                <a:latin typeface="Consolas"/>
                <a:ea typeface="Consolas"/>
              </a:rPr>
              <a:t>white</a:t>
            </a:r>
            <a:r>
              <a:rPr b="0" lang="ru-RU" sz="1800" spc="-1" strike="noStrike">
                <a:solidFill>
                  <a:srgbClr val="333333"/>
                </a:solidFill>
                <a:latin typeface="Consolas"/>
                <a:ea typeface="Consolas"/>
              </a:rPr>
              <a: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padding</a:t>
            </a:r>
            <a:r>
              <a:rPr b="0" lang="ru-RU" sz="1800" spc="-1" strike="noStrike">
                <a:solidFill>
                  <a:srgbClr val="666666"/>
                </a:solidFill>
                <a:latin typeface="Consolas"/>
                <a:ea typeface="Consolas"/>
              </a:rPr>
              <a:t>:10px</a:t>
            </a:r>
            <a:r>
              <a:rPr b="0" lang="ru-RU" sz="1800" spc="-1" strike="noStrike">
                <a:solidFill>
                  <a:srgbClr val="333333"/>
                </a:solidFill>
                <a:latin typeface="Consolas"/>
                <a:ea typeface="Consolas"/>
              </a:rPr>
              <a:t>; }</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0" lang="ru-RU" sz="1800" spc="-1" strike="noStrike">
                <a:solidFill>
                  <a:srgbClr val="0000ff"/>
                </a:solidFill>
                <a:latin typeface="Consolas"/>
                <a:ea typeface="Consolas"/>
              </a:rPr>
              <a:t>#main-footer</a:t>
            </a:r>
            <a:r>
              <a:rPr b="0" lang="ru-RU" sz="1800" spc="-1" strike="noStrike">
                <a:solidFill>
                  <a:srgbClr val="333333"/>
                </a:solidFill>
                <a:latin typeface="Consolas"/>
                <a:ea typeface="Consolas"/>
              </a:rPr>
              <a: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text-align</a:t>
            </a:r>
            <a:r>
              <a:rPr b="0" lang="ru-RU" sz="1800" spc="-1" strike="noStrike">
                <a:solidFill>
                  <a:srgbClr val="666666"/>
                </a:solidFill>
                <a:latin typeface="Consolas"/>
                <a:ea typeface="Consolas"/>
              </a:rPr>
              <a:t>:</a:t>
            </a: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center</a:t>
            </a:r>
            <a:r>
              <a:rPr b="0" lang="ru-RU" sz="1800" spc="-1" strike="noStrike">
                <a:solidFill>
                  <a:srgbClr val="333333"/>
                </a:solidFill>
                <a:latin typeface="Consolas"/>
                <a:ea typeface="Consolas"/>
              </a:rPr>
              <a:t>;</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font-size</a:t>
            </a:r>
            <a:r>
              <a:rPr b="0" lang="ru-RU" sz="1800" spc="-1" strike="noStrike">
                <a:solidFill>
                  <a:srgbClr val="666666"/>
                </a:solidFill>
                <a:latin typeface="Consolas"/>
                <a:ea typeface="Consolas"/>
              </a:rPr>
              <a:t>:18px</a:t>
            </a:r>
            <a:r>
              <a:rPr b="0" lang="ru-RU" sz="1800" spc="-1" strike="noStrike">
                <a:solidFill>
                  <a:srgbClr val="333333"/>
                </a:solidFill>
                <a:latin typeface="Consolas"/>
                <a:ea typeface="Consolas"/>
              </a:rPr>
              <a:t>; }</a:t>
            </a:r>
            <a:endParaRPr b="0" lang="ru-RU" sz="1800" spc="-1" strike="noStrike">
              <a:solidFill>
                <a:srgbClr val="000000"/>
              </a:solidFill>
              <a:latin typeface="Arial"/>
            </a:endParaRPr>
          </a:p>
          <a:p>
            <a:pPr>
              <a:lnSpc>
                <a:spcPct val="115000"/>
              </a:lnSpc>
            </a:pPr>
            <a:r>
              <a:rPr b="0" lang="ru-RU" sz="1800" spc="-1" strike="noStrike">
                <a:solidFill>
                  <a:srgbClr val="333333"/>
                </a:solidFill>
                <a:latin typeface="Consolas"/>
                <a:ea typeface="Consolas"/>
              </a:rPr>
              <a:t>	</a:t>
            </a:r>
            <a:r>
              <a:rPr b="1" lang="ru-RU" sz="1800" spc="-1" strike="noStrike">
                <a:solidFill>
                  <a:srgbClr val="008000"/>
                </a:solidFill>
                <a:latin typeface="Consolas"/>
                <a:ea typeface="Consolas"/>
              </a:rPr>
              <a:t>&lt;/style&gt;</a:t>
            </a:r>
            <a:endParaRPr b="0" lang="ru-RU" sz="1800" spc="-1" strike="noStrike">
              <a:solidFill>
                <a:srgbClr val="000000"/>
              </a:solidFill>
              <a:latin typeface="Arial"/>
            </a:endParaRPr>
          </a:p>
          <a:p>
            <a:pPr>
              <a:lnSpc>
                <a:spcPct val="110000"/>
              </a:lnSpc>
            </a:pPr>
            <a:r>
              <a:rPr b="1" lang="ru-RU" sz="1800" spc="-1" strike="noStrike">
                <a:solidFill>
                  <a:srgbClr val="008000"/>
                </a:solidFill>
                <a:latin typeface="Consolas"/>
                <a:ea typeface="Consolas"/>
              </a:rPr>
              <a:t>&lt;/head&gt;</a:t>
            </a:r>
            <a:endParaRPr b="0" lang="ru-RU" sz="1800" spc="-1" strike="noStrike">
              <a:solidFill>
                <a:srgbClr val="000000"/>
              </a:solidFill>
              <a:latin typeface="Arial"/>
            </a:endParaRPr>
          </a:p>
          <a:p>
            <a:pPr>
              <a:lnSpc>
                <a:spcPct val="115000"/>
              </a:lnSpc>
            </a:pPr>
            <a:endParaRPr b="0" lang="ru-RU" sz="1800" spc="-1" strike="noStrike">
              <a:solidFill>
                <a:srgbClr val="000000"/>
              </a:solidFill>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311760" y="2867760"/>
            <a:ext cx="8520120" cy="1122120"/>
          </a:xfrm>
          <a:prstGeom prst="rect">
            <a:avLst/>
          </a:prstGeom>
          <a:noFill/>
          <a:ln>
            <a:noFill/>
          </a:ln>
        </p:spPr>
        <p:txBody>
          <a:bodyPr tIns="91440" bIns="91440" anchor="ctr"/>
          <a:p>
            <a:pPr algn="ctr">
              <a:lnSpc>
                <a:spcPct val="100000"/>
              </a:lnSpc>
            </a:pPr>
            <a:r>
              <a:rPr b="0" lang="ru-RU" sz="3600" spc="-1" strike="noStrike">
                <a:solidFill>
                  <a:srgbClr val="000000"/>
                </a:solidFill>
                <a:latin typeface="Arial"/>
                <a:ea typeface="Arial"/>
              </a:rPr>
              <a:t>Работа с веб-сервером</a:t>
            </a:r>
            <a:endParaRPr b="0" lang="ru-RU" sz="3600" spc="-1" strike="noStrike">
              <a:solidFill>
                <a:srgbClr val="000000"/>
              </a:solidFill>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Какие веб-сервера используются?</a:t>
            </a:r>
            <a:endParaRPr b="0" lang="ru-RU" sz="2800" spc="-1" strike="noStrike">
              <a:solidFill>
                <a:srgbClr val="000000"/>
              </a:solidFill>
              <a:latin typeface="Arial"/>
            </a:endParaRPr>
          </a:p>
        </p:txBody>
      </p:sp>
      <p:sp>
        <p:nvSpPr>
          <p:cNvPr id="299"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300" name="Google Shape;317;p52" descr=""/>
          <p:cNvPicPr/>
          <p:nvPr/>
        </p:nvPicPr>
        <p:blipFill>
          <a:blip r:embed="rId1"/>
          <a:stretch/>
        </p:blipFill>
        <p:spPr>
          <a:xfrm>
            <a:off x="311760" y="1699200"/>
            <a:ext cx="8520120" cy="422964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Какие веб-сервера используются?</a:t>
            </a:r>
            <a:endParaRPr b="0" lang="ru-RU" sz="2800" spc="-1" strike="noStrike">
              <a:solidFill>
                <a:srgbClr val="000000"/>
              </a:solidFill>
              <a:latin typeface="Arial"/>
            </a:endParaRPr>
          </a:p>
        </p:txBody>
      </p:sp>
      <p:sp>
        <p:nvSpPr>
          <p:cNvPr id="302"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303" name="Google Shape;324;p53" descr=""/>
          <p:cNvPicPr/>
          <p:nvPr/>
        </p:nvPicPr>
        <p:blipFill>
          <a:blip r:embed="rId1"/>
          <a:stretch/>
        </p:blipFill>
        <p:spPr>
          <a:xfrm>
            <a:off x="311760" y="1536480"/>
            <a:ext cx="8262720" cy="4554720"/>
          </a:xfrm>
          <a:prstGeom prst="rect">
            <a:avLst/>
          </a:prstGeom>
          <a:ln>
            <a:noFill/>
          </a:ln>
        </p:spPr>
      </p:pic>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Какое по нужно для работы веб-приложений?</a:t>
            </a:r>
            <a:endParaRPr b="0" lang="ru-RU" sz="2800" spc="-1" strike="noStrike">
              <a:solidFill>
                <a:srgbClr val="000000"/>
              </a:solidFill>
              <a:latin typeface="Arial"/>
            </a:endParaRPr>
          </a:p>
        </p:txBody>
      </p:sp>
      <p:sp>
        <p:nvSpPr>
          <p:cNvPr id="206" name="TextShape 2"/>
          <p:cNvSpPr txBox="1"/>
          <p:nvPr/>
        </p:nvSpPr>
        <p:spPr>
          <a:xfrm>
            <a:off x="311760" y="1536480"/>
            <a:ext cx="8520120" cy="4554720"/>
          </a:xfrm>
          <a:prstGeom prst="rect">
            <a:avLst/>
          </a:prstGeom>
          <a:noFill/>
          <a:ln>
            <a:noFill/>
          </a:ln>
        </p:spPr>
        <p:txBody>
          <a:bodyPr tIns="91440" bIns="91440"/>
          <a:p>
            <a:pPr>
              <a:lnSpc>
                <a:spcPct val="115000"/>
              </a:lnSpc>
              <a:spcAft>
                <a:spcPts val="1599"/>
              </a:spcAft>
            </a:pPr>
            <a:r>
              <a:rPr b="0" lang="ru-RU" sz="1800" spc="-1" strike="noStrike">
                <a:solidFill>
                  <a:srgbClr val="595959"/>
                </a:solidFill>
                <a:latin typeface="Arial"/>
                <a:ea typeface="Arial"/>
              </a:rPr>
              <a:t>  </a:t>
            </a:r>
            <a:endParaRPr b="0" lang="ru-RU" sz="1800" spc="-1" strike="noStrike">
              <a:solidFill>
                <a:srgbClr val="000000"/>
              </a:solidFill>
              <a:latin typeface="Arial"/>
            </a:endParaRPr>
          </a:p>
        </p:txBody>
      </p:sp>
      <p:pic>
        <p:nvPicPr>
          <p:cNvPr id="207" name="Google Shape;88;p18" descr=""/>
          <p:cNvPicPr/>
          <p:nvPr/>
        </p:nvPicPr>
        <p:blipFill>
          <a:blip r:embed="rId1"/>
          <a:stretch/>
        </p:blipFill>
        <p:spPr>
          <a:xfrm>
            <a:off x="152280" y="1536480"/>
            <a:ext cx="4494960" cy="2105280"/>
          </a:xfrm>
          <a:prstGeom prst="rect">
            <a:avLst/>
          </a:prstGeom>
          <a:ln>
            <a:noFill/>
          </a:ln>
        </p:spPr>
      </p:pic>
      <p:pic>
        <p:nvPicPr>
          <p:cNvPr id="208" name="Google Shape;89;p18" descr=""/>
          <p:cNvPicPr/>
          <p:nvPr/>
        </p:nvPicPr>
        <p:blipFill>
          <a:blip r:embed="rId2"/>
          <a:stretch/>
        </p:blipFill>
        <p:spPr>
          <a:xfrm>
            <a:off x="4384440" y="1536480"/>
            <a:ext cx="4759200" cy="1486800"/>
          </a:xfrm>
          <a:prstGeom prst="rect">
            <a:avLst/>
          </a:prstGeom>
          <a:ln>
            <a:noFill/>
          </a:ln>
        </p:spPr>
      </p:pic>
      <p:pic>
        <p:nvPicPr>
          <p:cNvPr id="209" name="Google Shape;90;p18" descr=""/>
          <p:cNvPicPr/>
          <p:nvPr/>
        </p:nvPicPr>
        <p:blipFill>
          <a:blip r:embed="rId3"/>
          <a:stretch/>
        </p:blipFill>
        <p:spPr>
          <a:xfrm>
            <a:off x="311760" y="3372120"/>
            <a:ext cx="5943240" cy="2352240"/>
          </a:xfrm>
          <a:prstGeom prst="rect">
            <a:avLst/>
          </a:prstGeom>
          <a:ln>
            <a:noFill/>
          </a:ln>
        </p:spPr>
      </p:pic>
      <p:pic>
        <p:nvPicPr>
          <p:cNvPr id="210" name="Google Shape;91;p18" descr=""/>
          <p:cNvPicPr/>
          <p:nvPr/>
        </p:nvPicPr>
        <p:blipFill>
          <a:blip r:embed="rId4"/>
          <a:stretch/>
        </p:blipFill>
        <p:spPr>
          <a:xfrm>
            <a:off x="3200400" y="5324400"/>
            <a:ext cx="5943240" cy="15332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Какие веб-сервера используются?</a:t>
            </a:r>
            <a:endParaRPr b="0" lang="ru-RU" sz="2800" spc="-1" strike="noStrike">
              <a:solidFill>
                <a:srgbClr val="000000"/>
              </a:solidFill>
              <a:latin typeface="Arial"/>
            </a:endParaRPr>
          </a:p>
        </p:txBody>
      </p:sp>
      <p:sp>
        <p:nvSpPr>
          <p:cNvPr id="305"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306" name="Google Shape;331;p54" descr=""/>
          <p:cNvPicPr/>
          <p:nvPr/>
        </p:nvPicPr>
        <p:blipFill>
          <a:blip r:embed="rId1"/>
          <a:stretch/>
        </p:blipFill>
        <p:spPr>
          <a:xfrm>
            <a:off x="1407240" y="1536480"/>
            <a:ext cx="6329160" cy="455472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311760" y="593280"/>
            <a:ext cx="8520120" cy="763200"/>
          </a:xfrm>
          <a:prstGeom prst="rect">
            <a:avLst/>
          </a:prstGeom>
          <a:noFill/>
          <a:ln>
            <a:noFill/>
          </a:ln>
        </p:spPr>
        <p:txBody>
          <a:bodyPr anchor="ctr"/>
          <a:p>
            <a:pPr>
              <a:lnSpc>
                <a:spcPct val="100000"/>
              </a:lnSpc>
            </a:pPr>
            <a:r>
              <a:rPr b="0" lang="ru-RU" sz="2800" spc="-1" strike="noStrike">
                <a:solidFill>
                  <a:srgbClr val="000000"/>
                </a:solidFill>
                <a:latin typeface="Arial"/>
                <a:ea typeface="Arial"/>
              </a:rPr>
              <a:t>Что умеет apache</a:t>
            </a:r>
            <a:endParaRPr b="0" lang="ru-RU" sz="2800" spc="-1" strike="noStrike">
              <a:solidFill>
                <a:srgbClr val="000000"/>
              </a:solidFill>
              <a:latin typeface="Arial"/>
            </a:endParaRPr>
          </a:p>
        </p:txBody>
      </p:sp>
      <p:sp>
        <p:nvSpPr>
          <p:cNvPr id="308" name="TextShape 2"/>
          <p:cNvSpPr txBox="1"/>
          <p:nvPr/>
        </p:nvSpPr>
        <p:spPr>
          <a:xfrm>
            <a:off x="311760" y="1536480"/>
            <a:ext cx="8520120" cy="4554720"/>
          </a:xfrm>
          <a:prstGeom prst="rect">
            <a:avLst/>
          </a:prstGeom>
          <a:noFill/>
          <a:ln>
            <a:noFill/>
          </a:ln>
        </p:spPr>
        <p:txBody>
          <a:bodyPr/>
          <a:p>
            <a:pPr marL="171360" indent="-171000">
              <a:lnSpc>
                <a:spcPct val="115000"/>
              </a:lnSpc>
              <a:buClr>
                <a:srgbClr val="595959"/>
              </a:buClr>
              <a:buFont typeface="Arial"/>
              <a:buChar char="•"/>
            </a:pPr>
            <a:r>
              <a:rPr b="0" lang="ru-RU" sz="1800" spc="-1" strike="noStrike">
                <a:solidFill>
                  <a:srgbClr val="595959"/>
                </a:solidFill>
                <a:latin typeface="Arial"/>
                <a:ea typeface="Arial"/>
              </a:rPr>
              <a:t>Раздавать статические ресурсы</a:t>
            </a:r>
            <a:endParaRPr b="0" lang="ru-RU" sz="1800" spc="-1" strike="noStrike">
              <a:solidFill>
                <a:srgbClr val="000000"/>
              </a:solidFill>
              <a:latin typeface="Arial"/>
            </a:endParaRPr>
          </a:p>
          <a:p>
            <a:pPr lvl="1" marL="514440" indent="-145800">
              <a:lnSpc>
                <a:spcPct val="115000"/>
              </a:lnSpc>
              <a:buClr>
                <a:srgbClr val="595959"/>
              </a:buClr>
              <a:buFont typeface="Arial"/>
              <a:buChar char="•"/>
            </a:pPr>
            <a:r>
              <a:rPr b="0" lang="ru-RU" sz="1400" spc="-1" strike="noStrike">
                <a:solidFill>
                  <a:srgbClr val="595959"/>
                </a:solidFill>
                <a:latin typeface="Arial"/>
                <a:ea typeface="Arial"/>
              </a:rPr>
              <a:t>Uri = имя файла относительно DocumentRoot</a:t>
            </a:r>
            <a:endParaRPr b="0" lang="ru-RU" sz="1400" spc="-1" strike="noStrike">
              <a:solidFill>
                <a:srgbClr val="000000"/>
              </a:solidFill>
              <a:latin typeface="Arial"/>
            </a:endParaRPr>
          </a:p>
          <a:p>
            <a:pPr marL="171360" indent="-171000">
              <a:lnSpc>
                <a:spcPct val="115000"/>
              </a:lnSpc>
              <a:buClr>
                <a:srgbClr val="595959"/>
              </a:buClr>
              <a:buFont typeface="Arial"/>
              <a:buChar char="•"/>
            </a:pPr>
            <a:r>
              <a:rPr b="0" lang="ru-RU" sz="1800" spc="-1" strike="noStrike">
                <a:solidFill>
                  <a:srgbClr val="595959"/>
                </a:solidFill>
                <a:latin typeface="Arial"/>
                <a:ea typeface="Arial"/>
              </a:rPr>
              <a:t>Раздавать динамические ресурсы</a:t>
            </a:r>
            <a:endParaRPr b="0" lang="ru-RU" sz="1800" spc="-1" strike="noStrike">
              <a:solidFill>
                <a:srgbClr val="000000"/>
              </a:solidFill>
              <a:latin typeface="Arial"/>
            </a:endParaRPr>
          </a:p>
          <a:p>
            <a:pPr lvl="1" marL="514440" indent="-145800">
              <a:lnSpc>
                <a:spcPct val="115000"/>
              </a:lnSpc>
              <a:buClr>
                <a:srgbClr val="595959"/>
              </a:buClr>
              <a:buFont typeface="Arial"/>
              <a:buChar char="•"/>
            </a:pPr>
            <a:r>
              <a:rPr b="0" lang="ru-RU" sz="1400" spc="-1" strike="noStrike">
                <a:solidFill>
                  <a:srgbClr val="595959"/>
                </a:solidFill>
                <a:latin typeface="Arial"/>
                <a:ea typeface="Arial"/>
              </a:rPr>
              <a:t>CGI – Common Gateway Interface</a:t>
            </a:r>
            <a:endParaRPr b="0" lang="ru-RU" sz="1400" spc="-1" strike="noStrike">
              <a:solidFill>
                <a:srgbClr val="000000"/>
              </a:solidFill>
              <a:latin typeface="Arial"/>
            </a:endParaRPr>
          </a:p>
          <a:p>
            <a:pPr lvl="2" marL="857160" indent="-145800">
              <a:lnSpc>
                <a:spcPct val="115000"/>
              </a:lnSpc>
              <a:buClr>
                <a:srgbClr val="595959"/>
              </a:buClr>
              <a:buFont typeface="Arial"/>
              <a:buChar char="•"/>
            </a:pPr>
            <a:r>
              <a:rPr b="0" lang="ru-RU" sz="1400" spc="-1" strike="noStrike">
                <a:solidFill>
                  <a:srgbClr val="595959"/>
                </a:solidFill>
                <a:latin typeface="Arial"/>
                <a:ea typeface="Arial"/>
              </a:rPr>
              <a:t>Запуск на сервере практически произвольной программы с параметрами</a:t>
            </a:r>
            <a:endParaRPr b="0" lang="ru-RU" sz="1400" spc="-1" strike="noStrike">
              <a:solidFill>
                <a:srgbClr val="000000"/>
              </a:solidFill>
              <a:latin typeface="Arial"/>
            </a:endParaRPr>
          </a:p>
          <a:p>
            <a:pPr lvl="1" marL="514440" indent="-145800">
              <a:lnSpc>
                <a:spcPct val="115000"/>
              </a:lnSpc>
              <a:buClr>
                <a:srgbClr val="595959"/>
              </a:buClr>
              <a:buFont typeface="Arial"/>
              <a:buChar char="•"/>
            </a:pPr>
            <a:r>
              <a:rPr b="0" lang="ru-RU" sz="1400" spc="-1" strike="noStrike">
                <a:solidFill>
                  <a:srgbClr val="595959"/>
                </a:solidFill>
                <a:latin typeface="Arial"/>
                <a:ea typeface="Arial"/>
              </a:rPr>
              <a:t>Модули – расширения apache в виде специальных .so файлов</a:t>
            </a:r>
            <a:endParaRPr b="0" lang="ru-RU" sz="1400" spc="-1" strike="noStrike">
              <a:solidFill>
                <a:srgbClr val="000000"/>
              </a:solidFill>
              <a:latin typeface="Arial"/>
            </a:endParaRPr>
          </a:p>
          <a:p>
            <a:pPr lvl="2" marL="857160" indent="-145800">
              <a:lnSpc>
                <a:spcPct val="115000"/>
              </a:lnSpc>
              <a:buClr>
                <a:srgbClr val="595959"/>
              </a:buClr>
              <a:buFont typeface="Arial"/>
              <a:buChar char="•"/>
            </a:pPr>
            <a:r>
              <a:rPr b="0" lang="ru-RU" sz="1400" spc="-1" strike="noStrike">
                <a:solidFill>
                  <a:srgbClr val="595959"/>
                </a:solidFill>
                <a:latin typeface="Arial"/>
                <a:ea typeface="Arial"/>
              </a:rPr>
              <a:t>Например, интерпретаторы php, perl</a:t>
            </a:r>
            <a:endParaRPr b="0" lang="ru-RU" sz="1400" spc="-1" strike="noStrike">
              <a:solidFill>
                <a:srgbClr val="000000"/>
              </a:solidFill>
              <a:latin typeface="Arial"/>
            </a:endParaRPr>
          </a:p>
          <a:p>
            <a:pPr lvl="1" marL="514440" indent="-145800">
              <a:lnSpc>
                <a:spcPct val="115000"/>
              </a:lnSpc>
              <a:buClr>
                <a:srgbClr val="595959"/>
              </a:buClr>
              <a:buFont typeface="Arial"/>
              <a:buChar char="•"/>
            </a:pPr>
            <a:r>
              <a:rPr b="0" lang="ru-RU" sz="1400" spc="-1" strike="noStrike">
                <a:solidFill>
                  <a:srgbClr val="595959"/>
                </a:solidFill>
                <a:latin typeface="Arial"/>
                <a:ea typeface="Arial"/>
              </a:rPr>
              <a:t>FastCGI – протокол для общения со специальным сервером для запуска скриптов</a:t>
            </a:r>
            <a:endParaRPr b="0" lang="ru-RU" sz="1400" spc="-1" strike="noStrike">
              <a:solidFill>
                <a:srgbClr val="000000"/>
              </a:solidFill>
              <a:latin typeface="Arial"/>
            </a:endParaRPr>
          </a:p>
          <a:p>
            <a:pPr lvl="2" marL="857160" indent="-145800">
              <a:lnSpc>
                <a:spcPct val="115000"/>
              </a:lnSpc>
              <a:buClr>
                <a:srgbClr val="595959"/>
              </a:buClr>
              <a:buFont typeface="Arial"/>
              <a:buChar char="•"/>
            </a:pPr>
            <a:r>
              <a:rPr b="0" lang="ru-RU" sz="1400" spc="-1" strike="noStrike">
                <a:solidFill>
                  <a:srgbClr val="595959"/>
                </a:solidFill>
                <a:latin typeface="Arial"/>
                <a:ea typeface="Arial"/>
              </a:rPr>
              <a:t>fastcgiwrapper – довольно тупая запускалка</a:t>
            </a:r>
            <a:endParaRPr b="0" lang="ru-RU" sz="1400" spc="-1" strike="noStrike">
              <a:solidFill>
                <a:srgbClr val="000000"/>
              </a:solidFill>
              <a:latin typeface="Arial"/>
            </a:endParaRPr>
          </a:p>
          <a:p>
            <a:pPr lvl="2" marL="857160" indent="-145800">
              <a:lnSpc>
                <a:spcPct val="115000"/>
              </a:lnSpc>
              <a:buClr>
                <a:srgbClr val="595959"/>
              </a:buClr>
              <a:buFont typeface="Arial"/>
              <a:buChar char="•"/>
            </a:pPr>
            <a:r>
              <a:rPr b="0" lang="ru-RU" sz="1400" spc="-1" strike="noStrike">
                <a:solidFill>
                  <a:srgbClr val="595959"/>
                </a:solidFill>
                <a:latin typeface="Arial"/>
                <a:ea typeface="Arial"/>
              </a:rPr>
              <a:t>PHP FHM – довольно умная запускалка для скриптов PHP</a:t>
            </a:r>
            <a:endParaRPr b="0" lang="ru-RU" sz="1400" spc="-1" strike="noStrike">
              <a:solidFill>
                <a:srgbClr val="000000"/>
              </a:solidFill>
              <a:latin typeface="Arial"/>
            </a:endParaRPr>
          </a:p>
          <a:p>
            <a:pPr marL="171360" indent="-171000">
              <a:lnSpc>
                <a:spcPct val="115000"/>
              </a:lnSpc>
              <a:buClr>
                <a:srgbClr val="595959"/>
              </a:buClr>
              <a:buFont typeface="Arial"/>
              <a:buChar char="•"/>
            </a:pPr>
            <a:r>
              <a:rPr b="0" lang="ru-RU" sz="1800" spc="-1" strike="noStrike">
                <a:solidFill>
                  <a:srgbClr val="595959"/>
                </a:solidFill>
                <a:latin typeface="Arial"/>
                <a:ea typeface="Arial"/>
              </a:rPr>
              <a:t>Делать всякие фокусы</a:t>
            </a:r>
            <a:endParaRPr b="0" lang="ru-RU" sz="1800" spc="-1" strike="noStrike">
              <a:solidFill>
                <a:srgbClr val="000000"/>
              </a:solidFill>
              <a:latin typeface="Arial"/>
            </a:endParaRPr>
          </a:p>
          <a:p>
            <a:pPr lvl="1" marL="514440" indent="-145800">
              <a:lnSpc>
                <a:spcPct val="115000"/>
              </a:lnSpc>
              <a:buClr>
                <a:srgbClr val="595959"/>
              </a:buClr>
              <a:buFont typeface="Arial"/>
              <a:buChar char="•"/>
            </a:pPr>
            <a:r>
              <a:rPr b="0" lang="ru-RU" sz="1400" spc="-1" strike="noStrike">
                <a:solidFill>
                  <a:srgbClr val="595959"/>
                </a:solidFill>
                <a:latin typeface="Arial"/>
                <a:ea typeface="Arial"/>
              </a:rPr>
              <a:t>Виртуальные директории</a:t>
            </a:r>
            <a:endParaRPr b="0" lang="ru-RU" sz="1400" spc="-1" strike="noStrike">
              <a:solidFill>
                <a:srgbClr val="000000"/>
              </a:solidFill>
              <a:latin typeface="Arial"/>
            </a:endParaRPr>
          </a:p>
          <a:p>
            <a:pPr lvl="1" marL="514440" indent="-145800">
              <a:lnSpc>
                <a:spcPct val="115000"/>
              </a:lnSpc>
              <a:buClr>
                <a:srgbClr val="595959"/>
              </a:buClr>
              <a:buFont typeface="Arial"/>
              <a:buChar char="•"/>
            </a:pPr>
            <a:r>
              <a:rPr b="0" lang="ru-RU" sz="1400" spc="-1" strike="noStrike">
                <a:solidFill>
                  <a:srgbClr val="595959"/>
                </a:solidFill>
                <a:latin typeface="Arial"/>
                <a:ea typeface="Arial"/>
              </a:rPr>
              <a:t>Виртуальные хосты</a:t>
            </a:r>
            <a:endParaRPr b="0" lang="ru-RU" sz="1400" spc="-1" strike="noStrike">
              <a:solidFill>
                <a:srgbClr val="000000"/>
              </a:solidFill>
              <a:latin typeface="Arial"/>
            </a:endParaRPr>
          </a:p>
          <a:p>
            <a:pPr lvl="1" marL="514440" indent="-145800">
              <a:lnSpc>
                <a:spcPct val="115000"/>
              </a:lnSpc>
              <a:buClr>
                <a:srgbClr val="595959"/>
              </a:buClr>
              <a:buFont typeface="Arial"/>
              <a:buChar char="•"/>
            </a:pPr>
            <a:r>
              <a:rPr b="0" lang="ru-RU" sz="1400" spc="-1" strike="noStrike">
                <a:solidFill>
                  <a:srgbClr val="595959"/>
                </a:solidFill>
                <a:latin typeface="Arial"/>
                <a:ea typeface="Arial"/>
              </a:rPr>
              <a:t>Mod_rewrite</a:t>
            </a:r>
            <a:endParaRPr b="0" lang="ru-RU" sz="1400" spc="-1" strike="noStrike">
              <a:solidFill>
                <a:srgbClr val="000000"/>
              </a:solidFill>
              <a:latin typeface="Arial"/>
            </a:endParaRPr>
          </a:p>
          <a:p>
            <a:pPr lvl="1" marL="514440" indent="-145800">
              <a:lnSpc>
                <a:spcPct val="115000"/>
              </a:lnSpc>
              <a:buClr>
                <a:srgbClr val="595959"/>
              </a:buClr>
              <a:buFont typeface="Arial"/>
              <a:buChar char="•"/>
            </a:pPr>
            <a:r>
              <a:rPr b="0" lang="ru-RU" sz="1400" spc="-1" strike="noStrike">
                <a:solidFill>
                  <a:srgbClr val="595959"/>
                </a:solidFill>
                <a:latin typeface="Arial"/>
                <a:ea typeface="Arial"/>
              </a:rPr>
              <a:t>Proxy redirect</a:t>
            </a:r>
            <a:endParaRPr b="0" lang="ru-RU" sz="1400" spc="-1" strike="noStrike">
              <a:solidFill>
                <a:srgbClr val="000000"/>
              </a:solidFill>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Что такое веб-сервер с точки зрения операционной системы?</a:t>
            </a:r>
            <a:endParaRPr b="0" lang="ru-RU" sz="2800" spc="-1" strike="noStrike">
              <a:solidFill>
                <a:srgbClr val="000000"/>
              </a:solidFill>
              <a:latin typeface="Arial"/>
            </a:endParaRPr>
          </a:p>
        </p:txBody>
      </p:sp>
      <p:sp>
        <p:nvSpPr>
          <p:cNvPr id="310" name="TextShape 2"/>
          <p:cNvSpPr txBox="1"/>
          <p:nvPr/>
        </p:nvSpPr>
        <p:spPr>
          <a:xfrm>
            <a:off x="311760" y="1550880"/>
            <a:ext cx="8520120" cy="4554720"/>
          </a:xfrm>
          <a:prstGeom prst="rect">
            <a:avLst/>
          </a:prstGeom>
          <a:noFill/>
          <a:ln>
            <a:noFill/>
          </a:ln>
        </p:spPr>
        <p:txBody>
          <a:bodyPr tIns="91440" bIns="91440"/>
          <a:p>
            <a:pPr algn="just">
              <a:lnSpc>
                <a:spcPct val="100000"/>
              </a:lnSpc>
            </a:pPr>
            <a:endParaRPr b="0" lang="ru-RU" sz="14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http://www.example.com/path/file.html</a:t>
            </a:r>
            <a:endParaRPr b="0" lang="ru-RU" sz="1800" spc="-1" strike="noStrike">
              <a:solidFill>
                <a:srgbClr val="000000"/>
              </a:solidFill>
              <a:latin typeface="Arial"/>
            </a:endParaRPr>
          </a:p>
          <a:p>
            <a:pPr algn="just">
              <a:lnSpc>
                <a:spcPct val="100000"/>
              </a:lnSpc>
            </a:pP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GET /path/file.html HTTP/1.1</a:t>
            </a: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Host: www.example.com</a:t>
            </a:r>
            <a:endParaRPr b="0" lang="ru-RU" sz="1800" spc="-1" strike="noStrike">
              <a:solidFill>
                <a:srgbClr val="000000"/>
              </a:solidFill>
              <a:latin typeface="Arial"/>
            </a:endParaRPr>
          </a:p>
          <a:p>
            <a:pPr algn="just">
              <a:lnSpc>
                <a:spcPct val="100000"/>
              </a:lnSpc>
            </a:pPr>
            <a:endParaRPr b="0" lang="ru-RU" sz="1800" spc="-1" strike="noStrike">
              <a:solidFill>
                <a:srgbClr val="000000"/>
              </a:solidFill>
              <a:latin typeface="Arial"/>
            </a:endParaRPr>
          </a:p>
          <a:p>
            <a:pPr algn="just">
              <a:lnSpc>
                <a:spcPct val="100000"/>
              </a:lnSpc>
            </a:pPr>
            <a:r>
              <a:rPr b="0" lang="ru-RU" sz="1800" spc="-1" strike="noStrike">
                <a:solidFill>
                  <a:srgbClr val="666666"/>
                </a:solidFill>
                <a:latin typeface="Roboto Mono Medium"/>
                <a:ea typeface="Roboto Mono Medium"/>
              </a:rPr>
              <a:t>/home/www/path/file.html</a:t>
            </a:r>
            <a:endParaRPr b="0" lang="ru-RU" sz="1800" spc="-1" strike="noStrike">
              <a:solidFill>
                <a:srgbClr val="000000"/>
              </a:solidFill>
              <a:latin typeface="Arial"/>
            </a:endParaRPr>
          </a:p>
        </p:txBody>
      </p:sp>
      <p:pic>
        <p:nvPicPr>
          <p:cNvPr id="311" name="Google Shape;344;p56" descr=""/>
          <p:cNvPicPr/>
          <p:nvPr/>
        </p:nvPicPr>
        <p:blipFill>
          <a:blip r:embed="rId1"/>
          <a:stretch/>
        </p:blipFill>
        <p:spPr>
          <a:xfrm>
            <a:off x="0" y="3728160"/>
            <a:ext cx="9143640" cy="312948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628560" y="365040"/>
            <a:ext cx="7886520" cy="1325520"/>
          </a:xfrm>
          <a:prstGeom prst="rect">
            <a:avLst/>
          </a:prstGeom>
          <a:noFill/>
          <a:ln>
            <a:noFill/>
          </a:ln>
        </p:spPr>
        <p:txBody>
          <a:bodyPr anchor="ctr"/>
          <a:p>
            <a:pPr>
              <a:lnSpc>
                <a:spcPct val="90000"/>
              </a:lnSpc>
            </a:pPr>
            <a:r>
              <a:rPr b="0" lang="ru-RU" sz="3300" spc="-1" strike="noStrike">
                <a:solidFill>
                  <a:srgbClr val="000000"/>
                </a:solidFill>
                <a:latin typeface="Calibri"/>
                <a:ea typeface="Calibri"/>
              </a:rPr>
              <a:t>Установка Apache2</a:t>
            </a:r>
            <a:endParaRPr b="0" lang="ru-RU" sz="3300" spc="-1" strike="noStrike">
              <a:solidFill>
                <a:srgbClr val="000000"/>
              </a:solidFill>
              <a:latin typeface="Arial"/>
            </a:endParaRPr>
          </a:p>
        </p:txBody>
      </p:sp>
      <p:sp>
        <p:nvSpPr>
          <p:cNvPr id="313" name="TextShape 2"/>
          <p:cNvSpPr txBox="1"/>
          <p:nvPr/>
        </p:nvSpPr>
        <p:spPr>
          <a:xfrm>
            <a:off x="628560" y="1825560"/>
            <a:ext cx="7886520" cy="4350960"/>
          </a:xfrm>
          <a:prstGeom prst="rect">
            <a:avLst/>
          </a:prstGeom>
          <a:noFill/>
          <a:ln>
            <a:noFill/>
          </a:ln>
        </p:spPr>
        <p:txBody>
          <a:bodyPr/>
          <a:p>
            <a:pPr marL="171360" indent="-171000">
              <a:lnSpc>
                <a:spcPct val="90000"/>
              </a:lnSpc>
              <a:buClr>
                <a:srgbClr val="000000"/>
              </a:buClr>
              <a:buFont typeface="Arial"/>
              <a:buChar char="•"/>
            </a:pPr>
            <a:r>
              <a:rPr b="0" lang="ru-RU" sz="2100" spc="-1" strike="noStrike">
                <a:solidFill>
                  <a:srgbClr val="000000"/>
                </a:solidFill>
                <a:latin typeface="Calibri"/>
                <a:ea typeface="Calibri"/>
              </a:rPr>
              <a:t>Для установки Apache выполните в терминале:</a:t>
            </a:r>
            <a:endParaRPr b="0" lang="ru-RU" sz="2100" spc="-1" strike="noStrike">
              <a:solidFill>
                <a:srgbClr val="000000"/>
              </a:solidFill>
              <a:latin typeface="Arial"/>
            </a:endParaRPr>
          </a:p>
          <a:p>
            <a:pPr marL="171360" indent="-171000">
              <a:lnSpc>
                <a:spcPct val="90000"/>
              </a:lnSpc>
              <a:spcBef>
                <a:spcPts val="700"/>
              </a:spcBef>
              <a:buClr>
                <a:srgbClr val="000000"/>
              </a:buClr>
              <a:buFont typeface="Arial"/>
              <a:buChar char="•"/>
            </a:pPr>
            <a:r>
              <a:rPr b="0" lang="ru-RU" sz="2100" spc="-1" strike="noStrike">
                <a:solidFill>
                  <a:srgbClr val="000000"/>
                </a:solidFill>
                <a:latin typeface="Calibri"/>
                <a:ea typeface="Calibri"/>
              </a:rPr>
              <a:t>sudo apt install apache2</a:t>
            </a:r>
            <a:endParaRPr b="0" lang="ru-RU" sz="2100" spc="-1" strike="noStrike">
              <a:solidFill>
                <a:srgbClr val="000000"/>
              </a:solidFill>
              <a:latin typeface="Arial"/>
            </a:endParaRPr>
          </a:p>
          <a:p>
            <a:pPr marL="171360" indent="-37800">
              <a:lnSpc>
                <a:spcPct val="90000"/>
              </a:lnSpc>
              <a:spcBef>
                <a:spcPts val="700"/>
              </a:spcBef>
            </a:pPr>
            <a:endParaRPr b="0" lang="ru-RU" sz="2100" spc="-1" strike="noStrike">
              <a:solidFill>
                <a:srgbClr val="000000"/>
              </a:solidFill>
              <a:latin typeface="Arial"/>
            </a:endParaRPr>
          </a:p>
          <a:p>
            <a:pPr marL="171360" indent="-37800">
              <a:lnSpc>
                <a:spcPct val="90000"/>
              </a:lnSpc>
              <a:spcBef>
                <a:spcPts val="700"/>
              </a:spcBef>
            </a:pPr>
            <a:endParaRPr b="0" lang="ru-RU" sz="2100" spc="-1" strike="noStrike">
              <a:solidFill>
                <a:srgbClr val="000000"/>
              </a:solidFill>
              <a:latin typeface="Arial"/>
            </a:endParaRPr>
          </a:p>
          <a:p>
            <a:pPr marL="171360" indent="-171000">
              <a:lnSpc>
                <a:spcPct val="90000"/>
              </a:lnSpc>
              <a:spcBef>
                <a:spcPts val="700"/>
              </a:spcBef>
              <a:buClr>
                <a:srgbClr val="000000"/>
              </a:buClr>
              <a:buFont typeface="Arial"/>
              <a:buChar char="•"/>
            </a:pPr>
            <a:r>
              <a:rPr b="0" lang="ru-RU" sz="2100" spc="-1" strike="noStrike">
                <a:solidFill>
                  <a:srgbClr val="000000"/>
                </a:solidFill>
                <a:latin typeface="Calibri"/>
                <a:ea typeface="Calibri"/>
              </a:rPr>
              <a:t>Для применения изменений в настройках необходимо перезапустить демон Apache:</a:t>
            </a:r>
            <a:endParaRPr b="0" lang="ru-RU" sz="2100" spc="-1" strike="noStrike">
              <a:solidFill>
                <a:srgbClr val="000000"/>
              </a:solidFill>
              <a:latin typeface="Arial"/>
            </a:endParaRPr>
          </a:p>
          <a:p>
            <a:pPr marL="171360" indent="-171000">
              <a:lnSpc>
                <a:spcPct val="90000"/>
              </a:lnSpc>
              <a:spcBef>
                <a:spcPts val="700"/>
              </a:spcBef>
              <a:buClr>
                <a:srgbClr val="000000"/>
              </a:buClr>
              <a:buFont typeface="Arial"/>
              <a:buChar char="•"/>
            </a:pPr>
            <a:r>
              <a:rPr b="0" lang="ru-RU" sz="2100" spc="-1" strike="noStrike">
                <a:solidFill>
                  <a:srgbClr val="000000"/>
                </a:solidFill>
                <a:latin typeface="Calibri"/>
                <a:ea typeface="Calibri"/>
              </a:rPr>
              <a:t>sudo systemctl apache2 restart</a:t>
            </a:r>
            <a:endParaRPr b="0" lang="ru-RU" sz="2100" spc="-1" strike="noStrike">
              <a:solidFill>
                <a:srgbClr val="000000"/>
              </a:solidFill>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311760" y="593280"/>
            <a:ext cx="8520120" cy="763200"/>
          </a:xfrm>
          <a:prstGeom prst="rect">
            <a:avLst/>
          </a:prstGeom>
          <a:noFill/>
          <a:ln>
            <a:noFill/>
          </a:ln>
        </p:spPr>
        <p:txBody>
          <a:bodyPr lIns="0" rIns="0" tIns="0" bIns="0" anchor="ctr"/>
          <a:p>
            <a:pPr>
              <a:lnSpc>
                <a:spcPct val="100000"/>
              </a:lnSpc>
            </a:pPr>
            <a:r>
              <a:rPr b="0" lang="ru-RU" sz="2800" spc="-1" strike="noStrike">
                <a:solidFill>
                  <a:srgbClr val="000000"/>
                </a:solidFill>
                <a:latin typeface="Arial"/>
                <a:ea typeface="Arial"/>
              </a:rPr>
              <a:t>Используемые файлы и папки</a:t>
            </a:r>
            <a:endParaRPr b="0" lang="ru-RU" sz="2800" spc="-1" strike="noStrike">
              <a:solidFill>
                <a:srgbClr val="000000"/>
              </a:solidFill>
              <a:latin typeface="Arial"/>
            </a:endParaRPr>
          </a:p>
        </p:txBody>
      </p:sp>
      <p:sp>
        <p:nvSpPr>
          <p:cNvPr id="315" name="TextShape 2"/>
          <p:cNvSpPr txBox="1"/>
          <p:nvPr/>
        </p:nvSpPr>
        <p:spPr>
          <a:xfrm>
            <a:off x="311760" y="1536480"/>
            <a:ext cx="8520120" cy="4554720"/>
          </a:xfrm>
          <a:prstGeom prst="rect">
            <a:avLst/>
          </a:prstGeom>
          <a:noFill/>
          <a:ln>
            <a:noFill/>
          </a:ln>
        </p:spPr>
        <p:txBody>
          <a:bodyPr/>
          <a:p>
            <a:pPr marL="392040" indent="-293400">
              <a:lnSpc>
                <a:spcPct val="80000"/>
              </a:lnSpc>
            </a:pPr>
            <a:endParaRPr b="0" lang="ru-RU" sz="1400" spc="-1" strike="noStrike">
              <a:solidFill>
                <a:srgbClr val="000000"/>
              </a:solidFill>
              <a:latin typeface="Arial"/>
            </a:endParaRPr>
          </a:p>
          <a:p>
            <a:pPr marL="171360" indent="-25200">
              <a:lnSpc>
                <a:spcPct val="90000"/>
              </a:lnSpc>
              <a:spcBef>
                <a:spcPts val="751"/>
              </a:spcBef>
              <a:spcAft>
                <a:spcPts val="1599"/>
              </a:spcAft>
            </a:pPr>
            <a:endParaRPr b="0" lang="ru-RU" sz="1400" spc="-1" strike="noStrike">
              <a:solidFill>
                <a:srgbClr val="000000"/>
              </a:solidFill>
              <a:latin typeface="Arial"/>
            </a:endParaRPr>
          </a:p>
        </p:txBody>
      </p:sp>
      <p:sp>
        <p:nvSpPr>
          <p:cNvPr id="316" name="CustomShape 3"/>
          <p:cNvSpPr/>
          <p:nvPr/>
        </p:nvSpPr>
        <p:spPr>
          <a:xfrm>
            <a:off x="0" y="4989600"/>
            <a:ext cx="106200" cy="1868040"/>
          </a:xfrm>
          <a:prstGeom prst="roundRect">
            <a:avLst>
              <a:gd name="adj" fmla="val 291"/>
            </a:avLst>
          </a:prstGeom>
          <a:solidFill>
            <a:srgbClr val="214263"/>
          </a:solidFill>
          <a:ln w="9360">
            <a:solidFill>
              <a:srgbClr val="000000"/>
            </a:solidFill>
            <a:miter/>
          </a:ln>
        </p:spPr>
        <p:style>
          <a:lnRef idx="0"/>
          <a:fillRef idx="0"/>
          <a:effectRef idx="0"/>
          <a:fontRef idx="minor"/>
        </p:style>
      </p:sp>
      <p:sp>
        <p:nvSpPr>
          <p:cNvPr id="317" name="TextShape 4"/>
          <p:cNvSpPr txBox="1"/>
          <p:nvPr/>
        </p:nvSpPr>
        <p:spPr>
          <a:xfrm>
            <a:off x="457200" y="1906560"/>
            <a:ext cx="8019720" cy="4319280"/>
          </a:xfrm>
          <a:prstGeom prst="rect">
            <a:avLst/>
          </a:prstGeom>
          <a:noFill/>
          <a:ln>
            <a:noFill/>
          </a:ln>
        </p:spPr>
        <p:txBody>
          <a:bodyPr/>
          <a:p>
            <a:pPr marL="457200" indent="-342720">
              <a:lnSpc>
                <a:spcPct val="115000"/>
              </a:lnSpc>
              <a:buClr>
                <a:srgbClr val="595959"/>
              </a:buClr>
              <a:buFont typeface="Arial"/>
              <a:buChar char="•"/>
            </a:pPr>
            <a:r>
              <a:rPr b="0" lang="ru-RU" sz="1800" spc="-1" strike="noStrike">
                <a:solidFill>
                  <a:srgbClr val="595959"/>
                </a:solidFill>
                <a:latin typeface="Arial"/>
                <a:ea typeface="Arial"/>
              </a:rPr>
              <a:t>Главный конфигурационный файл: </a:t>
            </a:r>
            <a:endParaRPr b="0" lang="ru-RU" sz="1800" spc="-1" strike="noStrike">
              <a:solidFill>
                <a:srgbClr val="000000"/>
              </a:solidFill>
              <a:latin typeface="Arial"/>
            </a:endParaRPr>
          </a:p>
          <a:p>
            <a:pPr lvl="1" marL="914400" indent="-317160">
              <a:lnSpc>
                <a:spcPct val="115000"/>
              </a:lnSpc>
              <a:spcBef>
                <a:spcPts val="1599"/>
              </a:spcBef>
              <a:buClr>
                <a:srgbClr val="595959"/>
              </a:buClr>
              <a:buFont typeface="Arial"/>
              <a:buChar char="○"/>
            </a:pPr>
            <a:r>
              <a:rPr b="0" lang="ru-RU" sz="1400" spc="-1" strike="noStrike">
                <a:solidFill>
                  <a:srgbClr val="595959"/>
                </a:solidFill>
                <a:latin typeface="Arial"/>
                <a:ea typeface="Arial"/>
              </a:rPr>
              <a:t>/etc/httpd/conf/httpd.conf</a:t>
            </a:r>
            <a:endParaRPr b="0" lang="ru-RU" sz="1400" spc="-1" strike="noStrike">
              <a:solidFill>
                <a:srgbClr val="000000"/>
              </a:solidFill>
              <a:latin typeface="Arial"/>
            </a:endParaRPr>
          </a:p>
          <a:p>
            <a:pPr lvl="1" marL="914400" indent="-317160">
              <a:lnSpc>
                <a:spcPct val="115000"/>
              </a:lnSpc>
              <a:spcBef>
                <a:spcPts val="1599"/>
              </a:spcBef>
              <a:buClr>
                <a:srgbClr val="595959"/>
              </a:buClr>
              <a:buFont typeface="Arial"/>
              <a:buChar char="○"/>
            </a:pPr>
            <a:r>
              <a:rPr b="0" lang="ru-RU" sz="1400" spc="-1" strike="noStrike">
                <a:solidFill>
                  <a:srgbClr val="595959"/>
                </a:solidFill>
                <a:latin typeface="Arial"/>
                <a:ea typeface="Arial"/>
              </a:rPr>
              <a:t>/etc/httpd/conf/access.conf</a:t>
            </a:r>
            <a:endParaRPr b="0" lang="ru-RU" sz="1400" spc="-1" strike="noStrike">
              <a:solidFill>
                <a:srgbClr val="000000"/>
              </a:solidFill>
              <a:latin typeface="Arial"/>
            </a:endParaRPr>
          </a:p>
          <a:p>
            <a:pPr marL="457200" indent="-342720">
              <a:lnSpc>
                <a:spcPct val="115000"/>
              </a:lnSpc>
              <a:spcBef>
                <a:spcPts val="1599"/>
              </a:spcBef>
              <a:buClr>
                <a:srgbClr val="595959"/>
              </a:buClr>
              <a:buFont typeface="Arial"/>
              <a:buChar char="•"/>
            </a:pPr>
            <a:r>
              <a:rPr b="0" lang="ru-RU" sz="1800" spc="-1" strike="noStrike">
                <a:solidFill>
                  <a:srgbClr val="595959"/>
                </a:solidFill>
                <a:latin typeface="Arial"/>
                <a:ea typeface="Arial"/>
              </a:rPr>
              <a:t>Файлы логов: /var/log/httpd/access_log and /var/log/httpd/error_log</a:t>
            </a:r>
            <a:endParaRPr b="0" lang="ru-RU" sz="1800" spc="-1" strike="noStrike">
              <a:solidFill>
                <a:srgbClr val="000000"/>
              </a:solidFill>
              <a:latin typeface="Arial"/>
            </a:endParaRPr>
          </a:p>
          <a:p>
            <a:pPr marL="457200" indent="-342720">
              <a:lnSpc>
                <a:spcPct val="115000"/>
              </a:lnSpc>
              <a:spcBef>
                <a:spcPts val="1599"/>
              </a:spcBef>
              <a:buClr>
                <a:srgbClr val="595959"/>
              </a:buClr>
              <a:buFont typeface="Arial"/>
              <a:buChar char="•"/>
            </a:pPr>
            <a:r>
              <a:rPr b="0" lang="ru-RU" sz="1800" spc="-1" strike="noStrike">
                <a:solidFill>
                  <a:srgbClr val="595959"/>
                </a:solidFill>
                <a:latin typeface="Arial"/>
                <a:ea typeface="Arial"/>
              </a:rPr>
              <a:t>Модули /etc/httpd/modules</a:t>
            </a:r>
            <a:endParaRPr b="0" lang="ru-RU" sz="1800" spc="-1" strike="noStrike">
              <a:solidFill>
                <a:srgbClr val="000000"/>
              </a:solidFill>
              <a:latin typeface="Arial"/>
            </a:endParaRPr>
          </a:p>
          <a:p>
            <a:pPr marL="457200" indent="-342720">
              <a:lnSpc>
                <a:spcPct val="115000"/>
              </a:lnSpc>
              <a:spcBef>
                <a:spcPts val="1599"/>
              </a:spcBef>
              <a:buClr>
                <a:srgbClr val="595959"/>
              </a:buClr>
              <a:buFont typeface="Arial"/>
              <a:buChar char="•"/>
            </a:pPr>
            <a:r>
              <a:rPr b="0" lang="ru-RU" sz="1800" spc="-1" strike="noStrike">
                <a:solidFill>
                  <a:srgbClr val="595959"/>
                </a:solidFill>
                <a:latin typeface="Arial"/>
                <a:ea typeface="Arial"/>
              </a:rPr>
              <a:t>Default Document Root /var/www/html</a:t>
            </a:r>
            <a:endParaRPr b="0" lang="ru-RU" sz="1800" spc="-1" strike="noStrike">
              <a:solidFill>
                <a:srgbClr val="000000"/>
              </a:solidFill>
              <a:latin typeface="Arial"/>
            </a:endParaRPr>
          </a:p>
          <a:p>
            <a:pPr marL="457200" indent="-342720">
              <a:lnSpc>
                <a:spcPct val="115000"/>
              </a:lnSpc>
              <a:spcBef>
                <a:spcPts val="1599"/>
              </a:spcBef>
              <a:spcAft>
                <a:spcPts val="1599"/>
              </a:spcAft>
              <a:buClr>
                <a:srgbClr val="595959"/>
              </a:buClr>
              <a:buFont typeface="Arial"/>
              <a:buChar char="•"/>
            </a:pPr>
            <a:r>
              <a:rPr b="0" lang="ru-RU" sz="1800" spc="-1" strike="noStrike">
                <a:solidFill>
                  <a:srgbClr val="595959"/>
                </a:solidFill>
                <a:latin typeface="Arial"/>
                <a:ea typeface="Arial"/>
              </a:rPr>
              <a:t>Default CGI Root /var/www/cgi-bin</a:t>
            </a:r>
            <a:endParaRPr b="0" lang="ru-RU" sz="1800" spc="-1" strike="noStrike">
              <a:solidFill>
                <a:srgbClr val="000000"/>
              </a:solidFill>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Что такое виртуальные хосты?</a:t>
            </a:r>
            <a:endParaRPr b="0" lang="ru-RU" sz="2800" spc="-1" strike="noStrike">
              <a:solidFill>
                <a:srgbClr val="000000"/>
              </a:solidFill>
              <a:latin typeface="Arial"/>
            </a:endParaRPr>
          </a:p>
        </p:txBody>
      </p:sp>
      <p:sp>
        <p:nvSpPr>
          <p:cNvPr id="319"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320" name="Google Shape;365;p59" descr=""/>
          <p:cNvPicPr/>
          <p:nvPr/>
        </p:nvPicPr>
        <p:blipFill>
          <a:blip r:embed="rId1"/>
          <a:stretch/>
        </p:blipFill>
        <p:spPr>
          <a:xfrm>
            <a:off x="311760" y="2580840"/>
            <a:ext cx="8520120" cy="2580480"/>
          </a:xfrm>
          <a:prstGeom prst="rect">
            <a:avLst/>
          </a:prstGeom>
          <a:ln>
            <a:noFill/>
          </a:ln>
        </p:spPr>
      </p:pic>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311760" y="2867760"/>
            <a:ext cx="8520120" cy="1122120"/>
          </a:xfrm>
          <a:prstGeom prst="rect">
            <a:avLst/>
          </a:prstGeom>
          <a:noFill/>
          <a:ln>
            <a:noFill/>
          </a:ln>
        </p:spPr>
        <p:txBody>
          <a:bodyPr tIns="91440" bIns="91440" anchor="ctr"/>
          <a:p>
            <a:pPr algn="ctr">
              <a:lnSpc>
                <a:spcPct val="100000"/>
              </a:lnSpc>
            </a:pPr>
            <a:r>
              <a:rPr b="0" lang="ru-RU" sz="3600" spc="-1" strike="noStrike">
                <a:solidFill>
                  <a:srgbClr val="000000"/>
                </a:solidFill>
                <a:latin typeface="Arial"/>
                <a:ea typeface="Arial"/>
              </a:rPr>
              <a:t>Основы протокола HTTP</a:t>
            </a:r>
            <a:endParaRPr b="0" lang="ru-RU" sz="36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28560" y="365040"/>
            <a:ext cx="7886520" cy="1325520"/>
          </a:xfrm>
          <a:prstGeom prst="rect">
            <a:avLst/>
          </a:prstGeom>
          <a:noFill/>
          <a:ln>
            <a:noFill/>
          </a:ln>
        </p:spPr>
        <p:txBody>
          <a:bodyPr anchor="ctr"/>
          <a:p>
            <a:pPr>
              <a:lnSpc>
                <a:spcPct val="90000"/>
              </a:lnSpc>
            </a:pPr>
            <a:r>
              <a:rPr b="0" lang="ru-RU" sz="4000" spc="-1" strike="noStrike">
                <a:solidFill>
                  <a:srgbClr val="000000"/>
                </a:solidFill>
                <a:latin typeface="Calibri"/>
                <a:ea typeface="Calibri"/>
              </a:rPr>
              <a:t>Ключевые понятия – URL и URI</a:t>
            </a:r>
            <a:endParaRPr b="0" lang="ru-RU" sz="4000" spc="-1" strike="noStrike">
              <a:solidFill>
                <a:srgbClr val="000000"/>
              </a:solidFill>
              <a:latin typeface="Arial"/>
            </a:endParaRPr>
          </a:p>
        </p:txBody>
      </p:sp>
      <p:sp>
        <p:nvSpPr>
          <p:cNvPr id="213" name="TextShape 2"/>
          <p:cNvSpPr txBox="1"/>
          <p:nvPr/>
        </p:nvSpPr>
        <p:spPr>
          <a:xfrm>
            <a:off x="628560" y="1825560"/>
            <a:ext cx="7886520" cy="4350960"/>
          </a:xfrm>
          <a:prstGeom prst="rect">
            <a:avLst/>
          </a:prstGeom>
          <a:noFill/>
          <a:ln>
            <a:noFill/>
          </a:ln>
        </p:spPr>
        <p:txBody>
          <a:bodyPr/>
          <a:p>
            <a:pPr marL="171360" indent="-177480">
              <a:lnSpc>
                <a:spcPct val="90000"/>
              </a:lnSpc>
              <a:buClr>
                <a:srgbClr val="000000"/>
              </a:buClr>
              <a:buFont typeface="Arial"/>
              <a:buChar char="•"/>
            </a:pPr>
            <a:r>
              <a:rPr b="0" lang="ru-RU" sz="2800" spc="-1" strike="noStrike">
                <a:solidFill>
                  <a:srgbClr val="000000"/>
                </a:solidFill>
                <a:latin typeface="Calibri"/>
                <a:ea typeface="Calibri"/>
              </a:rPr>
              <a:t>Uniform Resource Locator</a:t>
            </a:r>
            <a:endParaRPr b="0" lang="ru-RU" sz="2800" spc="-1" strike="noStrike">
              <a:solidFill>
                <a:srgbClr val="000000"/>
              </a:solidFill>
              <a:latin typeface="Arial"/>
            </a:endParaRPr>
          </a:p>
          <a:p>
            <a:pPr marL="171360" indent="-171000">
              <a:lnSpc>
                <a:spcPct val="90000"/>
              </a:lnSpc>
              <a:spcBef>
                <a:spcPts val="700"/>
              </a:spcBef>
            </a:pPr>
            <a:r>
              <a:rPr b="0" lang="ru-RU" sz="1600" spc="-1" strike="noStrike">
                <a:solidFill>
                  <a:srgbClr val="000000"/>
                </a:solidFill>
                <a:latin typeface="Droid Sans Mono"/>
                <a:ea typeface="Droid Sans Mono"/>
              </a:rPr>
              <a:t>	</a:t>
            </a:r>
            <a:r>
              <a:rPr b="0" lang="ru-RU" sz="1600" spc="-1" strike="noStrike">
                <a:solidFill>
                  <a:srgbClr val="000000"/>
                </a:solidFill>
                <a:latin typeface="Droid Sans Mono"/>
                <a:ea typeface="Droid Sans Mono"/>
              </a:rPr>
              <a:t>&lt;схема&gt;://&lt;логин&gt;:&lt;пароль&gt;@&lt;хост&gt;:&lt;порт&gt;/&lt;путь&gt;?&lt;парам&gt;#&lt;якорь&gt;</a:t>
            </a:r>
            <a:endParaRPr b="0" lang="ru-RU" sz="1600" spc="-1" strike="noStrike">
              <a:solidFill>
                <a:srgbClr val="000000"/>
              </a:solidFill>
              <a:latin typeface="Arial"/>
            </a:endParaRPr>
          </a:p>
          <a:p>
            <a:pPr marL="171360" indent="-177480">
              <a:lnSpc>
                <a:spcPct val="90000"/>
              </a:lnSpc>
              <a:spcBef>
                <a:spcPts val="700"/>
              </a:spcBef>
              <a:buClr>
                <a:srgbClr val="000000"/>
              </a:buClr>
              <a:buFont typeface="Arial"/>
              <a:buChar char="•"/>
            </a:pPr>
            <a:r>
              <a:rPr b="0" lang="ru-RU" sz="2800" spc="-1" strike="noStrike">
                <a:solidFill>
                  <a:srgbClr val="000000"/>
                </a:solidFill>
                <a:latin typeface="Calibri"/>
                <a:ea typeface="Calibri"/>
              </a:rPr>
              <a:t>Uniform Resource Identifier</a:t>
            </a:r>
            <a:endParaRPr b="0" lang="ru-RU" sz="2800" spc="-1" strike="noStrike">
              <a:solidFill>
                <a:srgbClr val="000000"/>
              </a:solidFill>
              <a:latin typeface="Arial"/>
            </a:endParaRPr>
          </a:p>
          <a:p>
            <a:pPr marL="171360" indent="-171000">
              <a:lnSpc>
                <a:spcPct val="90000"/>
              </a:lnSpc>
              <a:spcBef>
                <a:spcPts val="700"/>
              </a:spcBef>
            </a:pPr>
            <a:r>
              <a:rPr b="0" lang="ru-RU" sz="1600" spc="-1" strike="noStrike">
                <a:solidFill>
                  <a:srgbClr val="000000"/>
                </a:solidFill>
                <a:latin typeface="Droid Sans Mono"/>
                <a:ea typeface="Droid Sans Mono"/>
              </a:rPr>
              <a:t>	</a:t>
            </a:r>
            <a:r>
              <a:rPr b="0" lang="ru-RU" sz="1600" spc="-1" strike="noStrike">
                <a:solidFill>
                  <a:srgbClr val="000000"/>
                </a:solidFill>
                <a:latin typeface="Droid Sans Mono"/>
                <a:ea typeface="Droid Sans Mono"/>
              </a:rPr>
              <a:t>/&lt;путь&gt;?&lt;парам&gt;#&lt;якорь&gt;</a:t>
            </a:r>
            <a:endParaRPr b="0" lang="ru-RU" sz="1600" spc="-1" strike="noStrike">
              <a:solidFill>
                <a:srgbClr val="000000"/>
              </a:solidFill>
              <a:latin typeface="Arial"/>
            </a:endParaRPr>
          </a:p>
          <a:p>
            <a:pPr lvl="1" marL="514440" indent="-171000">
              <a:lnSpc>
                <a:spcPct val="90000"/>
              </a:lnSpc>
              <a:spcBef>
                <a:spcPts val="300"/>
              </a:spcBef>
              <a:buClr>
                <a:srgbClr val="000000"/>
              </a:buClr>
              <a:buFont typeface="Arial"/>
              <a:buChar char="•"/>
            </a:pPr>
            <a:r>
              <a:rPr b="0" lang="ru-RU" sz="2400" spc="-1" strike="noStrike">
                <a:solidFill>
                  <a:srgbClr val="000000"/>
                </a:solidFill>
                <a:latin typeface="Calibri"/>
                <a:ea typeface="Calibri"/>
              </a:rPr>
              <a:t>Идентификатор ресурса в пределах сервера</a:t>
            </a:r>
            <a:endParaRPr b="0" lang="ru-RU" sz="2400" spc="-1" strike="noStrike">
              <a:solidFill>
                <a:srgbClr val="000000"/>
              </a:solidFill>
              <a:latin typeface="Arial"/>
            </a:endParaRPr>
          </a:p>
          <a:p>
            <a:pPr lvl="1" marL="514440" indent="-171000">
              <a:lnSpc>
                <a:spcPct val="90000"/>
              </a:lnSpc>
              <a:spcBef>
                <a:spcPts val="300"/>
              </a:spcBef>
              <a:buClr>
                <a:srgbClr val="000000"/>
              </a:buClr>
              <a:buFont typeface="Arial"/>
              <a:buChar char="•"/>
            </a:pPr>
            <a:r>
              <a:rPr b="0" lang="ru-RU" sz="2400" spc="-1" strike="noStrike">
                <a:solidFill>
                  <a:srgbClr val="000000"/>
                </a:solidFill>
                <a:latin typeface="Calibri"/>
                <a:ea typeface="Calibri"/>
              </a:rPr>
              <a:t>Выглядит как путь в файловой системе: </a:t>
            </a:r>
            <a:br/>
            <a:r>
              <a:rPr b="0" lang="ru-RU" sz="2400" spc="-1" strike="noStrike">
                <a:solidFill>
                  <a:srgbClr val="000000"/>
                </a:solidFill>
                <a:latin typeface="Calibri"/>
                <a:ea typeface="Calibri"/>
              </a:rPr>
              <a:t>каталоги, разделенные прямыми слэшами</a:t>
            </a:r>
            <a:endParaRPr b="0" lang="ru-RU" sz="2400" spc="-1" strike="noStrike">
              <a:solidFill>
                <a:srgbClr val="000000"/>
              </a:solidFill>
              <a:latin typeface="Arial"/>
            </a:endParaRPr>
          </a:p>
          <a:p>
            <a:pPr lvl="1" marL="514440" indent="-171000">
              <a:lnSpc>
                <a:spcPct val="90000"/>
              </a:lnSpc>
              <a:spcBef>
                <a:spcPts val="300"/>
              </a:spcBef>
              <a:buClr>
                <a:srgbClr val="000000"/>
              </a:buClr>
              <a:buFont typeface="Arial"/>
              <a:buChar char="•"/>
            </a:pPr>
            <a:r>
              <a:rPr b="0" lang="ru-RU" sz="2400" spc="-1" strike="noStrike">
                <a:solidFill>
                  <a:srgbClr val="000000"/>
                </a:solidFill>
                <a:latin typeface="Calibri"/>
                <a:ea typeface="Calibri"/>
              </a:rPr>
              <a:t>НЕ ОБЯЗАТЕЛЬНО является путем в файловой системе</a:t>
            </a:r>
            <a:endParaRPr b="0" lang="ru-RU" sz="2400" spc="-1" strike="noStrike">
              <a:solidFill>
                <a:srgbClr val="000000"/>
              </a:solidFill>
              <a:latin typeface="Arial"/>
            </a:endParaRPr>
          </a:p>
          <a:p>
            <a:pPr lvl="1" marL="514440" indent="-171000">
              <a:lnSpc>
                <a:spcPct val="90000"/>
              </a:lnSpc>
              <a:spcBef>
                <a:spcPts val="300"/>
              </a:spcBef>
              <a:buClr>
                <a:srgbClr val="000000"/>
              </a:buClr>
              <a:buFont typeface="Arial"/>
              <a:buChar char="•"/>
            </a:pPr>
            <a:r>
              <a:rPr b="0" lang="ru-RU" sz="2400" spc="-1" strike="noStrike">
                <a:solidFill>
                  <a:srgbClr val="000000"/>
                </a:solidFill>
                <a:latin typeface="Calibri"/>
                <a:ea typeface="Calibri"/>
              </a:rPr>
              <a:t>Может содержать параметры (обычно у динамических ресурсов) и якорь</a:t>
            </a:r>
            <a:endParaRPr b="0" lang="ru-RU" sz="2400" spc="-1" strike="noStrike">
              <a:solidFill>
                <a:srgbClr val="000000"/>
              </a:solidFill>
              <a:latin typeface="Arial"/>
            </a:endParaRPr>
          </a:p>
          <a:p>
            <a:pPr marL="171360" indent="-18720">
              <a:lnSpc>
                <a:spcPct val="90000"/>
              </a:lnSpc>
              <a:spcBef>
                <a:spcPts val="751"/>
              </a:spcBef>
              <a:spcAft>
                <a:spcPts val="1599"/>
              </a:spcAft>
            </a:pPr>
            <a:endParaRPr b="0" lang="ru-RU" sz="24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Что такое URL?</a:t>
            </a:r>
            <a:endParaRPr b="0" lang="ru-RU" sz="2800" spc="-1" strike="noStrike">
              <a:solidFill>
                <a:srgbClr val="000000"/>
              </a:solidFill>
              <a:latin typeface="Arial"/>
            </a:endParaRPr>
          </a:p>
        </p:txBody>
      </p:sp>
      <p:sp>
        <p:nvSpPr>
          <p:cNvPr id="215"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16" name="Google Shape;109;p21" descr=""/>
          <p:cNvPicPr/>
          <p:nvPr/>
        </p:nvPicPr>
        <p:blipFill>
          <a:blip r:embed="rId1"/>
          <a:stretch/>
        </p:blipFill>
        <p:spPr>
          <a:xfrm>
            <a:off x="311760" y="2800800"/>
            <a:ext cx="8520120" cy="20264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Как происходит соединение по протоколу Http?</a:t>
            </a:r>
            <a:endParaRPr b="0" lang="ru-RU" sz="2800" spc="-1" strike="noStrike">
              <a:solidFill>
                <a:srgbClr val="000000"/>
              </a:solidFill>
              <a:latin typeface="Arial"/>
            </a:endParaRPr>
          </a:p>
        </p:txBody>
      </p:sp>
      <p:sp>
        <p:nvSpPr>
          <p:cNvPr id="218"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19" name="Google Shape;116;p22" descr=""/>
          <p:cNvPicPr/>
          <p:nvPr/>
        </p:nvPicPr>
        <p:blipFill>
          <a:blip r:embed="rId1"/>
          <a:stretch/>
        </p:blipFill>
        <p:spPr>
          <a:xfrm>
            <a:off x="311760" y="1536480"/>
            <a:ext cx="8520120" cy="50108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311760" y="593280"/>
            <a:ext cx="8520120" cy="763200"/>
          </a:xfrm>
          <a:prstGeom prst="rect">
            <a:avLst/>
          </a:prstGeom>
          <a:noFill/>
          <a:ln>
            <a:noFill/>
          </a:ln>
        </p:spPr>
        <p:txBody>
          <a:bodyPr tIns="91440" bIns="91440"/>
          <a:p>
            <a:pPr>
              <a:lnSpc>
                <a:spcPct val="100000"/>
              </a:lnSpc>
            </a:pPr>
            <a:r>
              <a:rPr b="0" lang="ru-RU" sz="2800" spc="-1" strike="noStrike">
                <a:solidFill>
                  <a:srgbClr val="000000"/>
                </a:solidFill>
                <a:latin typeface="Arial"/>
                <a:ea typeface="Arial"/>
              </a:rPr>
              <a:t>Как происходит соединение по протоколу Http?</a:t>
            </a:r>
            <a:r>
              <a:rPr b="0" lang="ru-RU" sz="2800" spc="-1" strike="noStrike">
                <a:solidFill>
                  <a:srgbClr val="000000"/>
                </a:solidFill>
                <a:latin typeface="Arial"/>
                <a:ea typeface="Arial"/>
              </a:rPr>
              <a:t>	</a:t>
            </a:r>
            <a:endParaRPr b="0" lang="ru-RU" sz="2800" spc="-1" strike="noStrike">
              <a:solidFill>
                <a:srgbClr val="000000"/>
              </a:solidFill>
              <a:latin typeface="Arial"/>
            </a:endParaRPr>
          </a:p>
        </p:txBody>
      </p:sp>
      <p:sp>
        <p:nvSpPr>
          <p:cNvPr id="221" name="TextShape 2"/>
          <p:cNvSpPr txBox="1"/>
          <p:nvPr/>
        </p:nvSpPr>
        <p:spPr>
          <a:xfrm>
            <a:off x="311760" y="1536480"/>
            <a:ext cx="8520120" cy="4554720"/>
          </a:xfrm>
          <a:prstGeom prst="rect">
            <a:avLst/>
          </a:prstGeom>
          <a:noFill/>
          <a:ln>
            <a:noFill/>
          </a:ln>
        </p:spPr>
        <p:txBody>
          <a:bodyPr tIns="91440" bIns="91440"/>
          <a:p>
            <a:endParaRPr b="0" lang="ru-RU" sz="1400" spc="-1" strike="noStrike">
              <a:solidFill>
                <a:srgbClr val="000000"/>
              </a:solidFill>
              <a:latin typeface="Arial"/>
            </a:endParaRPr>
          </a:p>
        </p:txBody>
      </p:sp>
      <p:pic>
        <p:nvPicPr>
          <p:cNvPr id="222" name="Google Shape;123;p23" descr=""/>
          <p:cNvPicPr/>
          <p:nvPr/>
        </p:nvPicPr>
        <p:blipFill>
          <a:blip r:embed="rId1"/>
          <a:stretch/>
        </p:blipFill>
        <p:spPr>
          <a:xfrm>
            <a:off x="1130760" y="1536480"/>
            <a:ext cx="6882120" cy="45547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ru-RU</dc:language>
  <cp:lastModifiedBy/>
  <dcterms:modified xsi:type="dcterms:W3CDTF">2019-12-04T07:48:16Z</dcterms:modified>
  <cp:revision>1</cp:revision>
  <dc:subject/>
  <dc:title/>
</cp:coreProperties>
</file>