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5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4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3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54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BC90E-C7BE-4D43-B591-5364A61D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по контрольной работе по теме:</a:t>
            </a:r>
            <a:br>
              <a:rPr lang="ru-RU" dirty="0"/>
            </a:br>
            <a:r>
              <a:rPr lang="ru-RU" dirty="0"/>
              <a:t>«Вариант 1, Покупка основных средств с дополнительными расходами на приобретение»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98A55-EA7D-E54D-BAA6-2D614B1ED343}"/>
              </a:ext>
            </a:extLst>
          </p:cNvPr>
          <p:cNvSpPr txBox="1"/>
          <p:nvPr/>
        </p:nvSpPr>
        <p:spPr>
          <a:xfrm>
            <a:off x="581191" y="2544251"/>
            <a:ext cx="228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ПИ18-1</a:t>
            </a:r>
            <a:r>
              <a:rPr lang="en-US" dirty="0"/>
              <a:t>, </a:t>
            </a:r>
            <a:r>
              <a:rPr lang="ru-RU" dirty="0"/>
              <a:t>Гриднев Д.В.</a:t>
            </a:r>
          </a:p>
        </p:txBody>
      </p:sp>
    </p:spTree>
    <p:extLst>
      <p:ext uri="{BB962C8B-B14F-4D97-AF65-F5344CB8AC3E}">
        <p14:creationId xmlns:p14="http://schemas.microsoft.com/office/powerpoint/2010/main" val="19951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8F7CE-BE5C-4A5F-8774-1394E7354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DC772-4806-4243-98CE-AE752720B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60B780-B270-4D48-8D26-52BD6BA4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E18A17-855E-42BA-BEF7-612E82C71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B41A3B-8288-4EE4-9D98-702120120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46C25-5E4E-4456-91D6-85110FA55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547D-93C7-4749-9844-27E91B9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Создание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организации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ru-RU" sz="3600" dirty="0">
                <a:solidFill>
                  <a:srgbClr val="FFFFFF"/>
                </a:solidFill>
              </a:rPr>
              <a:t>контрагента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B01CF-47CD-4645-9D8C-DBDEC317587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62957"/>
          <a:stretch/>
        </p:blipFill>
        <p:spPr>
          <a:xfrm>
            <a:off x="4243791" y="638175"/>
            <a:ext cx="3702877" cy="5762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CC3416-CB33-6140-B20A-5F76AF00852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r="58910" b="-1"/>
          <a:stretch/>
        </p:blipFill>
        <p:spPr>
          <a:xfrm>
            <a:off x="8036240" y="638175"/>
            <a:ext cx="370287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4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115F1DC-A309-A24E-BC58-3988AB0783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905623"/>
            <a:ext cx="6518800" cy="334088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98AD4-EE0C-AE46-858F-C10EEB5C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Документ о поступлении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6921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6FCAA7-284F-0A4B-A50B-0F5F84768B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905623"/>
            <a:ext cx="6518800" cy="33408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547D-93C7-4749-9844-27E91B9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Документ о поступлении доп.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4411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B95169-532A-5642-807E-B14288851F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905623"/>
            <a:ext cx="6518800" cy="334088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547D-93C7-4749-9844-27E91B9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Документ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принятии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учету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основного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средства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7B2DEA-9B3A-D940-9BD8-F26570469B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897475"/>
            <a:ext cx="6518800" cy="335718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547D-93C7-4749-9844-27E91B9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Документ отражения ндс к вычету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0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849CBA-7765-334E-BA0A-738B52208F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897475"/>
            <a:ext cx="6518800" cy="335718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547D-93C7-4749-9844-27E91B9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Формирование книги покупок</a:t>
            </a:r>
          </a:p>
        </p:txBody>
      </p:sp>
    </p:spTree>
    <p:extLst>
      <p:ext uri="{BB962C8B-B14F-4D97-AF65-F5344CB8AC3E}">
        <p14:creationId xmlns:p14="http://schemas.microsoft.com/office/powerpoint/2010/main" val="85514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3547D-93C7-4749-9844-27E91B9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ОСВ и книга покупок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17F8769-24CA-1C40-930E-70FE85AC13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6" y="994435"/>
            <a:ext cx="6414436" cy="3289841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448D8F0-0904-E94C-9123-1C5A5E825C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9" y="4018623"/>
            <a:ext cx="6414436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0511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Macintosh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Gill Sans MT</vt:lpstr>
      <vt:lpstr>Wingdings 2</vt:lpstr>
      <vt:lpstr>Дивиденд</vt:lpstr>
      <vt:lpstr>Отчет по контрольной работе по теме: «Вариант 1, Покупка основных средств с дополнительными расходами на приобретение»</vt:lpstr>
      <vt:lpstr>Создание организации, контрагента</vt:lpstr>
      <vt:lpstr>Документ о поступлении оборудования</vt:lpstr>
      <vt:lpstr>Документ о поступлении доп. расходов</vt:lpstr>
      <vt:lpstr>Документ о принятии к учету основного средства</vt:lpstr>
      <vt:lpstr>Документ отражения ндс к вычету</vt:lpstr>
      <vt:lpstr>Формирование книги покупок</vt:lpstr>
      <vt:lpstr>ОСВ и книга покупок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контрольной работе по теме: «Вариант 1, Покупка основных средств с дополнительными расходами на приобретение»</dc:title>
  <dc:creator>Гриднев Дмитрий Владимирович</dc:creator>
  <cp:lastModifiedBy>Гриднев Дмитрий Владимирович</cp:lastModifiedBy>
  <cp:revision>1</cp:revision>
  <dcterms:created xsi:type="dcterms:W3CDTF">2020-12-28T18:35:17Z</dcterms:created>
  <dcterms:modified xsi:type="dcterms:W3CDTF">2020-12-28T18:37:00Z</dcterms:modified>
</cp:coreProperties>
</file>