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12192000"/>
  <p:notesSz cx="6858000" cy="9144000"/>
  <p:embeddedFontLst>
    <p:embeddedFont>
      <p:font typeface="Cambria Math"/>
      <p:regular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6" roundtripDataSignature="AMtx7miQit2dY5yuAktQuIi4X9IWw7L9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font" Target="fonts/CambriaMath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5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5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5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5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5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6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56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5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7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7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57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57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57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5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5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5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0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60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p6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6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6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61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61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6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6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6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62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6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6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6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3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63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6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6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6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4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6F9FC"/>
            </a:gs>
            <a:gs pos="74000">
              <a:srgbClr val="B3D1EC"/>
            </a:gs>
            <a:gs pos="83000">
              <a:srgbClr val="B3D1EC"/>
            </a:gs>
            <a:gs pos="100000">
              <a:srgbClr val="CCE0F2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5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5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5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5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Korablev-y-a@yandex.r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9.png"/><Relationship Id="rId13" Type="http://schemas.openxmlformats.org/officeDocument/2006/relationships/image" Target="../media/image11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6.png"/><Relationship Id="rId15" Type="http://schemas.openxmlformats.org/officeDocument/2006/relationships/image" Target="../media/image13.png"/><Relationship Id="rId14" Type="http://schemas.openxmlformats.org/officeDocument/2006/relationships/image" Target="../media/image14.png"/><Relationship Id="rId17" Type="http://schemas.openxmlformats.org/officeDocument/2006/relationships/image" Target="../media/image20.png"/><Relationship Id="rId16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9.png"/><Relationship Id="rId13" Type="http://schemas.openxmlformats.org/officeDocument/2006/relationships/image" Target="../media/image11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16.png"/><Relationship Id="rId15" Type="http://schemas.openxmlformats.org/officeDocument/2006/relationships/image" Target="../media/image13.png"/><Relationship Id="rId14" Type="http://schemas.openxmlformats.org/officeDocument/2006/relationships/image" Target="../media/image14.png"/><Relationship Id="rId17" Type="http://schemas.openxmlformats.org/officeDocument/2006/relationships/image" Target="../media/image20.png"/><Relationship Id="rId16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30.png"/><Relationship Id="rId13" Type="http://schemas.openxmlformats.org/officeDocument/2006/relationships/image" Target="../media/image28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9" Type="http://schemas.openxmlformats.org/officeDocument/2006/relationships/image" Target="../media/image35.png"/><Relationship Id="rId15" Type="http://schemas.openxmlformats.org/officeDocument/2006/relationships/image" Target="../media/image33.png"/><Relationship Id="rId14" Type="http://schemas.openxmlformats.org/officeDocument/2006/relationships/image" Target="../media/image29.png"/><Relationship Id="rId17" Type="http://schemas.openxmlformats.org/officeDocument/2006/relationships/image" Target="../media/image32.png"/><Relationship Id="rId16" Type="http://schemas.openxmlformats.org/officeDocument/2006/relationships/image" Target="../media/image31.png"/><Relationship Id="rId5" Type="http://schemas.openxmlformats.org/officeDocument/2006/relationships/image" Target="../media/image23.png"/><Relationship Id="rId6" Type="http://schemas.openxmlformats.org/officeDocument/2006/relationships/image" Target="../media/image25.png"/><Relationship Id="rId7" Type="http://schemas.openxmlformats.org/officeDocument/2006/relationships/image" Target="../media/image24.png"/><Relationship Id="rId8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6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44.png"/><Relationship Id="rId10" Type="http://schemas.openxmlformats.org/officeDocument/2006/relationships/image" Target="../media/image43.png"/><Relationship Id="rId13" Type="http://schemas.openxmlformats.org/officeDocument/2006/relationships/image" Target="../media/image47.png"/><Relationship Id="rId1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8.png"/><Relationship Id="rId5" Type="http://schemas.openxmlformats.org/officeDocument/2006/relationships/image" Target="../media/image39.png"/><Relationship Id="rId6" Type="http://schemas.openxmlformats.org/officeDocument/2006/relationships/image" Target="../media/image42.png"/><Relationship Id="rId7" Type="http://schemas.openxmlformats.org/officeDocument/2006/relationships/image" Target="../media/image45.png"/><Relationship Id="rId8" Type="http://schemas.openxmlformats.org/officeDocument/2006/relationships/image" Target="../media/image41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55.png"/><Relationship Id="rId10" Type="http://schemas.openxmlformats.org/officeDocument/2006/relationships/image" Target="../media/image56.png"/><Relationship Id="rId13" Type="http://schemas.openxmlformats.org/officeDocument/2006/relationships/image" Target="../media/image57.png"/><Relationship Id="rId1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6.png"/><Relationship Id="rId4" Type="http://schemas.openxmlformats.org/officeDocument/2006/relationships/image" Target="../media/image50.png"/><Relationship Id="rId9" Type="http://schemas.openxmlformats.org/officeDocument/2006/relationships/image" Target="../media/image51.png"/><Relationship Id="rId5" Type="http://schemas.openxmlformats.org/officeDocument/2006/relationships/image" Target="../media/image49.png"/><Relationship Id="rId6" Type="http://schemas.openxmlformats.org/officeDocument/2006/relationships/image" Target="../media/image52.png"/><Relationship Id="rId7" Type="http://schemas.openxmlformats.org/officeDocument/2006/relationships/image" Target="../media/image58.png"/><Relationship Id="rId8" Type="http://schemas.openxmlformats.org/officeDocument/2006/relationships/image" Target="../media/image54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65.png"/><Relationship Id="rId10" Type="http://schemas.openxmlformats.org/officeDocument/2006/relationships/image" Target="../media/image64.png"/><Relationship Id="rId13" Type="http://schemas.openxmlformats.org/officeDocument/2006/relationships/image" Target="../media/image66.png"/><Relationship Id="rId1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9" Type="http://schemas.openxmlformats.org/officeDocument/2006/relationships/image" Target="../media/image68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9.png"/><Relationship Id="rId8" Type="http://schemas.openxmlformats.org/officeDocument/2006/relationships/image" Target="../media/image61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75.png"/><Relationship Id="rId10" Type="http://schemas.openxmlformats.org/officeDocument/2006/relationships/image" Target="../media/image77.png"/><Relationship Id="rId13" Type="http://schemas.openxmlformats.org/officeDocument/2006/relationships/image" Target="../media/image79.png"/><Relationship Id="rId1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4.png"/><Relationship Id="rId5" Type="http://schemas.openxmlformats.org/officeDocument/2006/relationships/image" Target="../media/image73.png"/><Relationship Id="rId6" Type="http://schemas.openxmlformats.org/officeDocument/2006/relationships/image" Target="../media/image72.png"/><Relationship Id="rId7" Type="http://schemas.openxmlformats.org/officeDocument/2006/relationships/image" Target="../media/image76.png"/><Relationship Id="rId8" Type="http://schemas.openxmlformats.org/officeDocument/2006/relationships/image" Target="../media/image80.pn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89.png"/><Relationship Id="rId10" Type="http://schemas.openxmlformats.org/officeDocument/2006/relationships/image" Target="../media/image90.png"/><Relationship Id="rId13" Type="http://schemas.openxmlformats.org/officeDocument/2006/relationships/image" Target="../media/image91.png"/><Relationship Id="rId1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9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3.png"/><Relationship Id="rId7" Type="http://schemas.openxmlformats.org/officeDocument/2006/relationships/image" Target="../media/image88.png"/><Relationship Id="rId8" Type="http://schemas.openxmlformats.org/officeDocument/2006/relationships/image" Target="../media/image8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0.png"/><Relationship Id="rId10" Type="http://schemas.openxmlformats.org/officeDocument/2006/relationships/image" Target="../media/image97.png"/><Relationship Id="rId13" Type="http://schemas.openxmlformats.org/officeDocument/2006/relationships/image" Target="../media/image101.png"/><Relationship Id="rId1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1.png"/><Relationship Id="rId4" Type="http://schemas.openxmlformats.org/officeDocument/2006/relationships/image" Target="../media/image92.png"/><Relationship Id="rId9" Type="http://schemas.openxmlformats.org/officeDocument/2006/relationships/image" Target="../media/image98.png"/><Relationship Id="rId5" Type="http://schemas.openxmlformats.org/officeDocument/2006/relationships/image" Target="../media/image93.png"/><Relationship Id="rId6" Type="http://schemas.openxmlformats.org/officeDocument/2006/relationships/image" Target="../media/image96.png"/><Relationship Id="rId7" Type="http://schemas.openxmlformats.org/officeDocument/2006/relationships/image" Target="../media/image94.png"/><Relationship Id="rId8" Type="http://schemas.openxmlformats.org/officeDocument/2006/relationships/image" Target="../media/image95.pn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6.png"/><Relationship Id="rId10" Type="http://schemas.openxmlformats.org/officeDocument/2006/relationships/image" Target="../media/image108.png"/><Relationship Id="rId13" Type="http://schemas.openxmlformats.org/officeDocument/2006/relationships/image" Target="../media/image109.png"/><Relationship Id="rId1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1.png"/><Relationship Id="rId4" Type="http://schemas.openxmlformats.org/officeDocument/2006/relationships/image" Target="../media/image102.png"/><Relationship Id="rId9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3.png"/><Relationship Id="rId7" Type="http://schemas.openxmlformats.org/officeDocument/2006/relationships/image" Target="../media/image110.png"/><Relationship Id="rId8" Type="http://schemas.openxmlformats.org/officeDocument/2006/relationships/image" Target="../media/image107.png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2.png"/><Relationship Id="rId10" Type="http://schemas.openxmlformats.org/officeDocument/2006/relationships/image" Target="../media/image120.png"/><Relationship Id="rId13" Type="http://schemas.openxmlformats.org/officeDocument/2006/relationships/image" Target="../media/image119.png"/><Relationship Id="rId1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3.png"/><Relationship Id="rId4" Type="http://schemas.openxmlformats.org/officeDocument/2006/relationships/image" Target="../media/image112.png"/><Relationship Id="rId9" Type="http://schemas.openxmlformats.org/officeDocument/2006/relationships/image" Target="../media/image118.png"/><Relationship Id="rId5" Type="http://schemas.openxmlformats.org/officeDocument/2006/relationships/image" Target="../media/image114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Relationship Id="rId8" Type="http://schemas.openxmlformats.org/officeDocument/2006/relationships/image" Target="../media/image115.png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9.png"/><Relationship Id="rId10" Type="http://schemas.openxmlformats.org/officeDocument/2006/relationships/image" Target="../media/image131.png"/><Relationship Id="rId13" Type="http://schemas.openxmlformats.org/officeDocument/2006/relationships/image" Target="../media/image134.png"/><Relationship Id="rId1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3.png"/><Relationship Id="rId4" Type="http://schemas.openxmlformats.org/officeDocument/2006/relationships/image" Target="../media/image125.png"/><Relationship Id="rId9" Type="http://schemas.openxmlformats.org/officeDocument/2006/relationships/image" Target="../media/image127.png"/><Relationship Id="rId5" Type="http://schemas.openxmlformats.org/officeDocument/2006/relationships/image" Target="../media/image124.png"/><Relationship Id="rId6" Type="http://schemas.openxmlformats.org/officeDocument/2006/relationships/image" Target="../media/image126.png"/><Relationship Id="rId7" Type="http://schemas.openxmlformats.org/officeDocument/2006/relationships/image" Target="../media/image128.png"/><Relationship Id="rId8" Type="http://schemas.openxmlformats.org/officeDocument/2006/relationships/image" Target="../media/image133.png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1.png"/><Relationship Id="rId10" Type="http://schemas.openxmlformats.org/officeDocument/2006/relationships/image" Target="../media/image137.png"/><Relationship Id="rId13" Type="http://schemas.openxmlformats.org/officeDocument/2006/relationships/image" Target="../media/image136.png"/><Relationship Id="rId1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3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Relationship Id="rId5" Type="http://schemas.openxmlformats.org/officeDocument/2006/relationships/image" Target="../media/image143.png"/><Relationship Id="rId6" Type="http://schemas.openxmlformats.org/officeDocument/2006/relationships/image" Target="../media/image139.png"/><Relationship Id="rId7" Type="http://schemas.openxmlformats.org/officeDocument/2006/relationships/image" Target="../media/image138.png"/><Relationship Id="rId8" Type="http://schemas.openxmlformats.org/officeDocument/2006/relationships/image" Target="../media/image142.png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4.png"/><Relationship Id="rId10" Type="http://schemas.openxmlformats.org/officeDocument/2006/relationships/image" Target="../media/image152.png"/><Relationship Id="rId13" Type="http://schemas.openxmlformats.org/officeDocument/2006/relationships/image" Target="../media/image150.png"/><Relationship Id="rId1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3.png"/><Relationship Id="rId4" Type="http://schemas.openxmlformats.org/officeDocument/2006/relationships/image" Target="../media/image146.png"/><Relationship Id="rId9" Type="http://schemas.openxmlformats.org/officeDocument/2006/relationships/image" Target="../media/image148.png"/><Relationship Id="rId5" Type="http://schemas.openxmlformats.org/officeDocument/2006/relationships/image" Target="../media/image149.png"/><Relationship Id="rId6" Type="http://schemas.openxmlformats.org/officeDocument/2006/relationships/image" Target="../media/image153.png"/><Relationship Id="rId7" Type="http://schemas.openxmlformats.org/officeDocument/2006/relationships/image" Target="../media/image151.png"/><Relationship Id="rId8" Type="http://schemas.openxmlformats.org/officeDocument/2006/relationships/image" Target="../media/image145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4.png"/><Relationship Id="rId10" Type="http://schemas.openxmlformats.org/officeDocument/2006/relationships/image" Target="../media/image152.png"/><Relationship Id="rId13" Type="http://schemas.openxmlformats.org/officeDocument/2006/relationships/image" Target="../media/image150.png"/><Relationship Id="rId1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3.png"/><Relationship Id="rId4" Type="http://schemas.openxmlformats.org/officeDocument/2006/relationships/image" Target="../media/image154.png"/><Relationship Id="rId9" Type="http://schemas.openxmlformats.org/officeDocument/2006/relationships/image" Target="../media/image148.png"/><Relationship Id="rId5" Type="http://schemas.openxmlformats.org/officeDocument/2006/relationships/image" Target="../media/image149.png"/><Relationship Id="rId6" Type="http://schemas.openxmlformats.org/officeDocument/2006/relationships/image" Target="../media/image153.png"/><Relationship Id="rId7" Type="http://schemas.openxmlformats.org/officeDocument/2006/relationships/image" Target="../media/image151.png"/><Relationship Id="rId8" Type="http://schemas.openxmlformats.org/officeDocument/2006/relationships/image" Target="../media/image145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4.png"/><Relationship Id="rId10" Type="http://schemas.openxmlformats.org/officeDocument/2006/relationships/image" Target="../media/image152.png"/><Relationship Id="rId13" Type="http://schemas.openxmlformats.org/officeDocument/2006/relationships/image" Target="../media/image150.png"/><Relationship Id="rId1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3.png"/><Relationship Id="rId4" Type="http://schemas.openxmlformats.org/officeDocument/2006/relationships/image" Target="../media/image155.png"/><Relationship Id="rId9" Type="http://schemas.openxmlformats.org/officeDocument/2006/relationships/image" Target="../media/image148.png"/><Relationship Id="rId5" Type="http://schemas.openxmlformats.org/officeDocument/2006/relationships/image" Target="../media/image149.png"/><Relationship Id="rId6" Type="http://schemas.openxmlformats.org/officeDocument/2006/relationships/image" Target="../media/image153.png"/><Relationship Id="rId7" Type="http://schemas.openxmlformats.org/officeDocument/2006/relationships/image" Target="../media/image151.png"/><Relationship Id="rId8" Type="http://schemas.openxmlformats.org/officeDocument/2006/relationships/image" Target="../media/image14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3.png"/><Relationship Id="rId4" Type="http://schemas.openxmlformats.org/officeDocument/2006/relationships/image" Target="../media/image15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6.png"/><Relationship Id="rId4" Type="http://schemas.openxmlformats.org/officeDocument/2006/relationships/image" Target="../media/image15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6.png"/><Relationship Id="rId4" Type="http://schemas.openxmlformats.org/officeDocument/2006/relationships/image" Target="../media/image15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6.png"/><Relationship Id="rId4" Type="http://schemas.openxmlformats.org/officeDocument/2006/relationships/image" Target="../media/image16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6.png"/><Relationship Id="rId4" Type="http://schemas.openxmlformats.org/officeDocument/2006/relationships/image" Target="../media/image16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1.png"/><Relationship Id="rId4" Type="http://schemas.openxmlformats.org/officeDocument/2006/relationships/image" Target="../media/image163.png"/><Relationship Id="rId5" Type="http://schemas.openxmlformats.org/officeDocument/2006/relationships/image" Target="../media/image162.png"/><Relationship Id="rId6" Type="http://schemas.openxmlformats.org/officeDocument/2006/relationships/image" Target="../media/image166.png"/><Relationship Id="rId7" Type="http://schemas.openxmlformats.org/officeDocument/2006/relationships/image" Target="../media/image16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1.png"/><Relationship Id="rId4" Type="http://schemas.openxmlformats.org/officeDocument/2006/relationships/image" Target="../media/image16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1.png"/><Relationship Id="rId4" Type="http://schemas.openxmlformats.org/officeDocument/2006/relationships/image" Target="../media/image167.png"/><Relationship Id="rId5" Type="http://schemas.openxmlformats.org/officeDocument/2006/relationships/image" Target="../media/image170.png"/><Relationship Id="rId6" Type="http://schemas.openxmlformats.org/officeDocument/2006/relationships/image" Target="../media/image171.png"/><Relationship Id="rId7" Type="http://schemas.openxmlformats.org/officeDocument/2006/relationships/image" Target="../media/image169.png"/><Relationship Id="rId8" Type="http://schemas.openxmlformats.org/officeDocument/2006/relationships/image" Target="../media/image17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1.png"/><Relationship Id="rId4" Type="http://schemas.openxmlformats.org/officeDocument/2006/relationships/image" Target="../media/image17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1.png"/><Relationship Id="rId4" Type="http://schemas.openxmlformats.org/officeDocument/2006/relationships/image" Target="../media/image17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1.png"/><Relationship Id="rId4" Type="http://schemas.openxmlformats.org/officeDocument/2006/relationships/image" Target="../media/image17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 txBox="1"/>
          <p:nvPr>
            <p:ph type="ctrTitle"/>
          </p:nvPr>
        </p:nvSpPr>
        <p:spPr>
          <a:xfrm>
            <a:off x="509155" y="841664"/>
            <a:ext cx="11242963" cy="16625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ru-RU" sz="5400"/>
              <a:t>Математическое и имитационное моделирование</a:t>
            </a:r>
            <a:endParaRPr sz="5400"/>
          </a:p>
        </p:txBody>
      </p:sp>
      <p:sp>
        <p:nvSpPr>
          <p:cNvPr id="164" name="Google Shape;164;p1"/>
          <p:cNvSpPr txBox="1"/>
          <p:nvPr>
            <p:ph idx="1" type="subTitle"/>
          </p:nvPr>
        </p:nvSpPr>
        <p:spPr>
          <a:xfrm>
            <a:off x="1482436" y="3054927"/>
            <a:ext cx="9144000" cy="1880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None/>
            </a:pPr>
            <a:r>
              <a:rPr lang="ru-RU" sz="5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 1: Марковские процессы с дискретным временем</a:t>
            </a:r>
            <a:endParaRPr/>
          </a:p>
        </p:txBody>
      </p:sp>
      <p:sp>
        <p:nvSpPr>
          <p:cNvPr id="165" name="Google Shape;165;p1"/>
          <p:cNvSpPr/>
          <p:nvPr/>
        </p:nvSpPr>
        <p:spPr>
          <a:xfrm>
            <a:off x="2695302" y="5715000"/>
            <a:ext cx="846185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Кораблев Юрий Александрович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-RU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Korablev-y-a@yandex.ru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Кафедра – Системный анализ в экономике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0"/>
          <p:cNvSpPr txBox="1"/>
          <p:nvPr>
            <p:ph type="title"/>
          </p:nvPr>
        </p:nvSpPr>
        <p:spPr>
          <a:xfrm>
            <a:off x="253583" y="0"/>
            <a:ext cx="116848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Марковский процесс с дискретным временем</a:t>
            </a:r>
            <a:endParaRPr/>
          </a:p>
        </p:txBody>
      </p:sp>
      <p:sp>
        <p:nvSpPr>
          <p:cNvPr id="432" name="Google Shape;432;p10"/>
          <p:cNvSpPr txBox="1"/>
          <p:nvPr>
            <p:ph idx="1" type="body"/>
          </p:nvPr>
        </p:nvSpPr>
        <p:spPr>
          <a:xfrm>
            <a:off x="838200" y="1701384"/>
            <a:ext cx="10515600" cy="51566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-1158" t="-188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433" name="Google Shape;43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1"/>
          <p:cNvSpPr txBox="1"/>
          <p:nvPr>
            <p:ph type="title"/>
          </p:nvPr>
        </p:nvSpPr>
        <p:spPr>
          <a:xfrm>
            <a:off x="253583" y="0"/>
            <a:ext cx="116848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Переходные вероятности</a:t>
            </a:r>
            <a:endParaRPr/>
          </a:p>
        </p:txBody>
      </p:sp>
      <p:sp>
        <p:nvSpPr>
          <p:cNvPr id="439" name="Google Shape;439;p11"/>
          <p:cNvSpPr txBox="1"/>
          <p:nvPr>
            <p:ph idx="1" type="body"/>
          </p:nvPr>
        </p:nvSpPr>
        <p:spPr>
          <a:xfrm>
            <a:off x="587403" y="1759350"/>
            <a:ext cx="10962518" cy="51885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00" r="-111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grpSp>
        <p:nvGrpSpPr>
          <p:cNvPr id="440" name="Google Shape;440;p11"/>
          <p:cNvGrpSpPr/>
          <p:nvPr/>
        </p:nvGrpSpPr>
        <p:grpSpPr>
          <a:xfrm>
            <a:off x="3542389" y="1144591"/>
            <a:ext cx="5414332" cy="2193659"/>
            <a:chOff x="1784611" y="1410921"/>
            <a:chExt cx="5414332" cy="2193659"/>
          </a:xfrm>
        </p:grpSpPr>
        <p:grpSp>
          <p:nvGrpSpPr>
            <p:cNvPr id="441" name="Google Shape;441;p11"/>
            <p:cNvGrpSpPr/>
            <p:nvPr/>
          </p:nvGrpSpPr>
          <p:grpSpPr>
            <a:xfrm>
              <a:off x="1784611" y="2304998"/>
              <a:ext cx="495300" cy="495300"/>
              <a:chOff x="1762125" y="1990725"/>
              <a:chExt cx="495300" cy="495300"/>
            </a:xfrm>
          </p:grpSpPr>
          <p:sp>
            <p:nvSpPr>
              <p:cNvPr id="442" name="Google Shape;442;p11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1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4" name="Google Shape;444;p11"/>
            <p:cNvGrpSpPr/>
            <p:nvPr/>
          </p:nvGrpSpPr>
          <p:grpSpPr>
            <a:xfrm>
              <a:off x="3276132" y="1577975"/>
              <a:ext cx="495300" cy="495300"/>
              <a:chOff x="1762125" y="1990725"/>
              <a:chExt cx="495300" cy="495300"/>
            </a:xfrm>
          </p:grpSpPr>
          <p:sp>
            <p:nvSpPr>
              <p:cNvPr id="445" name="Google Shape;445;p11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1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7" name="Google Shape;447;p11"/>
            <p:cNvGrpSpPr/>
            <p:nvPr/>
          </p:nvGrpSpPr>
          <p:grpSpPr>
            <a:xfrm>
              <a:off x="3276132" y="3109280"/>
              <a:ext cx="495300" cy="495300"/>
              <a:chOff x="1762125" y="1990725"/>
              <a:chExt cx="495300" cy="495300"/>
            </a:xfrm>
          </p:grpSpPr>
          <p:sp>
            <p:nvSpPr>
              <p:cNvPr id="448" name="Google Shape;448;p11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1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0" name="Google Shape;450;p11"/>
            <p:cNvGrpSpPr/>
            <p:nvPr/>
          </p:nvGrpSpPr>
          <p:grpSpPr>
            <a:xfrm>
              <a:off x="4617752" y="2304998"/>
              <a:ext cx="495300" cy="495300"/>
              <a:chOff x="1762125" y="1990725"/>
              <a:chExt cx="495300" cy="4953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1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3" name="Google Shape;453;p11"/>
            <p:cNvGrpSpPr/>
            <p:nvPr/>
          </p:nvGrpSpPr>
          <p:grpSpPr>
            <a:xfrm>
              <a:off x="5848349" y="3061685"/>
              <a:ext cx="495300" cy="495300"/>
              <a:chOff x="1762125" y="1990725"/>
              <a:chExt cx="495300" cy="495300"/>
            </a:xfrm>
          </p:grpSpPr>
          <p:sp>
            <p:nvSpPr>
              <p:cNvPr id="454" name="Google Shape;454;p11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1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6" name="Google Shape;456;p11"/>
            <p:cNvGrpSpPr/>
            <p:nvPr/>
          </p:nvGrpSpPr>
          <p:grpSpPr>
            <a:xfrm>
              <a:off x="5848349" y="1577975"/>
              <a:ext cx="495300" cy="495300"/>
              <a:chOff x="1762125" y="1990725"/>
              <a:chExt cx="495300" cy="495300"/>
            </a:xfrm>
          </p:grpSpPr>
          <p:sp>
            <p:nvSpPr>
              <p:cNvPr id="457" name="Google Shape;457;p11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1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59" name="Google Shape;459;p11"/>
            <p:cNvCxnSpPr>
              <a:stCxn id="442" idx="0"/>
              <a:endCxn id="446" idx="1"/>
            </p:cNvCxnSpPr>
            <p:nvPr/>
          </p:nvCxnSpPr>
          <p:spPr>
            <a:xfrm flipH="1" rot="10800000">
              <a:off x="2032261" y="1825598"/>
              <a:ext cx="1243800" cy="479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60" name="Google Shape;460;p11"/>
            <p:cNvCxnSpPr/>
            <p:nvPr/>
          </p:nvCxnSpPr>
          <p:spPr>
            <a:xfrm>
              <a:off x="2279911" y="2470202"/>
              <a:ext cx="2337841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61" name="Google Shape;461;p11"/>
            <p:cNvCxnSpPr>
              <a:stCxn id="445" idx="3"/>
              <a:endCxn id="458" idx="1"/>
            </p:cNvCxnSpPr>
            <p:nvPr/>
          </p:nvCxnSpPr>
          <p:spPr>
            <a:xfrm>
              <a:off x="3771432" y="1825625"/>
              <a:ext cx="20769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62" name="Google Shape;462;p11"/>
            <p:cNvCxnSpPr>
              <a:endCxn id="449" idx="1"/>
            </p:cNvCxnSpPr>
            <p:nvPr/>
          </p:nvCxnSpPr>
          <p:spPr>
            <a:xfrm>
              <a:off x="2174832" y="2801330"/>
              <a:ext cx="1101300" cy="5556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63" name="Google Shape;463;p11"/>
            <p:cNvCxnSpPr/>
            <p:nvPr/>
          </p:nvCxnSpPr>
          <p:spPr>
            <a:xfrm flipH="1" rot="10800000">
              <a:off x="3771432" y="2824592"/>
              <a:ext cx="918460" cy="40379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64" name="Google Shape;464;p11"/>
            <p:cNvCxnSpPr>
              <a:endCxn id="455" idx="1"/>
            </p:cNvCxnSpPr>
            <p:nvPr/>
          </p:nvCxnSpPr>
          <p:spPr>
            <a:xfrm>
              <a:off x="5015249" y="2824535"/>
              <a:ext cx="833100" cy="484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65" name="Google Shape;465;p11"/>
            <p:cNvCxnSpPr>
              <a:stCxn id="457" idx="2"/>
              <a:endCxn id="454" idx="0"/>
            </p:cNvCxnSpPr>
            <p:nvPr/>
          </p:nvCxnSpPr>
          <p:spPr>
            <a:xfrm>
              <a:off x="6095999" y="2073275"/>
              <a:ext cx="0" cy="9885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66" name="Google Shape;466;p11"/>
            <p:cNvCxnSpPr/>
            <p:nvPr/>
          </p:nvCxnSpPr>
          <p:spPr>
            <a:xfrm rot="10800000">
              <a:off x="3771432" y="3473953"/>
              <a:ext cx="2076917" cy="577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67" name="Google Shape;467;p11"/>
            <p:cNvCxnSpPr/>
            <p:nvPr/>
          </p:nvCxnSpPr>
          <p:spPr>
            <a:xfrm rot="10800000">
              <a:off x="2279911" y="2624536"/>
              <a:ext cx="2286157" cy="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68" name="Google Shape;468;p11"/>
            <p:cNvCxnSpPr/>
            <p:nvPr/>
          </p:nvCxnSpPr>
          <p:spPr>
            <a:xfrm rot="10800000">
              <a:off x="3771432" y="2027276"/>
              <a:ext cx="823053" cy="27371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69" name="Google Shape;469;p11"/>
            <p:cNvCxnSpPr/>
            <p:nvPr/>
          </p:nvCxnSpPr>
          <p:spPr>
            <a:xfrm rot="10800000">
              <a:off x="1881970" y="2805060"/>
              <a:ext cx="1392992" cy="7043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70" name="Google Shape;470;p11"/>
            <p:cNvSpPr/>
            <p:nvPr/>
          </p:nvSpPr>
          <p:spPr>
            <a:xfrm>
              <a:off x="3770262" y="1410921"/>
              <a:ext cx="3428681" cy="1883343"/>
            </a:xfrm>
            <a:custGeom>
              <a:rect b="b" l="l" r="r" t="t"/>
              <a:pathLst>
                <a:path extrusionOk="0" h="1883343" w="3428681">
                  <a:moveTo>
                    <a:pt x="0" y="279395"/>
                  </a:moveTo>
                  <a:cubicBezTo>
                    <a:pt x="413479" y="92642"/>
                    <a:pt x="1120516" y="-16661"/>
                    <a:pt x="2031169" y="2077"/>
                  </a:cubicBezTo>
                  <a:cubicBezTo>
                    <a:pt x="2941822" y="20815"/>
                    <a:pt x="3299087" y="393071"/>
                    <a:pt x="3395274" y="706615"/>
                  </a:cubicBezTo>
                  <a:cubicBezTo>
                    <a:pt x="3491461" y="1020159"/>
                    <a:pt x="3422756" y="1877097"/>
                    <a:pt x="2608290" y="1883343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1" name="Google Shape;471;p11"/>
          <p:cNvSpPr txBox="1"/>
          <p:nvPr/>
        </p:nvSpPr>
        <p:spPr>
          <a:xfrm>
            <a:off x="3687489" y="1394091"/>
            <a:ext cx="1173374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333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72" name="Google Shape;472;p11"/>
          <p:cNvSpPr txBox="1"/>
          <p:nvPr/>
        </p:nvSpPr>
        <p:spPr>
          <a:xfrm>
            <a:off x="4330663" y="2490805"/>
            <a:ext cx="1173374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33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73" name="Google Shape;473;p11"/>
          <p:cNvSpPr txBox="1"/>
          <p:nvPr/>
        </p:nvSpPr>
        <p:spPr>
          <a:xfrm>
            <a:off x="4328824" y="1825260"/>
            <a:ext cx="1173374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311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74" name="Google Shape;474;p11"/>
          <p:cNvSpPr txBox="1"/>
          <p:nvPr/>
        </p:nvSpPr>
        <p:spPr>
          <a:xfrm>
            <a:off x="4947476" y="2288875"/>
            <a:ext cx="1173374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311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75" name="Google Shape;475;p11"/>
          <p:cNvSpPr txBox="1"/>
          <p:nvPr/>
        </p:nvSpPr>
        <p:spPr>
          <a:xfrm>
            <a:off x="3345450" y="2851790"/>
            <a:ext cx="1173374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333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76" name="Google Shape;476;p11"/>
          <p:cNvSpPr txBox="1"/>
          <p:nvPr/>
        </p:nvSpPr>
        <p:spPr>
          <a:xfrm>
            <a:off x="5668754" y="2686586"/>
            <a:ext cx="1173374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333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77" name="Google Shape;477;p11"/>
          <p:cNvSpPr txBox="1"/>
          <p:nvPr/>
        </p:nvSpPr>
        <p:spPr>
          <a:xfrm>
            <a:off x="6146998" y="3158585"/>
            <a:ext cx="1173374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311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78" name="Google Shape;478;p11"/>
          <p:cNvSpPr txBox="1"/>
          <p:nvPr/>
        </p:nvSpPr>
        <p:spPr>
          <a:xfrm>
            <a:off x="6827429" y="2358269"/>
            <a:ext cx="1173374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333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79" name="Google Shape;479;p11"/>
          <p:cNvSpPr txBox="1"/>
          <p:nvPr/>
        </p:nvSpPr>
        <p:spPr>
          <a:xfrm>
            <a:off x="6255441" y="1179527"/>
            <a:ext cx="1173374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311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80" name="Google Shape;480;p11"/>
          <p:cNvSpPr txBox="1"/>
          <p:nvPr/>
        </p:nvSpPr>
        <p:spPr>
          <a:xfrm>
            <a:off x="8804273" y="1971611"/>
            <a:ext cx="1173374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311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81" name="Google Shape;481;p11"/>
          <p:cNvSpPr txBox="1"/>
          <p:nvPr/>
        </p:nvSpPr>
        <p:spPr>
          <a:xfrm>
            <a:off x="7707123" y="1918179"/>
            <a:ext cx="1173374" cy="369332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333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82" name="Google Shape;482;p11"/>
          <p:cNvSpPr txBox="1"/>
          <p:nvPr/>
        </p:nvSpPr>
        <p:spPr>
          <a:xfrm>
            <a:off x="5845203" y="1608328"/>
            <a:ext cx="1173374" cy="369332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333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83" name="Google Shape;483;p11"/>
          <p:cNvSpPr/>
          <p:nvPr/>
        </p:nvSpPr>
        <p:spPr>
          <a:xfrm>
            <a:off x="2883105" y="1803436"/>
            <a:ext cx="767000" cy="696504"/>
          </a:xfrm>
          <a:custGeom>
            <a:rect b="b" l="l" r="r" t="t"/>
            <a:pathLst>
              <a:path extrusionOk="0" h="696504" w="478714">
                <a:moveTo>
                  <a:pt x="478714" y="205246"/>
                </a:moveTo>
                <a:cubicBezTo>
                  <a:pt x="435194" y="-42091"/>
                  <a:pt x="22011" y="-132033"/>
                  <a:pt x="1095" y="317672"/>
                </a:cubicBezTo>
                <a:cubicBezTo>
                  <a:pt x="-19821" y="767377"/>
                  <a:pt x="264261" y="771125"/>
                  <a:pt x="381278" y="56501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11"/>
          <p:cNvSpPr txBox="1"/>
          <p:nvPr/>
        </p:nvSpPr>
        <p:spPr>
          <a:xfrm>
            <a:off x="1944684" y="1916266"/>
            <a:ext cx="1173374" cy="369332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1311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85" name="Google Shape;485;p11"/>
          <p:cNvSpPr/>
          <p:nvPr/>
        </p:nvSpPr>
        <p:spPr>
          <a:xfrm rot="-8355903">
            <a:off x="7939778" y="3169567"/>
            <a:ext cx="467068" cy="436978"/>
          </a:xfrm>
          <a:custGeom>
            <a:rect b="b" l="l" r="r" t="t"/>
            <a:pathLst>
              <a:path extrusionOk="0" h="696504" w="478714">
                <a:moveTo>
                  <a:pt x="478714" y="205246"/>
                </a:moveTo>
                <a:cubicBezTo>
                  <a:pt x="435194" y="-42091"/>
                  <a:pt x="22011" y="-132033"/>
                  <a:pt x="1095" y="317672"/>
                </a:cubicBezTo>
                <a:cubicBezTo>
                  <a:pt x="-19821" y="767377"/>
                  <a:pt x="264261" y="771125"/>
                  <a:pt x="381278" y="56501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11"/>
          <p:cNvSpPr txBox="1"/>
          <p:nvPr/>
        </p:nvSpPr>
        <p:spPr>
          <a:xfrm>
            <a:off x="8349077" y="3282598"/>
            <a:ext cx="1173374" cy="369332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-1311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87" name="Google Shape;48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2"/>
          <p:cNvSpPr txBox="1"/>
          <p:nvPr>
            <p:ph type="title"/>
          </p:nvPr>
        </p:nvSpPr>
        <p:spPr>
          <a:xfrm>
            <a:off x="253583" y="0"/>
            <a:ext cx="116848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Переходные вероятности</a:t>
            </a:r>
            <a:endParaRPr/>
          </a:p>
        </p:txBody>
      </p:sp>
      <p:sp>
        <p:nvSpPr>
          <p:cNvPr id="493" name="Google Shape;493;p12"/>
          <p:cNvSpPr txBox="1"/>
          <p:nvPr>
            <p:ph idx="1" type="body"/>
          </p:nvPr>
        </p:nvSpPr>
        <p:spPr>
          <a:xfrm>
            <a:off x="838200" y="1701384"/>
            <a:ext cx="10515600" cy="51566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grpSp>
        <p:nvGrpSpPr>
          <p:cNvPr id="494" name="Google Shape;494;p12"/>
          <p:cNvGrpSpPr/>
          <p:nvPr/>
        </p:nvGrpSpPr>
        <p:grpSpPr>
          <a:xfrm>
            <a:off x="1944684" y="1144591"/>
            <a:ext cx="8032963" cy="2561417"/>
            <a:chOff x="1944684" y="1144591"/>
            <a:chExt cx="8032963" cy="2561417"/>
          </a:xfrm>
        </p:grpSpPr>
        <p:grpSp>
          <p:nvGrpSpPr>
            <p:cNvPr id="495" name="Google Shape;495;p12"/>
            <p:cNvGrpSpPr/>
            <p:nvPr/>
          </p:nvGrpSpPr>
          <p:grpSpPr>
            <a:xfrm>
              <a:off x="3542389" y="1144591"/>
              <a:ext cx="5414332" cy="2193659"/>
              <a:chOff x="1784611" y="1410921"/>
              <a:chExt cx="5414332" cy="2193659"/>
            </a:xfrm>
          </p:grpSpPr>
          <p:grpSp>
            <p:nvGrpSpPr>
              <p:cNvPr id="496" name="Google Shape;496;p12"/>
              <p:cNvGrpSpPr/>
              <p:nvPr/>
            </p:nvGrpSpPr>
            <p:grpSpPr>
              <a:xfrm>
                <a:off x="1784611" y="2304998"/>
                <a:ext cx="495300" cy="495300"/>
                <a:chOff x="1762125" y="1990725"/>
                <a:chExt cx="495300" cy="495300"/>
              </a:xfrm>
            </p:grpSpPr>
            <p:sp>
              <p:nvSpPr>
                <p:cNvPr id="497" name="Google Shape;497;p12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8" name="Google Shape;498;p12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99" name="Google Shape;499;p12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500" name="Google Shape;500;p12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1" name="Google Shape;501;p12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02" name="Google Shape;502;p12"/>
              <p:cNvGrpSpPr/>
              <p:nvPr/>
            </p:nvGrpSpPr>
            <p:grpSpPr>
              <a:xfrm>
                <a:off x="3276132" y="3109280"/>
                <a:ext cx="495300" cy="495300"/>
                <a:chOff x="1762125" y="1990725"/>
                <a:chExt cx="495300" cy="495300"/>
              </a:xfrm>
            </p:grpSpPr>
            <p:sp>
              <p:nvSpPr>
                <p:cNvPr id="503" name="Google Shape;503;p12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4" name="Google Shape;504;p12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05" name="Google Shape;505;p12"/>
              <p:cNvGrpSpPr/>
              <p:nvPr/>
            </p:nvGrpSpPr>
            <p:grpSpPr>
              <a:xfrm>
                <a:off x="4617752" y="2304998"/>
                <a:ext cx="495300" cy="495300"/>
                <a:chOff x="1762125" y="1990725"/>
                <a:chExt cx="495300" cy="495300"/>
              </a:xfrm>
            </p:grpSpPr>
            <p:sp>
              <p:nvSpPr>
                <p:cNvPr id="506" name="Google Shape;506;p12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7" name="Google Shape;507;p12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08" name="Google Shape;508;p12"/>
              <p:cNvGrpSpPr/>
              <p:nvPr/>
            </p:nvGrpSpPr>
            <p:grpSpPr>
              <a:xfrm>
                <a:off x="5848349" y="3061685"/>
                <a:ext cx="495300" cy="495300"/>
                <a:chOff x="1762125" y="1990725"/>
                <a:chExt cx="495300" cy="495300"/>
              </a:xfrm>
            </p:grpSpPr>
            <p:sp>
              <p:nvSpPr>
                <p:cNvPr id="509" name="Google Shape;509;p12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0" name="Google Shape;510;p12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6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11" name="Google Shape;511;p12"/>
              <p:cNvGrpSpPr/>
              <p:nvPr/>
            </p:nvGrpSpPr>
            <p:grpSpPr>
              <a:xfrm>
                <a:off x="5848349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512" name="Google Shape;512;p12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3" name="Google Shape;513;p12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514" name="Google Shape;514;p12"/>
              <p:cNvCxnSpPr>
                <a:stCxn id="497" idx="0"/>
                <a:endCxn id="501" idx="1"/>
              </p:cNvCxnSpPr>
              <p:nvPr/>
            </p:nvCxnSpPr>
            <p:spPr>
              <a:xfrm flipH="1" rot="10800000">
                <a:off x="2032261" y="1825598"/>
                <a:ext cx="1243800" cy="4794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15" name="Google Shape;515;p12"/>
              <p:cNvCxnSpPr/>
              <p:nvPr/>
            </p:nvCxnSpPr>
            <p:spPr>
              <a:xfrm>
                <a:off x="2279911" y="2470202"/>
                <a:ext cx="2337841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16" name="Google Shape;516;p12"/>
              <p:cNvCxnSpPr>
                <a:stCxn id="500" idx="3"/>
                <a:endCxn id="513" idx="1"/>
              </p:cNvCxnSpPr>
              <p:nvPr/>
            </p:nvCxnSpPr>
            <p:spPr>
              <a:xfrm>
                <a:off x="3771432" y="1825625"/>
                <a:ext cx="20769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17" name="Google Shape;517;p12"/>
              <p:cNvCxnSpPr>
                <a:endCxn id="504" idx="1"/>
              </p:cNvCxnSpPr>
              <p:nvPr/>
            </p:nvCxnSpPr>
            <p:spPr>
              <a:xfrm>
                <a:off x="2174832" y="2801330"/>
                <a:ext cx="1101300" cy="5556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18" name="Google Shape;518;p12"/>
              <p:cNvCxnSpPr/>
              <p:nvPr/>
            </p:nvCxnSpPr>
            <p:spPr>
              <a:xfrm flipH="1" rot="10800000">
                <a:off x="3771432" y="2824592"/>
                <a:ext cx="918460" cy="40379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19" name="Google Shape;519;p12"/>
              <p:cNvCxnSpPr>
                <a:endCxn id="510" idx="1"/>
              </p:cNvCxnSpPr>
              <p:nvPr/>
            </p:nvCxnSpPr>
            <p:spPr>
              <a:xfrm>
                <a:off x="5015249" y="2824535"/>
                <a:ext cx="833100" cy="4848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20" name="Google Shape;520;p12"/>
              <p:cNvCxnSpPr>
                <a:stCxn id="512" idx="2"/>
                <a:endCxn id="509" idx="0"/>
              </p:cNvCxnSpPr>
              <p:nvPr/>
            </p:nvCxnSpPr>
            <p:spPr>
              <a:xfrm>
                <a:off x="6095999" y="2073275"/>
                <a:ext cx="0" cy="9885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21" name="Google Shape;521;p12"/>
              <p:cNvCxnSpPr/>
              <p:nvPr/>
            </p:nvCxnSpPr>
            <p:spPr>
              <a:xfrm rot="10800000">
                <a:off x="3771432" y="3473953"/>
                <a:ext cx="2076917" cy="5773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22" name="Google Shape;522;p12"/>
              <p:cNvCxnSpPr/>
              <p:nvPr/>
            </p:nvCxnSpPr>
            <p:spPr>
              <a:xfrm rot="10800000">
                <a:off x="2279911" y="2624536"/>
                <a:ext cx="2286157" cy="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23" name="Google Shape;523;p12"/>
              <p:cNvCxnSpPr/>
              <p:nvPr/>
            </p:nvCxnSpPr>
            <p:spPr>
              <a:xfrm rot="10800000">
                <a:off x="3771432" y="2027276"/>
                <a:ext cx="823053" cy="273714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24" name="Google Shape;524;p12"/>
              <p:cNvCxnSpPr/>
              <p:nvPr/>
            </p:nvCxnSpPr>
            <p:spPr>
              <a:xfrm rot="10800000">
                <a:off x="1881970" y="2805060"/>
                <a:ext cx="1392992" cy="70433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525" name="Google Shape;525;p12"/>
              <p:cNvSpPr/>
              <p:nvPr/>
            </p:nvSpPr>
            <p:spPr>
              <a:xfrm>
                <a:off x="3770262" y="1410921"/>
                <a:ext cx="3428681" cy="1883343"/>
              </a:xfrm>
              <a:custGeom>
                <a:rect b="b" l="l" r="r" t="t"/>
                <a:pathLst>
                  <a:path extrusionOk="0" h="1883343" w="3428681">
                    <a:moveTo>
                      <a:pt x="0" y="279395"/>
                    </a:moveTo>
                    <a:cubicBezTo>
                      <a:pt x="413479" y="92642"/>
                      <a:pt x="1120516" y="-16661"/>
                      <a:pt x="2031169" y="2077"/>
                    </a:cubicBezTo>
                    <a:cubicBezTo>
                      <a:pt x="2941822" y="20815"/>
                      <a:pt x="3299087" y="393071"/>
                      <a:pt x="3395274" y="706615"/>
                    </a:cubicBezTo>
                    <a:cubicBezTo>
                      <a:pt x="3491461" y="1020159"/>
                      <a:pt x="3422756" y="1877097"/>
                      <a:pt x="2608290" y="1883343"/>
                    </a:cubicBez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26" name="Google Shape;526;p12"/>
            <p:cNvSpPr txBox="1"/>
            <p:nvPr/>
          </p:nvSpPr>
          <p:spPr>
            <a:xfrm>
              <a:off x="3687489" y="1394091"/>
              <a:ext cx="1173374" cy="36933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13332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527" name="Google Shape;527;p12"/>
            <p:cNvSpPr txBox="1"/>
            <p:nvPr/>
          </p:nvSpPr>
          <p:spPr>
            <a:xfrm>
              <a:off x="4330663" y="2490805"/>
              <a:ext cx="1173374" cy="36933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13332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528" name="Google Shape;528;p12"/>
            <p:cNvSpPr txBox="1"/>
            <p:nvPr/>
          </p:nvSpPr>
          <p:spPr>
            <a:xfrm>
              <a:off x="4328824" y="1825260"/>
              <a:ext cx="1173374" cy="36933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13113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529" name="Google Shape;529;p12"/>
            <p:cNvSpPr txBox="1"/>
            <p:nvPr/>
          </p:nvSpPr>
          <p:spPr>
            <a:xfrm>
              <a:off x="4947476" y="2288875"/>
              <a:ext cx="1173374" cy="36933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13113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530" name="Google Shape;530;p12"/>
            <p:cNvSpPr txBox="1"/>
            <p:nvPr/>
          </p:nvSpPr>
          <p:spPr>
            <a:xfrm>
              <a:off x="3345450" y="2851790"/>
              <a:ext cx="1173374" cy="36933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13332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531" name="Google Shape;531;p12"/>
            <p:cNvSpPr txBox="1"/>
            <p:nvPr/>
          </p:nvSpPr>
          <p:spPr>
            <a:xfrm>
              <a:off x="5668754" y="2686586"/>
              <a:ext cx="1173374" cy="369332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13332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532" name="Google Shape;532;p12"/>
            <p:cNvSpPr txBox="1"/>
            <p:nvPr/>
          </p:nvSpPr>
          <p:spPr>
            <a:xfrm>
              <a:off x="6146998" y="3158585"/>
              <a:ext cx="1173374" cy="369332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-13113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533" name="Google Shape;533;p12"/>
            <p:cNvSpPr txBox="1"/>
            <p:nvPr/>
          </p:nvSpPr>
          <p:spPr>
            <a:xfrm>
              <a:off x="6827429" y="2358269"/>
              <a:ext cx="1173374" cy="369332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-13332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534" name="Google Shape;534;p12"/>
            <p:cNvSpPr txBox="1"/>
            <p:nvPr/>
          </p:nvSpPr>
          <p:spPr>
            <a:xfrm>
              <a:off x="6255441" y="1179527"/>
              <a:ext cx="1173374" cy="369332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-13113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535" name="Google Shape;535;p12"/>
            <p:cNvSpPr txBox="1"/>
            <p:nvPr/>
          </p:nvSpPr>
          <p:spPr>
            <a:xfrm>
              <a:off x="8804273" y="1971611"/>
              <a:ext cx="1173374" cy="369332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-13113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536" name="Google Shape;536;p12"/>
            <p:cNvSpPr txBox="1"/>
            <p:nvPr/>
          </p:nvSpPr>
          <p:spPr>
            <a:xfrm>
              <a:off x="7707123" y="1918179"/>
              <a:ext cx="1173374" cy="369332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-13332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537" name="Google Shape;537;p12"/>
            <p:cNvSpPr txBox="1"/>
            <p:nvPr/>
          </p:nvSpPr>
          <p:spPr>
            <a:xfrm>
              <a:off x="5845203" y="1608328"/>
              <a:ext cx="1173374" cy="369332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-13332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538" name="Google Shape;538;p12"/>
            <p:cNvSpPr/>
            <p:nvPr/>
          </p:nvSpPr>
          <p:spPr>
            <a:xfrm>
              <a:off x="2883105" y="1803436"/>
              <a:ext cx="767000" cy="696504"/>
            </a:xfrm>
            <a:custGeom>
              <a:rect b="b" l="l" r="r" t="t"/>
              <a:pathLst>
                <a:path extrusionOk="0" h="696504" w="478714">
                  <a:moveTo>
                    <a:pt x="478714" y="205246"/>
                  </a:moveTo>
                  <a:cubicBezTo>
                    <a:pt x="435194" y="-42091"/>
                    <a:pt x="22011" y="-132033"/>
                    <a:pt x="1095" y="317672"/>
                  </a:cubicBezTo>
                  <a:cubicBezTo>
                    <a:pt x="-19821" y="767377"/>
                    <a:pt x="264261" y="771125"/>
                    <a:pt x="381278" y="565010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2"/>
            <p:cNvSpPr txBox="1"/>
            <p:nvPr/>
          </p:nvSpPr>
          <p:spPr>
            <a:xfrm>
              <a:off x="1944684" y="1916266"/>
              <a:ext cx="1173374" cy="369332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-13113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540" name="Google Shape;540;p12"/>
            <p:cNvSpPr/>
            <p:nvPr/>
          </p:nvSpPr>
          <p:spPr>
            <a:xfrm rot="-8355903">
              <a:off x="7939778" y="3169567"/>
              <a:ext cx="467068" cy="436978"/>
            </a:xfrm>
            <a:custGeom>
              <a:rect b="b" l="l" r="r" t="t"/>
              <a:pathLst>
                <a:path extrusionOk="0" h="696504" w="478714">
                  <a:moveTo>
                    <a:pt x="478714" y="205246"/>
                  </a:moveTo>
                  <a:cubicBezTo>
                    <a:pt x="435194" y="-42091"/>
                    <a:pt x="22011" y="-132033"/>
                    <a:pt x="1095" y="317672"/>
                  </a:cubicBezTo>
                  <a:cubicBezTo>
                    <a:pt x="-19821" y="767377"/>
                    <a:pt x="264261" y="771125"/>
                    <a:pt x="381278" y="565010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2"/>
            <p:cNvSpPr txBox="1"/>
            <p:nvPr/>
          </p:nvSpPr>
          <p:spPr>
            <a:xfrm>
              <a:off x="8349077" y="3282598"/>
              <a:ext cx="1173374" cy="369332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-13113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542" name="Google Shape;54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3"/>
          <p:cNvSpPr txBox="1"/>
          <p:nvPr>
            <p:ph type="title"/>
          </p:nvPr>
        </p:nvSpPr>
        <p:spPr>
          <a:xfrm>
            <a:off x="253583" y="0"/>
            <a:ext cx="116848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Однородный марковский процесс</a:t>
            </a:r>
            <a:endParaRPr/>
          </a:p>
        </p:txBody>
      </p:sp>
      <p:sp>
        <p:nvSpPr>
          <p:cNvPr id="548" name="Google Shape;548;p13"/>
          <p:cNvSpPr txBox="1"/>
          <p:nvPr>
            <p:ph idx="1" type="body"/>
          </p:nvPr>
        </p:nvSpPr>
        <p:spPr>
          <a:xfrm>
            <a:off x="838200" y="1701384"/>
            <a:ext cx="10515600" cy="51566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-115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grpSp>
        <p:nvGrpSpPr>
          <p:cNvPr id="549" name="Google Shape;549;p13"/>
          <p:cNvGrpSpPr/>
          <p:nvPr/>
        </p:nvGrpSpPr>
        <p:grpSpPr>
          <a:xfrm>
            <a:off x="3542389" y="1144591"/>
            <a:ext cx="5414332" cy="2193659"/>
            <a:chOff x="1784611" y="1410921"/>
            <a:chExt cx="5414332" cy="2193659"/>
          </a:xfrm>
        </p:grpSpPr>
        <p:grpSp>
          <p:nvGrpSpPr>
            <p:cNvPr id="550" name="Google Shape;550;p13"/>
            <p:cNvGrpSpPr/>
            <p:nvPr/>
          </p:nvGrpSpPr>
          <p:grpSpPr>
            <a:xfrm>
              <a:off x="1784611" y="2304998"/>
              <a:ext cx="495300" cy="495300"/>
              <a:chOff x="1762125" y="1990725"/>
              <a:chExt cx="495300" cy="495300"/>
            </a:xfrm>
          </p:grpSpPr>
          <p:sp>
            <p:nvSpPr>
              <p:cNvPr id="551" name="Google Shape;551;p13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13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3" name="Google Shape;553;p13"/>
            <p:cNvGrpSpPr/>
            <p:nvPr/>
          </p:nvGrpSpPr>
          <p:grpSpPr>
            <a:xfrm>
              <a:off x="3276132" y="1577975"/>
              <a:ext cx="495300" cy="495300"/>
              <a:chOff x="1762125" y="1990725"/>
              <a:chExt cx="495300" cy="495300"/>
            </a:xfrm>
          </p:grpSpPr>
          <p:sp>
            <p:nvSpPr>
              <p:cNvPr id="554" name="Google Shape;554;p13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3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6" name="Google Shape;556;p13"/>
            <p:cNvGrpSpPr/>
            <p:nvPr/>
          </p:nvGrpSpPr>
          <p:grpSpPr>
            <a:xfrm>
              <a:off x="3276132" y="3109280"/>
              <a:ext cx="495300" cy="495300"/>
              <a:chOff x="1762125" y="1990725"/>
              <a:chExt cx="495300" cy="495300"/>
            </a:xfrm>
          </p:grpSpPr>
          <p:sp>
            <p:nvSpPr>
              <p:cNvPr id="557" name="Google Shape;557;p13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3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9" name="Google Shape;559;p13"/>
            <p:cNvGrpSpPr/>
            <p:nvPr/>
          </p:nvGrpSpPr>
          <p:grpSpPr>
            <a:xfrm>
              <a:off x="4617752" y="2304998"/>
              <a:ext cx="495300" cy="495300"/>
              <a:chOff x="1762125" y="1990725"/>
              <a:chExt cx="495300" cy="495300"/>
            </a:xfrm>
          </p:grpSpPr>
          <p:sp>
            <p:nvSpPr>
              <p:cNvPr id="560" name="Google Shape;560;p13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3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2" name="Google Shape;562;p13"/>
            <p:cNvGrpSpPr/>
            <p:nvPr/>
          </p:nvGrpSpPr>
          <p:grpSpPr>
            <a:xfrm>
              <a:off x="5848349" y="3061685"/>
              <a:ext cx="495300" cy="495300"/>
              <a:chOff x="1762125" y="1990725"/>
              <a:chExt cx="495300" cy="495300"/>
            </a:xfrm>
          </p:grpSpPr>
          <p:sp>
            <p:nvSpPr>
              <p:cNvPr id="563" name="Google Shape;563;p13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3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5" name="Google Shape;565;p13"/>
            <p:cNvGrpSpPr/>
            <p:nvPr/>
          </p:nvGrpSpPr>
          <p:grpSpPr>
            <a:xfrm>
              <a:off x="5848349" y="1577975"/>
              <a:ext cx="495300" cy="495300"/>
              <a:chOff x="1762125" y="1990725"/>
              <a:chExt cx="495300" cy="495300"/>
            </a:xfrm>
          </p:grpSpPr>
          <p:sp>
            <p:nvSpPr>
              <p:cNvPr id="566" name="Google Shape;566;p13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3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68" name="Google Shape;568;p13"/>
            <p:cNvCxnSpPr>
              <a:stCxn id="551" idx="0"/>
              <a:endCxn id="555" idx="1"/>
            </p:cNvCxnSpPr>
            <p:nvPr/>
          </p:nvCxnSpPr>
          <p:spPr>
            <a:xfrm flipH="1" rot="10800000">
              <a:off x="2032261" y="1825598"/>
              <a:ext cx="1243800" cy="479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69" name="Google Shape;569;p13"/>
            <p:cNvCxnSpPr/>
            <p:nvPr/>
          </p:nvCxnSpPr>
          <p:spPr>
            <a:xfrm>
              <a:off x="2279911" y="2470202"/>
              <a:ext cx="2337841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70" name="Google Shape;570;p13"/>
            <p:cNvCxnSpPr>
              <a:stCxn id="554" idx="3"/>
              <a:endCxn id="567" idx="1"/>
            </p:cNvCxnSpPr>
            <p:nvPr/>
          </p:nvCxnSpPr>
          <p:spPr>
            <a:xfrm>
              <a:off x="3771432" y="1825625"/>
              <a:ext cx="20769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71" name="Google Shape;571;p13"/>
            <p:cNvCxnSpPr>
              <a:endCxn id="558" idx="1"/>
            </p:cNvCxnSpPr>
            <p:nvPr/>
          </p:nvCxnSpPr>
          <p:spPr>
            <a:xfrm>
              <a:off x="2174832" y="2801330"/>
              <a:ext cx="1101300" cy="5556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72" name="Google Shape;572;p13"/>
            <p:cNvCxnSpPr/>
            <p:nvPr/>
          </p:nvCxnSpPr>
          <p:spPr>
            <a:xfrm flipH="1" rot="10800000">
              <a:off x="3771432" y="2824592"/>
              <a:ext cx="918460" cy="40379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73" name="Google Shape;573;p13"/>
            <p:cNvCxnSpPr>
              <a:endCxn id="564" idx="1"/>
            </p:cNvCxnSpPr>
            <p:nvPr/>
          </p:nvCxnSpPr>
          <p:spPr>
            <a:xfrm>
              <a:off x="5015249" y="2824535"/>
              <a:ext cx="833100" cy="484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74" name="Google Shape;574;p13"/>
            <p:cNvCxnSpPr>
              <a:stCxn id="566" idx="2"/>
              <a:endCxn id="563" idx="0"/>
            </p:cNvCxnSpPr>
            <p:nvPr/>
          </p:nvCxnSpPr>
          <p:spPr>
            <a:xfrm>
              <a:off x="6095999" y="2073275"/>
              <a:ext cx="0" cy="9885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75" name="Google Shape;575;p13"/>
            <p:cNvCxnSpPr/>
            <p:nvPr/>
          </p:nvCxnSpPr>
          <p:spPr>
            <a:xfrm rot="10800000">
              <a:off x="3771432" y="3473953"/>
              <a:ext cx="2076917" cy="577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76" name="Google Shape;576;p13"/>
            <p:cNvCxnSpPr/>
            <p:nvPr/>
          </p:nvCxnSpPr>
          <p:spPr>
            <a:xfrm rot="10800000">
              <a:off x="2279911" y="2624536"/>
              <a:ext cx="2286157" cy="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77" name="Google Shape;577;p13"/>
            <p:cNvCxnSpPr/>
            <p:nvPr/>
          </p:nvCxnSpPr>
          <p:spPr>
            <a:xfrm rot="10800000">
              <a:off x="3771432" y="2027276"/>
              <a:ext cx="823053" cy="27371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78" name="Google Shape;578;p13"/>
            <p:cNvCxnSpPr/>
            <p:nvPr/>
          </p:nvCxnSpPr>
          <p:spPr>
            <a:xfrm rot="10800000">
              <a:off x="1881970" y="2805060"/>
              <a:ext cx="1392992" cy="7043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79" name="Google Shape;579;p13"/>
            <p:cNvSpPr/>
            <p:nvPr/>
          </p:nvSpPr>
          <p:spPr>
            <a:xfrm>
              <a:off x="3770262" y="1410921"/>
              <a:ext cx="3428681" cy="1883343"/>
            </a:xfrm>
            <a:custGeom>
              <a:rect b="b" l="l" r="r" t="t"/>
              <a:pathLst>
                <a:path extrusionOk="0" h="1883343" w="3428681">
                  <a:moveTo>
                    <a:pt x="0" y="279395"/>
                  </a:moveTo>
                  <a:cubicBezTo>
                    <a:pt x="413479" y="92642"/>
                    <a:pt x="1120516" y="-16661"/>
                    <a:pt x="2031169" y="2077"/>
                  </a:cubicBezTo>
                  <a:cubicBezTo>
                    <a:pt x="2941822" y="20815"/>
                    <a:pt x="3299087" y="393071"/>
                    <a:pt x="3395274" y="706615"/>
                  </a:cubicBezTo>
                  <a:cubicBezTo>
                    <a:pt x="3491461" y="1020159"/>
                    <a:pt x="3422756" y="1877097"/>
                    <a:pt x="2608290" y="1883343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0" name="Google Shape;580;p13"/>
          <p:cNvSpPr txBox="1"/>
          <p:nvPr/>
        </p:nvSpPr>
        <p:spPr>
          <a:xfrm>
            <a:off x="3687489" y="1394091"/>
            <a:ext cx="1173374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6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81" name="Google Shape;581;p13"/>
          <p:cNvSpPr txBox="1"/>
          <p:nvPr/>
        </p:nvSpPr>
        <p:spPr>
          <a:xfrm>
            <a:off x="4330663" y="2490805"/>
            <a:ext cx="949727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82" name="Google Shape;582;p13"/>
          <p:cNvSpPr txBox="1"/>
          <p:nvPr/>
        </p:nvSpPr>
        <p:spPr>
          <a:xfrm>
            <a:off x="4328824" y="1825260"/>
            <a:ext cx="1173374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655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83" name="Google Shape;583;p13"/>
          <p:cNvSpPr txBox="1"/>
          <p:nvPr/>
        </p:nvSpPr>
        <p:spPr>
          <a:xfrm>
            <a:off x="4947476" y="2288875"/>
            <a:ext cx="1173374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655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84" name="Google Shape;584;p13"/>
          <p:cNvSpPr txBox="1"/>
          <p:nvPr/>
        </p:nvSpPr>
        <p:spPr>
          <a:xfrm>
            <a:off x="4004306" y="2851790"/>
            <a:ext cx="514518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6666" l="-238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85" name="Google Shape;585;p13"/>
          <p:cNvSpPr txBox="1"/>
          <p:nvPr/>
        </p:nvSpPr>
        <p:spPr>
          <a:xfrm>
            <a:off x="5668754" y="2686586"/>
            <a:ext cx="957302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6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86" name="Google Shape;586;p13"/>
          <p:cNvSpPr txBox="1"/>
          <p:nvPr/>
        </p:nvSpPr>
        <p:spPr>
          <a:xfrm>
            <a:off x="6146998" y="3158585"/>
            <a:ext cx="1173374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655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87" name="Google Shape;587;p13"/>
          <p:cNvSpPr txBox="1"/>
          <p:nvPr/>
        </p:nvSpPr>
        <p:spPr>
          <a:xfrm>
            <a:off x="6827429" y="2358269"/>
            <a:ext cx="1104109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6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88" name="Google Shape;588;p13"/>
          <p:cNvSpPr txBox="1"/>
          <p:nvPr/>
        </p:nvSpPr>
        <p:spPr>
          <a:xfrm>
            <a:off x="6255441" y="1179527"/>
            <a:ext cx="1064931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655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89" name="Google Shape;589;p13"/>
          <p:cNvSpPr txBox="1"/>
          <p:nvPr/>
        </p:nvSpPr>
        <p:spPr>
          <a:xfrm>
            <a:off x="8804273" y="1971611"/>
            <a:ext cx="909353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655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90" name="Google Shape;590;p13"/>
          <p:cNvSpPr txBox="1"/>
          <p:nvPr/>
        </p:nvSpPr>
        <p:spPr>
          <a:xfrm>
            <a:off x="7707123" y="1918179"/>
            <a:ext cx="785724" cy="369332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6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91" name="Google Shape;591;p13"/>
          <p:cNvSpPr txBox="1"/>
          <p:nvPr/>
        </p:nvSpPr>
        <p:spPr>
          <a:xfrm>
            <a:off x="5845203" y="1608328"/>
            <a:ext cx="1025627" cy="369332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6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92" name="Google Shape;592;p13"/>
          <p:cNvSpPr/>
          <p:nvPr/>
        </p:nvSpPr>
        <p:spPr>
          <a:xfrm>
            <a:off x="2883105" y="1803436"/>
            <a:ext cx="767000" cy="696504"/>
          </a:xfrm>
          <a:custGeom>
            <a:rect b="b" l="l" r="r" t="t"/>
            <a:pathLst>
              <a:path extrusionOk="0" h="696504" w="478714">
                <a:moveTo>
                  <a:pt x="478714" y="205246"/>
                </a:moveTo>
                <a:cubicBezTo>
                  <a:pt x="435194" y="-42091"/>
                  <a:pt x="22011" y="-132033"/>
                  <a:pt x="1095" y="317672"/>
                </a:cubicBezTo>
                <a:cubicBezTo>
                  <a:pt x="-19821" y="767377"/>
                  <a:pt x="264261" y="771125"/>
                  <a:pt x="381278" y="56501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13"/>
          <p:cNvSpPr txBox="1"/>
          <p:nvPr/>
        </p:nvSpPr>
        <p:spPr>
          <a:xfrm>
            <a:off x="2295554" y="1916266"/>
            <a:ext cx="822503" cy="369332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655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94" name="Google Shape;594;p13"/>
          <p:cNvSpPr/>
          <p:nvPr/>
        </p:nvSpPr>
        <p:spPr>
          <a:xfrm rot="-8355903">
            <a:off x="7939778" y="3169567"/>
            <a:ext cx="467068" cy="436978"/>
          </a:xfrm>
          <a:custGeom>
            <a:rect b="b" l="l" r="r" t="t"/>
            <a:pathLst>
              <a:path extrusionOk="0" h="696504" w="478714">
                <a:moveTo>
                  <a:pt x="478714" y="205246"/>
                </a:moveTo>
                <a:cubicBezTo>
                  <a:pt x="435194" y="-42091"/>
                  <a:pt x="22011" y="-132033"/>
                  <a:pt x="1095" y="317672"/>
                </a:cubicBezTo>
                <a:cubicBezTo>
                  <a:pt x="-19821" y="767377"/>
                  <a:pt x="264261" y="771125"/>
                  <a:pt x="381278" y="56501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13"/>
          <p:cNvSpPr txBox="1"/>
          <p:nvPr/>
        </p:nvSpPr>
        <p:spPr>
          <a:xfrm>
            <a:off x="8349077" y="3282598"/>
            <a:ext cx="732421" cy="369332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-655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96" name="Google Shape;59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4"/>
          <p:cNvSpPr txBox="1"/>
          <p:nvPr>
            <p:ph type="title"/>
          </p:nvPr>
        </p:nvSpPr>
        <p:spPr>
          <a:xfrm>
            <a:off x="253583" y="0"/>
            <a:ext cx="116848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Задачи, решаемые с помощью марковских процессов с дискретным временем</a:t>
            </a:r>
            <a:endParaRPr/>
          </a:p>
        </p:txBody>
      </p:sp>
      <p:sp>
        <p:nvSpPr>
          <p:cNvPr id="602" name="Google Shape;602;p14"/>
          <p:cNvSpPr txBox="1"/>
          <p:nvPr>
            <p:ph idx="1" type="body"/>
          </p:nvPr>
        </p:nvSpPr>
        <p:spPr>
          <a:xfrm>
            <a:off x="134911" y="1325563"/>
            <a:ext cx="11894696" cy="55324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22" r="-922" t="-231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603" name="Google Shape;60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5"/>
          <p:cNvSpPr txBox="1"/>
          <p:nvPr>
            <p:ph type="title"/>
          </p:nvPr>
        </p:nvSpPr>
        <p:spPr>
          <a:xfrm>
            <a:off x="253583" y="0"/>
            <a:ext cx="11684833" cy="13255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6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ru-RU"/>
              <a:t> </a:t>
            </a:r>
            <a:endParaRPr/>
          </a:p>
        </p:txBody>
      </p:sp>
      <p:sp>
        <p:nvSpPr>
          <p:cNvPr id="609" name="Google Shape;609;p15"/>
          <p:cNvSpPr txBox="1"/>
          <p:nvPr>
            <p:ph idx="1" type="body"/>
          </p:nvPr>
        </p:nvSpPr>
        <p:spPr>
          <a:xfrm>
            <a:off x="134911" y="1325563"/>
            <a:ext cx="11894696" cy="553243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024" r="0" t="-154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grpSp>
        <p:nvGrpSpPr>
          <p:cNvPr id="610" name="Google Shape;610;p15"/>
          <p:cNvGrpSpPr/>
          <p:nvPr/>
        </p:nvGrpSpPr>
        <p:grpSpPr>
          <a:xfrm>
            <a:off x="3714777" y="2278510"/>
            <a:ext cx="3208519" cy="1784455"/>
            <a:chOff x="1904533" y="1577975"/>
            <a:chExt cx="3208519" cy="1784455"/>
          </a:xfrm>
        </p:grpSpPr>
        <p:grpSp>
          <p:nvGrpSpPr>
            <p:cNvPr id="611" name="Google Shape;611;p15"/>
            <p:cNvGrpSpPr/>
            <p:nvPr/>
          </p:nvGrpSpPr>
          <p:grpSpPr>
            <a:xfrm>
              <a:off x="1904533" y="2867130"/>
              <a:ext cx="495300" cy="495300"/>
              <a:chOff x="1882047" y="2552857"/>
              <a:chExt cx="495300" cy="495300"/>
            </a:xfrm>
          </p:grpSpPr>
          <p:sp>
            <p:nvSpPr>
              <p:cNvPr id="612" name="Google Shape;612;p15"/>
              <p:cNvSpPr/>
              <p:nvPr/>
            </p:nvSpPr>
            <p:spPr>
              <a:xfrm>
                <a:off x="1882047" y="2552857"/>
                <a:ext cx="495300" cy="4953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15"/>
              <p:cNvSpPr txBox="1"/>
              <p:nvPr/>
            </p:nvSpPr>
            <p:spPr>
              <a:xfrm>
                <a:off x="1882047" y="2600452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4" name="Google Shape;614;p15"/>
            <p:cNvGrpSpPr/>
            <p:nvPr/>
          </p:nvGrpSpPr>
          <p:grpSpPr>
            <a:xfrm>
              <a:off x="3276132" y="1577975"/>
              <a:ext cx="495300" cy="495300"/>
              <a:chOff x="1762125" y="1990725"/>
              <a:chExt cx="495300" cy="495300"/>
            </a:xfrm>
          </p:grpSpPr>
          <p:sp>
            <p:nvSpPr>
              <p:cNvPr id="615" name="Google Shape;615;p15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15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7" name="Google Shape;617;p15"/>
            <p:cNvGrpSpPr/>
            <p:nvPr/>
          </p:nvGrpSpPr>
          <p:grpSpPr>
            <a:xfrm>
              <a:off x="4617752" y="2867130"/>
              <a:ext cx="495300" cy="495300"/>
              <a:chOff x="1762125" y="2552857"/>
              <a:chExt cx="495300" cy="495300"/>
            </a:xfrm>
          </p:grpSpPr>
          <p:sp>
            <p:nvSpPr>
              <p:cNvPr id="618" name="Google Shape;618;p15"/>
              <p:cNvSpPr/>
              <p:nvPr/>
            </p:nvSpPr>
            <p:spPr>
              <a:xfrm>
                <a:off x="1762125" y="2552857"/>
                <a:ext cx="495300" cy="4953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15"/>
              <p:cNvSpPr txBox="1"/>
              <p:nvPr/>
            </p:nvSpPr>
            <p:spPr>
              <a:xfrm>
                <a:off x="1762125" y="2600452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</p:grpSp>
        <p:cxnSp>
          <p:nvCxnSpPr>
            <p:cNvPr id="620" name="Google Shape;620;p15"/>
            <p:cNvCxnSpPr/>
            <p:nvPr/>
          </p:nvCxnSpPr>
          <p:spPr>
            <a:xfrm flipH="1" rot="10800000">
              <a:off x="2009777" y="1683596"/>
              <a:ext cx="1251365" cy="117458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21" name="Google Shape;621;p15"/>
            <p:cNvCxnSpPr/>
            <p:nvPr/>
          </p:nvCxnSpPr>
          <p:spPr>
            <a:xfrm>
              <a:off x="2399833" y="3085117"/>
              <a:ext cx="219465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22" name="Google Shape;622;p15"/>
            <p:cNvCxnSpPr/>
            <p:nvPr/>
          </p:nvCxnSpPr>
          <p:spPr>
            <a:xfrm rot="10800000">
              <a:off x="2399833" y="3226277"/>
              <a:ext cx="2217920" cy="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23" name="Google Shape;623;p15"/>
            <p:cNvCxnSpPr/>
            <p:nvPr/>
          </p:nvCxnSpPr>
          <p:spPr>
            <a:xfrm rot="10800000">
              <a:off x="3771431" y="1855008"/>
              <a:ext cx="1061308" cy="10202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24" name="Google Shape;624;p15"/>
            <p:cNvCxnSpPr/>
            <p:nvPr/>
          </p:nvCxnSpPr>
          <p:spPr>
            <a:xfrm flipH="1" rot="10800000">
              <a:off x="2182163" y="1818130"/>
              <a:ext cx="1123949" cy="104150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sm" w="sm" type="none"/>
            </a:ln>
          </p:spPr>
        </p:cxnSp>
        <p:cxnSp>
          <p:nvCxnSpPr>
            <p:cNvPr id="625" name="Google Shape;625;p15"/>
            <p:cNvCxnSpPr/>
            <p:nvPr/>
          </p:nvCxnSpPr>
          <p:spPr>
            <a:xfrm rot="10800000">
              <a:off x="3794699" y="1702271"/>
              <a:ext cx="1228098" cy="1172329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sm" w="sm" type="none"/>
            </a:ln>
          </p:spPr>
        </p:cxnSp>
      </p:grpSp>
      <p:sp>
        <p:nvSpPr>
          <p:cNvPr id="626" name="Google Shape;626;p15"/>
          <p:cNvSpPr/>
          <p:nvPr/>
        </p:nvSpPr>
        <p:spPr>
          <a:xfrm rot="-365968">
            <a:off x="3239114" y="3628952"/>
            <a:ext cx="462790" cy="432991"/>
          </a:xfrm>
          <a:custGeom>
            <a:rect b="b" l="l" r="r" t="t"/>
            <a:pathLst>
              <a:path extrusionOk="0" h="672492" w="492105">
                <a:moveTo>
                  <a:pt x="479746" y="221219"/>
                </a:moveTo>
                <a:cubicBezTo>
                  <a:pt x="347903" y="-133560"/>
                  <a:pt x="31702" y="-36421"/>
                  <a:pt x="2127" y="333645"/>
                </a:cubicBezTo>
                <a:cubicBezTo>
                  <a:pt x="-27448" y="703711"/>
                  <a:pt x="257365" y="785859"/>
                  <a:pt x="492105" y="504461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15"/>
          <p:cNvSpPr/>
          <p:nvPr/>
        </p:nvSpPr>
        <p:spPr>
          <a:xfrm rot="10800000">
            <a:off x="6923296" y="3632065"/>
            <a:ext cx="462790" cy="432991"/>
          </a:xfrm>
          <a:custGeom>
            <a:rect b="b" l="l" r="r" t="t"/>
            <a:pathLst>
              <a:path extrusionOk="0" h="672492" w="492105">
                <a:moveTo>
                  <a:pt x="479746" y="221219"/>
                </a:moveTo>
                <a:cubicBezTo>
                  <a:pt x="347903" y="-133560"/>
                  <a:pt x="31702" y="-36421"/>
                  <a:pt x="2127" y="333645"/>
                </a:cubicBezTo>
                <a:cubicBezTo>
                  <a:pt x="-27448" y="703711"/>
                  <a:pt x="257365" y="785859"/>
                  <a:pt x="492105" y="504461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15"/>
          <p:cNvSpPr/>
          <p:nvPr/>
        </p:nvSpPr>
        <p:spPr>
          <a:xfrm rot="5223954">
            <a:off x="5102630" y="1826944"/>
            <a:ext cx="462790" cy="432991"/>
          </a:xfrm>
          <a:custGeom>
            <a:rect b="b" l="l" r="r" t="t"/>
            <a:pathLst>
              <a:path extrusionOk="0" h="672492" w="492105">
                <a:moveTo>
                  <a:pt x="479746" y="221219"/>
                </a:moveTo>
                <a:cubicBezTo>
                  <a:pt x="347903" y="-133560"/>
                  <a:pt x="31702" y="-36421"/>
                  <a:pt x="2127" y="333645"/>
                </a:cubicBezTo>
                <a:cubicBezTo>
                  <a:pt x="-27448" y="703711"/>
                  <a:pt x="257365" y="785859"/>
                  <a:pt x="492105" y="504461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15"/>
          <p:cNvSpPr txBox="1"/>
          <p:nvPr/>
        </p:nvSpPr>
        <p:spPr>
          <a:xfrm>
            <a:off x="2748788" y="3646038"/>
            <a:ext cx="478207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555" l="-640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30" name="Google Shape;630;p15"/>
          <p:cNvSpPr txBox="1"/>
          <p:nvPr/>
        </p:nvSpPr>
        <p:spPr>
          <a:xfrm>
            <a:off x="3902152" y="2635259"/>
            <a:ext cx="478207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6555" l="-632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31" name="Google Shape;631;p15"/>
          <p:cNvSpPr txBox="1"/>
          <p:nvPr/>
        </p:nvSpPr>
        <p:spPr>
          <a:xfrm>
            <a:off x="4608169" y="3037767"/>
            <a:ext cx="478207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6555" l="-769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32" name="Google Shape;632;p15"/>
          <p:cNvSpPr txBox="1"/>
          <p:nvPr/>
        </p:nvSpPr>
        <p:spPr>
          <a:xfrm>
            <a:off x="5569727" y="1829887"/>
            <a:ext cx="478207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6555" l="-769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33" name="Google Shape;633;p15"/>
          <p:cNvSpPr txBox="1"/>
          <p:nvPr/>
        </p:nvSpPr>
        <p:spPr>
          <a:xfrm>
            <a:off x="6188892" y="2583147"/>
            <a:ext cx="478207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6666" l="-632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34" name="Google Shape;634;p15"/>
          <p:cNvSpPr txBox="1"/>
          <p:nvPr/>
        </p:nvSpPr>
        <p:spPr>
          <a:xfrm>
            <a:off x="5653076" y="2894699"/>
            <a:ext cx="478207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6666" l="-632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35" name="Google Shape;635;p15"/>
          <p:cNvSpPr txBox="1"/>
          <p:nvPr/>
        </p:nvSpPr>
        <p:spPr>
          <a:xfrm>
            <a:off x="5004668" y="3357425"/>
            <a:ext cx="478207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6666" l="-640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36" name="Google Shape;636;p15"/>
          <p:cNvSpPr txBox="1"/>
          <p:nvPr/>
        </p:nvSpPr>
        <p:spPr>
          <a:xfrm>
            <a:off x="5004668" y="3919317"/>
            <a:ext cx="478207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4916" l="-769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37" name="Google Shape;637;p15"/>
          <p:cNvSpPr txBox="1"/>
          <p:nvPr/>
        </p:nvSpPr>
        <p:spPr>
          <a:xfrm>
            <a:off x="7440258" y="3660781"/>
            <a:ext cx="478207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6666" l="-769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38" name="Google Shape;63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6"/>
          <p:cNvSpPr txBox="1"/>
          <p:nvPr>
            <p:ph type="title"/>
          </p:nvPr>
        </p:nvSpPr>
        <p:spPr>
          <a:xfrm>
            <a:off x="253583" y="1"/>
            <a:ext cx="11684833" cy="6685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9997" l="0" r="0" t="-19999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ru-RU"/>
              <a:t> </a:t>
            </a:r>
            <a:endParaRPr/>
          </a:p>
        </p:txBody>
      </p:sp>
      <p:sp>
        <p:nvSpPr>
          <p:cNvPr id="644" name="Google Shape;644;p16"/>
          <p:cNvSpPr txBox="1"/>
          <p:nvPr>
            <p:ph idx="1" type="body"/>
          </p:nvPr>
        </p:nvSpPr>
        <p:spPr>
          <a:xfrm>
            <a:off x="134911" y="2250225"/>
            <a:ext cx="11894696" cy="46077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922" r="-922" t="-79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grpSp>
        <p:nvGrpSpPr>
          <p:cNvPr id="645" name="Google Shape;645;p16"/>
          <p:cNvGrpSpPr/>
          <p:nvPr/>
        </p:nvGrpSpPr>
        <p:grpSpPr>
          <a:xfrm>
            <a:off x="6652850" y="530955"/>
            <a:ext cx="4349931" cy="2092324"/>
            <a:chOff x="2748788" y="1801266"/>
            <a:chExt cx="5169677" cy="2487383"/>
          </a:xfrm>
        </p:grpSpPr>
        <p:grpSp>
          <p:nvGrpSpPr>
            <p:cNvPr id="646" name="Google Shape;646;p16"/>
            <p:cNvGrpSpPr/>
            <p:nvPr/>
          </p:nvGrpSpPr>
          <p:grpSpPr>
            <a:xfrm>
              <a:off x="3714777" y="2278510"/>
              <a:ext cx="3208519" cy="1784455"/>
              <a:chOff x="1904533" y="1577975"/>
              <a:chExt cx="3208519" cy="1784455"/>
            </a:xfrm>
          </p:grpSpPr>
          <p:grpSp>
            <p:nvGrpSpPr>
              <p:cNvPr id="647" name="Google Shape;647;p16"/>
              <p:cNvGrpSpPr/>
              <p:nvPr/>
            </p:nvGrpSpPr>
            <p:grpSpPr>
              <a:xfrm>
                <a:off x="1904533" y="2867130"/>
                <a:ext cx="495300" cy="495300"/>
                <a:chOff x="1882047" y="2552857"/>
                <a:chExt cx="495300" cy="495300"/>
              </a:xfrm>
            </p:grpSpPr>
            <p:sp>
              <p:nvSpPr>
                <p:cNvPr id="648" name="Google Shape;648;p16"/>
                <p:cNvSpPr/>
                <p:nvPr/>
              </p:nvSpPr>
              <p:spPr>
                <a:xfrm>
                  <a:off x="1882047" y="2552857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6"/>
                <p:cNvSpPr txBox="1"/>
                <p:nvPr/>
              </p:nvSpPr>
              <p:spPr>
                <a:xfrm>
                  <a:off x="1882047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50" name="Google Shape;650;p16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651" name="Google Shape;651;p16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6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53" name="Google Shape;653;p16"/>
              <p:cNvGrpSpPr/>
              <p:nvPr/>
            </p:nvGrpSpPr>
            <p:grpSpPr>
              <a:xfrm>
                <a:off x="4617752" y="2867130"/>
                <a:ext cx="495300" cy="495300"/>
                <a:chOff x="1762125" y="2552857"/>
                <a:chExt cx="495300" cy="495300"/>
              </a:xfrm>
            </p:grpSpPr>
            <p:sp>
              <p:nvSpPr>
                <p:cNvPr id="654" name="Google Shape;654;p16"/>
                <p:cNvSpPr/>
                <p:nvPr/>
              </p:nvSpPr>
              <p:spPr>
                <a:xfrm>
                  <a:off x="1762125" y="2552857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6"/>
                <p:cNvSpPr txBox="1"/>
                <p:nvPr/>
              </p:nvSpPr>
              <p:spPr>
                <a:xfrm>
                  <a:off x="1762125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</p:grpSp>
          <p:cxnSp>
            <p:nvCxnSpPr>
              <p:cNvPr id="656" name="Google Shape;656;p16"/>
              <p:cNvCxnSpPr/>
              <p:nvPr/>
            </p:nvCxnSpPr>
            <p:spPr>
              <a:xfrm flipH="1" rot="10800000">
                <a:off x="2009777" y="1683596"/>
                <a:ext cx="1251365" cy="117458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57" name="Google Shape;657;p16"/>
              <p:cNvCxnSpPr/>
              <p:nvPr/>
            </p:nvCxnSpPr>
            <p:spPr>
              <a:xfrm>
                <a:off x="2399833" y="3085117"/>
                <a:ext cx="2194652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58" name="Google Shape;658;p16"/>
              <p:cNvCxnSpPr/>
              <p:nvPr/>
            </p:nvCxnSpPr>
            <p:spPr>
              <a:xfrm rot="10800000">
                <a:off x="2399833" y="3226277"/>
                <a:ext cx="2217920" cy="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59" name="Google Shape;659;p16"/>
              <p:cNvCxnSpPr/>
              <p:nvPr/>
            </p:nvCxnSpPr>
            <p:spPr>
              <a:xfrm rot="10800000">
                <a:off x="3771431" y="1855008"/>
                <a:ext cx="1061308" cy="102028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60" name="Google Shape;660;p16"/>
              <p:cNvCxnSpPr/>
              <p:nvPr/>
            </p:nvCxnSpPr>
            <p:spPr>
              <a:xfrm flipH="1" rot="10800000">
                <a:off x="2182163" y="1818130"/>
                <a:ext cx="1123949" cy="104150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  <p:cxnSp>
            <p:nvCxnSpPr>
              <p:cNvPr id="661" name="Google Shape;661;p16"/>
              <p:cNvCxnSpPr/>
              <p:nvPr/>
            </p:nvCxnSpPr>
            <p:spPr>
              <a:xfrm rot="10800000">
                <a:off x="3794699" y="1702271"/>
                <a:ext cx="1228098" cy="1172329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</p:grpSp>
        <p:sp>
          <p:nvSpPr>
            <p:cNvPr id="662" name="Google Shape;662;p16"/>
            <p:cNvSpPr/>
            <p:nvPr/>
          </p:nvSpPr>
          <p:spPr>
            <a:xfrm rot="-365968">
              <a:off x="3239114" y="3628952"/>
              <a:ext cx="462790" cy="432991"/>
            </a:xfrm>
            <a:custGeom>
              <a:rect b="b" l="l" r="r" t="t"/>
              <a:pathLst>
                <a:path extrusionOk="0" h="672492" w="492105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16"/>
            <p:cNvSpPr/>
            <p:nvPr/>
          </p:nvSpPr>
          <p:spPr>
            <a:xfrm rot="10800000">
              <a:off x="6923296" y="3632065"/>
              <a:ext cx="462790" cy="432991"/>
            </a:xfrm>
            <a:custGeom>
              <a:rect b="b" l="l" r="r" t="t"/>
              <a:pathLst>
                <a:path extrusionOk="0" h="672492" w="492105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16"/>
            <p:cNvSpPr/>
            <p:nvPr/>
          </p:nvSpPr>
          <p:spPr>
            <a:xfrm rot="5223954">
              <a:off x="5102630" y="1826944"/>
              <a:ext cx="462790" cy="432991"/>
            </a:xfrm>
            <a:custGeom>
              <a:rect b="b" l="l" r="r" t="t"/>
              <a:pathLst>
                <a:path extrusionOk="0" h="672492" w="492105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16"/>
            <p:cNvSpPr txBox="1"/>
            <p:nvPr/>
          </p:nvSpPr>
          <p:spPr>
            <a:xfrm>
              <a:off x="2748788" y="3646038"/>
              <a:ext cx="478207" cy="36933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25487" l="-16665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666" name="Google Shape;666;p16"/>
            <p:cNvSpPr txBox="1"/>
            <p:nvPr/>
          </p:nvSpPr>
          <p:spPr>
            <a:xfrm>
              <a:off x="3902152" y="2635259"/>
              <a:ext cx="478207" cy="36933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27448" l="-1818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667" name="Google Shape;667;p16"/>
            <p:cNvSpPr txBox="1"/>
            <p:nvPr/>
          </p:nvSpPr>
          <p:spPr>
            <a:xfrm>
              <a:off x="4608169" y="3037767"/>
              <a:ext cx="478207" cy="36933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25487" l="-1818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668" name="Google Shape;668;p16"/>
            <p:cNvSpPr txBox="1"/>
            <p:nvPr/>
          </p:nvSpPr>
          <p:spPr>
            <a:xfrm>
              <a:off x="5569727" y="1829887"/>
              <a:ext cx="478207" cy="36933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27448" l="-1818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669" name="Google Shape;669;p16"/>
            <p:cNvSpPr txBox="1"/>
            <p:nvPr/>
          </p:nvSpPr>
          <p:spPr>
            <a:xfrm>
              <a:off x="6188892" y="2583147"/>
              <a:ext cx="478207" cy="369332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25487" l="-1818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670" name="Google Shape;670;p16"/>
            <p:cNvSpPr txBox="1"/>
            <p:nvPr/>
          </p:nvSpPr>
          <p:spPr>
            <a:xfrm>
              <a:off x="5653076" y="2894699"/>
              <a:ext cx="478207" cy="369332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-25487" l="-1818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671" name="Google Shape;671;p16"/>
            <p:cNvSpPr txBox="1"/>
            <p:nvPr/>
          </p:nvSpPr>
          <p:spPr>
            <a:xfrm>
              <a:off x="5004668" y="3357425"/>
              <a:ext cx="478207" cy="369332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-25487" l="-1818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672" name="Google Shape;672;p16"/>
            <p:cNvSpPr txBox="1"/>
            <p:nvPr/>
          </p:nvSpPr>
          <p:spPr>
            <a:xfrm>
              <a:off x="5004668" y="3919317"/>
              <a:ext cx="478207" cy="369332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-27448" l="-1818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673" name="Google Shape;673;p16"/>
            <p:cNvSpPr txBox="1"/>
            <p:nvPr/>
          </p:nvSpPr>
          <p:spPr>
            <a:xfrm>
              <a:off x="7440258" y="3660781"/>
              <a:ext cx="478207" cy="369332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-25487" l="-1818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674" name="Google Shape;67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7"/>
          <p:cNvSpPr txBox="1"/>
          <p:nvPr>
            <p:ph type="title"/>
          </p:nvPr>
        </p:nvSpPr>
        <p:spPr>
          <a:xfrm>
            <a:off x="253583" y="1"/>
            <a:ext cx="11684833" cy="8398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1736" l="0" r="0" t="-5796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ru-RU"/>
              <a:t> </a:t>
            </a:r>
            <a:endParaRPr/>
          </a:p>
        </p:txBody>
      </p:sp>
      <p:sp>
        <p:nvSpPr>
          <p:cNvPr id="680" name="Google Shape;680;p17"/>
          <p:cNvSpPr txBox="1"/>
          <p:nvPr>
            <p:ph idx="1" type="body"/>
          </p:nvPr>
        </p:nvSpPr>
        <p:spPr>
          <a:xfrm>
            <a:off x="134911" y="2855722"/>
            <a:ext cx="11894696" cy="400227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024" r="-1074" t="-334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grpSp>
        <p:nvGrpSpPr>
          <p:cNvPr id="681" name="Google Shape;681;p17"/>
          <p:cNvGrpSpPr/>
          <p:nvPr/>
        </p:nvGrpSpPr>
        <p:grpSpPr>
          <a:xfrm>
            <a:off x="4691921" y="831345"/>
            <a:ext cx="3975176" cy="1956825"/>
            <a:chOff x="2748788" y="1801266"/>
            <a:chExt cx="5169677" cy="2487383"/>
          </a:xfrm>
        </p:grpSpPr>
        <p:grpSp>
          <p:nvGrpSpPr>
            <p:cNvPr id="682" name="Google Shape;682;p17"/>
            <p:cNvGrpSpPr/>
            <p:nvPr/>
          </p:nvGrpSpPr>
          <p:grpSpPr>
            <a:xfrm>
              <a:off x="3714777" y="2278510"/>
              <a:ext cx="3208519" cy="1784455"/>
              <a:chOff x="1904533" y="1577975"/>
              <a:chExt cx="3208519" cy="1784455"/>
            </a:xfrm>
          </p:grpSpPr>
          <p:grpSp>
            <p:nvGrpSpPr>
              <p:cNvPr id="683" name="Google Shape;683;p17"/>
              <p:cNvGrpSpPr/>
              <p:nvPr/>
            </p:nvGrpSpPr>
            <p:grpSpPr>
              <a:xfrm>
                <a:off x="1904533" y="2867130"/>
                <a:ext cx="495300" cy="495300"/>
                <a:chOff x="1882047" y="2552857"/>
                <a:chExt cx="495300" cy="495300"/>
              </a:xfrm>
            </p:grpSpPr>
            <p:sp>
              <p:nvSpPr>
                <p:cNvPr id="684" name="Google Shape;684;p17"/>
                <p:cNvSpPr/>
                <p:nvPr/>
              </p:nvSpPr>
              <p:spPr>
                <a:xfrm>
                  <a:off x="1882047" y="2552857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 txBox="1"/>
                <p:nvPr/>
              </p:nvSpPr>
              <p:spPr>
                <a:xfrm>
                  <a:off x="1882047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86" name="Google Shape;686;p17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687" name="Google Shape;687;p17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89" name="Google Shape;689;p17"/>
              <p:cNvGrpSpPr/>
              <p:nvPr/>
            </p:nvGrpSpPr>
            <p:grpSpPr>
              <a:xfrm>
                <a:off x="4617752" y="2867130"/>
                <a:ext cx="495300" cy="495300"/>
                <a:chOff x="1762125" y="2552857"/>
                <a:chExt cx="495300" cy="495300"/>
              </a:xfrm>
            </p:grpSpPr>
            <p:sp>
              <p:nvSpPr>
                <p:cNvPr id="690" name="Google Shape;690;p17"/>
                <p:cNvSpPr/>
                <p:nvPr/>
              </p:nvSpPr>
              <p:spPr>
                <a:xfrm>
                  <a:off x="1762125" y="2552857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 txBox="1"/>
                <p:nvPr/>
              </p:nvSpPr>
              <p:spPr>
                <a:xfrm>
                  <a:off x="1762125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</p:grpSp>
          <p:cxnSp>
            <p:nvCxnSpPr>
              <p:cNvPr id="692" name="Google Shape;692;p17"/>
              <p:cNvCxnSpPr/>
              <p:nvPr/>
            </p:nvCxnSpPr>
            <p:spPr>
              <a:xfrm flipH="1" rot="10800000">
                <a:off x="2009777" y="1683596"/>
                <a:ext cx="1251365" cy="117458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93" name="Google Shape;693;p17"/>
              <p:cNvCxnSpPr/>
              <p:nvPr/>
            </p:nvCxnSpPr>
            <p:spPr>
              <a:xfrm>
                <a:off x="2399833" y="3085117"/>
                <a:ext cx="2194652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94" name="Google Shape;694;p17"/>
              <p:cNvCxnSpPr/>
              <p:nvPr/>
            </p:nvCxnSpPr>
            <p:spPr>
              <a:xfrm rot="10800000">
                <a:off x="2399833" y="3226277"/>
                <a:ext cx="2217920" cy="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95" name="Google Shape;695;p17"/>
              <p:cNvCxnSpPr/>
              <p:nvPr/>
            </p:nvCxnSpPr>
            <p:spPr>
              <a:xfrm rot="10800000">
                <a:off x="3771431" y="1855008"/>
                <a:ext cx="1061308" cy="102028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96" name="Google Shape;696;p17"/>
              <p:cNvCxnSpPr/>
              <p:nvPr/>
            </p:nvCxnSpPr>
            <p:spPr>
              <a:xfrm flipH="1" rot="10800000">
                <a:off x="2182163" y="1818130"/>
                <a:ext cx="1123949" cy="104150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  <p:cxnSp>
            <p:nvCxnSpPr>
              <p:cNvPr id="697" name="Google Shape;697;p17"/>
              <p:cNvCxnSpPr/>
              <p:nvPr/>
            </p:nvCxnSpPr>
            <p:spPr>
              <a:xfrm rot="10800000">
                <a:off x="3794699" y="1702271"/>
                <a:ext cx="1228098" cy="1172329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</p:grpSp>
        <p:sp>
          <p:nvSpPr>
            <p:cNvPr id="698" name="Google Shape;698;p17"/>
            <p:cNvSpPr/>
            <p:nvPr/>
          </p:nvSpPr>
          <p:spPr>
            <a:xfrm rot="-365968">
              <a:off x="3239114" y="3628952"/>
              <a:ext cx="462790" cy="432991"/>
            </a:xfrm>
            <a:custGeom>
              <a:rect b="b" l="l" r="r" t="t"/>
              <a:pathLst>
                <a:path extrusionOk="0" h="672492" w="492105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17"/>
            <p:cNvSpPr/>
            <p:nvPr/>
          </p:nvSpPr>
          <p:spPr>
            <a:xfrm rot="10800000">
              <a:off x="6923296" y="3632065"/>
              <a:ext cx="462790" cy="432991"/>
            </a:xfrm>
            <a:custGeom>
              <a:rect b="b" l="l" r="r" t="t"/>
              <a:pathLst>
                <a:path extrusionOk="0" h="672492" w="492105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7"/>
            <p:cNvSpPr/>
            <p:nvPr/>
          </p:nvSpPr>
          <p:spPr>
            <a:xfrm rot="5223954">
              <a:off x="5102630" y="1826944"/>
              <a:ext cx="462790" cy="432991"/>
            </a:xfrm>
            <a:custGeom>
              <a:rect b="b" l="l" r="r" t="t"/>
              <a:pathLst>
                <a:path extrusionOk="0" h="672492" w="492105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17"/>
            <p:cNvSpPr txBox="1"/>
            <p:nvPr/>
          </p:nvSpPr>
          <p:spPr>
            <a:xfrm>
              <a:off x="2748788" y="3646038"/>
              <a:ext cx="478207" cy="36933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35416" l="-2500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702" name="Google Shape;702;p17"/>
            <p:cNvSpPr txBox="1"/>
            <p:nvPr/>
          </p:nvSpPr>
          <p:spPr>
            <a:xfrm>
              <a:off x="3902152" y="2635259"/>
              <a:ext cx="478207" cy="36933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35416" l="-23331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703" name="Google Shape;703;p17"/>
            <p:cNvSpPr txBox="1"/>
            <p:nvPr/>
          </p:nvSpPr>
          <p:spPr>
            <a:xfrm>
              <a:off x="4608169" y="3037767"/>
              <a:ext cx="478207" cy="36933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33329" l="-22948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704" name="Google Shape;704;p17"/>
            <p:cNvSpPr txBox="1"/>
            <p:nvPr/>
          </p:nvSpPr>
          <p:spPr>
            <a:xfrm>
              <a:off x="5569727" y="1829887"/>
              <a:ext cx="478207" cy="36933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35416" l="-2500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705" name="Google Shape;705;p17"/>
            <p:cNvSpPr txBox="1"/>
            <p:nvPr/>
          </p:nvSpPr>
          <p:spPr>
            <a:xfrm>
              <a:off x="6188892" y="2583147"/>
              <a:ext cx="478207" cy="369332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35416" l="-2500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706" name="Google Shape;706;p17"/>
            <p:cNvSpPr txBox="1"/>
            <p:nvPr/>
          </p:nvSpPr>
          <p:spPr>
            <a:xfrm>
              <a:off x="5653076" y="2894699"/>
              <a:ext cx="478207" cy="369332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-35416" l="-24998" r="-1665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707" name="Google Shape;707;p17"/>
            <p:cNvSpPr txBox="1"/>
            <p:nvPr/>
          </p:nvSpPr>
          <p:spPr>
            <a:xfrm>
              <a:off x="5004668" y="3357425"/>
              <a:ext cx="478207" cy="369332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-35416" l="-22948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708" name="Google Shape;708;p17"/>
            <p:cNvSpPr txBox="1"/>
            <p:nvPr/>
          </p:nvSpPr>
          <p:spPr>
            <a:xfrm>
              <a:off x="5004668" y="3919317"/>
              <a:ext cx="478207" cy="369332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-36167" l="-22948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709" name="Google Shape;709;p17"/>
            <p:cNvSpPr txBox="1"/>
            <p:nvPr/>
          </p:nvSpPr>
          <p:spPr>
            <a:xfrm>
              <a:off x="7440258" y="3660781"/>
              <a:ext cx="478207" cy="369332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-35416" l="-22948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710" name="Google Shape;7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8"/>
          <p:cNvSpPr txBox="1"/>
          <p:nvPr>
            <p:ph type="title"/>
          </p:nvPr>
        </p:nvSpPr>
        <p:spPr>
          <a:xfrm>
            <a:off x="253583" y="1"/>
            <a:ext cx="11684833" cy="8398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6809" l="0" r="0" t="-13042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ru-RU"/>
              <a:t> </a:t>
            </a:r>
            <a:endParaRPr/>
          </a:p>
        </p:txBody>
      </p:sp>
      <p:sp>
        <p:nvSpPr>
          <p:cNvPr id="716" name="Google Shape;716;p18"/>
          <p:cNvSpPr txBox="1"/>
          <p:nvPr>
            <p:ph idx="1" type="body"/>
          </p:nvPr>
        </p:nvSpPr>
        <p:spPr>
          <a:xfrm>
            <a:off x="134911" y="3408882"/>
            <a:ext cx="11894696" cy="344911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922" r="-922" t="-22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grpSp>
        <p:nvGrpSpPr>
          <p:cNvPr id="717" name="Google Shape;717;p18"/>
          <p:cNvGrpSpPr/>
          <p:nvPr/>
        </p:nvGrpSpPr>
        <p:grpSpPr>
          <a:xfrm>
            <a:off x="3312826" y="829046"/>
            <a:ext cx="5598826" cy="2487383"/>
            <a:chOff x="2564194" y="1801266"/>
            <a:chExt cx="5598826" cy="2487383"/>
          </a:xfrm>
        </p:grpSpPr>
        <p:grpSp>
          <p:nvGrpSpPr>
            <p:cNvPr id="718" name="Google Shape;718;p18"/>
            <p:cNvGrpSpPr/>
            <p:nvPr/>
          </p:nvGrpSpPr>
          <p:grpSpPr>
            <a:xfrm>
              <a:off x="3714777" y="2278510"/>
              <a:ext cx="3208519" cy="1784455"/>
              <a:chOff x="1904533" y="1577975"/>
              <a:chExt cx="3208519" cy="1784455"/>
            </a:xfrm>
          </p:grpSpPr>
          <p:grpSp>
            <p:nvGrpSpPr>
              <p:cNvPr id="719" name="Google Shape;719;p18"/>
              <p:cNvGrpSpPr/>
              <p:nvPr/>
            </p:nvGrpSpPr>
            <p:grpSpPr>
              <a:xfrm>
                <a:off x="1904533" y="2867130"/>
                <a:ext cx="495300" cy="495300"/>
                <a:chOff x="1882047" y="2552857"/>
                <a:chExt cx="495300" cy="495300"/>
              </a:xfrm>
            </p:grpSpPr>
            <p:sp>
              <p:nvSpPr>
                <p:cNvPr id="720" name="Google Shape;720;p18"/>
                <p:cNvSpPr/>
                <p:nvPr/>
              </p:nvSpPr>
              <p:spPr>
                <a:xfrm>
                  <a:off x="1882047" y="2552857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1" name="Google Shape;721;p18"/>
                <p:cNvSpPr txBox="1"/>
                <p:nvPr/>
              </p:nvSpPr>
              <p:spPr>
                <a:xfrm>
                  <a:off x="1882047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22" name="Google Shape;722;p18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723" name="Google Shape;723;p18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4" name="Google Shape;724;p18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25" name="Google Shape;725;p18"/>
              <p:cNvGrpSpPr/>
              <p:nvPr/>
            </p:nvGrpSpPr>
            <p:grpSpPr>
              <a:xfrm>
                <a:off x="4617752" y="2867130"/>
                <a:ext cx="495300" cy="495300"/>
                <a:chOff x="1762125" y="2552857"/>
                <a:chExt cx="495300" cy="495300"/>
              </a:xfrm>
            </p:grpSpPr>
            <p:sp>
              <p:nvSpPr>
                <p:cNvPr id="726" name="Google Shape;726;p18"/>
                <p:cNvSpPr/>
                <p:nvPr/>
              </p:nvSpPr>
              <p:spPr>
                <a:xfrm>
                  <a:off x="1762125" y="2552857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7" name="Google Shape;727;p18"/>
                <p:cNvSpPr txBox="1"/>
                <p:nvPr/>
              </p:nvSpPr>
              <p:spPr>
                <a:xfrm>
                  <a:off x="1762125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</p:grpSp>
          <p:cxnSp>
            <p:nvCxnSpPr>
              <p:cNvPr id="728" name="Google Shape;728;p18"/>
              <p:cNvCxnSpPr/>
              <p:nvPr/>
            </p:nvCxnSpPr>
            <p:spPr>
              <a:xfrm flipH="1" rot="10800000">
                <a:off x="2009777" y="1683596"/>
                <a:ext cx="1251365" cy="117458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729" name="Google Shape;729;p18"/>
              <p:cNvCxnSpPr/>
              <p:nvPr/>
            </p:nvCxnSpPr>
            <p:spPr>
              <a:xfrm>
                <a:off x="2399833" y="3085117"/>
                <a:ext cx="2194652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730" name="Google Shape;730;p18"/>
              <p:cNvCxnSpPr/>
              <p:nvPr/>
            </p:nvCxnSpPr>
            <p:spPr>
              <a:xfrm rot="10800000">
                <a:off x="2399833" y="3226277"/>
                <a:ext cx="2217920" cy="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731" name="Google Shape;731;p18"/>
              <p:cNvCxnSpPr/>
              <p:nvPr/>
            </p:nvCxnSpPr>
            <p:spPr>
              <a:xfrm rot="10800000">
                <a:off x="3771431" y="1855008"/>
                <a:ext cx="1061308" cy="102028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732" name="Google Shape;732;p18"/>
              <p:cNvCxnSpPr/>
              <p:nvPr/>
            </p:nvCxnSpPr>
            <p:spPr>
              <a:xfrm flipH="1" rot="10800000">
                <a:off x="2182163" y="1818130"/>
                <a:ext cx="1123949" cy="104150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  <p:cxnSp>
            <p:nvCxnSpPr>
              <p:cNvPr id="733" name="Google Shape;733;p18"/>
              <p:cNvCxnSpPr/>
              <p:nvPr/>
            </p:nvCxnSpPr>
            <p:spPr>
              <a:xfrm rot="10800000">
                <a:off x="3794699" y="1702271"/>
                <a:ext cx="1228098" cy="1172329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</p:grpSp>
        <p:sp>
          <p:nvSpPr>
            <p:cNvPr id="734" name="Google Shape;734;p18"/>
            <p:cNvSpPr/>
            <p:nvPr/>
          </p:nvSpPr>
          <p:spPr>
            <a:xfrm rot="-365968">
              <a:off x="3239114" y="3628952"/>
              <a:ext cx="462790" cy="432991"/>
            </a:xfrm>
            <a:custGeom>
              <a:rect b="b" l="l" r="r" t="t"/>
              <a:pathLst>
                <a:path extrusionOk="0" h="672492" w="492105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18"/>
            <p:cNvSpPr/>
            <p:nvPr/>
          </p:nvSpPr>
          <p:spPr>
            <a:xfrm rot="10800000">
              <a:off x="6923296" y="3632065"/>
              <a:ext cx="462790" cy="432991"/>
            </a:xfrm>
            <a:custGeom>
              <a:rect b="b" l="l" r="r" t="t"/>
              <a:pathLst>
                <a:path extrusionOk="0" h="672492" w="492105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18"/>
            <p:cNvSpPr/>
            <p:nvPr/>
          </p:nvSpPr>
          <p:spPr>
            <a:xfrm rot="5223954">
              <a:off x="5102630" y="1826944"/>
              <a:ext cx="462790" cy="432991"/>
            </a:xfrm>
            <a:custGeom>
              <a:rect b="b" l="l" r="r" t="t"/>
              <a:pathLst>
                <a:path extrusionOk="0" h="672492" w="492105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18"/>
            <p:cNvSpPr txBox="1"/>
            <p:nvPr/>
          </p:nvSpPr>
          <p:spPr>
            <a:xfrm>
              <a:off x="2564194" y="3646038"/>
              <a:ext cx="662801" cy="36933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13332" l="-14677" r="-11007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738" name="Google Shape;738;p18"/>
            <p:cNvSpPr txBox="1"/>
            <p:nvPr/>
          </p:nvSpPr>
          <p:spPr>
            <a:xfrm>
              <a:off x="3723598" y="2635259"/>
              <a:ext cx="656762" cy="36933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13332" l="-15885" r="-12149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739" name="Google Shape;739;p18"/>
            <p:cNvSpPr txBox="1"/>
            <p:nvPr/>
          </p:nvSpPr>
          <p:spPr>
            <a:xfrm>
              <a:off x="4575939" y="2940498"/>
              <a:ext cx="680573" cy="36933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13332" l="-13391" r="-9818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740" name="Google Shape;740;p18"/>
            <p:cNvSpPr txBox="1"/>
            <p:nvPr/>
          </p:nvSpPr>
          <p:spPr>
            <a:xfrm>
              <a:off x="5569727" y="1829887"/>
              <a:ext cx="771989" cy="36933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13332" l="-5511" r="-3147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741" name="Google Shape;741;p18"/>
            <p:cNvSpPr txBox="1"/>
            <p:nvPr/>
          </p:nvSpPr>
          <p:spPr>
            <a:xfrm>
              <a:off x="6188892" y="2583147"/>
              <a:ext cx="698228" cy="369332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13113" l="-12173" r="-7823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742" name="Google Shape;742;p18"/>
            <p:cNvSpPr txBox="1"/>
            <p:nvPr/>
          </p:nvSpPr>
          <p:spPr>
            <a:xfrm>
              <a:off x="5452091" y="2976547"/>
              <a:ext cx="721994" cy="369332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-13332" l="-10083" r="-588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743" name="Google Shape;743;p18"/>
            <p:cNvSpPr txBox="1"/>
            <p:nvPr/>
          </p:nvSpPr>
          <p:spPr>
            <a:xfrm>
              <a:off x="4979139" y="3386695"/>
              <a:ext cx="800805" cy="369332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-13113" l="-4579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744" name="Google Shape;744;p18"/>
            <p:cNvSpPr txBox="1"/>
            <p:nvPr/>
          </p:nvSpPr>
          <p:spPr>
            <a:xfrm>
              <a:off x="5004668" y="3919317"/>
              <a:ext cx="767421" cy="369332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-13113" l="-7140" r="-2379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745" name="Google Shape;745;p18"/>
            <p:cNvSpPr txBox="1"/>
            <p:nvPr/>
          </p:nvSpPr>
          <p:spPr>
            <a:xfrm>
              <a:off x="7440258" y="3660781"/>
              <a:ext cx="722762" cy="369332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-13113" l="-10083" r="-588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746" name="Google Shape;74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9"/>
          <p:cNvSpPr txBox="1"/>
          <p:nvPr>
            <p:ph type="title"/>
          </p:nvPr>
        </p:nvSpPr>
        <p:spPr>
          <a:xfrm>
            <a:off x="253583" y="0"/>
            <a:ext cx="11684833" cy="9637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6454" l="-208" r="0" t="-5695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ru-RU"/>
              <a:t> </a:t>
            </a:r>
            <a:endParaRPr/>
          </a:p>
        </p:txBody>
      </p:sp>
      <p:sp>
        <p:nvSpPr>
          <p:cNvPr id="752" name="Google Shape;752;p19"/>
          <p:cNvSpPr txBox="1"/>
          <p:nvPr>
            <p:ph idx="1" type="body"/>
          </p:nvPr>
        </p:nvSpPr>
        <p:spPr>
          <a:xfrm>
            <a:off x="134911" y="1071797"/>
            <a:ext cx="11894696" cy="578620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024" r="-1074" t="-158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grpSp>
        <p:nvGrpSpPr>
          <p:cNvPr id="753" name="Google Shape;753;p19"/>
          <p:cNvGrpSpPr/>
          <p:nvPr/>
        </p:nvGrpSpPr>
        <p:grpSpPr>
          <a:xfrm>
            <a:off x="2838729" y="1477515"/>
            <a:ext cx="5169677" cy="2487383"/>
            <a:chOff x="2748788" y="1801266"/>
            <a:chExt cx="5169677" cy="2487383"/>
          </a:xfrm>
        </p:grpSpPr>
        <p:grpSp>
          <p:nvGrpSpPr>
            <p:cNvPr id="754" name="Google Shape;754;p19"/>
            <p:cNvGrpSpPr/>
            <p:nvPr/>
          </p:nvGrpSpPr>
          <p:grpSpPr>
            <a:xfrm>
              <a:off x="3714777" y="2278510"/>
              <a:ext cx="3208519" cy="1784455"/>
              <a:chOff x="1904533" y="1577975"/>
              <a:chExt cx="3208519" cy="1784455"/>
            </a:xfrm>
          </p:grpSpPr>
          <p:grpSp>
            <p:nvGrpSpPr>
              <p:cNvPr id="755" name="Google Shape;755;p19"/>
              <p:cNvGrpSpPr/>
              <p:nvPr/>
            </p:nvGrpSpPr>
            <p:grpSpPr>
              <a:xfrm>
                <a:off x="1904533" y="2867130"/>
                <a:ext cx="495300" cy="495300"/>
                <a:chOff x="1882047" y="2552857"/>
                <a:chExt cx="495300" cy="495300"/>
              </a:xfrm>
            </p:grpSpPr>
            <p:sp>
              <p:nvSpPr>
                <p:cNvPr id="756" name="Google Shape;756;p19"/>
                <p:cNvSpPr/>
                <p:nvPr/>
              </p:nvSpPr>
              <p:spPr>
                <a:xfrm>
                  <a:off x="1882047" y="2552857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7" name="Google Shape;757;p19"/>
                <p:cNvSpPr txBox="1"/>
                <p:nvPr/>
              </p:nvSpPr>
              <p:spPr>
                <a:xfrm>
                  <a:off x="1882047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58" name="Google Shape;758;p19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759" name="Google Shape;759;p19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0" name="Google Shape;760;p19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61" name="Google Shape;761;p19"/>
              <p:cNvGrpSpPr/>
              <p:nvPr/>
            </p:nvGrpSpPr>
            <p:grpSpPr>
              <a:xfrm>
                <a:off x="4617752" y="2867130"/>
                <a:ext cx="495300" cy="495300"/>
                <a:chOff x="1762125" y="2552857"/>
                <a:chExt cx="495300" cy="495300"/>
              </a:xfrm>
            </p:grpSpPr>
            <p:sp>
              <p:nvSpPr>
                <p:cNvPr id="762" name="Google Shape;762;p19"/>
                <p:cNvSpPr/>
                <p:nvPr/>
              </p:nvSpPr>
              <p:spPr>
                <a:xfrm>
                  <a:off x="1762125" y="2552857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3" name="Google Shape;763;p19"/>
                <p:cNvSpPr txBox="1"/>
                <p:nvPr/>
              </p:nvSpPr>
              <p:spPr>
                <a:xfrm>
                  <a:off x="1762125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</p:grpSp>
          <p:cxnSp>
            <p:nvCxnSpPr>
              <p:cNvPr id="764" name="Google Shape;764;p19"/>
              <p:cNvCxnSpPr/>
              <p:nvPr/>
            </p:nvCxnSpPr>
            <p:spPr>
              <a:xfrm flipH="1" rot="10800000">
                <a:off x="2009777" y="1683596"/>
                <a:ext cx="1251365" cy="117458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765" name="Google Shape;765;p19"/>
              <p:cNvCxnSpPr/>
              <p:nvPr/>
            </p:nvCxnSpPr>
            <p:spPr>
              <a:xfrm>
                <a:off x="2399833" y="3085117"/>
                <a:ext cx="2194652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766" name="Google Shape;766;p19"/>
              <p:cNvCxnSpPr/>
              <p:nvPr/>
            </p:nvCxnSpPr>
            <p:spPr>
              <a:xfrm rot="10800000">
                <a:off x="2399833" y="3226277"/>
                <a:ext cx="2217920" cy="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767" name="Google Shape;767;p19"/>
              <p:cNvCxnSpPr/>
              <p:nvPr/>
            </p:nvCxnSpPr>
            <p:spPr>
              <a:xfrm rot="10800000">
                <a:off x="3771431" y="1855008"/>
                <a:ext cx="1061308" cy="102028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768" name="Google Shape;768;p19"/>
              <p:cNvCxnSpPr/>
              <p:nvPr/>
            </p:nvCxnSpPr>
            <p:spPr>
              <a:xfrm flipH="1" rot="10800000">
                <a:off x="2182163" y="1818130"/>
                <a:ext cx="1123949" cy="104150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  <p:cxnSp>
            <p:nvCxnSpPr>
              <p:cNvPr id="769" name="Google Shape;769;p19"/>
              <p:cNvCxnSpPr/>
              <p:nvPr/>
            </p:nvCxnSpPr>
            <p:spPr>
              <a:xfrm rot="10800000">
                <a:off x="3794699" y="1702271"/>
                <a:ext cx="1228098" cy="1172329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</p:grpSp>
        <p:sp>
          <p:nvSpPr>
            <p:cNvPr id="770" name="Google Shape;770;p19"/>
            <p:cNvSpPr/>
            <p:nvPr/>
          </p:nvSpPr>
          <p:spPr>
            <a:xfrm rot="-365968">
              <a:off x="3239114" y="3628952"/>
              <a:ext cx="462790" cy="432991"/>
            </a:xfrm>
            <a:custGeom>
              <a:rect b="b" l="l" r="r" t="t"/>
              <a:pathLst>
                <a:path extrusionOk="0" h="672492" w="492105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9"/>
            <p:cNvSpPr/>
            <p:nvPr/>
          </p:nvSpPr>
          <p:spPr>
            <a:xfrm rot="10800000">
              <a:off x="6923296" y="3632065"/>
              <a:ext cx="462790" cy="432991"/>
            </a:xfrm>
            <a:custGeom>
              <a:rect b="b" l="l" r="r" t="t"/>
              <a:pathLst>
                <a:path extrusionOk="0" h="672492" w="492105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9"/>
            <p:cNvSpPr/>
            <p:nvPr/>
          </p:nvSpPr>
          <p:spPr>
            <a:xfrm rot="5223954">
              <a:off x="5102630" y="1826944"/>
              <a:ext cx="462790" cy="432991"/>
            </a:xfrm>
            <a:custGeom>
              <a:rect b="b" l="l" r="r" t="t"/>
              <a:pathLst>
                <a:path extrusionOk="0" h="672492" w="492105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9"/>
            <p:cNvSpPr txBox="1"/>
            <p:nvPr/>
          </p:nvSpPr>
          <p:spPr>
            <a:xfrm>
              <a:off x="2748788" y="3646038"/>
              <a:ext cx="478207" cy="36933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4916" l="-6409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774" name="Google Shape;774;p19"/>
            <p:cNvSpPr txBox="1"/>
            <p:nvPr/>
          </p:nvSpPr>
          <p:spPr>
            <a:xfrm>
              <a:off x="3902152" y="2635259"/>
              <a:ext cx="478207" cy="36933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6555" l="-6409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775" name="Google Shape;775;p19"/>
            <p:cNvSpPr txBox="1"/>
            <p:nvPr/>
          </p:nvSpPr>
          <p:spPr>
            <a:xfrm>
              <a:off x="4608169" y="3037767"/>
              <a:ext cx="478207" cy="36933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6555" l="-769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776" name="Google Shape;776;p19"/>
            <p:cNvSpPr txBox="1"/>
            <p:nvPr/>
          </p:nvSpPr>
          <p:spPr>
            <a:xfrm>
              <a:off x="5569727" y="1829887"/>
              <a:ext cx="478207" cy="36933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6555" l="-6328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777" name="Google Shape;777;p19"/>
            <p:cNvSpPr txBox="1"/>
            <p:nvPr/>
          </p:nvSpPr>
          <p:spPr>
            <a:xfrm>
              <a:off x="6188892" y="2583147"/>
              <a:ext cx="478207" cy="369332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6666" l="-769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778" name="Google Shape;778;p19"/>
            <p:cNvSpPr txBox="1"/>
            <p:nvPr/>
          </p:nvSpPr>
          <p:spPr>
            <a:xfrm>
              <a:off x="5653076" y="2894699"/>
              <a:ext cx="478207" cy="369332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-6666" l="-6328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779" name="Google Shape;779;p19"/>
            <p:cNvSpPr txBox="1"/>
            <p:nvPr/>
          </p:nvSpPr>
          <p:spPr>
            <a:xfrm>
              <a:off x="5004668" y="3357425"/>
              <a:ext cx="478207" cy="369332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-6666" l="-6409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780" name="Google Shape;780;p19"/>
            <p:cNvSpPr txBox="1"/>
            <p:nvPr/>
          </p:nvSpPr>
          <p:spPr>
            <a:xfrm>
              <a:off x="5004668" y="3919317"/>
              <a:ext cx="478207" cy="369332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-6666" l="-769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781" name="Google Shape;781;p19"/>
            <p:cNvSpPr txBox="1"/>
            <p:nvPr/>
          </p:nvSpPr>
          <p:spPr>
            <a:xfrm>
              <a:off x="7440258" y="3660781"/>
              <a:ext cx="478207" cy="369332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-6555" l="-6328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782" name="Google Shape;78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"/>
          <p:cNvSpPr txBox="1"/>
          <p:nvPr>
            <p:ph type="title"/>
          </p:nvPr>
        </p:nvSpPr>
        <p:spPr>
          <a:xfrm>
            <a:off x="253583" y="0"/>
            <a:ext cx="116848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Марковские процессы с дискретным временем</a:t>
            </a:r>
            <a:endParaRPr/>
          </a:p>
        </p:txBody>
      </p:sp>
      <p:sp>
        <p:nvSpPr>
          <p:cNvPr id="172" name="Google Shape;172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-1158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173" name="Google Shape;173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20"/>
          <p:cNvSpPr txBox="1"/>
          <p:nvPr>
            <p:ph type="title"/>
          </p:nvPr>
        </p:nvSpPr>
        <p:spPr>
          <a:xfrm>
            <a:off x="253583" y="0"/>
            <a:ext cx="11684833" cy="9637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6454" l="-208" r="0" t="-5695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ru-RU"/>
              <a:t> </a:t>
            </a:r>
            <a:endParaRPr/>
          </a:p>
        </p:txBody>
      </p:sp>
      <p:sp>
        <p:nvSpPr>
          <p:cNvPr id="788" name="Google Shape;788;p20"/>
          <p:cNvSpPr txBox="1"/>
          <p:nvPr>
            <p:ph idx="1" type="body"/>
          </p:nvPr>
        </p:nvSpPr>
        <p:spPr>
          <a:xfrm>
            <a:off x="134911" y="1071797"/>
            <a:ext cx="11894696" cy="578620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024" r="-107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grpSp>
        <p:nvGrpSpPr>
          <p:cNvPr id="789" name="Google Shape;789;p20"/>
          <p:cNvGrpSpPr/>
          <p:nvPr/>
        </p:nvGrpSpPr>
        <p:grpSpPr>
          <a:xfrm>
            <a:off x="6968519" y="810453"/>
            <a:ext cx="5169677" cy="2487383"/>
            <a:chOff x="2748788" y="1801266"/>
            <a:chExt cx="5169677" cy="2487383"/>
          </a:xfrm>
        </p:grpSpPr>
        <p:grpSp>
          <p:nvGrpSpPr>
            <p:cNvPr id="790" name="Google Shape;790;p20"/>
            <p:cNvGrpSpPr/>
            <p:nvPr/>
          </p:nvGrpSpPr>
          <p:grpSpPr>
            <a:xfrm>
              <a:off x="3714777" y="2278510"/>
              <a:ext cx="3208519" cy="1784455"/>
              <a:chOff x="1904533" y="1577975"/>
              <a:chExt cx="3208519" cy="1784455"/>
            </a:xfrm>
          </p:grpSpPr>
          <p:grpSp>
            <p:nvGrpSpPr>
              <p:cNvPr id="791" name="Google Shape;791;p20"/>
              <p:cNvGrpSpPr/>
              <p:nvPr/>
            </p:nvGrpSpPr>
            <p:grpSpPr>
              <a:xfrm>
                <a:off x="1904533" y="2867130"/>
                <a:ext cx="495300" cy="495300"/>
                <a:chOff x="1882047" y="2552857"/>
                <a:chExt cx="495300" cy="495300"/>
              </a:xfrm>
            </p:grpSpPr>
            <p:sp>
              <p:nvSpPr>
                <p:cNvPr id="792" name="Google Shape;792;p20"/>
                <p:cNvSpPr/>
                <p:nvPr/>
              </p:nvSpPr>
              <p:spPr>
                <a:xfrm>
                  <a:off x="1882047" y="2552857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p20"/>
                <p:cNvSpPr txBox="1"/>
                <p:nvPr/>
              </p:nvSpPr>
              <p:spPr>
                <a:xfrm>
                  <a:off x="1882047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94" name="Google Shape;794;p20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795" name="Google Shape;795;p20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6" name="Google Shape;796;p20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97" name="Google Shape;797;p20"/>
              <p:cNvGrpSpPr/>
              <p:nvPr/>
            </p:nvGrpSpPr>
            <p:grpSpPr>
              <a:xfrm>
                <a:off x="4617752" y="2867130"/>
                <a:ext cx="495300" cy="495300"/>
                <a:chOff x="1762125" y="2552857"/>
                <a:chExt cx="495300" cy="495300"/>
              </a:xfrm>
            </p:grpSpPr>
            <p:sp>
              <p:nvSpPr>
                <p:cNvPr id="798" name="Google Shape;798;p20"/>
                <p:cNvSpPr/>
                <p:nvPr/>
              </p:nvSpPr>
              <p:spPr>
                <a:xfrm>
                  <a:off x="1762125" y="2552857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9" name="Google Shape;799;p20"/>
                <p:cNvSpPr txBox="1"/>
                <p:nvPr/>
              </p:nvSpPr>
              <p:spPr>
                <a:xfrm>
                  <a:off x="1762125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</p:grpSp>
          <p:cxnSp>
            <p:nvCxnSpPr>
              <p:cNvPr id="800" name="Google Shape;800;p20"/>
              <p:cNvCxnSpPr/>
              <p:nvPr/>
            </p:nvCxnSpPr>
            <p:spPr>
              <a:xfrm flipH="1" rot="10800000">
                <a:off x="2009777" y="1683596"/>
                <a:ext cx="1251365" cy="117458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801" name="Google Shape;801;p20"/>
              <p:cNvCxnSpPr/>
              <p:nvPr/>
            </p:nvCxnSpPr>
            <p:spPr>
              <a:xfrm>
                <a:off x="2399833" y="3085117"/>
                <a:ext cx="2194652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802" name="Google Shape;802;p20"/>
              <p:cNvCxnSpPr/>
              <p:nvPr/>
            </p:nvCxnSpPr>
            <p:spPr>
              <a:xfrm rot="10800000">
                <a:off x="2399833" y="3226277"/>
                <a:ext cx="2217920" cy="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803" name="Google Shape;803;p20"/>
              <p:cNvCxnSpPr/>
              <p:nvPr/>
            </p:nvCxnSpPr>
            <p:spPr>
              <a:xfrm rot="10800000">
                <a:off x="3771431" y="1855008"/>
                <a:ext cx="1061308" cy="102028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804" name="Google Shape;804;p20"/>
              <p:cNvCxnSpPr/>
              <p:nvPr/>
            </p:nvCxnSpPr>
            <p:spPr>
              <a:xfrm flipH="1" rot="10800000">
                <a:off x="2182163" y="1818130"/>
                <a:ext cx="1123949" cy="104150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  <p:cxnSp>
            <p:nvCxnSpPr>
              <p:cNvPr id="805" name="Google Shape;805;p20"/>
              <p:cNvCxnSpPr/>
              <p:nvPr/>
            </p:nvCxnSpPr>
            <p:spPr>
              <a:xfrm rot="10800000">
                <a:off x="3794699" y="1702271"/>
                <a:ext cx="1228098" cy="1172329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</p:grpSp>
        <p:sp>
          <p:nvSpPr>
            <p:cNvPr id="806" name="Google Shape;806;p20"/>
            <p:cNvSpPr/>
            <p:nvPr/>
          </p:nvSpPr>
          <p:spPr>
            <a:xfrm rot="-365968">
              <a:off x="3239114" y="3628952"/>
              <a:ext cx="462790" cy="432991"/>
            </a:xfrm>
            <a:custGeom>
              <a:rect b="b" l="l" r="r" t="t"/>
              <a:pathLst>
                <a:path extrusionOk="0" h="672492" w="492105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20"/>
            <p:cNvSpPr/>
            <p:nvPr/>
          </p:nvSpPr>
          <p:spPr>
            <a:xfrm rot="10800000">
              <a:off x="6923296" y="3632065"/>
              <a:ext cx="462790" cy="432991"/>
            </a:xfrm>
            <a:custGeom>
              <a:rect b="b" l="l" r="r" t="t"/>
              <a:pathLst>
                <a:path extrusionOk="0" h="672492" w="492105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20"/>
            <p:cNvSpPr/>
            <p:nvPr/>
          </p:nvSpPr>
          <p:spPr>
            <a:xfrm rot="5223954">
              <a:off x="5102630" y="1826944"/>
              <a:ext cx="462790" cy="432991"/>
            </a:xfrm>
            <a:custGeom>
              <a:rect b="b" l="l" r="r" t="t"/>
              <a:pathLst>
                <a:path extrusionOk="0" h="672492" w="492105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20"/>
            <p:cNvSpPr txBox="1"/>
            <p:nvPr/>
          </p:nvSpPr>
          <p:spPr>
            <a:xfrm>
              <a:off x="2748788" y="3646038"/>
              <a:ext cx="478207" cy="36933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6666" l="-6328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10" name="Google Shape;810;p20"/>
            <p:cNvSpPr txBox="1"/>
            <p:nvPr/>
          </p:nvSpPr>
          <p:spPr>
            <a:xfrm>
              <a:off x="3902152" y="2635259"/>
              <a:ext cx="478207" cy="36933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6666" l="-6328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11" name="Google Shape;811;p20"/>
            <p:cNvSpPr txBox="1"/>
            <p:nvPr/>
          </p:nvSpPr>
          <p:spPr>
            <a:xfrm>
              <a:off x="4608169" y="3037767"/>
              <a:ext cx="478207" cy="36933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6666" l="-6328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12" name="Google Shape;812;p20"/>
            <p:cNvSpPr txBox="1"/>
            <p:nvPr/>
          </p:nvSpPr>
          <p:spPr>
            <a:xfrm>
              <a:off x="5569727" y="1829887"/>
              <a:ext cx="478207" cy="36933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6666" l="-769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13" name="Google Shape;813;p20"/>
            <p:cNvSpPr txBox="1"/>
            <p:nvPr/>
          </p:nvSpPr>
          <p:spPr>
            <a:xfrm>
              <a:off x="6188892" y="2583147"/>
              <a:ext cx="478207" cy="369332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6555" l="-6328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14" name="Google Shape;814;p20"/>
            <p:cNvSpPr txBox="1"/>
            <p:nvPr/>
          </p:nvSpPr>
          <p:spPr>
            <a:xfrm>
              <a:off x="5653076" y="2894699"/>
              <a:ext cx="478207" cy="369332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-6555" l="-769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15" name="Google Shape;815;p20"/>
            <p:cNvSpPr txBox="1"/>
            <p:nvPr/>
          </p:nvSpPr>
          <p:spPr>
            <a:xfrm>
              <a:off x="5004668" y="3357425"/>
              <a:ext cx="478207" cy="369332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-6555" l="-6328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16" name="Google Shape;816;p20"/>
            <p:cNvSpPr txBox="1"/>
            <p:nvPr/>
          </p:nvSpPr>
          <p:spPr>
            <a:xfrm>
              <a:off x="5004668" y="3919317"/>
              <a:ext cx="478207" cy="369332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-6555" l="-6328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17" name="Google Shape;817;p20"/>
            <p:cNvSpPr txBox="1"/>
            <p:nvPr/>
          </p:nvSpPr>
          <p:spPr>
            <a:xfrm>
              <a:off x="7440258" y="3660781"/>
              <a:ext cx="478207" cy="369332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-4916" l="-769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818" name="Google Shape;81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21"/>
          <p:cNvSpPr txBox="1"/>
          <p:nvPr>
            <p:ph type="title"/>
          </p:nvPr>
        </p:nvSpPr>
        <p:spPr>
          <a:xfrm>
            <a:off x="253583" y="0"/>
            <a:ext cx="11684833" cy="9637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6454" l="-208" r="0" t="-5695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ru-RU"/>
              <a:t> </a:t>
            </a:r>
            <a:endParaRPr/>
          </a:p>
        </p:txBody>
      </p:sp>
      <p:sp>
        <p:nvSpPr>
          <p:cNvPr id="824" name="Google Shape;824;p21"/>
          <p:cNvSpPr txBox="1"/>
          <p:nvPr>
            <p:ph idx="1" type="body"/>
          </p:nvPr>
        </p:nvSpPr>
        <p:spPr>
          <a:xfrm>
            <a:off x="134911" y="1071797"/>
            <a:ext cx="11894696" cy="578620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024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grpSp>
        <p:nvGrpSpPr>
          <p:cNvPr id="825" name="Google Shape;825;p21"/>
          <p:cNvGrpSpPr/>
          <p:nvPr/>
        </p:nvGrpSpPr>
        <p:grpSpPr>
          <a:xfrm>
            <a:off x="3423345" y="728007"/>
            <a:ext cx="5169677" cy="2487383"/>
            <a:chOff x="2748788" y="1801266"/>
            <a:chExt cx="5169677" cy="2487383"/>
          </a:xfrm>
        </p:grpSpPr>
        <p:grpSp>
          <p:nvGrpSpPr>
            <p:cNvPr id="826" name="Google Shape;826;p21"/>
            <p:cNvGrpSpPr/>
            <p:nvPr/>
          </p:nvGrpSpPr>
          <p:grpSpPr>
            <a:xfrm>
              <a:off x="3714777" y="2278510"/>
              <a:ext cx="3208519" cy="1784455"/>
              <a:chOff x="1904533" y="1577975"/>
              <a:chExt cx="3208519" cy="1784455"/>
            </a:xfrm>
          </p:grpSpPr>
          <p:grpSp>
            <p:nvGrpSpPr>
              <p:cNvPr id="827" name="Google Shape;827;p21"/>
              <p:cNvGrpSpPr/>
              <p:nvPr/>
            </p:nvGrpSpPr>
            <p:grpSpPr>
              <a:xfrm>
                <a:off x="1904533" y="2867130"/>
                <a:ext cx="495300" cy="495300"/>
                <a:chOff x="1882047" y="2552857"/>
                <a:chExt cx="495300" cy="495300"/>
              </a:xfrm>
            </p:grpSpPr>
            <p:sp>
              <p:nvSpPr>
                <p:cNvPr id="828" name="Google Shape;828;p21"/>
                <p:cNvSpPr/>
                <p:nvPr/>
              </p:nvSpPr>
              <p:spPr>
                <a:xfrm>
                  <a:off x="1882047" y="2552857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9" name="Google Shape;829;p21"/>
                <p:cNvSpPr txBox="1"/>
                <p:nvPr/>
              </p:nvSpPr>
              <p:spPr>
                <a:xfrm>
                  <a:off x="1882047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30" name="Google Shape;830;p21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831" name="Google Shape;831;p21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2" name="Google Shape;832;p21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33" name="Google Shape;833;p21"/>
              <p:cNvGrpSpPr/>
              <p:nvPr/>
            </p:nvGrpSpPr>
            <p:grpSpPr>
              <a:xfrm>
                <a:off x="4617752" y="2867130"/>
                <a:ext cx="495300" cy="495300"/>
                <a:chOff x="1762125" y="2552857"/>
                <a:chExt cx="495300" cy="495300"/>
              </a:xfrm>
            </p:grpSpPr>
            <p:sp>
              <p:nvSpPr>
                <p:cNvPr id="834" name="Google Shape;834;p21"/>
                <p:cNvSpPr/>
                <p:nvPr/>
              </p:nvSpPr>
              <p:spPr>
                <a:xfrm>
                  <a:off x="1762125" y="2552857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5" name="Google Shape;835;p21"/>
                <p:cNvSpPr txBox="1"/>
                <p:nvPr/>
              </p:nvSpPr>
              <p:spPr>
                <a:xfrm>
                  <a:off x="1762125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</p:grpSp>
          <p:cxnSp>
            <p:nvCxnSpPr>
              <p:cNvPr id="836" name="Google Shape;836;p21"/>
              <p:cNvCxnSpPr/>
              <p:nvPr/>
            </p:nvCxnSpPr>
            <p:spPr>
              <a:xfrm flipH="1" rot="10800000">
                <a:off x="2009777" y="1683596"/>
                <a:ext cx="1251365" cy="117458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837" name="Google Shape;837;p21"/>
              <p:cNvCxnSpPr/>
              <p:nvPr/>
            </p:nvCxnSpPr>
            <p:spPr>
              <a:xfrm>
                <a:off x="2399833" y="3085117"/>
                <a:ext cx="2194652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838" name="Google Shape;838;p21"/>
              <p:cNvCxnSpPr/>
              <p:nvPr/>
            </p:nvCxnSpPr>
            <p:spPr>
              <a:xfrm rot="10800000">
                <a:off x="2399833" y="3226277"/>
                <a:ext cx="2217920" cy="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839" name="Google Shape;839;p21"/>
              <p:cNvCxnSpPr/>
              <p:nvPr/>
            </p:nvCxnSpPr>
            <p:spPr>
              <a:xfrm rot="10800000">
                <a:off x="3771431" y="1855008"/>
                <a:ext cx="1061308" cy="102028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840" name="Google Shape;840;p21"/>
              <p:cNvCxnSpPr/>
              <p:nvPr/>
            </p:nvCxnSpPr>
            <p:spPr>
              <a:xfrm flipH="1" rot="10800000">
                <a:off x="2182163" y="1818130"/>
                <a:ext cx="1123949" cy="104150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  <p:cxnSp>
            <p:nvCxnSpPr>
              <p:cNvPr id="841" name="Google Shape;841;p21"/>
              <p:cNvCxnSpPr/>
              <p:nvPr/>
            </p:nvCxnSpPr>
            <p:spPr>
              <a:xfrm rot="10800000">
                <a:off x="3794699" y="1702271"/>
                <a:ext cx="1228098" cy="1172329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</p:grpSp>
        <p:sp>
          <p:nvSpPr>
            <p:cNvPr id="842" name="Google Shape;842;p21"/>
            <p:cNvSpPr/>
            <p:nvPr/>
          </p:nvSpPr>
          <p:spPr>
            <a:xfrm rot="-365968">
              <a:off x="3239114" y="3628952"/>
              <a:ext cx="462790" cy="432991"/>
            </a:xfrm>
            <a:custGeom>
              <a:rect b="b" l="l" r="r" t="t"/>
              <a:pathLst>
                <a:path extrusionOk="0" h="672492" w="492105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21"/>
            <p:cNvSpPr/>
            <p:nvPr/>
          </p:nvSpPr>
          <p:spPr>
            <a:xfrm rot="10800000">
              <a:off x="6923296" y="3632065"/>
              <a:ext cx="462790" cy="432991"/>
            </a:xfrm>
            <a:custGeom>
              <a:rect b="b" l="l" r="r" t="t"/>
              <a:pathLst>
                <a:path extrusionOk="0" h="672492" w="492105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21"/>
            <p:cNvSpPr/>
            <p:nvPr/>
          </p:nvSpPr>
          <p:spPr>
            <a:xfrm rot="5223954">
              <a:off x="5102630" y="1826944"/>
              <a:ext cx="462790" cy="432991"/>
            </a:xfrm>
            <a:custGeom>
              <a:rect b="b" l="l" r="r" t="t"/>
              <a:pathLst>
                <a:path extrusionOk="0" h="672492" w="492105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21"/>
            <p:cNvSpPr txBox="1"/>
            <p:nvPr/>
          </p:nvSpPr>
          <p:spPr>
            <a:xfrm>
              <a:off x="2748788" y="3646038"/>
              <a:ext cx="478207" cy="36933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6555" l="-769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46" name="Google Shape;846;p21"/>
            <p:cNvSpPr txBox="1"/>
            <p:nvPr/>
          </p:nvSpPr>
          <p:spPr>
            <a:xfrm>
              <a:off x="3902152" y="2635259"/>
              <a:ext cx="478207" cy="36933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6555" l="-6409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47" name="Google Shape;847;p21"/>
            <p:cNvSpPr txBox="1"/>
            <p:nvPr/>
          </p:nvSpPr>
          <p:spPr>
            <a:xfrm>
              <a:off x="4608169" y="3037767"/>
              <a:ext cx="478207" cy="36933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6555" l="-769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48" name="Google Shape;848;p21"/>
            <p:cNvSpPr txBox="1"/>
            <p:nvPr/>
          </p:nvSpPr>
          <p:spPr>
            <a:xfrm>
              <a:off x="5569727" y="1829887"/>
              <a:ext cx="478207" cy="36933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6555" l="-6328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49" name="Google Shape;849;p21"/>
            <p:cNvSpPr txBox="1"/>
            <p:nvPr/>
          </p:nvSpPr>
          <p:spPr>
            <a:xfrm>
              <a:off x="6188892" y="2583147"/>
              <a:ext cx="478207" cy="369332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6666" l="-769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50" name="Google Shape;850;p21"/>
            <p:cNvSpPr txBox="1"/>
            <p:nvPr/>
          </p:nvSpPr>
          <p:spPr>
            <a:xfrm>
              <a:off x="5653076" y="2894699"/>
              <a:ext cx="478207" cy="369332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-6666" l="-769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51" name="Google Shape;851;p21"/>
            <p:cNvSpPr txBox="1"/>
            <p:nvPr/>
          </p:nvSpPr>
          <p:spPr>
            <a:xfrm>
              <a:off x="5004668" y="3357425"/>
              <a:ext cx="478207" cy="369332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-6666" l="-6409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52" name="Google Shape;852;p21"/>
            <p:cNvSpPr txBox="1"/>
            <p:nvPr/>
          </p:nvSpPr>
          <p:spPr>
            <a:xfrm>
              <a:off x="5004668" y="3919317"/>
              <a:ext cx="478207" cy="369332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-6666" l="-769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53" name="Google Shape;853;p21"/>
            <p:cNvSpPr txBox="1"/>
            <p:nvPr/>
          </p:nvSpPr>
          <p:spPr>
            <a:xfrm>
              <a:off x="7440258" y="3660781"/>
              <a:ext cx="478207" cy="369332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-6555" l="-6328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854" name="Google Shape;85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22"/>
          <p:cNvSpPr txBox="1"/>
          <p:nvPr>
            <p:ph type="title"/>
          </p:nvPr>
        </p:nvSpPr>
        <p:spPr>
          <a:xfrm>
            <a:off x="253583" y="1"/>
            <a:ext cx="11684833" cy="7881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1778" l="-208" r="0" t="-18603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ru-RU"/>
              <a:t> </a:t>
            </a:r>
            <a:endParaRPr/>
          </a:p>
        </p:txBody>
      </p:sp>
      <p:sp>
        <p:nvSpPr>
          <p:cNvPr id="860" name="Google Shape;860;p22"/>
          <p:cNvSpPr txBox="1"/>
          <p:nvPr>
            <p:ph idx="1" type="body"/>
          </p:nvPr>
        </p:nvSpPr>
        <p:spPr>
          <a:xfrm>
            <a:off x="0" y="2614811"/>
            <a:ext cx="12191999" cy="424318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899" r="0" t="-200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grpSp>
        <p:nvGrpSpPr>
          <p:cNvPr id="861" name="Google Shape;861;p22"/>
          <p:cNvGrpSpPr/>
          <p:nvPr/>
        </p:nvGrpSpPr>
        <p:grpSpPr>
          <a:xfrm>
            <a:off x="3985476" y="700637"/>
            <a:ext cx="4498957" cy="1885167"/>
            <a:chOff x="2748788" y="1801266"/>
            <a:chExt cx="5169677" cy="2487383"/>
          </a:xfrm>
        </p:grpSpPr>
        <p:grpSp>
          <p:nvGrpSpPr>
            <p:cNvPr id="862" name="Google Shape;862;p22"/>
            <p:cNvGrpSpPr/>
            <p:nvPr/>
          </p:nvGrpSpPr>
          <p:grpSpPr>
            <a:xfrm>
              <a:off x="3714777" y="2278510"/>
              <a:ext cx="3208519" cy="1784455"/>
              <a:chOff x="1904533" y="1577975"/>
              <a:chExt cx="3208519" cy="1784455"/>
            </a:xfrm>
          </p:grpSpPr>
          <p:grpSp>
            <p:nvGrpSpPr>
              <p:cNvPr id="863" name="Google Shape;863;p22"/>
              <p:cNvGrpSpPr/>
              <p:nvPr/>
            </p:nvGrpSpPr>
            <p:grpSpPr>
              <a:xfrm>
                <a:off x="1904533" y="2867130"/>
                <a:ext cx="495300" cy="495300"/>
                <a:chOff x="1882047" y="2552857"/>
                <a:chExt cx="495300" cy="495300"/>
              </a:xfrm>
            </p:grpSpPr>
            <p:sp>
              <p:nvSpPr>
                <p:cNvPr id="864" name="Google Shape;864;p22"/>
                <p:cNvSpPr/>
                <p:nvPr/>
              </p:nvSpPr>
              <p:spPr>
                <a:xfrm>
                  <a:off x="1882047" y="2552857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5" name="Google Shape;865;p22"/>
                <p:cNvSpPr txBox="1"/>
                <p:nvPr/>
              </p:nvSpPr>
              <p:spPr>
                <a:xfrm>
                  <a:off x="1882047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66" name="Google Shape;866;p22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867" name="Google Shape;867;p22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8" name="Google Shape;868;p22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69" name="Google Shape;869;p22"/>
              <p:cNvGrpSpPr/>
              <p:nvPr/>
            </p:nvGrpSpPr>
            <p:grpSpPr>
              <a:xfrm>
                <a:off x="4617752" y="2867130"/>
                <a:ext cx="495300" cy="495300"/>
                <a:chOff x="1762125" y="2552857"/>
                <a:chExt cx="495300" cy="495300"/>
              </a:xfrm>
            </p:grpSpPr>
            <p:sp>
              <p:nvSpPr>
                <p:cNvPr id="870" name="Google Shape;870;p22"/>
                <p:cNvSpPr/>
                <p:nvPr/>
              </p:nvSpPr>
              <p:spPr>
                <a:xfrm>
                  <a:off x="1762125" y="2552857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1" name="Google Shape;871;p22"/>
                <p:cNvSpPr txBox="1"/>
                <p:nvPr/>
              </p:nvSpPr>
              <p:spPr>
                <a:xfrm>
                  <a:off x="1762125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</p:grpSp>
          <p:cxnSp>
            <p:nvCxnSpPr>
              <p:cNvPr id="872" name="Google Shape;872;p22"/>
              <p:cNvCxnSpPr/>
              <p:nvPr/>
            </p:nvCxnSpPr>
            <p:spPr>
              <a:xfrm flipH="1" rot="10800000">
                <a:off x="2009777" y="1683596"/>
                <a:ext cx="1251365" cy="117458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873" name="Google Shape;873;p22"/>
              <p:cNvCxnSpPr/>
              <p:nvPr/>
            </p:nvCxnSpPr>
            <p:spPr>
              <a:xfrm>
                <a:off x="2399833" y="3085117"/>
                <a:ext cx="2194652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874" name="Google Shape;874;p22"/>
              <p:cNvCxnSpPr/>
              <p:nvPr/>
            </p:nvCxnSpPr>
            <p:spPr>
              <a:xfrm rot="10800000">
                <a:off x="2399833" y="3226277"/>
                <a:ext cx="2217920" cy="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875" name="Google Shape;875;p22"/>
              <p:cNvCxnSpPr/>
              <p:nvPr/>
            </p:nvCxnSpPr>
            <p:spPr>
              <a:xfrm rot="10800000">
                <a:off x="3771431" y="1855008"/>
                <a:ext cx="1061308" cy="102028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876" name="Google Shape;876;p22"/>
              <p:cNvCxnSpPr/>
              <p:nvPr/>
            </p:nvCxnSpPr>
            <p:spPr>
              <a:xfrm flipH="1" rot="10800000">
                <a:off x="2182163" y="1818130"/>
                <a:ext cx="1123949" cy="104150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  <p:cxnSp>
            <p:nvCxnSpPr>
              <p:cNvPr id="877" name="Google Shape;877;p22"/>
              <p:cNvCxnSpPr/>
              <p:nvPr/>
            </p:nvCxnSpPr>
            <p:spPr>
              <a:xfrm rot="10800000">
                <a:off x="3794699" y="1702271"/>
                <a:ext cx="1228098" cy="1172329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</p:grpSp>
        <p:sp>
          <p:nvSpPr>
            <p:cNvPr id="878" name="Google Shape;878;p22"/>
            <p:cNvSpPr/>
            <p:nvPr/>
          </p:nvSpPr>
          <p:spPr>
            <a:xfrm rot="-365968">
              <a:off x="3239114" y="3628952"/>
              <a:ext cx="462790" cy="432991"/>
            </a:xfrm>
            <a:custGeom>
              <a:rect b="b" l="l" r="r" t="t"/>
              <a:pathLst>
                <a:path extrusionOk="0" h="672492" w="492105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22"/>
            <p:cNvSpPr/>
            <p:nvPr/>
          </p:nvSpPr>
          <p:spPr>
            <a:xfrm rot="10800000">
              <a:off x="6923296" y="3632065"/>
              <a:ext cx="462790" cy="432991"/>
            </a:xfrm>
            <a:custGeom>
              <a:rect b="b" l="l" r="r" t="t"/>
              <a:pathLst>
                <a:path extrusionOk="0" h="672492" w="492105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22"/>
            <p:cNvSpPr/>
            <p:nvPr/>
          </p:nvSpPr>
          <p:spPr>
            <a:xfrm rot="5223954">
              <a:off x="5102630" y="1826944"/>
              <a:ext cx="462790" cy="432991"/>
            </a:xfrm>
            <a:custGeom>
              <a:rect b="b" l="l" r="r" t="t"/>
              <a:pathLst>
                <a:path extrusionOk="0" h="672492" w="492105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22"/>
            <p:cNvSpPr txBox="1"/>
            <p:nvPr/>
          </p:nvSpPr>
          <p:spPr>
            <a:xfrm>
              <a:off x="2748788" y="3646038"/>
              <a:ext cx="478207" cy="36933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41302" l="-14705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82" name="Google Shape;882;p22"/>
            <p:cNvSpPr txBox="1"/>
            <p:nvPr/>
          </p:nvSpPr>
          <p:spPr>
            <a:xfrm>
              <a:off x="3902152" y="2635259"/>
              <a:ext cx="478207" cy="36933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39126" l="-14492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83" name="Google Shape;883;p22"/>
            <p:cNvSpPr txBox="1"/>
            <p:nvPr/>
          </p:nvSpPr>
          <p:spPr>
            <a:xfrm>
              <a:off x="4608169" y="3037767"/>
              <a:ext cx="478207" cy="36933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39126" l="-14705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84" name="Google Shape;884;p22"/>
            <p:cNvSpPr txBox="1"/>
            <p:nvPr/>
          </p:nvSpPr>
          <p:spPr>
            <a:xfrm>
              <a:off x="5569727" y="1829887"/>
              <a:ext cx="478207" cy="36933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41302" l="-14492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85" name="Google Shape;885;p22"/>
            <p:cNvSpPr txBox="1"/>
            <p:nvPr/>
          </p:nvSpPr>
          <p:spPr>
            <a:xfrm>
              <a:off x="6188892" y="2583147"/>
              <a:ext cx="478207" cy="369332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41302" l="-16173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86" name="Google Shape;886;p22"/>
            <p:cNvSpPr txBox="1"/>
            <p:nvPr/>
          </p:nvSpPr>
          <p:spPr>
            <a:xfrm>
              <a:off x="5653076" y="2894699"/>
              <a:ext cx="478207" cy="369332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-39126" l="-14492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87" name="Google Shape;887;p22"/>
            <p:cNvSpPr txBox="1"/>
            <p:nvPr/>
          </p:nvSpPr>
          <p:spPr>
            <a:xfrm>
              <a:off x="5004668" y="3357425"/>
              <a:ext cx="478207" cy="369332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-41302" l="-14705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88" name="Google Shape;888;p22"/>
            <p:cNvSpPr txBox="1"/>
            <p:nvPr/>
          </p:nvSpPr>
          <p:spPr>
            <a:xfrm>
              <a:off x="5004668" y="3919317"/>
              <a:ext cx="478207" cy="369332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-41302" l="-16173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889" name="Google Shape;889;p22"/>
            <p:cNvSpPr txBox="1"/>
            <p:nvPr/>
          </p:nvSpPr>
          <p:spPr>
            <a:xfrm>
              <a:off x="7440258" y="3660781"/>
              <a:ext cx="478207" cy="369332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-41302" l="-16173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890" name="Google Shape;89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23"/>
          <p:cNvSpPr txBox="1"/>
          <p:nvPr>
            <p:ph type="title"/>
          </p:nvPr>
        </p:nvSpPr>
        <p:spPr>
          <a:xfrm>
            <a:off x="253583" y="0"/>
            <a:ext cx="11684833" cy="13255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ru-RU"/>
              <a:t> </a:t>
            </a:r>
            <a:endParaRPr/>
          </a:p>
        </p:txBody>
      </p:sp>
      <p:sp>
        <p:nvSpPr>
          <p:cNvPr id="896" name="Google Shape;896;p23"/>
          <p:cNvSpPr txBox="1"/>
          <p:nvPr>
            <p:ph idx="1" type="body"/>
          </p:nvPr>
        </p:nvSpPr>
        <p:spPr>
          <a:xfrm>
            <a:off x="134911" y="1161739"/>
            <a:ext cx="11894696" cy="56962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024" r="-1074" t="-224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grpSp>
        <p:nvGrpSpPr>
          <p:cNvPr id="897" name="Google Shape;897;p23"/>
          <p:cNvGrpSpPr/>
          <p:nvPr/>
        </p:nvGrpSpPr>
        <p:grpSpPr>
          <a:xfrm>
            <a:off x="3753128" y="1673850"/>
            <a:ext cx="5169677" cy="2487383"/>
            <a:chOff x="2748788" y="1801266"/>
            <a:chExt cx="5169677" cy="2487383"/>
          </a:xfrm>
        </p:grpSpPr>
        <p:grpSp>
          <p:nvGrpSpPr>
            <p:cNvPr id="898" name="Google Shape;898;p23"/>
            <p:cNvGrpSpPr/>
            <p:nvPr/>
          </p:nvGrpSpPr>
          <p:grpSpPr>
            <a:xfrm>
              <a:off x="3714777" y="2278510"/>
              <a:ext cx="3208519" cy="1784455"/>
              <a:chOff x="1904533" y="1577975"/>
              <a:chExt cx="3208519" cy="1784455"/>
            </a:xfrm>
          </p:grpSpPr>
          <p:grpSp>
            <p:nvGrpSpPr>
              <p:cNvPr id="899" name="Google Shape;899;p23"/>
              <p:cNvGrpSpPr/>
              <p:nvPr/>
            </p:nvGrpSpPr>
            <p:grpSpPr>
              <a:xfrm>
                <a:off x="1904533" y="2867130"/>
                <a:ext cx="495300" cy="495300"/>
                <a:chOff x="1882047" y="2552857"/>
                <a:chExt cx="495300" cy="495300"/>
              </a:xfrm>
            </p:grpSpPr>
            <p:sp>
              <p:nvSpPr>
                <p:cNvPr id="900" name="Google Shape;900;p23"/>
                <p:cNvSpPr/>
                <p:nvPr/>
              </p:nvSpPr>
              <p:spPr>
                <a:xfrm>
                  <a:off x="1882047" y="2552857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1" name="Google Shape;901;p23"/>
                <p:cNvSpPr txBox="1"/>
                <p:nvPr/>
              </p:nvSpPr>
              <p:spPr>
                <a:xfrm>
                  <a:off x="1882047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02" name="Google Shape;902;p23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903" name="Google Shape;903;p23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4" name="Google Shape;904;p23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05" name="Google Shape;905;p23"/>
              <p:cNvGrpSpPr/>
              <p:nvPr/>
            </p:nvGrpSpPr>
            <p:grpSpPr>
              <a:xfrm>
                <a:off x="4617752" y="2867130"/>
                <a:ext cx="495300" cy="495300"/>
                <a:chOff x="1762125" y="2552857"/>
                <a:chExt cx="495300" cy="495300"/>
              </a:xfrm>
            </p:grpSpPr>
            <p:sp>
              <p:nvSpPr>
                <p:cNvPr id="906" name="Google Shape;906;p23"/>
                <p:cNvSpPr/>
                <p:nvPr/>
              </p:nvSpPr>
              <p:spPr>
                <a:xfrm>
                  <a:off x="1762125" y="2552857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7" name="Google Shape;907;p23"/>
                <p:cNvSpPr txBox="1"/>
                <p:nvPr/>
              </p:nvSpPr>
              <p:spPr>
                <a:xfrm>
                  <a:off x="1762125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</p:grpSp>
          <p:cxnSp>
            <p:nvCxnSpPr>
              <p:cNvPr id="908" name="Google Shape;908;p23"/>
              <p:cNvCxnSpPr/>
              <p:nvPr/>
            </p:nvCxnSpPr>
            <p:spPr>
              <a:xfrm flipH="1" rot="10800000">
                <a:off x="2009777" y="1683596"/>
                <a:ext cx="1251365" cy="117458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909" name="Google Shape;909;p23"/>
              <p:cNvCxnSpPr/>
              <p:nvPr/>
            </p:nvCxnSpPr>
            <p:spPr>
              <a:xfrm>
                <a:off x="2399833" y="3085117"/>
                <a:ext cx="2194652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910" name="Google Shape;910;p23"/>
              <p:cNvCxnSpPr/>
              <p:nvPr/>
            </p:nvCxnSpPr>
            <p:spPr>
              <a:xfrm rot="10800000">
                <a:off x="2399833" y="3226277"/>
                <a:ext cx="2217920" cy="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911" name="Google Shape;911;p23"/>
              <p:cNvCxnSpPr/>
              <p:nvPr/>
            </p:nvCxnSpPr>
            <p:spPr>
              <a:xfrm rot="10800000">
                <a:off x="3771431" y="1855008"/>
                <a:ext cx="1061308" cy="102028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912" name="Google Shape;912;p23"/>
              <p:cNvCxnSpPr/>
              <p:nvPr/>
            </p:nvCxnSpPr>
            <p:spPr>
              <a:xfrm flipH="1" rot="10800000">
                <a:off x="2182163" y="1818130"/>
                <a:ext cx="1123949" cy="104150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  <p:cxnSp>
            <p:nvCxnSpPr>
              <p:cNvPr id="913" name="Google Shape;913;p23"/>
              <p:cNvCxnSpPr/>
              <p:nvPr/>
            </p:nvCxnSpPr>
            <p:spPr>
              <a:xfrm rot="10800000">
                <a:off x="3794699" y="1702271"/>
                <a:ext cx="1228098" cy="1172329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</p:grpSp>
        <p:sp>
          <p:nvSpPr>
            <p:cNvPr id="914" name="Google Shape;914;p23"/>
            <p:cNvSpPr/>
            <p:nvPr/>
          </p:nvSpPr>
          <p:spPr>
            <a:xfrm rot="-365968">
              <a:off x="3239114" y="3628952"/>
              <a:ext cx="462790" cy="432991"/>
            </a:xfrm>
            <a:custGeom>
              <a:rect b="b" l="l" r="r" t="t"/>
              <a:pathLst>
                <a:path extrusionOk="0" h="672492" w="492105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23"/>
            <p:cNvSpPr/>
            <p:nvPr/>
          </p:nvSpPr>
          <p:spPr>
            <a:xfrm rot="10800000">
              <a:off x="6923296" y="3632065"/>
              <a:ext cx="462790" cy="432991"/>
            </a:xfrm>
            <a:custGeom>
              <a:rect b="b" l="l" r="r" t="t"/>
              <a:pathLst>
                <a:path extrusionOk="0" h="672492" w="492105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23"/>
            <p:cNvSpPr/>
            <p:nvPr/>
          </p:nvSpPr>
          <p:spPr>
            <a:xfrm rot="5223954">
              <a:off x="5102630" y="1826944"/>
              <a:ext cx="462790" cy="432991"/>
            </a:xfrm>
            <a:custGeom>
              <a:rect b="b" l="l" r="r" t="t"/>
              <a:pathLst>
                <a:path extrusionOk="0" h="672492" w="492105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23"/>
            <p:cNvSpPr txBox="1"/>
            <p:nvPr/>
          </p:nvSpPr>
          <p:spPr>
            <a:xfrm>
              <a:off x="2748788" y="3646038"/>
              <a:ext cx="478207" cy="36933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6555" l="-6409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18" name="Google Shape;918;p23"/>
            <p:cNvSpPr txBox="1"/>
            <p:nvPr/>
          </p:nvSpPr>
          <p:spPr>
            <a:xfrm>
              <a:off x="3902152" y="2635259"/>
              <a:ext cx="478207" cy="36933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6555" l="-6409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19" name="Google Shape;919;p23"/>
            <p:cNvSpPr txBox="1"/>
            <p:nvPr/>
          </p:nvSpPr>
          <p:spPr>
            <a:xfrm>
              <a:off x="4608169" y="3037767"/>
              <a:ext cx="478207" cy="36933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6555" l="-769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20" name="Google Shape;920;p23"/>
            <p:cNvSpPr txBox="1"/>
            <p:nvPr/>
          </p:nvSpPr>
          <p:spPr>
            <a:xfrm>
              <a:off x="5569727" y="1829887"/>
              <a:ext cx="478207" cy="36933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6555" l="-6328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21" name="Google Shape;921;p23"/>
            <p:cNvSpPr txBox="1"/>
            <p:nvPr/>
          </p:nvSpPr>
          <p:spPr>
            <a:xfrm>
              <a:off x="6188892" y="2583147"/>
              <a:ext cx="478207" cy="369332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6666" l="-769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22" name="Google Shape;922;p23"/>
            <p:cNvSpPr txBox="1"/>
            <p:nvPr/>
          </p:nvSpPr>
          <p:spPr>
            <a:xfrm>
              <a:off x="5653076" y="2894699"/>
              <a:ext cx="478207" cy="369332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-4916" l="-6328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23" name="Google Shape;923;p23"/>
            <p:cNvSpPr txBox="1"/>
            <p:nvPr/>
          </p:nvSpPr>
          <p:spPr>
            <a:xfrm>
              <a:off x="5004668" y="3357425"/>
              <a:ext cx="478207" cy="369332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-6666" l="-6409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24" name="Google Shape;924;p23"/>
            <p:cNvSpPr txBox="1"/>
            <p:nvPr/>
          </p:nvSpPr>
          <p:spPr>
            <a:xfrm>
              <a:off x="5004668" y="3919317"/>
              <a:ext cx="478207" cy="369332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-6555" l="-769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25" name="Google Shape;925;p23"/>
            <p:cNvSpPr txBox="1"/>
            <p:nvPr/>
          </p:nvSpPr>
          <p:spPr>
            <a:xfrm>
              <a:off x="7440258" y="3660781"/>
              <a:ext cx="478207" cy="369332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-6666" l="-6328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926" name="Google Shape;92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24"/>
          <p:cNvSpPr txBox="1"/>
          <p:nvPr>
            <p:ph type="title"/>
          </p:nvPr>
        </p:nvSpPr>
        <p:spPr>
          <a:xfrm>
            <a:off x="253583" y="0"/>
            <a:ext cx="11684833" cy="13255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ru-RU"/>
              <a:t> </a:t>
            </a:r>
            <a:endParaRPr/>
          </a:p>
        </p:txBody>
      </p:sp>
      <p:sp>
        <p:nvSpPr>
          <p:cNvPr id="932" name="Google Shape;932;p24"/>
          <p:cNvSpPr txBox="1"/>
          <p:nvPr>
            <p:ph idx="1" type="body"/>
          </p:nvPr>
        </p:nvSpPr>
        <p:spPr>
          <a:xfrm>
            <a:off x="134911" y="1161739"/>
            <a:ext cx="11894696" cy="56962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024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grpSp>
        <p:nvGrpSpPr>
          <p:cNvPr id="933" name="Google Shape;933;p24"/>
          <p:cNvGrpSpPr/>
          <p:nvPr/>
        </p:nvGrpSpPr>
        <p:grpSpPr>
          <a:xfrm>
            <a:off x="3651409" y="1036768"/>
            <a:ext cx="5169677" cy="2487383"/>
            <a:chOff x="2748788" y="1801266"/>
            <a:chExt cx="5169677" cy="2487383"/>
          </a:xfrm>
        </p:grpSpPr>
        <p:grpSp>
          <p:nvGrpSpPr>
            <p:cNvPr id="934" name="Google Shape;934;p24"/>
            <p:cNvGrpSpPr/>
            <p:nvPr/>
          </p:nvGrpSpPr>
          <p:grpSpPr>
            <a:xfrm>
              <a:off x="3714777" y="2278510"/>
              <a:ext cx="3208519" cy="1784455"/>
              <a:chOff x="1904533" y="1577975"/>
              <a:chExt cx="3208519" cy="1784455"/>
            </a:xfrm>
          </p:grpSpPr>
          <p:grpSp>
            <p:nvGrpSpPr>
              <p:cNvPr id="935" name="Google Shape;935;p24"/>
              <p:cNvGrpSpPr/>
              <p:nvPr/>
            </p:nvGrpSpPr>
            <p:grpSpPr>
              <a:xfrm>
                <a:off x="1904533" y="2867130"/>
                <a:ext cx="495300" cy="495300"/>
                <a:chOff x="1882047" y="2552857"/>
                <a:chExt cx="495300" cy="495300"/>
              </a:xfrm>
            </p:grpSpPr>
            <p:sp>
              <p:nvSpPr>
                <p:cNvPr id="936" name="Google Shape;936;p24"/>
                <p:cNvSpPr/>
                <p:nvPr/>
              </p:nvSpPr>
              <p:spPr>
                <a:xfrm>
                  <a:off x="1882047" y="2552857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7" name="Google Shape;937;p24"/>
                <p:cNvSpPr txBox="1"/>
                <p:nvPr/>
              </p:nvSpPr>
              <p:spPr>
                <a:xfrm>
                  <a:off x="1882047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38" name="Google Shape;938;p24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939" name="Google Shape;939;p24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0" name="Google Shape;940;p24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41" name="Google Shape;941;p24"/>
              <p:cNvGrpSpPr/>
              <p:nvPr/>
            </p:nvGrpSpPr>
            <p:grpSpPr>
              <a:xfrm>
                <a:off x="4617752" y="2867130"/>
                <a:ext cx="495300" cy="495300"/>
                <a:chOff x="1762125" y="2552857"/>
                <a:chExt cx="495300" cy="495300"/>
              </a:xfrm>
            </p:grpSpPr>
            <p:sp>
              <p:nvSpPr>
                <p:cNvPr id="942" name="Google Shape;942;p24"/>
                <p:cNvSpPr/>
                <p:nvPr/>
              </p:nvSpPr>
              <p:spPr>
                <a:xfrm>
                  <a:off x="1762125" y="2552857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3" name="Google Shape;943;p24"/>
                <p:cNvSpPr txBox="1"/>
                <p:nvPr/>
              </p:nvSpPr>
              <p:spPr>
                <a:xfrm>
                  <a:off x="1762125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</p:grpSp>
          <p:cxnSp>
            <p:nvCxnSpPr>
              <p:cNvPr id="944" name="Google Shape;944;p24"/>
              <p:cNvCxnSpPr/>
              <p:nvPr/>
            </p:nvCxnSpPr>
            <p:spPr>
              <a:xfrm flipH="1" rot="10800000">
                <a:off x="2009777" y="1683596"/>
                <a:ext cx="1251365" cy="117458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945" name="Google Shape;945;p24"/>
              <p:cNvCxnSpPr/>
              <p:nvPr/>
            </p:nvCxnSpPr>
            <p:spPr>
              <a:xfrm>
                <a:off x="2399833" y="3085117"/>
                <a:ext cx="2194652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946" name="Google Shape;946;p24"/>
              <p:cNvCxnSpPr/>
              <p:nvPr/>
            </p:nvCxnSpPr>
            <p:spPr>
              <a:xfrm rot="10800000">
                <a:off x="2399833" y="3226277"/>
                <a:ext cx="2217920" cy="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947" name="Google Shape;947;p24"/>
              <p:cNvCxnSpPr/>
              <p:nvPr/>
            </p:nvCxnSpPr>
            <p:spPr>
              <a:xfrm rot="10800000">
                <a:off x="3771431" y="1855008"/>
                <a:ext cx="1061308" cy="102028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948" name="Google Shape;948;p24"/>
              <p:cNvCxnSpPr/>
              <p:nvPr/>
            </p:nvCxnSpPr>
            <p:spPr>
              <a:xfrm flipH="1" rot="10800000">
                <a:off x="2182163" y="1818130"/>
                <a:ext cx="1123949" cy="104150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  <p:cxnSp>
            <p:nvCxnSpPr>
              <p:cNvPr id="949" name="Google Shape;949;p24"/>
              <p:cNvCxnSpPr/>
              <p:nvPr/>
            </p:nvCxnSpPr>
            <p:spPr>
              <a:xfrm rot="10800000">
                <a:off x="3794699" y="1702271"/>
                <a:ext cx="1228098" cy="1172329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</p:grpSp>
        <p:sp>
          <p:nvSpPr>
            <p:cNvPr id="950" name="Google Shape;950;p24"/>
            <p:cNvSpPr/>
            <p:nvPr/>
          </p:nvSpPr>
          <p:spPr>
            <a:xfrm rot="-365968">
              <a:off x="3239114" y="3628952"/>
              <a:ext cx="462790" cy="432991"/>
            </a:xfrm>
            <a:custGeom>
              <a:rect b="b" l="l" r="r" t="t"/>
              <a:pathLst>
                <a:path extrusionOk="0" h="672492" w="492105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24"/>
            <p:cNvSpPr/>
            <p:nvPr/>
          </p:nvSpPr>
          <p:spPr>
            <a:xfrm rot="10800000">
              <a:off x="6923296" y="3632065"/>
              <a:ext cx="462790" cy="432991"/>
            </a:xfrm>
            <a:custGeom>
              <a:rect b="b" l="l" r="r" t="t"/>
              <a:pathLst>
                <a:path extrusionOk="0" h="672492" w="492105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24"/>
            <p:cNvSpPr/>
            <p:nvPr/>
          </p:nvSpPr>
          <p:spPr>
            <a:xfrm rot="5223954">
              <a:off x="5102630" y="1826944"/>
              <a:ext cx="462790" cy="432991"/>
            </a:xfrm>
            <a:custGeom>
              <a:rect b="b" l="l" r="r" t="t"/>
              <a:pathLst>
                <a:path extrusionOk="0" h="672492" w="492105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24"/>
            <p:cNvSpPr txBox="1"/>
            <p:nvPr/>
          </p:nvSpPr>
          <p:spPr>
            <a:xfrm>
              <a:off x="2748788" y="3646038"/>
              <a:ext cx="478207" cy="36933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6666" l="-6409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54" name="Google Shape;954;p24"/>
            <p:cNvSpPr txBox="1"/>
            <p:nvPr/>
          </p:nvSpPr>
          <p:spPr>
            <a:xfrm>
              <a:off x="3902152" y="2635259"/>
              <a:ext cx="478207" cy="36933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6666" l="-6328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55" name="Google Shape;955;p24"/>
            <p:cNvSpPr txBox="1"/>
            <p:nvPr/>
          </p:nvSpPr>
          <p:spPr>
            <a:xfrm>
              <a:off x="4608169" y="3037767"/>
              <a:ext cx="478207" cy="36933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6666" l="-769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56" name="Google Shape;956;p24"/>
            <p:cNvSpPr txBox="1"/>
            <p:nvPr/>
          </p:nvSpPr>
          <p:spPr>
            <a:xfrm>
              <a:off x="5569727" y="1829887"/>
              <a:ext cx="478207" cy="36933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6666" l="-769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57" name="Google Shape;957;p24"/>
            <p:cNvSpPr txBox="1"/>
            <p:nvPr/>
          </p:nvSpPr>
          <p:spPr>
            <a:xfrm>
              <a:off x="6188892" y="2583147"/>
              <a:ext cx="478207" cy="369332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6555" l="-6328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58" name="Google Shape;958;p24"/>
            <p:cNvSpPr txBox="1"/>
            <p:nvPr/>
          </p:nvSpPr>
          <p:spPr>
            <a:xfrm>
              <a:off x="5653076" y="2894699"/>
              <a:ext cx="478207" cy="369332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-6555" l="-6328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59" name="Google Shape;959;p24"/>
            <p:cNvSpPr txBox="1"/>
            <p:nvPr/>
          </p:nvSpPr>
          <p:spPr>
            <a:xfrm>
              <a:off x="5004668" y="3357425"/>
              <a:ext cx="478207" cy="369332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-6555" l="-6409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60" name="Google Shape;960;p24"/>
            <p:cNvSpPr txBox="1"/>
            <p:nvPr/>
          </p:nvSpPr>
          <p:spPr>
            <a:xfrm>
              <a:off x="5004668" y="3919317"/>
              <a:ext cx="478207" cy="369332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-6666" l="-769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61" name="Google Shape;961;p24"/>
            <p:cNvSpPr txBox="1"/>
            <p:nvPr/>
          </p:nvSpPr>
          <p:spPr>
            <a:xfrm>
              <a:off x="7440258" y="3660781"/>
              <a:ext cx="478207" cy="369332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-6555" l="-769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962" name="Google Shape;96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25"/>
          <p:cNvSpPr txBox="1"/>
          <p:nvPr>
            <p:ph type="title"/>
          </p:nvPr>
        </p:nvSpPr>
        <p:spPr>
          <a:xfrm>
            <a:off x="253583" y="0"/>
            <a:ext cx="11684833" cy="13255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ru-RU"/>
              <a:t> </a:t>
            </a:r>
            <a:endParaRPr/>
          </a:p>
        </p:txBody>
      </p:sp>
      <p:sp>
        <p:nvSpPr>
          <p:cNvPr id="968" name="Google Shape;968;p25"/>
          <p:cNvSpPr txBox="1"/>
          <p:nvPr>
            <p:ph idx="1" type="body"/>
          </p:nvPr>
        </p:nvSpPr>
        <p:spPr>
          <a:xfrm>
            <a:off x="134911" y="2805192"/>
            <a:ext cx="11894696" cy="405280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024" r="-1074" t="-330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grpSp>
        <p:nvGrpSpPr>
          <p:cNvPr id="969" name="Google Shape;969;p25"/>
          <p:cNvGrpSpPr/>
          <p:nvPr/>
        </p:nvGrpSpPr>
        <p:grpSpPr>
          <a:xfrm>
            <a:off x="3831292" y="912099"/>
            <a:ext cx="4255902" cy="1853588"/>
            <a:chOff x="2748788" y="1801266"/>
            <a:chExt cx="5169677" cy="2487383"/>
          </a:xfrm>
        </p:grpSpPr>
        <p:grpSp>
          <p:nvGrpSpPr>
            <p:cNvPr id="970" name="Google Shape;970;p25"/>
            <p:cNvGrpSpPr/>
            <p:nvPr/>
          </p:nvGrpSpPr>
          <p:grpSpPr>
            <a:xfrm>
              <a:off x="3714777" y="2278510"/>
              <a:ext cx="3208519" cy="1784455"/>
              <a:chOff x="1904533" y="1577975"/>
              <a:chExt cx="3208519" cy="1784455"/>
            </a:xfrm>
          </p:grpSpPr>
          <p:grpSp>
            <p:nvGrpSpPr>
              <p:cNvPr id="971" name="Google Shape;971;p25"/>
              <p:cNvGrpSpPr/>
              <p:nvPr/>
            </p:nvGrpSpPr>
            <p:grpSpPr>
              <a:xfrm>
                <a:off x="1904533" y="2867130"/>
                <a:ext cx="495300" cy="495300"/>
                <a:chOff x="1882047" y="2552857"/>
                <a:chExt cx="495300" cy="495300"/>
              </a:xfrm>
            </p:grpSpPr>
            <p:sp>
              <p:nvSpPr>
                <p:cNvPr id="972" name="Google Shape;972;p25"/>
                <p:cNvSpPr/>
                <p:nvPr/>
              </p:nvSpPr>
              <p:spPr>
                <a:xfrm>
                  <a:off x="1882047" y="2552857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3" name="Google Shape;973;p25"/>
                <p:cNvSpPr txBox="1"/>
                <p:nvPr/>
              </p:nvSpPr>
              <p:spPr>
                <a:xfrm>
                  <a:off x="1882047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74" name="Google Shape;974;p25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975" name="Google Shape;975;p25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6" name="Google Shape;976;p25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77" name="Google Shape;977;p25"/>
              <p:cNvGrpSpPr/>
              <p:nvPr/>
            </p:nvGrpSpPr>
            <p:grpSpPr>
              <a:xfrm>
                <a:off x="4617752" y="2867130"/>
                <a:ext cx="495300" cy="495300"/>
                <a:chOff x="1762125" y="2552857"/>
                <a:chExt cx="495300" cy="495300"/>
              </a:xfrm>
            </p:grpSpPr>
            <p:sp>
              <p:nvSpPr>
                <p:cNvPr id="978" name="Google Shape;978;p25"/>
                <p:cNvSpPr/>
                <p:nvPr/>
              </p:nvSpPr>
              <p:spPr>
                <a:xfrm>
                  <a:off x="1762125" y="2552857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9" name="Google Shape;979;p25"/>
                <p:cNvSpPr txBox="1"/>
                <p:nvPr/>
              </p:nvSpPr>
              <p:spPr>
                <a:xfrm>
                  <a:off x="1762125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</p:grpSp>
          <p:cxnSp>
            <p:nvCxnSpPr>
              <p:cNvPr id="980" name="Google Shape;980;p25"/>
              <p:cNvCxnSpPr/>
              <p:nvPr/>
            </p:nvCxnSpPr>
            <p:spPr>
              <a:xfrm flipH="1" rot="10800000">
                <a:off x="2009777" y="1683596"/>
                <a:ext cx="1251365" cy="117458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981" name="Google Shape;981;p25"/>
              <p:cNvCxnSpPr/>
              <p:nvPr/>
            </p:nvCxnSpPr>
            <p:spPr>
              <a:xfrm>
                <a:off x="2399833" y="3085117"/>
                <a:ext cx="2194652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982" name="Google Shape;982;p25"/>
              <p:cNvCxnSpPr/>
              <p:nvPr/>
            </p:nvCxnSpPr>
            <p:spPr>
              <a:xfrm rot="10800000">
                <a:off x="2399833" y="3226277"/>
                <a:ext cx="2217920" cy="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983" name="Google Shape;983;p25"/>
              <p:cNvCxnSpPr/>
              <p:nvPr/>
            </p:nvCxnSpPr>
            <p:spPr>
              <a:xfrm rot="10800000">
                <a:off x="3771431" y="1855008"/>
                <a:ext cx="1061308" cy="102028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984" name="Google Shape;984;p25"/>
              <p:cNvCxnSpPr/>
              <p:nvPr/>
            </p:nvCxnSpPr>
            <p:spPr>
              <a:xfrm flipH="1" rot="10800000">
                <a:off x="2182163" y="1818130"/>
                <a:ext cx="1123949" cy="104150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  <p:cxnSp>
            <p:nvCxnSpPr>
              <p:cNvPr id="985" name="Google Shape;985;p25"/>
              <p:cNvCxnSpPr/>
              <p:nvPr/>
            </p:nvCxnSpPr>
            <p:spPr>
              <a:xfrm rot="10800000">
                <a:off x="3794699" y="1702271"/>
                <a:ext cx="1228098" cy="1172329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</p:grpSp>
        <p:sp>
          <p:nvSpPr>
            <p:cNvPr id="986" name="Google Shape;986;p25"/>
            <p:cNvSpPr/>
            <p:nvPr/>
          </p:nvSpPr>
          <p:spPr>
            <a:xfrm rot="-365968">
              <a:off x="3239114" y="3628952"/>
              <a:ext cx="462790" cy="432991"/>
            </a:xfrm>
            <a:custGeom>
              <a:rect b="b" l="l" r="r" t="t"/>
              <a:pathLst>
                <a:path extrusionOk="0" h="672492" w="492105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25"/>
            <p:cNvSpPr/>
            <p:nvPr/>
          </p:nvSpPr>
          <p:spPr>
            <a:xfrm rot="10800000">
              <a:off x="6923296" y="3632065"/>
              <a:ext cx="462790" cy="432991"/>
            </a:xfrm>
            <a:custGeom>
              <a:rect b="b" l="l" r="r" t="t"/>
              <a:pathLst>
                <a:path extrusionOk="0" h="672492" w="492105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25"/>
            <p:cNvSpPr/>
            <p:nvPr/>
          </p:nvSpPr>
          <p:spPr>
            <a:xfrm rot="5223954">
              <a:off x="5102630" y="1826944"/>
              <a:ext cx="462790" cy="432991"/>
            </a:xfrm>
            <a:custGeom>
              <a:rect b="b" l="l" r="r" t="t"/>
              <a:pathLst>
                <a:path extrusionOk="0" h="672492" w="492105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25"/>
            <p:cNvSpPr txBox="1"/>
            <p:nvPr/>
          </p:nvSpPr>
          <p:spPr>
            <a:xfrm>
              <a:off x="2748788" y="3646038"/>
              <a:ext cx="478207" cy="36933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44443" l="-1846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90" name="Google Shape;990;p25"/>
            <p:cNvSpPr txBox="1"/>
            <p:nvPr/>
          </p:nvSpPr>
          <p:spPr>
            <a:xfrm>
              <a:off x="3902152" y="2635259"/>
              <a:ext cx="478207" cy="36933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42221" l="-1846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91" name="Google Shape;991;p25"/>
            <p:cNvSpPr txBox="1"/>
            <p:nvPr/>
          </p:nvSpPr>
          <p:spPr>
            <a:xfrm>
              <a:off x="4608169" y="3037767"/>
              <a:ext cx="478207" cy="36933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42221" l="-2031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92" name="Google Shape;992;p25"/>
            <p:cNvSpPr txBox="1"/>
            <p:nvPr/>
          </p:nvSpPr>
          <p:spPr>
            <a:xfrm>
              <a:off x="5569727" y="1829887"/>
              <a:ext cx="478207" cy="36933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44443" l="-1846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93" name="Google Shape;993;p25"/>
            <p:cNvSpPr txBox="1"/>
            <p:nvPr/>
          </p:nvSpPr>
          <p:spPr>
            <a:xfrm>
              <a:off x="6218993" y="2541549"/>
              <a:ext cx="478207" cy="369332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44443" l="-1846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94" name="Google Shape;994;p25"/>
            <p:cNvSpPr txBox="1"/>
            <p:nvPr/>
          </p:nvSpPr>
          <p:spPr>
            <a:xfrm>
              <a:off x="5653076" y="2894699"/>
              <a:ext cx="478207" cy="369332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-44443" l="-2031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95" name="Google Shape;995;p25"/>
            <p:cNvSpPr txBox="1"/>
            <p:nvPr/>
          </p:nvSpPr>
          <p:spPr>
            <a:xfrm>
              <a:off x="5058496" y="3298240"/>
              <a:ext cx="478207" cy="369332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-42221" l="-1846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96" name="Google Shape;996;p25"/>
            <p:cNvSpPr txBox="1"/>
            <p:nvPr/>
          </p:nvSpPr>
          <p:spPr>
            <a:xfrm>
              <a:off x="5004668" y="3919317"/>
              <a:ext cx="478207" cy="369332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-42221" l="-1846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97" name="Google Shape;997;p25"/>
            <p:cNvSpPr txBox="1"/>
            <p:nvPr/>
          </p:nvSpPr>
          <p:spPr>
            <a:xfrm>
              <a:off x="7440258" y="3660781"/>
              <a:ext cx="478207" cy="369332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-42221" l="-1846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998" name="Google Shape;99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26"/>
          <p:cNvSpPr txBox="1"/>
          <p:nvPr>
            <p:ph type="title"/>
          </p:nvPr>
        </p:nvSpPr>
        <p:spPr>
          <a:xfrm>
            <a:off x="253583" y="0"/>
            <a:ext cx="11684833" cy="13255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ru-RU"/>
              <a:t> </a:t>
            </a:r>
            <a:endParaRPr/>
          </a:p>
        </p:txBody>
      </p:sp>
      <p:sp>
        <p:nvSpPr>
          <p:cNvPr id="1004" name="Google Shape;1004;p26"/>
          <p:cNvSpPr txBox="1"/>
          <p:nvPr>
            <p:ph idx="1" type="body"/>
          </p:nvPr>
        </p:nvSpPr>
        <p:spPr>
          <a:xfrm>
            <a:off x="134911" y="2805193"/>
            <a:ext cx="11894700" cy="3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024" r="-1074" t="-252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grpSp>
        <p:nvGrpSpPr>
          <p:cNvPr id="1005" name="Google Shape;1005;p26"/>
          <p:cNvGrpSpPr/>
          <p:nvPr/>
        </p:nvGrpSpPr>
        <p:grpSpPr>
          <a:xfrm>
            <a:off x="3831292" y="912099"/>
            <a:ext cx="4255902" cy="1853588"/>
            <a:chOff x="2748788" y="1801266"/>
            <a:chExt cx="5169677" cy="2487383"/>
          </a:xfrm>
        </p:grpSpPr>
        <p:grpSp>
          <p:nvGrpSpPr>
            <p:cNvPr id="1006" name="Google Shape;1006;p26"/>
            <p:cNvGrpSpPr/>
            <p:nvPr/>
          </p:nvGrpSpPr>
          <p:grpSpPr>
            <a:xfrm>
              <a:off x="3714777" y="2278510"/>
              <a:ext cx="3208519" cy="1784455"/>
              <a:chOff x="1904533" y="1577975"/>
              <a:chExt cx="3208519" cy="1784455"/>
            </a:xfrm>
          </p:grpSpPr>
          <p:grpSp>
            <p:nvGrpSpPr>
              <p:cNvPr id="1007" name="Google Shape;1007;p26"/>
              <p:cNvGrpSpPr/>
              <p:nvPr/>
            </p:nvGrpSpPr>
            <p:grpSpPr>
              <a:xfrm>
                <a:off x="1904533" y="2867130"/>
                <a:ext cx="495300" cy="495300"/>
                <a:chOff x="1882047" y="2552857"/>
                <a:chExt cx="495300" cy="495300"/>
              </a:xfrm>
            </p:grpSpPr>
            <p:sp>
              <p:nvSpPr>
                <p:cNvPr id="1008" name="Google Shape;1008;p26"/>
                <p:cNvSpPr/>
                <p:nvPr/>
              </p:nvSpPr>
              <p:spPr>
                <a:xfrm>
                  <a:off x="1882047" y="2552857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26"/>
                <p:cNvSpPr txBox="1"/>
                <p:nvPr/>
              </p:nvSpPr>
              <p:spPr>
                <a:xfrm>
                  <a:off x="1882047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10" name="Google Shape;1010;p26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1011" name="Google Shape;1011;p26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2" name="Google Shape;1012;p26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13" name="Google Shape;1013;p26"/>
              <p:cNvGrpSpPr/>
              <p:nvPr/>
            </p:nvGrpSpPr>
            <p:grpSpPr>
              <a:xfrm>
                <a:off x="4617752" y="2867130"/>
                <a:ext cx="495300" cy="495300"/>
                <a:chOff x="1762125" y="2552857"/>
                <a:chExt cx="495300" cy="495300"/>
              </a:xfrm>
            </p:grpSpPr>
            <p:sp>
              <p:nvSpPr>
                <p:cNvPr id="1014" name="Google Shape;1014;p26"/>
                <p:cNvSpPr/>
                <p:nvPr/>
              </p:nvSpPr>
              <p:spPr>
                <a:xfrm>
                  <a:off x="1762125" y="2552857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5" name="Google Shape;1015;p26"/>
                <p:cNvSpPr txBox="1"/>
                <p:nvPr/>
              </p:nvSpPr>
              <p:spPr>
                <a:xfrm>
                  <a:off x="1762125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</p:grpSp>
          <p:cxnSp>
            <p:nvCxnSpPr>
              <p:cNvPr id="1016" name="Google Shape;1016;p26"/>
              <p:cNvCxnSpPr/>
              <p:nvPr/>
            </p:nvCxnSpPr>
            <p:spPr>
              <a:xfrm flipH="1" rot="10800000">
                <a:off x="2009777" y="1683596"/>
                <a:ext cx="1251365" cy="117458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17" name="Google Shape;1017;p26"/>
              <p:cNvCxnSpPr/>
              <p:nvPr/>
            </p:nvCxnSpPr>
            <p:spPr>
              <a:xfrm>
                <a:off x="2399833" y="3085117"/>
                <a:ext cx="2194652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18" name="Google Shape;1018;p26"/>
              <p:cNvCxnSpPr/>
              <p:nvPr/>
            </p:nvCxnSpPr>
            <p:spPr>
              <a:xfrm rot="10800000">
                <a:off x="2399833" y="3226277"/>
                <a:ext cx="2217920" cy="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19" name="Google Shape;1019;p26"/>
              <p:cNvCxnSpPr/>
              <p:nvPr/>
            </p:nvCxnSpPr>
            <p:spPr>
              <a:xfrm rot="10800000">
                <a:off x="3771431" y="1855008"/>
                <a:ext cx="1061308" cy="102028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20" name="Google Shape;1020;p26"/>
              <p:cNvCxnSpPr/>
              <p:nvPr/>
            </p:nvCxnSpPr>
            <p:spPr>
              <a:xfrm flipH="1" rot="10800000">
                <a:off x="2182163" y="1818130"/>
                <a:ext cx="1123949" cy="104150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  <p:cxnSp>
            <p:nvCxnSpPr>
              <p:cNvPr id="1021" name="Google Shape;1021;p26"/>
              <p:cNvCxnSpPr/>
              <p:nvPr/>
            </p:nvCxnSpPr>
            <p:spPr>
              <a:xfrm rot="10800000">
                <a:off x="3794699" y="1702271"/>
                <a:ext cx="1228098" cy="1172329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</p:grpSp>
        <p:sp>
          <p:nvSpPr>
            <p:cNvPr id="1022" name="Google Shape;1022;p26"/>
            <p:cNvSpPr/>
            <p:nvPr/>
          </p:nvSpPr>
          <p:spPr>
            <a:xfrm rot="-365968">
              <a:off x="3239114" y="3628952"/>
              <a:ext cx="462790" cy="432991"/>
            </a:xfrm>
            <a:custGeom>
              <a:rect b="b" l="l" r="r" t="t"/>
              <a:pathLst>
                <a:path extrusionOk="0" h="672492" w="492105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26"/>
            <p:cNvSpPr/>
            <p:nvPr/>
          </p:nvSpPr>
          <p:spPr>
            <a:xfrm rot="10800000">
              <a:off x="6923296" y="3632065"/>
              <a:ext cx="462790" cy="432991"/>
            </a:xfrm>
            <a:custGeom>
              <a:rect b="b" l="l" r="r" t="t"/>
              <a:pathLst>
                <a:path extrusionOk="0" h="672492" w="492105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26"/>
            <p:cNvSpPr/>
            <p:nvPr/>
          </p:nvSpPr>
          <p:spPr>
            <a:xfrm rot="5223954">
              <a:off x="5102630" y="1826944"/>
              <a:ext cx="462790" cy="432991"/>
            </a:xfrm>
            <a:custGeom>
              <a:rect b="b" l="l" r="r" t="t"/>
              <a:pathLst>
                <a:path extrusionOk="0" h="672492" w="492105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26"/>
            <p:cNvSpPr txBox="1"/>
            <p:nvPr/>
          </p:nvSpPr>
          <p:spPr>
            <a:xfrm>
              <a:off x="2748788" y="3646038"/>
              <a:ext cx="478207" cy="36933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44443" l="-1846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26" name="Google Shape;1026;p26"/>
            <p:cNvSpPr txBox="1"/>
            <p:nvPr/>
          </p:nvSpPr>
          <p:spPr>
            <a:xfrm>
              <a:off x="3902152" y="2635259"/>
              <a:ext cx="478207" cy="36933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42221" l="-1846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27" name="Google Shape;1027;p26"/>
            <p:cNvSpPr txBox="1"/>
            <p:nvPr/>
          </p:nvSpPr>
          <p:spPr>
            <a:xfrm>
              <a:off x="4608169" y="3037767"/>
              <a:ext cx="478207" cy="36933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42221" l="-2031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28" name="Google Shape;1028;p26"/>
            <p:cNvSpPr txBox="1"/>
            <p:nvPr/>
          </p:nvSpPr>
          <p:spPr>
            <a:xfrm>
              <a:off x="5569727" y="1829887"/>
              <a:ext cx="478207" cy="36933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44443" l="-1846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29" name="Google Shape;1029;p26"/>
            <p:cNvSpPr txBox="1"/>
            <p:nvPr/>
          </p:nvSpPr>
          <p:spPr>
            <a:xfrm>
              <a:off x="6218993" y="2541549"/>
              <a:ext cx="478207" cy="369332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44443" l="-1846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30" name="Google Shape;1030;p26"/>
            <p:cNvSpPr txBox="1"/>
            <p:nvPr/>
          </p:nvSpPr>
          <p:spPr>
            <a:xfrm>
              <a:off x="5653076" y="2894699"/>
              <a:ext cx="478207" cy="369332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-44443" l="-2031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31" name="Google Shape;1031;p26"/>
            <p:cNvSpPr txBox="1"/>
            <p:nvPr/>
          </p:nvSpPr>
          <p:spPr>
            <a:xfrm>
              <a:off x="5058496" y="3298240"/>
              <a:ext cx="478207" cy="369332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-42221" l="-1846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32" name="Google Shape;1032;p26"/>
            <p:cNvSpPr txBox="1"/>
            <p:nvPr/>
          </p:nvSpPr>
          <p:spPr>
            <a:xfrm>
              <a:off x="5004668" y="3919317"/>
              <a:ext cx="478207" cy="369332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-42221" l="-1846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33" name="Google Shape;1033;p26"/>
            <p:cNvSpPr txBox="1"/>
            <p:nvPr/>
          </p:nvSpPr>
          <p:spPr>
            <a:xfrm>
              <a:off x="7440258" y="3660781"/>
              <a:ext cx="478207" cy="369332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-42221" l="-1846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1034" name="Google Shape;103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27"/>
          <p:cNvSpPr txBox="1"/>
          <p:nvPr>
            <p:ph type="title"/>
          </p:nvPr>
        </p:nvSpPr>
        <p:spPr>
          <a:xfrm>
            <a:off x="253583" y="0"/>
            <a:ext cx="11684833" cy="13255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ru-RU"/>
              <a:t> </a:t>
            </a:r>
            <a:endParaRPr/>
          </a:p>
        </p:txBody>
      </p:sp>
      <p:sp>
        <p:nvSpPr>
          <p:cNvPr id="1040" name="Google Shape;1040;p27"/>
          <p:cNvSpPr txBox="1"/>
          <p:nvPr>
            <p:ph idx="1" type="body"/>
          </p:nvPr>
        </p:nvSpPr>
        <p:spPr>
          <a:xfrm>
            <a:off x="134911" y="2805193"/>
            <a:ext cx="11894696" cy="385793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20" l="-1024" r="0" t="-252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grpSp>
        <p:nvGrpSpPr>
          <p:cNvPr id="1041" name="Google Shape;1041;p27"/>
          <p:cNvGrpSpPr/>
          <p:nvPr/>
        </p:nvGrpSpPr>
        <p:grpSpPr>
          <a:xfrm>
            <a:off x="3831292" y="912099"/>
            <a:ext cx="4255902" cy="1853588"/>
            <a:chOff x="2748788" y="1801266"/>
            <a:chExt cx="5169677" cy="2487383"/>
          </a:xfrm>
        </p:grpSpPr>
        <p:grpSp>
          <p:nvGrpSpPr>
            <p:cNvPr id="1042" name="Google Shape;1042;p27"/>
            <p:cNvGrpSpPr/>
            <p:nvPr/>
          </p:nvGrpSpPr>
          <p:grpSpPr>
            <a:xfrm>
              <a:off x="3714777" y="2278510"/>
              <a:ext cx="3208519" cy="1784455"/>
              <a:chOff x="1904533" y="1577975"/>
              <a:chExt cx="3208519" cy="1784455"/>
            </a:xfrm>
          </p:grpSpPr>
          <p:grpSp>
            <p:nvGrpSpPr>
              <p:cNvPr id="1043" name="Google Shape;1043;p27"/>
              <p:cNvGrpSpPr/>
              <p:nvPr/>
            </p:nvGrpSpPr>
            <p:grpSpPr>
              <a:xfrm>
                <a:off x="1904533" y="2867130"/>
                <a:ext cx="495300" cy="495300"/>
                <a:chOff x="1882047" y="2552857"/>
                <a:chExt cx="495300" cy="495300"/>
              </a:xfrm>
            </p:grpSpPr>
            <p:sp>
              <p:nvSpPr>
                <p:cNvPr id="1044" name="Google Shape;1044;p27"/>
                <p:cNvSpPr/>
                <p:nvPr/>
              </p:nvSpPr>
              <p:spPr>
                <a:xfrm>
                  <a:off x="1882047" y="2552857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5" name="Google Shape;1045;p27"/>
                <p:cNvSpPr txBox="1"/>
                <p:nvPr/>
              </p:nvSpPr>
              <p:spPr>
                <a:xfrm>
                  <a:off x="1882047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46" name="Google Shape;1046;p27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1047" name="Google Shape;1047;p27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8" name="Google Shape;1048;p27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49" name="Google Shape;1049;p27"/>
              <p:cNvGrpSpPr/>
              <p:nvPr/>
            </p:nvGrpSpPr>
            <p:grpSpPr>
              <a:xfrm>
                <a:off x="4617752" y="2867130"/>
                <a:ext cx="495300" cy="495300"/>
                <a:chOff x="1762125" y="2552857"/>
                <a:chExt cx="495300" cy="495300"/>
              </a:xfrm>
            </p:grpSpPr>
            <p:sp>
              <p:nvSpPr>
                <p:cNvPr id="1050" name="Google Shape;1050;p27"/>
                <p:cNvSpPr/>
                <p:nvPr/>
              </p:nvSpPr>
              <p:spPr>
                <a:xfrm>
                  <a:off x="1762125" y="2552857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1" name="Google Shape;1051;p27"/>
                <p:cNvSpPr txBox="1"/>
                <p:nvPr/>
              </p:nvSpPr>
              <p:spPr>
                <a:xfrm>
                  <a:off x="1762125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</p:grpSp>
          <p:cxnSp>
            <p:nvCxnSpPr>
              <p:cNvPr id="1052" name="Google Shape;1052;p27"/>
              <p:cNvCxnSpPr/>
              <p:nvPr/>
            </p:nvCxnSpPr>
            <p:spPr>
              <a:xfrm flipH="1" rot="10800000">
                <a:off x="2009777" y="1683596"/>
                <a:ext cx="1251365" cy="117458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53" name="Google Shape;1053;p27"/>
              <p:cNvCxnSpPr/>
              <p:nvPr/>
            </p:nvCxnSpPr>
            <p:spPr>
              <a:xfrm>
                <a:off x="2399833" y="3085117"/>
                <a:ext cx="2194652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54" name="Google Shape;1054;p27"/>
              <p:cNvCxnSpPr/>
              <p:nvPr/>
            </p:nvCxnSpPr>
            <p:spPr>
              <a:xfrm rot="10800000">
                <a:off x="2399833" y="3226277"/>
                <a:ext cx="2217920" cy="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55" name="Google Shape;1055;p27"/>
              <p:cNvCxnSpPr/>
              <p:nvPr/>
            </p:nvCxnSpPr>
            <p:spPr>
              <a:xfrm rot="10800000">
                <a:off x="3771431" y="1855008"/>
                <a:ext cx="1061308" cy="102028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56" name="Google Shape;1056;p27"/>
              <p:cNvCxnSpPr/>
              <p:nvPr/>
            </p:nvCxnSpPr>
            <p:spPr>
              <a:xfrm flipH="1" rot="10800000">
                <a:off x="2182163" y="1818130"/>
                <a:ext cx="1123949" cy="104150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  <p:cxnSp>
            <p:nvCxnSpPr>
              <p:cNvPr id="1057" name="Google Shape;1057;p27"/>
              <p:cNvCxnSpPr/>
              <p:nvPr/>
            </p:nvCxnSpPr>
            <p:spPr>
              <a:xfrm rot="10800000">
                <a:off x="3794699" y="1702271"/>
                <a:ext cx="1228098" cy="1172329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</p:grpSp>
        <p:sp>
          <p:nvSpPr>
            <p:cNvPr id="1058" name="Google Shape;1058;p27"/>
            <p:cNvSpPr/>
            <p:nvPr/>
          </p:nvSpPr>
          <p:spPr>
            <a:xfrm rot="-365968">
              <a:off x="3239114" y="3628952"/>
              <a:ext cx="462790" cy="432991"/>
            </a:xfrm>
            <a:custGeom>
              <a:rect b="b" l="l" r="r" t="t"/>
              <a:pathLst>
                <a:path extrusionOk="0" h="672492" w="492105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7"/>
            <p:cNvSpPr/>
            <p:nvPr/>
          </p:nvSpPr>
          <p:spPr>
            <a:xfrm rot="10800000">
              <a:off x="6923296" y="3632065"/>
              <a:ext cx="462790" cy="432991"/>
            </a:xfrm>
            <a:custGeom>
              <a:rect b="b" l="l" r="r" t="t"/>
              <a:pathLst>
                <a:path extrusionOk="0" h="672492" w="492105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7"/>
            <p:cNvSpPr/>
            <p:nvPr/>
          </p:nvSpPr>
          <p:spPr>
            <a:xfrm rot="5223954">
              <a:off x="5102630" y="1826944"/>
              <a:ext cx="462790" cy="432991"/>
            </a:xfrm>
            <a:custGeom>
              <a:rect b="b" l="l" r="r" t="t"/>
              <a:pathLst>
                <a:path extrusionOk="0" h="672492" w="492105">
                  <a:moveTo>
                    <a:pt x="479746" y="221219"/>
                  </a:moveTo>
                  <a:cubicBezTo>
                    <a:pt x="347903" y="-133560"/>
                    <a:pt x="31702" y="-36421"/>
                    <a:pt x="2127" y="333645"/>
                  </a:cubicBezTo>
                  <a:cubicBezTo>
                    <a:pt x="-27448" y="703711"/>
                    <a:pt x="257365" y="785859"/>
                    <a:pt x="492105" y="504461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7"/>
            <p:cNvSpPr txBox="1"/>
            <p:nvPr/>
          </p:nvSpPr>
          <p:spPr>
            <a:xfrm>
              <a:off x="2748788" y="3646038"/>
              <a:ext cx="478207" cy="36933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44443" l="-1846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62" name="Google Shape;1062;p27"/>
            <p:cNvSpPr txBox="1"/>
            <p:nvPr/>
          </p:nvSpPr>
          <p:spPr>
            <a:xfrm>
              <a:off x="3902152" y="2635259"/>
              <a:ext cx="478207" cy="36933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42221" l="-1846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63" name="Google Shape;1063;p27"/>
            <p:cNvSpPr txBox="1"/>
            <p:nvPr/>
          </p:nvSpPr>
          <p:spPr>
            <a:xfrm>
              <a:off x="4608169" y="3037767"/>
              <a:ext cx="478207" cy="36933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42221" l="-2031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64" name="Google Shape;1064;p27"/>
            <p:cNvSpPr txBox="1"/>
            <p:nvPr/>
          </p:nvSpPr>
          <p:spPr>
            <a:xfrm>
              <a:off x="5569727" y="1829887"/>
              <a:ext cx="478207" cy="36933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44443" l="-1846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65" name="Google Shape;1065;p27"/>
            <p:cNvSpPr txBox="1"/>
            <p:nvPr/>
          </p:nvSpPr>
          <p:spPr>
            <a:xfrm>
              <a:off x="6218993" y="2541549"/>
              <a:ext cx="478207" cy="369332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44443" l="-1846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66" name="Google Shape;1066;p27"/>
            <p:cNvSpPr txBox="1"/>
            <p:nvPr/>
          </p:nvSpPr>
          <p:spPr>
            <a:xfrm>
              <a:off x="5653076" y="2894699"/>
              <a:ext cx="478207" cy="369332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-44443" l="-2031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67" name="Google Shape;1067;p27"/>
            <p:cNvSpPr txBox="1"/>
            <p:nvPr/>
          </p:nvSpPr>
          <p:spPr>
            <a:xfrm>
              <a:off x="5058496" y="3298240"/>
              <a:ext cx="478207" cy="369332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-42221" l="-1846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68" name="Google Shape;1068;p27"/>
            <p:cNvSpPr txBox="1"/>
            <p:nvPr/>
          </p:nvSpPr>
          <p:spPr>
            <a:xfrm>
              <a:off x="5004668" y="3919317"/>
              <a:ext cx="478207" cy="369332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-42221" l="-1846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69" name="Google Shape;1069;p27"/>
            <p:cNvSpPr txBox="1"/>
            <p:nvPr/>
          </p:nvSpPr>
          <p:spPr>
            <a:xfrm>
              <a:off x="7440258" y="3660781"/>
              <a:ext cx="478207" cy="369332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-42221" l="-1846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1070" name="Google Shape;107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28"/>
          <p:cNvSpPr txBox="1"/>
          <p:nvPr>
            <p:ph type="title"/>
          </p:nvPr>
        </p:nvSpPr>
        <p:spPr>
          <a:xfrm>
            <a:off x="253583" y="0"/>
            <a:ext cx="11684833" cy="13255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ru-RU"/>
              <a:t> </a:t>
            </a:r>
            <a:endParaRPr/>
          </a:p>
        </p:txBody>
      </p:sp>
      <p:sp>
        <p:nvSpPr>
          <p:cNvPr id="1076" name="Google Shape;1076;p28"/>
          <p:cNvSpPr txBox="1"/>
          <p:nvPr>
            <p:ph idx="1" type="body"/>
          </p:nvPr>
        </p:nvSpPr>
        <p:spPr>
          <a:xfrm>
            <a:off x="134911" y="2061148"/>
            <a:ext cx="11894696" cy="460198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024" r="-1074" t="-52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1077" name="Google Shape;107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29"/>
          <p:cNvSpPr txBox="1"/>
          <p:nvPr>
            <p:ph type="title"/>
          </p:nvPr>
        </p:nvSpPr>
        <p:spPr>
          <a:xfrm>
            <a:off x="0" y="0"/>
            <a:ext cx="12254459" cy="103485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7058" l="-994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ru-RU"/>
              <a:t> </a:t>
            </a:r>
            <a:endParaRPr/>
          </a:p>
        </p:txBody>
      </p:sp>
      <p:sp>
        <p:nvSpPr>
          <p:cNvPr id="1083" name="Google Shape;1083;p29"/>
          <p:cNvSpPr txBox="1"/>
          <p:nvPr>
            <p:ph idx="1" type="body"/>
          </p:nvPr>
        </p:nvSpPr>
        <p:spPr>
          <a:xfrm>
            <a:off x="134911" y="1161739"/>
            <a:ext cx="11894696" cy="56962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024" r="-1074" t="-160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1084" name="Google Shape;108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"/>
          <p:cNvSpPr txBox="1"/>
          <p:nvPr>
            <p:ph type="title"/>
          </p:nvPr>
        </p:nvSpPr>
        <p:spPr>
          <a:xfrm>
            <a:off x="253583" y="0"/>
            <a:ext cx="116848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Граф состояний</a:t>
            </a:r>
            <a:endParaRPr/>
          </a:p>
        </p:txBody>
      </p:sp>
      <p:sp>
        <p:nvSpPr>
          <p:cNvPr id="179" name="Google Shape;179;p3"/>
          <p:cNvSpPr txBox="1"/>
          <p:nvPr>
            <p:ph idx="1" type="body"/>
          </p:nvPr>
        </p:nvSpPr>
        <p:spPr>
          <a:xfrm>
            <a:off x="838200" y="1825625"/>
            <a:ext cx="10515600" cy="476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Вершины графа (квадраты, но могут быть кружки или овалы) обозначают состояния, внутри записывают обозначение состояния (номер или имя состояния)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Стрелки обозначают возможность перехода. Стрелки могут иногда быть двунаправленные, но чаще рисуют разные однонаправленные стрелки.  </a:t>
            </a:r>
            <a:endParaRPr/>
          </a:p>
        </p:txBody>
      </p:sp>
      <p:grpSp>
        <p:nvGrpSpPr>
          <p:cNvPr id="180" name="Google Shape;180;p3"/>
          <p:cNvGrpSpPr/>
          <p:nvPr/>
        </p:nvGrpSpPr>
        <p:grpSpPr>
          <a:xfrm>
            <a:off x="3542389" y="1144591"/>
            <a:ext cx="5414332" cy="2193659"/>
            <a:chOff x="1784611" y="1410921"/>
            <a:chExt cx="5414332" cy="2193659"/>
          </a:xfrm>
        </p:grpSpPr>
        <p:grpSp>
          <p:nvGrpSpPr>
            <p:cNvPr id="181" name="Google Shape;181;p3"/>
            <p:cNvGrpSpPr/>
            <p:nvPr/>
          </p:nvGrpSpPr>
          <p:grpSpPr>
            <a:xfrm>
              <a:off x="1784611" y="2304998"/>
              <a:ext cx="495300" cy="495300"/>
              <a:chOff x="1762125" y="1990725"/>
              <a:chExt cx="495300" cy="495300"/>
            </a:xfrm>
          </p:grpSpPr>
          <p:sp>
            <p:nvSpPr>
              <p:cNvPr id="182" name="Google Shape;182;p3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3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ru-RU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" name="Google Shape;184;p3"/>
            <p:cNvGrpSpPr/>
            <p:nvPr/>
          </p:nvGrpSpPr>
          <p:grpSpPr>
            <a:xfrm>
              <a:off x="3276132" y="1577975"/>
              <a:ext cx="495300" cy="495300"/>
              <a:chOff x="1762125" y="1990725"/>
              <a:chExt cx="495300" cy="495300"/>
            </a:xfrm>
          </p:grpSpPr>
          <p:sp>
            <p:nvSpPr>
              <p:cNvPr id="185" name="Google Shape;185;p3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3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ru-RU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187;p3"/>
            <p:cNvGrpSpPr/>
            <p:nvPr/>
          </p:nvGrpSpPr>
          <p:grpSpPr>
            <a:xfrm>
              <a:off x="3276132" y="3109280"/>
              <a:ext cx="495300" cy="495300"/>
              <a:chOff x="1762125" y="1990725"/>
              <a:chExt cx="495300" cy="495300"/>
            </a:xfrm>
          </p:grpSpPr>
          <p:sp>
            <p:nvSpPr>
              <p:cNvPr id="188" name="Google Shape;188;p3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3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ru-RU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0" name="Google Shape;190;p3"/>
            <p:cNvGrpSpPr/>
            <p:nvPr/>
          </p:nvGrpSpPr>
          <p:grpSpPr>
            <a:xfrm>
              <a:off x="4617752" y="2304998"/>
              <a:ext cx="495300" cy="495300"/>
              <a:chOff x="1762125" y="1990725"/>
              <a:chExt cx="495300" cy="495300"/>
            </a:xfrm>
          </p:grpSpPr>
          <p:sp>
            <p:nvSpPr>
              <p:cNvPr id="191" name="Google Shape;191;p3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3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ru-RU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3" name="Google Shape;193;p3"/>
            <p:cNvGrpSpPr/>
            <p:nvPr/>
          </p:nvGrpSpPr>
          <p:grpSpPr>
            <a:xfrm>
              <a:off x="5848349" y="3061685"/>
              <a:ext cx="495300" cy="495300"/>
              <a:chOff x="1762125" y="1990725"/>
              <a:chExt cx="495300" cy="495300"/>
            </a:xfrm>
          </p:grpSpPr>
          <p:sp>
            <p:nvSpPr>
              <p:cNvPr id="194" name="Google Shape;194;p3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3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ru-RU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</a:t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6" name="Google Shape;196;p3"/>
            <p:cNvGrpSpPr/>
            <p:nvPr/>
          </p:nvGrpSpPr>
          <p:grpSpPr>
            <a:xfrm>
              <a:off x="5848349" y="1577975"/>
              <a:ext cx="495300" cy="495300"/>
              <a:chOff x="1762125" y="1990725"/>
              <a:chExt cx="495300" cy="495300"/>
            </a:xfrm>
          </p:grpSpPr>
          <p:sp>
            <p:nvSpPr>
              <p:cNvPr id="197" name="Google Shape;197;p3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3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ru-RU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99" name="Google Shape;199;p3"/>
            <p:cNvCxnSpPr>
              <a:stCxn id="182" idx="0"/>
              <a:endCxn id="186" idx="1"/>
            </p:cNvCxnSpPr>
            <p:nvPr/>
          </p:nvCxnSpPr>
          <p:spPr>
            <a:xfrm flipH="1" rot="10800000">
              <a:off x="2032261" y="1825598"/>
              <a:ext cx="1243800" cy="479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0" name="Google Shape;200;p3"/>
            <p:cNvCxnSpPr/>
            <p:nvPr/>
          </p:nvCxnSpPr>
          <p:spPr>
            <a:xfrm>
              <a:off x="2279911" y="2470202"/>
              <a:ext cx="2337841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1" name="Google Shape;201;p3"/>
            <p:cNvCxnSpPr>
              <a:stCxn id="185" idx="3"/>
              <a:endCxn id="198" idx="1"/>
            </p:cNvCxnSpPr>
            <p:nvPr/>
          </p:nvCxnSpPr>
          <p:spPr>
            <a:xfrm>
              <a:off x="3771432" y="1825625"/>
              <a:ext cx="20769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2" name="Google Shape;202;p3"/>
            <p:cNvCxnSpPr>
              <a:endCxn id="189" idx="1"/>
            </p:cNvCxnSpPr>
            <p:nvPr/>
          </p:nvCxnSpPr>
          <p:spPr>
            <a:xfrm>
              <a:off x="2174832" y="2801330"/>
              <a:ext cx="1101300" cy="5556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3" name="Google Shape;203;p3"/>
            <p:cNvCxnSpPr/>
            <p:nvPr/>
          </p:nvCxnSpPr>
          <p:spPr>
            <a:xfrm flipH="1" rot="10800000">
              <a:off x="3771432" y="2824592"/>
              <a:ext cx="918460" cy="40379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4" name="Google Shape;204;p3"/>
            <p:cNvCxnSpPr>
              <a:endCxn id="195" idx="1"/>
            </p:cNvCxnSpPr>
            <p:nvPr/>
          </p:nvCxnSpPr>
          <p:spPr>
            <a:xfrm>
              <a:off x="5015249" y="2824535"/>
              <a:ext cx="833100" cy="484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5" name="Google Shape;205;p3"/>
            <p:cNvCxnSpPr>
              <a:stCxn id="197" idx="2"/>
              <a:endCxn id="194" idx="0"/>
            </p:cNvCxnSpPr>
            <p:nvPr/>
          </p:nvCxnSpPr>
          <p:spPr>
            <a:xfrm>
              <a:off x="6095999" y="2073275"/>
              <a:ext cx="0" cy="9885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6" name="Google Shape;206;p3"/>
            <p:cNvCxnSpPr/>
            <p:nvPr/>
          </p:nvCxnSpPr>
          <p:spPr>
            <a:xfrm rot="10800000">
              <a:off x="3771432" y="3473953"/>
              <a:ext cx="2076917" cy="577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7" name="Google Shape;207;p3"/>
            <p:cNvCxnSpPr/>
            <p:nvPr/>
          </p:nvCxnSpPr>
          <p:spPr>
            <a:xfrm rot="10800000">
              <a:off x="2279911" y="2624536"/>
              <a:ext cx="2286157" cy="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8" name="Google Shape;208;p3"/>
            <p:cNvCxnSpPr/>
            <p:nvPr/>
          </p:nvCxnSpPr>
          <p:spPr>
            <a:xfrm rot="10800000">
              <a:off x="3771432" y="2027276"/>
              <a:ext cx="823053" cy="27371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9" name="Google Shape;209;p3"/>
            <p:cNvCxnSpPr/>
            <p:nvPr/>
          </p:nvCxnSpPr>
          <p:spPr>
            <a:xfrm rot="10800000">
              <a:off x="1881970" y="2805060"/>
              <a:ext cx="1392992" cy="7043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10" name="Google Shape;210;p3"/>
            <p:cNvSpPr/>
            <p:nvPr/>
          </p:nvSpPr>
          <p:spPr>
            <a:xfrm>
              <a:off x="3770262" y="1410921"/>
              <a:ext cx="3428681" cy="1883343"/>
            </a:xfrm>
            <a:custGeom>
              <a:rect b="b" l="l" r="r" t="t"/>
              <a:pathLst>
                <a:path extrusionOk="0" h="1883343" w="3428681">
                  <a:moveTo>
                    <a:pt x="0" y="279395"/>
                  </a:moveTo>
                  <a:cubicBezTo>
                    <a:pt x="413479" y="92642"/>
                    <a:pt x="1120516" y="-16661"/>
                    <a:pt x="2031169" y="2077"/>
                  </a:cubicBezTo>
                  <a:cubicBezTo>
                    <a:pt x="2941822" y="20815"/>
                    <a:pt x="3299087" y="393071"/>
                    <a:pt x="3395274" y="706615"/>
                  </a:cubicBezTo>
                  <a:cubicBezTo>
                    <a:pt x="3491461" y="1020159"/>
                    <a:pt x="3422756" y="1877097"/>
                    <a:pt x="2608290" y="1883343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30"/>
          <p:cNvSpPr txBox="1"/>
          <p:nvPr>
            <p:ph type="title"/>
          </p:nvPr>
        </p:nvSpPr>
        <p:spPr>
          <a:xfrm>
            <a:off x="0" y="0"/>
            <a:ext cx="12254459" cy="103485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7058" l="-994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ru-RU"/>
              <a:t> </a:t>
            </a:r>
            <a:endParaRPr/>
          </a:p>
        </p:txBody>
      </p:sp>
      <p:sp>
        <p:nvSpPr>
          <p:cNvPr id="1090" name="Google Shape;1090;p30"/>
          <p:cNvSpPr txBox="1"/>
          <p:nvPr>
            <p:ph idx="1" type="body"/>
          </p:nvPr>
        </p:nvSpPr>
        <p:spPr>
          <a:xfrm>
            <a:off x="134911" y="1161739"/>
            <a:ext cx="11894696" cy="56962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024" r="-1074" t="-181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1091" name="Google Shape;1091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31"/>
          <p:cNvSpPr txBox="1"/>
          <p:nvPr>
            <p:ph type="title"/>
          </p:nvPr>
        </p:nvSpPr>
        <p:spPr>
          <a:xfrm>
            <a:off x="0" y="0"/>
            <a:ext cx="12254459" cy="103485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7058" l="-994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ru-RU"/>
              <a:t> </a:t>
            </a:r>
            <a:endParaRPr/>
          </a:p>
        </p:txBody>
      </p:sp>
      <p:sp>
        <p:nvSpPr>
          <p:cNvPr id="1097" name="Google Shape;1097;p31"/>
          <p:cNvSpPr txBox="1"/>
          <p:nvPr>
            <p:ph idx="1" type="body"/>
          </p:nvPr>
        </p:nvSpPr>
        <p:spPr>
          <a:xfrm>
            <a:off x="134911" y="1161739"/>
            <a:ext cx="11894696" cy="56962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024" r="-1074" t="-181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1098" name="Google Shape;1098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32"/>
          <p:cNvSpPr txBox="1"/>
          <p:nvPr>
            <p:ph type="title"/>
          </p:nvPr>
        </p:nvSpPr>
        <p:spPr>
          <a:xfrm>
            <a:off x="0" y="0"/>
            <a:ext cx="12254459" cy="103485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7058" l="-994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ru-RU"/>
              <a:t> </a:t>
            </a:r>
            <a:endParaRPr/>
          </a:p>
        </p:txBody>
      </p:sp>
      <p:sp>
        <p:nvSpPr>
          <p:cNvPr id="1104" name="Google Shape;1104;p32"/>
          <p:cNvSpPr txBox="1"/>
          <p:nvPr>
            <p:ph idx="1" type="body"/>
          </p:nvPr>
        </p:nvSpPr>
        <p:spPr>
          <a:xfrm>
            <a:off x="749507" y="1821305"/>
            <a:ext cx="10208303" cy="43021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252" r="0" t="-28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1105" name="Google Shape;1105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33"/>
          <p:cNvSpPr txBox="1"/>
          <p:nvPr>
            <p:ph type="title"/>
          </p:nvPr>
        </p:nvSpPr>
        <p:spPr>
          <a:xfrm>
            <a:off x="253583" y="0"/>
            <a:ext cx="11684833" cy="13255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ru-RU"/>
              <a:t> </a:t>
            </a:r>
            <a:endParaRPr/>
          </a:p>
        </p:txBody>
      </p:sp>
      <p:sp>
        <p:nvSpPr>
          <p:cNvPr id="1111" name="Google Shape;1111;p33"/>
          <p:cNvSpPr txBox="1"/>
          <p:nvPr>
            <p:ph idx="1" type="body"/>
          </p:nvPr>
        </p:nvSpPr>
        <p:spPr>
          <a:xfrm>
            <a:off x="253583" y="1094282"/>
            <a:ext cx="11684833" cy="58311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991" r="0" t="-21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grpSp>
        <p:nvGrpSpPr>
          <p:cNvPr id="1112" name="Google Shape;1112;p33"/>
          <p:cNvGrpSpPr/>
          <p:nvPr/>
        </p:nvGrpSpPr>
        <p:grpSpPr>
          <a:xfrm>
            <a:off x="103275" y="5456102"/>
            <a:ext cx="2897505" cy="1329768"/>
            <a:chOff x="3714777" y="2278510"/>
            <a:chExt cx="3519621" cy="1784455"/>
          </a:xfrm>
        </p:grpSpPr>
        <p:grpSp>
          <p:nvGrpSpPr>
            <p:cNvPr id="1113" name="Google Shape;1113;p33"/>
            <p:cNvGrpSpPr/>
            <p:nvPr/>
          </p:nvGrpSpPr>
          <p:grpSpPr>
            <a:xfrm>
              <a:off x="3714777" y="2278510"/>
              <a:ext cx="3208519" cy="1784455"/>
              <a:chOff x="1904533" y="1577975"/>
              <a:chExt cx="3208519" cy="1784455"/>
            </a:xfrm>
          </p:grpSpPr>
          <p:grpSp>
            <p:nvGrpSpPr>
              <p:cNvPr id="1114" name="Google Shape;1114;p33"/>
              <p:cNvGrpSpPr/>
              <p:nvPr/>
            </p:nvGrpSpPr>
            <p:grpSpPr>
              <a:xfrm>
                <a:off x="1904533" y="2867130"/>
                <a:ext cx="495300" cy="495300"/>
                <a:chOff x="1882047" y="2552857"/>
                <a:chExt cx="495300" cy="495300"/>
              </a:xfrm>
            </p:grpSpPr>
            <p:sp>
              <p:nvSpPr>
                <p:cNvPr id="1115" name="Google Shape;1115;p33"/>
                <p:cNvSpPr/>
                <p:nvPr/>
              </p:nvSpPr>
              <p:spPr>
                <a:xfrm>
                  <a:off x="1882047" y="2552857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6" name="Google Shape;1116;p33"/>
                <p:cNvSpPr txBox="1"/>
                <p:nvPr/>
              </p:nvSpPr>
              <p:spPr>
                <a:xfrm>
                  <a:off x="1882047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17" name="Google Shape;1117;p33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1118" name="Google Shape;1118;p33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9" name="Google Shape;1119;p33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20" name="Google Shape;1120;p33"/>
              <p:cNvGrpSpPr/>
              <p:nvPr/>
            </p:nvGrpSpPr>
            <p:grpSpPr>
              <a:xfrm>
                <a:off x="4617752" y="2867130"/>
                <a:ext cx="495300" cy="495300"/>
                <a:chOff x="1762125" y="2552857"/>
                <a:chExt cx="495300" cy="495300"/>
              </a:xfrm>
            </p:grpSpPr>
            <p:sp>
              <p:nvSpPr>
                <p:cNvPr id="1121" name="Google Shape;1121;p33"/>
                <p:cNvSpPr/>
                <p:nvPr/>
              </p:nvSpPr>
              <p:spPr>
                <a:xfrm>
                  <a:off x="1762125" y="2552857"/>
                  <a:ext cx="495300" cy="4953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2" name="Google Shape;1122;p33"/>
                <p:cNvSpPr txBox="1"/>
                <p:nvPr/>
              </p:nvSpPr>
              <p:spPr>
                <a:xfrm>
                  <a:off x="1762125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</p:grpSp>
          <p:cxnSp>
            <p:nvCxnSpPr>
              <p:cNvPr id="1123" name="Google Shape;1123;p33"/>
              <p:cNvCxnSpPr>
                <a:stCxn id="1115" idx="0"/>
                <a:endCxn id="1118" idx="1"/>
              </p:cNvCxnSpPr>
              <p:nvPr/>
            </p:nvCxnSpPr>
            <p:spPr>
              <a:xfrm flipH="1" rot="10800000">
                <a:off x="2152183" y="1825530"/>
                <a:ext cx="1123800" cy="10416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24" name="Google Shape;1124;p33"/>
              <p:cNvCxnSpPr>
                <a:stCxn id="1121" idx="1"/>
                <a:endCxn id="1115" idx="3"/>
              </p:cNvCxnSpPr>
              <p:nvPr/>
            </p:nvCxnSpPr>
            <p:spPr>
              <a:xfrm rot="10800000">
                <a:off x="2399852" y="3114780"/>
                <a:ext cx="22179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25" name="Google Shape;1125;p33"/>
              <p:cNvCxnSpPr>
                <a:stCxn id="1121" idx="0"/>
                <a:endCxn id="1119" idx="3"/>
              </p:cNvCxnSpPr>
              <p:nvPr/>
            </p:nvCxnSpPr>
            <p:spPr>
              <a:xfrm rot="10800000">
                <a:off x="3771302" y="1825530"/>
                <a:ext cx="1094100" cy="10416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</p:grpSp>
        <p:sp>
          <p:nvSpPr>
            <p:cNvPr id="1126" name="Google Shape;1126;p33"/>
            <p:cNvSpPr txBox="1"/>
            <p:nvPr/>
          </p:nvSpPr>
          <p:spPr>
            <a:xfrm>
              <a:off x="4442348" y="2840256"/>
              <a:ext cx="1281345" cy="495618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6666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127" name="Google Shape;1127;p33"/>
            <p:cNvSpPr txBox="1"/>
            <p:nvPr/>
          </p:nvSpPr>
          <p:spPr>
            <a:xfrm>
              <a:off x="6086791" y="2632114"/>
              <a:ext cx="1147607" cy="495618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6555" l="-1289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128" name="Google Shape;1128;p33"/>
            <p:cNvSpPr txBox="1"/>
            <p:nvPr/>
          </p:nvSpPr>
          <p:spPr>
            <a:xfrm>
              <a:off x="4761257" y="3322563"/>
              <a:ext cx="1276259" cy="495618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6666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1129" name="Google Shape;1129;p33"/>
          <p:cNvSpPr txBox="1"/>
          <p:nvPr/>
        </p:nvSpPr>
        <p:spPr>
          <a:xfrm>
            <a:off x="-87000" y="5142587"/>
            <a:ext cx="302194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цикличной цепи.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Google Shape;113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34"/>
          <p:cNvSpPr txBox="1"/>
          <p:nvPr>
            <p:ph type="title"/>
          </p:nvPr>
        </p:nvSpPr>
        <p:spPr>
          <a:xfrm>
            <a:off x="253583" y="0"/>
            <a:ext cx="11684833" cy="13255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ru-RU"/>
              <a:t> </a:t>
            </a:r>
            <a:endParaRPr/>
          </a:p>
        </p:txBody>
      </p:sp>
      <p:sp>
        <p:nvSpPr>
          <p:cNvPr id="1136" name="Google Shape;1136;p34"/>
          <p:cNvSpPr txBox="1"/>
          <p:nvPr>
            <p:ph idx="1" type="body"/>
          </p:nvPr>
        </p:nvSpPr>
        <p:spPr>
          <a:xfrm>
            <a:off x="494675" y="1325562"/>
            <a:ext cx="11443741" cy="5532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958" r="0" t="-165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1137" name="Google Shape;113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35"/>
          <p:cNvSpPr txBox="1"/>
          <p:nvPr>
            <p:ph type="title"/>
          </p:nvPr>
        </p:nvSpPr>
        <p:spPr>
          <a:xfrm>
            <a:off x="253583" y="0"/>
            <a:ext cx="11684700" cy="1325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ru-RU"/>
              <a:t> </a:t>
            </a:r>
            <a:endParaRPr/>
          </a:p>
        </p:txBody>
      </p:sp>
      <p:sp>
        <p:nvSpPr>
          <p:cNvPr id="1143" name="Google Shape;1143;p35"/>
          <p:cNvSpPr txBox="1"/>
          <p:nvPr>
            <p:ph idx="1" type="body"/>
          </p:nvPr>
        </p:nvSpPr>
        <p:spPr>
          <a:xfrm>
            <a:off x="494675" y="1325562"/>
            <a:ext cx="11443800" cy="5185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069" r="0" t="-187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1144" name="Google Shape;1144;p35"/>
          <p:cNvSpPr txBox="1"/>
          <p:nvPr/>
        </p:nvSpPr>
        <p:spPr>
          <a:xfrm>
            <a:off x="3315947" y="3747539"/>
            <a:ext cx="26532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Суммарный выходной поток  вероятности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p35"/>
          <p:cNvSpPr txBox="1"/>
          <p:nvPr/>
        </p:nvSpPr>
        <p:spPr>
          <a:xfrm>
            <a:off x="6424221" y="3747540"/>
            <a:ext cx="26532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Суммарный входной поток  вероятности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6" name="Google Shape;1146;p35"/>
          <p:cNvGrpSpPr/>
          <p:nvPr/>
        </p:nvGrpSpPr>
        <p:grpSpPr>
          <a:xfrm>
            <a:off x="3741728" y="5133524"/>
            <a:ext cx="1432069" cy="1268390"/>
            <a:chOff x="3741728" y="5133524"/>
            <a:chExt cx="1432069" cy="1268390"/>
          </a:xfrm>
        </p:grpSpPr>
        <p:grpSp>
          <p:nvGrpSpPr>
            <p:cNvPr id="1147" name="Google Shape;1147;p35"/>
            <p:cNvGrpSpPr/>
            <p:nvPr/>
          </p:nvGrpSpPr>
          <p:grpSpPr>
            <a:xfrm>
              <a:off x="4326633" y="5518331"/>
              <a:ext cx="484961" cy="400200"/>
              <a:chOff x="4626536" y="2212905"/>
              <a:chExt cx="491100" cy="400200"/>
            </a:xfrm>
          </p:grpSpPr>
          <p:sp>
            <p:nvSpPr>
              <p:cNvPr id="1148" name="Google Shape;1148;p35"/>
              <p:cNvSpPr/>
              <p:nvPr/>
            </p:nvSpPr>
            <p:spPr>
              <a:xfrm>
                <a:off x="4626536" y="2228412"/>
                <a:ext cx="407700" cy="369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35"/>
              <p:cNvSpPr txBox="1"/>
              <p:nvPr/>
            </p:nvSpPr>
            <p:spPr>
              <a:xfrm>
                <a:off x="4626536" y="2212905"/>
                <a:ext cx="491100" cy="400200"/>
              </a:xfrm>
              <a:prstGeom prst="rect">
                <a:avLst/>
              </a:prstGeom>
              <a:blipFill rotWithShape="1">
                <a:blip r:embed="rId5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</p:grpSp>
        <p:cxnSp>
          <p:nvCxnSpPr>
            <p:cNvPr id="1150" name="Google Shape;1150;p35"/>
            <p:cNvCxnSpPr/>
            <p:nvPr/>
          </p:nvCxnSpPr>
          <p:spPr>
            <a:xfrm rot="10800000">
              <a:off x="3964931" y="5149031"/>
              <a:ext cx="361800" cy="36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151" name="Google Shape;1151;p35"/>
            <p:cNvCxnSpPr/>
            <p:nvPr/>
          </p:nvCxnSpPr>
          <p:spPr>
            <a:xfrm rot="10800000">
              <a:off x="4528064" y="5133524"/>
              <a:ext cx="0" cy="36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152" name="Google Shape;1152;p35"/>
            <p:cNvCxnSpPr/>
            <p:nvPr/>
          </p:nvCxnSpPr>
          <p:spPr>
            <a:xfrm flipH="1" rot="10800000">
              <a:off x="4745097" y="5161537"/>
              <a:ext cx="258000" cy="372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153" name="Google Shape;1153;p35"/>
            <p:cNvCxnSpPr/>
            <p:nvPr/>
          </p:nvCxnSpPr>
          <p:spPr>
            <a:xfrm>
              <a:off x="4745097" y="5716797"/>
              <a:ext cx="428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154" name="Google Shape;1154;p35"/>
            <p:cNvCxnSpPr/>
            <p:nvPr/>
          </p:nvCxnSpPr>
          <p:spPr>
            <a:xfrm>
              <a:off x="4729395" y="5881604"/>
              <a:ext cx="296700" cy="356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155" name="Google Shape;1155;p35"/>
            <p:cNvCxnSpPr/>
            <p:nvPr/>
          </p:nvCxnSpPr>
          <p:spPr>
            <a:xfrm>
              <a:off x="4528063" y="5936014"/>
              <a:ext cx="0" cy="46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156" name="Google Shape;1156;p35"/>
            <p:cNvCxnSpPr/>
            <p:nvPr/>
          </p:nvCxnSpPr>
          <p:spPr>
            <a:xfrm flipH="1">
              <a:off x="4010975" y="5936014"/>
              <a:ext cx="301800" cy="360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157" name="Google Shape;1157;p35"/>
            <p:cNvCxnSpPr>
              <a:stCxn id="1149" idx="1"/>
            </p:cNvCxnSpPr>
            <p:nvPr/>
          </p:nvCxnSpPr>
          <p:spPr>
            <a:xfrm rot="10800000">
              <a:off x="3882333" y="5716931"/>
              <a:ext cx="444300" cy="1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158" name="Google Shape;1158;p35"/>
            <p:cNvSpPr txBox="1"/>
            <p:nvPr/>
          </p:nvSpPr>
          <p:spPr>
            <a:xfrm>
              <a:off x="3741728" y="5276491"/>
              <a:ext cx="485100" cy="4248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10139" l="-6329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159" name="Google Shape;1159;p35"/>
          <p:cNvGrpSpPr/>
          <p:nvPr/>
        </p:nvGrpSpPr>
        <p:grpSpPr>
          <a:xfrm>
            <a:off x="6828280" y="5133524"/>
            <a:ext cx="1432069" cy="1268390"/>
            <a:chOff x="6793585" y="5133524"/>
            <a:chExt cx="1432069" cy="1268390"/>
          </a:xfrm>
        </p:grpSpPr>
        <p:grpSp>
          <p:nvGrpSpPr>
            <p:cNvPr id="1160" name="Google Shape;1160;p35"/>
            <p:cNvGrpSpPr/>
            <p:nvPr/>
          </p:nvGrpSpPr>
          <p:grpSpPr>
            <a:xfrm>
              <a:off x="7378490" y="5518331"/>
              <a:ext cx="484961" cy="400200"/>
              <a:chOff x="4626536" y="2212905"/>
              <a:chExt cx="491100" cy="400200"/>
            </a:xfrm>
          </p:grpSpPr>
          <p:sp>
            <p:nvSpPr>
              <p:cNvPr id="1161" name="Google Shape;1161;p35"/>
              <p:cNvSpPr/>
              <p:nvPr/>
            </p:nvSpPr>
            <p:spPr>
              <a:xfrm>
                <a:off x="4626536" y="2228412"/>
                <a:ext cx="407700" cy="369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1162;p35"/>
              <p:cNvSpPr txBox="1"/>
              <p:nvPr/>
            </p:nvSpPr>
            <p:spPr>
              <a:xfrm>
                <a:off x="4626536" y="2212905"/>
                <a:ext cx="491100" cy="400200"/>
              </a:xfrm>
              <a:prstGeom prst="rect">
                <a:avLst/>
              </a:prstGeom>
              <a:blipFill rotWithShape="1">
                <a:blip r:embed="rId7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</p:grpSp>
        <p:cxnSp>
          <p:nvCxnSpPr>
            <p:cNvPr id="1163" name="Google Shape;1163;p35"/>
            <p:cNvCxnSpPr/>
            <p:nvPr/>
          </p:nvCxnSpPr>
          <p:spPr>
            <a:xfrm rot="10800000">
              <a:off x="7016788" y="5149031"/>
              <a:ext cx="361800" cy="36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sm" w="sm" type="none"/>
            </a:ln>
          </p:spPr>
        </p:cxnSp>
        <p:cxnSp>
          <p:nvCxnSpPr>
            <p:cNvPr id="1164" name="Google Shape;1164;p35"/>
            <p:cNvCxnSpPr/>
            <p:nvPr/>
          </p:nvCxnSpPr>
          <p:spPr>
            <a:xfrm rot="10800000">
              <a:off x="7579921" y="5133524"/>
              <a:ext cx="0" cy="36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sm" w="sm" type="none"/>
            </a:ln>
          </p:spPr>
        </p:cxnSp>
        <p:cxnSp>
          <p:nvCxnSpPr>
            <p:cNvPr id="1165" name="Google Shape;1165;p35"/>
            <p:cNvCxnSpPr/>
            <p:nvPr/>
          </p:nvCxnSpPr>
          <p:spPr>
            <a:xfrm flipH="1" rot="10800000">
              <a:off x="7796954" y="5161537"/>
              <a:ext cx="258000" cy="372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sm" w="sm" type="none"/>
            </a:ln>
          </p:spPr>
        </p:cxnSp>
        <p:cxnSp>
          <p:nvCxnSpPr>
            <p:cNvPr id="1166" name="Google Shape;1166;p35"/>
            <p:cNvCxnSpPr/>
            <p:nvPr/>
          </p:nvCxnSpPr>
          <p:spPr>
            <a:xfrm>
              <a:off x="7796954" y="5716797"/>
              <a:ext cx="428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sm" w="sm" type="none"/>
            </a:ln>
          </p:spPr>
        </p:cxnSp>
        <p:cxnSp>
          <p:nvCxnSpPr>
            <p:cNvPr id="1167" name="Google Shape;1167;p35"/>
            <p:cNvCxnSpPr/>
            <p:nvPr/>
          </p:nvCxnSpPr>
          <p:spPr>
            <a:xfrm>
              <a:off x="7781252" y="5881604"/>
              <a:ext cx="296700" cy="356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sm" w="sm" type="none"/>
            </a:ln>
          </p:spPr>
        </p:cxnSp>
        <p:cxnSp>
          <p:nvCxnSpPr>
            <p:cNvPr id="1168" name="Google Shape;1168;p35"/>
            <p:cNvCxnSpPr/>
            <p:nvPr/>
          </p:nvCxnSpPr>
          <p:spPr>
            <a:xfrm>
              <a:off x="7579920" y="5936014"/>
              <a:ext cx="0" cy="46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sm" w="sm" type="none"/>
            </a:ln>
          </p:spPr>
        </p:cxnSp>
        <p:cxnSp>
          <p:nvCxnSpPr>
            <p:cNvPr id="1169" name="Google Shape;1169;p35"/>
            <p:cNvCxnSpPr/>
            <p:nvPr/>
          </p:nvCxnSpPr>
          <p:spPr>
            <a:xfrm flipH="1">
              <a:off x="7062832" y="5936014"/>
              <a:ext cx="301800" cy="360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sm" w="sm" type="none"/>
            </a:ln>
          </p:spPr>
        </p:cxnSp>
        <p:cxnSp>
          <p:nvCxnSpPr>
            <p:cNvPr id="1170" name="Google Shape;1170;p35"/>
            <p:cNvCxnSpPr>
              <a:stCxn id="1162" idx="1"/>
            </p:cNvCxnSpPr>
            <p:nvPr/>
          </p:nvCxnSpPr>
          <p:spPr>
            <a:xfrm rot="10800000">
              <a:off x="6934190" y="5716931"/>
              <a:ext cx="444300" cy="1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sm" w="sm" type="none"/>
            </a:ln>
          </p:spPr>
        </p:cxnSp>
        <p:sp>
          <p:nvSpPr>
            <p:cNvPr id="1171" name="Google Shape;1171;p35"/>
            <p:cNvSpPr txBox="1"/>
            <p:nvPr/>
          </p:nvSpPr>
          <p:spPr>
            <a:xfrm>
              <a:off x="6793585" y="5276491"/>
              <a:ext cx="485100" cy="42480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10139" l="-6249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1172" name="Google Shape;1172;p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36"/>
          <p:cNvSpPr txBox="1"/>
          <p:nvPr>
            <p:ph type="title"/>
          </p:nvPr>
        </p:nvSpPr>
        <p:spPr>
          <a:xfrm>
            <a:off x="253583" y="0"/>
            <a:ext cx="11684833" cy="13255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ru-RU"/>
              <a:t> </a:t>
            </a:r>
            <a:endParaRPr/>
          </a:p>
        </p:txBody>
      </p:sp>
      <p:sp>
        <p:nvSpPr>
          <p:cNvPr id="1178" name="Google Shape;1178;p36"/>
          <p:cNvSpPr txBox="1"/>
          <p:nvPr>
            <p:ph idx="1" type="body"/>
          </p:nvPr>
        </p:nvSpPr>
        <p:spPr>
          <a:xfrm>
            <a:off x="494675" y="1206708"/>
            <a:ext cx="11443741" cy="565129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064" r="0" t="-183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1179" name="Google Shape;1179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37"/>
          <p:cNvSpPr txBox="1"/>
          <p:nvPr>
            <p:ph type="title"/>
          </p:nvPr>
        </p:nvSpPr>
        <p:spPr>
          <a:xfrm>
            <a:off x="253583" y="0"/>
            <a:ext cx="11684833" cy="13255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ru-RU"/>
              <a:t> </a:t>
            </a:r>
            <a:endParaRPr/>
          </a:p>
        </p:txBody>
      </p:sp>
      <p:sp>
        <p:nvSpPr>
          <p:cNvPr id="1185" name="Google Shape;1185;p37"/>
          <p:cNvSpPr txBox="1"/>
          <p:nvPr>
            <p:ph idx="1" type="body"/>
          </p:nvPr>
        </p:nvSpPr>
        <p:spPr>
          <a:xfrm>
            <a:off x="494675" y="1206708"/>
            <a:ext cx="11443741" cy="565129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064" r="0" t="-32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1186" name="Google Shape;1186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38"/>
          <p:cNvSpPr txBox="1"/>
          <p:nvPr>
            <p:ph type="title"/>
          </p:nvPr>
        </p:nvSpPr>
        <p:spPr>
          <a:xfrm>
            <a:off x="253583" y="0"/>
            <a:ext cx="11684833" cy="13255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ru-RU"/>
              <a:t> </a:t>
            </a:r>
            <a:endParaRPr/>
          </a:p>
        </p:txBody>
      </p:sp>
      <p:sp>
        <p:nvSpPr>
          <p:cNvPr id="1192" name="Google Shape;1192;p38"/>
          <p:cNvSpPr txBox="1"/>
          <p:nvPr>
            <p:ph idx="1" type="body"/>
          </p:nvPr>
        </p:nvSpPr>
        <p:spPr>
          <a:xfrm>
            <a:off x="494675" y="1206708"/>
            <a:ext cx="11443741" cy="565129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798" r="0" t="-86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1193" name="Google Shape;119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39"/>
          <p:cNvSpPr txBox="1"/>
          <p:nvPr>
            <p:ph type="title"/>
          </p:nvPr>
        </p:nvSpPr>
        <p:spPr>
          <a:xfrm>
            <a:off x="253583" y="0"/>
            <a:ext cx="116848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Задание</a:t>
            </a:r>
            <a:endParaRPr/>
          </a:p>
        </p:txBody>
      </p:sp>
      <p:sp>
        <p:nvSpPr>
          <p:cNvPr id="1199" name="Google Shape;1199;p39"/>
          <p:cNvSpPr txBox="1"/>
          <p:nvPr>
            <p:ph idx="1" type="body"/>
          </p:nvPr>
        </p:nvSpPr>
        <p:spPr>
          <a:xfrm>
            <a:off x="1154243" y="1573967"/>
            <a:ext cx="9915993" cy="4534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>
                <a:latin typeface="Cambria Math"/>
                <a:ea typeface="Cambria Math"/>
                <a:cs typeface="Cambria Math"/>
                <a:sym typeface="Cambria Math"/>
              </a:rPr>
              <a:t>Реализовать все представленные формулы на компьютере на языках программирования или скриптовых языках.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>
                <a:latin typeface="Cambria Math"/>
                <a:ea typeface="Cambria Math"/>
                <a:cs typeface="Cambria Math"/>
                <a:sym typeface="Cambria Math"/>
              </a:rPr>
              <a:t>Рассмотреть пример некоторой системы с несколькими состояниями, задать вероятности переходов между состояниями.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>
                <a:latin typeface="Cambria Math"/>
                <a:ea typeface="Cambria Math"/>
                <a:cs typeface="Cambria Math"/>
                <a:sym typeface="Cambria Math"/>
              </a:rPr>
              <a:t>С помощью полученных алгоритмов произвести соответствующие вычисления 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200" name="Google Shape;1200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"/>
          <p:cNvSpPr txBox="1"/>
          <p:nvPr>
            <p:ph type="title"/>
          </p:nvPr>
        </p:nvSpPr>
        <p:spPr>
          <a:xfrm>
            <a:off x="253583" y="0"/>
            <a:ext cx="116848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Состояния</a:t>
            </a:r>
            <a:endParaRPr/>
          </a:p>
        </p:txBody>
      </p:sp>
      <p:sp>
        <p:nvSpPr>
          <p:cNvPr id="217" name="Google Shape;217;p4"/>
          <p:cNvSpPr txBox="1"/>
          <p:nvPr>
            <p:ph idx="1" type="body"/>
          </p:nvPr>
        </p:nvSpPr>
        <p:spPr>
          <a:xfrm>
            <a:off x="628338" y="1825936"/>
            <a:ext cx="10515600" cy="476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Состояние называется </a:t>
            </a:r>
            <a:r>
              <a:rPr lang="ru-RU" u="sng"/>
              <a:t>источником</a:t>
            </a:r>
            <a:r>
              <a:rPr lang="ru-RU"/>
              <a:t>, если можно выйти из этого состояния и нельзя в него перейти.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Состояние называется </a:t>
            </a:r>
            <a:r>
              <a:rPr i="1" lang="ru-RU" u="sng"/>
              <a:t>концевым</a:t>
            </a:r>
            <a:r>
              <a:rPr lang="ru-RU"/>
              <a:t> или </a:t>
            </a:r>
            <a:r>
              <a:rPr i="1" lang="ru-RU" u="sng"/>
              <a:t>поглощающим</a:t>
            </a:r>
            <a:r>
              <a:rPr lang="ru-RU"/>
              <a:t> состоянием, если в него можно перейти, но нельзя выйти. 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Состояние называется </a:t>
            </a:r>
            <a:r>
              <a:rPr i="1" lang="ru-RU" u="sng"/>
              <a:t>транзитивным</a:t>
            </a:r>
            <a:r>
              <a:rPr lang="ru-RU"/>
              <a:t>, если в него можно как перейти, так и выйти из него.</a:t>
            </a:r>
            <a:endParaRPr/>
          </a:p>
        </p:txBody>
      </p:sp>
      <p:grpSp>
        <p:nvGrpSpPr>
          <p:cNvPr id="218" name="Google Shape;218;p4"/>
          <p:cNvGrpSpPr/>
          <p:nvPr/>
        </p:nvGrpSpPr>
        <p:grpSpPr>
          <a:xfrm>
            <a:off x="3542389" y="2038668"/>
            <a:ext cx="495300" cy="495300"/>
            <a:chOff x="1762125" y="1990725"/>
            <a:chExt cx="495300" cy="495300"/>
          </a:xfrm>
        </p:grpSpPr>
        <p:sp>
          <p:nvSpPr>
            <p:cNvPr id="219" name="Google Shape;219;p4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4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" name="Google Shape;221;p4"/>
          <p:cNvGrpSpPr/>
          <p:nvPr/>
        </p:nvGrpSpPr>
        <p:grpSpPr>
          <a:xfrm>
            <a:off x="5033910" y="1311645"/>
            <a:ext cx="495300" cy="495300"/>
            <a:chOff x="1762125" y="1990725"/>
            <a:chExt cx="495300" cy="495300"/>
          </a:xfrm>
        </p:grpSpPr>
        <p:sp>
          <p:nvSpPr>
            <p:cNvPr id="222" name="Google Shape;222;p4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4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" name="Google Shape;224;p4"/>
          <p:cNvGrpSpPr/>
          <p:nvPr/>
        </p:nvGrpSpPr>
        <p:grpSpPr>
          <a:xfrm>
            <a:off x="5033910" y="2842950"/>
            <a:ext cx="495300" cy="495300"/>
            <a:chOff x="1762125" y="1990725"/>
            <a:chExt cx="495300" cy="495300"/>
          </a:xfrm>
        </p:grpSpPr>
        <p:sp>
          <p:nvSpPr>
            <p:cNvPr id="225" name="Google Shape;225;p4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4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" name="Google Shape;227;p4"/>
          <p:cNvGrpSpPr/>
          <p:nvPr/>
        </p:nvGrpSpPr>
        <p:grpSpPr>
          <a:xfrm>
            <a:off x="6375530" y="2038668"/>
            <a:ext cx="495300" cy="495300"/>
            <a:chOff x="1762125" y="1990725"/>
            <a:chExt cx="495300" cy="495300"/>
          </a:xfrm>
        </p:grpSpPr>
        <p:sp>
          <p:nvSpPr>
            <p:cNvPr id="228" name="Google Shape;228;p4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4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" name="Google Shape;230;p4"/>
          <p:cNvGrpSpPr/>
          <p:nvPr/>
        </p:nvGrpSpPr>
        <p:grpSpPr>
          <a:xfrm>
            <a:off x="7606127" y="2795355"/>
            <a:ext cx="495300" cy="495300"/>
            <a:chOff x="1762125" y="1990725"/>
            <a:chExt cx="495300" cy="495300"/>
          </a:xfrm>
        </p:grpSpPr>
        <p:sp>
          <p:nvSpPr>
            <p:cNvPr id="231" name="Google Shape;231;p4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4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3" name="Google Shape;233;p4"/>
          <p:cNvGrpSpPr/>
          <p:nvPr/>
        </p:nvGrpSpPr>
        <p:grpSpPr>
          <a:xfrm>
            <a:off x="7606127" y="1311645"/>
            <a:ext cx="495300" cy="495300"/>
            <a:chOff x="1762125" y="1990725"/>
            <a:chExt cx="495300" cy="495300"/>
          </a:xfrm>
        </p:grpSpPr>
        <p:sp>
          <p:nvSpPr>
            <p:cNvPr id="234" name="Google Shape;234;p4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4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36" name="Google Shape;236;p4"/>
          <p:cNvCxnSpPr>
            <a:stCxn id="219" idx="0"/>
            <a:endCxn id="223" idx="1"/>
          </p:cNvCxnSpPr>
          <p:nvPr/>
        </p:nvCxnSpPr>
        <p:spPr>
          <a:xfrm flipH="1" rot="10800000">
            <a:off x="3790039" y="1559268"/>
            <a:ext cx="1243800" cy="479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7" name="Google Shape;237;p4"/>
          <p:cNvCxnSpPr/>
          <p:nvPr/>
        </p:nvCxnSpPr>
        <p:spPr>
          <a:xfrm>
            <a:off x="4037689" y="2262866"/>
            <a:ext cx="233784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8" name="Google Shape;238;p4"/>
          <p:cNvCxnSpPr>
            <a:stCxn id="222" idx="3"/>
            <a:endCxn id="235" idx="1"/>
          </p:cNvCxnSpPr>
          <p:nvPr/>
        </p:nvCxnSpPr>
        <p:spPr>
          <a:xfrm>
            <a:off x="5529210" y="1559295"/>
            <a:ext cx="2076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9" name="Google Shape;239;p4"/>
          <p:cNvCxnSpPr/>
          <p:nvPr/>
        </p:nvCxnSpPr>
        <p:spPr>
          <a:xfrm flipH="1" rot="10800000">
            <a:off x="5529210" y="2558262"/>
            <a:ext cx="918460" cy="40379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0" name="Google Shape;240;p4"/>
          <p:cNvCxnSpPr>
            <a:endCxn id="232" idx="1"/>
          </p:cNvCxnSpPr>
          <p:nvPr/>
        </p:nvCxnSpPr>
        <p:spPr>
          <a:xfrm>
            <a:off x="6773027" y="2558205"/>
            <a:ext cx="833100" cy="48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1" name="Google Shape;241;p4"/>
          <p:cNvCxnSpPr>
            <a:stCxn id="234" idx="2"/>
            <a:endCxn id="231" idx="0"/>
          </p:cNvCxnSpPr>
          <p:nvPr/>
        </p:nvCxnSpPr>
        <p:spPr>
          <a:xfrm>
            <a:off x="7853777" y="1806945"/>
            <a:ext cx="0" cy="988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2" name="Google Shape;242;p4"/>
          <p:cNvCxnSpPr/>
          <p:nvPr/>
        </p:nvCxnSpPr>
        <p:spPr>
          <a:xfrm rot="10800000">
            <a:off x="5529210" y="3207623"/>
            <a:ext cx="2076917" cy="577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243" name="Google Shape;243;p4"/>
          <p:cNvCxnSpPr/>
          <p:nvPr/>
        </p:nvCxnSpPr>
        <p:spPr>
          <a:xfrm rot="10800000">
            <a:off x="5529210" y="1760946"/>
            <a:ext cx="823053" cy="273714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4" name="Google Shape;244;p4"/>
          <p:cNvCxnSpPr>
            <a:endCxn id="219" idx="2"/>
          </p:cNvCxnSpPr>
          <p:nvPr/>
        </p:nvCxnSpPr>
        <p:spPr>
          <a:xfrm rot="10800000">
            <a:off x="3790039" y="2533968"/>
            <a:ext cx="1243800" cy="575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245" name="Google Shape;245;p4"/>
          <p:cNvSpPr/>
          <p:nvPr/>
        </p:nvSpPr>
        <p:spPr>
          <a:xfrm>
            <a:off x="5528040" y="1144591"/>
            <a:ext cx="3428681" cy="1883343"/>
          </a:xfrm>
          <a:custGeom>
            <a:rect b="b" l="l" r="r" t="t"/>
            <a:pathLst>
              <a:path extrusionOk="0" h="1883343" w="3428681">
                <a:moveTo>
                  <a:pt x="0" y="279395"/>
                </a:moveTo>
                <a:cubicBezTo>
                  <a:pt x="413479" y="92642"/>
                  <a:pt x="1120516" y="-16661"/>
                  <a:pt x="2031169" y="2077"/>
                </a:cubicBezTo>
                <a:cubicBezTo>
                  <a:pt x="2941822" y="20815"/>
                  <a:pt x="3299087" y="393071"/>
                  <a:pt x="3395274" y="706615"/>
                </a:cubicBezTo>
                <a:cubicBezTo>
                  <a:pt x="3491461" y="1020159"/>
                  <a:pt x="3422756" y="1877097"/>
                  <a:pt x="2608290" y="1883343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4"/>
          <p:cNvCxnSpPr/>
          <p:nvPr/>
        </p:nvCxnSpPr>
        <p:spPr>
          <a:xfrm flipH="1" rot="10800000">
            <a:off x="2656801" y="2444775"/>
            <a:ext cx="848205" cy="23096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47" name="Google Shape;247;p4"/>
          <p:cNvSpPr txBox="1"/>
          <p:nvPr/>
        </p:nvSpPr>
        <p:spPr>
          <a:xfrm>
            <a:off x="1763002" y="2740423"/>
            <a:ext cx="15476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источник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248;p4"/>
          <p:cNvCxnSpPr/>
          <p:nvPr/>
        </p:nvCxnSpPr>
        <p:spPr>
          <a:xfrm>
            <a:off x="8204324" y="3219424"/>
            <a:ext cx="752397" cy="23765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49" name="Google Shape;249;p4"/>
          <p:cNvSpPr txBox="1"/>
          <p:nvPr/>
        </p:nvSpPr>
        <p:spPr>
          <a:xfrm>
            <a:off x="9059617" y="3255584"/>
            <a:ext cx="27526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концевое/поглощающее состояние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"/>
          <p:cNvSpPr txBox="1"/>
          <p:nvPr>
            <p:ph type="title"/>
          </p:nvPr>
        </p:nvSpPr>
        <p:spPr>
          <a:xfrm>
            <a:off x="253583" y="0"/>
            <a:ext cx="116848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Замкнутое подмножество состояний</a:t>
            </a:r>
            <a:endParaRPr/>
          </a:p>
        </p:txBody>
      </p:sp>
      <p:sp>
        <p:nvSpPr>
          <p:cNvPr id="256" name="Google Shape;256;p5"/>
          <p:cNvSpPr txBox="1"/>
          <p:nvPr>
            <p:ph idx="1" type="body"/>
          </p:nvPr>
        </p:nvSpPr>
        <p:spPr>
          <a:xfrm>
            <a:off x="628338" y="1825936"/>
            <a:ext cx="10515600" cy="476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Подмножество состояний называется </a:t>
            </a:r>
            <a:r>
              <a:rPr i="1" lang="ru-RU" u="sng"/>
              <a:t>замкнутым</a:t>
            </a:r>
            <a:r>
              <a:rPr lang="ru-RU"/>
              <a:t> (концевым, поглощающим), если система попав в одно из этих состояний не может  выйти из этого подмножества состояний.</a:t>
            </a:r>
            <a:endParaRPr/>
          </a:p>
        </p:txBody>
      </p:sp>
      <p:grpSp>
        <p:nvGrpSpPr>
          <p:cNvPr id="257" name="Google Shape;257;p5"/>
          <p:cNvGrpSpPr/>
          <p:nvPr/>
        </p:nvGrpSpPr>
        <p:grpSpPr>
          <a:xfrm>
            <a:off x="3542389" y="2038668"/>
            <a:ext cx="495300" cy="495300"/>
            <a:chOff x="1762125" y="1990725"/>
            <a:chExt cx="495300" cy="495300"/>
          </a:xfrm>
        </p:grpSpPr>
        <p:sp>
          <p:nvSpPr>
            <p:cNvPr id="258" name="Google Shape;258;p5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5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5033910" y="1311645"/>
            <a:ext cx="495300" cy="495300"/>
            <a:chOff x="1762125" y="1990725"/>
            <a:chExt cx="495300" cy="495300"/>
          </a:xfrm>
        </p:grpSpPr>
        <p:sp>
          <p:nvSpPr>
            <p:cNvPr id="261" name="Google Shape;261;p5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5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3" name="Google Shape;263;p5"/>
          <p:cNvGrpSpPr/>
          <p:nvPr/>
        </p:nvGrpSpPr>
        <p:grpSpPr>
          <a:xfrm>
            <a:off x="5033910" y="2842950"/>
            <a:ext cx="495300" cy="495300"/>
            <a:chOff x="1762125" y="1990725"/>
            <a:chExt cx="495300" cy="495300"/>
          </a:xfrm>
        </p:grpSpPr>
        <p:sp>
          <p:nvSpPr>
            <p:cNvPr id="264" name="Google Shape;264;p5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5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6" name="Google Shape;266;p5"/>
          <p:cNvGrpSpPr/>
          <p:nvPr/>
        </p:nvGrpSpPr>
        <p:grpSpPr>
          <a:xfrm>
            <a:off x="6375530" y="2038668"/>
            <a:ext cx="495300" cy="495300"/>
            <a:chOff x="1762125" y="1990725"/>
            <a:chExt cx="495300" cy="495300"/>
          </a:xfrm>
        </p:grpSpPr>
        <p:sp>
          <p:nvSpPr>
            <p:cNvPr id="267" name="Google Shape;267;p5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5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5"/>
          <p:cNvGrpSpPr/>
          <p:nvPr/>
        </p:nvGrpSpPr>
        <p:grpSpPr>
          <a:xfrm>
            <a:off x="7606127" y="2795355"/>
            <a:ext cx="495300" cy="495300"/>
            <a:chOff x="1762125" y="1990725"/>
            <a:chExt cx="495300" cy="495300"/>
          </a:xfrm>
        </p:grpSpPr>
        <p:sp>
          <p:nvSpPr>
            <p:cNvPr id="270" name="Google Shape;270;p5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5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2" name="Google Shape;272;p5"/>
          <p:cNvGrpSpPr/>
          <p:nvPr/>
        </p:nvGrpSpPr>
        <p:grpSpPr>
          <a:xfrm>
            <a:off x="7606127" y="1311645"/>
            <a:ext cx="495300" cy="495300"/>
            <a:chOff x="1762125" y="1990725"/>
            <a:chExt cx="495300" cy="495300"/>
          </a:xfrm>
        </p:grpSpPr>
        <p:sp>
          <p:nvSpPr>
            <p:cNvPr id="273" name="Google Shape;273;p5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5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75" name="Google Shape;275;p5"/>
          <p:cNvCxnSpPr>
            <a:stCxn id="258" idx="0"/>
            <a:endCxn id="262" idx="1"/>
          </p:cNvCxnSpPr>
          <p:nvPr/>
        </p:nvCxnSpPr>
        <p:spPr>
          <a:xfrm flipH="1" rot="10800000">
            <a:off x="3790039" y="1559268"/>
            <a:ext cx="1243800" cy="479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6" name="Google Shape;276;p5"/>
          <p:cNvCxnSpPr/>
          <p:nvPr/>
        </p:nvCxnSpPr>
        <p:spPr>
          <a:xfrm>
            <a:off x="4037689" y="2203872"/>
            <a:ext cx="233784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7" name="Google Shape;277;p5"/>
          <p:cNvCxnSpPr>
            <a:stCxn id="261" idx="3"/>
            <a:endCxn id="274" idx="1"/>
          </p:cNvCxnSpPr>
          <p:nvPr/>
        </p:nvCxnSpPr>
        <p:spPr>
          <a:xfrm>
            <a:off x="5529210" y="1559295"/>
            <a:ext cx="2076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8" name="Google Shape;278;p5"/>
          <p:cNvCxnSpPr/>
          <p:nvPr/>
        </p:nvCxnSpPr>
        <p:spPr>
          <a:xfrm flipH="1" rot="10800000">
            <a:off x="5529210" y="2558262"/>
            <a:ext cx="918460" cy="40379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9" name="Google Shape;279;p5"/>
          <p:cNvCxnSpPr>
            <a:endCxn id="271" idx="1"/>
          </p:cNvCxnSpPr>
          <p:nvPr/>
        </p:nvCxnSpPr>
        <p:spPr>
          <a:xfrm>
            <a:off x="6773027" y="2558205"/>
            <a:ext cx="833100" cy="48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0" name="Google Shape;280;p5"/>
          <p:cNvCxnSpPr>
            <a:stCxn id="273" idx="2"/>
            <a:endCxn id="270" idx="0"/>
          </p:cNvCxnSpPr>
          <p:nvPr/>
        </p:nvCxnSpPr>
        <p:spPr>
          <a:xfrm>
            <a:off x="7853777" y="1806945"/>
            <a:ext cx="0" cy="988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1" name="Google Shape;281;p5"/>
          <p:cNvCxnSpPr/>
          <p:nvPr/>
        </p:nvCxnSpPr>
        <p:spPr>
          <a:xfrm rot="10800000">
            <a:off x="5529210" y="3207623"/>
            <a:ext cx="2076917" cy="577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2" name="Google Shape;282;p5"/>
          <p:cNvCxnSpPr/>
          <p:nvPr/>
        </p:nvCxnSpPr>
        <p:spPr>
          <a:xfrm rot="10800000">
            <a:off x="5529210" y="1760946"/>
            <a:ext cx="823053" cy="273714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283" name="Google Shape;283;p5"/>
          <p:cNvCxnSpPr/>
          <p:nvPr/>
        </p:nvCxnSpPr>
        <p:spPr>
          <a:xfrm rot="10800000">
            <a:off x="3639748" y="2538730"/>
            <a:ext cx="1392992" cy="70433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284" name="Google Shape;284;p5"/>
          <p:cNvSpPr/>
          <p:nvPr/>
        </p:nvSpPr>
        <p:spPr>
          <a:xfrm>
            <a:off x="5528040" y="1144591"/>
            <a:ext cx="3428681" cy="1883343"/>
          </a:xfrm>
          <a:custGeom>
            <a:rect b="b" l="l" r="r" t="t"/>
            <a:pathLst>
              <a:path extrusionOk="0" h="1883343" w="3428681">
                <a:moveTo>
                  <a:pt x="0" y="279395"/>
                </a:moveTo>
                <a:cubicBezTo>
                  <a:pt x="413479" y="92642"/>
                  <a:pt x="1120516" y="-16661"/>
                  <a:pt x="2031169" y="2077"/>
                </a:cubicBezTo>
                <a:cubicBezTo>
                  <a:pt x="2941822" y="20815"/>
                  <a:pt x="3299087" y="393071"/>
                  <a:pt x="3395274" y="706615"/>
                </a:cubicBezTo>
                <a:cubicBezTo>
                  <a:pt x="3491461" y="1020159"/>
                  <a:pt x="3422756" y="1877097"/>
                  <a:pt x="2608290" y="1883343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5"/>
          <p:cNvSpPr/>
          <p:nvPr/>
        </p:nvSpPr>
        <p:spPr>
          <a:xfrm>
            <a:off x="4489485" y="1798766"/>
            <a:ext cx="4249939" cy="1724600"/>
          </a:xfrm>
          <a:custGeom>
            <a:rect b="b" l="l" r="r" t="t"/>
            <a:pathLst>
              <a:path extrusionOk="0" h="1724600" w="4249939">
                <a:moveTo>
                  <a:pt x="2061217" y="1723923"/>
                </a:moveTo>
                <a:cubicBezTo>
                  <a:pt x="1352932" y="1732667"/>
                  <a:pt x="-11173" y="1658965"/>
                  <a:pt x="69" y="1371654"/>
                </a:cubicBezTo>
                <a:cubicBezTo>
                  <a:pt x="11311" y="1084343"/>
                  <a:pt x="1420387" y="8798"/>
                  <a:pt x="2128672" y="54"/>
                </a:cubicBezTo>
                <a:cubicBezTo>
                  <a:pt x="2836957" y="-8690"/>
                  <a:pt x="4267269" y="1033126"/>
                  <a:pt x="4249781" y="1319188"/>
                </a:cubicBezTo>
                <a:cubicBezTo>
                  <a:pt x="4232293" y="1605250"/>
                  <a:pt x="2769502" y="1715179"/>
                  <a:pt x="2061217" y="1723923"/>
                </a:cubicBezTo>
                <a:close/>
              </a:path>
            </a:pathLst>
          </a:cu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"/>
          <p:cNvSpPr txBox="1"/>
          <p:nvPr>
            <p:ph type="title"/>
          </p:nvPr>
        </p:nvSpPr>
        <p:spPr>
          <a:xfrm>
            <a:off x="253583" y="0"/>
            <a:ext cx="116848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Эргодическое подмножество состояний</a:t>
            </a:r>
            <a:endParaRPr/>
          </a:p>
        </p:txBody>
      </p:sp>
      <p:sp>
        <p:nvSpPr>
          <p:cNvPr id="292" name="Google Shape;292;p6"/>
          <p:cNvSpPr txBox="1"/>
          <p:nvPr>
            <p:ph idx="1" type="body"/>
          </p:nvPr>
        </p:nvSpPr>
        <p:spPr>
          <a:xfrm>
            <a:off x="581813" y="1362360"/>
            <a:ext cx="10515600" cy="49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Подмножество состояний называется </a:t>
            </a:r>
            <a:r>
              <a:rPr i="1" lang="ru-RU" u="sng"/>
              <a:t>эргодическим</a:t>
            </a:r>
            <a:r>
              <a:rPr lang="ru-RU"/>
              <a:t> (связным), если из любого состояния входящего в него можно перейти в любое другой состояние этого подмножества серией переходов. То есть в эргодическом подмножестве нет источников и концевых состояний, и нет замкнутых подмножеств состояний.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Подмножество называется транзитивным, если можно как войти в это подмножество, так и выйти из него.</a:t>
            </a:r>
            <a:endParaRPr/>
          </a:p>
        </p:txBody>
      </p:sp>
      <p:grpSp>
        <p:nvGrpSpPr>
          <p:cNvPr id="293" name="Google Shape;293;p6"/>
          <p:cNvGrpSpPr/>
          <p:nvPr/>
        </p:nvGrpSpPr>
        <p:grpSpPr>
          <a:xfrm>
            <a:off x="3542389" y="2038668"/>
            <a:ext cx="495300" cy="495300"/>
            <a:chOff x="1762125" y="1990725"/>
            <a:chExt cx="495300" cy="495300"/>
          </a:xfrm>
        </p:grpSpPr>
        <p:sp>
          <p:nvSpPr>
            <p:cNvPr id="294" name="Google Shape;294;p6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6" name="Google Shape;296;p6"/>
          <p:cNvGrpSpPr/>
          <p:nvPr/>
        </p:nvGrpSpPr>
        <p:grpSpPr>
          <a:xfrm>
            <a:off x="5033910" y="1311645"/>
            <a:ext cx="495300" cy="495300"/>
            <a:chOff x="1762125" y="1990725"/>
            <a:chExt cx="495300" cy="495300"/>
          </a:xfrm>
        </p:grpSpPr>
        <p:sp>
          <p:nvSpPr>
            <p:cNvPr id="297" name="Google Shape;297;p6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p6"/>
          <p:cNvGrpSpPr/>
          <p:nvPr/>
        </p:nvGrpSpPr>
        <p:grpSpPr>
          <a:xfrm>
            <a:off x="5033910" y="2842950"/>
            <a:ext cx="495300" cy="495300"/>
            <a:chOff x="1762125" y="1990725"/>
            <a:chExt cx="495300" cy="495300"/>
          </a:xfrm>
        </p:grpSpPr>
        <p:sp>
          <p:nvSpPr>
            <p:cNvPr id="300" name="Google Shape;300;p6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2" name="Google Shape;302;p6"/>
          <p:cNvGrpSpPr/>
          <p:nvPr/>
        </p:nvGrpSpPr>
        <p:grpSpPr>
          <a:xfrm>
            <a:off x="6375530" y="2038668"/>
            <a:ext cx="495300" cy="495300"/>
            <a:chOff x="1762125" y="1990725"/>
            <a:chExt cx="495300" cy="495300"/>
          </a:xfrm>
        </p:grpSpPr>
        <p:sp>
          <p:nvSpPr>
            <p:cNvPr id="303" name="Google Shape;303;p6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5" name="Google Shape;305;p6"/>
          <p:cNvGrpSpPr/>
          <p:nvPr/>
        </p:nvGrpSpPr>
        <p:grpSpPr>
          <a:xfrm>
            <a:off x="7606127" y="2795355"/>
            <a:ext cx="495300" cy="495300"/>
            <a:chOff x="1762125" y="1990725"/>
            <a:chExt cx="495300" cy="495300"/>
          </a:xfrm>
        </p:grpSpPr>
        <p:sp>
          <p:nvSpPr>
            <p:cNvPr id="306" name="Google Shape;306;p6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" name="Google Shape;308;p6"/>
          <p:cNvGrpSpPr/>
          <p:nvPr/>
        </p:nvGrpSpPr>
        <p:grpSpPr>
          <a:xfrm>
            <a:off x="7606127" y="1311645"/>
            <a:ext cx="495300" cy="495300"/>
            <a:chOff x="1762125" y="1990725"/>
            <a:chExt cx="495300" cy="495300"/>
          </a:xfrm>
        </p:grpSpPr>
        <p:sp>
          <p:nvSpPr>
            <p:cNvPr id="309" name="Google Shape;309;p6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"/>
            <p:cNvSpPr txBox="1"/>
            <p:nvPr/>
          </p:nvSpPr>
          <p:spPr>
            <a:xfrm>
              <a:off x="1762125" y="2038320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11" name="Google Shape;311;p6"/>
          <p:cNvCxnSpPr>
            <a:stCxn id="294" idx="0"/>
            <a:endCxn id="298" idx="1"/>
          </p:cNvCxnSpPr>
          <p:nvPr/>
        </p:nvCxnSpPr>
        <p:spPr>
          <a:xfrm flipH="1" rot="10800000">
            <a:off x="3790039" y="1559268"/>
            <a:ext cx="1243800" cy="479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2" name="Google Shape;312;p6"/>
          <p:cNvCxnSpPr/>
          <p:nvPr/>
        </p:nvCxnSpPr>
        <p:spPr>
          <a:xfrm>
            <a:off x="4037689" y="2203872"/>
            <a:ext cx="233784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3" name="Google Shape;313;p6"/>
          <p:cNvCxnSpPr>
            <a:stCxn id="297" idx="3"/>
            <a:endCxn id="310" idx="1"/>
          </p:cNvCxnSpPr>
          <p:nvPr/>
        </p:nvCxnSpPr>
        <p:spPr>
          <a:xfrm>
            <a:off x="5529210" y="1559295"/>
            <a:ext cx="2076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4" name="Google Shape;314;p6"/>
          <p:cNvCxnSpPr/>
          <p:nvPr/>
        </p:nvCxnSpPr>
        <p:spPr>
          <a:xfrm flipH="1" rot="10800000">
            <a:off x="5529210" y="2558262"/>
            <a:ext cx="918460" cy="40379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5" name="Google Shape;315;p6"/>
          <p:cNvCxnSpPr>
            <a:endCxn id="307" idx="1"/>
          </p:cNvCxnSpPr>
          <p:nvPr/>
        </p:nvCxnSpPr>
        <p:spPr>
          <a:xfrm>
            <a:off x="6773027" y="2558205"/>
            <a:ext cx="833100" cy="48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6" name="Google Shape;316;p6"/>
          <p:cNvCxnSpPr>
            <a:stCxn id="309" idx="2"/>
            <a:endCxn id="306" idx="0"/>
          </p:cNvCxnSpPr>
          <p:nvPr/>
        </p:nvCxnSpPr>
        <p:spPr>
          <a:xfrm>
            <a:off x="7853777" y="1806945"/>
            <a:ext cx="0" cy="988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7" name="Google Shape;317;p6"/>
          <p:cNvCxnSpPr/>
          <p:nvPr/>
        </p:nvCxnSpPr>
        <p:spPr>
          <a:xfrm rot="10800000">
            <a:off x="5529210" y="3207623"/>
            <a:ext cx="2076917" cy="577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8" name="Google Shape;318;p6"/>
          <p:cNvCxnSpPr/>
          <p:nvPr/>
        </p:nvCxnSpPr>
        <p:spPr>
          <a:xfrm rot="10800000">
            <a:off x="5529210" y="1760946"/>
            <a:ext cx="823053" cy="273714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319" name="Google Shape;319;p6"/>
          <p:cNvCxnSpPr/>
          <p:nvPr/>
        </p:nvCxnSpPr>
        <p:spPr>
          <a:xfrm rot="10800000">
            <a:off x="3639748" y="2538730"/>
            <a:ext cx="1392992" cy="70433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0" name="Google Shape;320;p6"/>
          <p:cNvSpPr/>
          <p:nvPr/>
        </p:nvSpPr>
        <p:spPr>
          <a:xfrm>
            <a:off x="5528040" y="1144591"/>
            <a:ext cx="3428681" cy="1883343"/>
          </a:xfrm>
          <a:custGeom>
            <a:rect b="b" l="l" r="r" t="t"/>
            <a:pathLst>
              <a:path extrusionOk="0" h="1883343" w="3428681">
                <a:moveTo>
                  <a:pt x="0" y="279395"/>
                </a:moveTo>
                <a:cubicBezTo>
                  <a:pt x="413479" y="92642"/>
                  <a:pt x="1120516" y="-16661"/>
                  <a:pt x="2031169" y="2077"/>
                </a:cubicBezTo>
                <a:cubicBezTo>
                  <a:pt x="2941822" y="20815"/>
                  <a:pt x="3299087" y="393071"/>
                  <a:pt x="3395274" y="706615"/>
                </a:cubicBezTo>
                <a:cubicBezTo>
                  <a:pt x="3491461" y="1020159"/>
                  <a:pt x="3422756" y="1877097"/>
                  <a:pt x="2608290" y="1883343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7"/>
          <p:cNvSpPr txBox="1"/>
          <p:nvPr>
            <p:ph type="title"/>
          </p:nvPr>
        </p:nvSpPr>
        <p:spPr>
          <a:xfrm>
            <a:off x="253583" y="0"/>
            <a:ext cx="116848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Вероятности состояний</a:t>
            </a:r>
            <a:endParaRPr/>
          </a:p>
        </p:txBody>
      </p:sp>
      <p:sp>
        <p:nvSpPr>
          <p:cNvPr id="327" name="Google Shape;327;p7"/>
          <p:cNvSpPr txBox="1"/>
          <p:nvPr>
            <p:ph idx="1" type="body"/>
          </p:nvPr>
        </p:nvSpPr>
        <p:spPr>
          <a:xfrm>
            <a:off x="838200" y="1701384"/>
            <a:ext cx="10515600" cy="51566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115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grpSp>
        <p:nvGrpSpPr>
          <p:cNvPr id="328" name="Google Shape;328;p7"/>
          <p:cNvGrpSpPr/>
          <p:nvPr/>
        </p:nvGrpSpPr>
        <p:grpSpPr>
          <a:xfrm>
            <a:off x="3542389" y="1144591"/>
            <a:ext cx="5414332" cy="2193659"/>
            <a:chOff x="1784611" y="1410921"/>
            <a:chExt cx="5414332" cy="2193659"/>
          </a:xfrm>
        </p:grpSpPr>
        <p:grpSp>
          <p:nvGrpSpPr>
            <p:cNvPr id="329" name="Google Shape;329;p7"/>
            <p:cNvGrpSpPr/>
            <p:nvPr/>
          </p:nvGrpSpPr>
          <p:grpSpPr>
            <a:xfrm>
              <a:off x="1784611" y="2304998"/>
              <a:ext cx="495300" cy="495300"/>
              <a:chOff x="1762125" y="1990725"/>
              <a:chExt cx="495300" cy="495300"/>
            </a:xfrm>
          </p:grpSpPr>
          <p:sp>
            <p:nvSpPr>
              <p:cNvPr id="330" name="Google Shape;330;p7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7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2" name="Google Shape;332;p7"/>
            <p:cNvGrpSpPr/>
            <p:nvPr/>
          </p:nvGrpSpPr>
          <p:grpSpPr>
            <a:xfrm>
              <a:off x="3276132" y="1577975"/>
              <a:ext cx="495300" cy="495300"/>
              <a:chOff x="1762125" y="1990725"/>
              <a:chExt cx="495300" cy="495300"/>
            </a:xfrm>
          </p:grpSpPr>
          <p:sp>
            <p:nvSpPr>
              <p:cNvPr id="333" name="Google Shape;333;p7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7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5" name="Google Shape;335;p7"/>
            <p:cNvGrpSpPr/>
            <p:nvPr/>
          </p:nvGrpSpPr>
          <p:grpSpPr>
            <a:xfrm>
              <a:off x="3276132" y="3109280"/>
              <a:ext cx="495300" cy="495300"/>
              <a:chOff x="1762125" y="1990725"/>
              <a:chExt cx="495300" cy="495300"/>
            </a:xfrm>
          </p:grpSpPr>
          <p:sp>
            <p:nvSpPr>
              <p:cNvPr id="336" name="Google Shape;336;p7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7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8" name="Google Shape;338;p7"/>
            <p:cNvGrpSpPr/>
            <p:nvPr/>
          </p:nvGrpSpPr>
          <p:grpSpPr>
            <a:xfrm>
              <a:off x="4617752" y="2304998"/>
              <a:ext cx="495300" cy="495300"/>
              <a:chOff x="1762125" y="1990725"/>
              <a:chExt cx="495300" cy="495300"/>
            </a:xfrm>
          </p:grpSpPr>
          <p:sp>
            <p:nvSpPr>
              <p:cNvPr id="339" name="Google Shape;339;p7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7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1" name="Google Shape;341;p7"/>
            <p:cNvGrpSpPr/>
            <p:nvPr/>
          </p:nvGrpSpPr>
          <p:grpSpPr>
            <a:xfrm>
              <a:off x="5848349" y="3061685"/>
              <a:ext cx="495300" cy="495300"/>
              <a:chOff x="1762125" y="1990725"/>
              <a:chExt cx="495300" cy="495300"/>
            </a:xfrm>
          </p:grpSpPr>
          <p:sp>
            <p:nvSpPr>
              <p:cNvPr id="342" name="Google Shape;342;p7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7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4" name="Google Shape;344;p7"/>
            <p:cNvGrpSpPr/>
            <p:nvPr/>
          </p:nvGrpSpPr>
          <p:grpSpPr>
            <a:xfrm>
              <a:off x="5848349" y="1577975"/>
              <a:ext cx="495300" cy="495300"/>
              <a:chOff x="1762125" y="1990725"/>
              <a:chExt cx="495300" cy="495300"/>
            </a:xfrm>
          </p:grpSpPr>
          <p:sp>
            <p:nvSpPr>
              <p:cNvPr id="345" name="Google Shape;345;p7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7"/>
              <p:cNvSpPr txBox="1"/>
              <p:nvPr/>
            </p:nvSpPr>
            <p:spPr>
              <a:xfrm>
                <a:off x="1762125" y="2038320"/>
                <a:ext cx="4953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47" name="Google Shape;347;p7"/>
            <p:cNvCxnSpPr>
              <a:stCxn id="330" idx="0"/>
              <a:endCxn id="334" idx="1"/>
            </p:cNvCxnSpPr>
            <p:nvPr/>
          </p:nvCxnSpPr>
          <p:spPr>
            <a:xfrm flipH="1" rot="10800000">
              <a:off x="2032261" y="1825598"/>
              <a:ext cx="1243800" cy="479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48" name="Google Shape;348;p7"/>
            <p:cNvCxnSpPr/>
            <p:nvPr/>
          </p:nvCxnSpPr>
          <p:spPr>
            <a:xfrm>
              <a:off x="2279911" y="2470202"/>
              <a:ext cx="2337841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49" name="Google Shape;349;p7"/>
            <p:cNvCxnSpPr>
              <a:stCxn id="333" idx="3"/>
              <a:endCxn id="346" idx="1"/>
            </p:cNvCxnSpPr>
            <p:nvPr/>
          </p:nvCxnSpPr>
          <p:spPr>
            <a:xfrm>
              <a:off x="3771432" y="1825625"/>
              <a:ext cx="20769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50" name="Google Shape;350;p7"/>
            <p:cNvCxnSpPr>
              <a:endCxn id="337" idx="1"/>
            </p:cNvCxnSpPr>
            <p:nvPr/>
          </p:nvCxnSpPr>
          <p:spPr>
            <a:xfrm>
              <a:off x="2174832" y="2801330"/>
              <a:ext cx="1101300" cy="5556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51" name="Google Shape;351;p7"/>
            <p:cNvCxnSpPr/>
            <p:nvPr/>
          </p:nvCxnSpPr>
          <p:spPr>
            <a:xfrm flipH="1" rot="10800000">
              <a:off x="3771432" y="2824592"/>
              <a:ext cx="918460" cy="40379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52" name="Google Shape;352;p7"/>
            <p:cNvCxnSpPr>
              <a:endCxn id="343" idx="1"/>
            </p:cNvCxnSpPr>
            <p:nvPr/>
          </p:nvCxnSpPr>
          <p:spPr>
            <a:xfrm>
              <a:off x="5015249" y="2824535"/>
              <a:ext cx="833100" cy="484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53" name="Google Shape;353;p7"/>
            <p:cNvCxnSpPr>
              <a:stCxn id="345" idx="2"/>
              <a:endCxn id="342" idx="0"/>
            </p:cNvCxnSpPr>
            <p:nvPr/>
          </p:nvCxnSpPr>
          <p:spPr>
            <a:xfrm>
              <a:off x="6095999" y="2073275"/>
              <a:ext cx="0" cy="9885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54" name="Google Shape;354;p7"/>
            <p:cNvCxnSpPr/>
            <p:nvPr/>
          </p:nvCxnSpPr>
          <p:spPr>
            <a:xfrm rot="10800000">
              <a:off x="3771432" y="3473953"/>
              <a:ext cx="2076917" cy="577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55" name="Google Shape;355;p7"/>
            <p:cNvCxnSpPr/>
            <p:nvPr/>
          </p:nvCxnSpPr>
          <p:spPr>
            <a:xfrm rot="10800000">
              <a:off x="2279911" y="2624536"/>
              <a:ext cx="2286157" cy="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56" name="Google Shape;356;p7"/>
            <p:cNvCxnSpPr/>
            <p:nvPr/>
          </p:nvCxnSpPr>
          <p:spPr>
            <a:xfrm rot="10800000">
              <a:off x="3771432" y="2027276"/>
              <a:ext cx="823053" cy="27371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57" name="Google Shape;357;p7"/>
            <p:cNvCxnSpPr/>
            <p:nvPr/>
          </p:nvCxnSpPr>
          <p:spPr>
            <a:xfrm rot="10800000">
              <a:off x="1881970" y="2805060"/>
              <a:ext cx="1392992" cy="7043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58" name="Google Shape;358;p7"/>
            <p:cNvSpPr/>
            <p:nvPr/>
          </p:nvSpPr>
          <p:spPr>
            <a:xfrm>
              <a:off x="3770262" y="1410921"/>
              <a:ext cx="3428681" cy="1883343"/>
            </a:xfrm>
            <a:custGeom>
              <a:rect b="b" l="l" r="r" t="t"/>
              <a:pathLst>
                <a:path extrusionOk="0" h="1883343" w="3428681">
                  <a:moveTo>
                    <a:pt x="0" y="279395"/>
                  </a:moveTo>
                  <a:cubicBezTo>
                    <a:pt x="413479" y="92642"/>
                    <a:pt x="1120516" y="-16661"/>
                    <a:pt x="2031169" y="2077"/>
                  </a:cubicBezTo>
                  <a:cubicBezTo>
                    <a:pt x="2941822" y="20815"/>
                    <a:pt x="3299087" y="393071"/>
                    <a:pt x="3395274" y="706615"/>
                  </a:cubicBezTo>
                  <a:cubicBezTo>
                    <a:pt x="3491461" y="1020159"/>
                    <a:pt x="3422756" y="1877097"/>
                    <a:pt x="2608290" y="1883343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9" name="Google Shape;35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8"/>
          <p:cNvSpPr txBox="1"/>
          <p:nvPr>
            <p:ph type="title"/>
          </p:nvPr>
        </p:nvSpPr>
        <p:spPr>
          <a:xfrm>
            <a:off x="253583" y="0"/>
            <a:ext cx="116848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Марковский процесс</a:t>
            </a:r>
            <a:endParaRPr/>
          </a:p>
        </p:txBody>
      </p:sp>
      <p:sp>
        <p:nvSpPr>
          <p:cNvPr id="365" name="Google Shape;365;p8"/>
          <p:cNvSpPr txBox="1"/>
          <p:nvPr>
            <p:ph idx="1" type="body"/>
          </p:nvPr>
        </p:nvSpPr>
        <p:spPr>
          <a:xfrm>
            <a:off x="745150" y="1087234"/>
            <a:ext cx="10515600" cy="5156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-1158" t="-188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sp>
        <p:nvSpPr>
          <p:cNvPr id="366" name="Google Shape;36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9"/>
          <p:cNvSpPr txBox="1"/>
          <p:nvPr>
            <p:ph type="title"/>
          </p:nvPr>
        </p:nvSpPr>
        <p:spPr>
          <a:xfrm>
            <a:off x="253583" y="0"/>
            <a:ext cx="116848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Пример</a:t>
            </a:r>
            <a:endParaRPr/>
          </a:p>
        </p:txBody>
      </p:sp>
      <p:sp>
        <p:nvSpPr>
          <p:cNvPr id="372" name="Google Shape;372;p9"/>
          <p:cNvSpPr txBox="1"/>
          <p:nvPr>
            <p:ph idx="1" type="body"/>
          </p:nvPr>
        </p:nvSpPr>
        <p:spPr>
          <a:xfrm>
            <a:off x="838200" y="5324746"/>
            <a:ext cx="11198902" cy="1533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	Не марковский процесс				марковский процесс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Марковизация процесса</a:t>
            </a:r>
            <a:endParaRPr/>
          </a:p>
        </p:txBody>
      </p:sp>
      <p:grpSp>
        <p:nvGrpSpPr>
          <p:cNvPr id="373" name="Google Shape;373;p9"/>
          <p:cNvGrpSpPr/>
          <p:nvPr/>
        </p:nvGrpSpPr>
        <p:grpSpPr>
          <a:xfrm>
            <a:off x="3122663" y="275177"/>
            <a:ext cx="2011467" cy="577752"/>
            <a:chOff x="1762125" y="1990725"/>
            <a:chExt cx="495300" cy="495300"/>
          </a:xfrm>
        </p:grpSpPr>
        <p:sp>
          <p:nvSpPr>
            <p:cNvPr id="374" name="Google Shape;374;p9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9"/>
            <p:cNvSpPr txBox="1"/>
            <p:nvPr/>
          </p:nvSpPr>
          <p:spPr>
            <a:xfrm>
              <a:off x="1762125" y="2066870"/>
              <a:ext cx="495300" cy="3430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Вышли из дома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6" name="Google Shape;376;p9"/>
          <p:cNvGrpSpPr/>
          <p:nvPr/>
        </p:nvGrpSpPr>
        <p:grpSpPr>
          <a:xfrm>
            <a:off x="1878480" y="1326715"/>
            <a:ext cx="2011467" cy="577752"/>
            <a:chOff x="1762125" y="1990725"/>
            <a:chExt cx="495300" cy="495300"/>
          </a:xfrm>
        </p:grpSpPr>
        <p:sp>
          <p:nvSpPr>
            <p:cNvPr id="377" name="Google Shape;377;p9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9"/>
            <p:cNvSpPr txBox="1"/>
            <p:nvPr/>
          </p:nvSpPr>
          <p:spPr>
            <a:xfrm>
              <a:off x="1762125" y="2066870"/>
              <a:ext cx="495300" cy="3430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Купили билет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9" name="Google Shape;379;p9"/>
          <p:cNvGrpSpPr/>
          <p:nvPr/>
        </p:nvGrpSpPr>
        <p:grpSpPr>
          <a:xfrm>
            <a:off x="3807502" y="2066892"/>
            <a:ext cx="2011467" cy="820459"/>
            <a:chOff x="1762125" y="1934944"/>
            <a:chExt cx="495300" cy="606862"/>
          </a:xfrm>
        </p:grpSpPr>
        <p:sp>
          <p:nvSpPr>
            <p:cNvPr id="380" name="Google Shape;380;p9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9"/>
            <p:cNvSpPr txBox="1"/>
            <p:nvPr/>
          </p:nvSpPr>
          <p:spPr>
            <a:xfrm>
              <a:off x="1762125" y="1934944"/>
              <a:ext cx="495300" cy="6068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Сели на транспорт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2" name="Google Shape;382;p9"/>
          <p:cNvGrpSpPr/>
          <p:nvPr/>
        </p:nvGrpSpPr>
        <p:grpSpPr>
          <a:xfrm>
            <a:off x="3070194" y="3258650"/>
            <a:ext cx="2011467" cy="707886"/>
            <a:chOff x="1762125" y="1934944"/>
            <a:chExt cx="495300" cy="606862"/>
          </a:xfrm>
        </p:grpSpPr>
        <p:sp>
          <p:nvSpPr>
            <p:cNvPr id="383" name="Google Shape;383;p9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9"/>
            <p:cNvSpPr txBox="1"/>
            <p:nvPr/>
          </p:nvSpPr>
          <p:spPr>
            <a:xfrm>
              <a:off x="1762125" y="1934944"/>
              <a:ext cx="495300" cy="6068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Едем в транспорте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5" name="Google Shape;385;p9"/>
          <p:cNvGrpSpPr/>
          <p:nvPr/>
        </p:nvGrpSpPr>
        <p:grpSpPr>
          <a:xfrm>
            <a:off x="3070194" y="4368657"/>
            <a:ext cx="2063935" cy="875606"/>
            <a:chOff x="1762125" y="1934944"/>
            <a:chExt cx="495300" cy="606862"/>
          </a:xfrm>
        </p:grpSpPr>
        <p:sp>
          <p:nvSpPr>
            <p:cNvPr id="386" name="Google Shape;386;p9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9"/>
            <p:cNvSpPr txBox="1"/>
            <p:nvPr/>
          </p:nvSpPr>
          <p:spPr>
            <a:xfrm>
              <a:off x="1762125" y="1934944"/>
              <a:ext cx="495300" cy="6068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Успешно доехали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88" name="Google Shape;388;p9"/>
          <p:cNvCxnSpPr>
            <a:endCxn id="377" idx="0"/>
          </p:cNvCxnSpPr>
          <p:nvPr/>
        </p:nvCxnSpPr>
        <p:spPr>
          <a:xfrm flipH="1">
            <a:off x="2884214" y="853015"/>
            <a:ext cx="875100" cy="473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9" name="Google Shape;389;p9"/>
          <p:cNvCxnSpPr>
            <a:endCxn id="381" idx="0"/>
          </p:cNvCxnSpPr>
          <p:nvPr/>
        </p:nvCxnSpPr>
        <p:spPr>
          <a:xfrm>
            <a:off x="4080036" y="847092"/>
            <a:ext cx="733200" cy="1219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0" name="Google Shape;390;p9"/>
          <p:cNvCxnSpPr>
            <a:stCxn id="377" idx="2"/>
            <a:endCxn id="380" idx="1"/>
          </p:cNvCxnSpPr>
          <p:nvPr/>
        </p:nvCxnSpPr>
        <p:spPr>
          <a:xfrm>
            <a:off x="2884214" y="1904467"/>
            <a:ext cx="923400" cy="572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1" name="Google Shape;391;p9"/>
          <p:cNvCxnSpPr/>
          <p:nvPr/>
        </p:nvCxnSpPr>
        <p:spPr>
          <a:xfrm flipH="1">
            <a:off x="4287187" y="2856529"/>
            <a:ext cx="332830" cy="4671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2" name="Google Shape;392;p9"/>
          <p:cNvCxnSpPr/>
          <p:nvPr/>
        </p:nvCxnSpPr>
        <p:spPr>
          <a:xfrm>
            <a:off x="3644133" y="3907356"/>
            <a:ext cx="0" cy="55600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3" name="Google Shape;393;p9"/>
          <p:cNvCxnSpPr/>
          <p:nvPr/>
        </p:nvCxnSpPr>
        <p:spPr>
          <a:xfrm>
            <a:off x="4620017" y="3890813"/>
            <a:ext cx="0" cy="55600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394" name="Google Shape;394;p9"/>
          <p:cNvGrpSpPr/>
          <p:nvPr/>
        </p:nvGrpSpPr>
        <p:grpSpPr>
          <a:xfrm>
            <a:off x="9058768" y="353342"/>
            <a:ext cx="2011467" cy="577752"/>
            <a:chOff x="1762125" y="1990725"/>
            <a:chExt cx="495300" cy="495300"/>
          </a:xfrm>
        </p:grpSpPr>
        <p:sp>
          <p:nvSpPr>
            <p:cNvPr id="395" name="Google Shape;395;p9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9"/>
            <p:cNvSpPr txBox="1"/>
            <p:nvPr/>
          </p:nvSpPr>
          <p:spPr>
            <a:xfrm>
              <a:off x="1762125" y="2106448"/>
              <a:ext cx="495300" cy="2638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1425" spcFirstLastPara="1" rIns="91425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Вышли из дома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7746407" y="1406046"/>
            <a:ext cx="2011467" cy="577752"/>
            <a:chOff x="1762125" y="1990725"/>
            <a:chExt cx="495300" cy="495300"/>
          </a:xfrm>
        </p:grpSpPr>
        <p:sp>
          <p:nvSpPr>
            <p:cNvPr id="398" name="Google Shape;398;p9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9"/>
            <p:cNvSpPr txBox="1"/>
            <p:nvPr/>
          </p:nvSpPr>
          <p:spPr>
            <a:xfrm>
              <a:off x="1762125" y="2106448"/>
              <a:ext cx="495300" cy="2638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1425" spcFirstLastPara="1" rIns="91425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Купили билет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0" name="Google Shape;400;p9"/>
          <p:cNvGrpSpPr/>
          <p:nvPr/>
        </p:nvGrpSpPr>
        <p:grpSpPr>
          <a:xfrm>
            <a:off x="7513096" y="2316247"/>
            <a:ext cx="2244778" cy="669631"/>
            <a:chOff x="1762125" y="1990725"/>
            <a:chExt cx="495300" cy="495300"/>
          </a:xfrm>
        </p:grpSpPr>
        <p:sp>
          <p:nvSpPr>
            <p:cNvPr id="401" name="Google Shape;401;p9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9"/>
            <p:cNvSpPr txBox="1"/>
            <p:nvPr/>
          </p:nvSpPr>
          <p:spPr>
            <a:xfrm>
              <a:off x="1762125" y="2010725"/>
              <a:ext cx="495300" cy="4553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1425" spcFirstLastPara="1" rIns="91425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Сели на транспорт с билетом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3" name="Google Shape;403;p9"/>
          <p:cNvGrpSpPr/>
          <p:nvPr/>
        </p:nvGrpSpPr>
        <p:grpSpPr>
          <a:xfrm>
            <a:off x="7490324" y="3294991"/>
            <a:ext cx="2271010" cy="661720"/>
            <a:chOff x="1762125" y="1954732"/>
            <a:chExt cx="495300" cy="567285"/>
          </a:xfrm>
        </p:grpSpPr>
        <p:sp>
          <p:nvSpPr>
            <p:cNvPr id="404" name="Google Shape;404;p9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9"/>
            <p:cNvSpPr txBox="1"/>
            <p:nvPr/>
          </p:nvSpPr>
          <p:spPr>
            <a:xfrm>
              <a:off x="1762125" y="1954732"/>
              <a:ext cx="495300" cy="5672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000" lIns="91425" spcFirstLastPara="1" rIns="91425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Едем в транспорте с билетом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6" name="Google Shape;406;p9"/>
          <p:cNvGrpSpPr/>
          <p:nvPr/>
        </p:nvGrpSpPr>
        <p:grpSpPr>
          <a:xfrm>
            <a:off x="8766459" y="4527307"/>
            <a:ext cx="2063935" cy="714640"/>
            <a:chOff x="1762125" y="1990725"/>
            <a:chExt cx="495300" cy="495300"/>
          </a:xfrm>
        </p:grpSpPr>
        <p:sp>
          <p:nvSpPr>
            <p:cNvPr id="407" name="Google Shape;407;p9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9"/>
            <p:cNvSpPr txBox="1"/>
            <p:nvPr/>
          </p:nvSpPr>
          <p:spPr>
            <a:xfrm>
              <a:off x="1762125" y="2025061"/>
              <a:ext cx="495300" cy="426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1425" spcFirstLastPara="1" rIns="91425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Успешно доехали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09" name="Google Shape;409;p9"/>
          <p:cNvCxnSpPr>
            <a:endCxn id="398" idx="0"/>
          </p:cNvCxnSpPr>
          <p:nvPr/>
        </p:nvCxnSpPr>
        <p:spPr>
          <a:xfrm flipH="1">
            <a:off x="8752141" y="932346"/>
            <a:ext cx="875100" cy="473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0" name="Google Shape;410;p9"/>
          <p:cNvCxnSpPr>
            <a:stCxn id="398" idx="2"/>
          </p:cNvCxnSpPr>
          <p:nvPr/>
        </p:nvCxnSpPr>
        <p:spPr>
          <a:xfrm flipH="1">
            <a:off x="8635441" y="1983798"/>
            <a:ext cx="116700" cy="354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1" name="Google Shape;411;p9"/>
          <p:cNvCxnSpPr>
            <a:stCxn id="412" idx="2"/>
            <a:endCxn id="413" idx="0"/>
          </p:cNvCxnSpPr>
          <p:nvPr/>
        </p:nvCxnSpPr>
        <p:spPr>
          <a:xfrm flipH="1">
            <a:off x="11001892" y="2995019"/>
            <a:ext cx="2400" cy="312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4" name="Google Shape;414;p9"/>
          <p:cNvCxnSpPr>
            <a:stCxn id="405" idx="2"/>
          </p:cNvCxnSpPr>
          <p:nvPr/>
        </p:nvCxnSpPr>
        <p:spPr>
          <a:xfrm>
            <a:off x="8625829" y="3956711"/>
            <a:ext cx="755400" cy="568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5" name="Google Shape;415;p9"/>
          <p:cNvCxnSpPr>
            <a:stCxn id="413" idx="2"/>
          </p:cNvCxnSpPr>
          <p:nvPr/>
        </p:nvCxnSpPr>
        <p:spPr>
          <a:xfrm flipH="1">
            <a:off x="10185816" y="3923142"/>
            <a:ext cx="816000" cy="601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416" name="Google Shape;416;p9"/>
          <p:cNvGrpSpPr/>
          <p:nvPr/>
        </p:nvGrpSpPr>
        <p:grpSpPr>
          <a:xfrm>
            <a:off x="9826052" y="2323986"/>
            <a:ext cx="2356480" cy="671033"/>
            <a:chOff x="1762125" y="1990725"/>
            <a:chExt cx="495300" cy="495300"/>
          </a:xfrm>
        </p:grpSpPr>
        <p:sp>
          <p:nvSpPr>
            <p:cNvPr id="412" name="Google Shape;412;p9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9"/>
            <p:cNvSpPr txBox="1"/>
            <p:nvPr/>
          </p:nvSpPr>
          <p:spPr>
            <a:xfrm>
              <a:off x="1762125" y="2011201"/>
              <a:ext cx="495300" cy="454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36000" spcFirstLastPara="1" rIns="3600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Сели на транспорт без билета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8" name="Google Shape;418;p9"/>
          <p:cNvGrpSpPr/>
          <p:nvPr/>
        </p:nvGrpSpPr>
        <p:grpSpPr>
          <a:xfrm>
            <a:off x="9836090" y="3307589"/>
            <a:ext cx="2331452" cy="615553"/>
            <a:chOff x="1762125" y="1974522"/>
            <a:chExt cx="495300" cy="527706"/>
          </a:xfrm>
        </p:grpSpPr>
        <p:sp>
          <p:nvSpPr>
            <p:cNvPr id="419" name="Google Shape;419;p9"/>
            <p:cNvSpPr/>
            <p:nvPr/>
          </p:nvSpPr>
          <p:spPr>
            <a:xfrm>
              <a:off x="1762125" y="1990725"/>
              <a:ext cx="495300" cy="495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9"/>
            <p:cNvSpPr txBox="1"/>
            <p:nvPr/>
          </p:nvSpPr>
          <p:spPr>
            <a:xfrm>
              <a:off x="1762125" y="1974522"/>
              <a:ext cx="495300" cy="5277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1425" spcFirstLastPara="1" rIns="91425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Едем в транспорте без билета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20" name="Google Shape;420;p9"/>
          <p:cNvCxnSpPr/>
          <p:nvPr/>
        </p:nvCxnSpPr>
        <p:spPr>
          <a:xfrm>
            <a:off x="10389707" y="957026"/>
            <a:ext cx="680527" cy="138461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1" name="Google Shape;421;p9"/>
          <p:cNvCxnSpPr>
            <a:stCxn id="402" idx="2"/>
            <a:endCxn id="405" idx="0"/>
          </p:cNvCxnSpPr>
          <p:nvPr/>
        </p:nvCxnSpPr>
        <p:spPr>
          <a:xfrm flipH="1">
            <a:off x="8625885" y="2958840"/>
            <a:ext cx="9600" cy="336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2" name="Google Shape;422;p9"/>
          <p:cNvCxnSpPr/>
          <p:nvPr/>
        </p:nvCxnSpPr>
        <p:spPr>
          <a:xfrm rot="10800000">
            <a:off x="2668250" y="4168817"/>
            <a:ext cx="975883" cy="1654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23" name="Google Shape;423;p9"/>
          <p:cNvCxnSpPr/>
          <p:nvPr/>
        </p:nvCxnSpPr>
        <p:spPr>
          <a:xfrm rot="10800000">
            <a:off x="4671157" y="4141562"/>
            <a:ext cx="1084366" cy="1466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24" name="Google Shape;424;p9"/>
          <p:cNvSpPr txBox="1"/>
          <p:nvPr/>
        </p:nvSpPr>
        <p:spPr>
          <a:xfrm>
            <a:off x="1516713" y="3878548"/>
            <a:ext cx="11733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с билетом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9"/>
          <p:cNvSpPr txBox="1"/>
          <p:nvPr/>
        </p:nvSpPr>
        <p:spPr>
          <a:xfrm>
            <a:off x="5776920" y="3953868"/>
            <a:ext cx="11733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без билета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2020-01-02T12:35:22Z</dcterms:created>
  <dc:creator>Пользователь Windows</dc:creator>
</cp:coreProperties>
</file>