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Cambria Math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gdzZwF3x/Y9ewt3HYrJp+ego/O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mbriaMath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4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4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4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4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6F9FC"/>
            </a:gs>
            <a:gs pos="74000">
              <a:srgbClr val="B3D1EC"/>
            </a:gs>
            <a:gs pos="83000">
              <a:srgbClr val="B3D1EC"/>
            </a:gs>
            <a:gs pos="100000">
              <a:srgbClr val="CCE0F2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Korablev-y-a@yandex.ru" TargetMode="External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Relationship Id="rId5" Type="http://schemas.openxmlformats.org/officeDocument/2006/relationships/image" Target="../media/image44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5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6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3.png"/><Relationship Id="rId13" Type="http://schemas.openxmlformats.org/officeDocument/2006/relationships/image" Target="../media/image16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9" Type="http://schemas.openxmlformats.org/officeDocument/2006/relationships/image" Target="../media/image15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6" Type="http://schemas.openxmlformats.org/officeDocument/2006/relationships/image" Target="../media/image60.png"/><Relationship Id="rId5" Type="http://schemas.openxmlformats.org/officeDocument/2006/relationships/image" Target="../media/image8.png"/><Relationship Id="rId6" Type="http://schemas.openxmlformats.org/officeDocument/2006/relationships/image" Target="../media/image59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65.png"/><Relationship Id="rId10" Type="http://schemas.openxmlformats.org/officeDocument/2006/relationships/image" Target="../media/image66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1.png"/><Relationship Id="rId4" Type="http://schemas.openxmlformats.org/officeDocument/2006/relationships/image" Target="../media/image63.png"/><Relationship Id="rId9" Type="http://schemas.openxmlformats.org/officeDocument/2006/relationships/image" Target="../media/image64.png"/><Relationship Id="rId15" Type="http://schemas.openxmlformats.org/officeDocument/2006/relationships/image" Target="../media/image13.png"/><Relationship Id="rId14" Type="http://schemas.openxmlformats.org/officeDocument/2006/relationships/image" Target="../media/image15.png"/><Relationship Id="rId17" Type="http://schemas.openxmlformats.org/officeDocument/2006/relationships/image" Target="../media/image17.png"/><Relationship Id="rId16" Type="http://schemas.openxmlformats.org/officeDocument/2006/relationships/image" Target="../media/image19.png"/><Relationship Id="rId5" Type="http://schemas.openxmlformats.org/officeDocument/2006/relationships/image" Target="../media/image8.png"/><Relationship Id="rId19" Type="http://schemas.openxmlformats.org/officeDocument/2006/relationships/image" Target="../media/image67.png"/><Relationship Id="rId6" Type="http://schemas.openxmlformats.org/officeDocument/2006/relationships/image" Target="../media/image62.png"/><Relationship Id="rId18" Type="http://schemas.openxmlformats.org/officeDocument/2006/relationships/image" Target="../media/image18.png"/><Relationship Id="rId7" Type="http://schemas.openxmlformats.org/officeDocument/2006/relationships/image" Target="../media/image14.png"/><Relationship Id="rId8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9" Type="http://schemas.openxmlformats.org/officeDocument/2006/relationships/image" Target="../media/image71.png"/><Relationship Id="rId5" Type="http://schemas.openxmlformats.org/officeDocument/2006/relationships/image" Target="../media/image8.png"/><Relationship Id="rId6" Type="http://schemas.openxmlformats.org/officeDocument/2006/relationships/image" Target="../media/image70.png"/><Relationship Id="rId7" Type="http://schemas.openxmlformats.org/officeDocument/2006/relationships/image" Target="../media/image14.png"/><Relationship Id="rId8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2.png"/><Relationship Id="rId4" Type="http://schemas.openxmlformats.org/officeDocument/2006/relationships/image" Target="../media/image74.png"/><Relationship Id="rId9" Type="http://schemas.openxmlformats.org/officeDocument/2006/relationships/image" Target="../media/image75.png"/><Relationship Id="rId5" Type="http://schemas.openxmlformats.org/officeDocument/2006/relationships/image" Target="../media/image8.png"/><Relationship Id="rId6" Type="http://schemas.openxmlformats.org/officeDocument/2006/relationships/image" Target="../media/image73.png"/><Relationship Id="rId7" Type="http://schemas.openxmlformats.org/officeDocument/2006/relationships/image" Target="../media/image14.png"/><Relationship Id="rId8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.png"/><Relationship Id="rId11" Type="http://schemas.openxmlformats.org/officeDocument/2006/relationships/image" Target="../media/image8.png"/><Relationship Id="rId22" Type="http://schemas.openxmlformats.org/officeDocument/2006/relationships/image" Target="../media/image21.png"/><Relationship Id="rId10" Type="http://schemas.openxmlformats.org/officeDocument/2006/relationships/image" Target="../media/image11.png"/><Relationship Id="rId21" Type="http://schemas.openxmlformats.org/officeDocument/2006/relationships/image" Target="../media/image18.png"/><Relationship Id="rId13" Type="http://schemas.openxmlformats.org/officeDocument/2006/relationships/image" Target="../media/image10.png"/><Relationship Id="rId12" Type="http://schemas.openxmlformats.org/officeDocument/2006/relationships/image" Target="../media/image9.png"/><Relationship Id="rId23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5" Type="http://schemas.openxmlformats.org/officeDocument/2006/relationships/image" Target="../media/image15.png"/><Relationship Id="rId14" Type="http://schemas.openxmlformats.org/officeDocument/2006/relationships/image" Target="../media/image12.png"/><Relationship Id="rId17" Type="http://schemas.openxmlformats.org/officeDocument/2006/relationships/image" Target="../media/image19.png"/><Relationship Id="rId16" Type="http://schemas.openxmlformats.org/officeDocument/2006/relationships/image" Target="../media/image13.png"/><Relationship Id="rId5" Type="http://schemas.openxmlformats.org/officeDocument/2006/relationships/image" Target="../media/image5.png"/><Relationship Id="rId19" Type="http://schemas.openxmlformats.org/officeDocument/2006/relationships/image" Target="../media/image16.png"/><Relationship Id="rId6" Type="http://schemas.openxmlformats.org/officeDocument/2006/relationships/image" Target="../media/image20.png"/><Relationship Id="rId18" Type="http://schemas.openxmlformats.org/officeDocument/2006/relationships/image" Target="../media/image14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5.png"/><Relationship Id="rId8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>
            <p:ph type="ctrTitle"/>
          </p:nvPr>
        </p:nvSpPr>
        <p:spPr>
          <a:xfrm>
            <a:off x="509155" y="841664"/>
            <a:ext cx="11242963" cy="16625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/>
              <a:t>Математическое и имитационное моделирование</a:t>
            </a:r>
            <a:endParaRPr/>
          </a:p>
        </p:txBody>
      </p:sp>
      <p:sp>
        <p:nvSpPr>
          <p:cNvPr id="164" name="Google Shape;164;p1"/>
          <p:cNvSpPr txBox="1"/>
          <p:nvPr>
            <p:ph idx="1" type="subTitle"/>
          </p:nvPr>
        </p:nvSpPr>
        <p:spPr>
          <a:xfrm>
            <a:off x="1482436" y="3054927"/>
            <a:ext cx="9144000" cy="1880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None/>
            </a:pPr>
            <a:r>
              <a:rPr lang="ru-RU" sz="5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 3: Марковские процессы с непрерывным временем</a:t>
            </a:r>
            <a:endParaRPr/>
          </a:p>
        </p:txBody>
      </p:sp>
      <p:sp>
        <p:nvSpPr>
          <p:cNvPr id="165" name="Google Shape;165;p1"/>
          <p:cNvSpPr/>
          <p:nvPr/>
        </p:nvSpPr>
        <p:spPr>
          <a:xfrm>
            <a:off x="2481450" y="5715000"/>
            <a:ext cx="861277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Кораблев Юрий Александрович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-RU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Korablev-y-a@yandex.ru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Кафедра – Системный анализ в экономике</a:t>
            </a:r>
            <a:endParaRPr/>
          </a:p>
        </p:txBody>
      </p:sp>
      <p:sp>
        <p:nvSpPr>
          <p:cNvPr id="166" name="Google Shape;166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"/>
          <p:cNvSpPr txBox="1"/>
          <p:nvPr>
            <p:ph type="title"/>
          </p:nvPr>
        </p:nvSpPr>
        <p:spPr>
          <a:xfrm>
            <a:off x="513735" y="1"/>
            <a:ext cx="11164529" cy="774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ru-RU" sz="4000">
                <a:solidFill>
                  <a:srgbClr val="000000"/>
                </a:solidFill>
              </a:rPr>
              <a:t>Стационарный режим (неэргодический процесс)</a:t>
            </a:r>
            <a:endParaRPr sz="2800"/>
          </a:p>
        </p:txBody>
      </p:sp>
      <p:sp>
        <p:nvSpPr>
          <p:cNvPr id="337" name="Google Shape;337;p10"/>
          <p:cNvSpPr txBox="1"/>
          <p:nvPr>
            <p:ph idx="1" type="body"/>
          </p:nvPr>
        </p:nvSpPr>
        <p:spPr>
          <a:xfrm>
            <a:off x="398206" y="1067043"/>
            <a:ext cx="11280058" cy="55227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537" l="-1079" r="0" t="-44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pSp>
        <p:nvGrpSpPr>
          <p:cNvPr id="338" name="Google Shape;338;p10"/>
          <p:cNvGrpSpPr/>
          <p:nvPr/>
        </p:nvGrpSpPr>
        <p:grpSpPr>
          <a:xfrm>
            <a:off x="3866587" y="811637"/>
            <a:ext cx="1969876" cy="1565260"/>
            <a:chOff x="4045018" y="1962497"/>
            <a:chExt cx="2392823" cy="2100467"/>
          </a:xfrm>
        </p:grpSpPr>
        <p:grpSp>
          <p:nvGrpSpPr>
            <p:cNvPr id="339" name="Google Shape;339;p10"/>
            <p:cNvGrpSpPr/>
            <p:nvPr/>
          </p:nvGrpSpPr>
          <p:grpSpPr>
            <a:xfrm>
              <a:off x="4380349" y="2305234"/>
              <a:ext cx="1782236" cy="1757730"/>
              <a:chOff x="2570105" y="1604699"/>
              <a:chExt cx="1782236" cy="1757730"/>
            </a:xfrm>
          </p:grpSpPr>
          <p:grpSp>
            <p:nvGrpSpPr>
              <p:cNvPr id="340" name="Google Shape;340;p10"/>
              <p:cNvGrpSpPr/>
              <p:nvPr/>
            </p:nvGrpSpPr>
            <p:grpSpPr>
              <a:xfrm>
                <a:off x="2570105" y="2825511"/>
                <a:ext cx="502250" cy="536918"/>
                <a:chOff x="2547619" y="2511238"/>
                <a:chExt cx="502250" cy="536918"/>
              </a:xfrm>
            </p:grpSpPr>
            <p:sp>
              <p:nvSpPr>
                <p:cNvPr id="341" name="Google Shape;341;p10"/>
                <p:cNvSpPr/>
                <p:nvPr/>
              </p:nvSpPr>
              <p:spPr>
                <a:xfrm>
                  <a:off x="2554571" y="2529538"/>
                  <a:ext cx="495298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10"/>
                <p:cNvSpPr txBox="1"/>
                <p:nvPr/>
              </p:nvSpPr>
              <p:spPr>
                <a:xfrm>
                  <a:off x="2547619" y="2511238"/>
                  <a:ext cx="495299" cy="5369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343" name="Google Shape;343;p10"/>
              <p:cNvGrpSpPr/>
              <p:nvPr/>
            </p:nvGrpSpPr>
            <p:grpSpPr>
              <a:xfrm>
                <a:off x="2601090" y="1604699"/>
                <a:ext cx="1742703" cy="536919"/>
                <a:chOff x="1087083" y="2017449"/>
                <a:chExt cx="1742703" cy="536919"/>
              </a:xfrm>
            </p:grpSpPr>
            <p:sp>
              <p:nvSpPr>
                <p:cNvPr id="344" name="Google Shape;344;p10"/>
                <p:cNvSpPr/>
                <p:nvPr/>
              </p:nvSpPr>
              <p:spPr>
                <a:xfrm>
                  <a:off x="1087085" y="2038257"/>
                  <a:ext cx="495298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10"/>
                <p:cNvSpPr txBox="1"/>
                <p:nvPr/>
              </p:nvSpPr>
              <p:spPr>
                <a:xfrm>
                  <a:off x="1087083" y="2017449"/>
                  <a:ext cx="495301" cy="5369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346" name="Google Shape;346;p10"/>
                <p:cNvSpPr/>
                <p:nvPr/>
              </p:nvSpPr>
              <p:spPr>
                <a:xfrm>
                  <a:off x="2334488" y="2029300"/>
                  <a:ext cx="495298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" name="Google Shape;347;p10"/>
                <p:cNvSpPr txBox="1"/>
                <p:nvPr/>
              </p:nvSpPr>
              <p:spPr>
                <a:xfrm>
                  <a:off x="2334484" y="2076895"/>
                  <a:ext cx="495301" cy="4001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348" name="Google Shape;348;p10"/>
              <p:cNvGrpSpPr/>
              <p:nvPr/>
            </p:nvGrpSpPr>
            <p:grpSpPr>
              <a:xfrm>
                <a:off x="3857041" y="2824593"/>
                <a:ext cx="495300" cy="536920"/>
                <a:chOff x="1001414" y="2510320"/>
                <a:chExt cx="495300" cy="536920"/>
              </a:xfrm>
            </p:grpSpPr>
            <p:sp>
              <p:nvSpPr>
                <p:cNvPr id="349" name="Google Shape;349;p10"/>
                <p:cNvSpPr/>
                <p:nvPr/>
              </p:nvSpPr>
              <p:spPr>
                <a:xfrm>
                  <a:off x="1001414" y="2531128"/>
                  <a:ext cx="495300" cy="495301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10"/>
                <p:cNvSpPr txBox="1"/>
                <p:nvPr/>
              </p:nvSpPr>
              <p:spPr>
                <a:xfrm>
                  <a:off x="1087655" y="2510320"/>
                  <a:ext cx="341745" cy="5369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</p:grpSp>
          <p:cxnSp>
            <p:nvCxnSpPr>
              <p:cNvPr id="351" name="Google Shape;351;p10"/>
              <p:cNvCxnSpPr/>
              <p:nvPr/>
            </p:nvCxnSpPr>
            <p:spPr>
              <a:xfrm>
                <a:off x="3127690" y="1794568"/>
                <a:ext cx="720800" cy="162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52" name="Google Shape;352;p10"/>
              <p:cNvCxnSpPr/>
              <p:nvPr/>
            </p:nvCxnSpPr>
            <p:spPr>
              <a:xfrm>
                <a:off x="2966259" y="2140511"/>
                <a:ext cx="846998" cy="79369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53" name="Google Shape;353;p10"/>
              <p:cNvCxnSpPr>
                <a:stCxn id="350" idx="0"/>
              </p:cNvCxnSpPr>
              <p:nvPr/>
            </p:nvCxnSpPr>
            <p:spPr>
              <a:xfrm rot="10800000">
                <a:off x="4107554" y="2131293"/>
                <a:ext cx="6600" cy="6933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  <p:cxnSp>
            <p:nvCxnSpPr>
              <p:cNvPr id="354" name="Google Shape;354;p10"/>
              <p:cNvCxnSpPr/>
              <p:nvPr/>
            </p:nvCxnSpPr>
            <p:spPr>
              <a:xfrm>
                <a:off x="2820658" y="2140511"/>
                <a:ext cx="0" cy="66628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55" name="Google Shape;355;p10"/>
              <p:cNvCxnSpPr/>
              <p:nvPr/>
            </p:nvCxnSpPr>
            <p:spPr>
              <a:xfrm>
                <a:off x="3127690" y="1948638"/>
                <a:ext cx="720800" cy="162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</p:grpSp>
        <p:sp>
          <p:nvSpPr>
            <p:cNvPr id="356" name="Google Shape;356;p10"/>
            <p:cNvSpPr txBox="1"/>
            <p:nvPr/>
          </p:nvSpPr>
          <p:spPr>
            <a:xfrm>
              <a:off x="4045018" y="2873735"/>
              <a:ext cx="478207" cy="49561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-16922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57" name="Google Shape;357;p10"/>
            <p:cNvSpPr txBox="1"/>
            <p:nvPr/>
          </p:nvSpPr>
          <p:spPr>
            <a:xfrm>
              <a:off x="5959634" y="2920948"/>
              <a:ext cx="478207" cy="49561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-18749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58" name="Google Shape;358;p10"/>
            <p:cNvSpPr txBox="1"/>
            <p:nvPr/>
          </p:nvSpPr>
          <p:spPr>
            <a:xfrm>
              <a:off x="5122003" y="3330180"/>
              <a:ext cx="478207" cy="49561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-18749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59" name="Google Shape;359;p10"/>
            <p:cNvSpPr txBox="1"/>
            <p:nvPr/>
          </p:nvSpPr>
          <p:spPr>
            <a:xfrm>
              <a:off x="5114439" y="1962497"/>
              <a:ext cx="478207" cy="49561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-18749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60" name="Google Shape;360;p10"/>
            <p:cNvSpPr txBox="1"/>
            <p:nvPr/>
          </p:nvSpPr>
          <p:spPr>
            <a:xfrm>
              <a:off x="5211826" y="2589938"/>
              <a:ext cx="478207" cy="49561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-18749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pic>
        <p:nvPicPr>
          <p:cNvPr id="361" name="Google Shape;361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13468" y="974308"/>
            <a:ext cx="5531360" cy="2719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722374" y="4063209"/>
            <a:ext cx="6322454" cy="2819473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1"/>
          <p:cNvSpPr txBox="1"/>
          <p:nvPr>
            <p:ph type="title"/>
          </p:nvPr>
        </p:nvSpPr>
        <p:spPr>
          <a:xfrm>
            <a:off x="513735" y="221686"/>
            <a:ext cx="11164529" cy="932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ru-RU" sz="4000">
                <a:solidFill>
                  <a:srgbClr val="000000"/>
                </a:solidFill>
              </a:rPr>
              <a:t>Стационарный режим</a:t>
            </a:r>
            <a:endParaRPr sz="2800"/>
          </a:p>
        </p:txBody>
      </p:sp>
      <p:sp>
        <p:nvSpPr>
          <p:cNvPr id="369" name="Google Shape;369;p11"/>
          <p:cNvSpPr txBox="1"/>
          <p:nvPr>
            <p:ph idx="1" type="body"/>
          </p:nvPr>
        </p:nvSpPr>
        <p:spPr>
          <a:xfrm>
            <a:off x="398206" y="1098755"/>
            <a:ext cx="11793794" cy="554010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29" r="0" t="-1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370" name="Google Shape;37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2"/>
          <p:cNvSpPr txBox="1"/>
          <p:nvPr>
            <p:ph type="title"/>
          </p:nvPr>
        </p:nvSpPr>
        <p:spPr>
          <a:xfrm>
            <a:off x="513735" y="221686"/>
            <a:ext cx="11164529" cy="932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ru-RU" sz="4000">
                <a:solidFill>
                  <a:srgbClr val="000000"/>
                </a:solidFill>
              </a:rPr>
              <a:t>Установившиеся вероятности, матричный способ</a:t>
            </a:r>
            <a:endParaRPr sz="2800"/>
          </a:p>
        </p:txBody>
      </p:sp>
      <p:sp>
        <p:nvSpPr>
          <p:cNvPr id="376" name="Google Shape;376;p12"/>
          <p:cNvSpPr txBox="1"/>
          <p:nvPr>
            <p:ph idx="1" type="body"/>
          </p:nvPr>
        </p:nvSpPr>
        <p:spPr>
          <a:xfrm>
            <a:off x="213852" y="1098755"/>
            <a:ext cx="11978148" cy="57592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15" r="-81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377" name="Google Shape;3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3"/>
          <p:cNvSpPr txBox="1"/>
          <p:nvPr>
            <p:ph type="title"/>
          </p:nvPr>
        </p:nvSpPr>
        <p:spPr>
          <a:xfrm>
            <a:off x="513735" y="221686"/>
            <a:ext cx="11164529" cy="932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ru-RU" sz="4000">
                <a:solidFill>
                  <a:srgbClr val="000000"/>
                </a:solidFill>
              </a:rPr>
              <a:t>Установившиеся вероятности, матричный способ</a:t>
            </a:r>
            <a:endParaRPr sz="2800"/>
          </a:p>
        </p:txBody>
      </p:sp>
      <p:sp>
        <p:nvSpPr>
          <p:cNvPr id="383" name="Google Shape;383;p13"/>
          <p:cNvSpPr txBox="1"/>
          <p:nvPr>
            <p:ph idx="1" type="body"/>
          </p:nvPr>
        </p:nvSpPr>
        <p:spPr>
          <a:xfrm>
            <a:off x="213852" y="1098755"/>
            <a:ext cx="11978148" cy="57592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1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384" name="Google Shape;3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4"/>
          <p:cNvSpPr txBox="1"/>
          <p:nvPr>
            <p:ph type="title"/>
          </p:nvPr>
        </p:nvSpPr>
        <p:spPr>
          <a:xfrm>
            <a:off x="513735" y="221686"/>
            <a:ext cx="11164529" cy="932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ru-RU" sz="4000">
                <a:solidFill>
                  <a:srgbClr val="000000"/>
                </a:solidFill>
              </a:rPr>
              <a:t>Время однократного пребывания в состоянии</a:t>
            </a:r>
            <a:endParaRPr sz="2800"/>
          </a:p>
        </p:txBody>
      </p:sp>
      <p:sp>
        <p:nvSpPr>
          <p:cNvPr id="390" name="Google Shape;390;p14"/>
          <p:cNvSpPr txBox="1"/>
          <p:nvPr>
            <p:ph idx="1" type="body"/>
          </p:nvPr>
        </p:nvSpPr>
        <p:spPr>
          <a:xfrm>
            <a:off x="255638" y="1290482"/>
            <a:ext cx="11697930" cy="53757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93" r="0" t="-19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391" name="Google Shape;3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5"/>
          <p:cNvSpPr txBox="1"/>
          <p:nvPr>
            <p:ph type="title"/>
          </p:nvPr>
        </p:nvSpPr>
        <p:spPr>
          <a:xfrm>
            <a:off x="513735" y="221686"/>
            <a:ext cx="11164529" cy="932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ru-RU" sz="4000">
                <a:solidFill>
                  <a:srgbClr val="000000"/>
                </a:solidFill>
              </a:rPr>
              <a:t>Время однократного пребывания в состоянии</a:t>
            </a:r>
            <a:endParaRPr sz="2800"/>
          </a:p>
        </p:txBody>
      </p:sp>
      <p:sp>
        <p:nvSpPr>
          <p:cNvPr id="397" name="Google Shape;397;p15"/>
          <p:cNvSpPr txBox="1"/>
          <p:nvPr>
            <p:ph idx="1" type="body"/>
          </p:nvPr>
        </p:nvSpPr>
        <p:spPr>
          <a:xfrm>
            <a:off x="255638" y="1290482"/>
            <a:ext cx="11697930" cy="5508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9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398" name="Google Shape;39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6"/>
          <p:cNvSpPr txBox="1"/>
          <p:nvPr>
            <p:ph type="title"/>
          </p:nvPr>
        </p:nvSpPr>
        <p:spPr>
          <a:xfrm>
            <a:off x="513735" y="221686"/>
            <a:ext cx="11164529" cy="932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ru-RU" sz="4000">
                <a:solidFill>
                  <a:srgbClr val="000000"/>
                </a:solidFill>
              </a:rPr>
              <a:t>Время однократного пребывания в состоянии</a:t>
            </a:r>
            <a:endParaRPr sz="2800"/>
          </a:p>
        </p:txBody>
      </p:sp>
      <p:sp>
        <p:nvSpPr>
          <p:cNvPr id="404" name="Google Shape;404;p16"/>
          <p:cNvSpPr txBox="1"/>
          <p:nvPr>
            <p:ph idx="1" type="body"/>
          </p:nvPr>
        </p:nvSpPr>
        <p:spPr>
          <a:xfrm>
            <a:off x="255638" y="1290482"/>
            <a:ext cx="11697930" cy="5508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93" r="0" t="-188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pSp>
        <p:nvGrpSpPr>
          <p:cNvPr id="405" name="Google Shape;405;p16"/>
          <p:cNvGrpSpPr/>
          <p:nvPr/>
        </p:nvGrpSpPr>
        <p:grpSpPr>
          <a:xfrm>
            <a:off x="9980297" y="1290482"/>
            <a:ext cx="1431946" cy="1268375"/>
            <a:chOff x="3741728" y="5133612"/>
            <a:chExt cx="1431946" cy="1268375"/>
          </a:xfrm>
        </p:grpSpPr>
        <p:grpSp>
          <p:nvGrpSpPr>
            <p:cNvPr id="406" name="Google Shape;406;p16"/>
            <p:cNvGrpSpPr/>
            <p:nvPr/>
          </p:nvGrpSpPr>
          <p:grpSpPr>
            <a:xfrm>
              <a:off x="4326732" y="5518331"/>
              <a:ext cx="485110" cy="400110"/>
              <a:chOff x="4626536" y="2212905"/>
              <a:chExt cx="491240" cy="400110"/>
            </a:xfrm>
          </p:grpSpPr>
          <p:sp>
            <p:nvSpPr>
              <p:cNvPr id="407" name="Google Shape;407;p16"/>
              <p:cNvSpPr/>
              <p:nvPr/>
            </p:nvSpPr>
            <p:spPr>
              <a:xfrm>
                <a:off x="4626536" y="2228412"/>
                <a:ext cx="407752" cy="369095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6"/>
              <p:cNvSpPr txBox="1"/>
              <p:nvPr/>
            </p:nvSpPr>
            <p:spPr>
              <a:xfrm>
                <a:off x="4626536" y="2212905"/>
                <a:ext cx="491240" cy="40011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  <p:cxnSp>
          <p:nvCxnSpPr>
            <p:cNvPr id="409" name="Google Shape;409;p16"/>
            <p:cNvCxnSpPr/>
            <p:nvPr/>
          </p:nvCxnSpPr>
          <p:spPr>
            <a:xfrm rot="10800000">
              <a:off x="3964898" y="5149121"/>
              <a:ext cx="361833" cy="36921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10" name="Google Shape;410;p16"/>
            <p:cNvCxnSpPr/>
            <p:nvPr/>
          </p:nvCxnSpPr>
          <p:spPr>
            <a:xfrm rot="10800000">
              <a:off x="4528063" y="5133612"/>
              <a:ext cx="1" cy="3692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11" name="Google Shape;411;p16"/>
            <p:cNvCxnSpPr/>
            <p:nvPr/>
          </p:nvCxnSpPr>
          <p:spPr>
            <a:xfrm flipH="1" rot="10800000">
              <a:off x="4745097" y="5161560"/>
              <a:ext cx="257973" cy="37227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12" name="Google Shape;412;p16"/>
            <p:cNvCxnSpPr/>
            <p:nvPr/>
          </p:nvCxnSpPr>
          <p:spPr>
            <a:xfrm flipH="1" rot="10800000">
              <a:off x="4745097" y="5716794"/>
              <a:ext cx="428577" cy="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13" name="Google Shape;413;p16"/>
            <p:cNvCxnSpPr/>
            <p:nvPr/>
          </p:nvCxnSpPr>
          <p:spPr>
            <a:xfrm>
              <a:off x="4729395" y="5881604"/>
              <a:ext cx="296735" cy="3567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14" name="Google Shape;414;p16"/>
            <p:cNvCxnSpPr/>
            <p:nvPr/>
          </p:nvCxnSpPr>
          <p:spPr>
            <a:xfrm>
              <a:off x="4528063" y="5936014"/>
              <a:ext cx="0" cy="46597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15" name="Google Shape;415;p16"/>
            <p:cNvCxnSpPr/>
            <p:nvPr/>
          </p:nvCxnSpPr>
          <p:spPr>
            <a:xfrm flipH="1">
              <a:off x="4010903" y="5936014"/>
              <a:ext cx="301872" cy="3598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16" name="Google Shape;416;p16"/>
            <p:cNvCxnSpPr/>
            <p:nvPr/>
          </p:nvCxnSpPr>
          <p:spPr>
            <a:xfrm rot="10800000">
              <a:off x="3882431" y="5716886"/>
              <a:ext cx="444300" cy="1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17" name="Google Shape;417;p16"/>
            <p:cNvSpPr txBox="1"/>
            <p:nvPr/>
          </p:nvSpPr>
          <p:spPr>
            <a:xfrm>
              <a:off x="3741728" y="5276491"/>
              <a:ext cx="485110" cy="42479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9998" l="-3749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418" name="Google Shape;41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7"/>
          <p:cNvSpPr txBox="1"/>
          <p:nvPr>
            <p:ph type="title"/>
          </p:nvPr>
        </p:nvSpPr>
        <p:spPr>
          <a:xfrm>
            <a:off x="513735" y="221686"/>
            <a:ext cx="11164529" cy="932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ru-RU" sz="4000">
                <a:solidFill>
                  <a:srgbClr val="000000"/>
                </a:solidFill>
              </a:rPr>
              <a:t>Время однократного пребывания в состоянии</a:t>
            </a:r>
            <a:endParaRPr sz="2800"/>
          </a:p>
        </p:txBody>
      </p:sp>
      <p:sp>
        <p:nvSpPr>
          <p:cNvPr id="424" name="Google Shape;424;p17"/>
          <p:cNvSpPr txBox="1"/>
          <p:nvPr>
            <p:ph idx="1" type="body"/>
          </p:nvPr>
        </p:nvSpPr>
        <p:spPr>
          <a:xfrm>
            <a:off x="346430" y="1407214"/>
            <a:ext cx="11697930" cy="5508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93" r="0" t="-16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425" name="Google Shape;42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8"/>
          <p:cNvSpPr txBox="1"/>
          <p:nvPr>
            <p:ph type="title"/>
          </p:nvPr>
        </p:nvSpPr>
        <p:spPr>
          <a:xfrm>
            <a:off x="513735" y="221686"/>
            <a:ext cx="11164529" cy="932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ru-RU" sz="4000">
                <a:solidFill>
                  <a:srgbClr val="000000"/>
                </a:solidFill>
              </a:rPr>
              <a:t>Время однократного пребывания в подмножестве состояний</a:t>
            </a:r>
            <a:endParaRPr sz="2800"/>
          </a:p>
        </p:txBody>
      </p:sp>
      <p:sp>
        <p:nvSpPr>
          <p:cNvPr id="431" name="Google Shape;431;p18"/>
          <p:cNvSpPr txBox="1"/>
          <p:nvPr>
            <p:ph idx="1" type="body"/>
          </p:nvPr>
        </p:nvSpPr>
        <p:spPr>
          <a:xfrm>
            <a:off x="229525" y="3923351"/>
            <a:ext cx="11856900" cy="2875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81" r="0" t="-278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pSp>
        <p:nvGrpSpPr>
          <p:cNvPr id="432" name="Google Shape;432;p18"/>
          <p:cNvGrpSpPr/>
          <p:nvPr/>
        </p:nvGrpSpPr>
        <p:grpSpPr>
          <a:xfrm>
            <a:off x="3290211" y="1540013"/>
            <a:ext cx="6632197" cy="2383326"/>
            <a:chOff x="3345450" y="1144591"/>
            <a:chExt cx="6632197" cy="2383326"/>
          </a:xfrm>
        </p:grpSpPr>
        <p:grpSp>
          <p:nvGrpSpPr>
            <p:cNvPr id="433" name="Google Shape;433;p18"/>
            <p:cNvGrpSpPr/>
            <p:nvPr/>
          </p:nvGrpSpPr>
          <p:grpSpPr>
            <a:xfrm>
              <a:off x="3542389" y="1144591"/>
              <a:ext cx="5414332" cy="2193659"/>
              <a:chOff x="1784611" y="1410921"/>
              <a:chExt cx="5414332" cy="2193659"/>
            </a:xfrm>
          </p:grpSpPr>
          <p:grpSp>
            <p:nvGrpSpPr>
              <p:cNvPr id="434" name="Google Shape;434;p18"/>
              <p:cNvGrpSpPr/>
              <p:nvPr/>
            </p:nvGrpSpPr>
            <p:grpSpPr>
              <a:xfrm>
                <a:off x="1784611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435" name="Google Shape;435;p18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18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437" name="Google Shape;437;p18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438" name="Google Shape;438;p18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439;p18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440" name="Google Shape;440;p18"/>
              <p:cNvGrpSpPr/>
              <p:nvPr/>
            </p:nvGrpSpPr>
            <p:grpSpPr>
              <a:xfrm>
                <a:off x="3276132" y="3109280"/>
                <a:ext cx="495300" cy="495300"/>
                <a:chOff x="1762125" y="1990725"/>
                <a:chExt cx="495300" cy="495300"/>
              </a:xfrm>
            </p:grpSpPr>
            <p:sp>
              <p:nvSpPr>
                <p:cNvPr id="441" name="Google Shape;441;p18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18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443" name="Google Shape;443;p18"/>
              <p:cNvGrpSpPr/>
              <p:nvPr/>
            </p:nvGrpSpPr>
            <p:grpSpPr>
              <a:xfrm>
                <a:off x="4617752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444" name="Google Shape;444;p18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445;p18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446" name="Google Shape;446;p18"/>
              <p:cNvGrpSpPr/>
              <p:nvPr/>
            </p:nvGrpSpPr>
            <p:grpSpPr>
              <a:xfrm>
                <a:off x="5848349" y="3061685"/>
                <a:ext cx="495300" cy="495300"/>
                <a:chOff x="1762125" y="1990725"/>
                <a:chExt cx="495300" cy="495300"/>
              </a:xfrm>
            </p:grpSpPr>
            <p:sp>
              <p:nvSpPr>
                <p:cNvPr id="447" name="Google Shape;447;p18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8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449" name="Google Shape;449;p18"/>
              <p:cNvGrpSpPr/>
              <p:nvPr/>
            </p:nvGrpSpPr>
            <p:grpSpPr>
              <a:xfrm>
                <a:off x="5848349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450" name="Google Shape;450;p18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8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  <p:cxnSp>
            <p:nvCxnSpPr>
              <p:cNvPr id="452" name="Google Shape;452;p18"/>
              <p:cNvCxnSpPr/>
              <p:nvPr/>
            </p:nvCxnSpPr>
            <p:spPr>
              <a:xfrm flipH="1" rot="10800000">
                <a:off x="1921272" y="1693109"/>
                <a:ext cx="1367466" cy="58995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53" name="Google Shape;453;p18"/>
              <p:cNvCxnSpPr/>
              <p:nvPr/>
            </p:nvCxnSpPr>
            <p:spPr>
              <a:xfrm>
                <a:off x="2279911" y="2470202"/>
                <a:ext cx="2337841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54" name="Google Shape;454;p18"/>
              <p:cNvCxnSpPr>
                <a:stCxn id="438" idx="3"/>
                <a:endCxn id="451" idx="1"/>
              </p:cNvCxnSpPr>
              <p:nvPr/>
            </p:nvCxnSpPr>
            <p:spPr>
              <a:xfrm>
                <a:off x="3771432" y="1825625"/>
                <a:ext cx="20769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55" name="Google Shape;455;p18"/>
              <p:cNvCxnSpPr>
                <a:endCxn id="442" idx="1"/>
              </p:cNvCxnSpPr>
              <p:nvPr/>
            </p:nvCxnSpPr>
            <p:spPr>
              <a:xfrm>
                <a:off x="2174832" y="2801330"/>
                <a:ext cx="1101300" cy="555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56" name="Google Shape;456;p18"/>
              <p:cNvCxnSpPr/>
              <p:nvPr/>
            </p:nvCxnSpPr>
            <p:spPr>
              <a:xfrm flipH="1" rot="10800000">
                <a:off x="3771432" y="2824592"/>
                <a:ext cx="918460" cy="40379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57" name="Google Shape;457;p18"/>
              <p:cNvCxnSpPr>
                <a:endCxn id="448" idx="1"/>
              </p:cNvCxnSpPr>
              <p:nvPr/>
            </p:nvCxnSpPr>
            <p:spPr>
              <a:xfrm>
                <a:off x="5015249" y="2824535"/>
                <a:ext cx="833100" cy="4848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58" name="Google Shape;458;p18"/>
              <p:cNvCxnSpPr>
                <a:stCxn id="450" idx="2"/>
                <a:endCxn id="447" idx="0"/>
              </p:cNvCxnSpPr>
              <p:nvPr/>
            </p:nvCxnSpPr>
            <p:spPr>
              <a:xfrm>
                <a:off x="6095999" y="2073275"/>
                <a:ext cx="0" cy="9885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59" name="Google Shape;459;p18"/>
              <p:cNvCxnSpPr/>
              <p:nvPr/>
            </p:nvCxnSpPr>
            <p:spPr>
              <a:xfrm rot="10800000">
                <a:off x="3771432" y="3473953"/>
                <a:ext cx="2076917" cy="577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60" name="Google Shape;460;p18"/>
              <p:cNvCxnSpPr/>
              <p:nvPr/>
            </p:nvCxnSpPr>
            <p:spPr>
              <a:xfrm rot="10800000">
                <a:off x="2279911" y="2624536"/>
                <a:ext cx="2286157" cy="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61" name="Google Shape;461;p18"/>
              <p:cNvCxnSpPr/>
              <p:nvPr/>
            </p:nvCxnSpPr>
            <p:spPr>
              <a:xfrm rot="10800000">
                <a:off x="3771432" y="2027276"/>
                <a:ext cx="823053" cy="27371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62" name="Google Shape;462;p18"/>
              <p:cNvCxnSpPr/>
              <p:nvPr/>
            </p:nvCxnSpPr>
            <p:spPr>
              <a:xfrm rot="10800000">
                <a:off x="1881970" y="2805060"/>
                <a:ext cx="1392992" cy="70433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463" name="Google Shape;463;p18"/>
              <p:cNvSpPr/>
              <p:nvPr/>
            </p:nvSpPr>
            <p:spPr>
              <a:xfrm>
                <a:off x="3770262" y="1410921"/>
                <a:ext cx="3428681" cy="1883343"/>
              </a:xfrm>
              <a:custGeom>
                <a:rect b="b" l="l" r="r" t="t"/>
                <a:pathLst>
                  <a:path extrusionOk="0" h="1883343" w="3428681">
                    <a:moveTo>
                      <a:pt x="0" y="279395"/>
                    </a:moveTo>
                    <a:cubicBezTo>
                      <a:pt x="413479" y="92642"/>
                      <a:pt x="1120516" y="-16661"/>
                      <a:pt x="2031169" y="2077"/>
                    </a:cubicBezTo>
                    <a:cubicBezTo>
                      <a:pt x="2941822" y="20815"/>
                      <a:pt x="3299087" y="393071"/>
                      <a:pt x="3395274" y="706615"/>
                    </a:cubicBezTo>
                    <a:cubicBezTo>
                      <a:pt x="3491461" y="1020159"/>
                      <a:pt x="3422756" y="1877097"/>
                      <a:pt x="2608290" y="1883343"/>
                    </a:cubicBez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64" name="Google Shape;464;p18"/>
              <p:cNvCxnSpPr/>
              <p:nvPr/>
            </p:nvCxnSpPr>
            <p:spPr>
              <a:xfrm flipH="1">
                <a:off x="2212456" y="1825625"/>
                <a:ext cx="1078424" cy="449096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465" name="Google Shape;465;p18"/>
            <p:cNvSpPr txBox="1"/>
            <p:nvPr/>
          </p:nvSpPr>
          <p:spPr>
            <a:xfrm>
              <a:off x="3637570" y="1475554"/>
              <a:ext cx="841762" cy="36933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66" name="Google Shape;466;p18"/>
            <p:cNvSpPr txBox="1"/>
            <p:nvPr/>
          </p:nvSpPr>
          <p:spPr>
            <a:xfrm>
              <a:off x="4330663" y="2490805"/>
              <a:ext cx="1173374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67" name="Google Shape;467;p18"/>
            <p:cNvSpPr txBox="1"/>
            <p:nvPr/>
          </p:nvSpPr>
          <p:spPr>
            <a:xfrm>
              <a:off x="5606899" y="1858728"/>
              <a:ext cx="563862" cy="3693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11474" l="-22824" r="-18476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68" name="Google Shape;468;p18"/>
            <p:cNvSpPr txBox="1"/>
            <p:nvPr/>
          </p:nvSpPr>
          <p:spPr>
            <a:xfrm>
              <a:off x="4947476" y="2288875"/>
              <a:ext cx="1173374" cy="3693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13332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69" name="Google Shape;469;p18"/>
            <p:cNvSpPr txBox="1"/>
            <p:nvPr/>
          </p:nvSpPr>
          <p:spPr>
            <a:xfrm>
              <a:off x="3345450" y="2851790"/>
              <a:ext cx="1173374" cy="36933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70" name="Google Shape;470;p18"/>
            <p:cNvSpPr txBox="1"/>
            <p:nvPr/>
          </p:nvSpPr>
          <p:spPr>
            <a:xfrm>
              <a:off x="5668754" y="2686586"/>
              <a:ext cx="1173374" cy="36933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71" name="Google Shape;471;p18"/>
            <p:cNvSpPr txBox="1"/>
            <p:nvPr/>
          </p:nvSpPr>
          <p:spPr>
            <a:xfrm>
              <a:off x="6146998" y="3158585"/>
              <a:ext cx="1173374" cy="36933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13332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72" name="Google Shape;472;p18"/>
            <p:cNvSpPr txBox="1"/>
            <p:nvPr/>
          </p:nvSpPr>
          <p:spPr>
            <a:xfrm>
              <a:off x="6827429" y="2358269"/>
              <a:ext cx="1173374" cy="369332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73" name="Google Shape;473;p18"/>
            <p:cNvSpPr txBox="1"/>
            <p:nvPr/>
          </p:nvSpPr>
          <p:spPr>
            <a:xfrm>
              <a:off x="6255441" y="1179527"/>
              <a:ext cx="1173374" cy="36933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13332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74" name="Google Shape;474;p18"/>
            <p:cNvSpPr txBox="1"/>
            <p:nvPr/>
          </p:nvSpPr>
          <p:spPr>
            <a:xfrm>
              <a:off x="8804273" y="1971611"/>
              <a:ext cx="1173374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-13332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75" name="Google Shape;475;p18"/>
            <p:cNvSpPr txBox="1"/>
            <p:nvPr/>
          </p:nvSpPr>
          <p:spPr>
            <a:xfrm>
              <a:off x="7707123" y="1918179"/>
              <a:ext cx="1173374" cy="369332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76" name="Google Shape;476;p18"/>
            <p:cNvSpPr txBox="1"/>
            <p:nvPr/>
          </p:nvSpPr>
          <p:spPr>
            <a:xfrm>
              <a:off x="5845203" y="1608328"/>
              <a:ext cx="1173374" cy="369332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77" name="Google Shape;477;p18"/>
            <p:cNvSpPr txBox="1"/>
            <p:nvPr/>
          </p:nvSpPr>
          <p:spPr>
            <a:xfrm>
              <a:off x="4279994" y="1799474"/>
              <a:ext cx="841762" cy="369332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478" name="Google Shape;478;p18"/>
          <p:cNvSpPr/>
          <p:nvPr/>
        </p:nvSpPr>
        <p:spPr>
          <a:xfrm rot="-1266040">
            <a:off x="3130278" y="1655598"/>
            <a:ext cx="2696609" cy="1234817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9"/>
          <p:cNvSpPr txBox="1"/>
          <p:nvPr>
            <p:ph type="title"/>
          </p:nvPr>
        </p:nvSpPr>
        <p:spPr>
          <a:xfrm>
            <a:off x="513735" y="221686"/>
            <a:ext cx="11164529" cy="932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ru-RU" sz="4000">
                <a:solidFill>
                  <a:srgbClr val="000000"/>
                </a:solidFill>
              </a:rPr>
              <a:t>Время однократного пребывания в подмножестве состояний</a:t>
            </a:r>
            <a:endParaRPr sz="2800"/>
          </a:p>
        </p:txBody>
      </p:sp>
      <p:sp>
        <p:nvSpPr>
          <p:cNvPr id="485" name="Google Shape;485;p19"/>
          <p:cNvSpPr txBox="1"/>
          <p:nvPr>
            <p:ph idx="1" type="body"/>
          </p:nvPr>
        </p:nvSpPr>
        <p:spPr>
          <a:xfrm>
            <a:off x="255637" y="3300806"/>
            <a:ext cx="11830665" cy="34981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81" r="0" t="-278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pSp>
        <p:nvGrpSpPr>
          <p:cNvPr id="486" name="Google Shape;486;p19"/>
          <p:cNvGrpSpPr/>
          <p:nvPr/>
        </p:nvGrpSpPr>
        <p:grpSpPr>
          <a:xfrm>
            <a:off x="3435530" y="4243105"/>
            <a:ext cx="6435258" cy="2193659"/>
            <a:chOff x="3542389" y="1144591"/>
            <a:chExt cx="6435258" cy="2193659"/>
          </a:xfrm>
        </p:grpSpPr>
        <p:grpSp>
          <p:nvGrpSpPr>
            <p:cNvPr id="487" name="Google Shape;487;p19"/>
            <p:cNvGrpSpPr/>
            <p:nvPr/>
          </p:nvGrpSpPr>
          <p:grpSpPr>
            <a:xfrm>
              <a:off x="3542389" y="1144591"/>
              <a:ext cx="5414332" cy="2193659"/>
              <a:chOff x="1784611" y="1410921"/>
              <a:chExt cx="5414332" cy="2193659"/>
            </a:xfrm>
          </p:grpSpPr>
          <p:grpSp>
            <p:nvGrpSpPr>
              <p:cNvPr id="488" name="Google Shape;488;p19"/>
              <p:cNvGrpSpPr/>
              <p:nvPr/>
            </p:nvGrpSpPr>
            <p:grpSpPr>
              <a:xfrm>
                <a:off x="1784611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489" name="Google Shape;489;p19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19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491" name="Google Shape;491;p19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492" name="Google Shape;492;p19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19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494" name="Google Shape;494;p19"/>
              <p:cNvGrpSpPr/>
              <p:nvPr/>
            </p:nvGrpSpPr>
            <p:grpSpPr>
              <a:xfrm>
                <a:off x="3276132" y="3109280"/>
                <a:ext cx="495300" cy="495300"/>
                <a:chOff x="1762125" y="1990725"/>
                <a:chExt cx="495300" cy="495300"/>
              </a:xfrm>
            </p:grpSpPr>
            <p:sp>
              <p:nvSpPr>
                <p:cNvPr id="495" name="Google Shape;495;p19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6" name="Google Shape;496;p19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497" name="Google Shape;497;p19"/>
              <p:cNvGrpSpPr/>
              <p:nvPr/>
            </p:nvGrpSpPr>
            <p:grpSpPr>
              <a:xfrm>
                <a:off x="4617752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498" name="Google Shape;498;p19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9" name="Google Shape;499;p19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500" name="Google Shape;500;p19"/>
              <p:cNvGrpSpPr/>
              <p:nvPr/>
            </p:nvGrpSpPr>
            <p:grpSpPr>
              <a:xfrm>
                <a:off x="5848349" y="3061685"/>
                <a:ext cx="495300" cy="495300"/>
                <a:chOff x="1762125" y="1990725"/>
                <a:chExt cx="495300" cy="495300"/>
              </a:xfrm>
            </p:grpSpPr>
            <p:sp>
              <p:nvSpPr>
                <p:cNvPr id="501" name="Google Shape;501;p19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19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503" name="Google Shape;503;p19"/>
              <p:cNvGrpSpPr/>
              <p:nvPr/>
            </p:nvGrpSpPr>
            <p:grpSpPr>
              <a:xfrm>
                <a:off x="5848349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504" name="Google Shape;504;p19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19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  <p:cxnSp>
            <p:nvCxnSpPr>
              <p:cNvPr id="506" name="Google Shape;506;p19"/>
              <p:cNvCxnSpPr/>
              <p:nvPr/>
            </p:nvCxnSpPr>
            <p:spPr>
              <a:xfrm flipH="1" rot="10800000">
                <a:off x="1860455" y="1686415"/>
                <a:ext cx="1403675" cy="60981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07" name="Google Shape;507;p19"/>
              <p:cNvCxnSpPr/>
              <p:nvPr/>
            </p:nvCxnSpPr>
            <p:spPr>
              <a:xfrm>
                <a:off x="2279911" y="2470202"/>
                <a:ext cx="2337841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08" name="Google Shape;508;p19"/>
              <p:cNvCxnSpPr>
                <a:stCxn id="492" idx="3"/>
                <a:endCxn id="505" idx="1"/>
              </p:cNvCxnSpPr>
              <p:nvPr/>
            </p:nvCxnSpPr>
            <p:spPr>
              <a:xfrm>
                <a:off x="3771432" y="1825625"/>
                <a:ext cx="20769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09" name="Google Shape;509;p19"/>
              <p:cNvCxnSpPr>
                <a:endCxn id="496" idx="1"/>
              </p:cNvCxnSpPr>
              <p:nvPr/>
            </p:nvCxnSpPr>
            <p:spPr>
              <a:xfrm>
                <a:off x="2174832" y="2801330"/>
                <a:ext cx="1101300" cy="555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510" name="Google Shape;510;p19"/>
              <p:cNvSpPr/>
              <p:nvPr/>
            </p:nvSpPr>
            <p:spPr>
              <a:xfrm>
                <a:off x="3770262" y="1410921"/>
                <a:ext cx="3428681" cy="1883343"/>
              </a:xfrm>
              <a:custGeom>
                <a:rect b="b" l="l" r="r" t="t"/>
                <a:pathLst>
                  <a:path extrusionOk="0" h="1883343" w="3428681">
                    <a:moveTo>
                      <a:pt x="0" y="279395"/>
                    </a:moveTo>
                    <a:cubicBezTo>
                      <a:pt x="413479" y="92642"/>
                      <a:pt x="1120516" y="-16661"/>
                      <a:pt x="2031169" y="2077"/>
                    </a:cubicBezTo>
                    <a:cubicBezTo>
                      <a:pt x="2941822" y="20815"/>
                      <a:pt x="3299087" y="393071"/>
                      <a:pt x="3395274" y="706615"/>
                    </a:cubicBezTo>
                    <a:cubicBezTo>
                      <a:pt x="3491461" y="1020159"/>
                      <a:pt x="3422756" y="1877097"/>
                      <a:pt x="2608290" y="1883343"/>
                    </a:cubicBez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1" name="Google Shape;511;p19"/>
            <p:cNvSpPr txBox="1"/>
            <p:nvPr/>
          </p:nvSpPr>
          <p:spPr>
            <a:xfrm>
              <a:off x="3835315" y="1445278"/>
              <a:ext cx="682247" cy="36933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13113" l="-10713" r="-5355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12" name="Google Shape;512;p19"/>
            <p:cNvSpPr txBox="1"/>
            <p:nvPr/>
          </p:nvSpPr>
          <p:spPr>
            <a:xfrm>
              <a:off x="4330663" y="2490805"/>
              <a:ext cx="1173374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13" name="Google Shape;513;p19"/>
            <p:cNvSpPr txBox="1"/>
            <p:nvPr/>
          </p:nvSpPr>
          <p:spPr>
            <a:xfrm>
              <a:off x="5567833" y="1823381"/>
              <a:ext cx="902417" cy="3693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14" name="Google Shape;514;p19"/>
            <p:cNvSpPr txBox="1"/>
            <p:nvPr/>
          </p:nvSpPr>
          <p:spPr>
            <a:xfrm>
              <a:off x="6255441" y="1179527"/>
              <a:ext cx="1173374" cy="3693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13332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15" name="Google Shape;515;p19"/>
            <p:cNvSpPr txBox="1"/>
            <p:nvPr/>
          </p:nvSpPr>
          <p:spPr>
            <a:xfrm>
              <a:off x="8804273" y="1971611"/>
              <a:ext cx="1173374" cy="36933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13332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16" name="Google Shape;516;p19"/>
            <p:cNvSpPr txBox="1"/>
            <p:nvPr/>
          </p:nvSpPr>
          <p:spPr>
            <a:xfrm>
              <a:off x="4397981" y="1732274"/>
              <a:ext cx="682247" cy="36933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3113" l="-10713" r="-6249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517" name="Google Shape;517;p19"/>
          <p:cNvSpPr/>
          <p:nvPr/>
        </p:nvSpPr>
        <p:spPr>
          <a:xfrm rot="-1266156">
            <a:off x="3052006" y="4346235"/>
            <a:ext cx="2696496" cy="128036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8" name="Google Shape;518;p19"/>
          <p:cNvGrpSpPr/>
          <p:nvPr/>
        </p:nvGrpSpPr>
        <p:grpSpPr>
          <a:xfrm>
            <a:off x="3349204" y="858525"/>
            <a:ext cx="6632197" cy="2383326"/>
            <a:chOff x="3345450" y="1144591"/>
            <a:chExt cx="6632197" cy="2383326"/>
          </a:xfrm>
        </p:grpSpPr>
        <p:grpSp>
          <p:nvGrpSpPr>
            <p:cNvPr id="519" name="Google Shape;519;p19"/>
            <p:cNvGrpSpPr/>
            <p:nvPr/>
          </p:nvGrpSpPr>
          <p:grpSpPr>
            <a:xfrm>
              <a:off x="3542389" y="1144591"/>
              <a:ext cx="5414332" cy="2193659"/>
              <a:chOff x="1784611" y="1410921"/>
              <a:chExt cx="5414332" cy="2193659"/>
            </a:xfrm>
          </p:grpSpPr>
          <p:grpSp>
            <p:nvGrpSpPr>
              <p:cNvPr id="520" name="Google Shape;520;p19"/>
              <p:cNvGrpSpPr/>
              <p:nvPr/>
            </p:nvGrpSpPr>
            <p:grpSpPr>
              <a:xfrm>
                <a:off x="1784611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521" name="Google Shape;521;p19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2" name="Google Shape;522;p19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523" name="Google Shape;523;p19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524" name="Google Shape;524;p19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5" name="Google Shape;525;p19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526" name="Google Shape;526;p19"/>
              <p:cNvGrpSpPr/>
              <p:nvPr/>
            </p:nvGrpSpPr>
            <p:grpSpPr>
              <a:xfrm>
                <a:off x="3276132" y="3109280"/>
                <a:ext cx="495300" cy="495300"/>
                <a:chOff x="1762125" y="1990725"/>
                <a:chExt cx="495300" cy="495300"/>
              </a:xfrm>
            </p:grpSpPr>
            <p:sp>
              <p:nvSpPr>
                <p:cNvPr id="527" name="Google Shape;527;p19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8" name="Google Shape;528;p19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529" name="Google Shape;529;p19"/>
              <p:cNvGrpSpPr/>
              <p:nvPr/>
            </p:nvGrpSpPr>
            <p:grpSpPr>
              <a:xfrm>
                <a:off x="4617752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530" name="Google Shape;530;p19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1" name="Google Shape;531;p19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532" name="Google Shape;532;p19"/>
              <p:cNvGrpSpPr/>
              <p:nvPr/>
            </p:nvGrpSpPr>
            <p:grpSpPr>
              <a:xfrm>
                <a:off x="5848349" y="3061685"/>
                <a:ext cx="495300" cy="495300"/>
                <a:chOff x="1762125" y="1990725"/>
                <a:chExt cx="495300" cy="495300"/>
              </a:xfrm>
            </p:grpSpPr>
            <p:sp>
              <p:nvSpPr>
                <p:cNvPr id="533" name="Google Shape;533;p19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4" name="Google Shape;534;p19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535" name="Google Shape;535;p19"/>
              <p:cNvGrpSpPr/>
              <p:nvPr/>
            </p:nvGrpSpPr>
            <p:grpSpPr>
              <a:xfrm>
                <a:off x="5848349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536" name="Google Shape;536;p19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7" name="Google Shape;537;p19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  <p:cxnSp>
            <p:nvCxnSpPr>
              <p:cNvPr id="538" name="Google Shape;538;p19"/>
              <p:cNvCxnSpPr/>
              <p:nvPr/>
            </p:nvCxnSpPr>
            <p:spPr>
              <a:xfrm flipH="1" rot="10800000">
                <a:off x="1921272" y="1693109"/>
                <a:ext cx="1367466" cy="58995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39" name="Google Shape;539;p19"/>
              <p:cNvCxnSpPr/>
              <p:nvPr/>
            </p:nvCxnSpPr>
            <p:spPr>
              <a:xfrm>
                <a:off x="2279911" y="2470202"/>
                <a:ext cx="2337841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40" name="Google Shape;540;p19"/>
              <p:cNvCxnSpPr>
                <a:stCxn id="524" idx="3"/>
                <a:endCxn id="537" idx="1"/>
              </p:cNvCxnSpPr>
              <p:nvPr/>
            </p:nvCxnSpPr>
            <p:spPr>
              <a:xfrm>
                <a:off x="3771432" y="1825625"/>
                <a:ext cx="20769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41" name="Google Shape;541;p19"/>
              <p:cNvCxnSpPr>
                <a:endCxn id="528" idx="1"/>
              </p:cNvCxnSpPr>
              <p:nvPr/>
            </p:nvCxnSpPr>
            <p:spPr>
              <a:xfrm>
                <a:off x="2174832" y="2801330"/>
                <a:ext cx="1101300" cy="555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42" name="Google Shape;542;p19"/>
              <p:cNvCxnSpPr/>
              <p:nvPr/>
            </p:nvCxnSpPr>
            <p:spPr>
              <a:xfrm flipH="1" rot="10800000">
                <a:off x="3771432" y="2824592"/>
                <a:ext cx="918460" cy="40379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43" name="Google Shape;543;p19"/>
              <p:cNvCxnSpPr>
                <a:endCxn id="534" idx="1"/>
              </p:cNvCxnSpPr>
              <p:nvPr/>
            </p:nvCxnSpPr>
            <p:spPr>
              <a:xfrm>
                <a:off x="5015249" y="2824535"/>
                <a:ext cx="833100" cy="4848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44" name="Google Shape;544;p19"/>
              <p:cNvCxnSpPr>
                <a:stCxn id="536" idx="2"/>
                <a:endCxn id="533" idx="0"/>
              </p:cNvCxnSpPr>
              <p:nvPr/>
            </p:nvCxnSpPr>
            <p:spPr>
              <a:xfrm>
                <a:off x="6095999" y="2073275"/>
                <a:ext cx="0" cy="9885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45" name="Google Shape;545;p19"/>
              <p:cNvCxnSpPr/>
              <p:nvPr/>
            </p:nvCxnSpPr>
            <p:spPr>
              <a:xfrm rot="10800000">
                <a:off x="3771432" y="3473953"/>
                <a:ext cx="2076917" cy="577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46" name="Google Shape;546;p19"/>
              <p:cNvCxnSpPr/>
              <p:nvPr/>
            </p:nvCxnSpPr>
            <p:spPr>
              <a:xfrm rot="10800000">
                <a:off x="2279911" y="2624536"/>
                <a:ext cx="2286157" cy="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47" name="Google Shape;547;p19"/>
              <p:cNvCxnSpPr/>
              <p:nvPr/>
            </p:nvCxnSpPr>
            <p:spPr>
              <a:xfrm rot="10800000">
                <a:off x="3771432" y="2027276"/>
                <a:ext cx="823053" cy="27371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48" name="Google Shape;548;p19"/>
              <p:cNvCxnSpPr/>
              <p:nvPr/>
            </p:nvCxnSpPr>
            <p:spPr>
              <a:xfrm rot="10800000">
                <a:off x="1881970" y="2805060"/>
                <a:ext cx="1392992" cy="70433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549" name="Google Shape;549;p19"/>
              <p:cNvSpPr/>
              <p:nvPr/>
            </p:nvSpPr>
            <p:spPr>
              <a:xfrm>
                <a:off x="3770262" y="1410921"/>
                <a:ext cx="3428681" cy="1883343"/>
              </a:xfrm>
              <a:custGeom>
                <a:rect b="b" l="l" r="r" t="t"/>
                <a:pathLst>
                  <a:path extrusionOk="0" h="1883343" w="3428681">
                    <a:moveTo>
                      <a:pt x="0" y="279395"/>
                    </a:moveTo>
                    <a:cubicBezTo>
                      <a:pt x="413479" y="92642"/>
                      <a:pt x="1120516" y="-16661"/>
                      <a:pt x="2031169" y="2077"/>
                    </a:cubicBezTo>
                    <a:cubicBezTo>
                      <a:pt x="2941822" y="20815"/>
                      <a:pt x="3299087" y="393071"/>
                      <a:pt x="3395274" y="706615"/>
                    </a:cubicBezTo>
                    <a:cubicBezTo>
                      <a:pt x="3491461" y="1020159"/>
                      <a:pt x="3422756" y="1877097"/>
                      <a:pt x="2608290" y="1883343"/>
                    </a:cubicBez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50" name="Google Shape;550;p19"/>
              <p:cNvCxnSpPr/>
              <p:nvPr/>
            </p:nvCxnSpPr>
            <p:spPr>
              <a:xfrm flipH="1">
                <a:off x="2212456" y="1825625"/>
                <a:ext cx="1078424" cy="449096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551" name="Google Shape;551;p19"/>
            <p:cNvSpPr txBox="1"/>
            <p:nvPr/>
          </p:nvSpPr>
          <p:spPr>
            <a:xfrm>
              <a:off x="3637570" y="1475554"/>
              <a:ext cx="841762" cy="36933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52" name="Google Shape;552;p19"/>
            <p:cNvSpPr txBox="1"/>
            <p:nvPr/>
          </p:nvSpPr>
          <p:spPr>
            <a:xfrm>
              <a:off x="4330663" y="2490805"/>
              <a:ext cx="1173374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53" name="Google Shape;553;p19"/>
            <p:cNvSpPr txBox="1"/>
            <p:nvPr/>
          </p:nvSpPr>
          <p:spPr>
            <a:xfrm>
              <a:off x="5606899" y="1858728"/>
              <a:ext cx="563862" cy="369332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-11474" l="-22578" r="-17201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54" name="Google Shape;554;p19"/>
            <p:cNvSpPr txBox="1"/>
            <p:nvPr/>
          </p:nvSpPr>
          <p:spPr>
            <a:xfrm>
              <a:off x="4947476" y="2288875"/>
              <a:ext cx="1173374" cy="36933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13332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55" name="Google Shape;555;p19"/>
            <p:cNvSpPr txBox="1"/>
            <p:nvPr/>
          </p:nvSpPr>
          <p:spPr>
            <a:xfrm>
              <a:off x="3345450" y="2851790"/>
              <a:ext cx="1173374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56" name="Google Shape;556;p19"/>
            <p:cNvSpPr txBox="1"/>
            <p:nvPr/>
          </p:nvSpPr>
          <p:spPr>
            <a:xfrm>
              <a:off x="5668754" y="2686586"/>
              <a:ext cx="1173374" cy="369332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57" name="Google Shape;557;p19"/>
            <p:cNvSpPr txBox="1"/>
            <p:nvPr/>
          </p:nvSpPr>
          <p:spPr>
            <a:xfrm>
              <a:off x="6146998" y="3158585"/>
              <a:ext cx="1173374" cy="369332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-13332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58" name="Google Shape;558;p19"/>
            <p:cNvSpPr txBox="1"/>
            <p:nvPr/>
          </p:nvSpPr>
          <p:spPr>
            <a:xfrm>
              <a:off x="6827429" y="2358269"/>
              <a:ext cx="1173374" cy="369332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59" name="Google Shape;559;p19"/>
            <p:cNvSpPr txBox="1"/>
            <p:nvPr/>
          </p:nvSpPr>
          <p:spPr>
            <a:xfrm>
              <a:off x="6255441" y="1179527"/>
              <a:ext cx="1173374" cy="3693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13332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60" name="Google Shape;560;p19"/>
            <p:cNvSpPr txBox="1"/>
            <p:nvPr/>
          </p:nvSpPr>
          <p:spPr>
            <a:xfrm>
              <a:off x="8804273" y="1971611"/>
              <a:ext cx="1173374" cy="36933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13332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61" name="Google Shape;561;p19"/>
            <p:cNvSpPr txBox="1"/>
            <p:nvPr/>
          </p:nvSpPr>
          <p:spPr>
            <a:xfrm>
              <a:off x="7707123" y="1918179"/>
              <a:ext cx="1173374" cy="369332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62" name="Google Shape;562;p19"/>
            <p:cNvSpPr txBox="1"/>
            <p:nvPr/>
          </p:nvSpPr>
          <p:spPr>
            <a:xfrm>
              <a:off x="5845203" y="1608328"/>
              <a:ext cx="1173374" cy="369332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63" name="Google Shape;563;p19"/>
            <p:cNvSpPr txBox="1"/>
            <p:nvPr/>
          </p:nvSpPr>
          <p:spPr>
            <a:xfrm>
              <a:off x="4279994" y="1799474"/>
              <a:ext cx="841762" cy="369332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564" name="Google Shape;564;p19"/>
          <p:cNvSpPr/>
          <p:nvPr/>
        </p:nvSpPr>
        <p:spPr>
          <a:xfrm rot="-1266156">
            <a:off x="3144364" y="953116"/>
            <a:ext cx="2696496" cy="1256557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5" name="Google Shape;565;p19"/>
          <p:cNvCxnSpPr/>
          <p:nvPr/>
        </p:nvCxnSpPr>
        <p:spPr>
          <a:xfrm flipH="1">
            <a:off x="3817636" y="4665572"/>
            <a:ext cx="1078424" cy="44909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66" name="Google Shape;56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 txBox="1"/>
          <p:nvPr>
            <p:ph type="title"/>
          </p:nvPr>
        </p:nvSpPr>
        <p:spPr>
          <a:xfrm>
            <a:off x="513735" y="0"/>
            <a:ext cx="11164529" cy="932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ru-RU" sz="4000">
                <a:solidFill>
                  <a:srgbClr val="000000"/>
                </a:solidFill>
              </a:rPr>
              <a:t>Марковские процессы с непрерывным временем</a:t>
            </a:r>
            <a:endParaRPr sz="2800"/>
          </a:p>
        </p:txBody>
      </p:sp>
      <p:sp>
        <p:nvSpPr>
          <p:cNvPr id="172" name="Google Shape;172;p2"/>
          <p:cNvSpPr txBox="1"/>
          <p:nvPr>
            <p:ph idx="1" type="body"/>
          </p:nvPr>
        </p:nvSpPr>
        <p:spPr>
          <a:xfrm>
            <a:off x="838200" y="1283110"/>
            <a:ext cx="10515600" cy="53979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-1215" t="-169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173" name="Google Shape;17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0"/>
          <p:cNvSpPr txBox="1"/>
          <p:nvPr>
            <p:ph type="title"/>
          </p:nvPr>
        </p:nvSpPr>
        <p:spPr>
          <a:xfrm>
            <a:off x="513735" y="221686"/>
            <a:ext cx="11164529" cy="932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ru-RU" sz="4000">
                <a:solidFill>
                  <a:srgbClr val="000000"/>
                </a:solidFill>
              </a:rPr>
              <a:t>Время однократного пребывания в подмножестве состояний</a:t>
            </a:r>
            <a:endParaRPr sz="2800"/>
          </a:p>
        </p:txBody>
      </p:sp>
      <p:sp>
        <p:nvSpPr>
          <p:cNvPr id="572" name="Google Shape;572;p20"/>
          <p:cNvSpPr txBox="1"/>
          <p:nvPr>
            <p:ph idx="1" type="body"/>
          </p:nvPr>
        </p:nvSpPr>
        <p:spPr>
          <a:xfrm>
            <a:off x="255637" y="3300806"/>
            <a:ext cx="11830665" cy="34981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81" r="0" t="-278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pSp>
        <p:nvGrpSpPr>
          <p:cNvPr id="573" name="Google Shape;573;p20"/>
          <p:cNvGrpSpPr/>
          <p:nvPr/>
        </p:nvGrpSpPr>
        <p:grpSpPr>
          <a:xfrm>
            <a:off x="3590388" y="902595"/>
            <a:ext cx="6435258" cy="2193659"/>
            <a:chOff x="3542389" y="1144591"/>
            <a:chExt cx="6435258" cy="2193659"/>
          </a:xfrm>
        </p:grpSpPr>
        <p:grpSp>
          <p:nvGrpSpPr>
            <p:cNvPr id="574" name="Google Shape;574;p20"/>
            <p:cNvGrpSpPr/>
            <p:nvPr/>
          </p:nvGrpSpPr>
          <p:grpSpPr>
            <a:xfrm>
              <a:off x="3542389" y="1144591"/>
              <a:ext cx="5414332" cy="2193659"/>
              <a:chOff x="1784611" y="1410921"/>
              <a:chExt cx="5414332" cy="2193659"/>
            </a:xfrm>
          </p:grpSpPr>
          <p:grpSp>
            <p:nvGrpSpPr>
              <p:cNvPr id="575" name="Google Shape;575;p20"/>
              <p:cNvGrpSpPr/>
              <p:nvPr/>
            </p:nvGrpSpPr>
            <p:grpSpPr>
              <a:xfrm>
                <a:off x="1784611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576" name="Google Shape;576;p2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77;p20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578" name="Google Shape;578;p20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579" name="Google Shape;579;p2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0" name="Google Shape;580;p20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581" name="Google Shape;581;p20"/>
              <p:cNvGrpSpPr/>
              <p:nvPr/>
            </p:nvGrpSpPr>
            <p:grpSpPr>
              <a:xfrm>
                <a:off x="3276132" y="3109280"/>
                <a:ext cx="495300" cy="495300"/>
                <a:chOff x="1762125" y="1990725"/>
                <a:chExt cx="495300" cy="495300"/>
              </a:xfrm>
            </p:grpSpPr>
            <p:sp>
              <p:nvSpPr>
                <p:cNvPr id="582" name="Google Shape;582;p2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20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584" name="Google Shape;584;p20"/>
              <p:cNvGrpSpPr/>
              <p:nvPr/>
            </p:nvGrpSpPr>
            <p:grpSpPr>
              <a:xfrm>
                <a:off x="4617752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585" name="Google Shape;585;p2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20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587" name="Google Shape;587;p20"/>
              <p:cNvGrpSpPr/>
              <p:nvPr/>
            </p:nvGrpSpPr>
            <p:grpSpPr>
              <a:xfrm>
                <a:off x="5848349" y="3061685"/>
                <a:ext cx="495300" cy="495300"/>
                <a:chOff x="1762125" y="1990725"/>
                <a:chExt cx="495300" cy="495300"/>
              </a:xfrm>
            </p:grpSpPr>
            <p:sp>
              <p:nvSpPr>
                <p:cNvPr id="588" name="Google Shape;588;p2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" name="Google Shape;589;p20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590" name="Google Shape;590;p20"/>
              <p:cNvGrpSpPr/>
              <p:nvPr/>
            </p:nvGrpSpPr>
            <p:grpSpPr>
              <a:xfrm>
                <a:off x="5848349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591" name="Google Shape;591;p2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2" name="Google Shape;592;p20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  <p:cxnSp>
            <p:nvCxnSpPr>
              <p:cNvPr id="593" name="Google Shape;593;p20"/>
              <p:cNvCxnSpPr/>
              <p:nvPr/>
            </p:nvCxnSpPr>
            <p:spPr>
              <a:xfrm flipH="1" rot="10800000">
                <a:off x="1860455" y="1686415"/>
                <a:ext cx="1403675" cy="60981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94" name="Google Shape;594;p20"/>
              <p:cNvCxnSpPr/>
              <p:nvPr/>
            </p:nvCxnSpPr>
            <p:spPr>
              <a:xfrm>
                <a:off x="2279911" y="2470202"/>
                <a:ext cx="2337841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95" name="Google Shape;595;p20"/>
              <p:cNvCxnSpPr>
                <a:stCxn id="579" idx="3"/>
                <a:endCxn id="592" idx="1"/>
              </p:cNvCxnSpPr>
              <p:nvPr/>
            </p:nvCxnSpPr>
            <p:spPr>
              <a:xfrm>
                <a:off x="3771432" y="1825625"/>
                <a:ext cx="20769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96" name="Google Shape;596;p20"/>
              <p:cNvCxnSpPr>
                <a:endCxn id="583" idx="1"/>
              </p:cNvCxnSpPr>
              <p:nvPr/>
            </p:nvCxnSpPr>
            <p:spPr>
              <a:xfrm>
                <a:off x="2174832" y="2801330"/>
                <a:ext cx="1101300" cy="555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597" name="Google Shape;597;p20"/>
              <p:cNvSpPr/>
              <p:nvPr/>
            </p:nvSpPr>
            <p:spPr>
              <a:xfrm>
                <a:off x="3770262" y="1410921"/>
                <a:ext cx="3428681" cy="1883343"/>
              </a:xfrm>
              <a:custGeom>
                <a:rect b="b" l="l" r="r" t="t"/>
                <a:pathLst>
                  <a:path extrusionOk="0" h="1883343" w="3428681">
                    <a:moveTo>
                      <a:pt x="0" y="279395"/>
                    </a:moveTo>
                    <a:cubicBezTo>
                      <a:pt x="413479" y="92642"/>
                      <a:pt x="1120516" y="-16661"/>
                      <a:pt x="2031169" y="2077"/>
                    </a:cubicBezTo>
                    <a:cubicBezTo>
                      <a:pt x="2941822" y="20815"/>
                      <a:pt x="3299087" y="393071"/>
                      <a:pt x="3395274" y="706615"/>
                    </a:cubicBezTo>
                    <a:cubicBezTo>
                      <a:pt x="3491461" y="1020159"/>
                      <a:pt x="3422756" y="1877097"/>
                      <a:pt x="2608290" y="1883343"/>
                    </a:cubicBez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8" name="Google Shape;598;p20"/>
            <p:cNvSpPr txBox="1"/>
            <p:nvPr/>
          </p:nvSpPr>
          <p:spPr>
            <a:xfrm>
              <a:off x="3835315" y="1445278"/>
              <a:ext cx="682247" cy="36933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13113" l="-9820" r="-6247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99" name="Google Shape;599;p20"/>
            <p:cNvSpPr txBox="1"/>
            <p:nvPr/>
          </p:nvSpPr>
          <p:spPr>
            <a:xfrm>
              <a:off x="4330663" y="2490805"/>
              <a:ext cx="1173374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00" name="Google Shape;600;p20"/>
            <p:cNvSpPr txBox="1"/>
            <p:nvPr/>
          </p:nvSpPr>
          <p:spPr>
            <a:xfrm>
              <a:off x="5567833" y="1823381"/>
              <a:ext cx="902417" cy="3693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01" name="Google Shape;601;p20"/>
            <p:cNvSpPr txBox="1"/>
            <p:nvPr/>
          </p:nvSpPr>
          <p:spPr>
            <a:xfrm>
              <a:off x="6255441" y="1179527"/>
              <a:ext cx="1173374" cy="3693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13332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02" name="Google Shape;602;p20"/>
            <p:cNvSpPr txBox="1"/>
            <p:nvPr/>
          </p:nvSpPr>
          <p:spPr>
            <a:xfrm>
              <a:off x="8804273" y="1971611"/>
              <a:ext cx="1173374" cy="36933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13332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03" name="Google Shape;603;p20"/>
            <p:cNvSpPr txBox="1"/>
            <p:nvPr/>
          </p:nvSpPr>
          <p:spPr>
            <a:xfrm>
              <a:off x="4397981" y="1732274"/>
              <a:ext cx="682247" cy="36933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3113" l="-9820" r="-7142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604" name="Google Shape;604;p20"/>
          <p:cNvSpPr/>
          <p:nvPr/>
        </p:nvSpPr>
        <p:spPr>
          <a:xfrm rot="-1266156">
            <a:off x="3206864" y="1005725"/>
            <a:ext cx="2696496" cy="128036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5" name="Google Shape;605;p20"/>
          <p:cNvCxnSpPr/>
          <p:nvPr/>
        </p:nvCxnSpPr>
        <p:spPr>
          <a:xfrm flipH="1">
            <a:off x="3985706" y="1316915"/>
            <a:ext cx="1078424" cy="44909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06" name="Google Shape;60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1"/>
          <p:cNvSpPr txBox="1"/>
          <p:nvPr>
            <p:ph type="title"/>
          </p:nvPr>
        </p:nvSpPr>
        <p:spPr>
          <a:xfrm>
            <a:off x="513735" y="221686"/>
            <a:ext cx="11164529" cy="932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ru-RU" sz="4000">
                <a:solidFill>
                  <a:srgbClr val="000000"/>
                </a:solidFill>
              </a:rPr>
              <a:t>Время однократного пребывания в подмножестве состояний</a:t>
            </a:r>
            <a:endParaRPr sz="2800"/>
          </a:p>
        </p:txBody>
      </p:sp>
      <p:sp>
        <p:nvSpPr>
          <p:cNvPr id="612" name="Google Shape;612;p21"/>
          <p:cNvSpPr txBox="1"/>
          <p:nvPr>
            <p:ph idx="1" type="body"/>
          </p:nvPr>
        </p:nvSpPr>
        <p:spPr>
          <a:xfrm>
            <a:off x="255637" y="1408472"/>
            <a:ext cx="11830665" cy="539053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81" r="0" t="-180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pSp>
        <p:nvGrpSpPr>
          <p:cNvPr id="613" name="Google Shape;613;p21"/>
          <p:cNvGrpSpPr/>
          <p:nvPr/>
        </p:nvGrpSpPr>
        <p:grpSpPr>
          <a:xfrm>
            <a:off x="2948804" y="3107331"/>
            <a:ext cx="6958854" cy="2533019"/>
            <a:chOff x="2948804" y="3107331"/>
            <a:chExt cx="6958854" cy="2533019"/>
          </a:xfrm>
        </p:grpSpPr>
        <p:grpSp>
          <p:nvGrpSpPr>
            <p:cNvPr id="614" name="Google Shape;614;p21"/>
            <p:cNvGrpSpPr/>
            <p:nvPr/>
          </p:nvGrpSpPr>
          <p:grpSpPr>
            <a:xfrm>
              <a:off x="3472400" y="3446691"/>
              <a:ext cx="6435258" cy="2193659"/>
              <a:chOff x="3542389" y="1144591"/>
              <a:chExt cx="6435258" cy="2193659"/>
            </a:xfrm>
          </p:grpSpPr>
          <p:grpSp>
            <p:nvGrpSpPr>
              <p:cNvPr id="615" name="Google Shape;615;p21"/>
              <p:cNvGrpSpPr/>
              <p:nvPr/>
            </p:nvGrpSpPr>
            <p:grpSpPr>
              <a:xfrm>
                <a:off x="3542389" y="1144591"/>
                <a:ext cx="5414332" cy="2193659"/>
                <a:chOff x="1784611" y="1410921"/>
                <a:chExt cx="5414332" cy="2193659"/>
              </a:xfrm>
            </p:grpSpPr>
            <p:grpSp>
              <p:nvGrpSpPr>
                <p:cNvPr id="616" name="Google Shape;616;p21"/>
                <p:cNvGrpSpPr/>
                <p:nvPr/>
              </p:nvGrpSpPr>
              <p:grpSpPr>
                <a:xfrm>
                  <a:off x="1784611" y="2304998"/>
                  <a:ext cx="495300" cy="495300"/>
                  <a:chOff x="1762125" y="1990725"/>
                  <a:chExt cx="495300" cy="495300"/>
                </a:xfrm>
              </p:grpSpPr>
              <p:sp>
                <p:nvSpPr>
                  <p:cNvPr id="617" name="Google Shape;617;p21"/>
                  <p:cNvSpPr/>
                  <p:nvPr/>
                </p:nvSpPr>
                <p:spPr>
                  <a:xfrm>
                    <a:off x="1762125" y="1990725"/>
                    <a:ext cx="495300" cy="4953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21"/>
                  <p:cNvSpPr txBox="1"/>
                  <p:nvPr/>
                </p:nvSpPr>
                <p:spPr>
                  <a:xfrm>
                    <a:off x="1762125" y="2038320"/>
                    <a:ext cx="49530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ru-RU"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  <a:endParaRPr/>
                  </a:p>
                </p:txBody>
              </p:sp>
            </p:grpSp>
            <p:grpSp>
              <p:nvGrpSpPr>
                <p:cNvPr id="619" name="Google Shape;619;p21"/>
                <p:cNvGrpSpPr/>
                <p:nvPr/>
              </p:nvGrpSpPr>
              <p:grpSpPr>
                <a:xfrm>
                  <a:off x="3276132" y="1577975"/>
                  <a:ext cx="495300" cy="495300"/>
                  <a:chOff x="1762125" y="1990725"/>
                  <a:chExt cx="495300" cy="495300"/>
                </a:xfrm>
              </p:grpSpPr>
              <p:sp>
                <p:nvSpPr>
                  <p:cNvPr id="620" name="Google Shape;620;p21"/>
                  <p:cNvSpPr/>
                  <p:nvPr/>
                </p:nvSpPr>
                <p:spPr>
                  <a:xfrm>
                    <a:off x="1762125" y="1990725"/>
                    <a:ext cx="495300" cy="4953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1" name="Google Shape;621;p21"/>
                  <p:cNvSpPr txBox="1"/>
                  <p:nvPr/>
                </p:nvSpPr>
                <p:spPr>
                  <a:xfrm>
                    <a:off x="1762125" y="2038320"/>
                    <a:ext cx="49530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ru-RU"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  <a:endParaRPr/>
                  </a:p>
                </p:txBody>
              </p:sp>
            </p:grpSp>
            <p:grpSp>
              <p:nvGrpSpPr>
                <p:cNvPr id="622" name="Google Shape;622;p21"/>
                <p:cNvGrpSpPr/>
                <p:nvPr/>
              </p:nvGrpSpPr>
              <p:grpSpPr>
                <a:xfrm>
                  <a:off x="3276132" y="3109280"/>
                  <a:ext cx="495300" cy="495300"/>
                  <a:chOff x="1762125" y="1990725"/>
                  <a:chExt cx="495300" cy="495300"/>
                </a:xfrm>
              </p:grpSpPr>
              <p:sp>
                <p:nvSpPr>
                  <p:cNvPr id="623" name="Google Shape;623;p21"/>
                  <p:cNvSpPr/>
                  <p:nvPr/>
                </p:nvSpPr>
                <p:spPr>
                  <a:xfrm>
                    <a:off x="1762125" y="1990725"/>
                    <a:ext cx="495300" cy="4953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4" name="Google Shape;624;p21"/>
                  <p:cNvSpPr txBox="1"/>
                  <p:nvPr/>
                </p:nvSpPr>
                <p:spPr>
                  <a:xfrm>
                    <a:off x="1762125" y="2038320"/>
                    <a:ext cx="49530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ru-RU"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  <a:endParaRPr/>
                  </a:p>
                </p:txBody>
              </p:sp>
            </p:grpSp>
            <p:grpSp>
              <p:nvGrpSpPr>
                <p:cNvPr id="625" name="Google Shape;625;p21"/>
                <p:cNvGrpSpPr/>
                <p:nvPr/>
              </p:nvGrpSpPr>
              <p:grpSpPr>
                <a:xfrm>
                  <a:off x="4617752" y="2304998"/>
                  <a:ext cx="495300" cy="495300"/>
                  <a:chOff x="1762125" y="1990725"/>
                  <a:chExt cx="495300" cy="495300"/>
                </a:xfrm>
              </p:grpSpPr>
              <p:sp>
                <p:nvSpPr>
                  <p:cNvPr id="626" name="Google Shape;626;p21"/>
                  <p:cNvSpPr/>
                  <p:nvPr/>
                </p:nvSpPr>
                <p:spPr>
                  <a:xfrm>
                    <a:off x="1762125" y="1990725"/>
                    <a:ext cx="495300" cy="4953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21"/>
                  <p:cNvSpPr txBox="1"/>
                  <p:nvPr/>
                </p:nvSpPr>
                <p:spPr>
                  <a:xfrm>
                    <a:off x="1762125" y="2038320"/>
                    <a:ext cx="49530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ru-RU"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</a:t>
                    </a:r>
                    <a:endParaRPr/>
                  </a:p>
                </p:txBody>
              </p:sp>
            </p:grpSp>
            <p:grpSp>
              <p:nvGrpSpPr>
                <p:cNvPr id="628" name="Google Shape;628;p21"/>
                <p:cNvGrpSpPr/>
                <p:nvPr/>
              </p:nvGrpSpPr>
              <p:grpSpPr>
                <a:xfrm>
                  <a:off x="5848349" y="3061685"/>
                  <a:ext cx="495300" cy="495300"/>
                  <a:chOff x="1762125" y="1990725"/>
                  <a:chExt cx="495300" cy="495300"/>
                </a:xfrm>
              </p:grpSpPr>
              <p:sp>
                <p:nvSpPr>
                  <p:cNvPr id="629" name="Google Shape;629;p21"/>
                  <p:cNvSpPr/>
                  <p:nvPr/>
                </p:nvSpPr>
                <p:spPr>
                  <a:xfrm>
                    <a:off x="1762125" y="1990725"/>
                    <a:ext cx="495300" cy="4953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0" name="Google Shape;630;p21"/>
                  <p:cNvSpPr txBox="1"/>
                  <p:nvPr/>
                </p:nvSpPr>
                <p:spPr>
                  <a:xfrm>
                    <a:off x="1762125" y="2038320"/>
                    <a:ext cx="49530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ru-RU"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6</a:t>
                    </a:r>
                    <a:endParaRPr/>
                  </a:p>
                </p:txBody>
              </p:sp>
            </p:grpSp>
            <p:grpSp>
              <p:nvGrpSpPr>
                <p:cNvPr id="631" name="Google Shape;631;p21"/>
                <p:cNvGrpSpPr/>
                <p:nvPr/>
              </p:nvGrpSpPr>
              <p:grpSpPr>
                <a:xfrm>
                  <a:off x="5848349" y="1577975"/>
                  <a:ext cx="495300" cy="495300"/>
                  <a:chOff x="1762125" y="1990725"/>
                  <a:chExt cx="495300" cy="495300"/>
                </a:xfrm>
              </p:grpSpPr>
              <p:sp>
                <p:nvSpPr>
                  <p:cNvPr id="632" name="Google Shape;632;p21"/>
                  <p:cNvSpPr/>
                  <p:nvPr/>
                </p:nvSpPr>
                <p:spPr>
                  <a:xfrm>
                    <a:off x="1762125" y="1990725"/>
                    <a:ext cx="495300" cy="4953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3" name="Google Shape;633;p21"/>
                  <p:cNvSpPr txBox="1"/>
                  <p:nvPr/>
                </p:nvSpPr>
                <p:spPr>
                  <a:xfrm>
                    <a:off x="1762125" y="2038320"/>
                    <a:ext cx="49530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ru-RU"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  <a:endParaRPr/>
                  </a:p>
                </p:txBody>
              </p:sp>
            </p:grpSp>
            <p:cxnSp>
              <p:nvCxnSpPr>
                <p:cNvPr id="634" name="Google Shape;634;p21"/>
                <p:cNvCxnSpPr/>
                <p:nvPr/>
              </p:nvCxnSpPr>
              <p:spPr>
                <a:xfrm flipH="1" rot="10800000">
                  <a:off x="1860455" y="1686415"/>
                  <a:ext cx="1403675" cy="609813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635" name="Google Shape;635;p21"/>
                <p:cNvCxnSpPr/>
                <p:nvPr/>
              </p:nvCxnSpPr>
              <p:spPr>
                <a:xfrm>
                  <a:off x="2279911" y="2470202"/>
                  <a:ext cx="2337841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636" name="Google Shape;636;p21"/>
                <p:cNvCxnSpPr>
                  <a:stCxn id="620" idx="3"/>
                  <a:endCxn id="633" idx="1"/>
                </p:cNvCxnSpPr>
                <p:nvPr/>
              </p:nvCxnSpPr>
              <p:spPr>
                <a:xfrm>
                  <a:off x="3771432" y="1825625"/>
                  <a:ext cx="20769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637" name="Google Shape;637;p21"/>
                <p:cNvCxnSpPr>
                  <a:endCxn id="624" idx="1"/>
                </p:cNvCxnSpPr>
                <p:nvPr/>
              </p:nvCxnSpPr>
              <p:spPr>
                <a:xfrm>
                  <a:off x="2174832" y="2801330"/>
                  <a:ext cx="1101300" cy="5556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sp>
              <p:nvSpPr>
                <p:cNvPr id="638" name="Google Shape;638;p21"/>
                <p:cNvSpPr/>
                <p:nvPr/>
              </p:nvSpPr>
              <p:spPr>
                <a:xfrm>
                  <a:off x="3770262" y="1410921"/>
                  <a:ext cx="3428681" cy="1883343"/>
                </a:xfrm>
                <a:custGeom>
                  <a:rect b="b" l="l" r="r" t="t"/>
                  <a:pathLst>
                    <a:path extrusionOk="0" h="1883343" w="3428681">
                      <a:moveTo>
                        <a:pt x="0" y="279395"/>
                      </a:moveTo>
                      <a:cubicBezTo>
                        <a:pt x="413479" y="92642"/>
                        <a:pt x="1120516" y="-16661"/>
                        <a:pt x="2031169" y="2077"/>
                      </a:cubicBezTo>
                      <a:cubicBezTo>
                        <a:pt x="2941822" y="20815"/>
                        <a:pt x="3299087" y="393071"/>
                        <a:pt x="3395274" y="706615"/>
                      </a:cubicBezTo>
                      <a:cubicBezTo>
                        <a:pt x="3491461" y="1020159"/>
                        <a:pt x="3422756" y="1877097"/>
                        <a:pt x="2608290" y="1883343"/>
                      </a:cubicBez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39" name="Google Shape;639;p21"/>
              <p:cNvSpPr txBox="1"/>
              <p:nvPr/>
            </p:nvSpPr>
            <p:spPr>
              <a:xfrm>
                <a:off x="3835315" y="1445278"/>
                <a:ext cx="682247" cy="369332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-13332" l="-10713" r="-5355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640" name="Google Shape;640;p21"/>
              <p:cNvSpPr txBox="1"/>
              <p:nvPr/>
            </p:nvSpPr>
            <p:spPr>
              <a:xfrm>
                <a:off x="4330663" y="2490805"/>
                <a:ext cx="1173374" cy="369332"/>
              </a:xfrm>
              <a:prstGeom prst="rect">
                <a:avLst/>
              </a:prstGeom>
              <a:blipFill rotWithShape="1">
                <a:blip r:embed="rId5">
                  <a:alphaModFix/>
                </a:blip>
                <a:stretch>
                  <a:fillRect b="-13113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641" name="Google Shape;641;p21"/>
              <p:cNvSpPr txBox="1"/>
              <p:nvPr/>
            </p:nvSpPr>
            <p:spPr>
              <a:xfrm>
                <a:off x="5567833" y="1823381"/>
                <a:ext cx="902417" cy="369332"/>
              </a:xfrm>
              <a:prstGeom prst="rect">
                <a:avLst/>
              </a:prstGeom>
              <a:blipFill rotWithShape="1">
                <a:blip r:embed="rId6">
                  <a:alphaModFix/>
                </a:blip>
                <a:stretch>
                  <a:fillRect b="-13332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642" name="Google Shape;642;p21"/>
              <p:cNvSpPr txBox="1"/>
              <p:nvPr/>
            </p:nvSpPr>
            <p:spPr>
              <a:xfrm>
                <a:off x="6255441" y="1179527"/>
                <a:ext cx="1173374" cy="369332"/>
              </a:xfrm>
              <a:prstGeom prst="rect">
                <a:avLst/>
              </a:prstGeom>
              <a:blipFill rotWithShape="1">
                <a:blip r:embed="rId7">
                  <a:alphaModFix/>
                </a:blip>
                <a:stretch>
                  <a:fillRect b="-13332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643" name="Google Shape;643;p21"/>
              <p:cNvSpPr txBox="1"/>
              <p:nvPr/>
            </p:nvSpPr>
            <p:spPr>
              <a:xfrm>
                <a:off x="8804273" y="1971611"/>
                <a:ext cx="1173374" cy="369332"/>
              </a:xfrm>
              <a:prstGeom prst="rect">
                <a:avLst/>
              </a:prstGeom>
              <a:blipFill rotWithShape="1">
                <a:blip r:embed="rId8">
                  <a:alphaModFix/>
                </a:blip>
                <a:stretch>
                  <a:fillRect b="-13332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644" name="Google Shape;644;p21"/>
              <p:cNvSpPr txBox="1"/>
              <p:nvPr/>
            </p:nvSpPr>
            <p:spPr>
              <a:xfrm>
                <a:off x="4397981" y="1732274"/>
                <a:ext cx="682247" cy="369332"/>
              </a:xfrm>
              <a:prstGeom prst="rect">
                <a:avLst/>
              </a:prstGeom>
              <a:blipFill rotWithShape="1">
                <a:blip r:embed="rId9">
                  <a:alphaModFix/>
                </a:blip>
                <a:stretch>
                  <a:fillRect b="-13332" l="-10713" r="-6249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  <p:sp>
          <p:nvSpPr>
            <p:cNvPr id="645" name="Google Shape;645;p21"/>
            <p:cNvSpPr/>
            <p:nvPr/>
          </p:nvSpPr>
          <p:spPr>
            <a:xfrm rot="-1266156">
              <a:off x="3088876" y="3549821"/>
              <a:ext cx="2696496" cy="128036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6" name="Google Shape;646;p21"/>
            <p:cNvCxnSpPr/>
            <p:nvPr/>
          </p:nvCxnSpPr>
          <p:spPr>
            <a:xfrm flipH="1">
              <a:off x="3867718" y="3861011"/>
              <a:ext cx="1078424" cy="4490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647" name="Google Shape;64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2"/>
          <p:cNvSpPr txBox="1"/>
          <p:nvPr>
            <p:ph type="title"/>
          </p:nvPr>
        </p:nvSpPr>
        <p:spPr>
          <a:xfrm>
            <a:off x="513735" y="221686"/>
            <a:ext cx="11164529" cy="932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ru-RU" sz="4000">
                <a:solidFill>
                  <a:srgbClr val="000000"/>
                </a:solidFill>
              </a:rPr>
              <a:t>Время однократного пребывания в подмножестве состояний</a:t>
            </a:r>
            <a:endParaRPr sz="2800"/>
          </a:p>
        </p:txBody>
      </p:sp>
      <p:sp>
        <p:nvSpPr>
          <p:cNvPr id="653" name="Google Shape;653;p22"/>
          <p:cNvSpPr txBox="1"/>
          <p:nvPr>
            <p:ph idx="1" type="body"/>
          </p:nvPr>
        </p:nvSpPr>
        <p:spPr>
          <a:xfrm>
            <a:off x="255637" y="1408472"/>
            <a:ext cx="11830665" cy="539053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81" r="-5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654" name="Google Shape;65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3"/>
          <p:cNvSpPr txBox="1"/>
          <p:nvPr>
            <p:ph type="title"/>
          </p:nvPr>
        </p:nvSpPr>
        <p:spPr>
          <a:xfrm>
            <a:off x="431391" y="96325"/>
            <a:ext cx="11164529" cy="932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Задание</a:t>
            </a:r>
            <a:endParaRPr sz="3200"/>
          </a:p>
        </p:txBody>
      </p:sp>
      <p:sp>
        <p:nvSpPr>
          <p:cNvPr id="660" name="Google Shape;660;p23"/>
          <p:cNvSpPr txBox="1"/>
          <p:nvPr>
            <p:ph idx="1" type="body"/>
          </p:nvPr>
        </p:nvSpPr>
        <p:spPr>
          <a:xfrm>
            <a:off x="1187245" y="2315496"/>
            <a:ext cx="9977284" cy="418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ru-RU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Реализовать все представленные формулы на компьютере на языках программирования или скриптовых языках.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ru-RU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Рассмотреть пример некоторой системы с несколькими состояниями, задать вероятности переходов между состояниями.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ru-RU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С помощью полученных алгоритмов произвести соответствующие вычисления </a:t>
            </a:r>
            <a:endParaRPr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61" name="Google Shape;66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 txBox="1"/>
          <p:nvPr>
            <p:ph type="title"/>
          </p:nvPr>
        </p:nvSpPr>
        <p:spPr>
          <a:xfrm>
            <a:off x="513735" y="0"/>
            <a:ext cx="11164529" cy="932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ru-RU" sz="4000">
                <a:solidFill>
                  <a:srgbClr val="000000"/>
                </a:solidFill>
              </a:rPr>
              <a:t>Марковские процессы с непрерывным временем</a:t>
            </a:r>
            <a:endParaRPr sz="2800"/>
          </a:p>
        </p:txBody>
      </p:sp>
      <p:sp>
        <p:nvSpPr>
          <p:cNvPr id="179" name="Google Shape;179;p3"/>
          <p:cNvSpPr txBox="1"/>
          <p:nvPr>
            <p:ph idx="1" type="body"/>
          </p:nvPr>
        </p:nvSpPr>
        <p:spPr>
          <a:xfrm>
            <a:off x="398206" y="2099040"/>
            <a:ext cx="11280058" cy="45398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70" r="-593" t="-201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pSp>
        <p:nvGrpSpPr>
          <p:cNvPr id="180" name="Google Shape;180;p3"/>
          <p:cNvGrpSpPr/>
          <p:nvPr/>
        </p:nvGrpSpPr>
        <p:grpSpPr>
          <a:xfrm>
            <a:off x="1545211" y="1033040"/>
            <a:ext cx="3432369" cy="789683"/>
            <a:chOff x="1545211" y="1033040"/>
            <a:chExt cx="3432369" cy="789683"/>
          </a:xfrm>
        </p:grpSpPr>
        <p:grpSp>
          <p:nvGrpSpPr>
            <p:cNvPr id="181" name="Google Shape;181;p3"/>
            <p:cNvGrpSpPr/>
            <p:nvPr/>
          </p:nvGrpSpPr>
          <p:grpSpPr>
            <a:xfrm>
              <a:off x="1545211" y="1299503"/>
              <a:ext cx="585930" cy="523220"/>
              <a:chOff x="1762125" y="1976766"/>
              <a:chExt cx="585930" cy="523220"/>
            </a:xfrm>
          </p:grpSpPr>
          <p:sp>
            <p:nvSpPr>
              <p:cNvPr id="182" name="Google Shape;182;p3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3"/>
              <p:cNvSpPr txBox="1"/>
              <p:nvPr/>
            </p:nvSpPr>
            <p:spPr>
              <a:xfrm>
                <a:off x="1762125" y="1976766"/>
                <a:ext cx="585930" cy="52322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ru-RU" sz="1800" u="none" cap="none" strike="noStrike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  <p:grpSp>
          <p:nvGrpSpPr>
            <p:cNvPr id="184" name="Google Shape;184;p3"/>
            <p:cNvGrpSpPr/>
            <p:nvPr/>
          </p:nvGrpSpPr>
          <p:grpSpPr>
            <a:xfrm>
              <a:off x="4378352" y="1284795"/>
              <a:ext cx="599228" cy="523220"/>
              <a:chOff x="1762125" y="1976766"/>
              <a:chExt cx="599228" cy="523220"/>
            </a:xfrm>
          </p:grpSpPr>
          <p:sp>
            <p:nvSpPr>
              <p:cNvPr id="185" name="Google Shape;185;p3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3"/>
              <p:cNvSpPr txBox="1"/>
              <p:nvPr/>
            </p:nvSpPr>
            <p:spPr>
              <a:xfrm>
                <a:off x="1762125" y="1976766"/>
                <a:ext cx="599228" cy="523220"/>
              </a:xfrm>
              <a:prstGeom prst="rect">
                <a:avLst/>
              </a:prstGeom>
              <a:blipFill rotWithShape="1">
                <a:blip r:embed="rId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  <p:cxnSp>
          <p:nvCxnSpPr>
            <p:cNvPr id="187" name="Google Shape;187;p3"/>
            <p:cNvCxnSpPr/>
            <p:nvPr/>
          </p:nvCxnSpPr>
          <p:spPr>
            <a:xfrm>
              <a:off x="2040511" y="1561112"/>
              <a:ext cx="2337841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88" name="Google Shape;188;p3"/>
            <p:cNvSpPr txBox="1"/>
            <p:nvPr/>
          </p:nvSpPr>
          <p:spPr>
            <a:xfrm>
              <a:off x="2748105" y="1033040"/>
              <a:ext cx="1173374" cy="49141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11109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89" name="Google Shape;189;p3"/>
          <p:cNvGrpSpPr/>
          <p:nvPr/>
        </p:nvGrpSpPr>
        <p:grpSpPr>
          <a:xfrm>
            <a:off x="6854630" y="1019547"/>
            <a:ext cx="3432369" cy="789683"/>
            <a:chOff x="1545211" y="1033040"/>
            <a:chExt cx="3432369" cy="789683"/>
          </a:xfrm>
        </p:grpSpPr>
        <p:grpSp>
          <p:nvGrpSpPr>
            <p:cNvPr id="190" name="Google Shape;190;p3"/>
            <p:cNvGrpSpPr/>
            <p:nvPr/>
          </p:nvGrpSpPr>
          <p:grpSpPr>
            <a:xfrm>
              <a:off x="1545211" y="1299503"/>
              <a:ext cx="585930" cy="523220"/>
              <a:chOff x="1762125" y="1976766"/>
              <a:chExt cx="585930" cy="523220"/>
            </a:xfrm>
          </p:grpSpPr>
          <p:sp>
            <p:nvSpPr>
              <p:cNvPr id="191" name="Google Shape;191;p3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3"/>
              <p:cNvSpPr txBox="1"/>
              <p:nvPr/>
            </p:nvSpPr>
            <p:spPr>
              <a:xfrm>
                <a:off x="1762125" y="1976766"/>
                <a:ext cx="585930" cy="523220"/>
              </a:xfrm>
              <a:prstGeom prst="rect">
                <a:avLst/>
              </a:prstGeom>
              <a:blipFill rotWithShape="1">
                <a:blip r:embed="rId7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  <p:grpSp>
          <p:nvGrpSpPr>
            <p:cNvPr id="193" name="Google Shape;193;p3"/>
            <p:cNvGrpSpPr/>
            <p:nvPr/>
          </p:nvGrpSpPr>
          <p:grpSpPr>
            <a:xfrm>
              <a:off x="4378352" y="1284795"/>
              <a:ext cx="599228" cy="523220"/>
              <a:chOff x="1762125" y="1976766"/>
              <a:chExt cx="599228" cy="523220"/>
            </a:xfrm>
          </p:grpSpPr>
          <p:sp>
            <p:nvSpPr>
              <p:cNvPr id="194" name="Google Shape;194;p3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3"/>
              <p:cNvSpPr txBox="1"/>
              <p:nvPr/>
            </p:nvSpPr>
            <p:spPr>
              <a:xfrm>
                <a:off x="1762125" y="1976766"/>
                <a:ext cx="599228" cy="523220"/>
              </a:xfrm>
              <a:prstGeom prst="rect">
                <a:avLst/>
              </a:prstGeom>
              <a:blipFill rotWithShape="1">
                <a:blip r:embed="rId8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  <p:cxnSp>
          <p:nvCxnSpPr>
            <p:cNvPr id="196" name="Google Shape;196;p3"/>
            <p:cNvCxnSpPr/>
            <p:nvPr/>
          </p:nvCxnSpPr>
          <p:spPr>
            <a:xfrm>
              <a:off x="2040511" y="1561112"/>
              <a:ext cx="2337841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97" name="Google Shape;197;p3"/>
            <p:cNvSpPr txBox="1"/>
            <p:nvPr/>
          </p:nvSpPr>
          <p:spPr>
            <a:xfrm>
              <a:off x="2748105" y="1033040"/>
              <a:ext cx="1173374" cy="491417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1109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198" name="Google Shape;198;p3"/>
          <p:cNvSpPr/>
          <p:nvPr/>
        </p:nvSpPr>
        <p:spPr>
          <a:xfrm>
            <a:off x="5546886" y="1313462"/>
            <a:ext cx="885231" cy="397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" name="Google Shape;199;p3"/>
          <p:cNvGrpSpPr/>
          <p:nvPr/>
        </p:nvGrpSpPr>
        <p:grpSpPr>
          <a:xfrm>
            <a:off x="1982853" y="4262171"/>
            <a:ext cx="8013296" cy="2561417"/>
            <a:chOff x="1964351" y="1144591"/>
            <a:chExt cx="8013296" cy="2561417"/>
          </a:xfrm>
        </p:grpSpPr>
        <p:grpSp>
          <p:nvGrpSpPr>
            <p:cNvPr id="200" name="Google Shape;200;p3"/>
            <p:cNvGrpSpPr/>
            <p:nvPr/>
          </p:nvGrpSpPr>
          <p:grpSpPr>
            <a:xfrm>
              <a:off x="2205705" y="1144591"/>
              <a:ext cx="6751016" cy="2521107"/>
              <a:chOff x="447927" y="1410921"/>
              <a:chExt cx="6751016" cy="2521107"/>
            </a:xfrm>
          </p:grpSpPr>
          <p:grpSp>
            <p:nvGrpSpPr>
              <p:cNvPr id="201" name="Google Shape;201;p3"/>
              <p:cNvGrpSpPr/>
              <p:nvPr/>
            </p:nvGrpSpPr>
            <p:grpSpPr>
              <a:xfrm>
                <a:off x="1784611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202" name="Google Shape;202;p3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203;p3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04" name="Google Shape;204;p3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205" name="Google Shape;205;p3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206;p3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07" name="Google Shape;207;p3"/>
              <p:cNvGrpSpPr/>
              <p:nvPr/>
            </p:nvGrpSpPr>
            <p:grpSpPr>
              <a:xfrm>
                <a:off x="3276132" y="3109280"/>
                <a:ext cx="495300" cy="495300"/>
                <a:chOff x="1762125" y="1990725"/>
                <a:chExt cx="495300" cy="495300"/>
              </a:xfrm>
            </p:grpSpPr>
            <p:sp>
              <p:nvSpPr>
                <p:cNvPr id="208" name="Google Shape;208;p3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209;p3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10" name="Google Shape;210;p3"/>
              <p:cNvGrpSpPr/>
              <p:nvPr/>
            </p:nvGrpSpPr>
            <p:grpSpPr>
              <a:xfrm>
                <a:off x="4617752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211" name="Google Shape;211;p3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" name="Google Shape;212;p3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13" name="Google Shape;213;p3"/>
              <p:cNvGrpSpPr/>
              <p:nvPr/>
            </p:nvGrpSpPr>
            <p:grpSpPr>
              <a:xfrm>
                <a:off x="5848349" y="3061685"/>
                <a:ext cx="495300" cy="495300"/>
                <a:chOff x="1762125" y="1990725"/>
                <a:chExt cx="495300" cy="495300"/>
              </a:xfrm>
            </p:grpSpPr>
            <p:sp>
              <p:nvSpPr>
                <p:cNvPr id="214" name="Google Shape;214;p3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215;p3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16" name="Google Shape;216;p3"/>
              <p:cNvGrpSpPr/>
              <p:nvPr/>
            </p:nvGrpSpPr>
            <p:grpSpPr>
              <a:xfrm>
                <a:off x="5848349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217" name="Google Shape;217;p3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" name="Google Shape;218;p3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  <p:cxnSp>
            <p:nvCxnSpPr>
              <p:cNvPr id="219" name="Google Shape;219;p3"/>
              <p:cNvCxnSpPr>
                <a:stCxn id="202" idx="0"/>
                <a:endCxn id="206" idx="1"/>
              </p:cNvCxnSpPr>
              <p:nvPr/>
            </p:nvCxnSpPr>
            <p:spPr>
              <a:xfrm flipH="1" rot="10800000">
                <a:off x="2032261" y="1825598"/>
                <a:ext cx="1243800" cy="4794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0" name="Google Shape;220;p3"/>
              <p:cNvCxnSpPr/>
              <p:nvPr/>
            </p:nvCxnSpPr>
            <p:spPr>
              <a:xfrm>
                <a:off x="2279911" y="2470202"/>
                <a:ext cx="2337841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1" name="Google Shape;221;p3"/>
              <p:cNvCxnSpPr>
                <a:stCxn id="205" idx="3"/>
                <a:endCxn id="218" idx="1"/>
              </p:cNvCxnSpPr>
              <p:nvPr/>
            </p:nvCxnSpPr>
            <p:spPr>
              <a:xfrm>
                <a:off x="3771432" y="1825625"/>
                <a:ext cx="20769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2" name="Google Shape;222;p3"/>
              <p:cNvCxnSpPr>
                <a:endCxn id="209" idx="1"/>
              </p:cNvCxnSpPr>
              <p:nvPr/>
            </p:nvCxnSpPr>
            <p:spPr>
              <a:xfrm>
                <a:off x="2174832" y="2801330"/>
                <a:ext cx="1101300" cy="555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3" name="Google Shape;223;p3"/>
              <p:cNvCxnSpPr/>
              <p:nvPr/>
            </p:nvCxnSpPr>
            <p:spPr>
              <a:xfrm flipH="1" rot="10800000">
                <a:off x="3771432" y="2824592"/>
                <a:ext cx="918460" cy="40379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4" name="Google Shape;224;p3"/>
              <p:cNvCxnSpPr>
                <a:endCxn id="215" idx="1"/>
              </p:cNvCxnSpPr>
              <p:nvPr/>
            </p:nvCxnSpPr>
            <p:spPr>
              <a:xfrm>
                <a:off x="5015249" y="2824535"/>
                <a:ext cx="833100" cy="4848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5" name="Google Shape;225;p3"/>
              <p:cNvCxnSpPr>
                <a:stCxn id="217" idx="2"/>
                <a:endCxn id="214" idx="0"/>
              </p:cNvCxnSpPr>
              <p:nvPr/>
            </p:nvCxnSpPr>
            <p:spPr>
              <a:xfrm>
                <a:off x="6095999" y="2073275"/>
                <a:ext cx="0" cy="9885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6" name="Google Shape;226;p3"/>
              <p:cNvCxnSpPr/>
              <p:nvPr/>
            </p:nvCxnSpPr>
            <p:spPr>
              <a:xfrm rot="10800000">
                <a:off x="3771432" y="3473953"/>
                <a:ext cx="2076917" cy="577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7" name="Google Shape;227;p3"/>
              <p:cNvCxnSpPr/>
              <p:nvPr/>
            </p:nvCxnSpPr>
            <p:spPr>
              <a:xfrm rot="10800000">
                <a:off x="2279911" y="2624536"/>
                <a:ext cx="2286157" cy="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8" name="Google Shape;228;p3"/>
              <p:cNvCxnSpPr/>
              <p:nvPr/>
            </p:nvCxnSpPr>
            <p:spPr>
              <a:xfrm rot="10800000">
                <a:off x="3771432" y="2027276"/>
                <a:ext cx="823053" cy="27371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9" name="Google Shape;229;p3"/>
              <p:cNvCxnSpPr/>
              <p:nvPr/>
            </p:nvCxnSpPr>
            <p:spPr>
              <a:xfrm rot="10800000">
                <a:off x="1881970" y="2805060"/>
                <a:ext cx="1392992" cy="70433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30" name="Google Shape;230;p3"/>
              <p:cNvSpPr/>
              <p:nvPr/>
            </p:nvSpPr>
            <p:spPr>
              <a:xfrm>
                <a:off x="3770262" y="1410921"/>
                <a:ext cx="3428681" cy="1883343"/>
              </a:xfrm>
              <a:custGeom>
                <a:rect b="b" l="l" r="r" t="t"/>
                <a:pathLst>
                  <a:path extrusionOk="0" h="1883343" w="3428681">
                    <a:moveTo>
                      <a:pt x="0" y="279395"/>
                    </a:moveTo>
                    <a:cubicBezTo>
                      <a:pt x="413479" y="92642"/>
                      <a:pt x="1120516" y="-16661"/>
                      <a:pt x="2031169" y="2077"/>
                    </a:cubicBezTo>
                    <a:cubicBezTo>
                      <a:pt x="2941822" y="20815"/>
                      <a:pt x="3299087" y="393071"/>
                      <a:pt x="3395274" y="706615"/>
                    </a:cubicBezTo>
                    <a:cubicBezTo>
                      <a:pt x="3491461" y="1020159"/>
                      <a:pt x="3422756" y="1877097"/>
                      <a:pt x="2608290" y="1883343"/>
                    </a:cubicBez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1" name="Google Shape;231;p3"/>
              <p:cNvCxnSpPr/>
              <p:nvPr/>
            </p:nvCxnSpPr>
            <p:spPr>
              <a:xfrm flipH="1" rot="10800000">
                <a:off x="473096" y="2184509"/>
                <a:ext cx="548264" cy="478856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2" name="Google Shape;232;p3"/>
              <p:cNvCxnSpPr/>
              <p:nvPr/>
            </p:nvCxnSpPr>
            <p:spPr>
              <a:xfrm>
                <a:off x="447927" y="2164133"/>
                <a:ext cx="615905" cy="499232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3" name="Google Shape;233;p3"/>
              <p:cNvCxnSpPr>
                <a:endCxn id="234" idx="2"/>
              </p:cNvCxnSpPr>
              <p:nvPr/>
            </p:nvCxnSpPr>
            <p:spPr>
              <a:xfrm>
                <a:off x="6835986" y="3557060"/>
                <a:ext cx="342000" cy="3612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3"/>
              <p:cNvCxnSpPr>
                <a:endCxn id="234" idx="0"/>
              </p:cNvCxnSpPr>
              <p:nvPr/>
            </p:nvCxnSpPr>
            <p:spPr>
              <a:xfrm flipH="1" rot="10800000">
                <a:off x="6767586" y="3548928"/>
                <a:ext cx="410400" cy="3831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36" name="Google Shape;236;p3"/>
            <p:cNvSpPr txBox="1"/>
            <p:nvPr/>
          </p:nvSpPr>
          <p:spPr>
            <a:xfrm>
              <a:off x="3687489" y="1394091"/>
              <a:ext cx="1173374" cy="36933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237" name="Google Shape;237;p3"/>
            <p:cNvSpPr txBox="1"/>
            <p:nvPr/>
          </p:nvSpPr>
          <p:spPr>
            <a:xfrm>
              <a:off x="4330663" y="2490805"/>
              <a:ext cx="1173374" cy="369332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238" name="Google Shape;238;p3"/>
            <p:cNvSpPr txBox="1"/>
            <p:nvPr/>
          </p:nvSpPr>
          <p:spPr>
            <a:xfrm>
              <a:off x="4328824" y="1825260"/>
              <a:ext cx="1173374" cy="36933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13332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239" name="Google Shape;239;p3"/>
            <p:cNvSpPr txBox="1"/>
            <p:nvPr/>
          </p:nvSpPr>
          <p:spPr>
            <a:xfrm>
              <a:off x="4947476" y="2288875"/>
              <a:ext cx="1173374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-13332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240" name="Google Shape;240;p3"/>
            <p:cNvSpPr txBox="1"/>
            <p:nvPr/>
          </p:nvSpPr>
          <p:spPr>
            <a:xfrm>
              <a:off x="3345450" y="2851790"/>
              <a:ext cx="1173374" cy="369332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241" name="Google Shape;241;p3"/>
            <p:cNvSpPr txBox="1"/>
            <p:nvPr/>
          </p:nvSpPr>
          <p:spPr>
            <a:xfrm>
              <a:off x="5668754" y="2686586"/>
              <a:ext cx="1173374" cy="369332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242" name="Google Shape;242;p3"/>
            <p:cNvSpPr txBox="1"/>
            <p:nvPr/>
          </p:nvSpPr>
          <p:spPr>
            <a:xfrm>
              <a:off x="6146998" y="3158585"/>
              <a:ext cx="1173374" cy="369332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-13332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243" name="Google Shape;243;p3"/>
            <p:cNvSpPr txBox="1"/>
            <p:nvPr/>
          </p:nvSpPr>
          <p:spPr>
            <a:xfrm>
              <a:off x="6827429" y="2358269"/>
              <a:ext cx="1173374" cy="369332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244" name="Google Shape;244;p3"/>
            <p:cNvSpPr txBox="1"/>
            <p:nvPr/>
          </p:nvSpPr>
          <p:spPr>
            <a:xfrm>
              <a:off x="6255441" y="1179527"/>
              <a:ext cx="1173374" cy="369332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-13332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245" name="Google Shape;245;p3"/>
            <p:cNvSpPr txBox="1"/>
            <p:nvPr/>
          </p:nvSpPr>
          <p:spPr>
            <a:xfrm>
              <a:off x="8804273" y="1971611"/>
              <a:ext cx="1173374" cy="369332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 b="-13332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246" name="Google Shape;246;p3"/>
            <p:cNvSpPr txBox="1"/>
            <p:nvPr/>
          </p:nvSpPr>
          <p:spPr>
            <a:xfrm>
              <a:off x="7707123" y="1918179"/>
              <a:ext cx="1173374" cy="369332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247" name="Google Shape;247;p3"/>
            <p:cNvSpPr txBox="1"/>
            <p:nvPr/>
          </p:nvSpPr>
          <p:spPr>
            <a:xfrm>
              <a:off x="5845203" y="1608328"/>
              <a:ext cx="1173374" cy="369332"/>
            </a:xfrm>
            <a:prstGeom prst="rect">
              <a:avLst/>
            </a:prstGeom>
            <a:blipFill rotWithShape="1">
              <a:blip r:embed="rId21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2883105" y="1803436"/>
              <a:ext cx="767000" cy="696504"/>
            </a:xfrm>
            <a:custGeom>
              <a:rect b="b" l="l" r="r" t="t"/>
              <a:pathLst>
                <a:path extrusionOk="0" h="696504" w="478714">
                  <a:moveTo>
                    <a:pt x="478714" y="205246"/>
                  </a:moveTo>
                  <a:cubicBezTo>
                    <a:pt x="435194" y="-42091"/>
                    <a:pt x="22011" y="-132033"/>
                    <a:pt x="1095" y="317672"/>
                  </a:cubicBezTo>
                  <a:cubicBezTo>
                    <a:pt x="-19821" y="767377"/>
                    <a:pt x="264261" y="771125"/>
                    <a:pt x="381278" y="56501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"/>
            <p:cNvSpPr txBox="1"/>
            <p:nvPr/>
          </p:nvSpPr>
          <p:spPr>
            <a:xfrm>
              <a:off x="1964351" y="1931818"/>
              <a:ext cx="1173374" cy="369332"/>
            </a:xfrm>
            <a:prstGeom prst="rect">
              <a:avLst/>
            </a:prstGeom>
            <a:blipFill rotWithShape="1">
              <a:blip r:embed="rId22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 rot="-8355903">
              <a:off x="7939778" y="3169567"/>
              <a:ext cx="467068" cy="436978"/>
            </a:xfrm>
            <a:custGeom>
              <a:rect b="b" l="l" r="r" t="t"/>
              <a:pathLst>
                <a:path extrusionOk="0" h="696504" w="478714">
                  <a:moveTo>
                    <a:pt x="478714" y="205246"/>
                  </a:moveTo>
                  <a:cubicBezTo>
                    <a:pt x="435194" y="-42091"/>
                    <a:pt x="22011" y="-132033"/>
                    <a:pt x="1095" y="317672"/>
                  </a:cubicBezTo>
                  <a:cubicBezTo>
                    <a:pt x="-19821" y="767377"/>
                    <a:pt x="264261" y="771125"/>
                    <a:pt x="381278" y="56501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"/>
            <p:cNvSpPr txBox="1"/>
            <p:nvPr/>
          </p:nvSpPr>
          <p:spPr>
            <a:xfrm>
              <a:off x="8349077" y="3282598"/>
              <a:ext cx="1173374" cy="369332"/>
            </a:xfrm>
            <a:prstGeom prst="rect">
              <a:avLst/>
            </a:prstGeom>
            <a:blipFill rotWithShape="1">
              <a:blip r:embed="rId23">
                <a:alphaModFix/>
              </a:blip>
              <a:stretch>
                <a:fillRect b="-13332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251" name="Google Shape;25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"/>
          <p:cNvSpPr txBox="1"/>
          <p:nvPr>
            <p:ph type="title"/>
          </p:nvPr>
        </p:nvSpPr>
        <p:spPr>
          <a:xfrm>
            <a:off x="153628" y="74202"/>
            <a:ext cx="11769213" cy="932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lang="ru-RU" sz="3600">
                <a:solidFill>
                  <a:srgbClr val="000000"/>
                </a:solidFill>
              </a:rPr>
              <a:t>Матрица интенсивностей переходов между состояниями</a:t>
            </a:r>
            <a:endParaRPr b="1" sz="2400"/>
          </a:p>
        </p:txBody>
      </p:sp>
      <p:sp>
        <p:nvSpPr>
          <p:cNvPr id="257" name="Google Shape;257;p4"/>
          <p:cNvSpPr txBox="1"/>
          <p:nvPr>
            <p:ph idx="1" type="body"/>
          </p:nvPr>
        </p:nvSpPr>
        <p:spPr>
          <a:xfrm>
            <a:off x="398206" y="1216742"/>
            <a:ext cx="11280058" cy="54221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61" l="-970" r="0" t="-17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258" name="Google Shape;25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"/>
          <p:cNvSpPr txBox="1"/>
          <p:nvPr>
            <p:ph type="title"/>
          </p:nvPr>
        </p:nvSpPr>
        <p:spPr>
          <a:xfrm>
            <a:off x="513735" y="221686"/>
            <a:ext cx="11164529" cy="932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ru-RU" sz="4000">
                <a:solidFill>
                  <a:srgbClr val="000000"/>
                </a:solidFill>
              </a:rPr>
              <a:t>Уравнения Колмогорова</a:t>
            </a:r>
            <a:endParaRPr sz="2800"/>
          </a:p>
        </p:txBody>
      </p:sp>
      <p:sp>
        <p:nvSpPr>
          <p:cNvPr id="264" name="Google Shape;264;p5"/>
          <p:cNvSpPr txBox="1"/>
          <p:nvPr>
            <p:ph idx="1" type="body"/>
          </p:nvPr>
        </p:nvSpPr>
        <p:spPr>
          <a:xfrm>
            <a:off x="398206" y="1570704"/>
            <a:ext cx="11280058" cy="50681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70" r="-700" t="-19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265" name="Google Shape;265;p5"/>
          <p:cNvSpPr/>
          <p:nvPr/>
        </p:nvSpPr>
        <p:spPr>
          <a:xfrm rot="5400000">
            <a:off x="6139791" y="2753486"/>
            <a:ext cx="426150" cy="1054508"/>
          </a:xfrm>
          <a:prstGeom prst="rightBrace">
            <a:avLst>
              <a:gd fmla="val 111538" name="adj1"/>
              <a:gd fmla="val 49569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5"/>
          <p:cNvSpPr txBox="1"/>
          <p:nvPr/>
        </p:nvSpPr>
        <p:spPr>
          <a:xfrm>
            <a:off x="5308187" y="3493813"/>
            <a:ext cx="206723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Вероятность перехода в другие состояния</a:t>
            </a:r>
            <a:endParaRPr/>
          </a:p>
        </p:txBody>
      </p:sp>
      <p:sp>
        <p:nvSpPr>
          <p:cNvPr id="267" name="Google Shape;267;p5"/>
          <p:cNvSpPr/>
          <p:nvPr/>
        </p:nvSpPr>
        <p:spPr>
          <a:xfrm rot="5400000">
            <a:off x="5684127" y="3448196"/>
            <a:ext cx="426150" cy="2364046"/>
          </a:xfrm>
          <a:prstGeom prst="rightBrace">
            <a:avLst>
              <a:gd fmla="val 111538" name="adj1"/>
              <a:gd fmla="val 49569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5"/>
          <p:cNvSpPr txBox="1"/>
          <p:nvPr/>
        </p:nvSpPr>
        <p:spPr>
          <a:xfrm>
            <a:off x="4538635" y="4936413"/>
            <a:ext cx="2540590" cy="64633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150" l="0" r="-1921" t="-56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9" name="Google Shape;269;p5"/>
          <p:cNvSpPr txBox="1"/>
          <p:nvPr/>
        </p:nvSpPr>
        <p:spPr>
          <a:xfrm>
            <a:off x="7481386" y="3878268"/>
            <a:ext cx="206723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Вероятность нахождения в других состояниях</a:t>
            </a:r>
            <a:endParaRPr/>
          </a:p>
        </p:txBody>
      </p:sp>
      <p:cxnSp>
        <p:nvCxnSpPr>
          <p:cNvPr id="270" name="Google Shape;270;p5"/>
          <p:cNvCxnSpPr/>
          <p:nvPr/>
        </p:nvCxnSpPr>
        <p:spPr>
          <a:xfrm>
            <a:off x="8248650" y="3169348"/>
            <a:ext cx="148098" cy="648929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71" name="Google Shape;271;p5"/>
          <p:cNvSpPr txBox="1"/>
          <p:nvPr/>
        </p:nvSpPr>
        <p:spPr>
          <a:xfrm>
            <a:off x="9664014" y="3832468"/>
            <a:ext cx="2067233" cy="9233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933" l="0" r="0" t="-397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2" name="Google Shape;272;p5"/>
          <p:cNvSpPr/>
          <p:nvPr/>
        </p:nvSpPr>
        <p:spPr>
          <a:xfrm rot="5400000">
            <a:off x="9300318" y="2442319"/>
            <a:ext cx="305565" cy="1402327"/>
          </a:xfrm>
          <a:prstGeom prst="rightBrace">
            <a:avLst>
              <a:gd fmla="val 111538" name="adj1"/>
              <a:gd fmla="val 49569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5"/>
          <p:cNvCxnSpPr/>
          <p:nvPr/>
        </p:nvCxnSpPr>
        <p:spPr>
          <a:xfrm>
            <a:off x="9536982" y="3413631"/>
            <a:ext cx="827596" cy="404646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74" name="Google Shape;274;p5"/>
          <p:cNvSpPr txBox="1"/>
          <p:nvPr/>
        </p:nvSpPr>
        <p:spPr>
          <a:xfrm>
            <a:off x="1985976" y="3818277"/>
            <a:ext cx="2067233" cy="9233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9210" l="0" r="0" t="-328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75" name="Google Shape;275;p5"/>
          <p:cNvCxnSpPr/>
          <p:nvPr/>
        </p:nvCxnSpPr>
        <p:spPr>
          <a:xfrm flipH="1">
            <a:off x="3571105" y="3089166"/>
            <a:ext cx="579027" cy="648929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76" name="Google Shape;27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"/>
          <p:cNvSpPr txBox="1"/>
          <p:nvPr>
            <p:ph type="title"/>
          </p:nvPr>
        </p:nvSpPr>
        <p:spPr>
          <a:xfrm>
            <a:off x="513735" y="221686"/>
            <a:ext cx="11164529" cy="932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ru-RU" sz="4000">
                <a:solidFill>
                  <a:srgbClr val="000000"/>
                </a:solidFill>
              </a:rPr>
              <a:t>Уравнения Колмогорова</a:t>
            </a:r>
            <a:endParaRPr sz="2800"/>
          </a:p>
        </p:txBody>
      </p:sp>
      <p:sp>
        <p:nvSpPr>
          <p:cNvPr id="282" name="Google Shape;282;p6"/>
          <p:cNvSpPr txBox="1"/>
          <p:nvPr>
            <p:ph idx="1" type="body"/>
          </p:nvPr>
        </p:nvSpPr>
        <p:spPr>
          <a:xfrm>
            <a:off x="0" y="1457825"/>
            <a:ext cx="11678400" cy="540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7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283" name="Google Shape;283;p6"/>
          <p:cNvSpPr txBox="1"/>
          <p:nvPr/>
        </p:nvSpPr>
        <p:spPr>
          <a:xfrm>
            <a:off x="3442576" y="4919400"/>
            <a:ext cx="21654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Суммарный входной поток вероятности</a:t>
            </a:r>
            <a:endParaRPr sz="700"/>
          </a:p>
        </p:txBody>
      </p:sp>
      <p:sp>
        <p:nvSpPr>
          <p:cNvPr id="284" name="Google Shape;284;p6"/>
          <p:cNvSpPr txBox="1"/>
          <p:nvPr/>
        </p:nvSpPr>
        <p:spPr>
          <a:xfrm>
            <a:off x="6344055" y="5021741"/>
            <a:ext cx="24606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Суммарный выходной поток вероятности</a:t>
            </a:r>
            <a:endParaRPr sz="900"/>
          </a:p>
        </p:txBody>
      </p:sp>
      <p:sp>
        <p:nvSpPr>
          <p:cNvPr id="285" name="Google Shape;28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/>
          <p:nvPr>
            <p:ph type="title"/>
          </p:nvPr>
        </p:nvSpPr>
        <p:spPr>
          <a:xfrm>
            <a:off x="513735" y="221686"/>
            <a:ext cx="11164529" cy="932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ru-RU" sz="4000">
                <a:solidFill>
                  <a:srgbClr val="000000"/>
                </a:solidFill>
              </a:rPr>
              <a:t>Уравнения Колмогорова</a:t>
            </a:r>
            <a:endParaRPr sz="2800"/>
          </a:p>
        </p:txBody>
      </p:sp>
      <p:sp>
        <p:nvSpPr>
          <p:cNvPr id="291" name="Google Shape;291;p7"/>
          <p:cNvSpPr txBox="1"/>
          <p:nvPr>
            <p:ph idx="1" type="body"/>
          </p:nvPr>
        </p:nvSpPr>
        <p:spPr>
          <a:xfrm>
            <a:off x="398206" y="1496961"/>
            <a:ext cx="11280058" cy="51418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79" r="0" t="-201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292" name="Google Shape;29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"/>
          <p:cNvSpPr txBox="1"/>
          <p:nvPr>
            <p:ph type="title"/>
          </p:nvPr>
        </p:nvSpPr>
        <p:spPr>
          <a:xfrm>
            <a:off x="513735" y="221686"/>
            <a:ext cx="11164529" cy="932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ru-RU" sz="4000">
                <a:solidFill>
                  <a:srgbClr val="000000"/>
                </a:solidFill>
              </a:rPr>
              <a:t>Стационарный режим</a:t>
            </a:r>
            <a:endParaRPr sz="2800"/>
          </a:p>
        </p:txBody>
      </p:sp>
      <p:sp>
        <p:nvSpPr>
          <p:cNvPr id="298" name="Google Shape;298;p8"/>
          <p:cNvSpPr txBox="1"/>
          <p:nvPr>
            <p:ph idx="1" type="body"/>
          </p:nvPr>
        </p:nvSpPr>
        <p:spPr>
          <a:xfrm>
            <a:off x="398206" y="1578077"/>
            <a:ext cx="11280058" cy="50607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70" r="0" t="-204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299" name="Google Shape;29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/>
          <p:nvPr>
            <p:ph type="title"/>
          </p:nvPr>
        </p:nvSpPr>
        <p:spPr>
          <a:xfrm>
            <a:off x="513735" y="1"/>
            <a:ext cx="11164529" cy="774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ru-RU" sz="4000">
                <a:solidFill>
                  <a:srgbClr val="000000"/>
                </a:solidFill>
              </a:rPr>
              <a:t>Стационарный режим (эргодический процесс)</a:t>
            </a:r>
            <a:endParaRPr sz="2800"/>
          </a:p>
        </p:txBody>
      </p:sp>
      <p:sp>
        <p:nvSpPr>
          <p:cNvPr id="305" name="Google Shape;305;p9"/>
          <p:cNvSpPr txBox="1"/>
          <p:nvPr>
            <p:ph idx="1" type="body"/>
          </p:nvPr>
        </p:nvSpPr>
        <p:spPr>
          <a:xfrm>
            <a:off x="398206" y="1098755"/>
            <a:ext cx="11280058" cy="554010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7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pSp>
        <p:nvGrpSpPr>
          <p:cNvPr id="306" name="Google Shape;306;p9"/>
          <p:cNvGrpSpPr/>
          <p:nvPr/>
        </p:nvGrpSpPr>
        <p:grpSpPr>
          <a:xfrm>
            <a:off x="3454607" y="1014309"/>
            <a:ext cx="2641392" cy="1588308"/>
            <a:chOff x="3714777" y="2278510"/>
            <a:chExt cx="3208519" cy="2131397"/>
          </a:xfrm>
        </p:grpSpPr>
        <p:grpSp>
          <p:nvGrpSpPr>
            <p:cNvPr id="307" name="Google Shape;307;p9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308" name="Google Shape;308;p9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309" name="Google Shape;309;p9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9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311" name="Google Shape;311;p9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312" name="Google Shape;312;p9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9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314" name="Google Shape;314;p9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315" name="Google Shape;315;p9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9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cxnSp>
            <p:nvCxnSpPr>
              <p:cNvPr id="317" name="Google Shape;317;p9"/>
              <p:cNvCxnSpPr/>
              <p:nvPr/>
            </p:nvCxnSpPr>
            <p:spPr>
              <a:xfrm flipH="1" rot="10800000">
                <a:off x="2009777" y="1683596"/>
                <a:ext cx="1251365" cy="117458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18" name="Google Shape;318;p9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19" name="Google Shape;319;p9"/>
              <p:cNvCxnSpPr/>
              <p:nvPr/>
            </p:nvCxnSpPr>
            <p:spPr>
              <a:xfrm rot="10800000">
                <a:off x="2399833" y="3226277"/>
                <a:ext cx="2217920" cy="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20" name="Google Shape;320;p9"/>
              <p:cNvCxnSpPr/>
              <p:nvPr/>
            </p:nvCxnSpPr>
            <p:spPr>
              <a:xfrm rot="10800000">
                <a:off x="3771431" y="1855008"/>
                <a:ext cx="1061308" cy="102028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21" name="Google Shape;321;p9"/>
              <p:cNvCxnSpPr/>
              <p:nvPr/>
            </p:nvCxnSpPr>
            <p:spPr>
              <a:xfrm flipH="1" rot="10800000">
                <a:off x="2182163" y="1818130"/>
                <a:ext cx="1123949" cy="104150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  <p:cxnSp>
            <p:nvCxnSpPr>
              <p:cNvPr id="322" name="Google Shape;322;p9"/>
              <p:cNvCxnSpPr/>
              <p:nvPr/>
            </p:nvCxnSpPr>
            <p:spPr>
              <a:xfrm rot="10800000">
                <a:off x="3794699" y="1702271"/>
                <a:ext cx="1228098" cy="117232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</p:grpSp>
        <p:sp>
          <p:nvSpPr>
            <p:cNvPr id="323" name="Google Shape;323;p9"/>
            <p:cNvSpPr txBox="1"/>
            <p:nvPr/>
          </p:nvSpPr>
          <p:spPr>
            <a:xfrm>
              <a:off x="3902152" y="2635259"/>
              <a:ext cx="478207" cy="49561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-16922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24" name="Google Shape;324;p9"/>
            <p:cNvSpPr txBox="1"/>
            <p:nvPr/>
          </p:nvSpPr>
          <p:spPr>
            <a:xfrm>
              <a:off x="4608169" y="3037767"/>
              <a:ext cx="478207" cy="49561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-16922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25" name="Google Shape;325;p9"/>
            <p:cNvSpPr txBox="1"/>
            <p:nvPr/>
          </p:nvSpPr>
          <p:spPr>
            <a:xfrm>
              <a:off x="6218993" y="2541550"/>
              <a:ext cx="478207" cy="49561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-18749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26" name="Google Shape;326;p9"/>
            <p:cNvSpPr txBox="1"/>
            <p:nvPr/>
          </p:nvSpPr>
          <p:spPr>
            <a:xfrm>
              <a:off x="5653076" y="2894698"/>
              <a:ext cx="478207" cy="49561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-16922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27" name="Google Shape;327;p9"/>
            <p:cNvSpPr txBox="1"/>
            <p:nvPr/>
          </p:nvSpPr>
          <p:spPr>
            <a:xfrm>
              <a:off x="5181314" y="3295311"/>
              <a:ext cx="478207" cy="49561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-18749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28" name="Google Shape;328;p9"/>
            <p:cNvSpPr txBox="1"/>
            <p:nvPr/>
          </p:nvSpPr>
          <p:spPr>
            <a:xfrm>
              <a:off x="5190474" y="3914290"/>
              <a:ext cx="478207" cy="495617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-1846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pic>
        <p:nvPicPr>
          <p:cNvPr id="329" name="Google Shape;329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747426" y="823222"/>
            <a:ext cx="4984314" cy="28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750489" y="3894212"/>
            <a:ext cx="5138402" cy="2963788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2020-01-08T13:58:49Z</dcterms:created>
  <dc:creator>Пользователь Windows</dc:creator>
</cp:coreProperties>
</file>