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xsaIgh93x9gNfr1c5GdW8IqsA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orablev-y-a@yandex.ru" TargetMode="Externa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70.png"/><Relationship Id="rId11" Type="http://schemas.openxmlformats.org/officeDocument/2006/relationships/image" Target="../media/image75.png"/><Relationship Id="rId10" Type="http://schemas.openxmlformats.org/officeDocument/2006/relationships/image" Target="../media/image77.png"/><Relationship Id="rId21" Type="http://schemas.openxmlformats.org/officeDocument/2006/relationships/image" Target="../media/image83.png"/><Relationship Id="rId13" Type="http://schemas.openxmlformats.org/officeDocument/2006/relationships/image" Target="../media/image71.png"/><Relationship Id="rId1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5.png"/><Relationship Id="rId4" Type="http://schemas.openxmlformats.org/officeDocument/2006/relationships/image" Target="../media/image72.png"/><Relationship Id="rId9" Type="http://schemas.openxmlformats.org/officeDocument/2006/relationships/image" Target="../media/image68.png"/><Relationship Id="rId15" Type="http://schemas.openxmlformats.org/officeDocument/2006/relationships/image" Target="../media/image79.png"/><Relationship Id="rId14" Type="http://schemas.openxmlformats.org/officeDocument/2006/relationships/image" Target="../media/image66.png"/><Relationship Id="rId17" Type="http://schemas.openxmlformats.org/officeDocument/2006/relationships/image" Target="../media/image74.png"/><Relationship Id="rId16" Type="http://schemas.openxmlformats.org/officeDocument/2006/relationships/image" Target="../media/image296.png"/><Relationship Id="rId5" Type="http://schemas.openxmlformats.org/officeDocument/2006/relationships/image" Target="../media/image76.png"/><Relationship Id="rId19" Type="http://schemas.openxmlformats.org/officeDocument/2006/relationships/image" Target="../media/image78.png"/><Relationship Id="rId6" Type="http://schemas.openxmlformats.org/officeDocument/2006/relationships/image" Target="../media/image94.png"/><Relationship Id="rId18" Type="http://schemas.openxmlformats.org/officeDocument/2006/relationships/image" Target="../media/image73.png"/><Relationship Id="rId7" Type="http://schemas.openxmlformats.org/officeDocument/2006/relationships/image" Target="../media/image64.png"/><Relationship Id="rId8" Type="http://schemas.openxmlformats.org/officeDocument/2006/relationships/image" Target="../media/image69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91.png"/><Relationship Id="rId11" Type="http://schemas.openxmlformats.org/officeDocument/2006/relationships/image" Target="../media/image88.png"/><Relationship Id="rId22" Type="http://schemas.openxmlformats.org/officeDocument/2006/relationships/image" Target="../media/image110.png"/><Relationship Id="rId10" Type="http://schemas.openxmlformats.org/officeDocument/2006/relationships/image" Target="../media/image89.png"/><Relationship Id="rId21" Type="http://schemas.openxmlformats.org/officeDocument/2006/relationships/image" Target="../media/image106.png"/><Relationship Id="rId13" Type="http://schemas.openxmlformats.org/officeDocument/2006/relationships/image" Target="../media/image93.png"/><Relationship Id="rId12" Type="http://schemas.openxmlformats.org/officeDocument/2006/relationships/image" Target="../media/image87.png"/><Relationship Id="rId23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0.png"/><Relationship Id="rId4" Type="http://schemas.openxmlformats.org/officeDocument/2006/relationships/image" Target="../media/image86.png"/><Relationship Id="rId9" Type="http://schemas.openxmlformats.org/officeDocument/2006/relationships/image" Target="../media/image95.png"/><Relationship Id="rId15" Type="http://schemas.openxmlformats.org/officeDocument/2006/relationships/image" Target="../media/image96.png"/><Relationship Id="rId14" Type="http://schemas.openxmlformats.org/officeDocument/2006/relationships/image" Target="../media/image92.png"/><Relationship Id="rId17" Type="http://schemas.openxmlformats.org/officeDocument/2006/relationships/image" Target="../media/image107.png"/><Relationship Id="rId16" Type="http://schemas.openxmlformats.org/officeDocument/2006/relationships/image" Target="../media/image97.png"/><Relationship Id="rId5" Type="http://schemas.openxmlformats.org/officeDocument/2006/relationships/image" Target="../media/image90.png"/><Relationship Id="rId19" Type="http://schemas.openxmlformats.org/officeDocument/2006/relationships/image" Target="../media/image98.png"/><Relationship Id="rId6" Type="http://schemas.openxmlformats.org/officeDocument/2006/relationships/image" Target="../media/image81.png"/><Relationship Id="rId18" Type="http://schemas.openxmlformats.org/officeDocument/2006/relationships/image" Target="../media/image102.png"/><Relationship Id="rId7" Type="http://schemas.openxmlformats.org/officeDocument/2006/relationships/image" Target="../media/image82.png"/><Relationship Id="rId8" Type="http://schemas.openxmlformats.org/officeDocument/2006/relationships/image" Target="../media/image85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0.png"/><Relationship Id="rId11" Type="http://schemas.openxmlformats.org/officeDocument/2006/relationships/image" Target="../media/image114.png"/><Relationship Id="rId22" Type="http://schemas.openxmlformats.org/officeDocument/2006/relationships/image" Target="../media/image129.png"/><Relationship Id="rId10" Type="http://schemas.openxmlformats.org/officeDocument/2006/relationships/image" Target="../media/image108.png"/><Relationship Id="rId21" Type="http://schemas.openxmlformats.org/officeDocument/2006/relationships/image" Target="../media/image118.png"/><Relationship Id="rId13" Type="http://schemas.openxmlformats.org/officeDocument/2006/relationships/image" Target="../media/image295.png"/><Relationship Id="rId12" Type="http://schemas.openxmlformats.org/officeDocument/2006/relationships/image" Target="../media/image109.png"/><Relationship Id="rId23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24.png"/><Relationship Id="rId15" Type="http://schemas.openxmlformats.org/officeDocument/2006/relationships/image" Target="../media/image116.png"/><Relationship Id="rId14" Type="http://schemas.openxmlformats.org/officeDocument/2006/relationships/image" Target="../media/image111.png"/><Relationship Id="rId17" Type="http://schemas.openxmlformats.org/officeDocument/2006/relationships/image" Target="../media/image117.png"/><Relationship Id="rId16" Type="http://schemas.openxmlformats.org/officeDocument/2006/relationships/image" Target="../media/image113.png"/><Relationship Id="rId5" Type="http://schemas.openxmlformats.org/officeDocument/2006/relationships/image" Target="../media/image99.png"/><Relationship Id="rId19" Type="http://schemas.openxmlformats.org/officeDocument/2006/relationships/image" Target="../media/image112.png"/><Relationship Id="rId6" Type="http://schemas.openxmlformats.org/officeDocument/2006/relationships/image" Target="../media/image100.png"/><Relationship Id="rId18" Type="http://schemas.openxmlformats.org/officeDocument/2006/relationships/image" Target="../media/image121.png"/><Relationship Id="rId7" Type="http://schemas.openxmlformats.org/officeDocument/2006/relationships/image" Target="../media/image105.png"/><Relationship Id="rId8" Type="http://schemas.openxmlformats.org/officeDocument/2006/relationships/image" Target="../media/image104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7.png"/><Relationship Id="rId11" Type="http://schemas.openxmlformats.org/officeDocument/2006/relationships/image" Target="../media/image125.png"/><Relationship Id="rId22" Type="http://schemas.openxmlformats.org/officeDocument/2006/relationships/image" Target="../media/image147.png"/><Relationship Id="rId10" Type="http://schemas.openxmlformats.org/officeDocument/2006/relationships/image" Target="../media/image132.png"/><Relationship Id="rId21" Type="http://schemas.openxmlformats.org/officeDocument/2006/relationships/image" Target="../media/image151.png"/><Relationship Id="rId13" Type="http://schemas.openxmlformats.org/officeDocument/2006/relationships/image" Target="../media/image156.png"/><Relationship Id="rId12" Type="http://schemas.openxmlformats.org/officeDocument/2006/relationships/image" Target="../media/image128.png"/><Relationship Id="rId2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4.png"/><Relationship Id="rId4" Type="http://schemas.openxmlformats.org/officeDocument/2006/relationships/image" Target="../media/image141.png"/><Relationship Id="rId9" Type="http://schemas.openxmlformats.org/officeDocument/2006/relationships/image" Target="../media/image130.png"/><Relationship Id="rId15" Type="http://schemas.openxmlformats.org/officeDocument/2006/relationships/image" Target="../media/image148.png"/><Relationship Id="rId14" Type="http://schemas.openxmlformats.org/officeDocument/2006/relationships/image" Target="../media/image127.png"/><Relationship Id="rId17" Type="http://schemas.openxmlformats.org/officeDocument/2006/relationships/image" Target="../media/image133.png"/><Relationship Id="rId16" Type="http://schemas.openxmlformats.org/officeDocument/2006/relationships/image" Target="../media/image138.png"/><Relationship Id="rId5" Type="http://schemas.openxmlformats.org/officeDocument/2006/relationships/image" Target="../media/image122.png"/><Relationship Id="rId19" Type="http://schemas.openxmlformats.org/officeDocument/2006/relationships/image" Target="../media/image131.png"/><Relationship Id="rId6" Type="http://schemas.openxmlformats.org/officeDocument/2006/relationships/image" Target="../media/image135.png"/><Relationship Id="rId18" Type="http://schemas.openxmlformats.org/officeDocument/2006/relationships/image" Target="../media/image136.png"/><Relationship Id="rId7" Type="http://schemas.openxmlformats.org/officeDocument/2006/relationships/image" Target="../media/image126.png"/><Relationship Id="rId8" Type="http://schemas.openxmlformats.org/officeDocument/2006/relationships/image" Target="../media/image123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177.png"/><Relationship Id="rId20" Type="http://schemas.openxmlformats.org/officeDocument/2006/relationships/image" Target="../media/image161.png"/><Relationship Id="rId42" Type="http://schemas.openxmlformats.org/officeDocument/2006/relationships/image" Target="../media/image179.png"/><Relationship Id="rId41" Type="http://schemas.openxmlformats.org/officeDocument/2006/relationships/image" Target="../media/image190.png"/><Relationship Id="rId22" Type="http://schemas.openxmlformats.org/officeDocument/2006/relationships/image" Target="../media/image164.png"/><Relationship Id="rId21" Type="http://schemas.openxmlformats.org/officeDocument/2006/relationships/image" Target="../media/image167.png"/><Relationship Id="rId43" Type="http://schemas.openxmlformats.org/officeDocument/2006/relationships/image" Target="../media/image188.png"/><Relationship Id="rId24" Type="http://schemas.openxmlformats.org/officeDocument/2006/relationships/image" Target="../media/image162.png"/><Relationship Id="rId23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9.png"/><Relationship Id="rId4" Type="http://schemas.openxmlformats.org/officeDocument/2006/relationships/image" Target="../media/image145.png"/><Relationship Id="rId9" Type="http://schemas.openxmlformats.org/officeDocument/2006/relationships/image" Target="../media/image159.png"/><Relationship Id="rId26" Type="http://schemas.openxmlformats.org/officeDocument/2006/relationships/image" Target="../media/image165.png"/><Relationship Id="rId25" Type="http://schemas.openxmlformats.org/officeDocument/2006/relationships/image" Target="../media/image163.png"/><Relationship Id="rId28" Type="http://schemas.openxmlformats.org/officeDocument/2006/relationships/image" Target="../media/image171.png"/><Relationship Id="rId27" Type="http://schemas.openxmlformats.org/officeDocument/2006/relationships/image" Target="../media/image193.png"/><Relationship Id="rId5" Type="http://schemas.openxmlformats.org/officeDocument/2006/relationships/image" Target="../media/image144.png"/><Relationship Id="rId6" Type="http://schemas.openxmlformats.org/officeDocument/2006/relationships/image" Target="../media/image143.png"/><Relationship Id="rId29" Type="http://schemas.openxmlformats.org/officeDocument/2006/relationships/image" Target="../media/image168.png"/><Relationship Id="rId7" Type="http://schemas.openxmlformats.org/officeDocument/2006/relationships/image" Target="../media/image142.png"/><Relationship Id="rId8" Type="http://schemas.openxmlformats.org/officeDocument/2006/relationships/image" Target="../media/image150.png"/><Relationship Id="rId31" Type="http://schemas.openxmlformats.org/officeDocument/2006/relationships/image" Target="../media/image180.png"/><Relationship Id="rId30" Type="http://schemas.openxmlformats.org/officeDocument/2006/relationships/image" Target="../media/image172.png"/><Relationship Id="rId11" Type="http://schemas.openxmlformats.org/officeDocument/2006/relationships/image" Target="../media/image146.png"/><Relationship Id="rId33" Type="http://schemas.openxmlformats.org/officeDocument/2006/relationships/image" Target="../media/image170.png"/><Relationship Id="rId10" Type="http://schemas.openxmlformats.org/officeDocument/2006/relationships/image" Target="../media/image149.png"/><Relationship Id="rId32" Type="http://schemas.openxmlformats.org/officeDocument/2006/relationships/image" Target="../media/image173.png"/><Relationship Id="rId13" Type="http://schemas.openxmlformats.org/officeDocument/2006/relationships/image" Target="../media/image155.png"/><Relationship Id="rId35" Type="http://schemas.openxmlformats.org/officeDocument/2006/relationships/image" Target="../media/image178.png"/><Relationship Id="rId12" Type="http://schemas.openxmlformats.org/officeDocument/2006/relationships/image" Target="../media/image152.png"/><Relationship Id="rId34" Type="http://schemas.openxmlformats.org/officeDocument/2006/relationships/image" Target="../media/image174.png"/><Relationship Id="rId15" Type="http://schemas.openxmlformats.org/officeDocument/2006/relationships/image" Target="../media/image154.png"/><Relationship Id="rId37" Type="http://schemas.openxmlformats.org/officeDocument/2006/relationships/image" Target="../media/image175.png"/><Relationship Id="rId14" Type="http://schemas.openxmlformats.org/officeDocument/2006/relationships/image" Target="../media/image157.png"/><Relationship Id="rId36" Type="http://schemas.openxmlformats.org/officeDocument/2006/relationships/image" Target="../media/image176.png"/><Relationship Id="rId17" Type="http://schemas.openxmlformats.org/officeDocument/2006/relationships/image" Target="../media/image158.png"/><Relationship Id="rId39" Type="http://schemas.openxmlformats.org/officeDocument/2006/relationships/image" Target="../media/image192.png"/><Relationship Id="rId16" Type="http://schemas.openxmlformats.org/officeDocument/2006/relationships/image" Target="../media/image160.png"/><Relationship Id="rId38" Type="http://schemas.openxmlformats.org/officeDocument/2006/relationships/image" Target="../media/image181.png"/><Relationship Id="rId19" Type="http://schemas.openxmlformats.org/officeDocument/2006/relationships/image" Target="../media/image153.png"/><Relationship Id="rId18" Type="http://schemas.openxmlformats.org/officeDocument/2006/relationships/image" Target="../media/image166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0.png"/><Relationship Id="rId22" Type="http://schemas.openxmlformats.org/officeDocument/2006/relationships/image" Target="../media/image197.png"/><Relationship Id="rId21" Type="http://schemas.openxmlformats.org/officeDocument/2006/relationships/image" Target="../media/image203.png"/><Relationship Id="rId24" Type="http://schemas.openxmlformats.org/officeDocument/2006/relationships/image" Target="../media/image199.png"/><Relationship Id="rId23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3.png"/><Relationship Id="rId4" Type="http://schemas.openxmlformats.org/officeDocument/2006/relationships/image" Target="../media/image186.png"/><Relationship Id="rId9" Type="http://schemas.openxmlformats.org/officeDocument/2006/relationships/image" Target="../media/image205.png"/><Relationship Id="rId26" Type="http://schemas.openxmlformats.org/officeDocument/2006/relationships/image" Target="../media/image206.png"/><Relationship Id="rId25" Type="http://schemas.openxmlformats.org/officeDocument/2006/relationships/image" Target="../media/image209.png"/><Relationship Id="rId28" Type="http://schemas.openxmlformats.org/officeDocument/2006/relationships/image" Target="../media/image204.png"/><Relationship Id="rId27" Type="http://schemas.openxmlformats.org/officeDocument/2006/relationships/image" Target="../media/image227.png"/><Relationship Id="rId5" Type="http://schemas.openxmlformats.org/officeDocument/2006/relationships/image" Target="../media/image182.png"/><Relationship Id="rId6" Type="http://schemas.openxmlformats.org/officeDocument/2006/relationships/image" Target="../media/image187.png"/><Relationship Id="rId29" Type="http://schemas.openxmlformats.org/officeDocument/2006/relationships/image" Target="../media/image210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30" Type="http://schemas.openxmlformats.org/officeDocument/2006/relationships/image" Target="../media/image216.png"/><Relationship Id="rId11" Type="http://schemas.openxmlformats.org/officeDocument/2006/relationships/image" Target="../media/image189.png"/><Relationship Id="rId10" Type="http://schemas.openxmlformats.org/officeDocument/2006/relationships/image" Target="../media/image191.png"/><Relationship Id="rId13" Type="http://schemas.openxmlformats.org/officeDocument/2006/relationships/image" Target="../media/image207.png"/><Relationship Id="rId12" Type="http://schemas.openxmlformats.org/officeDocument/2006/relationships/image" Target="../media/image208.png"/><Relationship Id="rId15" Type="http://schemas.openxmlformats.org/officeDocument/2006/relationships/image" Target="../media/image198.png"/><Relationship Id="rId14" Type="http://schemas.openxmlformats.org/officeDocument/2006/relationships/image" Target="../media/image195.png"/><Relationship Id="rId17" Type="http://schemas.openxmlformats.org/officeDocument/2006/relationships/image" Target="../media/image194.png"/><Relationship Id="rId16" Type="http://schemas.openxmlformats.org/officeDocument/2006/relationships/image" Target="../media/image201.png"/><Relationship Id="rId19" Type="http://schemas.openxmlformats.org/officeDocument/2006/relationships/image" Target="../media/image202.png"/><Relationship Id="rId18" Type="http://schemas.openxmlformats.org/officeDocument/2006/relationships/image" Target="../media/image196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8.png"/><Relationship Id="rId22" Type="http://schemas.openxmlformats.org/officeDocument/2006/relationships/image" Target="../media/image229.png"/><Relationship Id="rId21" Type="http://schemas.openxmlformats.org/officeDocument/2006/relationships/image" Target="../media/image219.png"/><Relationship Id="rId24" Type="http://schemas.openxmlformats.org/officeDocument/2006/relationships/image" Target="../media/image223.png"/><Relationship Id="rId23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5.png"/><Relationship Id="rId4" Type="http://schemas.openxmlformats.org/officeDocument/2006/relationships/image" Target="../media/image212.png"/><Relationship Id="rId9" Type="http://schemas.openxmlformats.org/officeDocument/2006/relationships/image" Target="../media/image205.png"/><Relationship Id="rId26" Type="http://schemas.openxmlformats.org/officeDocument/2006/relationships/image" Target="../media/image234.png"/><Relationship Id="rId25" Type="http://schemas.openxmlformats.org/officeDocument/2006/relationships/image" Target="../media/image224.png"/><Relationship Id="rId28" Type="http://schemas.openxmlformats.org/officeDocument/2006/relationships/image" Target="../media/image226.png"/><Relationship Id="rId27" Type="http://schemas.openxmlformats.org/officeDocument/2006/relationships/image" Target="../media/image232.png"/><Relationship Id="rId5" Type="http://schemas.openxmlformats.org/officeDocument/2006/relationships/image" Target="../media/image182.png"/><Relationship Id="rId6" Type="http://schemas.openxmlformats.org/officeDocument/2006/relationships/image" Target="../media/image213.png"/><Relationship Id="rId29" Type="http://schemas.openxmlformats.org/officeDocument/2006/relationships/image" Target="../media/image249.png"/><Relationship Id="rId7" Type="http://schemas.openxmlformats.org/officeDocument/2006/relationships/image" Target="../media/image184.png"/><Relationship Id="rId8" Type="http://schemas.openxmlformats.org/officeDocument/2006/relationships/image" Target="../media/image218.png"/><Relationship Id="rId31" Type="http://schemas.openxmlformats.org/officeDocument/2006/relationships/image" Target="../media/image241.png"/><Relationship Id="rId30" Type="http://schemas.openxmlformats.org/officeDocument/2006/relationships/image" Target="../media/image240.png"/><Relationship Id="rId11" Type="http://schemas.openxmlformats.org/officeDocument/2006/relationships/image" Target="../media/image214.png"/><Relationship Id="rId10" Type="http://schemas.openxmlformats.org/officeDocument/2006/relationships/image" Target="../media/image191.png"/><Relationship Id="rId13" Type="http://schemas.openxmlformats.org/officeDocument/2006/relationships/image" Target="../media/image207.png"/><Relationship Id="rId12" Type="http://schemas.openxmlformats.org/officeDocument/2006/relationships/image" Target="../media/image208.png"/><Relationship Id="rId15" Type="http://schemas.openxmlformats.org/officeDocument/2006/relationships/image" Target="../media/image198.png"/><Relationship Id="rId14" Type="http://schemas.openxmlformats.org/officeDocument/2006/relationships/image" Target="../media/image195.png"/><Relationship Id="rId17" Type="http://schemas.openxmlformats.org/officeDocument/2006/relationships/image" Target="../media/image221.png"/><Relationship Id="rId16" Type="http://schemas.openxmlformats.org/officeDocument/2006/relationships/image" Target="../media/image222.png"/><Relationship Id="rId19" Type="http://schemas.openxmlformats.org/officeDocument/2006/relationships/image" Target="../media/image220.png"/><Relationship Id="rId18" Type="http://schemas.openxmlformats.org/officeDocument/2006/relationships/image" Target="../media/image2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1.png"/><Relationship Id="rId4" Type="http://schemas.openxmlformats.org/officeDocument/2006/relationships/image" Target="../media/image2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6.png"/><Relationship Id="rId4" Type="http://schemas.openxmlformats.org/officeDocument/2006/relationships/image" Target="../media/image2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40" Type="http://schemas.openxmlformats.org/officeDocument/2006/relationships/image" Target="../media/image274.png"/><Relationship Id="rId42" Type="http://schemas.openxmlformats.org/officeDocument/2006/relationships/image" Target="../media/image280.png"/><Relationship Id="rId41" Type="http://schemas.openxmlformats.org/officeDocument/2006/relationships/image" Target="../media/image116.png"/><Relationship Id="rId44" Type="http://schemas.openxmlformats.org/officeDocument/2006/relationships/image" Target="../media/image277.png"/><Relationship Id="rId43" Type="http://schemas.openxmlformats.org/officeDocument/2006/relationships/image" Target="../media/image276.png"/><Relationship Id="rId46" Type="http://schemas.openxmlformats.org/officeDocument/2006/relationships/image" Target="../media/image281.png"/><Relationship Id="rId45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2.png"/><Relationship Id="rId4" Type="http://schemas.openxmlformats.org/officeDocument/2006/relationships/image" Target="../media/image252.png"/><Relationship Id="rId9" Type="http://schemas.openxmlformats.org/officeDocument/2006/relationships/image" Target="../media/image247.png"/><Relationship Id="rId48" Type="http://schemas.openxmlformats.org/officeDocument/2006/relationships/image" Target="../media/image279.png"/><Relationship Id="rId47" Type="http://schemas.openxmlformats.org/officeDocument/2006/relationships/image" Target="../media/image294.png"/><Relationship Id="rId49" Type="http://schemas.openxmlformats.org/officeDocument/2006/relationships/image" Target="../media/image290.png"/><Relationship Id="rId5" Type="http://schemas.openxmlformats.org/officeDocument/2006/relationships/image" Target="../media/image244.png"/><Relationship Id="rId6" Type="http://schemas.openxmlformats.org/officeDocument/2006/relationships/image" Target="../media/image238.png"/><Relationship Id="rId7" Type="http://schemas.openxmlformats.org/officeDocument/2006/relationships/image" Target="../media/image235.png"/><Relationship Id="rId8" Type="http://schemas.openxmlformats.org/officeDocument/2006/relationships/image" Target="../media/image239.png"/><Relationship Id="rId31" Type="http://schemas.openxmlformats.org/officeDocument/2006/relationships/image" Target="../media/image267.png"/><Relationship Id="rId30" Type="http://schemas.openxmlformats.org/officeDocument/2006/relationships/image" Target="../media/image265.png"/><Relationship Id="rId33" Type="http://schemas.openxmlformats.org/officeDocument/2006/relationships/image" Target="../media/image266.png"/><Relationship Id="rId32" Type="http://schemas.openxmlformats.org/officeDocument/2006/relationships/image" Target="../media/image264.png"/><Relationship Id="rId35" Type="http://schemas.openxmlformats.org/officeDocument/2006/relationships/image" Target="../media/image270.png"/><Relationship Id="rId34" Type="http://schemas.openxmlformats.org/officeDocument/2006/relationships/image" Target="../media/image268.png"/><Relationship Id="rId37" Type="http://schemas.openxmlformats.org/officeDocument/2006/relationships/image" Target="../media/image271.png"/><Relationship Id="rId36" Type="http://schemas.openxmlformats.org/officeDocument/2006/relationships/image" Target="../media/image273.png"/><Relationship Id="rId39" Type="http://schemas.openxmlformats.org/officeDocument/2006/relationships/image" Target="../media/image287.png"/><Relationship Id="rId38" Type="http://schemas.openxmlformats.org/officeDocument/2006/relationships/image" Target="../media/image272.png"/><Relationship Id="rId20" Type="http://schemas.openxmlformats.org/officeDocument/2006/relationships/image" Target="../media/image255.png"/><Relationship Id="rId22" Type="http://schemas.openxmlformats.org/officeDocument/2006/relationships/image" Target="../media/image261.png"/><Relationship Id="rId21" Type="http://schemas.openxmlformats.org/officeDocument/2006/relationships/image" Target="../media/image256.png"/><Relationship Id="rId24" Type="http://schemas.openxmlformats.org/officeDocument/2006/relationships/image" Target="../media/image258.png"/><Relationship Id="rId23" Type="http://schemas.openxmlformats.org/officeDocument/2006/relationships/image" Target="../media/image260.png"/><Relationship Id="rId60" Type="http://schemas.openxmlformats.org/officeDocument/2006/relationships/image" Target="../media/image292.png"/><Relationship Id="rId26" Type="http://schemas.openxmlformats.org/officeDocument/2006/relationships/image" Target="../media/image254.png"/><Relationship Id="rId25" Type="http://schemas.openxmlformats.org/officeDocument/2006/relationships/image" Target="../media/image257.png"/><Relationship Id="rId28" Type="http://schemas.openxmlformats.org/officeDocument/2006/relationships/image" Target="../media/image269.png"/><Relationship Id="rId27" Type="http://schemas.openxmlformats.org/officeDocument/2006/relationships/image" Target="../media/image263.png"/><Relationship Id="rId29" Type="http://schemas.openxmlformats.org/officeDocument/2006/relationships/image" Target="../media/image259.png"/><Relationship Id="rId51" Type="http://schemas.openxmlformats.org/officeDocument/2006/relationships/image" Target="../media/image278.png"/><Relationship Id="rId50" Type="http://schemas.openxmlformats.org/officeDocument/2006/relationships/image" Target="../media/image286.png"/><Relationship Id="rId53" Type="http://schemas.openxmlformats.org/officeDocument/2006/relationships/image" Target="../media/image285.png"/><Relationship Id="rId52" Type="http://schemas.openxmlformats.org/officeDocument/2006/relationships/image" Target="../media/image284.png"/><Relationship Id="rId11" Type="http://schemas.openxmlformats.org/officeDocument/2006/relationships/image" Target="../media/image245.png"/><Relationship Id="rId55" Type="http://schemas.openxmlformats.org/officeDocument/2006/relationships/image" Target="../media/image282.png"/><Relationship Id="rId10" Type="http://schemas.openxmlformats.org/officeDocument/2006/relationships/image" Target="../media/image243.png"/><Relationship Id="rId54" Type="http://schemas.openxmlformats.org/officeDocument/2006/relationships/image" Target="../media/image289.png"/><Relationship Id="rId13" Type="http://schemas.openxmlformats.org/officeDocument/2006/relationships/image" Target="../media/image48.png"/><Relationship Id="rId57" Type="http://schemas.openxmlformats.org/officeDocument/2006/relationships/image" Target="../media/image283.png"/><Relationship Id="rId12" Type="http://schemas.openxmlformats.org/officeDocument/2006/relationships/image" Target="../media/image253.png"/><Relationship Id="rId56" Type="http://schemas.openxmlformats.org/officeDocument/2006/relationships/image" Target="../media/image190.png"/><Relationship Id="rId15" Type="http://schemas.openxmlformats.org/officeDocument/2006/relationships/image" Target="../media/image250.png"/><Relationship Id="rId59" Type="http://schemas.openxmlformats.org/officeDocument/2006/relationships/image" Target="../media/image288.png"/><Relationship Id="rId14" Type="http://schemas.openxmlformats.org/officeDocument/2006/relationships/image" Target="../media/image246.png"/><Relationship Id="rId58" Type="http://schemas.openxmlformats.org/officeDocument/2006/relationships/image" Target="../media/image293.png"/><Relationship Id="rId17" Type="http://schemas.openxmlformats.org/officeDocument/2006/relationships/image" Target="../media/image251.png"/><Relationship Id="rId16" Type="http://schemas.openxmlformats.org/officeDocument/2006/relationships/image" Target="../media/image248.png"/><Relationship Id="rId19" Type="http://schemas.openxmlformats.org/officeDocument/2006/relationships/image" Target="../media/image262.png"/><Relationship Id="rId18" Type="http://schemas.openxmlformats.org/officeDocument/2006/relationships/image" Target="../media/image29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png"/><Relationship Id="rId11" Type="http://schemas.openxmlformats.org/officeDocument/2006/relationships/image" Target="../media/image1.png"/><Relationship Id="rId22" Type="http://schemas.openxmlformats.org/officeDocument/2006/relationships/image" Target="../media/image14.png"/><Relationship Id="rId10" Type="http://schemas.openxmlformats.org/officeDocument/2006/relationships/image" Target="../media/image6.png"/><Relationship Id="rId21" Type="http://schemas.openxmlformats.org/officeDocument/2006/relationships/image" Target="../media/image4.png"/><Relationship Id="rId13" Type="http://schemas.openxmlformats.org/officeDocument/2006/relationships/image" Target="../media/image21.png"/><Relationship Id="rId12" Type="http://schemas.openxmlformats.org/officeDocument/2006/relationships/image" Target="../media/image11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5" Type="http://schemas.openxmlformats.org/officeDocument/2006/relationships/image" Target="../media/image3.png"/><Relationship Id="rId14" Type="http://schemas.openxmlformats.org/officeDocument/2006/relationships/image" Target="../media/image8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5" Type="http://schemas.openxmlformats.org/officeDocument/2006/relationships/image" Target="../media/image5.png"/><Relationship Id="rId19" Type="http://schemas.openxmlformats.org/officeDocument/2006/relationships/image" Target="../media/image17.png"/><Relationship Id="rId6" Type="http://schemas.openxmlformats.org/officeDocument/2006/relationships/image" Target="../media/image13.png"/><Relationship Id="rId18" Type="http://schemas.openxmlformats.org/officeDocument/2006/relationships/image" Target="../media/image20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6.png"/><Relationship Id="rId11" Type="http://schemas.openxmlformats.org/officeDocument/2006/relationships/image" Target="../media/image35.png"/><Relationship Id="rId22" Type="http://schemas.openxmlformats.org/officeDocument/2006/relationships/image" Target="../media/image45.png"/><Relationship Id="rId10" Type="http://schemas.openxmlformats.org/officeDocument/2006/relationships/image" Target="../media/image23.png"/><Relationship Id="rId21" Type="http://schemas.openxmlformats.org/officeDocument/2006/relationships/image" Target="../media/image34.png"/><Relationship Id="rId13" Type="http://schemas.openxmlformats.org/officeDocument/2006/relationships/image" Target="../media/image27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Relationship Id="rId15" Type="http://schemas.openxmlformats.org/officeDocument/2006/relationships/image" Target="../media/image37.png"/><Relationship Id="rId14" Type="http://schemas.openxmlformats.org/officeDocument/2006/relationships/image" Target="../media/image26.png"/><Relationship Id="rId17" Type="http://schemas.openxmlformats.org/officeDocument/2006/relationships/image" Target="../media/image38.png"/><Relationship Id="rId16" Type="http://schemas.openxmlformats.org/officeDocument/2006/relationships/image" Target="../media/image30.png"/><Relationship Id="rId5" Type="http://schemas.openxmlformats.org/officeDocument/2006/relationships/image" Target="../media/image31.png"/><Relationship Id="rId19" Type="http://schemas.openxmlformats.org/officeDocument/2006/relationships/image" Target="../media/image32.png"/><Relationship Id="rId6" Type="http://schemas.openxmlformats.org/officeDocument/2006/relationships/image" Target="../media/image25.png"/><Relationship Id="rId18" Type="http://schemas.openxmlformats.org/officeDocument/2006/relationships/image" Target="../media/image33.png"/><Relationship Id="rId7" Type="http://schemas.openxmlformats.org/officeDocument/2006/relationships/image" Target="../media/image51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57.png"/><Relationship Id="rId11" Type="http://schemas.openxmlformats.org/officeDocument/2006/relationships/image" Target="../media/image44.png"/><Relationship Id="rId22" Type="http://schemas.openxmlformats.org/officeDocument/2006/relationships/image" Target="../media/image61.png"/><Relationship Id="rId10" Type="http://schemas.openxmlformats.org/officeDocument/2006/relationships/image" Target="../media/image52.png"/><Relationship Id="rId21" Type="http://schemas.openxmlformats.org/officeDocument/2006/relationships/image" Target="../media/image62.png"/><Relationship Id="rId13" Type="http://schemas.openxmlformats.org/officeDocument/2006/relationships/image" Target="../media/image43.png"/><Relationship Id="rId12" Type="http://schemas.openxmlformats.org/officeDocument/2006/relationships/image" Target="../media/image58.png"/><Relationship Id="rId23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5" Type="http://schemas.openxmlformats.org/officeDocument/2006/relationships/image" Target="../media/image46.png"/><Relationship Id="rId14" Type="http://schemas.openxmlformats.org/officeDocument/2006/relationships/image" Target="../media/image53.png"/><Relationship Id="rId17" Type="http://schemas.openxmlformats.org/officeDocument/2006/relationships/image" Target="../media/image55.png"/><Relationship Id="rId16" Type="http://schemas.openxmlformats.org/officeDocument/2006/relationships/image" Target="../media/image48.png"/><Relationship Id="rId5" Type="http://schemas.openxmlformats.org/officeDocument/2006/relationships/image" Target="../media/image42.png"/><Relationship Id="rId19" Type="http://schemas.openxmlformats.org/officeDocument/2006/relationships/image" Target="../media/image56.png"/><Relationship Id="rId6" Type="http://schemas.openxmlformats.org/officeDocument/2006/relationships/image" Target="../media/image49.png"/><Relationship Id="rId18" Type="http://schemas.openxmlformats.org/officeDocument/2006/relationships/image" Target="../media/image50.png"/><Relationship Id="rId7" Type="http://schemas.openxmlformats.org/officeDocument/2006/relationships/image" Target="../media/image47.png"/><Relationship Id="rId8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7.png"/><Relationship Id="rId11" Type="http://schemas.openxmlformats.org/officeDocument/2006/relationships/image" Target="../media/image44.png"/><Relationship Id="rId22" Type="http://schemas.openxmlformats.org/officeDocument/2006/relationships/image" Target="../media/image61.png"/><Relationship Id="rId10" Type="http://schemas.openxmlformats.org/officeDocument/2006/relationships/image" Target="../media/image52.png"/><Relationship Id="rId21" Type="http://schemas.openxmlformats.org/officeDocument/2006/relationships/image" Target="../media/image62.png"/><Relationship Id="rId13" Type="http://schemas.openxmlformats.org/officeDocument/2006/relationships/image" Target="../media/image43.png"/><Relationship Id="rId12" Type="http://schemas.openxmlformats.org/officeDocument/2006/relationships/image" Target="../media/image58.png"/><Relationship Id="rId23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3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5" Type="http://schemas.openxmlformats.org/officeDocument/2006/relationships/image" Target="../media/image46.png"/><Relationship Id="rId14" Type="http://schemas.openxmlformats.org/officeDocument/2006/relationships/image" Target="../media/image53.png"/><Relationship Id="rId17" Type="http://schemas.openxmlformats.org/officeDocument/2006/relationships/image" Target="../media/image55.png"/><Relationship Id="rId16" Type="http://schemas.openxmlformats.org/officeDocument/2006/relationships/image" Target="../media/image48.png"/><Relationship Id="rId5" Type="http://schemas.openxmlformats.org/officeDocument/2006/relationships/image" Target="../media/image42.png"/><Relationship Id="rId19" Type="http://schemas.openxmlformats.org/officeDocument/2006/relationships/image" Target="../media/image56.png"/><Relationship Id="rId6" Type="http://schemas.openxmlformats.org/officeDocument/2006/relationships/image" Target="../media/image49.png"/><Relationship Id="rId18" Type="http://schemas.openxmlformats.org/officeDocument/2006/relationships/image" Target="../media/image50.png"/><Relationship Id="rId7" Type="http://schemas.openxmlformats.org/officeDocument/2006/relationships/image" Target="../media/image47.png"/><Relationship Id="rId8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57.png"/><Relationship Id="rId11" Type="http://schemas.openxmlformats.org/officeDocument/2006/relationships/image" Target="../media/image44.png"/><Relationship Id="rId22" Type="http://schemas.openxmlformats.org/officeDocument/2006/relationships/image" Target="../media/image61.png"/><Relationship Id="rId10" Type="http://schemas.openxmlformats.org/officeDocument/2006/relationships/image" Target="../media/image52.png"/><Relationship Id="rId21" Type="http://schemas.openxmlformats.org/officeDocument/2006/relationships/image" Target="../media/image62.png"/><Relationship Id="rId13" Type="http://schemas.openxmlformats.org/officeDocument/2006/relationships/image" Target="../media/image43.png"/><Relationship Id="rId12" Type="http://schemas.openxmlformats.org/officeDocument/2006/relationships/image" Target="../media/image58.png"/><Relationship Id="rId23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5" Type="http://schemas.openxmlformats.org/officeDocument/2006/relationships/image" Target="../media/image46.png"/><Relationship Id="rId14" Type="http://schemas.openxmlformats.org/officeDocument/2006/relationships/image" Target="../media/image53.png"/><Relationship Id="rId17" Type="http://schemas.openxmlformats.org/officeDocument/2006/relationships/image" Target="../media/image55.png"/><Relationship Id="rId16" Type="http://schemas.openxmlformats.org/officeDocument/2006/relationships/image" Target="../media/image48.png"/><Relationship Id="rId5" Type="http://schemas.openxmlformats.org/officeDocument/2006/relationships/image" Target="../media/image42.png"/><Relationship Id="rId19" Type="http://schemas.openxmlformats.org/officeDocument/2006/relationships/image" Target="../media/image56.png"/><Relationship Id="rId6" Type="http://schemas.openxmlformats.org/officeDocument/2006/relationships/image" Target="../media/image49.png"/><Relationship Id="rId18" Type="http://schemas.openxmlformats.org/officeDocument/2006/relationships/image" Target="../media/image50.png"/><Relationship Id="rId7" Type="http://schemas.openxmlformats.org/officeDocument/2006/relationships/image" Target="../media/image47.png"/><Relationship Id="rId8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509155" y="841664"/>
            <a:ext cx="11242963" cy="1662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Математическое и имитационное моделирование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482436" y="3054927"/>
            <a:ext cx="9144000" cy="1880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95"/>
              <a:buNone/>
            </a:pPr>
            <a:r>
              <a:rPr lang="ru-RU" sz="4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4: Моделирование систем массового обслуживания</a:t>
            </a:r>
            <a:endParaRPr sz="2220"/>
          </a:p>
        </p:txBody>
      </p:sp>
      <p:sp>
        <p:nvSpPr>
          <p:cNvPr id="161" name="Google Shape;161;p1"/>
          <p:cNvSpPr/>
          <p:nvPr/>
        </p:nvSpPr>
        <p:spPr>
          <a:xfrm>
            <a:off x="2481450" y="5715000"/>
            <a:ext cx="86127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Кораблев Юрий Александрович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Korablev-y-a@yandex.ru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Кафедра – Системный анализ в экономике</a:t>
            </a:r>
            <a:endParaRPr/>
          </a:p>
        </p:txBody>
      </p:sp>
      <p:sp>
        <p:nvSpPr>
          <p:cNvPr id="162" name="Google Shape;16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2. СМО с ограниченным временем ожидания</a:t>
            </a:r>
            <a:endParaRPr/>
          </a:p>
        </p:txBody>
      </p:sp>
      <p:sp>
        <p:nvSpPr>
          <p:cNvPr id="508" name="Google Shape;508;p10"/>
          <p:cNvSpPr txBox="1"/>
          <p:nvPr>
            <p:ph idx="1" type="body"/>
          </p:nvPr>
        </p:nvSpPr>
        <p:spPr>
          <a:xfrm>
            <a:off x="722207" y="1226116"/>
            <a:ext cx="10515600" cy="38229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519" t="-25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509" name="Google Shape;50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933944" y="562011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0"/>
          <p:cNvSpPr txBox="1"/>
          <p:nvPr/>
        </p:nvSpPr>
        <p:spPr>
          <a:xfrm>
            <a:off x="933944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512" name="Google Shape;512;p10"/>
          <p:cNvCxnSpPr/>
          <p:nvPr/>
        </p:nvCxnSpPr>
        <p:spPr>
          <a:xfrm>
            <a:off x="1429244" y="57853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3" name="Google Shape;513;p10"/>
          <p:cNvCxnSpPr/>
          <p:nvPr/>
        </p:nvCxnSpPr>
        <p:spPr>
          <a:xfrm flipH="1">
            <a:off x="1429245" y="593965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4" name="Google Shape;514;p10"/>
          <p:cNvSpPr txBox="1"/>
          <p:nvPr/>
        </p:nvSpPr>
        <p:spPr>
          <a:xfrm>
            <a:off x="1603655" y="5415988"/>
            <a:ext cx="32053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5" name="Google Shape;515;p10"/>
          <p:cNvSpPr txBox="1"/>
          <p:nvPr/>
        </p:nvSpPr>
        <p:spPr>
          <a:xfrm>
            <a:off x="1605491" y="5893649"/>
            <a:ext cx="3213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66" l="-37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6" name="Google Shape;516;p10"/>
          <p:cNvSpPr/>
          <p:nvPr/>
        </p:nvSpPr>
        <p:spPr>
          <a:xfrm>
            <a:off x="2032587" y="562011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0"/>
          <p:cNvSpPr txBox="1"/>
          <p:nvPr/>
        </p:nvSpPr>
        <p:spPr>
          <a:xfrm>
            <a:off x="2032587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518" name="Google Shape;518;p10"/>
          <p:cNvCxnSpPr/>
          <p:nvPr/>
        </p:nvCxnSpPr>
        <p:spPr>
          <a:xfrm>
            <a:off x="2527887" y="57853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2527888" y="593965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0" name="Google Shape;520;p10"/>
          <p:cNvSpPr txBox="1"/>
          <p:nvPr/>
        </p:nvSpPr>
        <p:spPr>
          <a:xfrm>
            <a:off x="2702298" y="5415988"/>
            <a:ext cx="32053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1" name="Google Shape;521;p10"/>
          <p:cNvSpPr txBox="1"/>
          <p:nvPr/>
        </p:nvSpPr>
        <p:spPr>
          <a:xfrm>
            <a:off x="2541679" y="5893649"/>
            <a:ext cx="48377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2" name="Google Shape;522;p10"/>
          <p:cNvSpPr/>
          <p:nvPr/>
        </p:nvSpPr>
        <p:spPr>
          <a:xfrm>
            <a:off x="3117438" y="562011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0"/>
          <p:cNvSpPr txBox="1"/>
          <p:nvPr/>
        </p:nvSpPr>
        <p:spPr>
          <a:xfrm>
            <a:off x="3117438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524" name="Google Shape;524;p10"/>
          <p:cNvCxnSpPr/>
          <p:nvPr/>
        </p:nvCxnSpPr>
        <p:spPr>
          <a:xfrm>
            <a:off x="3612738" y="57853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5" name="Google Shape;525;p10"/>
          <p:cNvCxnSpPr/>
          <p:nvPr/>
        </p:nvCxnSpPr>
        <p:spPr>
          <a:xfrm flipH="1">
            <a:off x="3612739" y="593965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6" name="Google Shape;526;p10"/>
          <p:cNvSpPr txBox="1"/>
          <p:nvPr/>
        </p:nvSpPr>
        <p:spPr>
          <a:xfrm>
            <a:off x="3787149" y="5415988"/>
            <a:ext cx="32053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7" name="Google Shape;527;p10"/>
          <p:cNvSpPr txBox="1"/>
          <p:nvPr/>
        </p:nvSpPr>
        <p:spPr>
          <a:xfrm>
            <a:off x="3788985" y="5893649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8" name="Google Shape;528;p10"/>
          <p:cNvSpPr/>
          <p:nvPr/>
        </p:nvSpPr>
        <p:spPr>
          <a:xfrm>
            <a:off x="5272699" y="562011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0"/>
          <p:cNvSpPr txBox="1"/>
          <p:nvPr/>
        </p:nvSpPr>
        <p:spPr>
          <a:xfrm>
            <a:off x="5272699" y="566771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10"/>
          <p:cNvCxnSpPr/>
          <p:nvPr/>
        </p:nvCxnSpPr>
        <p:spPr>
          <a:xfrm>
            <a:off x="5770487" y="5785320"/>
            <a:ext cx="89778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1" name="Google Shape;531;p10"/>
          <p:cNvCxnSpPr/>
          <p:nvPr/>
        </p:nvCxnSpPr>
        <p:spPr>
          <a:xfrm rot="10800000">
            <a:off x="5770488" y="5939655"/>
            <a:ext cx="89778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2" name="Google Shape;532;p10"/>
          <p:cNvSpPr txBox="1"/>
          <p:nvPr/>
        </p:nvSpPr>
        <p:spPr>
          <a:xfrm>
            <a:off x="6119972" y="5415988"/>
            <a:ext cx="32053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3" name="Google Shape;533;p10"/>
          <p:cNvSpPr txBox="1"/>
          <p:nvPr/>
        </p:nvSpPr>
        <p:spPr>
          <a:xfrm>
            <a:off x="5814874" y="5893649"/>
            <a:ext cx="941046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6666" l="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34" name="Google Shape;534;p10"/>
          <p:cNvCxnSpPr/>
          <p:nvPr/>
        </p:nvCxnSpPr>
        <p:spPr>
          <a:xfrm>
            <a:off x="4681608" y="57853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5" name="Google Shape;535;p10"/>
          <p:cNvCxnSpPr/>
          <p:nvPr/>
        </p:nvCxnSpPr>
        <p:spPr>
          <a:xfrm flipH="1">
            <a:off x="4681609" y="593965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10"/>
          <p:cNvSpPr txBox="1"/>
          <p:nvPr/>
        </p:nvSpPr>
        <p:spPr>
          <a:xfrm>
            <a:off x="4856019" y="5415988"/>
            <a:ext cx="32053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7" name="Google Shape;537;p10"/>
          <p:cNvSpPr txBox="1"/>
          <p:nvPr/>
        </p:nvSpPr>
        <p:spPr>
          <a:xfrm>
            <a:off x="4857855" y="5893649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666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8" name="Google Shape;538;p10"/>
          <p:cNvSpPr txBox="1"/>
          <p:nvPr/>
        </p:nvSpPr>
        <p:spPr>
          <a:xfrm>
            <a:off x="4279833" y="5635201"/>
            <a:ext cx="32131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9" name="Google Shape;539;p10"/>
          <p:cNvSpPr/>
          <p:nvPr/>
        </p:nvSpPr>
        <p:spPr>
          <a:xfrm>
            <a:off x="6688971" y="562011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0"/>
          <p:cNvSpPr txBox="1"/>
          <p:nvPr/>
        </p:nvSpPr>
        <p:spPr>
          <a:xfrm>
            <a:off x="6608810" y="566262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10"/>
          <p:cNvCxnSpPr/>
          <p:nvPr/>
        </p:nvCxnSpPr>
        <p:spPr>
          <a:xfrm>
            <a:off x="7203813" y="5785320"/>
            <a:ext cx="88295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2" name="Google Shape;542;p10"/>
          <p:cNvCxnSpPr/>
          <p:nvPr/>
        </p:nvCxnSpPr>
        <p:spPr>
          <a:xfrm rot="10800000">
            <a:off x="7203813" y="5939654"/>
            <a:ext cx="88295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3" name="Google Shape;543;p10"/>
          <p:cNvSpPr txBox="1"/>
          <p:nvPr/>
        </p:nvSpPr>
        <p:spPr>
          <a:xfrm>
            <a:off x="7530946" y="5415988"/>
            <a:ext cx="32053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4" name="Google Shape;544;p10"/>
          <p:cNvSpPr txBox="1"/>
          <p:nvPr/>
        </p:nvSpPr>
        <p:spPr>
          <a:xfrm>
            <a:off x="7150817" y="5893649"/>
            <a:ext cx="98970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6666" l="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10"/>
          <p:cNvSpPr/>
          <p:nvPr/>
        </p:nvSpPr>
        <p:spPr>
          <a:xfrm>
            <a:off x="8072325" y="562011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0"/>
          <p:cNvSpPr txBox="1"/>
          <p:nvPr/>
        </p:nvSpPr>
        <p:spPr>
          <a:xfrm>
            <a:off x="8024957" y="566262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10"/>
          <p:cNvCxnSpPr/>
          <p:nvPr/>
        </p:nvCxnSpPr>
        <p:spPr>
          <a:xfrm>
            <a:off x="8572428" y="5785320"/>
            <a:ext cx="77462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8" name="Google Shape;548;p10"/>
          <p:cNvSpPr txBox="1"/>
          <p:nvPr/>
        </p:nvSpPr>
        <p:spPr>
          <a:xfrm>
            <a:off x="8835595" y="5415988"/>
            <a:ext cx="32053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9" name="Google Shape;549;p10"/>
          <p:cNvSpPr txBox="1"/>
          <p:nvPr/>
        </p:nvSpPr>
        <p:spPr>
          <a:xfrm>
            <a:off x="9393870" y="5635201"/>
            <a:ext cx="321319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50" name="Google Shape;550;p10"/>
          <p:cNvCxnSpPr/>
          <p:nvPr/>
        </p:nvCxnSpPr>
        <p:spPr>
          <a:xfrm>
            <a:off x="9778181" y="5785320"/>
            <a:ext cx="7839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1" name="Google Shape;551;p10"/>
          <p:cNvCxnSpPr/>
          <p:nvPr/>
        </p:nvCxnSpPr>
        <p:spPr>
          <a:xfrm rot="10800000">
            <a:off x="9778181" y="5939654"/>
            <a:ext cx="7839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2" name="Google Shape;552;p10"/>
          <p:cNvSpPr txBox="1"/>
          <p:nvPr/>
        </p:nvSpPr>
        <p:spPr>
          <a:xfrm>
            <a:off x="9987159" y="5415988"/>
            <a:ext cx="320539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3" name="Google Shape;553;p10"/>
          <p:cNvSpPr txBox="1"/>
          <p:nvPr/>
        </p:nvSpPr>
        <p:spPr>
          <a:xfrm>
            <a:off x="9654308" y="5893649"/>
            <a:ext cx="907824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26666" l="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4" name="Google Shape;554;p10"/>
          <p:cNvSpPr/>
          <p:nvPr/>
        </p:nvSpPr>
        <p:spPr>
          <a:xfrm>
            <a:off x="10547691" y="562011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0"/>
          <p:cNvSpPr txBox="1"/>
          <p:nvPr/>
        </p:nvSpPr>
        <p:spPr>
          <a:xfrm>
            <a:off x="10455129" y="566262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6" name="Google Shape;556;p10"/>
          <p:cNvCxnSpPr/>
          <p:nvPr/>
        </p:nvCxnSpPr>
        <p:spPr>
          <a:xfrm>
            <a:off x="1603655" y="5342023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7" name="Google Shape;557;p10"/>
          <p:cNvCxnSpPr/>
          <p:nvPr/>
        </p:nvCxnSpPr>
        <p:spPr>
          <a:xfrm>
            <a:off x="5894821" y="5342023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8" name="Google Shape;558;p10"/>
          <p:cNvSpPr txBox="1"/>
          <p:nvPr/>
        </p:nvSpPr>
        <p:spPr>
          <a:xfrm>
            <a:off x="8515173" y="5893649"/>
            <a:ext cx="919294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26666" l="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59" name="Google Shape;559;p10"/>
          <p:cNvCxnSpPr/>
          <p:nvPr/>
        </p:nvCxnSpPr>
        <p:spPr>
          <a:xfrm rot="10800000">
            <a:off x="8572429" y="5939655"/>
            <a:ext cx="77462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1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3.				 Замкнутые</a:t>
            </a:r>
            <a:r>
              <a:rPr lang="ru-RU"/>
              <a:t> СМО</a:t>
            </a:r>
            <a:endParaRPr/>
          </a:p>
        </p:txBody>
      </p:sp>
      <p:sp>
        <p:nvSpPr>
          <p:cNvPr id="565" name="Google Shape;565;p11"/>
          <p:cNvSpPr txBox="1"/>
          <p:nvPr>
            <p:ph idx="1" type="body"/>
          </p:nvPr>
        </p:nvSpPr>
        <p:spPr>
          <a:xfrm>
            <a:off x="544217" y="1188752"/>
            <a:ext cx="10916265" cy="5130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4" r="-1841" t="-18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566" name="Google Shape;566;p11"/>
          <p:cNvSpPr txBox="1"/>
          <p:nvPr>
            <p:ph idx="12" type="sldNum"/>
          </p:nvPr>
        </p:nvSpPr>
        <p:spPr>
          <a:xfrm>
            <a:off x="81868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1"/>
          <p:cNvSpPr/>
          <p:nvPr/>
        </p:nvSpPr>
        <p:spPr>
          <a:xfrm>
            <a:off x="266074" y="481439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1"/>
          <p:cNvSpPr txBox="1"/>
          <p:nvPr/>
        </p:nvSpPr>
        <p:spPr>
          <a:xfrm>
            <a:off x="266074" y="4861987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9" name="Google Shape;569;p11"/>
          <p:cNvCxnSpPr/>
          <p:nvPr/>
        </p:nvCxnSpPr>
        <p:spPr>
          <a:xfrm>
            <a:off x="761374" y="497959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0" name="Google Shape;570;p11"/>
          <p:cNvCxnSpPr/>
          <p:nvPr/>
        </p:nvCxnSpPr>
        <p:spPr>
          <a:xfrm flipH="1">
            <a:off x="761375" y="513393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1" name="Google Shape;571;p11"/>
          <p:cNvSpPr txBox="1"/>
          <p:nvPr/>
        </p:nvSpPr>
        <p:spPr>
          <a:xfrm>
            <a:off x="935435" y="4674928"/>
            <a:ext cx="320539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6979" r="-377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2" name="Google Shape;572;p11"/>
          <p:cNvSpPr txBox="1"/>
          <p:nvPr/>
        </p:nvSpPr>
        <p:spPr>
          <a:xfrm>
            <a:off x="937621" y="5087925"/>
            <a:ext cx="3213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66" l="-37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3" name="Google Shape;573;p11"/>
          <p:cNvSpPr/>
          <p:nvPr/>
        </p:nvSpPr>
        <p:spPr>
          <a:xfrm>
            <a:off x="1364717" y="481439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1"/>
          <p:cNvSpPr txBox="1"/>
          <p:nvPr/>
        </p:nvSpPr>
        <p:spPr>
          <a:xfrm>
            <a:off x="1323198" y="4861987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11"/>
          <p:cNvCxnSpPr/>
          <p:nvPr/>
        </p:nvCxnSpPr>
        <p:spPr>
          <a:xfrm>
            <a:off x="1860017" y="497959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6" name="Google Shape;576;p11"/>
          <p:cNvCxnSpPr/>
          <p:nvPr/>
        </p:nvCxnSpPr>
        <p:spPr>
          <a:xfrm flipH="1">
            <a:off x="1860018" y="513393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7" name="Google Shape;577;p11"/>
          <p:cNvSpPr txBox="1"/>
          <p:nvPr/>
        </p:nvSpPr>
        <p:spPr>
          <a:xfrm>
            <a:off x="1755385" y="4641044"/>
            <a:ext cx="788763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8" name="Google Shape;578;p11"/>
          <p:cNvSpPr txBox="1"/>
          <p:nvPr/>
        </p:nvSpPr>
        <p:spPr>
          <a:xfrm>
            <a:off x="1873809" y="5087925"/>
            <a:ext cx="48377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9" name="Google Shape;579;p11"/>
          <p:cNvSpPr/>
          <p:nvPr/>
        </p:nvSpPr>
        <p:spPr>
          <a:xfrm>
            <a:off x="2449568" y="481439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1"/>
          <p:cNvSpPr txBox="1"/>
          <p:nvPr/>
        </p:nvSpPr>
        <p:spPr>
          <a:xfrm>
            <a:off x="2399868" y="4861987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cxnSp>
        <p:nvCxnSpPr>
          <p:cNvPr id="581" name="Google Shape;581;p11"/>
          <p:cNvCxnSpPr/>
          <p:nvPr/>
        </p:nvCxnSpPr>
        <p:spPr>
          <a:xfrm>
            <a:off x="2944868" y="497959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2" name="Google Shape;582;p11"/>
          <p:cNvCxnSpPr/>
          <p:nvPr/>
        </p:nvCxnSpPr>
        <p:spPr>
          <a:xfrm flipH="1">
            <a:off x="2944869" y="513393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3" name="Google Shape;583;p11"/>
          <p:cNvSpPr txBox="1"/>
          <p:nvPr/>
        </p:nvSpPr>
        <p:spPr>
          <a:xfrm>
            <a:off x="3121115" y="5087925"/>
            <a:ext cx="32131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666" l="-22640" r="-75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4" name="Google Shape;584;p11"/>
          <p:cNvSpPr/>
          <p:nvPr/>
        </p:nvSpPr>
        <p:spPr>
          <a:xfrm>
            <a:off x="3534419" y="481439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1"/>
          <p:cNvSpPr txBox="1"/>
          <p:nvPr/>
        </p:nvSpPr>
        <p:spPr>
          <a:xfrm>
            <a:off x="3456094" y="4861987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cxnSp>
        <p:nvCxnSpPr>
          <p:cNvPr id="586" name="Google Shape;586;p11"/>
          <p:cNvCxnSpPr/>
          <p:nvPr/>
        </p:nvCxnSpPr>
        <p:spPr>
          <a:xfrm>
            <a:off x="4029719" y="497959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7" name="Google Shape;587;p11"/>
          <p:cNvCxnSpPr/>
          <p:nvPr/>
        </p:nvCxnSpPr>
        <p:spPr>
          <a:xfrm flipH="1">
            <a:off x="4029720" y="513393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8" name="Google Shape;588;p11"/>
          <p:cNvSpPr txBox="1"/>
          <p:nvPr/>
        </p:nvSpPr>
        <p:spPr>
          <a:xfrm>
            <a:off x="4205966" y="5087925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 l="-22640" r="-75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9" name="Google Shape;589;p11"/>
          <p:cNvSpPr/>
          <p:nvPr/>
        </p:nvSpPr>
        <p:spPr>
          <a:xfrm>
            <a:off x="5704197" y="481439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1"/>
          <p:cNvSpPr txBox="1"/>
          <p:nvPr/>
        </p:nvSpPr>
        <p:spPr>
          <a:xfrm>
            <a:off x="5616962" y="4861987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11"/>
          <p:cNvCxnSpPr/>
          <p:nvPr/>
        </p:nvCxnSpPr>
        <p:spPr>
          <a:xfrm>
            <a:off x="6199497" y="4979596"/>
            <a:ext cx="81249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2" name="Google Shape;592;p11"/>
          <p:cNvCxnSpPr/>
          <p:nvPr/>
        </p:nvCxnSpPr>
        <p:spPr>
          <a:xfrm rot="10800000">
            <a:off x="6199498" y="5133931"/>
            <a:ext cx="80199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3" name="Google Shape;593;p11"/>
          <p:cNvSpPr txBox="1"/>
          <p:nvPr/>
        </p:nvSpPr>
        <p:spPr>
          <a:xfrm>
            <a:off x="6456791" y="5087925"/>
            <a:ext cx="32131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666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94" name="Google Shape;594;p11"/>
          <p:cNvCxnSpPr/>
          <p:nvPr/>
        </p:nvCxnSpPr>
        <p:spPr>
          <a:xfrm>
            <a:off x="5113106" y="497959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5" name="Google Shape;595;p11"/>
          <p:cNvCxnSpPr/>
          <p:nvPr/>
        </p:nvCxnSpPr>
        <p:spPr>
          <a:xfrm flipH="1">
            <a:off x="5113107" y="513393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6" name="Google Shape;596;p11"/>
          <p:cNvSpPr txBox="1"/>
          <p:nvPr/>
        </p:nvSpPr>
        <p:spPr>
          <a:xfrm>
            <a:off x="5289353" y="5087925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666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7" name="Google Shape;597;p11"/>
          <p:cNvSpPr txBox="1"/>
          <p:nvPr/>
        </p:nvSpPr>
        <p:spPr>
          <a:xfrm>
            <a:off x="4711331" y="4829477"/>
            <a:ext cx="32131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8" name="Google Shape;598;p11"/>
          <p:cNvSpPr/>
          <p:nvPr/>
        </p:nvSpPr>
        <p:spPr>
          <a:xfrm>
            <a:off x="7011993" y="481439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Google Shape;599;p11"/>
          <p:cNvCxnSpPr/>
          <p:nvPr/>
        </p:nvCxnSpPr>
        <p:spPr>
          <a:xfrm>
            <a:off x="7507293" y="4979596"/>
            <a:ext cx="8443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0" name="Google Shape;600;p11"/>
          <p:cNvCxnSpPr/>
          <p:nvPr/>
        </p:nvCxnSpPr>
        <p:spPr>
          <a:xfrm rot="10800000">
            <a:off x="7507293" y="5133930"/>
            <a:ext cx="8443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1" name="Google Shape;601;p11"/>
          <p:cNvSpPr txBox="1"/>
          <p:nvPr/>
        </p:nvSpPr>
        <p:spPr>
          <a:xfrm>
            <a:off x="7804737" y="5087925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666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2" name="Google Shape;602;p11"/>
          <p:cNvSpPr/>
          <p:nvPr/>
        </p:nvSpPr>
        <p:spPr>
          <a:xfrm>
            <a:off x="8337215" y="481439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11"/>
          <p:cNvCxnSpPr/>
          <p:nvPr/>
        </p:nvCxnSpPr>
        <p:spPr>
          <a:xfrm>
            <a:off x="8832515" y="4979596"/>
            <a:ext cx="82828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4" name="Google Shape;604;p11"/>
          <p:cNvCxnSpPr/>
          <p:nvPr/>
        </p:nvCxnSpPr>
        <p:spPr>
          <a:xfrm rot="10800000">
            <a:off x="8832516" y="5133931"/>
            <a:ext cx="82828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5" name="Google Shape;605;p11"/>
          <p:cNvSpPr txBox="1"/>
          <p:nvPr/>
        </p:nvSpPr>
        <p:spPr>
          <a:xfrm>
            <a:off x="9105330" y="5087925"/>
            <a:ext cx="32131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6666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6" name="Google Shape;606;p11"/>
          <p:cNvSpPr txBox="1"/>
          <p:nvPr/>
        </p:nvSpPr>
        <p:spPr>
          <a:xfrm>
            <a:off x="9779509" y="4829477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07" name="Google Shape;607;p11"/>
          <p:cNvCxnSpPr/>
          <p:nvPr/>
        </p:nvCxnSpPr>
        <p:spPr>
          <a:xfrm>
            <a:off x="10165855" y="497959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8" name="Google Shape;608;p11"/>
          <p:cNvCxnSpPr/>
          <p:nvPr/>
        </p:nvCxnSpPr>
        <p:spPr>
          <a:xfrm flipH="1">
            <a:off x="10165856" y="513393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9" name="Google Shape;609;p11"/>
          <p:cNvSpPr txBox="1"/>
          <p:nvPr/>
        </p:nvSpPr>
        <p:spPr>
          <a:xfrm>
            <a:off x="10340266" y="4610264"/>
            <a:ext cx="32053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0" name="Google Shape;610;p11"/>
          <p:cNvSpPr txBox="1"/>
          <p:nvPr/>
        </p:nvSpPr>
        <p:spPr>
          <a:xfrm>
            <a:off x="10342102" y="5087925"/>
            <a:ext cx="32131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6666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1" name="Google Shape;611;p11"/>
          <p:cNvSpPr/>
          <p:nvPr/>
        </p:nvSpPr>
        <p:spPr>
          <a:xfrm>
            <a:off x="10740965" y="481439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1"/>
          <p:cNvSpPr txBox="1"/>
          <p:nvPr/>
        </p:nvSpPr>
        <p:spPr>
          <a:xfrm>
            <a:off x="10648403" y="4856900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13" name="Google Shape;613;p11"/>
          <p:cNvSpPr txBox="1"/>
          <p:nvPr/>
        </p:nvSpPr>
        <p:spPr>
          <a:xfrm>
            <a:off x="-108769" y="6082511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устройства исправны</a:t>
            </a:r>
            <a:endParaRPr/>
          </a:p>
        </p:txBody>
      </p:sp>
      <p:cxnSp>
        <p:nvCxnSpPr>
          <p:cNvPr id="614" name="Google Shape;614;p11"/>
          <p:cNvCxnSpPr/>
          <p:nvPr/>
        </p:nvCxnSpPr>
        <p:spPr>
          <a:xfrm>
            <a:off x="524674" y="5457257"/>
            <a:ext cx="132093" cy="304206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15" name="Google Shape;615;p11"/>
          <p:cNvSpPr txBox="1"/>
          <p:nvPr/>
        </p:nvSpPr>
        <p:spPr>
          <a:xfrm>
            <a:off x="3667834" y="6006043"/>
            <a:ext cx="33999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Мастера ремонтируют поломки</a:t>
            </a:r>
            <a:endParaRPr/>
          </a:p>
        </p:txBody>
      </p:sp>
      <p:sp>
        <p:nvSpPr>
          <p:cNvPr id="616" name="Google Shape;616;p11"/>
          <p:cNvSpPr txBox="1"/>
          <p:nvPr/>
        </p:nvSpPr>
        <p:spPr>
          <a:xfrm>
            <a:off x="7302160" y="5815284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Устройства ждут очереди на ремонт</a:t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 rot="-5400000">
            <a:off x="5860826" y="557648"/>
            <a:ext cx="413253" cy="10337621"/>
          </a:xfrm>
          <a:prstGeom prst="leftBrace">
            <a:avLst>
              <a:gd fmla="val 727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1"/>
          <p:cNvSpPr/>
          <p:nvPr/>
        </p:nvSpPr>
        <p:spPr>
          <a:xfrm rot="-5400000">
            <a:off x="8913493" y="3418501"/>
            <a:ext cx="272011" cy="4261648"/>
          </a:xfrm>
          <a:prstGeom prst="leftBrace">
            <a:avLst>
              <a:gd fmla="val 129952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1"/>
          <p:cNvSpPr txBox="1"/>
          <p:nvPr/>
        </p:nvSpPr>
        <p:spPr>
          <a:xfrm>
            <a:off x="2840510" y="4641044"/>
            <a:ext cx="788763" cy="33855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0" name="Google Shape;620;p11"/>
          <p:cNvSpPr txBox="1"/>
          <p:nvPr/>
        </p:nvSpPr>
        <p:spPr>
          <a:xfrm>
            <a:off x="3937361" y="4641044"/>
            <a:ext cx="788763" cy="338554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1" name="Google Shape;621;p11"/>
          <p:cNvSpPr txBox="1"/>
          <p:nvPr/>
        </p:nvSpPr>
        <p:spPr>
          <a:xfrm>
            <a:off x="4769160" y="4641044"/>
            <a:ext cx="972991" cy="338554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21426" l="-2498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2" name="Google Shape;622;p11"/>
          <p:cNvSpPr txBox="1"/>
          <p:nvPr/>
        </p:nvSpPr>
        <p:spPr>
          <a:xfrm>
            <a:off x="6937863" y="490815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1"/>
          <p:cNvSpPr txBox="1"/>
          <p:nvPr/>
        </p:nvSpPr>
        <p:spPr>
          <a:xfrm>
            <a:off x="8270169" y="490815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1"/>
          <p:cNvSpPr txBox="1"/>
          <p:nvPr/>
        </p:nvSpPr>
        <p:spPr>
          <a:xfrm>
            <a:off x="6203162" y="4641042"/>
            <a:ext cx="805165" cy="338554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21426" l="-1513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5" name="Google Shape;625;p11"/>
          <p:cNvSpPr txBox="1"/>
          <p:nvPr/>
        </p:nvSpPr>
        <p:spPr>
          <a:xfrm>
            <a:off x="7407807" y="4636901"/>
            <a:ext cx="1016618" cy="338554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6" name="Google Shape;626;p11"/>
          <p:cNvSpPr txBox="1"/>
          <p:nvPr/>
        </p:nvSpPr>
        <p:spPr>
          <a:xfrm>
            <a:off x="8727759" y="4636901"/>
            <a:ext cx="1016618" cy="33855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27" name="Google Shape;627;p11"/>
          <p:cNvCxnSpPr/>
          <p:nvPr/>
        </p:nvCxnSpPr>
        <p:spPr>
          <a:xfrm>
            <a:off x="10950860" y="5416734"/>
            <a:ext cx="63956" cy="758639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8" name="Google Shape;628;p11"/>
          <p:cNvSpPr txBox="1"/>
          <p:nvPr/>
        </p:nvSpPr>
        <p:spPr>
          <a:xfrm>
            <a:off x="9495449" y="6152336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устройства сломались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2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3.		Замкнутые</a:t>
            </a:r>
            <a:r>
              <a:rPr lang="ru-RU"/>
              <a:t> СМО, расчет характеристик</a:t>
            </a:r>
            <a:endParaRPr/>
          </a:p>
        </p:txBody>
      </p:sp>
      <p:sp>
        <p:nvSpPr>
          <p:cNvPr id="634" name="Google Shape;634;p12"/>
          <p:cNvSpPr txBox="1"/>
          <p:nvPr>
            <p:ph idx="1" type="body"/>
          </p:nvPr>
        </p:nvSpPr>
        <p:spPr>
          <a:xfrm>
            <a:off x="544217" y="1188752"/>
            <a:ext cx="10916265" cy="5130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4" r="-445" t="-18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635" name="Google Shape;635;p12"/>
          <p:cNvSpPr txBox="1"/>
          <p:nvPr>
            <p:ph idx="12" type="sldNum"/>
          </p:nvPr>
        </p:nvSpPr>
        <p:spPr>
          <a:xfrm>
            <a:off x="81868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2"/>
          <p:cNvSpPr/>
          <p:nvPr/>
        </p:nvSpPr>
        <p:spPr>
          <a:xfrm>
            <a:off x="302342" y="5183035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2"/>
          <p:cNvSpPr txBox="1"/>
          <p:nvPr/>
        </p:nvSpPr>
        <p:spPr>
          <a:xfrm>
            <a:off x="302342" y="5230630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8" name="Google Shape;638;p12"/>
          <p:cNvCxnSpPr/>
          <p:nvPr/>
        </p:nvCxnSpPr>
        <p:spPr>
          <a:xfrm>
            <a:off x="797642" y="534823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9" name="Google Shape;639;p12"/>
          <p:cNvCxnSpPr/>
          <p:nvPr/>
        </p:nvCxnSpPr>
        <p:spPr>
          <a:xfrm flipH="1">
            <a:off x="797643" y="5502573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0" name="Google Shape;640;p12"/>
          <p:cNvSpPr txBox="1"/>
          <p:nvPr/>
        </p:nvSpPr>
        <p:spPr>
          <a:xfrm>
            <a:off x="971703" y="5043571"/>
            <a:ext cx="320539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6979" r="-377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1" name="Google Shape;641;p12"/>
          <p:cNvSpPr txBox="1"/>
          <p:nvPr/>
        </p:nvSpPr>
        <p:spPr>
          <a:xfrm>
            <a:off x="973889" y="5456568"/>
            <a:ext cx="3213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5" l="-576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2" name="Google Shape;642;p12"/>
          <p:cNvSpPr/>
          <p:nvPr/>
        </p:nvSpPr>
        <p:spPr>
          <a:xfrm>
            <a:off x="1400985" y="5183035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2"/>
          <p:cNvSpPr txBox="1"/>
          <p:nvPr/>
        </p:nvSpPr>
        <p:spPr>
          <a:xfrm>
            <a:off x="1359466" y="5230630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4" name="Google Shape;644;p12"/>
          <p:cNvCxnSpPr/>
          <p:nvPr/>
        </p:nvCxnSpPr>
        <p:spPr>
          <a:xfrm>
            <a:off x="1896285" y="534823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5" name="Google Shape;645;p12"/>
          <p:cNvCxnSpPr/>
          <p:nvPr/>
        </p:nvCxnSpPr>
        <p:spPr>
          <a:xfrm flipH="1">
            <a:off x="1896286" y="5502573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6" name="Google Shape;646;p12"/>
          <p:cNvSpPr txBox="1"/>
          <p:nvPr/>
        </p:nvSpPr>
        <p:spPr>
          <a:xfrm>
            <a:off x="1791653" y="5009687"/>
            <a:ext cx="788763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7" name="Google Shape;647;p12"/>
          <p:cNvSpPr txBox="1"/>
          <p:nvPr/>
        </p:nvSpPr>
        <p:spPr>
          <a:xfrm>
            <a:off x="1910077" y="5456568"/>
            <a:ext cx="48377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8" name="Google Shape;648;p12"/>
          <p:cNvSpPr/>
          <p:nvPr/>
        </p:nvSpPr>
        <p:spPr>
          <a:xfrm>
            <a:off x="2485836" y="5183035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2"/>
          <p:cNvSpPr txBox="1"/>
          <p:nvPr/>
        </p:nvSpPr>
        <p:spPr>
          <a:xfrm>
            <a:off x="2436136" y="5230630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cxnSp>
        <p:nvCxnSpPr>
          <p:cNvPr id="650" name="Google Shape;650;p12"/>
          <p:cNvCxnSpPr/>
          <p:nvPr/>
        </p:nvCxnSpPr>
        <p:spPr>
          <a:xfrm>
            <a:off x="2981136" y="534823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1" name="Google Shape;651;p12"/>
          <p:cNvCxnSpPr/>
          <p:nvPr/>
        </p:nvCxnSpPr>
        <p:spPr>
          <a:xfrm flipH="1">
            <a:off x="2981137" y="5502573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2" name="Google Shape;652;p12"/>
          <p:cNvSpPr txBox="1"/>
          <p:nvPr/>
        </p:nvSpPr>
        <p:spPr>
          <a:xfrm>
            <a:off x="3157383" y="5456568"/>
            <a:ext cx="32131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555" l="-22640" r="-75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3570687" y="5183035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2"/>
          <p:cNvSpPr txBox="1"/>
          <p:nvPr/>
        </p:nvSpPr>
        <p:spPr>
          <a:xfrm>
            <a:off x="3492362" y="5230630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cxnSp>
        <p:nvCxnSpPr>
          <p:cNvPr id="655" name="Google Shape;655;p12"/>
          <p:cNvCxnSpPr/>
          <p:nvPr/>
        </p:nvCxnSpPr>
        <p:spPr>
          <a:xfrm>
            <a:off x="4065987" y="534823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6" name="Google Shape;656;p12"/>
          <p:cNvCxnSpPr/>
          <p:nvPr/>
        </p:nvCxnSpPr>
        <p:spPr>
          <a:xfrm flipH="1">
            <a:off x="4065988" y="5502573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7" name="Google Shape;657;p12"/>
          <p:cNvSpPr txBox="1"/>
          <p:nvPr/>
        </p:nvSpPr>
        <p:spPr>
          <a:xfrm>
            <a:off x="4242234" y="5456568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555" l="-22640" r="-75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8" name="Google Shape;658;p12"/>
          <p:cNvSpPr/>
          <p:nvPr/>
        </p:nvSpPr>
        <p:spPr>
          <a:xfrm>
            <a:off x="5740465" y="5183035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12"/>
          <p:cNvSpPr txBox="1"/>
          <p:nvPr/>
        </p:nvSpPr>
        <p:spPr>
          <a:xfrm>
            <a:off x="5653230" y="5230630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12"/>
          <p:cNvCxnSpPr/>
          <p:nvPr/>
        </p:nvCxnSpPr>
        <p:spPr>
          <a:xfrm>
            <a:off x="6235765" y="5348239"/>
            <a:ext cx="81249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1" name="Google Shape;661;p12"/>
          <p:cNvCxnSpPr/>
          <p:nvPr/>
        </p:nvCxnSpPr>
        <p:spPr>
          <a:xfrm rot="10800000">
            <a:off x="6235766" y="5502574"/>
            <a:ext cx="80199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2" name="Google Shape;662;p12"/>
          <p:cNvSpPr txBox="1"/>
          <p:nvPr/>
        </p:nvSpPr>
        <p:spPr>
          <a:xfrm>
            <a:off x="6493059" y="5456568"/>
            <a:ext cx="32131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63" name="Google Shape;663;p12"/>
          <p:cNvCxnSpPr/>
          <p:nvPr/>
        </p:nvCxnSpPr>
        <p:spPr>
          <a:xfrm>
            <a:off x="5149374" y="534823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4" name="Google Shape;664;p12"/>
          <p:cNvCxnSpPr/>
          <p:nvPr/>
        </p:nvCxnSpPr>
        <p:spPr>
          <a:xfrm flipH="1">
            <a:off x="5149375" y="5502573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5" name="Google Shape;665;p12"/>
          <p:cNvSpPr txBox="1"/>
          <p:nvPr/>
        </p:nvSpPr>
        <p:spPr>
          <a:xfrm>
            <a:off x="5325621" y="5456568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555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6" name="Google Shape;666;p12"/>
          <p:cNvSpPr txBox="1"/>
          <p:nvPr/>
        </p:nvSpPr>
        <p:spPr>
          <a:xfrm>
            <a:off x="4747599" y="5198120"/>
            <a:ext cx="32131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7048261" y="5183035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12"/>
          <p:cNvCxnSpPr/>
          <p:nvPr/>
        </p:nvCxnSpPr>
        <p:spPr>
          <a:xfrm>
            <a:off x="7543561" y="5348239"/>
            <a:ext cx="8443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9" name="Google Shape;669;p12"/>
          <p:cNvCxnSpPr/>
          <p:nvPr/>
        </p:nvCxnSpPr>
        <p:spPr>
          <a:xfrm rot="10800000">
            <a:off x="7543561" y="5502573"/>
            <a:ext cx="8443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0" name="Google Shape;670;p12"/>
          <p:cNvSpPr txBox="1"/>
          <p:nvPr/>
        </p:nvSpPr>
        <p:spPr>
          <a:xfrm>
            <a:off x="7841005" y="5456568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1" name="Google Shape;671;p12"/>
          <p:cNvSpPr/>
          <p:nvPr/>
        </p:nvSpPr>
        <p:spPr>
          <a:xfrm>
            <a:off x="8373483" y="5183035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12"/>
          <p:cNvCxnSpPr/>
          <p:nvPr/>
        </p:nvCxnSpPr>
        <p:spPr>
          <a:xfrm>
            <a:off x="8868783" y="5348239"/>
            <a:ext cx="82828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3" name="Google Shape;673;p12"/>
          <p:cNvCxnSpPr/>
          <p:nvPr/>
        </p:nvCxnSpPr>
        <p:spPr>
          <a:xfrm rot="10800000">
            <a:off x="8868784" y="5502574"/>
            <a:ext cx="82828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4" name="Google Shape;674;p12"/>
          <p:cNvSpPr txBox="1"/>
          <p:nvPr/>
        </p:nvSpPr>
        <p:spPr>
          <a:xfrm>
            <a:off x="9141598" y="5456568"/>
            <a:ext cx="32131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6555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5" name="Google Shape;675;p12"/>
          <p:cNvSpPr txBox="1"/>
          <p:nvPr/>
        </p:nvSpPr>
        <p:spPr>
          <a:xfrm>
            <a:off x="9815777" y="5198120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76" name="Google Shape;676;p12"/>
          <p:cNvCxnSpPr/>
          <p:nvPr/>
        </p:nvCxnSpPr>
        <p:spPr>
          <a:xfrm>
            <a:off x="10202123" y="534823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7" name="Google Shape;677;p12"/>
          <p:cNvCxnSpPr/>
          <p:nvPr/>
        </p:nvCxnSpPr>
        <p:spPr>
          <a:xfrm flipH="1">
            <a:off x="10202124" y="5502573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8" name="Google Shape;678;p12"/>
          <p:cNvSpPr txBox="1"/>
          <p:nvPr/>
        </p:nvSpPr>
        <p:spPr>
          <a:xfrm>
            <a:off x="10376534" y="4978907"/>
            <a:ext cx="32053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9" name="Google Shape;679;p12"/>
          <p:cNvSpPr txBox="1"/>
          <p:nvPr/>
        </p:nvSpPr>
        <p:spPr>
          <a:xfrm>
            <a:off x="10378370" y="5456568"/>
            <a:ext cx="32131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6555" l="-24525" r="-2075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0" name="Google Shape;680;p12"/>
          <p:cNvSpPr/>
          <p:nvPr/>
        </p:nvSpPr>
        <p:spPr>
          <a:xfrm>
            <a:off x="10777233" y="5183035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2"/>
          <p:cNvSpPr txBox="1"/>
          <p:nvPr/>
        </p:nvSpPr>
        <p:spPr>
          <a:xfrm>
            <a:off x="10684671" y="5225543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82" name="Google Shape;682;p12"/>
          <p:cNvSpPr txBox="1"/>
          <p:nvPr/>
        </p:nvSpPr>
        <p:spPr>
          <a:xfrm>
            <a:off x="-108769" y="6082511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устройства исправны</a:t>
            </a:r>
            <a:endParaRPr/>
          </a:p>
        </p:txBody>
      </p:sp>
      <p:cxnSp>
        <p:nvCxnSpPr>
          <p:cNvPr id="683" name="Google Shape;683;p12"/>
          <p:cNvCxnSpPr/>
          <p:nvPr/>
        </p:nvCxnSpPr>
        <p:spPr>
          <a:xfrm>
            <a:off x="560942" y="5825900"/>
            <a:ext cx="132093" cy="304206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84" name="Google Shape;684;p12"/>
          <p:cNvSpPr txBox="1"/>
          <p:nvPr/>
        </p:nvSpPr>
        <p:spPr>
          <a:xfrm>
            <a:off x="3921741" y="6169918"/>
            <a:ext cx="33999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Мастера ремонтируют поломки</a:t>
            </a:r>
            <a:endParaRPr/>
          </a:p>
        </p:txBody>
      </p:sp>
      <p:sp>
        <p:nvSpPr>
          <p:cNvPr id="685" name="Google Shape;685;p12"/>
          <p:cNvSpPr txBox="1"/>
          <p:nvPr/>
        </p:nvSpPr>
        <p:spPr>
          <a:xfrm>
            <a:off x="7321681" y="6112493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Устройства ждут очереди на ремонт</a:t>
            </a:r>
            <a:endParaRPr/>
          </a:p>
        </p:txBody>
      </p:sp>
      <p:sp>
        <p:nvSpPr>
          <p:cNvPr id="686" name="Google Shape;686;p12"/>
          <p:cNvSpPr/>
          <p:nvPr/>
        </p:nvSpPr>
        <p:spPr>
          <a:xfrm rot="-5400000">
            <a:off x="5968405" y="915974"/>
            <a:ext cx="307778" cy="10300475"/>
          </a:xfrm>
          <a:prstGeom prst="leftBrace">
            <a:avLst>
              <a:gd fmla="val 138052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12"/>
          <p:cNvSpPr/>
          <p:nvPr/>
        </p:nvSpPr>
        <p:spPr>
          <a:xfrm rot="-5400000">
            <a:off x="8976273" y="3670675"/>
            <a:ext cx="307777" cy="4298401"/>
          </a:xfrm>
          <a:prstGeom prst="leftBrace">
            <a:avLst>
              <a:gd fmla="val 14437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12"/>
          <p:cNvSpPr txBox="1"/>
          <p:nvPr/>
        </p:nvSpPr>
        <p:spPr>
          <a:xfrm>
            <a:off x="2876778" y="5009687"/>
            <a:ext cx="788763" cy="33855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9" name="Google Shape;689;p12"/>
          <p:cNvSpPr txBox="1"/>
          <p:nvPr/>
        </p:nvSpPr>
        <p:spPr>
          <a:xfrm>
            <a:off x="3973629" y="5009687"/>
            <a:ext cx="788763" cy="338554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0" name="Google Shape;690;p12"/>
          <p:cNvSpPr txBox="1"/>
          <p:nvPr/>
        </p:nvSpPr>
        <p:spPr>
          <a:xfrm>
            <a:off x="4805428" y="5009687"/>
            <a:ext cx="972991" cy="338554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23633" l="-2498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1" name="Google Shape;691;p12"/>
          <p:cNvSpPr txBox="1"/>
          <p:nvPr/>
        </p:nvSpPr>
        <p:spPr>
          <a:xfrm>
            <a:off x="6974131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2"/>
          <p:cNvSpPr txBox="1"/>
          <p:nvPr/>
        </p:nvSpPr>
        <p:spPr>
          <a:xfrm>
            <a:off x="8306437" y="5276796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2"/>
          <p:cNvSpPr txBox="1"/>
          <p:nvPr/>
        </p:nvSpPr>
        <p:spPr>
          <a:xfrm>
            <a:off x="6239430" y="5009685"/>
            <a:ext cx="805165" cy="338554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23633" l="-1513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4" name="Google Shape;694;p12"/>
          <p:cNvSpPr txBox="1"/>
          <p:nvPr/>
        </p:nvSpPr>
        <p:spPr>
          <a:xfrm>
            <a:off x="7444075" y="5005544"/>
            <a:ext cx="1016618" cy="338554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5" name="Google Shape;695;p12"/>
          <p:cNvSpPr txBox="1"/>
          <p:nvPr/>
        </p:nvSpPr>
        <p:spPr>
          <a:xfrm>
            <a:off x="8764027" y="5005544"/>
            <a:ext cx="1016618" cy="33855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96" name="Google Shape;696;p12"/>
          <p:cNvCxnSpPr/>
          <p:nvPr/>
        </p:nvCxnSpPr>
        <p:spPr>
          <a:xfrm>
            <a:off x="11006429" y="5810753"/>
            <a:ext cx="160924" cy="35916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7" name="Google Shape;697;p12"/>
          <p:cNvSpPr txBox="1"/>
          <p:nvPr/>
        </p:nvSpPr>
        <p:spPr>
          <a:xfrm>
            <a:off x="9495449" y="6152336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устройства сломались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3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3.		Замкнутые</a:t>
            </a:r>
            <a:r>
              <a:rPr lang="ru-RU"/>
              <a:t> СМО, расчет характеристик</a:t>
            </a:r>
            <a:endParaRPr/>
          </a:p>
        </p:txBody>
      </p:sp>
      <p:sp>
        <p:nvSpPr>
          <p:cNvPr id="703" name="Google Shape;703;p13"/>
          <p:cNvSpPr txBox="1"/>
          <p:nvPr>
            <p:ph idx="1" type="body"/>
          </p:nvPr>
        </p:nvSpPr>
        <p:spPr>
          <a:xfrm>
            <a:off x="544217" y="1188752"/>
            <a:ext cx="10916265" cy="5130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5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704" name="Google Shape;704;p13"/>
          <p:cNvSpPr txBox="1"/>
          <p:nvPr>
            <p:ph idx="12" type="sldNum"/>
          </p:nvPr>
        </p:nvSpPr>
        <p:spPr>
          <a:xfrm>
            <a:off x="8637118" y="64973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13"/>
          <p:cNvSpPr/>
          <p:nvPr/>
        </p:nvSpPr>
        <p:spPr>
          <a:xfrm>
            <a:off x="410481" y="49106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13"/>
          <p:cNvSpPr txBox="1"/>
          <p:nvPr/>
        </p:nvSpPr>
        <p:spPr>
          <a:xfrm>
            <a:off x="410481" y="49582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p13"/>
          <p:cNvCxnSpPr/>
          <p:nvPr/>
        </p:nvCxnSpPr>
        <p:spPr>
          <a:xfrm>
            <a:off x="905781" y="50758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8" name="Google Shape;708;p13"/>
          <p:cNvCxnSpPr/>
          <p:nvPr/>
        </p:nvCxnSpPr>
        <p:spPr>
          <a:xfrm flipH="1">
            <a:off x="905782" y="52301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9" name="Google Shape;709;p13"/>
          <p:cNvSpPr txBox="1"/>
          <p:nvPr/>
        </p:nvSpPr>
        <p:spPr>
          <a:xfrm>
            <a:off x="1079842" y="4771197"/>
            <a:ext cx="320539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6979" r="-18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0" name="Google Shape;710;p13"/>
          <p:cNvSpPr txBox="1"/>
          <p:nvPr/>
        </p:nvSpPr>
        <p:spPr>
          <a:xfrm>
            <a:off x="1082028" y="5184194"/>
            <a:ext cx="3213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5" l="-37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1" name="Google Shape;711;p13"/>
          <p:cNvSpPr/>
          <p:nvPr/>
        </p:nvSpPr>
        <p:spPr>
          <a:xfrm>
            <a:off x="1509124" y="49106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3"/>
          <p:cNvSpPr txBox="1"/>
          <p:nvPr/>
        </p:nvSpPr>
        <p:spPr>
          <a:xfrm>
            <a:off x="1467605" y="4958256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3" name="Google Shape;713;p13"/>
          <p:cNvCxnSpPr/>
          <p:nvPr/>
        </p:nvCxnSpPr>
        <p:spPr>
          <a:xfrm>
            <a:off x="2004424" y="50758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4" name="Google Shape;714;p13"/>
          <p:cNvCxnSpPr/>
          <p:nvPr/>
        </p:nvCxnSpPr>
        <p:spPr>
          <a:xfrm flipH="1">
            <a:off x="2004425" y="52301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5" name="Google Shape;715;p13"/>
          <p:cNvSpPr txBox="1"/>
          <p:nvPr/>
        </p:nvSpPr>
        <p:spPr>
          <a:xfrm>
            <a:off x="1899792" y="4737313"/>
            <a:ext cx="788763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6" name="Google Shape;716;p13"/>
          <p:cNvSpPr txBox="1"/>
          <p:nvPr/>
        </p:nvSpPr>
        <p:spPr>
          <a:xfrm>
            <a:off x="2018216" y="5184194"/>
            <a:ext cx="48377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7" name="Google Shape;717;p13"/>
          <p:cNvSpPr/>
          <p:nvPr/>
        </p:nvSpPr>
        <p:spPr>
          <a:xfrm>
            <a:off x="2593975" y="49106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3"/>
          <p:cNvSpPr txBox="1"/>
          <p:nvPr/>
        </p:nvSpPr>
        <p:spPr>
          <a:xfrm>
            <a:off x="2544275" y="4958256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cxnSp>
        <p:nvCxnSpPr>
          <p:cNvPr id="719" name="Google Shape;719;p13"/>
          <p:cNvCxnSpPr/>
          <p:nvPr/>
        </p:nvCxnSpPr>
        <p:spPr>
          <a:xfrm>
            <a:off x="3089275" y="50758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0" name="Google Shape;720;p13"/>
          <p:cNvCxnSpPr/>
          <p:nvPr/>
        </p:nvCxnSpPr>
        <p:spPr>
          <a:xfrm flipH="1">
            <a:off x="3089276" y="52301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1" name="Google Shape;721;p13"/>
          <p:cNvSpPr txBox="1"/>
          <p:nvPr/>
        </p:nvSpPr>
        <p:spPr>
          <a:xfrm>
            <a:off x="3265522" y="5184194"/>
            <a:ext cx="32131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555" l="-23076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2" name="Google Shape;722;p13"/>
          <p:cNvSpPr/>
          <p:nvPr/>
        </p:nvSpPr>
        <p:spPr>
          <a:xfrm>
            <a:off x="3678826" y="49106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3"/>
          <p:cNvSpPr txBox="1"/>
          <p:nvPr/>
        </p:nvSpPr>
        <p:spPr>
          <a:xfrm>
            <a:off x="3600501" y="4958256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cxnSp>
        <p:nvCxnSpPr>
          <p:cNvPr id="724" name="Google Shape;724;p13"/>
          <p:cNvCxnSpPr/>
          <p:nvPr/>
        </p:nvCxnSpPr>
        <p:spPr>
          <a:xfrm>
            <a:off x="4174126" y="50758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5" name="Google Shape;725;p13"/>
          <p:cNvCxnSpPr/>
          <p:nvPr/>
        </p:nvCxnSpPr>
        <p:spPr>
          <a:xfrm flipH="1">
            <a:off x="4174127" y="52301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6" name="Google Shape;726;p13"/>
          <p:cNvSpPr txBox="1"/>
          <p:nvPr/>
        </p:nvSpPr>
        <p:spPr>
          <a:xfrm>
            <a:off x="4350373" y="5184194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555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7" name="Google Shape;727;p13"/>
          <p:cNvSpPr/>
          <p:nvPr/>
        </p:nvSpPr>
        <p:spPr>
          <a:xfrm>
            <a:off x="5848604" y="49106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13"/>
          <p:cNvSpPr txBox="1"/>
          <p:nvPr/>
        </p:nvSpPr>
        <p:spPr>
          <a:xfrm>
            <a:off x="5761369" y="4958256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9" name="Google Shape;729;p13"/>
          <p:cNvCxnSpPr/>
          <p:nvPr/>
        </p:nvCxnSpPr>
        <p:spPr>
          <a:xfrm>
            <a:off x="6343904" y="5075865"/>
            <a:ext cx="81249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0" name="Google Shape;730;p13"/>
          <p:cNvCxnSpPr/>
          <p:nvPr/>
        </p:nvCxnSpPr>
        <p:spPr>
          <a:xfrm rot="10800000">
            <a:off x="6343905" y="5230200"/>
            <a:ext cx="80199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1" name="Google Shape;731;p13"/>
          <p:cNvSpPr txBox="1"/>
          <p:nvPr/>
        </p:nvSpPr>
        <p:spPr>
          <a:xfrm>
            <a:off x="6601198" y="5184194"/>
            <a:ext cx="32131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32" name="Google Shape;732;p13"/>
          <p:cNvCxnSpPr/>
          <p:nvPr/>
        </p:nvCxnSpPr>
        <p:spPr>
          <a:xfrm>
            <a:off x="5257513" y="50758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3" name="Google Shape;733;p13"/>
          <p:cNvCxnSpPr/>
          <p:nvPr/>
        </p:nvCxnSpPr>
        <p:spPr>
          <a:xfrm flipH="1">
            <a:off x="5257514" y="52301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4" name="Google Shape;734;p13"/>
          <p:cNvSpPr txBox="1"/>
          <p:nvPr/>
        </p:nvSpPr>
        <p:spPr>
          <a:xfrm>
            <a:off x="5433760" y="5184194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5" name="Google Shape;735;p13"/>
          <p:cNvSpPr txBox="1"/>
          <p:nvPr/>
        </p:nvSpPr>
        <p:spPr>
          <a:xfrm>
            <a:off x="4855738" y="4925746"/>
            <a:ext cx="32131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6" name="Google Shape;736;p13"/>
          <p:cNvSpPr/>
          <p:nvPr/>
        </p:nvSpPr>
        <p:spPr>
          <a:xfrm>
            <a:off x="7156400" y="49106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7" name="Google Shape;737;p13"/>
          <p:cNvCxnSpPr/>
          <p:nvPr/>
        </p:nvCxnSpPr>
        <p:spPr>
          <a:xfrm>
            <a:off x="7651700" y="5075865"/>
            <a:ext cx="8443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8" name="Google Shape;738;p13"/>
          <p:cNvCxnSpPr/>
          <p:nvPr/>
        </p:nvCxnSpPr>
        <p:spPr>
          <a:xfrm rot="10800000">
            <a:off x="7651700" y="5230199"/>
            <a:ext cx="8443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9" name="Google Shape;739;p13"/>
          <p:cNvSpPr txBox="1"/>
          <p:nvPr/>
        </p:nvSpPr>
        <p:spPr>
          <a:xfrm>
            <a:off x="7949144" y="5184194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0" name="Google Shape;740;p13"/>
          <p:cNvSpPr/>
          <p:nvPr/>
        </p:nvSpPr>
        <p:spPr>
          <a:xfrm>
            <a:off x="8481622" y="49106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p13"/>
          <p:cNvCxnSpPr/>
          <p:nvPr/>
        </p:nvCxnSpPr>
        <p:spPr>
          <a:xfrm>
            <a:off x="8976922" y="5075865"/>
            <a:ext cx="82828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2" name="Google Shape;742;p13"/>
          <p:cNvCxnSpPr/>
          <p:nvPr/>
        </p:nvCxnSpPr>
        <p:spPr>
          <a:xfrm rot="10800000">
            <a:off x="8976923" y="5230200"/>
            <a:ext cx="82828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3" name="Google Shape;743;p13"/>
          <p:cNvSpPr txBox="1"/>
          <p:nvPr/>
        </p:nvSpPr>
        <p:spPr>
          <a:xfrm>
            <a:off x="9249737" y="5184194"/>
            <a:ext cx="32131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4" name="Google Shape;744;p13"/>
          <p:cNvSpPr txBox="1"/>
          <p:nvPr/>
        </p:nvSpPr>
        <p:spPr>
          <a:xfrm>
            <a:off x="9923916" y="4925746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45" name="Google Shape;745;p13"/>
          <p:cNvCxnSpPr/>
          <p:nvPr/>
        </p:nvCxnSpPr>
        <p:spPr>
          <a:xfrm>
            <a:off x="10310262" y="50758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6" name="Google Shape;746;p13"/>
          <p:cNvCxnSpPr/>
          <p:nvPr/>
        </p:nvCxnSpPr>
        <p:spPr>
          <a:xfrm flipH="1">
            <a:off x="10310263" y="52301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7" name="Google Shape;747;p13"/>
          <p:cNvSpPr txBox="1"/>
          <p:nvPr/>
        </p:nvSpPr>
        <p:spPr>
          <a:xfrm>
            <a:off x="10484673" y="4706533"/>
            <a:ext cx="32053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8" name="Google Shape;748;p13"/>
          <p:cNvSpPr txBox="1"/>
          <p:nvPr/>
        </p:nvSpPr>
        <p:spPr>
          <a:xfrm>
            <a:off x="10486509" y="5184194"/>
            <a:ext cx="32131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9" name="Google Shape;749;p13"/>
          <p:cNvSpPr/>
          <p:nvPr/>
        </p:nvSpPr>
        <p:spPr>
          <a:xfrm>
            <a:off x="10885372" y="49106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3"/>
          <p:cNvSpPr txBox="1"/>
          <p:nvPr/>
        </p:nvSpPr>
        <p:spPr>
          <a:xfrm>
            <a:off x="10792810" y="4953169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51" name="Google Shape;751;p13"/>
          <p:cNvSpPr txBox="1"/>
          <p:nvPr/>
        </p:nvSpPr>
        <p:spPr>
          <a:xfrm>
            <a:off x="-108769" y="6082511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устройства исправны</a:t>
            </a:r>
            <a:endParaRPr/>
          </a:p>
        </p:txBody>
      </p:sp>
      <p:cxnSp>
        <p:nvCxnSpPr>
          <p:cNvPr id="752" name="Google Shape;752;p13"/>
          <p:cNvCxnSpPr/>
          <p:nvPr/>
        </p:nvCxnSpPr>
        <p:spPr>
          <a:xfrm>
            <a:off x="669081" y="5553526"/>
            <a:ext cx="132093" cy="304206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53" name="Google Shape;753;p13"/>
          <p:cNvSpPr txBox="1"/>
          <p:nvPr/>
        </p:nvSpPr>
        <p:spPr>
          <a:xfrm>
            <a:off x="4240745" y="5954716"/>
            <a:ext cx="33999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Мастера ремонтируют поломки</a:t>
            </a:r>
            <a:endParaRPr/>
          </a:p>
        </p:txBody>
      </p:sp>
      <p:sp>
        <p:nvSpPr>
          <p:cNvPr id="754" name="Google Shape;754;p13"/>
          <p:cNvSpPr txBox="1"/>
          <p:nvPr/>
        </p:nvSpPr>
        <p:spPr>
          <a:xfrm>
            <a:off x="7523890" y="5917339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Устройства ждут очереди на ремонт</a:t>
            </a:r>
            <a:endParaRPr/>
          </a:p>
        </p:txBody>
      </p:sp>
      <p:sp>
        <p:nvSpPr>
          <p:cNvPr id="755" name="Google Shape;755;p13"/>
          <p:cNvSpPr/>
          <p:nvPr/>
        </p:nvSpPr>
        <p:spPr>
          <a:xfrm rot="-5400000">
            <a:off x="6045414" y="703311"/>
            <a:ext cx="369332" cy="10300476"/>
          </a:xfrm>
          <a:prstGeom prst="leftBrace">
            <a:avLst>
              <a:gd fmla="val 144725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3"/>
          <p:cNvSpPr/>
          <p:nvPr/>
        </p:nvSpPr>
        <p:spPr>
          <a:xfrm rot="-5400000">
            <a:off x="9106051" y="3509249"/>
            <a:ext cx="307777" cy="4240757"/>
          </a:xfrm>
          <a:prstGeom prst="leftBrace">
            <a:avLst>
              <a:gd fmla="val 11866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3"/>
          <p:cNvSpPr txBox="1"/>
          <p:nvPr/>
        </p:nvSpPr>
        <p:spPr>
          <a:xfrm>
            <a:off x="2984917" y="4737313"/>
            <a:ext cx="788763" cy="33855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8" name="Google Shape;758;p13"/>
          <p:cNvSpPr txBox="1"/>
          <p:nvPr/>
        </p:nvSpPr>
        <p:spPr>
          <a:xfrm>
            <a:off x="4081768" y="4737313"/>
            <a:ext cx="788763" cy="338554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9" name="Google Shape;759;p13"/>
          <p:cNvSpPr txBox="1"/>
          <p:nvPr/>
        </p:nvSpPr>
        <p:spPr>
          <a:xfrm>
            <a:off x="4913567" y="4737313"/>
            <a:ext cx="972991" cy="338554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21426" l="-2498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0" name="Google Shape;760;p13"/>
          <p:cNvSpPr txBox="1"/>
          <p:nvPr/>
        </p:nvSpPr>
        <p:spPr>
          <a:xfrm>
            <a:off x="7082270" y="5004422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13"/>
          <p:cNvSpPr txBox="1"/>
          <p:nvPr/>
        </p:nvSpPr>
        <p:spPr>
          <a:xfrm>
            <a:off x="8414576" y="5004422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3"/>
          <p:cNvSpPr txBox="1"/>
          <p:nvPr/>
        </p:nvSpPr>
        <p:spPr>
          <a:xfrm>
            <a:off x="6347569" y="4737311"/>
            <a:ext cx="805165" cy="338554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21426" l="-757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3" name="Google Shape;763;p13"/>
          <p:cNvSpPr txBox="1"/>
          <p:nvPr/>
        </p:nvSpPr>
        <p:spPr>
          <a:xfrm>
            <a:off x="7552214" y="4733170"/>
            <a:ext cx="1016618" cy="338554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4" name="Google Shape;764;p13"/>
          <p:cNvSpPr txBox="1"/>
          <p:nvPr/>
        </p:nvSpPr>
        <p:spPr>
          <a:xfrm>
            <a:off x="8872166" y="4733170"/>
            <a:ext cx="1016618" cy="33855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65" name="Google Shape;765;p13"/>
          <p:cNvCxnSpPr/>
          <p:nvPr/>
        </p:nvCxnSpPr>
        <p:spPr>
          <a:xfrm>
            <a:off x="11114568" y="5538379"/>
            <a:ext cx="125430" cy="460597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66" name="Google Shape;766;p13"/>
          <p:cNvSpPr txBox="1"/>
          <p:nvPr/>
        </p:nvSpPr>
        <p:spPr>
          <a:xfrm>
            <a:off x="9760364" y="5929986"/>
            <a:ext cx="26965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устройства сломались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4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4.		</a:t>
            </a:r>
            <a:r>
              <a:rPr lang="ru-RU"/>
              <a:t>СМО с ошибками в обслуживании</a:t>
            </a:r>
            <a:endParaRPr/>
          </a:p>
        </p:txBody>
      </p:sp>
      <p:sp>
        <p:nvSpPr>
          <p:cNvPr id="772" name="Google Shape;772;p14"/>
          <p:cNvSpPr txBox="1"/>
          <p:nvPr>
            <p:ph idx="1" type="body"/>
          </p:nvPr>
        </p:nvSpPr>
        <p:spPr>
          <a:xfrm>
            <a:off x="544217" y="1188752"/>
            <a:ext cx="10916265" cy="5130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3" r="-1227" t="-18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773" name="Google Shape;773;p14"/>
          <p:cNvSpPr txBox="1"/>
          <p:nvPr>
            <p:ph idx="12" type="sldNum"/>
          </p:nvPr>
        </p:nvSpPr>
        <p:spPr>
          <a:xfrm>
            <a:off x="818684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14"/>
          <p:cNvSpPr/>
          <p:nvPr/>
        </p:nvSpPr>
        <p:spPr>
          <a:xfrm>
            <a:off x="368687" y="580984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14"/>
          <p:cNvSpPr txBox="1"/>
          <p:nvPr/>
        </p:nvSpPr>
        <p:spPr>
          <a:xfrm>
            <a:off x="368687" y="5857437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Google Shape;776;p14"/>
          <p:cNvCxnSpPr/>
          <p:nvPr/>
        </p:nvCxnSpPr>
        <p:spPr>
          <a:xfrm>
            <a:off x="863987" y="597504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7" name="Google Shape;777;p14"/>
          <p:cNvCxnSpPr/>
          <p:nvPr/>
        </p:nvCxnSpPr>
        <p:spPr>
          <a:xfrm flipH="1">
            <a:off x="863988" y="612938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8" name="Google Shape;778;p14"/>
          <p:cNvSpPr txBox="1"/>
          <p:nvPr/>
        </p:nvSpPr>
        <p:spPr>
          <a:xfrm>
            <a:off x="1038048" y="5670378"/>
            <a:ext cx="320539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6979" r="-18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9" name="Google Shape;779;p14"/>
          <p:cNvSpPr txBox="1"/>
          <p:nvPr/>
        </p:nvSpPr>
        <p:spPr>
          <a:xfrm>
            <a:off x="1040234" y="6083375"/>
            <a:ext cx="3213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916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0" name="Google Shape;780;p14"/>
          <p:cNvSpPr/>
          <p:nvPr/>
        </p:nvSpPr>
        <p:spPr>
          <a:xfrm>
            <a:off x="1467330" y="580984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14"/>
          <p:cNvSpPr txBox="1"/>
          <p:nvPr/>
        </p:nvSpPr>
        <p:spPr>
          <a:xfrm>
            <a:off x="1425811" y="5857437"/>
            <a:ext cx="5884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2" name="Google Shape;782;p14"/>
          <p:cNvCxnSpPr/>
          <p:nvPr/>
        </p:nvCxnSpPr>
        <p:spPr>
          <a:xfrm>
            <a:off x="1962630" y="597504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3" name="Google Shape;783;p14"/>
          <p:cNvCxnSpPr/>
          <p:nvPr/>
        </p:nvCxnSpPr>
        <p:spPr>
          <a:xfrm flipH="1">
            <a:off x="1962631" y="612938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4" name="Google Shape;784;p14"/>
          <p:cNvSpPr txBox="1"/>
          <p:nvPr/>
        </p:nvSpPr>
        <p:spPr>
          <a:xfrm>
            <a:off x="1857998" y="5636494"/>
            <a:ext cx="788763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5" name="Google Shape;785;p14"/>
          <p:cNvSpPr txBox="1"/>
          <p:nvPr/>
        </p:nvSpPr>
        <p:spPr>
          <a:xfrm>
            <a:off x="1976422" y="6083375"/>
            <a:ext cx="48377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916" l="-11248" r="-1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6" name="Google Shape;786;p14"/>
          <p:cNvSpPr/>
          <p:nvPr/>
        </p:nvSpPr>
        <p:spPr>
          <a:xfrm>
            <a:off x="2552181" y="580984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14"/>
          <p:cNvSpPr txBox="1"/>
          <p:nvPr/>
        </p:nvSpPr>
        <p:spPr>
          <a:xfrm>
            <a:off x="2502481" y="5857437"/>
            <a:ext cx="6039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cxnSp>
        <p:nvCxnSpPr>
          <p:cNvPr id="788" name="Google Shape;788;p14"/>
          <p:cNvCxnSpPr/>
          <p:nvPr/>
        </p:nvCxnSpPr>
        <p:spPr>
          <a:xfrm>
            <a:off x="3047481" y="597504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9" name="Google Shape;789;p14"/>
          <p:cNvCxnSpPr/>
          <p:nvPr/>
        </p:nvCxnSpPr>
        <p:spPr>
          <a:xfrm flipH="1">
            <a:off x="3047482" y="612938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0" name="Google Shape;790;p14"/>
          <p:cNvSpPr txBox="1"/>
          <p:nvPr/>
        </p:nvSpPr>
        <p:spPr>
          <a:xfrm>
            <a:off x="3223728" y="6083375"/>
            <a:ext cx="32131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916" l="-43393" r="-282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1" name="Google Shape;791;p14"/>
          <p:cNvSpPr/>
          <p:nvPr/>
        </p:nvSpPr>
        <p:spPr>
          <a:xfrm>
            <a:off x="3637032" y="580984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4"/>
          <p:cNvSpPr txBox="1"/>
          <p:nvPr/>
        </p:nvSpPr>
        <p:spPr>
          <a:xfrm>
            <a:off x="3558707" y="5857437"/>
            <a:ext cx="6515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cxnSp>
        <p:nvCxnSpPr>
          <p:cNvPr id="793" name="Google Shape;793;p14"/>
          <p:cNvCxnSpPr/>
          <p:nvPr/>
        </p:nvCxnSpPr>
        <p:spPr>
          <a:xfrm>
            <a:off x="4132332" y="597504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4" name="Google Shape;794;p14"/>
          <p:cNvCxnSpPr/>
          <p:nvPr/>
        </p:nvCxnSpPr>
        <p:spPr>
          <a:xfrm flipH="1">
            <a:off x="4132333" y="612938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5" name="Google Shape;795;p14"/>
          <p:cNvSpPr txBox="1"/>
          <p:nvPr/>
        </p:nvSpPr>
        <p:spPr>
          <a:xfrm>
            <a:off x="4308579" y="6083375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916" l="-44228" r="-307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6" name="Google Shape;796;p14"/>
          <p:cNvSpPr/>
          <p:nvPr/>
        </p:nvSpPr>
        <p:spPr>
          <a:xfrm>
            <a:off x="5806810" y="580984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4"/>
          <p:cNvSpPr txBox="1"/>
          <p:nvPr/>
        </p:nvSpPr>
        <p:spPr>
          <a:xfrm>
            <a:off x="5719575" y="5857437"/>
            <a:ext cx="65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14"/>
          <p:cNvCxnSpPr/>
          <p:nvPr/>
        </p:nvCxnSpPr>
        <p:spPr>
          <a:xfrm>
            <a:off x="6302110" y="5975046"/>
            <a:ext cx="81249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9" name="Google Shape;799;p14"/>
          <p:cNvCxnSpPr/>
          <p:nvPr/>
        </p:nvCxnSpPr>
        <p:spPr>
          <a:xfrm rot="10800000">
            <a:off x="6302111" y="6129381"/>
            <a:ext cx="80199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0" name="Google Shape;800;p14"/>
          <p:cNvSpPr txBox="1"/>
          <p:nvPr/>
        </p:nvSpPr>
        <p:spPr>
          <a:xfrm>
            <a:off x="6559404" y="6083375"/>
            <a:ext cx="32131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916" l="-52826" r="-396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01" name="Google Shape;801;p14"/>
          <p:cNvCxnSpPr/>
          <p:nvPr/>
        </p:nvCxnSpPr>
        <p:spPr>
          <a:xfrm>
            <a:off x="5215719" y="597504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2" name="Google Shape;802;p14"/>
          <p:cNvCxnSpPr/>
          <p:nvPr/>
        </p:nvCxnSpPr>
        <p:spPr>
          <a:xfrm flipH="1">
            <a:off x="5215720" y="612938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3" name="Google Shape;803;p14"/>
          <p:cNvSpPr txBox="1"/>
          <p:nvPr/>
        </p:nvSpPr>
        <p:spPr>
          <a:xfrm>
            <a:off x="5391966" y="6083375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916" l="-55764" r="-4038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4" name="Google Shape;804;p14"/>
          <p:cNvSpPr txBox="1"/>
          <p:nvPr/>
        </p:nvSpPr>
        <p:spPr>
          <a:xfrm>
            <a:off x="4813944" y="5824927"/>
            <a:ext cx="32131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5" name="Google Shape;805;p14"/>
          <p:cNvSpPr/>
          <p:nvPr/>
        </p:nvSpPr>
        <p:spPr>
          <a:xfrm>
            <a:off x="7114606" y="580984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6" name="Google Shape;806;p14"/>
          <p:cNvCxnSpPr/>
          <p:nvPr/>
        </p:nvCxnSpPr>
        <p:spPr>
          <a:xfrm>
            <a:off x="7609906" y="5975046"/>
            <a:ext cx="8443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7" name="Google Shape;807;p14"/>
          <p:cNvCxnSpPr/>
          <p:nvPr/>
        </p:nvCxnSpPr>
        <p:spPr>
          <a:xfrm rot="10800000">
            <a:off x="7609906" y="6129380"/>
            <a:ext cx="8443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8" name="Google Shape;808;p14"/>
          <p:cNvSpPr txBox="1"/>
          <p:nvPr/>
        </p:nvSpPr>
        <p:spPr>
          <a:xfrm>
            <a:off x="7907350" y="6083375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4916" l="-52826" r="-396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9" name="Google Shape;809;p14"/>
          <p:cNvSpPr/>
          <p:nvPr/>
        </p:nvSpPr>
        <p:spPr>
          <a:xfrm>
            <a:off x="8439828" y="580984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0" name="Google Shape;810;p14"/>
          <p:cNvCxnSpPr/>
          <p:nvPr/>
        </p:nvCxnSpPr>
        <p:spPr>
          <a:xfrm>
            <a:off x="8935128" y="5975046"/>
            <a:ext cx="82828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1" name="Google Shape;811;p14"/>
          <p:cNvCxnSpPr/>
          <p:nvPr/>
        </p:nvCxnSpPr>
        <p:spPr>
          <a:xfrm rot="10800000">
            <a:off x="8935129" y="6129381"/>
            <a:ext cx="82828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2" name="Google Shape;812;p14"/>
          <p:cNvSpPr txBox="1"/>
          <p:nvPr/>
        </p:nvSpPr>
        <p:spPr>
          <a:xfrm>
            <a:off x="9207943" y="6083375"/>
            <a:ext cx="32131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4916" l="-52826" r="-396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3" name="Google Shape;813;p14"/>
          <p:cNvSpPr txBox="1"/>
          <p:nvPr/>
        </p:nvSpPr>
        <p:spPr>
          <a:xfrm>
            <a:off x="9882122" y="5824927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14" name="Google Shape;814;p14"/>
          <p:cNvCxnSpPr/>
          <p:nvPr/>
        </p:nvCxnSpPr>
        <p:spPr>
          <a:xfrm>
            <a:off x="10268468" y="5975046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5" name="Google Shape;815;p14"/>
          <p:cNvCxnSpPr/>
          <p:nvPr/>
        </p:nvCxnSpPr>
        <p:spPr>
          <a:xfrm flipH="1">
            <a:off x="10268469" y="6129380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6" name="Google Shape;816;p14"/>
          <p:cNvSpPr txBox="1"/>
          <p:nvPr/>
        </p:nvSpPr>
        <p:spPr>
          <a:xfrm>
            <a:off x="10442879" y="5605714"/>
            <a:ext cx="32053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7" name="Google Shape;817;p14"/>
          <p:cNvSpPr txBox="1"/>
          <p:nvPr/>
        </p:nvSpPr>
        <p:spPr>
          <a:xfrm>
            <a:off x="10444715" y="6083375"/>
            <a:ext cx="32131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4916" l="-52826" r="-396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8" name="Google Shape;818;p14"/>
          <p:cNvSpPr/>
          <p:nvPr/>
        </p:nvSpPr>
        <p:spPr>
          <a:xfrm>
            <a:off x="10843578" y="5809842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4"/>
          <p:cNvSpPr txBox="1"/>
          <p:nvPr/>
        </p:nvSpPr>
        <p:spPr>
          <a:xfrm>
            <a:off x="10751016" y="5852350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0" name="Google Shape;820;p14"/>
          <p:cNvSpPr txBox="1"/>
          <p:nvPr/>
        </p:nvSpPr>
        <p:spPr>
          <a:xfrm>
            <a:off x="2943123" y="5636494"/>
            <a:ext cx="788763" cy="33855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1" name="Google Shape;821;p14"/>
          <p:cNvSpPr txBox="1"/>
          <p:nvPr/>
        </p:nvSpPr>
        <p:spPr>
          <a:xfrm>
            <a:off x="4039974" y="5636494"/>
            <a:ext cx="788763" cy="338554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2" name="Google Shape;822;p14"/>
          <p:cNvSpPr txBox="1"/>
          <p:nvPr/>
        </p:nvSpPr>
        <p:spPr>
          <a:xfrm>
            <a:off x="4871773" y="5636494"/>
            <a:ext cx="972991" cy="338554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23633" l="-2498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3" name="Google Shape;823;p14"/>
          <p:cNvSpPr txBox="1"/>
          <p:nvPr/>
        </p:nvSpPr>
        <p:spPr>
          <a:xfrm>
            <a:off x="7040476" y="590360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14"/>
          <p:cNvSpPr txBox="1"/>
          <p:nvPr/>
        </p:nvSpPr>
        <p:spPr>
          <a:xfrm>
            <a:off x="8372782" y="5903603"/>
            <a:ext cx="658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14"/>
          <p:cNvSpPr txBox="1"/>
          <p:nvPr/>
        </p:nvSpPr>
        <p:spPr>
          <a:xfrm>
            <a:off x="6305775" y="5636492"/>
            <a:ext cx="805165" cy="338554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23633" l="-757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6" name="Google Shape;826;p14"/>
          <p:cNvSpPr txBox="1"/>
          <p:nvPr/>
        </p:nvSpPr>
        <p:spPr>
          <a:xfrm>
            <a:off x="7510420" y="5632351"/>
            <a:ext cx="1016618" cy="338554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7" name="Google Shape;827;p14"/>
          <p:cNvSpPr txBox="1"/>
          <p:nvPr/>
        </p:nvSpPr>
        <p:spPr>
          <a:xfrm>
            <a:off x="8830372" y="5632351"/>
            <a:ext cx="1016618" cy="33855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8" name="Google Shape;828;p14"/>
          <p:cNvSpPr/>
          <p:nvPr/>
        </p:nvSpPr>
        <p:spPr>
          <a:xfrm>
            <a:off x="741190" y="452325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14"/>
          <p:cNvSpPr txBox="1"/>
          <p:nvPr/>
        </p:nvSpPr>
        <p:spPr>
          <a:xfrm>
            <a:off x="741190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830" name="Google Shape;830;p14"/>
          <p:cNvCxnSpPr/>
          <p:nvPr/>
        </p:nvCxnSpPr>
        <p:spPr>
          <a:xfrm>
            <a:off x="1236490" y="4688454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1" name="Google Shape;831;p14"/>
          <p:cNvCxnSpPr/>
          <p:nvPr/>
        </p:nvCxnSpPr>
        <p:spPr>
          <a:xfrm flipH="1">
            <a:off x="1236491" y="4842788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2" name="Google Shape;832;p14"/>
          <p:cNvSpPr txBox="1"/>
          <p:nvPr/>
        </p:nvSpPr>
        <p:spPr>
          <a:xfrm>
            <a:off x="1410901" y="4319122"/>
            <a:ext cx="320539" cy="369332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3" name="Google Shape;833;p14"/>
          <p:cNvSpPr txBox="1"/>
          <p:nvPr/>
        </p:nvSpPr>
        <p:spPr>
          <a:xfrm>
            <a:off x="1412737" y="4796783"/>
            <a:ext cx="321319" cy="369332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6666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4" name="Google Shape;834;p14"/>
          <p:cNvSpPr/>
          <p:nvPr/>
        </p:nvSpPr>
        <p:spPr>
          <a:xfrm>
            <a:off x="1839833" y="452325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14"/>
          <p:cNvSpPr txBox="1"/>
          <p:nvPr/>
        </p:nvSpPr>
        <p:spPr>
          <a:xfrm>
            <a:off x="1839833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836" name="Google Shape;836;p14"/>
          <p:cNvCxnSpPr/>
          <p:nvPr/>
        </p:nvCxnSpPr>
        <p:spPr>
          <a:xfrm>
            <a:off x="2335133" y="4688454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7" name="Google Shape;837;p14"/>
          <p:cNvCxnSpPr/>
          <p:nvPr/>
        </p:nvCxnSpPr>
        <p:spPr>
          <a:xfrm flipH="1">
            <a:off x="2335134" y="4842788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8" name="Google Shape;838;p14"/>
          <p:cNvSpPr txBox="1"/>
          <p:nvPr/>
        </p:nvSpPr>
        <p:spPr>
          <a:xfrm>
            <a:off x="2509544" y="4319122"/>
            <a:ext cx="320539" cy="369332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9" name="Google Shape;839;p14"/>
          <p:cNvSpPr txBox="1"/>
          <p:nvPr/>
        </p:nvSpPr>
        <p:spPr>
          <a:xfrm>
            <a:off x="2399546" y="4796783"/>
            <a:ext cx="483775" cy="369332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-6666" l="-12655" r="-25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0" name="Google Shape;840;p14"/>
          <p:cNvSpPr/>
          <p:nvPr/>
        </p:nvSpPr>
        <p:spPr>
          <a:xfrm>
            <a:off x="2924684" y="452325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4"/>
          <p:cNvSpPr txBox="1"/>
          <p:nvPr/>
        </p:nvSpPr>
        <p:spPr>
          <a:xfrm>
            <a:off x="2924684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842" name="Google Shape;842;p14"/>
          <p:cNvCxnSpPr/>
          <p:nvPr/>
        </p:nvCxnSpPr>
        <p:spPr>
          <a:xfrm>
            <a:off x="3419984" y="4688454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3" name="Google Shape;843;p14"/>
          <p:cNvCxnSpPr/>
          <p:nvPr/>
        </p:nvCxnSpPr>
        <p:spPr>
          <a:xfrm flipH="1">
            <a:off x="3419985" y="4842788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4" name="Google Shape;844;p14"/>
          <p:cNvSpPr txBox="1"/>
          <p:nvPr/>
        </p:nvSpPr>
        <p:spPr>
          <a:xfrm>
            <a:off x="3594395" y="4319122"/>
            <a:ext cx="320539" cy="369332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5" name="Google Shape;845;p14"/>
          <p:cNvSpPr txBox="1"/>
          <p:nvPr/>
        </p:nvSpPr>
        <p:spPr>
          <a:xfrm>
            <a:off x="3596231" y="4796783"/>
            <a:ext cx="321319" cy="369332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-6666" l="-43393" r="-282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6" name="Google Shape;846;p14"/>
          <p:cNvSpPr/>
          <p:nvPr/>
        </p:nvSpPr>
        <p:spPr>
          <a:xfrm>
            <a:off x="4009535" y="452325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4"/>
          <p:cNvSpPr txBox="1"/>
          <p:nvPr/>
        </p:nvSpPr>
        <p:spPr>
          <a:xfrm>
            <a:off x="4009535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848" name="Google Shape;848;p14"/>
          <p:cNvCxnSpPr/>
          <p:nvPr/>
        </p:nvCxnSpPr>
        <p:spPr>
          <a:xfrm>
            <a:off x="4504835" y="4688454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9" name="Google Shape;849;p14"/>
          <p:cNvCxnSpPr/>
          <p:nvPr/>
        </p:nvCxnSpPr>
        <p:spPr>
          <a:xfrm flipH="1">
            <a:off x="4504836" y="4842788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0" name="Google Shape;850;p14"/>
          <p:cNvSpPr txBox="1"/>
          <p:nvPr/>
        </p:nvSpPr>
        <p:spPr>
          <a:xfrm>
            <a:off x="4679246" y="4319122"/>
            <a:ext cx="320539" cy="369332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1" name="Google Shape;851;p14"/>
          <p:cNvSpPr txBox="1"/>
          <p:nvPr/>
        </p:nvSpPr>
        <p:spPr>
          <a:xfrm>
            <a:off x="4681082" y="4796783"/>
            <a:ext cx="321319" cy="369332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-6666" l="-43393" r="-282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2" name="Google Shape;852;p14"/>
          <p:cNvSpPr/>
          <p:nvPr/>
        </p:nvSpPr>
        <p:spPr>
          <a:xfrm>
            <a:off x="6179313" y="452325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4"/>
          <p:cNvSpPr txBox="1"/>
          <p:nvPr/>
        </p:nvSpPr>
        <p:spPr>
          <a:xfrm>
            <a:off x="6179313" y="4570845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4" name="Google Shape;854;p14"/>
          <p:cNvCxnSpPr/>
          <p:nvPr/>
        </p:nvCxnSpPr>
        <p:spPr>
          <a:xfrm>
            <a:off x="6674613" y="4688454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5" name="Google Shape;855;p14"/>
          <p:cNvCxnSpPr/>
          <p:nvPr/>
        </p:nvCxnSpPr>
        <p:spPr>
          <a:xfrm flipH="1">
            <a:off x="6674614" y="4842788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6" name="Google Shape;856;p14"/>
          <p:cNvSpPr txBox="1"/>
          <p:nvPr/>
        </p:nvSpPr>
        <p:spPr>
          <a:xfrm>
            <a:off x="6849024" y="4319122"/>
            <a:ext cx="320539" cy="369332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7" name="Google Shape;857;p14"/>
          <p:cNvSpPr txBox="1"/>
          <p:nvPr/>
        </p:nvSpPr>
        <p:spPr>
          <a:xfrm>
            <a:off x="6850860" y="4796783"/>
            <a:ext cx="321319" cy="369332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-6666" l="-54712" r="-3773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58" name="Google Shape;858;p14"/>
          <p:cNvCxnSpPr/>
          <p:nvPr/>
        </p:nvCxnSpPr>
        <p:spPr>
          <a:xfrm>
            <a:off x="5588222" y="4688454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9" name="Google Shape;859;p14"/>
          <p:cNvCxnSpPr/>
          <p:nvPr/>
        </p:nvCxnSpPr>
        <p:spPr>
          <a:xfrm flipH="1">
            <a:off x="5588223" y="4842788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0" name="Google Shape;860;p14"/>
          <p:cNvSpPr txBox="1"/>
          <p:nvPr/>
        </p:nvSpPr>
        <p:spPr>
          <a:xfrm>
            <a:off x="5762633" y="4319122"/>
            <a:ext cx="320539" cy="369332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1" name="Google Shape;861;p14"/>
          <p:cNvSpPr txBox="1"/>
          <p:nvPr/>
        </p:nvSpPr>
        <p:spPr>
          <a:xfrm>
            <a:off x="5764469" y="4796783"/>
            <a:ext cx="321319" cy="369332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 b="-6666" l="-55764" r="-4038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2" name="Google Shape;862;p14"/>
          <p:cNvSpPr txBox="1"/>
          <p:nvPr/>
        </p:nvSpPr>
        <p:spPr>
          <a:xfrm>
            <a:off x="5186447" y="4538335"/>
            <a:ext cx="321319" cy="369332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3" name="Google Shape;863;p14"/>
          <p:cNvSpPr/>
          <p:nvPr/>
        </p:nvSpPr>
        <p:spPr>
          <a:xfrm>
            <a:off x="7264164" y="452325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4"/>
          <p:cNvSpPr txBox="1"/>
          <p:nvPr/>
        </p:nvSpPr>
        <p:spPr>
          <a:xfrm>
            <a:off x="7184003" y="4565758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5" name="Google Shape;865;p14"/>
          <p:cNvCxnSpPr/>
          <p:nvPr/>
        </p:nvCxnSpPr>
        <p:spPr>
          <a:xfrm>
            <a:off x="7759464" y="4688454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6" name="Google Shape;866;p14"/>
          <p:cNvCxnSpPr/>
          <p:nvPr/>
        </p:nvCxnSpPr>
        <p:spPr>
          <a:xfrm flipH="1">
            <a:off x="7759465" y="4842788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7" name="Google Shape;867;p14"/>
          <p:cNvSpPr txBox="1"/>
          <p:nvPr/>
        </p:nvSpPr>
        <p:spPr>
          <a:xfrm>
            <a:off x="7933875" y="4319122"/>
            <a:ext cx="320539" cy="369332"/>
          </a:xfrm>
          <a:prstGeom prst="rect">
            <a:avLst/>
          </a:prstGeom>
          <a:blipFill rotWithShape="1">
            <a:blip r:embed="rId3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8" name="Google Shape;868;p14"/>
          <p:cNvSpPr txBox="1"/>
          <p:nvPr/>
        </p:nvSpPr>
        <p:spPr>
          <a:xfrm>
            <a:off x="7935711" y="4796783"/>
            <a:ext cx="321319" cy="369332"/>
          </a:xfrm>
          <a:prstGeom prst="rect">
            <a:avLst/>
          </a:prstGeom>
          <a:blipFill rotWithShape="1">
            <a:blip r:embed="rId38">
              <a:alphaModFix/>
            </a:blip>
            <a:stretch>
              <a:fillRect b="-6666" l="-55764" r="-4038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9" name="Google Shape;869;p14"/>
          <p:cNvSpPr/>
          <p:nvPr/>
        </p:nvSpPr>
        <p:spPr>
          <a:xfrm>
            <a:off x="8334574" y="452325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4"/>
          <p:cNvSpPr txBox="1"/>
          <p:nvPr/>
        </p:nvSpPr>
        <p:spPr>
          <a:xfrm>
            <a:off x="8287206" y="4565758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1" name="Google Shape;871;p14"/>
          <p:cNvCxnSpPr/>
          <p:nvPr/>
        </p:nvCxnSpPr>
        <p:spPr>
          <a:xfrm>
            <a:off x="8829874" y="4688454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2" name="Google Shape;872;p14"/>
          <p:cNvCxnSpPr/>
          <p:nvPr/>
        </p:nvCxnSpPr>
        <p:spPr>
          <a:xfrm flipH="1">
            <a:off x="8829875" y="4842788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3" name="Google Shape;873;p14"/>
          <p:cNvSpPr txBox="1"/>
          <p:nvPr/>
        </p:nvSpPr>
        <p:spPr>
          <a:xfrm>
            <a:off x="9004285" y="4319122"/>
            <a:ext cx="320539" cy="369332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4" name="Google Shape;874;p14"/>
          <p:cNvSpPr txBox="1"/>
          <p:nvPr/>
        </p:nvSpPr>
        <p:spPr>
          <a:xfrm>
            <a:off x="9006121" y="4796783"/>
            <a:ext cx="321319" cy="369332"/>
          </a:xfrm>
          <a:prstGeom prst="rect">
            <a:avLst/>
          </a:prstGeom>
          <a:blipFill rotWithShape="1">
            <a:blip r:embed="rId40">
              <a:alphaModFix/>
            </a:blip>
            <a:stretch>
              <a:fillRect b="-6666" l="-52826" r="-396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5" name="Google Shape;875;p14"/>
          <p:cNvSpPr txBox="1"/>
          <p:nvPr/>
        </p:nvSpPr>
        <p:spPr>
          <a:xfrm>
            <a:off x="9452218" y="4538335"/>
            <a:ext cx="321319" cy="369332"/>
          </a:xfrm>
          <a:prstGeom prst="rect">
            <a:avLst/>
          </a:prstGeom>
          <a:blipFill rotWithShape="1">
            <a:blip r:embed="rId4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76" name="Google Shape;876;p14"/>
          <p:cNvCxnSpPr/>
          <p:nvPr/>
        </p:nvCxnSpPr>
        <p:spPr>
          <a:xfrm>
            <a:off x="9779827" y="4688454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7" name="Google Shape;877;p14"/>
          <p:cNvCxnSpPr/>
          <p:nvPr/>
        </p:nvCxnSpPr>
        <p:spPr>
          <a:xfrm flipH="1">
            <a:off x="9779828" y="4842788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8" name="Google Shape;878;p14"/>
          <p:cNvSpPr txBox="1"/>
          <p:nvPr/>
        </p:nvSpPr>
        <p:spPr>
          <a:xfrm>
            <a:off x="9954238" y="4319122"/>
            <a:ext cx="320539" cy="369332"/>
          </a:xfrm>
          <a:prstGeom prst="rect">
            <a:avLst/>
          </a:prstGeom>
          <a:blipFill rotWithShape="1">
            <a:blip r:embed="rId42">
              <a:alphaModFix/>
            </a:blip>
            <a:stretch>
              <a:fillRect b="0" l="-192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9" name="Google Shape;879;p14"/>
          <p:cNvSpPr txBox="1"/>
          <p:nvPr/>
        </p:nvSpPr>
        <p:spPr>
          <a:xfrm>
            <a:off x="9956074" y="4796783"/>
            <a:ext cx="321319" cy="369332"/>
          </a:xfrm>
          <a:prstGeom prst="rect">
            <a:avLst/>
          </a:prstGeom>
          <a:blipFill rotWithShape="1">
            <a:blip r:embed="rId43">
              <a:alphaModFix/>
            </a:blip>
            <a:stretch>
              <a:fillRect b="-6666" l="-52826" r="-3961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0" name="Google Shape;880;p14"/>
          <p:cNvSpPr/>
          <p:nvPr/>
        </p:nvSpPr>
        <p:spPr>
          <a:xfrm>
            <a:off x="10354937" y="452325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14"/>
          <p:cNvSpPr txBox="1"/>
          <p:nvPr/>
        </p:nvSpPr>
        <p:spPr>
          <a:xfrm>
            <a:off x="10262375" y="4565758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5"/>
          <p:cNvSpPr txBox="1"/>
          <p:nvPr/>
        </p:nvSpPr>
        <p:spPr>
          <a:xfrm>
            <a:off x="4553709" y="6010444"/>
            <a:ext cx="982849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4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7" name="Google Shape;887;p15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5.			</a:t>
            </a:r>
            <a:r>
              <a:rPr lang="ru-RU"/>
              <a:t>СМО с взаимопомощью</a:t>
            </a:r>
            <a:endParaRPr/>
          </a:p>
        </p:txBody>
      </p:sp>
      <p:sp>
        <p:nvSpPr>
          <p:cNvPr id="888" name="Google Shape;888;p15"/>
          <p:cNvSpPr txBox="1"/>
          <p:nvPr>
            <p:ph idx="1" type="body"/>
          </p:nvPr>
        </p:nvSpPr>
        <p:spPr>
          <a:xfrm>
            <a:off x="544217" y="1188753"/>
            <a:ext cx="10916265" cy="18199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683" l="-1004" r="-221" t="-53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889" name="Google Shape;889;p15"/>
          <p:cNvSpPr txBox="1"/>
          <p:nvPr>
            <p:ph idx="12" type="sldNum"/>
          </p:nvPr>
        </p:nvSpPr>
        <p:spPr>
          <a:xfrm>
            <a:off x="807199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15"/>
          <p:cNvSpPr/>
          <p:nvPr/>
        </p:nvSpPr>
        <p:spPr>
          <a:xfrm>
            <a:off x="1683823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15"/>
          <p:cNvSpPr txBox="1"/>
          <p:nvPr/>
        </p:nvSpPr>
        <p:spPr>
          <a:xfrm>
            <a:off x="1683823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892" name="Google Shape;892;p15"/>
          <p:cNvCxnSpPr/>
          <p:nvPr/>
        </p:nvCxnSpPr>
        <p:spPr>
          <a:xfrm>
            <a:off x="2173979" y="5892835"/>
            <a:ext cx="72304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3" name="Google Shape;893;p15"/>
          <p:cNvCxnSpPr/>
          <p:nvPr/>
        </p:nvCxnSpPr>
        <p:spPr>
          <a:xfrm rot="10800000">
            <a:off x="2198665" y="6047169"/>
            <a:ext cx="6983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4" name="Google Shape;894;p15"/>
          <p:cNvSpPr txBox="1"/>
          <p:nvPr/>
        </p:nvSpPr>
        <p:spPr>
          <a:xfrm>
            <a:off x="2481885" y="5523503"/>
            <a:ext cx="32053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5" name="Google Shape;895;p15"/>
          <p:cNvSpPr txBox="1"/>
          <p:nvPr/>
        </p:nvSpPr>
        <p:spPr>
          <a:xfrm>
            <a:off x="2393009" y="6001164"/>
            <a:ext cx="32131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13" l="-55762" r="-4806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6" name="Google Shape;896;p15"/>
          <p:cNvSpPr/>
          <p:nvPr/>
        </p:nvSpPr>
        <p:spPr>
          <a:xfrm>
            <a:off x="2910817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15"/>
          <p:cNvSpPr txBox="1"/>
          <p:nvPr/>
        </p:nvSpPr>
        <p:spPr>
          <a:xfrm>
            <a:off x="2910817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898" name="Google Shape;898;p15"/>
          <p:cNvCxnSpPr/>
          <p:nvPr/>
        </p:nvCxnSpPr>
        <p:spPr>
          <a:xfrm>
            <a:off x="3406117" y="5892835"/>
            <a:ext cx="76396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9" name="Google Shape;899;p15"/>
          <p:cNvCxnSpPr/>
          <p:nvPr/>
        </p:nvCxnSpPr>
        <p:spPr>
          <a:xfrm rot="10800000">
            <a:off x="3406118" y="6047170"/>
            <a:ext cx="74909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0" name="Google Shape;900;p15"/>
          <p:cNvSpPr txBox="1"/>
          <p:nvPr/>
        </p:nvSpPr>
        <p:spPr>
          <a:xfrm>
            <a:off x="3580528" y="5523503"/>
            <a:ext cx="32053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1" name="Google Shape;901;p15"/>
          <p:cNvSpPr txBox="1"/>
          <p:nvPr/>
        </p:nvSpPr>
        <p:spPr>
          <a:xfrm>
            <a:off x="3587386" y="6001164"/>
            <a:ext cx="48377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113" l="-30000" r="-2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2" name="Google Shape;902;p15"/>
          <p:cNvSpPr/>
          <p:nvPr/>
        </p:nvSpPr>
        <p:spPr>
          <a:xfrm>
            <a:off x="4170079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15"/>
          <p:cNvSpPr txBox="1"/>
          <p:nvPr/>
        </p:nvSpPr>
        <p:spPr>
          <a:xfrm>
            <a:off x="4170079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904" name="Google Shape;904;p15"/>
          <p:cNvCxnSpPr/>
          <p:nvPr/>
        </p:nvCxnSpPr>
        <p:spPr>
          <a:xfrm>
            <a:off x="4665379" y="5892835"/>
            <a:ext cx="721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5" name="Google Shape;905;p15"/>
          <p:cNvCxnSpPr/>
          <p:nvPr/>
        </p:nvCxnSpPr>
        <p:spPr>
          <a:xfrm rot="10800000">
            <a:off x="4665380" y="6047170"/>
            <a:ext cx="7219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6" name="Google Shape;906;p15"/>
          <p:cNvSpPr txBox="1"/>
          <p:nvPr/>
        </p:nvSpPr>
        <p:spPr>
          <a:xfrm>
            <a:off x="4839790" y="5523503"/>
            <a:ext cx="32053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7" name="Google Shape;907;p15"/>
          <p:cNvSpPr/>
          <p:nvPr/>
        </p:nvSpPr>
        <p:spPr>
          <a:xfrm>
            <a:off x="5415242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5"/>
          <p:cNvSpPr txBox="1"/>
          <p:nvPr/>
        </p:nvSpPr>
        <p:spPr>
          <a:xfrm>
            <a:off x="5415242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909" name="Google Shape;909;p15"/>
          <p:cNvCxnSpPr/>
          <p:nvPr/>
        </p:nvCxnSpPr>
        <p:spPr>
          <a:xfrm>
            <a:off x="5910542" y="5892835"/>
            <a:ext cx="65027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0" name="Google Shape;910;p15"/>
          <p:cNvCxnSpPr/>
          <p:nvPr/>
        </p:nvCxnSpPr>
        <p:spPr>
          <a:xfrm rot="10800000">
            <a:off x="5910543" y="6047170"/>
            <a:ext cx="64418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1" name="Google Shape;911;p15"/>
          <p:cNvSpPr txBox="1"/>
          <p:nvPr/>
        </p:nvSpPr>
        <p:spPr>
          <a:xfrm>
            <a:off x="6084953" y="5523503"/>
            <a:ext cx="32053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2" name="Google Shape;912;p15"/>
          <p:cNvSpPr txBox="1"/>
          <p:nvPr/>
        </p:nvSpPr>
        <p:spPr>
          <a:xfrm>
            <a:off x="6124989" y="6010444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1474" l="-73071" r="-673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3" name="Google Shape;913;p15"/>
          <p:cNvSpPr/>
          <p:nvPr/>
        </p:nvSpPr>
        <p:spPr>
          <a:xfrm>
            <a:off x="6587516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5"/>
          <p:cNvSpPr txBox="1"/>
          <p:nvPr/>
        </p:nvSpPr>
        <p:spPr>
          <a:xfrm>
            <a:off x="6587516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5" name="Google Shape;915;p15"/>
          <p:cNvCxnSpPr/>
          <p:nvPr/>
        </p:nvCxnSpPr>
        <p:spPr>
          <a:xfrm>
            <a:off x="7082816" y="5892835"/>
            <a:ext cx="65793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6" name="Google Shape;916;p15"/>
          <p:cNvCxnSpPr/>
          <p:nvPr/>
        </p:nvCxnSpPr>
        <p:spPr>
          <a:xfrm rot="10800000">
            <a:off x="7082817" y="6047170"/>
            <a:ext cx="67237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7" name="Google Shape;917;p15"/>
          <p:cNvSpPr txBox="1"/>
          <p:nvPr/>
        </p:nvSpPr>
        <p:spPr>
          <a:xfrm>
            <a:off x="7257227" y="5523503"/>
            <a:ext cx="32053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8" name="Google Shape;918;p15"/>
          <p:cNvSpPr/>
          <p:nvPr/>
        </p:nvSpPr>
        <p:spPr>
          <a:xfrm>
            <a:off x="7740747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5"/>
          <p:cNvSpPr txBox="1"/>
          <p:nvPr/>
        </p:nvSpPr>
        <p:spPr>
          <a:xfrm>
            <a:off x="7660586" y="5770139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0" name="Google Shape;920;p15"/>
          <p:cNvCxnSpPr/>
          <p:nvPr/>
        </p:nvCxnSpPr>
        <p:spPr>
          <a:xfrm>
            <a:off x="8236047" y="589283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1" name="Google Shape;921;p15"/>
          <p:cNvCxnSpPr/>
          <p:nvPr/>
        </p:nvCxnSpPr>
        <p:spPr>
          <a:xfrm flipH="1">
            <a:off x="8236048" y="604716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2" name="Google Shape;922;p15"/>
          <p:cNvSpPr txBox="1"/>
          <p:nvPr/>
        </p:nvSpPr>
        <p:spPr>
          <a:xfrm>
            <a:off x="8410458" y="5523503"/>
            <a:ext cx="32053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3" name="Google Shape;923;p15"/>
          <p:cNvSpPr/>
          <p:nvPr/>
        </p:nvSpPr>
        <p:spPr>
          <a:xfrm>
            <a:off x="8836557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15"/>
          <p:cNvSpPr txBox="1"/>
          <p:nvPr/>
        </p:nvSpPr>
        <p:spPr>
          <a:xfrm>
            <a:off x="8789189" y="5770139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5" name="Google Shape;925;p15"/>
          <p:cNvCxnSpPr/>
          <p:nvPr/>
        </p:nvCxnSpPr>
        <p:spPr>
          <a:xfrm>
            <a:off x="9331857" y="589283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6" name="Google Shape;926;p15"/>
          <p:cNvCxnSpPr/>
          <p:nvPr/>
        </p:nvCxnSpPr>
        <p:spPr>
          <a:xfrm flipH="1">
            <a:off x="9331858" y="604716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7" name="Google Shape;927;p15"/>
          <p:cNvSpPr txBox="1"/>
          <p:nvPr/>
        </p:nvSpPr>
        <p:spPr>
          <a:xfrm>
            <a:off x="9506268" y="5523503"/>
            <a:ext cx="32053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8" name="Google Shape;928;p15"/>
          <p:cNvSpPr txBox="1"/>
          <p:nvPr/>
        </p:nvSpPr>
        <p:spPr>
          <a:xfrm>
            <a:off x="9954201" y="5742716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929" name="Google Shape;929;p15"/>
          <p:cNvGrpSpPr/>
          <p:nvPr/>
        </p:nvGrpSpPr>
        <p:grpSpPr>
          <a:xfrm>
            <a:off x="302342" y="3256824"/>
            <a:ext cx="2983563" cy="2092072"/>
            <a:chOff x="349040" y="3192164"/>
            <a:chExt cx="2983563" cy="2092072"/>
          </a:xfrm>
        </p:grpSpPr>
        <p:cxnSp>
          <p:nvCxnSpPr>
            <p:cNvPr id="930" name="Google Shape;930;p15"/>
            <p:cNvCxnSpPr/>
            <p:nvPr/>
          </p:nvCxnSpPr>
          <p:spPr>
            <a:xfrm>
              <a:off x="897400" y="4911213"/>
              <a:ext cx="23537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31" name="Google Shape;931;p15"/>
            <p:cNvCxnSpPr/>
            <p:nvPr/>
          </p:nvCxnSpPr>
          <p:spPr>
            <a:xfrm rot="10800000">
              <a:off x="897400" y="3311013"/>
              <a:ext cx="0" cy="16075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32" name="Google Shape;932;p15"/>
            <p:cNvSpPr txBox="1"/>
            <p:nvPr/>
          </p:nvSpPr>
          <p:spPr>
            <a:xfrm>
              <a:off x="3012064" y="4494286"/>
              <a:ext cx="320539" cy="36933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3" name="Google Shape;933;p15"/>
            <p:cNvSpPr txBox="1"/>
            <p:nvPr/>
          </p:nvSpPr>
          <p:spPr>
            <a:xfrm>
              <a:off x="1143479" y="4914904"/>
              <a:ext cx="320539" cy="36933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-3773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4" name="Google Shape;934;p15"/>
            <p:cNvSpPr txBox="1"/>
            <p:nvPr/>
          </p:nvSpPr>
          <p:spPr>
            <a:xfrm>
              <a:off x="1476199" y="4914904"/>
              <a:ext cx="320539" cy="369332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-188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897400" y="3406140"/>
              <a:ext cx="1909793" cy="1497700"/>
            </a:xfrm>
            <a:custGeom>
              <a:rect b="b" l="l" r="r" t="t"/>
              <a:pathLst>
                <a:path extrusionOk="0" h="1187245" w="1570703">
                  <a:moveTo>
                    <a:pt x="0" y="1187245"/>
                  </a:moveTo>
                  <a:cubicBezTo>
                    <a:pt x="189885" y="843730"/>
                    <a:pt x="379770" y="500216"/>
                    <a:pt x="641554" y="302342"/>
                  </a:cubicBezTo>
                  <a:cubicBezTo>
                    <a:pt x="903338" y="104468"/>
                    <a:pt x="1237020" y="52234"/>
                    <a:pt x="1570703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5"/>
            <p:cNvSpPr txBox="1"/>
            <p:nvPr/>
          </p:nvSpPr>
          <p:spPr>
            <a:xfrm>
              <a:off x="1815411" y="4914904"/>
              <a:ext cx="320539" cy="369332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-3773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7" name="Google Shape;937;p15"/>
            <p:cNvSpPr txBox="1"/>
            <p:nvPr/>
          </p:nvSpPr>
          <p:spPr>
            <a:xfrm>
              <a:off x="2135950" y="4914904"/>
              <a:ext cx="320539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-384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8" name="Google Shape;938;p15"/>
            <p:cNvSpPr txBox="1"/>
            <p:nvPr/>
          </p:nvSpPr>
          <p:spPr>
            <a:xfrm>
              <a:off x="2469638" y="4914904"/>
              <a:ext cx="320539" cy="369332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39" name="Google Shape;939;p15"/>
            <p:cNvSpPr txBox="1"/>
            <p:nvPr/>
          </p:nvSpPr>
          <p:spPr>
            <a:xfrm>
              <a:off x="349040" y="4137387"/>
              <a:ext cx="505379" cy="369332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-13113" l="-16866" r="-10842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40" name="Google Shape;940;p15"/>
            <p:cNvCxnSpPr/>
            <p:nvPr/>
          </p:nvCxnSpPr>
          <p:spPr>
            <a:xfrm rot="10800000">
              <a:off x="897400" y="3901440"/>
              <a:ext cx="6908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15"/>
            <p:cNvCxnSpPr/>
            <p:nvPr/>
          </p:nvCxnSpPr>
          <p:spPr>
            <a:xfrm>
              <a:off x="1588217" y="3901440"/>
              <a:ext cx="0" cy="10097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15"/>
            <p:cNvCxnSpPr/>
            <p:nvPr/>
          </p:nvCxnSpPr>
          <p:spPr>
            <a:xfrm rot="10800000">
              <a:off x="897400" y="3622940"/>
              <a:ext cx="103879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43" name="Google Shape;943;p15"/>
            <p:cNvSpPr txBox="1"/>
            <p:nvPr/>
          </p:nvSpPr>
          <p:spPr>
            <a:xfrm>
              <a:off x="368811" y="3718094"/>
              <a:ext cx="485608" cy="369332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-13332" l="-18748" r="-1374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44" name="Google Shape;944;p15"/>
            <p:cNvCxnSpPr/>
            <p:nvPr/>
          </p:nvCxnSpPr>
          <p:spPr>
            <a:xfrm>
              <a:off x="1936197" y="3622940"/>
              <a:ext cx="0" cy="12882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15"/>
            <p:cNvCxnSpPr/>
            <p:nvPr/>
          </p:nvCxnSpPr>
          <p:spPr>
            <a:xfrm>
              <a:off x="2276557" y="3500755"/>
              <a:ext cx="0" cy="1410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15"/>
            <p:cNvCxnSpPr/>
            <p:nvPr/>
          </p:nvCxnSpPr>
          <p:spPr>
            <a:xfrm rot="10800000">
              <a:off x="924442" y="3496945"/>
              <a:ext cx="13193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47" name="Google Shape;947;p15"/>
            <p:cNvSpPr txBox="1"/>
            <p:nvPr/>
          </p:nvSpPr>
          <p:spPr>
            <a:xfrm>
              <a:off x="376284" y="3420373"/>
              <a:ext cx="470662" cy="369332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-13332" l="-20778" r="-16882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48" name="Google Shape;948;p15"/>
            <p:cNvSpPr txBox="1"/>
            <p:nvPr/>
          </p:nvSpPr>
          <p:spPr>
            <a:xfrm>
              <a:off x="397286" y="3192164"/>
              <a:ext cx="433827" cy="369332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-13113" l="-28167" r="-21126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949" name="Google Shape;949;p15"/>
            <p:cNvCxnSpPr/>
            <p:nvPr/>
          </p:nvCxnSpPr>
          <p:spPr>
            <a:xfrm>
              <a:off x="1244402" y="4267076"/>
              <a:ext cx="0" cy="6441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15"/>
            <p:cNvCxnSpPr/>
            <p:nvPr/>
          </p:nvCxnSpPr>
          <p:spPr>
            <a:xfrm rot="10800000">
              <a:off x="897400" y="4297446"/>
              <a:ext cx="33909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51" name="Google Shape;951;p15"/>
            <p:cNvSpPr txBox="1"/>
            <p:nvPr/>
          </p:nvSpPr>
          <p:spPr>
            <a:xfrm>
              <a:off x="764173" y="4914904"/>
              <a:ext cx="320539" cy="369332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-384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952" name="Google Shape;952;p15"/>
          <p:cNvSpPr txBox="1"/>
          <p:nvPr/>
        </p:nvSpPr>
        <p:spPr>
          <a:xfrm>
            <a:off x="3863340" y="3319993"/>
            <a:ext cx="7877605" cy="1608285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-10265" l="-1392" r="0" t="-87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3" name="Google Shape;953;p15"/>
          <p:cNvSpPr txBox="1"/>
          <p:nvPr/>
        </p:nvSpPr>
        <p:spPr>
          <a:xfrm>
            <a:off x="7290683" y="6001164"/>
            <a:ext cx="321319" cy="369332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-13113" l="-71694" r="-641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4" name="Google Shape;954;p15"/>
          <p:cNvSpPr txBox="1"/>
          <p:nvPr/>
        </p:nvSpPr>
        <p:spPr>
          <a:xfrm>
            <a:off x="8409677" y="6001164"/>
            <a:ext cx="321319" cy="369332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-13113" l="-74996" r="-673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5" name="Google Shape;955;p15"/>
          <p:cNvSpPr txBox="1"/>
          <p:nvPr/>
        </p:nvSpPr>
        <p:spPr>
          <a:xfrm>
            <a:off x="9539060" y="6001164"/>
            <a:ext cx="321319" cy="369332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-13113" l="-71694" r="-641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6"/>
          <p:cNvSpPr txBox="1"/>
          <p:nvPr/>
        </p:nvSpPr>
        <p:spPr>
          <a:xfrm>
            <a:off x="4553709" y="6010444"/>
            <a:ext cx="98284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588" l="0" r="0" t="-9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1" name="Google Shape;961;p16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5.			</a:t>
            </a:r>
            <a:r>
              <a:rPr lang="ru-RU"/>
              <a:t>СМО с взаимопомощью</a:t>
            </a:r>
            <a:endParaRPr/>
          </a:p>
        </p:txBody>
      </p:sp>
      <p:sp>
        <p:nvSpPr>
          <p:cNvPr id="962" name="Google Shape;962;p16"/>
          <p:cNvSpPr txBox="1"/>
          <p:nvPr>
            <p:ph idx="1" type="body"/>
          </p:nvPr>
        </p:nvSpPr>
        <p:spPr>
          <a:xfrm>
            <a:off x="544217" y="1188753"/>
            <a:ext cx="10916265" cy="18199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04" r="0" t="-53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963" name="Google Shape;963;p16"/>
          <p:cNvSpPr txBox="1"/>
          <p:nvPr>
            <p:ph idx="12" type="sldNum"/>
          </p:nvPr>
        </p:nvSpPr>
        <p:spPr>
          <a:xfrm>
            <a:off x="807199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16"/>
          <p:cNvSpPr/>
          <p:nvPr/>
        </p:nvSpPr>
        <p:spPr>
          <a:xfrm>
            <a:off x="1683823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16"/>
          <p:cNvSpPr txBox="1"/>
          <p:nvPr/>
        </p:nvSpPr>
        <p:spPr>
          <a:xfrm>
            <a:off x="1683823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966" name="Google Shape;966;p16"/>
          <p:cNvCxnSpPr/>
          <p:nvPr/>
        </p:nvCxnSpPr>
        <p:spPr>
          <a:xfrm>
            <a:off x="2173979" y="5892835"/>
            <a:ext cx="72304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7" name="Google Shape;967;p16"/>
          <p:cNvCxnSpPr/>
          <p:nvPr/>
        </p:nvCxnSpPr>
        <p:spPr>
          <a:xfrm rot="10800000">
            <a:off x="2198665" y="6047169"/>
            <a:ext cx="6983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8" name="Google Shape;968;p16"/>
          <p:cNvSpPr txBox="1"/>
          <p:nvPr/>
        </p:nvSpPr>
        <p:spPr>
          <a:xfrm>
            <a:off x="2481885" y="5523503"/>
            <a:ext cx="32053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9" name="Google Shape;969;p16"/>
          <p:cNvSpPr txBox="1"/>
          <p:nvPr/>
        </p:nvSpPr>
        <p:spPr>
          <a:xfrm>
            <a:off x="2393009" y="6001164"/>
            <a:ext cx="32131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13" l="-55762" r="-4806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0" name="Google Shape;970;p16"/>
          <p:cNvSpPr/>
          <p:nvPr/>
        </p:nvSpPr>
        <p:spPr>
          <a:xfrm>
            <a:off x="2910817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16"/>
          <p:cNvSpPr txBox="1"/>
          <p:nvPr/>
        </p:nvSpPr>
        <p:spPr>
          <a:xfrm>
            <a:off x="2910817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972" name="Google Shape;972;p16"/>
          <p:cNvCxnSpPr/>
          <p:nvPr/>
        </p:nvCxnSpPr>
        <p:spPr>
          <a:xfrm>
            <a:off x="3406117" y="5892835"/>
            <a:ext cx="76396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3" name="Google Shape;973;p16"/>
          <p:cNvCxnSpPr/>
          <p:nvPr/>
        </p:nvCxnSpPr>
        <p:spPr>
          <a:xfrm rot="10800000">
            <a:off x="3406118" y="6047170"/>
            <a:ext cx="74909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4" name="Google Shape;974;p16"/>
          <p:cNvSpPr txBox="1"/>
          <p:nvPr/>
        </p:nvSpPr>
        <p:spPr>
          <a:xfrm>
            <a:off x="3580528" y="5523503"/>
            <a:ext cx="32053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5" name="Google Shape;975;p16"/>
          <p:cNvSpPr txBox="1"/>
          <p:nvPr/>
        </p:nvSpPr>
        <p:spPr>
          <a:xfrm>
            <a:off x="3587386" y="6001164"/>
            <a:ext cx="48377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113" l="-30000" r="-2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6" name="Google Shape;976;p16"/>
          <p:cNvSpPr/>
          <p:nvPr/>
        </p:nvSpPr>
        <p:spPr>
          <a:xfrm>
            <a:off x="4170079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6"/>
          <p:cNvSpPr txBox="1"/>
          <p:nvPr/>
        </p:nvSpPr>
        <p:spPr>
          <a:xfrm>
            <a:off x="4170079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978" name="Google Shape;978;p16"/>
          <p:cNvCxnSpPr/>
          <p:nvPr/>
        </p:nvCxnSpPr>
        <p:spPr>
          <a:xfrm>
            <a:off x="4665379" y="5892835"/>
            <a:ext cx="721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9" name="Google Shape;979;p16"/>
          <p:cNvCxnSpPr/>
          <p:nvPr/>
        </p:nvCxnSpPr>
        <p:spPr>
          <a:xfrm rot="10800000">
            <a:off x="4665380" y="6047170"/>
            <a:ext cx="7219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0" name="Google Shape;980;p16"/>
          <p:cNvSpPr txBox="1"/>
          <p:nvPr/>
        </p:nvSpPr>
        <p:spPr>
          <a:xfrm>
            <a:off x="4839790" y="5523503"/>
            <a:ext cx="32053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1" name="Google Shape;981;p16"/>
          <p:cNvSpPr/>
          <p:nvPr/>
        </p:nvSpPr>
        <p:spPr>
          <a:xfrm>
            <a:off x="5415242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16"/>
          <p:cNvSpPr txBox="1"/>
          <p:nvPr/>
        </p:nvSpPr>
        <p:spPr>
          <a:xfrm>
            <a:off x="5415242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983" name="Google Shape;983;p16"/>
          <p:cNvCxnSpPr/>
          <p:nvPr/>
        </p:nvCxnSpPr>
        <p:spPr>
          <a:xfrm>
            <a:off x="5910542" y="5892835"/>
            <a:ext cx="65027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4" name="Google Shape;984;p16"/>
          <p:cNvCxnSpPr/>
          <p:nvPr/>
        </p:nvCxnSpPr>
        <p:spPr>
          <a:xfrm rot="10800000">
            <a:off x="5910543" y="6047170"/>
            <a:ext cx="64418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5" name="Google Shape;985;p16"/>
          <p:cNvSpPr txBox="1"/>
          <p:nvPr/>
        </p:nvSpPr>
        <p:spPr>
          <a:xfrm>
            <a:off x="6084953" y="5523503"/>
            <a:ext cx="32053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6" name="Google Shape;986;p16"/>
          <p:cNvSpPr txBox="1"/>
          <p:nvPr/>
        </p:nvSpPr>
        <p:spPr>
          <a:xfrm>
            <a:off x="6124989" y="6010444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1474" l="-73071" r="-673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7" name="Google Shape;987;p16"/>
          <p:cNvSpPr/>
          <p:nvPr/>
        </p:nvSpPr>
        <p:spPr>
          <a:xfrm>
            <a:off x="6587516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16"/>
          <p:cNvSpPr txBox="1"/>
          <p:nvPr/>
        </p:nvSpPr>
        <p:spPr>
          <a:xfrm>
            <a:off x="6587516" y="577522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9" name="Google Shape;989;p16"/>
          <p:cNvCxnSpPr/>
          <p:nvPr/>
        </p:nvCxnSpPr>
        <p:spPr>
          <a:xfrm>
            <a:off x="7082816" y="5892835"/>
            <a:ext cx="65793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0" name="Google Shape;990;p16"/>
          <p:cNvCxnSpPr/>
          <p:nvPr/>
        </p:nvCxnSpPr>
        <p:spPr>
          <a:xfrm rot="10800000">
            <a:off x="7082817" y="6047170"/>
            <a:ext cx="67237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1" name="Google Shape;991;p16"/>
          <p:cNvSpPr txBox="1"/>
          <p:nvPr/>
        </p:nvSpPr>
        <p:spPr>
          <a:xfrm>
            <a:off x="7257227" y="5523503"/>
            <a:ext cx="32053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92" name="Google Shape;992;p16"/>
          <p:cNvSpPr/>
          <p:nvPr/>
        </p:nvSpPr>
        <p:spPr>
          <a:xfrm>
            <a:off x="7740747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16"/>
          <p:cNvSpPr txBox="1"/>
          <p:nvPr/>
        </p:nvSpPr>
        <p:spPr>
          <a:xfrm>
            <a:off x="7660586" y="5770139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4" name="Google Shape;994;p16"/>
          <p:cNvCxnSpPr/>
          <p:nvPr/>
        </p:nvCxnSpPr>
        <p:spPr>
          <a:xfrm>
            <a:off x="8236047" y="589283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5" name="Google Shape;995;p16"/>
          <p:cNvCxnSpPr/>
          <p:nvPr/>
        </p:nvCxnSpPr>
        <p:spPr>
          <a:xfrm flipH="1">
            <a:off x="8236048" y="604716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6" name="Google Shape;996;p16"/>
          <p:cNvSpPr txBox="1"/>
          <p:nvPr/>
        </p:nvSpPr>
        <p:spPr>
          <a:xfrm>
            <a:off x="8410458" y="5523503"/>
            <a:ext cx="32053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97" name="Google Shape;997;p16"/>
          <p:cNvSpPr/>
          <p:nvPr/>
        </p:nvSpPr>
        <p:spPr>
          <a:xfrm>
            <a:off x="8836557" y="572763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16"/>
          <p:cNvSpPr txBox="1"/>
          <p:nvPr/>
        </p:nvSpPr>
        <p:spPr>
          <a:xfrm>
            <a:off x="8789189" y="5770139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Google Shape;999;p16"/>
          <p:cNvCxnSpPr/>
          <p:nvPr/>
        </p:nvCxnSpPr>
        <p:spPr>
          <a:xfrm>
            <a:off x="9331857" y="589283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0" name="Google Shape;1000;p16"/>
          <p:cNvCxnSpPr/>
          <p:nvPr/>
        </p:nvCxnSpPr>
        <p:spPr>
          <a:xfrm flipH="1">
            <a:off x="9331858" y="604716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1" name="Google Shape;1001;p16"/>
          <p:cNvSpPr txBox="1"/>
          <p:nvPr/>
        </p:nvSpPr>
        <p:spPr>
          <a:xfrm>
            <a:off x="9506268" y="5523503"/>
            <a:ext cx="32053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2" name="Google Shape;1002;p16"/>
          <p:cNvSpPr txBox="1"/>
          <p:nvPr/>
        </p:nvSpPr>
        <p:spPr>
          <a:xfrm>
            <a:off x="9954201" y="5742716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003" name="Google Shape;1003;p16"/>
          <p:cNvGrpSpPr/>
          <p:nvPr/>
        </p:nvGrpSpPr>
        <p:grpSpPr>
          <a:xfrm>
            <a:off x="400679" y="3091994"/>
            <a:ext cx="2983563" cy="1976798"/>
            <a:chOff x="349040" y="3311013"/>
            <a:chExt cx="2983563" cy="1976798"/>
          </a:xfrm>
        </p:grpSpPr>
        <p:cxnSp>
          <p:nvCxnSpPr>
            <p:cNvPr id="1004" name="Google Shape;1004;p16"/>
            <p:cNvCxnSpPr/>
            <p:nvPr/>
          </p:nvCxnSpPr>
          <p:spPr>
            <a:xfrm>
              <a:off x="897400" y="4911213"/>
              <a:ext cx="23537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05" name="Google Shape;1005;p16"/>
            <p:cNvCxnSpPr/>
            <p:nvPr/>
          </p:nvCxnSpPr>
          <p:spPr>
            <a:xfrm rot="10800000">
              <a:off x="897400" y="3311013"/>
              <a:ext cx="0" cy="16075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06" name="Google Shape;1006;p16"/>
            <p:cNvSpPr txBox="1"/>
            <p:nvPr/>
          </p:nvSpPr>
          <p:spPr>
            <a:xfrm>
              <a:off x="3012064" y="4494286"/>
              <a:ext cx="320539" cy="36933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07" name="Google Shape;1007;p16"/>
            <p:cNvSpPr txBox="1"/>
            <p:nvPr/>
          </p:nvSpPr>
          <p:spPr>
            <a:xfrm>
              <a:off x="1143479" y="4914904"/>
              <a:ext cx="320539" cy="36933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-3773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08" name="Google Shape;1008;p16"/>
            <p:cNvSpPr txBox="1"/>
            <p:nvPr/>
          </p:nvSpPr>
          <p:spPr>
            <a:xfrm>
              <a:off x="1476199" y="4914904"/>
              <a:ext cx="320539" cy="369332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-384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897400" y="3652519"/>
              <a:ext cx="1981006" cy="1251321"/>
            </a:xfrm>
            <a:custGeom>
              <a:rect b="b" l="l" r="r" t="t"/>
              <a:pathLst>
                <a:path extrusionOk="0" h="991937" w="1597328">
                  <a:moveTo>
                    <a:pt x="0" y="991937"/>
                  </a:moveTo>
                  <a:cubicBezTo>
                    <a:pt x="310802" y="920243"/>
                    <a:pt x="678444" y="664988"/>
                    <a:pt x="850455" y="374828"/>
                  </a:cubicBezTo>
                  <a:cubicBezTo>
                    <a:pt x="1022466" y="84668"/>
                    <a:pt x="1345444" y="13979"/>
                    <a:pt x="1597328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6"/>
            <p:cNvSpPr txBox="1"/>
            <p:nvPr/>
          </p:nvSpPr>
          <p:spPr>
            <a:xfrm>
              <a:off x="1815411" y="4914904"/>
              <a:ext cx="320539" cy="369332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-188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11" name="Google Shape;1011;p16"/>
            <p:cNvSpPr txBox="1"/>
            <p:nvPr/>
          </p:nvSpPr>
          <p:spPr>
            <a:xfrm>
              <a:off x="2135950" y="4914904"/>
              <a:ext cx="320539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-384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12" name="Google Shape;1012;p16"/>
            <p:cNvSpPr txBox="1"/>
            <p:nvPr/>
          </p:nvSpPr>
          <p:spPr>
            <a:xfrm>
              <a:off x="2915684" y="4918479"/>
              <a:ext cx="320539" cy="369332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13" name="Google Shape;1013;p16"/>
            <p:cNvSpPr txBox="1"/>
            <p:nvPr/>
          </p:nvSpPr>
          <p:spPr>
            <a:xfrm>
              <a:off x="349040" y="4574959"/>
              <a:ext cx="505379" cy="369332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-13332" l="-15662" r="-12045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14" name="Google Shape;1014;p16"/>
            <p:cNvCxnSpPr/>
            <p:nvPr/>
          </p:nvCxnSpPr>
          <p:spPr>
            <a:xfrm rot="10800000">
              <a:off x="897400" y="4538980"/>
              <a:ext cx="6908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16"/>
            <p:cNvCxnSpPr/>
            <p:nvPr/>
          </p:nvCxnSpPr>
          <p:spPr>
            <a:xfrm>
              <a:off x="1588217" y="4538980"/>
              <a:ext cx="0" cy="3722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16"/>
            <p:cNvCxnSpPr/>
            <p:nvPr/>
          </p:nvCxnSpPr>
          <p:spPr>
            <a:xfrm rot="10800000">
              <a:off x="897400" y="4140521"/>
              <a:ext cx="103879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17" name="Google Shape;1017;p16"/>
            <p:cNvSpPr txBox="1"/>
            <p:nvPr/>
          </p:nvSpPr>
          <p:spPr>
            <a:xfrm>
              <a:off x="368811" y="4331254"/>
              <a:ext cx="485608" cy="369332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-13332" l="-18748" r="-1374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18" name="Google Shape;1018;p16"/>
            <p:cNvCxnSpPr/>
            <p:nvPr/>
          </p:nvCxnSpPr>
          <p:spPr>
            <a:xfrm>
              <a:off x="1936197" y="4163590"/>
              <a:ext cx="0" cy="7507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16"/>
            <p:cNvCxnSpPr/>
            <p:nvPr/>
          </p:nvCxnSpPr>
          <p:spPr>
            <a:xfrm>
              <a:off x="2276557" y="3802959"/>
              <a:ext cx="0" cy="11082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16"/>
            <p:cNvCxnSpPr/>
            <p:nvPr/>
          </p:nvCxnSpPr>
          <p:spPr>
            <a:xfrm rot="10800000">
              <a:off x="897400" y="3802959"/>
              <a:ext cx="137915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21" name="Google Shape;1021;p16"/>
            <p:cNvSpPr txBox="1"/>
            <p:nvPr/>
          </p:nvSpPr>
          <p:spPr>
            <a:xfrm>
              <a:off x="376284" y="3913802"/>
              <a:ext cx="470662" cy="369332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-13113" l="-20778" r="-16882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22" name="Google Shape;1022;p16"/>
            <p:cNvSpPr txBox="1"/>
            <p:nvPr/>
          </p:nvSpPr>
          <p:spPr>
            <a:xfrm>
              <a:off x="397286" y="3621977"/>
              <a:ext cx="433827" cy="369332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-13113" l="-26759" r="-2253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23" name="Google Shape;1023;p16"/>
            <p:cNvCxnSpPr/>
            <p:nvPr/>
          </p:nvCxnSpPr>
          <p:spPr>
            <a:xfrm>
              <a:off x="1244402" y="4783399"/>
              <a:ext cx="0" cy="1278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16"/>
            <p:cNvCxnSpPr/>
            <p:nvPr/>
          </p:nvCxnSpPr>
          <p:spPr>
            <a:xfrm rot="10800000">
              <a:off x="897400" y="4759625"/>
              <a:ext cx="33909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25" name="Google Shape;1025;p16"/>
            <p:cNvSpPr txBox="1"/>
            <p:nvPr/>
          </p:nvSpPr>
          <p:spPr>
            <a:xfrm>
              <a:off x="764173" y="4914904"/>
              <a:ext cx="320539" cy="369332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-384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26" name="Google Shape;1026;p16"/>
            <p:cNvSpPr txBox="1"/>
            <p:nvPr/>
          </p:nvSpPr>
          <p:spPr>
            <a:xfrm>
              <a:off x="397286" y="3387992"/>
              <a:ext cx="433827" cy="369332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-13332" l="-26759" r="-2253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27" name="Google Shape;1027;p16"/>
            <p:cNvSpPr txBox="1"/>
            <p:nvPr/>
          </p:nvSpPr>
          <p:spPr>
            <a:xfrm>
              <a:off x="2476309" y="4914904"/>
              <a:ext cx="277820" cy="369332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-13332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028" name="Google Shape;1028;p16"/>
            <p:cNvCxnSpPr/>
            <p:nvPr/>
          </p:nvCxnSpPr>
          <p:spPr>
            <a:xfrm>
              <a:off x="2590515" y="3696279"/>
              <a:ext cx="0" cy="12149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16"/>
            <p:cNvCxnSpPr/>
            <p:nvPr/>
          </p:nvCxnSpPr>
          <p:spPr>
            <a:xfrm rot="10800000">
              <a:off x="897400" y="3695394"/>
              <a:ext cx="16471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30" name="Google Shape;1030;p16"/>
          <p:cNvSpPr txBox="1"/>
          <p:nvPr/>
        </p:nvSpPr>
        <p:spPr>
          <a:xfrm>
            <a:off x="3693392" y="2748280"/>
            <a:ext cx="8182223" cy="2909337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-1340" r="0" t="-41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1" name="Google Shape;1031;p16"/>
          <p:cNvSpPr txBox="1"/>
          <p:nvPr/>
        </p:nvSpPr>
        <p:spPr>
          <a:xfrm>
            <a:off x="7290683" y="6001164"/>
            <a:ext cx="321319" cy="369332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-13113" l="-71694" r="-641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2" name="Google Shape;1032;p16"/>
          <p:cNvSpPr txBox="1"/>
          <p:nvPr/>
        </p:nvSpPr>
        <p:spPr>
          <a:xfrm>
            <a:off x="8409677" y="6001164"/>
            <a:ext cx="321319" cy="369332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-13113" l="-74996" r="-673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3" name="Google Shape;1033;p16"/>
          <p:cNvSpPr txBox="1"/>
          <p:nvPr/>
        </p:nvSpPr>
        <p:spPr>
          <a:xfrm>
            <a:off x="9539060" y="6001164"/>
            <a:ext cx="32131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113" l="-71694" r="-641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7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6. </a:t>
            </a:r>
            <a:r>
              <a:rPr lang="ru-RU"/>
              <a:t>СМО с не-пуассоновскими потоками событий</a:t>
            </a:r>
            <a:endParaRPr/>
          </a:p>
        </p:txBody>
      </p:sp>
      <p:sp>
        <p:nvSpPr>
          <p:cNvPr id="1039" name="Google Shape;1039;p17"/>
          <p:cNvSpPr txBox="1"/>
          <p:nvPr>
            <p:ph idx="1" type="body"/>
          </p:nvPr>
        </p:nvSpPr>
        <p:spPr>
          <a:xfrm>
            <a:off x="544217" y="937260"/>
            <a:ext cx="10916265" cy="3406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марковских процессах с непрерывным временем все потоки являются пуассоновскими, а время между событиями подчиняется экспоненциальному закону распределения.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Во многих практических задачах время между событиями соответствует закону распределения, отличному от экспоненциального, например нормальному, равномерному или любому другому.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0" name="Google Shape;1040;p17"/>
          <p:cNvSpPr txBox="1"/>
          <p:nvPr>
            <p:ph idx="12" type="sldNum"/>
          </p:nvPr>
        </p:nvSpPr>
        <p:spPr>
          <a:xfrm>
            <a:off x="8125334" y="6443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1" name="Google Shape;10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984" y="4023784"/>
            <a:ext cx="3688871" cy="2365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1843" y="3520440"/>
            <a:ext cx="4130040" cy="294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8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6. </a:t>
            </a:r>
            <a:r>
              <a:rPr lang="ru-RU"/>
              <a:t>СМО с не-пуассоновскими потоками событий</a:t>
            </a:r>
            <a:endParaRPr/>
          </a:p>
        </p:txBody>
      </p:sp>
      <p:sp>
        <p:nvSpPr>
          <p:cNvPr id="1048" name="Google Shape;1048;p18"/>
          <p:cNvSpPr txBox="1"/>
          <p:nvPr>
            <p:ph idx="1" type="body"/>
          </p:nvPr>
        </p:nvSpPr>
        <p:spPr>
          <a:xfrm>
            <a:off x="544217" y="1352060"/>
            <a:ext cx="10916400" cy="550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4" r="0" t="-18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049" name="Google Shape;1049;p18"/>
          <p:cNvSpPr txBox="1"/>
          <p:nvPr>
            <p:ph idx="12" type="sldNum"/>
          </p:nvPr>
        </p:nvSpPr>
        <p:spPr>
          <a:xfrm>
            <a:off x="930643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0" name="Google Shape;10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2727" y="4023958"/>
            <a:ext cx="6055247" cy="3639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9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6. </a:t>
            </a:r>
            <a:r>
              <a:rPr lang="ru-RU"/>
              <a:t>СМО с не-пуассоновскими потоками событий</a:t>
            </a:r>
            <a:endParaRPr/>
          </a:p>
        </p:txBody>
      </p:sp>
      <p:sp>
        <p:nvSpPr>
          <p:cNvPr id="1056" name="Google Shape;1056;p19"/>
          <p:cNvSpPr txBox="1"/>
          <p:nvPr>
            <p:ph idx="1" type="body"/>
          </p:nvPr>
        </p:nvSpPr>
        <p:spPr>
          <a:xfrm>
            <a:off x="544217" y="937260"/>
            <a:ext cx="10916265" cy="59207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6" r="0" t="-17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057" name="Google Shape;1057;p19"/>
          <p:cNvSpPr txBox="1"/>
          <p:nvPr>
            <p:ph idx="12" type="sldNum"/>
          </p:nvPr>
        </p:nvSpPr>
        <p:spPr>
          <a:xfrm>
            <a:off x="930643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Системы массового обслуживания</a:t>
            </a:r>
            <a:endParaRPr/>
          </a:p>
        </p:txBody>
      </p:sp>
      <p:sp>
        <p:nvSpPr>
          <p:cNvPr id="168" name="Google Shape;168;p2"/>
          <p:cNvSpPr txBox="1"/>
          <p:nvPr>
            <p:ph idx="1" type="body"/>
          </p:nvPr>
        </p:nvSpPr>
        <p:spPr>
          <a:xfrm>
            <a:off x="838200" y="1825625"/>
            <a:ext cx="10515600" cy="46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Системы, предназначенные для обслуживания большого числа   заявок, поступающих на каналы обслуживания.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Пример: магазин, телефонная станция, мастерская, парикмахерская.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Заявки (требования) – клиенты, звонки, поломки, посетители.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Каналы обслуживания (устройства) – продавцы, операторы, мастера, парикмахеры.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9" name="Google Shape;16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0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6. </a:t>
            </a:r>
            <a:r>
              <a:rPr lang="ru-RU"/>
              <a:t>СМО с не-пуассоновскими потоками событий</a:t>
            </a:r>
            <a:endParaRPr/>
          </a:p>
        </p:txBody>
      </p:sp>
      <p:sp>
        <p:nvSpPr>
          <p:cNvPr id="1063" name="Google Shape;1063;p20"/>
          <p:cNvSpPr txBox="1"/>
          <p:nvPr>
            <p:ph idx="1" type="body"/>
          </p:nvPr>
        </p:nvSpPr>
        <p:spPr>
          <a:xfrm>
            <a:off x="544217" y="937260"/>
            <a:ext cx="10916265" cy="176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После приближенной замены требуемого распределения на распределение Эрланга или на обобщенное распределение Эрланга можно использовать марковские процессы, но при условии добавления псевдосостояний (метод псевдосостояний).</a:t>
            </a:r>
            <a:endParaRPr/>
          </a:p>
        </p:txBody>
      </p:sp>
      <p:sp>
        <p:nvSpPr>
          <p:cNvPr id="1064" name="Google Shape;1064;p20"/>
          <p:cNvSpPr txBox="1"/>
          <p:nvPr>
            <p:ph idx="12" type="sldNum"/>
          </p:nvPr>
        </p:nvSpPr>
        <p:spPr>
          <a:xfrm>
            <a:off x="930643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0"/>
          <p:cNvSpPr/>
          <p:nvPr/>
        </p:nvSpPr>
        <p:spPr>
          <a:xfrm>
            <a:off x="490244" y="3188348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0"/>
          <p:cNvSpPr txBox="1"/>
          <p:nvPr/>
        </p:nvSpPr>
        <p:spPr>
          <a:xfrm>
            <a:off x="490244" y="3235943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067" name="Google Shape;1067;p20"/>
          <p:cNvCxnSpPr/>
          <p:nvPr/>
        </p:nvCxnSpPr>
        <p:spPr>
          <a:xfrm>
            <a:off x="985544" y="3353552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8" name="Google Shape;1068;p20"/>
          <p:cNvSpPr txBox="1"/>
          <p:nvPr/>
        </p:nvSpPr>
        <p:spPr>
          <a:xfrm>
            <a:off x="1159955" y="2984220"/>
            <a:ext cx="32053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9" name="Google Shape;1069;p20"/>
          <p:cNvSpPr/>
          <p:nvPr/>
        </p:nvSpPr>
        <p:spPr>
          <a:xfrm>
            <a:off x="1588887" y="3188348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0"/>
          <p:cNvSpPr txBox="1"/>
          <p:nvPr/>
        </p:nvSpPr>
        <p:spPr>
          <a:xfrm>
            <a:off x="1565107" y="3235943"/>
            <a:ext cx="519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endParaRPr/>
          </a:p>
        </p:txBody>
      </p:sp>
      <p:cxnSp>
        <p:nvCxnSpPr>
          <p:cNvPr id="1071" name="Google Shape;1071;p20"/>
          <p:cNvCxnSpPr/>
          <p:nvPr/>
        </p:nvCxnSpPr>
        <p:spPr>
          <a:xfrm>
            <a:off x="2084187" y="3353552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2" name="Google Shape;1072;p20"/>
          <p:cNvSpPr txBox="1"/>
          <p:nvPr/>
        </p:nvSpPr>
        <p:spPr>
          <a:xfrm>
            <a:off x="2258598" y="2984220"/>
            <a:ext cx="32053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3" name="Google Shape;1073;p20"/>
          <p:cNvSpPr/>
          <p:nvPr/>
        </p:nvSpPr>
        <p:spPr>
          <a:xfrm>
            <a:off x="2673738" y="3188348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0"/>
          <p:cNvSpPr txBox="1"/>
          <p:nvPr/>
        </p:nvSpPr>
        <p:spPr>
          <a:xfrm>
            <a:off x="2685562" y="3235943"/>
            <a:ext cx="5096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5" name="Google Shape;1075;p20"/>
          <p:cNvCxnSpPr/>
          <p:nvPr/>
        </p:nvCxnSpPr>
        <p:spPr>
          <a:xfrm>
            <a:off x="3169038" y="3353552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6" name="Google Shape;1076;p20"/>
          <p:cNvSpPr txBox="1"/>
          <p:nvPr/>
        </p:nvSpPr>
        <p:spPr>
          <a:xfrm>
            <a:off x="3343449" y="2984220"/>
            <a:ext cx="32053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7" name="Google Shape;1077;p20"/>
          <p:cNvSpPr/>
          <p:nvPr/>
        </p:nvSpPr>
        <p:spPr>
          <a:xfrm>
            <a:off x="3758589" y="3188348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0"/>
          <p:cNvSpPr txBox="1"/>
          <p:nvPr/>
        </p:nvSpPr>
        <p:spPr>
          <a:xfrm>
            <a:off x="3711354" y="3235943"/>
            <a:ext cx="5968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9" name="Google Shape;1079;p20"/>
          <p:cNvCxnSpPr/>
          <p:nvPr/>
        </p:nvCxnSpPr>
        <p:spPr>
          <a:xfrm>
            <a:off x="4253889" y="3353552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0" name="Google Shape;1080;p20"/>
          <p:cNvSpPr txBox="1"/>
          <p:nvPr/>
        </p:nvSpPr>
        <p:spPr>
          <a:xfrm>
            <a:off x="4428300" y="2984220"/>
            <a:ext cx="32053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1" name="Google Shape;1081;p20"/>
          <p:cNvSpPr/>
          <p:nvPr/>
        </p:nvSpPr>
        <p:spPr>
          <a:xfrm>
            <a:off x="6316473" y="3188348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0"/>
          <p:cNvSpPr txBox="1"/>
          <p:nvPr/>
        </p:nvSpPr>
        <p:spPr>
          <a:xfrm>
            <a:off x="6247643" y="3235943"/>
            <a:ext cx="6400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3" name="Google Shape;1083;p20"/>
          <p:cNvCxnSpPr/>
          <p:nvPr/>
        </p:nvCxnSpPr>
        <p:spPr>
          <a:xfrm>
            <a:off x="6811773" y="3353552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4" name="Google Shape;1084;p20"/>
          <p:cNvSpPr txBox="1"/>
          <p:nvPr/>
        </p:nvSpPr>
        <p:spPr>
          <a:xfrm>
            <a:off x="6986184" y="2984220"/>
            <a:ext cx="32053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85" name="Google Shape;1085;p20"/>
          <p:cNvCxnSpPr/>
          <p:nvPr/>
        </p:nvCxnSpPr>
        <p:spPr>
          <a:xfrm>
            <a:off x="5725382" y="3353552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6" name="Google Shape;1086;p20"/>
          <p:cNvSpPr txBox="1"/>
          <p:nvPr/>
        </p:nvSpPr>
        <p:spPr>
          <a:xfrm>
            <a:off x="5899793" y="2984220"/>
            <a:ext cx="32053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92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7" name="Google Shape;1087;p20"/>
          <p:cNvSpPr txBox="1"/>
          <p:nvPr/>
        </p:nvSpPr>
        <p:spPr>
          <a:xfrm>
            <a:off x="5060723" y="3203433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8" name="Google Shape;1088;p20"/>
          <p:cNvSpPr/>
          <p:nvPr/>
        </p:nvSpPr>
        <p:spPr>
          <a:xfrm>
            <a:off x="7401324" y="3188348"/>
            <a:ext cx="765702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0"/>
          <p:cNvSpPr txBox="1"/>
          <p:nvPr/>
        </p:nvSpPr>
        <p:spPr>
          <a:xfrm>
            <a:off x="7321162" y="3230856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(m+1).1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0"/>
          <p:cNvSpPr/>
          <p:nvPr/>
        </p:nvSpPr>
        <p:spPr>
          <a:xfrm>
            <a:off x="1588887" y="4075638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0"/>
          <p:cNvSpPr txBox="1"/>
          <p:nvPr/>
        </p:nvSpPr>
        <p:spPr>
          <a:xfrm>
            <a:off x="1565106" y="4123233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endParaRPr/>
          </a:p>
        </p:txBody>
      </p:sp>
      <p:cxnSp>
        <p:nvCxnSpPr>
          <p:cNvPr id="1092" name="Google Shape;1092;p20"/>
          <p:cNvCxnSpPr/>
          <p:nvPr/>
        </p:nvCxnSpPr>
        <p:spPr>
          <a:xfrm>
            <a:off x="1845773" y="36836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3" name="Google Shape;1093;p20"/>
          <p:cNvSpPr txBox="1"/>
          <p:nvPr/>
        </p:nvSpPr>
        <p:spPr>
          <a:xfrm>
            <a:off x="1575399" y="3656067"/>
            <a:ext cx="32131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666" l="-1886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4" name="Google Shape;1094;p20"/>
          <p:cNvSpPr/>
          <p:nvPr/>
        </p:nvSpPr>
        <p:spPr>
          <a:xfrm>
            <a:off x="1588887" y="563240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0"/>
          <p:cNvSpPr txBox="1"/>
          <p:nvPr/>
        </p:nvSpPr>
        <p:spPr>
          <a:xfrm>
            <a:off x="1565106" y="5679995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6" name="Google Shape;1096;p20"/>
          <p:cNvCxnSpPr/>
          <p:nvPr/>
        </p:nvCxnSpPr>
        <p:spPr>
          <a:xfrm>
            <a:off x="1851869" y="4583683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7" name="Google Shape;1097;p20"/>
          <p:cNvSpPr txBox="1"/>
          <p:nvPr/>
        </p:nvSpPr>
        <p:spPr>
          <a:xfrm>
            <a:off x="1588887" y="4551754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666" l="-211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98" name="Google Shape;1098;p20"/>
          <p:cNvCxnSpPr/>
          <p:nvPr/>
        </p:nvCxnSpPr>
        <p:spPr>
          <a:xfrm>
            <a:off x="1851869" y="52600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9" name="Google Shape;1099;p20"/>
          <p:cNvSpPr txBox="1"/>
          <p:nvPr/>
        </p:nvSpPr>
        <p:spPr>
          <a:xfrm>
            <a:off x="1463489" y="5170591"/>
            <a:ext cx="32131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6555" l="-56602" r="-2830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0" name="Google Shape;1100;p20"/>
          <p:cNvSpPr txBox="1"/>
          <p:nvPr/>
        </p:nvSpPr>
        <p:spPr>
          <a:xfrm>
            <a:off x="1715783" y="4881093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1" name="Google Shape;1101;p20"/>
          <p:cNvSpPr/>
          <p:nvPr/>
        </p:nvSpPr>
        <p:spPr>
          <a:xfrm>
            <a:off x="750578" y="3683648"/>
            <a:ext cx="837435" cy="2204072"/>
          </a:xfrm>
          <a:custGeom>
            <a:rect b="b" l="l" r="r" t="t"/>
            <a:pathLst>
              <a:path extrusionOk="0" h="2174240" w="883920">
                <a:moveTo>
                  <a:pt x="883920" y="2174240"/>
                </a:moveTo>
                <a:lnTo>
                  <a:pt x="0" y="217424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0"/>
          <p:cNvSpPr txBox="1"/>
          <p:nvPr/>
        </p:nvSpPr>
        <p:spPr>
          <a:xfrm>
            <a:off x="824884" y="4832613"/>
            <a:ext cx="32131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6666" l="-2075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3" name="Google Shape;1103;p20"/>
          <p:cNvSpPr/>
          <p:nvPr/>
        </p:nvSpPr>
        <p:spPr>
          <a:xfrm>
            <a:off x="2699902" y="4075638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0"/>
          <p:cNvSpPr txBox="1"/>
          <p:nvPr/>
        </p:nvSpPr>
        <p:spPr>
          <a:xfrm>
            <a:off x="2676121" y="4123233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</a:t>
            </a:r>
            <a:endParaRPr/>
          </a:p>
        </p:txBody>
      </p:sp>
      <p:cxnSp>
        <p:nvCxnSpPr>
          <p:cNvPr id="1105" name="Google Shape;1105;p20"/>
          <p:cNvCxnSpPr/>
          <p:nvPr/>
        </p:nvCxnSpPr>
        <p:spPr>
          <a:xfrm>
            <a:off x="2956788" y="36836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6" name="Google Shape;1106;p20"/>
          <p:cNvSpPr txBox="1"/>
          <p:nvPr/>
        </p:nvSpPr>
        <p:spPr>
          <a:xfrm>
            <a:off x="2641430" y="3656067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6666" l="-37735" r="-1320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7" name="Google Shape;1107;p20"/>
          <p:cNvSpPr/>
          <p:nvPr/>
        </p:nvSpPr>
        <p:spPr>
          <a:xfrm>
            <a:off x="2699902" y="563240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0"/>
          <p:cNvSpPr txBox="1"/>
          <p:nvPr/>
        </p:nvSpPr>
        <p:spPr>
          <a:xfrm>
            <a:off x="2676121" y="5679995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9" name="Google Shape;1109;p20"/>
          <p:cNvCxnSpPr/>
          <p:nvPr/>
        </p:nvCxnSpPr>
        <p:spPr>
          <a:xfrm>
            <a:off x="2962884" y="4583683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0" name="Google Shape;1110;p20"/>
          <p:cNvSpPr txBox="1"/>
          <p:nvPr/>
        </p:nvSpPr>
        <p:spPr>
          <a:xfrm>
            <a:off x="2487174" y="4551754"/>
            <a:ext cx="534048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6666" l="-909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11" name="Google Shape;1111;p20"/>
          <p:cNvCxnSpPr/>
          <p:nvPr/>
        </p:nvCxnSpPr>
        <p:spPr>
          <a:xfrm>
            <a:off x="2962884" y="52600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2" name="Google Shape;1112;p20"/>
          <p:cNvSpPr txBox="1"/>
          <p:nvPr/>
        </p:nvSpPr>
        <p:spPr>
          <a:xfrm>
            <a:off x="2497720" y="5170591"/>
            <a:ext cx="398104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6555" l="-50766" r="-307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3" name="Google Shape;1113;p20"/>
          <p:cNvSpPr txBox="1"/>
          <p:nvPr/>
        </p:nvSpPr>
        <p:spPr>
          <a:xfrm>
            <a:off x="2826798" y="4881093"/>
            <a:ext cx="321319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4" name="Google Shape;1114;p20"/>
          <p:cNvSpPr/>
          <p:nvPr/>
        </p:nvSpPr>
        <p:spPr>
          <a:xfrm>
            <a:off x="2089163" y="3673488"/>
            <a:ext cx="589278" cy="2214232"/>
          </a:xfrm>
          <a:custGeom>
            <a:rect b="b" l="l" r="r" t="t"/>
            <a:pathLst>
              <a:path extrusionOk="0" h="2184262" w="1114509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0"/>
          <p:cNvSpPr txBox="1"/>
          <p:nvPr/>
        </p:nvSpPr>
        <p:spPr>
          <a:xfrm>
            <a:off x="2305258" y="4832613"/>
            <a:ext cx="321319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6666" l="-39619" r="-150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6" name="Google Shape;1116;p20"/>
          <p:cNvSpPr/>
          <p:nvPr/>
        </p:nvSpPr>
        <p:spPr>
          <a:xfrm>
            <a:off x="3798059" y="4075638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0"/>
          <p:cNvSpPr txBox="1"/>
          <p:nvPr/>
        </p:nvSpPr>
        <p:spPr>
          <a:xfrm>
            <a:off x="3774278" y="4123233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</a:t>
            </a:r>
            <a:endParaRPr/>
          </a:p>
        </p:txBody>
      </p:sp>
      <p:cxnSp>
        <p:nvCxnSpPr>
          <p:cNvPr id="1118" name="Google Shape;1118;p20"/>
          <p:cNvCxnSpPr/>
          <p:nvPr/>
        </p:nvCxnSpPr>
        <p:spPr>
          <a:xfrm>
            <a:off x="4054945" y="36836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9" name="Google Shape;1119;p20"/>
          <p:cNvSpPr txBox="1"/>
          <p:nvPr/>
        </p:nvSpPr>
        <p:spPr>
          <a:xfrm>
            <a:off x="3739587" y="3656067"/>
            <a:ext cx="321319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6666" l="-37735" r="-1320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0" name="Google Shape;1120;p20"/>
          <p:cNvSpPr/>
          <p:nvPr/>
        </p:nvSpPr>
        <p:spPr>
          <a:xfrm>
            <a:off x="3798059" y="563240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0"/>
          <p:cNvSpPr txBox="1"/>
          <p:nvPr/>
        </p:nvSpPr>
        <p:spPr>
          <a:xfrm>
            <a:off x="3774278" y="5679995"/>
            <a:ext cx="533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2" name="Google Shape;1122;p20"/>
          <p:cNvCxnSpPr/>
          <p:nvPr/>
        </p:nvCxnSpPr>
        <p:spPr>
          <a:xfrm>
            <a:off x="4061041" y="4583683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3" name="Google Shape;1123;p20"/>
          <p:cNvSpPr txBox="1"/>
          <p:nvPr/>
        </p:nvSpPr>
        <p:spPr>
          <a:xfrm>
            <a:off x="3585331" y="4551754"/>
            <a:ext cx="534048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26666" l="-909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24" name="Google Shape;1124;p20"/>
          <p:cNvCxnSpPr/>
          <p:nvPr/>
        </p:nvCxnSpPr>
        <p:spPr>
          <a:xfrm>
            <a:off x="4061041" y="52600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5" name="Google Shape;1125;p20"/>
          <p:cNvSpPr txBox="1"/>
          <p:nvPr/>
        </p:nvSpPr>
        <p:spPr>
          <a:xfrm>
            <a:off x="3595877" y="5170591"/>
            <a:ext cx="398104" cy="369332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6555" l="-50766" r="-307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6" name="Google Shape;1126;p20"/>
          <p:cNvSpPr txBox="1"/>
          <p:nvPr/>
        </p:nvSpPr>
        <p:spPr>
          <a:xfrm>
            <a:off x="3924955" y="4881093"/>
            <a:ext cx="321319" cy="369332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7" name="Google Shape;1127;p20"/>
          <p:cNvSpPr/>
          <p:nvPr/>
        </p:nvSpPr>
        <p:spPr>
          <a:xfrm>
            <a:off x="3187320" y="3673488"/>
            <a:ext cx="589278" cy="2214232"/>
          </a:xfrm>
          <a:custGeom>
            <a:rect b="b" l="l" r="r" t="t"/>
            <a:pathLst>
              <a:path extrusionOk="0" h="2184262" w="1114509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0"/>
          <p:cNvSpPr txBox="1"/>
          <p:nvPr/>
        </p:nvSpPr>
        <p:spPr>
          <a:xfrm>
            <a:off x="3403415" y="4832613"/>
            <a:ext cx="321319" cy="369332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-6666" l="-39619" r="-150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29" name="Google Shape;1129;p20"/>
          <p:cNvCxnSpPr/>
          <p:nvPr/>
        </p:nvCxnSpPr>
        <p:spPr>
          <a:xfrm>
            <a:off x="2084187" y="43167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0" name="Google Shape;1130;p20"/>
          <p:cNvSpPr txBox="1"/>
          <p:nvPr/>
        </p:nvSpPr>
        <p:spPr>
          <a:xfrm>
            <a:off x="2258598" y="3953956"/>
            <a:ext cx="320539" cy="369332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31" name="Google Shape;1131;p20"/>
          <p:cNvCxnSpPr/>
          <p:nvPr/>
        </p:nvCxnSpPr>
        <p:spPr>
          <a:xfrm>
            <a:off x="2096011" y="601535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2" name="Google Shape;1132;p20"/>
          <p:cNvSpPr txBox="1"/>
          <p:nvPr/>
        </p:nvSpPr>
        <p:spPr>
          <a:xfrm>
            <a:off x="2258598" y="6015359"/>
            <a:ext cx="320539" cy="369332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33" name="Google Shape;1133;p20"/>
          <p:cNvCxnSpPr/>
          <p:nvPr/>
        </p:nvCxnSpPr>
        <p:spPr>
          <a:xfrm>
            <a:off x="3226719" y="601535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4" name="Google Shape;1134;p20"/>
          <p:cNvSpPr txBox="1"/>
          <p:nvPr/>
        </p:nvSpPr>
        <p:spPr>
          <a:xfrm>
            <a:off x="3389306" y="6015359"/>
            <a:ext cx="320539" cy="369332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35" name="Google Shape;1135;p20"/>
          <p:cNvCxnSpPr/>
          <p:nvPr/>
        </p:nvCxnSpPr>
        <p:spPr>
          <a:xfrm>
            <a:off x="3205128" y="43167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6" name="Google Shape;1136;p20"/>
          <p:cNvSpPr txBox="1"/>
          <p:nvPr/>
        </p:nvSpPr>
        <p:spPr>
          <a:xfrm>
            <a:off x="3379539" y="3953956"/>
            <a:ext cx="320539" cy="369332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7" name="Google Shape;1137;p20"/>
          <p:cNvSpPr/>
          <p:nvPr/>
        </p:nvSpPr>
        <p:spPr>
          <a:xfrm>
            <a:off x="6317570" y="4075638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0"/>
          <p:cNvSpPr txBox="1"/>
          <p:nvPr/>
        </p:nvSpPr>
        <p:spPr>
          <a:xfrm>
            <a:off x="6256388" y="4123233"/>
            <a:ext cx="6129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m.2</a:t>
            </a:r>
            <a:endParaRPr/>
          </a:p>
        </p:txBody>
      </p:sp>
      <p:cxnSp>
        <p:nvCxnSpPr>
          <p:cNvPr id="1139" name="Google Shape;1139;p20"/>
          <p:cNvCxnSpPr/>
          <p:nvPr/>
        </p:nvCxnSpPr>
        <p:spPr>
          <a:xfrm>
            <a:off x="6574456" y="36836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0" name="Google Shape;1140;p20"/>
          <p:cNvSpPr txBox="1"/>
          <p:nvPr/>
        </p:nvSpPr>
        <p:spPr>
          <a:xfrm>
            <a:off x="6202044" y="3656067"/>
            <a:ext cx="378373" cy="369332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-6666" l="-27418" r="-12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1" name="Google Shape;1141;p20"/>
          <p:cNvSpPr/>
          <p:nvPr/>
        </p:nvSpPr>
        <p:spPr>
          <a:xfrm>
            <a:off x="6317570" y="5632400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0"/>
          <p:cNvSpPr txBox="1"/>
          <p:nvPr/>
        </p:nvSpPr>
        <p:spPr>
          <a:xfrm>
            <a:off x="6238466" y="5679995"/>
            <a:ext cx="6533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" name="Google Shape;1143;p20"/>
          <p:cNvCxnSpPr/>
          <p:nvPr/>
        </p:nvCxnSpPr>
        <p:spPr>
          <a:xfrm>
            <a:off x="6580552" y="4583683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6006209" y="4551754"/>
            <a:ext cx="632681" cy="369332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-26666" l="-4807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45" name="Google Shape;1145;p20"/>
          <p:cNvCxnSpPr/>
          <p:nvPr/>
        </p:nvCxnSpPr>
        <p:spPr>
          <a:xfrm>
            <a:off x="6580552" y="52600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6" name="Google Shape;1146;p20"/>
          <p:cNvSpPr txBox="1"/>
          <p:nvPr/>
        </p:nvSpPr>
        <p:spPr>
          <a:xfrm>
            <a:off x="6006209" y="5170591"/>
            <a:ext cx="507283" cy="369332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-6555" l="-31322" r="-1927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7" name="Google Shape;1147;p20"/>
          <p:cNvSpPr txBox="1"/>
          <p:nvPr/>
        </p:nvSpPr>
        <p:spPr>
          <a:xfrm>
            <a:off x="6444466" y="4881093"/>
            <a:ext cx="321319" cy="369332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8" name="Google Shape;1148;p20"/>
          <p:cNvSpPr/>
          <p:nvPr/>
        </p:nvSpPr>
        <p:spPr>
          <a:xfrm>
            <a:off x="5706831" y="3673488"/>
            <a:ext cx="589278" cy="2214232"/>
          </a:xfrm>
          <a:custGeom>
            <a:rect b="b" l="l" r="r" t="t"/>
            <a:pathLst>
              <a:path extrusionOk="0" h="2184262" w="1114509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0"/>
          <p:cNvSpPr txBox="1"/>
          <p:nvPr/>
        </p:nvSpPr>
        <p:spPr>
          <a:xfrm>
            <a:off x="5922926" y="4832613"/>
            <a:ext cx="321319" cy="369332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-6666" l="-46150" r="-269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0" name="Google Shape;1150;p20"/>
          <p:cNvCxnSpPr/>
          <p:nvPr/>
        </p:nvCxnSpPr>
        <p:spPr>
          <a:xfrm>
            <a:off x="5746230" y="601535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1" name="Google Shape;1151;p20"/>
          <p:cNvSpPr txBox="1"/>
          <p:nvPr/>
        </p:nvSpPr>
        <p:spPr>
          <a:xfrm>
            <a:off x="5908817" y="6015359"/>
            <a:ext cx="320539" cy="369332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2" name="Google Shape;1152;p20"/>
          <p:cNvCxnSpPr/>
          <p:nvPr/>
        </p:nvCxnSpPr>
        <p:spPr>
          <a:xfrm>
            <a:off x="5724639" y="43167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3" name="Google Shape;1153;p20"/>
          <p:cNvSpPr txBox="1"/>
          <p:nvPr/>
        </p:nvSpPr>
        <p:spPr>
          <a:xfrm>
            <a:off x="5899050" y="3953956"/>
            <a:ext cx="320539" cy="369332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4" name="Google Shape;1154;p20"/>
          <p:cNvSpPr txBox="1"/>
          <p:nvPr/>
        </p:nvSpPr>
        <p:spPr>
          <a:xfrm>
            <a:off x="5049781" y="4074478"/>
            <a:ext cx="321319" cy="369332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5" name="Google Shape;1155;p20"/>
          <p:cNvSpPr txBox="1"/>
          <p:nvPr/>
        </p:nvSpPr>
        <p:spPr>
          <a:xfrm>
            <a:off x="5049781" y="5667629"/>
            <a:ext cx="321319" cy="369332"/>
          </a:xfrm>
          <a:prstGeom prst="rect">
            <a:avLst/>
          </a:prstGeom>
          <a:blipFill rotWithShape="1">
            <a:blip r:embed="rId3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6" name="Google Shape;1156;p20"/>
          <p:cNvCxnSpPr/>
          <p:nvPr/>
        </p:nvCxnSpPr>
        <p:spPr>
          <a:xfrm>
            <a:off x="7806010" y="36836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7" name="Google Shape;1157;p20"/>
          <p:cNvSpPr txBox="1"/>
          <p:nvPr/>
        </p:nvSpPr>
        <p:spPr>
          <a:xfrm>
            <a:off x="7366542" y="3656067"/>
            <a:ext cx="378373" cy="369332"/>
          </a:xfrm>
          <a:prstGeom prst="rect">
            <a:avLst/>
          </a:prstGeom>
          <a:blipFill rotWithShape="1">
            <a:blip r:embed="rId38">
              <a:alphaModFix/>
            </a:blip>
            <a:stretch>
              <a:fillRect b="-6666" l="-27418" r="-12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8" name="Google Shape;1158;p20"/>
          <p:cNvCxnSpPr/>
          <p:nvPr/>
        </p:nvCxnSpPr>
        <p:spPr>
          <a:xfrm>
            <a:off x="7799914" y="4571491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9" name="Google Shape;1159;p20"/>
          <p:cNvSpPr txBox="1"/>
          <p:nvPr/>
        </p:nvSpPr>
        <p:spPr>
          <a:xfrm>
            <a:off x="7213379" y="4551754"/>
            <a:ext cx="677975" cy="369332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b="-26666" l="-1785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60" name="Google Shape;1160;p20"/>
          <p:cNvCxnSpPr/>
          <p:nvPr/>
        </p:nvCxnSpPr>
        <p:spPr>
          <a:xfrm>
            <a:off x="7793818" y="5266144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1" name="Google Shape;1161;p20"/>
          <p:cNvSpPr txBox="1"/>
          <p:nvPr/>
        </p:nvSpPr>
        <p:spPr>
          <a:xfrm>
            <a:off x="7203212" y="5224071"/>
            <a:ext cx="507283" cy="369332"/>
          </a:xfrm>
          <a:prstGeom prst="rect">
            <a:avLst/>
          </a:prstGeom>
          <a:blipFill rotWithShape="1">
            <a:blip r:embed="rId40">
              <a:alphaModFix/>
            </a:blip>
            <a:stretch>
              <a:fillRect b="-4916" l="-32528" r="-1927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2" name="Google Shape;1162;p20"/>
          <p:cNvSpPr txBox="1"/>
          <p:nvPr/>
        </p:nvSpPr>
        <p:spPr>
          <a:xfrm>
            <a:off x="7566292" y="4881093"/>
            <a:ext cx="321319" cy="369332"/>
          </a:xfrm>
          <a:prstGeom prst="rect">
            <a:avLst/>
          </a:prstGeom>
          <a:blipFill rotWithShape="1">
            <a:blip r:embed="rId4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3" name="Google Shape;1163;p20"/>
          <p:cNvSpPr/>
          <p:nvPr/>
        </p:nvSpPr>
        <p:spPr>
          <a:xfrm>
            <a:off x="6810369" y="3673488"/>
            <a:ext cx="589278" cy="2214232"/>
          </a:xfrm>
          <a:custGeom>
            <a:rect b="b" l="l" r="r" t="t"/>
            <a:pathLst>
              <a:path extrusionOk="0" h="2184262" w="1114509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0"/>
          <p:cNvSpPr txBox="1"/>
          <p:nvPr/>
        </p:nvSpPr>
        <p:spPr>
          <a:xfrm>
            <a:off x="7026464" y="4832613"/>
            <a:ext cx="321319" cy="369332"/>
          </a:xfrm>
          <a:prstGeom prst="rect">
            <a:avLst/>
          </a:prstGeom>
          <a:blipFill rotWithShape="1">
            <a:blip r:embed="rId42">
              <a:alphaModFix/>
            </a:blip>
            <a:stretch>
              <a:fillRect b="-6666" l="-46150" r="-269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65" name="Google Shape;1165;p20"/>
          <p:cNvCxnSpPr/>
          <p:nvPr/>
        </p:nvCxnSpPr>
        <p:spPr>
          <a:xfrm>
            <a:off x="6819288" y="601535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6" name="Google Shape;1166;p20"/>
          <p:cNvSpPr txBox="1"/>
          <p:nvPr/>
        </p:nvSpPr>
        <p:spPr>
          <a:xfrm>
            <a:off x="7006259" y="6015359"/>
            <a:ext cx="320539" cy="369332"/>
          </a:xfrm>
          <a:prstGeom prst="rect">
            <a:avLst/>
          </a:prstGeom>
          <a:blipFill rotWithShape="1">
            <a:blip r:embed="rId43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67" name="Google Shape;1167;p20"/>
          <p:cNvCxnSpPr/>
          <p:nvPr/>
        </p:nvCxnSpPr>
        <p:spPr>
          <a:xfrm>
            <a:off x="6828177" y="43167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8" name="Google Shape;1168;p20"/>
          <p:cNvSpPr txBox="1"/>
          <p:nvPr/>
        </p:nvSpPr>
        <p:spPr>
          <a:xfrm>
            <a:off x="7002588" y="3953956"/>
            <a:ext cx="320539" cy="369332"/>
          </a:xfrm>
          <a:prstGeom prst="rect">
            <a:avLst/>
          </a:prstGeom>
          <a:blipFill rotWithShape="1">
            <a:blip r:embed="rId44">
              <a:alphaModFix/>
            </a:blip>
            <a:stretch>
              <a:fillRect b="0" l="-192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9" name="Google Shape;1169;p20"/>
          <p:cNvSpPr/>
          <p:nvPr/>
        </p:nvSpPr>
        <p:spPr>
          <a:xfrm>
            <a:off x="7401324" y="4060852"/>
            <a:ext cx="765702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20"/>
          <p:cNvSpPr txBox="1"/>
          <p:nvPr/>
        </p:nvSpPr>
        <p:spPr>
          <a:xfrm>
            <a:off x="7321162" y="4103360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(m+1).2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20"/>
          <p:cNvSpPr/>
          <p:nvPr/>
        </p:nvSpPr>
        <p:spPr>
          <a:xfrm>
            <a:off x="7401324" y="5639863"/>
            <a:ext cx="765702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20"/>
          <p:cNvSpPr txBox="1"/>
          <p:nvPr/>
        </p:nvSpPr>
        <p:spPr>
          <a:xfrm>
            <a:off x="7321162" y="5682371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(m+1).3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3" name="Google Shape;1173;p20"/>
          <p:cNvCxnSpPr/>
          <p:nvPr/>
        </p:nvCxnSpPr>
        <p:spPr>
          <a:xfrm>
            <a:off x="8178019" y="3353552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4" name="Google Shape;1174;p20"/>
          <p:cNvSpPr txBox="1"/>
          <p:nvPr/>
        </p:nvSpPr>
        <p:spPr>
          <a:xfrm>
            <a:off x="8352430" y="2984220"/>
            <a:ext cx="320539" cy="369332"/>
          </a:xfrm>
          <a:prstGeom prst="rect">
            <a:avLst/>
          </a:prstGeom>
          <a:blipFill rotWithShape="1">
            <a:blip r:embed="rId45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75" name="Google Shape;1175;p20"/>
          <p:cNvCxnSpPr/>
          <p:nvPr/>
        </p:nvCxnSpPr>
        <p:spPr>
          <a:xfrm>
            <a:off x="9547598" y="3353552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6" name="Google Shape;1176;p20"/>
          <p:cNvSpPr txBox="1"/>
          <p:nvPr/>
        </p:nvSpPr>
        <p:spPr>
          <a:xfrm>
            <a:off x="9722009" y="2984220"/>
            <a:ext cx="320539" cy="369332"/>
          </a:xfrm>
          <a:prstGeom prst="rect">
            <a:avLst/>
          </a:prstGeom>
          <a:blipFill rotWithShape="1">
            <a:blip r:embed="rId46">
              <a:alphaModFix/>
            </a:blip>
            <a:stretch>
              <a:fillRect b="0" l="-192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7" name="Google Shape;1177;p20"/>
          <p:cNvSpPr/>
          <p:nvPr/>
        </p:nvSpPr>
        <p:spPr>
          <a:xfrm>
            <a:off x="10137149" y="3188348"/>
            <a:ext cx="765702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0"/>
          <p:cNvSpPr txBox="1"/>
          <p:nvPr/>
        </p:nvSpPr>
        <p:spPr>
          <a:xfrm>
            <a:off x="10056987" y="3230856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(m+n).1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9" name="Google Shape;1179;p20"/>
          <p:cNvCxnSpPr/>
          <p:nvPr/>
        </p:nvCxnSpPr>
        <p:spPr>
          <a:xfrm>
            <a:off x="10541835" y="3683648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0" name="Google Shape;1180;p20"/>
          <p:cNvSpPr txBox="1"/>
          <p:nvPr/>
        </p:nvSpPr>
        <p:spPr>
          <a:xfrm>
            <a:off x="10102367" y="3656067"/>
            <a:ext cx="378373" cy="369332"/>
          </a:xfrm>
          <a:prstGeom prst="rect">
            <a:avLst/>
          </a:prstGeom>
          <a:blipFill rotWithShape="1">
            <a:blip r:embed="rId47">
              <a:alphaModFix/>
            </a:blip>
            <a:stretch>
              <a:fillRect b="-6666" l="-27418" r="-12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81" name="Google Shape;1181;p20"/>
          <p:cNvCxnSpPr/>
          <p:nvPr/>
        </p:nvCxnSpPr>
        <p:spPr>
          <a:xfrm>
            <a:off x="10535739" y="4571491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2" name="Google Shape;1182;p20"/>
          <p:cNvSpPr txBox="1"/>
          <p:nvPr/>
        </p:nvSpPr>
        <p:spPr>
          <a:xfrm>
            <a:off x="9949204" y="4551754"/>
            <a:ext cx="677975" cy="369332"/>
          </a:xfrm>
          <a:prstGeom prst="rect">
            <a:avLst/>
          </a:prstGeom>
          <a:blipFill rotWithShape="1">
            <a:blip r:embed="rId48">
              <a:alphaModFix/>
            </a:blip>
            <a:stretch>
              <a:fillRect b="-26666" l="-1801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83" name="Google Shape;1183;p20"/>
          <p:cNvCxnSpPr/>
          <p:nvPr/>
        </p:nvCxnSpPr>
        <p:spPr>
          <a:xfrm>
            <a:off x="10529643" y="5266144"/>
            <a:ext cx="4598" cy="3701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4" name="Google Shape;1184;p20"/>
          <p:cNvSpPr txBox="1"/>
          <p:nvPr/>
        </p:nvSpPr>
        <p:spPr>
          <a:xfrm>
            <a:off x="9939037" y="5224071"/>
            <a:ext cx="507283" cy="369332"/>
          </a:xfrm>
          <a:prstGeom prst="rect">
            <a:avLst/>
          </a:prstGeom>
          <a:blipFill rotWithShape="1">
            <a:blip r:embed="rId49">
              <a:alphaModFix/>
            </a:blip>
            <a:stretch>
              <a:fillRect b="-4916" l="-30949" r="-190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5" name="Google Shape;1185;p20"/>
          <p:cNvSpPr txBox="1"/>
          <p:nvPr/>
        </p:nvSpPr>
        <p:spPr>
          <a:xfrm>
            <a:off x="10302117" y="4881093"/>
            <a:ext cx="321319" cy="369332"/>
          </a:xfrm>
          <a:prstGeom prst="rect">
            <a:avLst/>
          </a:prstGeom>
          <a:blipFill rotWithShape="1">
            <a:blip r:embed="rId5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6" name="Google Shape;1186;p20"/>
          <p:cNvSpPr/>
          <p:nvPr/>
        </p:nvSpPr>
        <p:spPr>
          <a:xfrm>
            <a:off x="9546194" y="3673488"/>
            <a:ext cx="589278" cy="2214232"/>
          </a:xfrm>
          <a:custGeom>
            <a:rect b="b" l="l" r="r" t="t"/>
            <a:pathLst>
              <a:path extrusionOk="0" h="2184262" w="1114509">
                <a:moveTo>
                  <a:pt x="1114509" y="2184262"/>
                </a:moveTo>
                <a:lnTo>
                  <a:pt x="230589" y="2184262"/>
                </a:lnTo>
                <a:cubicBezTo>
                  <a:pt x="231706" y="1531130"/>
                  <a:pt x="232822" y="877998"/>
                  <a:pt x="233939" y="224866"/>
                </a:cubicBezTo>
                <a:cubicBezTo>
                  <a:pt x="232822" y="153251"/>
                  <a:pt x="1117" y="71615"/>
                  <a:pt x="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20"/>
          <p:cNvSpPr txBox="1"/>
          <p:nvPr/>
        </p:nvSpPr>
        <p:spPr>
          <a:xfrm>
            <a:off x="9762289" y="4832613"/>
            <a:ext cx="321319" cy="369332"/>
          </a:xfrm>
          <a:prstGeom prst="rect">
            <a:avLst/>
          </a:prstGeom>
          <a:blipFill rotWithShape="1">
            <a:blip r:embed="rId51">
              <a:alphaModFix/>
            </a:blip>
            <a:stretch>
              <a:fillRect b="-6666" l="-43394" r="-2641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88" name="Google Shape;1188;p20"/>
          <p:cNvCxnSpPr/>
          <p:nvPr/>
        </p:nvCxnSpPr>
        <p:spPr>
          <a:xfrm>
            <a:off x="9555113" y="601535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9" name="Google Shape;1189;p20"/>
          <p:cNvSpPr txBox="1"/>
          <p:nvPr/>
        </p:nvSpPr>
        <p:spPr>
          <a:xfrm>
            <a:off x="9742084" y="6015359"/>
            <a:ext cx="320539" cy="369332"/>
          </a:xfrm>
          <a:prstGeom prst="rect">
            <a:avLst/>
          </a:prstGeom>
          <a:blipFill rotWithShape="1">
            <a:blip r:embed="rId52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90" name="Google Shape;1190;p20"/>
          <p:cNvCxnSpPr/>
          <p:nvPr/>
        </p:nvCxnSpPr>
        <p:spPr>
          <a:xfrm>
            <a:off x="9564002" y="43167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1" name="Google Shape;1191;p20"/>
          <p:cNvSpPr txBox="1"/>
          <p:nvPr/>
        </p:nvSpPr>
        <p:spPr>
          <a:xfrm>
            <a:off x="9738413" y="3953956"/>
            <a:ext cx="320539" cy="369332"/>
          </a:xfrm>
          <a:prstGeom prst="rect">
            <a:avLst/>
          </a:prstGeom>
          <a:blipFill rotWithShape="1">
            <a:blip r:embed="rId53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2" name="Google Shape;1192;p20"/>
          <p:cNvSpPr/>
          <p:nvPr/>
        </p:nvSpPr>
        <p:spPr>
          <a:xfrm>
            <a:off x="10137149" y="4060852"/>
            <a:ext cx="765702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20"/>
          <p:cNvSpPr txBox="1"/>
          <p:nvPr/>
        </p:nvSpPr>
        <p:spPr>
          <a:xfrm>
            <a:off x="10056987" y="4103360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(m+n).2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20"/>
          <p:cNvSpPr/>
          <p:nvPr/>
        </p:nvSpPr>
        <p:spPr>
          <a:xfrm>
            <a:off x="10137149" y="5639863"/>
            <a:ext cx="765702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20"/>
          <p:cNvSpPr txBox="1"/>
          <p:nvPr/>
        </p:nvSpPr>
        <p:spPr>
          <a:xfrm>
            <a:off x="10056987" y="5682371"/>
            <a:ext cx="918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(m+n).3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6" name="Google Shape;1196;p20"/>
          <p:cNvCxnSpPr/>
          <p:nvPr/>
        </p:nvCxnSpPr>
        <p:spPr>
          <a:xfrm>
            <a:off x="8179984" y="43167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7" name="Google Shape;1197;p20"/>
          <p:cNvSpPr txBox="1"/>
          <p:nvPr/>
        </p:nvSpPr>
        <p:spPr>
          <a:xfrm>
            <a:off x="8354395" y="3953956"/>
            <a:ext cx="320539" cy="369332"/>
          </a:xfrm>
          <a:prstGeom prst="rect">
            <a:avLst/>
          </a:prstGeom>
          <a:blipFill rotWithShape="1">
            <a:blip r:embed="rId5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98" name="Google Shape;1198;p20"/>
          <p:cNvCxnSpPr/>
          <p:nvPr/>
        </p:nvCxnSpPr>
        <p:spPr>
          <a:xfrm>
            <a:off x="8200945" y="601535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9" name="Google Shape;1199;p20"/>
          <p:cNvSpPr txBox="1"/>
          <p:nvPr/>
        </p:nvSpPr>
        <p:spPr>
          <a:xfrm>
            <a:off x="8387916" y="6015359"/>
            <a:ext cx="320539" cy="369332"/>
          </a:xfrm>
          <a:prstGeom prst="rect">
            <a:avLst/>
          </a:prstGeom>
          <a:blipFill rotWithShape="1">
            <a:blip r:embed="rId55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0" name="Google Shape;1200;p20"/>
          <p:cNvSpPr txBox="1"/>
          <p:nvPr/>
        </p:nvSpPr>
        <p:spPr>
          <a:xfrm>
            <a:off x="8909719" y="3203433"/>
            <a:ext cx="321319" cy="369332"/>
          </a:xfrm>
          <a:prstGeom prst="rect">
            <a:avLst/>
          </a:prstGeom>
          <a:blipFill rotWithShape="1">
            <a:blip r:embed="rId5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1" name="Google Shape;1201;p20"/>
          <p:cNvSpPr txBox="1"/>
          <p:nvPr/>
        </p:nvSpPr>
        <p:spPr>
          <a:xfrm>
            <a:off x="8909719" y="4076451"/>
            <a:ext cx="321319" cy="369332"/>
          </a:xfrm>
          <a:prstGeom prst="rect">
            <a:avLst/>
          </a:prstGeom>
          <a:blipFill rotWithShape="1">
            <a:blip r:embed="rId5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2" name="Google Shape;1202;p20"/>
          <p:cNvSpPr txBox="1"/>
          <p:nvPr/>
        </p:nvSpPr>
        <p:spPr>
          <a:xfrm>
            <a:off x="8909719" y="5753857"/>
            <a:ext cx="321319" cy="369332"/>
          </a:xfrm>
          <a:prstGeom prst="rect">
            <a:avLst/>
          </a:prstGeom>
          <a:blipFill rotWithShape="1">
            <a:blip r:embed="rId5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03" name="Google Shape;1203;p20"/>
          <p:cNvCxnSpPr/>
          <p:nvPr/>
        </p:nvCxnSpPr>
        <p:spPr>
          <a:xfrm>
            <a:off x="4288867" y="431672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4" name="Google Shape;1204;p20"/>
          <p:cNvSpPr txBox="1"/>
          <p:nvPr/>
        </p:nvSpPr>
        <p:spPr>
          <a:xfrm>
            <a:off x="4463278" y="3953956"/>
            <a:ext cx="320539" cy="369332"/>
          </a:xfrm>
          <a:prstGeom prst="rect">
            <a:avLst/>
          </a:prstGeom>
          <a:blipFill rotWithShape="1">
            <a:blip r:embed="rId59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05" name="Google Shape;1205;p20"/>
          <p:cNvCxnSpPr/>
          <p:nvPr/>
        </p:nvCxnSpPr>
        <p:spPr>
          <a:xfrm>
            <a:off x="4317872" y="6015359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6" name="Google Shape;1206;p20"/>
          <p:cNvSpPr txBox="1"/>
          <p:nvPr/>
        </p:nvSpPr>
        <p:spPr>
          <a:xfrm>
            <a:off x="4480459" y="6015359"/>
            <a:ext cx="320539" cy="369332"/>
          </a:xfrm>
          <a:prstGeom prst="rect">
            <a:avLst/>
          </a:prstGeom>
          <a:blipFill rotWithShape="1">
            <a:blip r:embed="rId60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7" name="Google Shape;1207;p20"/>
          <p:cNvSpPr txBox="1"/>
          <p:nvPr/>
        </p:nvSpPr>
        <p:spPr>
          <a:xfrm>
            <a:off x="51881" y="6384692"/>
            <a:ext cx="11997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не полная, так как не учитывает, что некоторые заявки уже обслужились часть времени при поступлении новой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type="title"/>
          </p:nvPr>
        </p:nvSpPr>
        <p:spPr>
          <a:xfrm>
            <a:off x="749710" y="-994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</a:t>
            </a:r>
            <a:endParaRPr/>
          </a:p>
        </p:txBody>
      </p:sp>
      <p:sp>
        <p:nvSpPr>
          <p:cNvPr id="175" name="Google Shape;175;p3"/>
          <p:cNvSpPr txBox="1"/>
          <p:nvPr>
            <p:ph idx="1" type="body"/>
          </p:nvPr>
        </p:nvSpPr>
        <p:spPr>
          <a:xfrm>
            <a:off x="838200" y="1315602"/>
            <a:ext cx="10515600" cy="4951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Установление зависимости между характеристиками потока заявок, числом и характеристиками каналов обслуживания, правилами работы системы с результативностью (эффективностью) работы этой системы.: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пропускная способность (абсолютная и относительная);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вероятность отказа в обслуживании;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среднее время ожидания в очереди;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средняя длина очереди;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среднее количество занятых каналов;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 др.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6" name="Google Shape;17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749710" y="-994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Моделирование СМО</a:t>
            </a:r>
            <a:endParaRPr/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838200" y="1315602"/>
            <a:ext cx="10515600" cy="4951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Системы массового обслуживания (СМО) моделируются с помощью марковских процессов с непрерывным временем.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этого надо задать: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что </a:t>
            </a:r>
            <a:r>
              <a:rPr lang="ru-RU" sz="2800"/>
              <a:t>является состояниями системы;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что обозначают переходы между состояниями;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составить граф состояний марковского процесса;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правильно расставить интенсивности переходов между состояниями;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найти установившиеся вероятности;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рассчитать необходимые характеристики.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3" name="Google Shape;18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1. Многоканальная СМО с ограниченной очередью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838200" y="1315603"/>
            <a:ext cx="10515600" cy="40233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69" l="-1042" r="0" t="-25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90" name="Google Shape;19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677581" y="57715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677581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93" name="Google Shape;193;p5"/>
          <p:cNvCxnSpPr/>
          <p:nvPr/>
        </p:nvCxnSpPr>
        <p:spPr>
          <a:xfrm>
            <a:off x="1172881" y="59367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5"/>
          <p:cNvCxnSpPr/>
          <p:nvPr/>
        </p:nvCxnSpPr>
        <p:spPr>
          <a:xfrm flipH="1">
            <a:off x="1172882" y="60910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5"/>
          <p:cNvSpPr txBox="1"/>
          <p:nvPr/>
        </p:nvSpPr>
        <p:spPr>
          <a:xfrm>
            <a:off x="1347292" y="5567433"/>
            <a:ext cx="32053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6" name="Google Shape;196;p5"/>
          <p:cNvSpPr txBox="1"/>
          <p:nvPr/>
        </p:nvSpPr>
        <p:spPr>
          <a:xfrm>
            <a:off x="1349128" y="6045094"/>
            <a:ext cx="3213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66" l="-37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776224" y="57715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1776224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99" name="Google Shape;199;p5"/>
          <p:cNvCxnSpPr/>
          <p:nvPr/>
        </p:nvCxnSpPr>
        <p:spPr>
          <a:xfrm>
            <a:off x="2271524" y="59367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5"/>
          <p:cNvCxnSpPr/>
          <p:nvPr/>
        </p:nvCxnSpPr>
        <p:spPr>
          <a:xfrm flipH="1">
            <a:off x="2271525" y="60910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" name="Google Shape;201;p5"/>
          <p:cNvSpPr txBox="1"/>
          <p:nvPr/>
        </p:nvSpPr>
        <p:spPr>
          <a:xfrm>
            <a:off x="2445935" y="5567433"/>
            <a:ext cx="32053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2285316" y="6045094"/>
            <a:ext cx="48377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2861075" y="57715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2861075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205" name="Google Shape;205;p5"/>
          <p:cNvCxnSpPr/>
          <p:nvPr/>
        </p:nvCxnSpPr>
        <p:spPr>
          <a:xfrm>
            <a:off x="3356375" y="59367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5"/>
          <p:cNvCxnSpPr/>
          <p:nvPr/>
        </p:nvCxnSpPr>
        <p:spPr>
          <a:xfrm flipH="1">
            <a:off x="3356376" y="60910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5"/>
          <p:cNvSpPr txBox="1"/>
          <p:nvPr/>
        </p:nvSpPr>
        <p:spPr>
          <a:xfrm>
            <a:off x="3530786" y="5567433"/>
            <a:ext cx="32053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3532622" y="6045094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 l="-22641" r="-943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>
            <a:off x="3945926" y="57715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3945926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11" name="Google Shape;211;p5"/>
          <p:cNvCxnSpPr/>
          <p:nvPr/>
        </p:nvCxnSpPr>
        <p:spPr>
          <a:xfrm>
            <a:off x="4441226" y="59367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5"/>
          <p:cNvCxnSpPr/>
          <p:nvPr/>
        </p:nvCxnSpPr>
        <p:spPr>
          <a:xfrm flipH="1">
            <a:off x="4441227" y="60910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5"/>
          <p:cNvSpPr txBox="1"/>
          <p:nvPr/>
        </p:nvSpPr>
        <p:spPr>
          <a:xfrm>
            <a:off x="4615637" y="5567433"/>
            <a:ext cx="32053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5"/>
          <p:cNvSpPr txBox="1"/>
          <p:nvPr/>
        </p:nvSpPr>
        <p:spPr>
          <a:xfrm>
            <a:off x="4617473" y="6045094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666" l="-22641" r="-943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6115704" y="57715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6115704" y="5819156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5"/>
          <p:cNvCxnSpPr/>
          <p:nvPr/>
        </p:nvCxnSpPr>
        <p:spPr>
          <a:xfrm>
            <a:off x="6611004" y="59367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5"/>
          <p:cNvCxnSpPr/>
          <p:nvPr/>
        </p:nvCxnSpPr>
        <p:spPr>
          <a:xfrm flipH="1">
            <a:off x="6611005" y="60910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5"/>
          <p:cNvSpPr txBox="1"/>
          <p:nvPr/>
        </p:nvSpPr>
        <p:spPr>
          <a:xfrm>
            <a:off x="6785415" y="5567433"/>
            <a:ext cx="32053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5"/>
          <p:cNvSpPr txBox="1"/>
          <p:nvPr/>
        </p:nvSpPr>
        <p:spPr>
          <a:xfrm>
            <a:off x="6787251" y="6045094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666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21" name="Google Shape;221;p5"/>
          <p:cNvCxnSpPr/>
          <p:nvPr/>
        </p:nvCxnSpPr>
        <p:spPr>
          <a:xfrm>
            <a:off x="5524613" y="59367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5"/>
          <p:cNvCxnSpPr/>
          <p:nvPr/>
        </p:nvCxnSpPr>
        <p:spPr>
          <a:xfrm flipH="1">
            <a:off x="5524614" y="60910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5"/>
          <p:cNvSpPr txBox="1"/>
          <p:nvPr/>
        </p:nvSpPr>
        <p:spPr>
          <a:xfrm>
            <a:off x="5699024" y="5567433"/>
            <a:ext cx="32053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-192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5700860" y="6045094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6666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5122838" y="5786646"/>
            <a:ext cx="32131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>
            <a:off x="7200555" y="57715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7120394" y="5814069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5"/>
          <p:cNvCxnSpPr/>
          <p:nvPr/>
        </p:nvCxnSpPr>
        <p:spPr>
          <a:xfrm>
            <a:off x="7695855" y="59367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5"/>
          <p:cNvCxnSpPr/>
          <p:nvPr/>
        </p:nvCxnSpPr>
        <p:spPr>
          <a:xfrm flipH="1">
            <a:off x="7695856" y="60910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5"/>
          <p:cNvSpPr txBox="1"/>
          <p:nvPr/>
        </p:nvSpPr>
        <p:spPr>
          <a:xfrm>
            <a:off x="7870266" y="5567433"/>
            <a:ext cx="32053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7872102" y="6045094"/>
            <a:ext cx="321319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6666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8270965" y="57715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8223597" y="5814069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5"/>
          <p:cNvCxnSpPr/>
          <p:nvPr/>
        </p:nvCxnSpPr>
        <p:spPr>
          <a:xfrm>
            <a:off x="8766265" y="59367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5"/>
          <p:cNvCxnSpPr/>
          <p:nvPr/>
        </p:nvCxnSpPr>
        <p:spPr>
          <a:xfrm flipH="1">
            <a:off x="8766266" y="60910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5"/>
          <p:cNvSpPr txBox="1"/>
          <p:nvPr/>
        </p:nvSpPr>
        <p:spPr>
          <a:xfrm>
            <a:off x="8940676" y="5567433"/>
            <a:ext cx="320539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8942512" y="6045094"/>
            <a:ext cx="321319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6666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8" name="Google Shape;238;p5"/>
          <p:cNvSpPr txBox="1"/>
          <p:nvPr/>
        </p:nvSpPr>
        <p:spPr>
          <a:xfrm>
            <a:off x="9388609" y="5786646"/>
            <a:ext cx="321319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39" name="Google Shape;239;p5"/>
          <p:cNvCxnSpPr/>
          <p:nvPr/>
        </p:nvCxnSpPr>
        <p:spPr>
          <a:xfrm>
            <a:off x="9716218" y="5936765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5"/>
          <p:cNvCxnSpPr/>
          <p:nvPr/>
        </p:nvCxnSpPr>
        <p:spPr>
          <a:xfrm flipH="1">
            <a:off x="9716219" y="6091099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1" name="Google Shape;241;p5"/>
          <p:cNvSpPr txBox="1"/>
          <p:nvPr/>
        </p:nvSpPr>
        <p:spPr>
          <a:xfrm>
            <a:off x="9890629" y="5567433"/>
            <a:ext cx="320539" cy="369332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2" name="Google Shape;242;p5"/>
          <p:cNvSpPr txBox="1"/>
          <p:nvPr/>
        </p:nvSpPr>
        <p:spPr>
          <a:xfrm>
            <a:off x="9892465" y="6045094"/>
            <a:ext cx="321319" cy="369332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6666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>
            <a:off x="10291328" y="5771561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10198766" y="5814069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1. Многоканальная</a:t>
            </a:r>
            <a:r>
              <a:rPr lang="ru-RU"/>
              <a:t> СМО с ограниченной очередью</a:t>
            </a:r>
            <a:endParaRPr/>
          </a:p>
        </p:txBody>
      </p:sp>
      <p:sp>
        <p:nvSpPr>
          <p:cNvPr id="250" name="Google Shape;250;p6"/>
          <p:cNvSpPr txBox="1"/>
          <p:nvPr>
            <p:ph idx="1" type="body"/>
          </p:nvPr>
        </p:nvSpPr>
        <p:spPr>
          <a:xfrm>
            <a:off x="838200" y="1303506"/>
            <a:ext cx="10515600" cy="5052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Схема гибели и размножения.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Состояние 0 – нет требований, система свободна (простаивает).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До состояния </a:t>
            </a:r>
            <a:r>
              <a:rPr lang="ru-RU"/>
              <a:t>m увеличивается суммарная интенсивность обслуживания.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 состояния m+1 начинается очередь.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1" name="Google Shape;25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38200" y="2056377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 txBox="1"/>
          <p:nvPr/>
        </p:nvSpPr>
        <p:spPr>
          <a:xfrm>
            <a:off x="838200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54" name="Google Shape;254;p6"/>
          <p:cNvCxnSpPr/>
          <p:nvPr/>
        </p:nvCxnSpPr>
        <p:spPr>
          <a:xfrm>
            <a:off x="1333500" y="2221581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6"/>
          <p:cNvCxnSpPr/>
          <p:nvPr/>
        </p:nvCxnSpPr>
        <p:spPr>
          <a:xfrm flipH="1">
            <a:off x="1333501" y="2375915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6"/>
          <p:cNvSpPr txBox="1"/>
          <p:nvPr/>
        </p:nvSpPr>
        <p:spPr>
          <a:xfrm>
            <a:off x="1507911" y="1852249"/>
            <a:ext cx="32053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7" name="Google Shape;257;p6"/>
          <p:cNvSpPr txBox="1"/>
          <p:nvPr/>
        </p:nvSpPr>
        <p:spPr>
          <a:xfrm>
            <a:off x="1509747" y="2329910"/>
            <a:ext cx="32131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555" l="-576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1936843" y="2056377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1936843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60" name="Google Shape;260;p6"/>
          <p:cNvCxnSpPr/>
          <p:nvPr/>
        </p:nvCxnSpPr>
        <p:spPr>
          <a:xfrm>
            <a:off x="2432143" y="2221581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6"/>
          <p:cNvCxnSpPr/>
          <p:nvPr/>
        </p:nvCxnSpPr>
        <p:spPr>
          <a:xfrm flipH="1">
            <a:off x="2432144" y="2375915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6"/>
          <p:cNvSpPr txBox="1"/>
          <p:nvPr/>
        </p:nvSpPr>
        <p:spPr>
          <a:xfrm>
            <a:off x="2606554" y="1852249"/>
            <a:ext cx="32053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6"/>
          <p:cNvSpPr txBox="1"/>
          <p:nvPr/>
        </p:nvSpPr>
        <p:spPr>
          <a:xfrm>
            <a:off x="2445935" y="2329910"/>
            <a:ext cx="48377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6"/>
          <p:cNvSpPr/>
          <p:nvPr/>
        </p:nvSpPr>
        <p:spPr>
          <a:xfrm>
            <a:off x="3021694" y="2056377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3021694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266" name="Google Shape;266;p6"/>
          <p:cNvCxnSpPr/>
          <p:nvPr/>
        </p:nvCxnSpPr>
        <p:spPr>
          <a:xfrm>
            <a:off x="3516994" y="2221581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6"/>
          <p:cNvCxnSpPr/>
          <p:nvPr/>
        </p:nvCxnSpPr>
        <p:spPr>
          <a:xfrm flipH="1">
            <a:off x="3516995" y="2375915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6"/>
          <p:cNvSpPr txBox="1"/>
          <p:nvPr/>
        </p:nvSpPr>
        <p:spPr>
          <a:xfrm>
            <a:off x="3691405" y="1852249"/>
            <a:ext cx="32053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9" name="Google Shape;269;p6"/>
          <p:cNvSpPr txBox="1"/>
          <p:nvPr/>
        </p:nvSpPr>
        <p:spPr>
          <a:xfrm>
            <a:off x="3693241" y="2329910"/>
            <a:ext cx="32131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555" l="-22640" r="-75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0" name="Google Shape;270;p6"/>
          <p:cNvSpPr/>
          <p:nvPr/>
        </p:nvSpPr>
        <p:spPr>
          <a:xfrm>
            <a:off x="4106545" y="2056377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4106545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72" name="Google Shape;272;p6"/>
          <p:cNvCxnSpPr/>
          <p:nvPr/>
        </p:nvCxnSpPr>
        <p:spPr>
          <a:xfrm>
            <a:off x="4601845" y="2221581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6"/>
          <p:cNvCxnSpPr/>
          <p:nvPr/>
        </p:nvCxnSpPr>
        <p:spPr>
          <a:xfrm flipH="1">
            <a:off x="4601846" y="2375915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6"/>
          <p:cNvSpPr txBox="1"/>
          <p:nvPr/>
        </p:nvSpPr>
        <p:spPr>
          <a:xfrm>
            <a:off x="4776256" y="1852249"/>
            <a:ext cx="32053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5" name="Google Shape;275;p6"/>
          <p:cNvSpPr txBox="1"/>
          <p:nvPr/>
        </p:nvSpPr>
        <p:spPr>
          <a:xfrm>
            <a:off x="4778092" y="2329910"/>
            <a:ext cx="32131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555" l="-22640" r="-75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6276323" y="2056377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 txBox="1"/>
          <p:nvPr/>
        </p:nvSpPr>
        <p:spPr>
          <a:xfrm>
            <a:off x="6276323" y="2103972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6"/>
          <p:cNvCxnSpPr/>
          <p:nvPr/>
        </p:nvCxnSpPr>
        <p:spPr>
          <a:xfrm>
            <a:off x="6771623" y="2221581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p6"/>
          <p:cNvCxnSpPr/>
          <p:nvPr/>
        </p:nvCxnSpPr>
        <p:spPr>
          <a:xfrm flipH="1">
            <a:off x="6771624" y="2375915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0" name="Google Shape;280;p6"/>
          <p:cNvSpPr txBox="1"/>
          <p:nvPr/>
        </p:nvSpPr>
        <p:spPr>
          <a:xfrm>
            <a:off x="6946034" y="1852249"/>
            <a:ext cx="32053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6947870" y="2329910"/>
            <a:ext cx="32131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6555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82" name="Google Shape;282;p6"/>
          <p:cNvCxnSpPr/>
          <p:nvPr/>
        </p:nvCxnSpPr>
        <p:spPr>
          <a:xfrm>
            <a:off x="5685232" y="2221581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Google Shape;283;p6"/>
          <p:cNvCxnSpPr/>
          <p:nvPr/>
        </p:nvCxnSpPr>
        <p:spPr>
          <a:xfrm flipH="1">
            <a:off x="5685233" y="2375915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4" name="Google Shape;284;p6"/>
          <p:cNvSpPr txBox="1"/>
          <p:nvPr/>
        </p:nvSpPr>
        <p:spPr>
          <a:xfrm>
            <a:off x="5859643" y="1852249"/>
            <a:ext cx="32053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5861479" y="2329910"/>
            <a:ext cx="32131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6555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6"/>
          <p:cNvSpPr txBox="1"/>
          <p:nvPr/>
        </p:nvSpPr>
        <p:spPr>
          <a:xfrm>
            <a:off x="5283457" y="2071462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6"/>
          <p:cNvSpPr/>
          <p:nvPr/>
        </p:nvSpPr>
        <p:spPr>
          <a:xfrm>
            <a:off x="7361174" y="2056377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7281013" y="2098885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6"/>
          <p:cNvCxnSpPr/>
          <p:nvPr/>
        </p:nvCxnSpPr>
        <p:spPr>
          <a:xfrm>
            <a:off x="7856474" y="2221581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6"/>
          <p:cNvCxnSpPr/>
          <p:nvPr/>
        </p:nvCxnSpPr>
        <p:spPr>
          <a:xfrm flipH="1">
            <a:off x="7856475" y="2375915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1" name="Google Shape;291;p6"/>
          <p:cNvSpPr txBox="1"/>
          <p:nvPr/>
        </p:nvSpPr>
        <p:spPr>
          <a:xfrm>
            <a:off x="8030885" y="1852249"/>
            <a:ext cx="32053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2" name="Google Shape;292;p6"/>
          <p:cNvSpPr txBox="1"/>
          <p:nvPr/>
        </p:nvSpPr>
        <p:spPr>
          <a:xfrm>
            <a:off x="8032721" y="2329910"/>
            <a:ext cx="32131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6555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6"/>
          <p:cNvSpPr/>
          <p:nvPr/>
        </p:nvSpPr>
        <p:spPr>
          <a:xfrm>
            <a:off x="8431584" y="2056377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6"/>
          <p:cNvSpPr txBox="1"/>
          <p:nvPr/>
        </p:nvSpPr>
        <p:spPr>
          <a:xfrm>
            <a:off x="8384216" y="2098885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6"/>
          <p:cNvCxnSpPr/>
          <p:nvPr/>
        </p:nvCxnSpPr>
        <p:spPr>
          <a:xfrm>
            <a:off x="8926884" y="2221581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6"/>
          <p:cNvCxnSpPr/>
          <p:nvPr/>
        </p:nvCxnSpPr>
        <p:spPr>
          <a:xfrm flipH="1">
            <a:off x="8926885" y="2375915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7" name="Google Shape;297;p6"/>
          <p:cNvSpPr txBox="1"/>
          <p:nvPr/>
        </p:nvSpPr>
        <p:spPr>
          <a:xfrm>
            <a:off x="9101295" y="1852249"/>
            <a:ext cx="320539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8" name="Google Shape;298;p6"/>
          <p:cNvSpPr txBox="1"/>
          <p:nvPr/>
        </p:nvSpPr>
        <p:spPr>
          <a:xfrm>
            <a:off x="9103131" y="2329910"/>
            <a:ext cx="321319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6"/>
          <p:cNvSpPr txBox="1"/>
          <p:nvPr/>
        </p:nvSpPr>
        <p:spPr>
          <a:xfrm>
            <a:off x="9549228" y="2071462"/>
            <a:ext cx="321319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00" name="Google Shape;300;p6"/>
          <p:cNvCxnSpPr/>
          <p:nvPr/>
        </p:nvCxnSpPr>
        <p:spPr>
          <a:xfrm>
            <a:off x="9876837" y="2221581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6"/>
          <p:cNvCxnSpPr/>
          <p:nvPr/>
        </p:nvCxnSpPr>
        <p:spPr>
          <a:xfrm flipH="1">
            <a:off x="9876838" y="2375915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6"/>
          <p:cNvSpPr txBox="1"/>
          <p:nvPr/>
        </p:nvSpPr>
        <p:spPr>
          <a:xfrm>
            <a:off x="10051248" y="1852249"/>
            <a:ext cx="320539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-192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6"/>
          <p:cNvSpPr txBox="1"/>
          <p:nvPr/>
        </p:nvSpPr>
        <p:spPr>
          <a:xfrm>
            <a:off x="10053084" y="2329910"/>
            <a:ext cx="321319" cy="369332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10451947" y="2056377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10359385" y="2098885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6"/>
          <p:cNvCxnSpPr/>
          <p:nvPr/>
        </p:nvCxnSpPr>
        <p:spPr>
          <a:xfrm>
            <a:off x="1507911" y="1778284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6"/>
          <p:cNvCxnSpPr/>
          <p:nvPr/>
        </p:nvCxnSpPr>
        <p:spPr>
          <a:xfrm>
            <a:off x="6898445" y="1778284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6"/>
          <p:cNvSpPr txBox="1"/>
          <p:nvPr/>
        </p:nvSpPr>
        <p:spPr>
          <a:xfrm>
            <a:off x="159633" y="3257262"/>
            <a:ext cx="26965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 простаивает </a:t>
            </a:r>
            <a:endParaRPr/>
          </a:p>
        </p:txBody>
      </p:sp>
      <p:cxnSp>
        <p:nvCxnSpPr>
          <p:cNvPr id="309" name="Google Shape;309;p6"/>
          <p:cNvCxnSpPr/>
          <p:nvPr/>
        </p:nvCxnSpPr>
        <p:spPr>
          <a:xfrm>
            <a:off x="1096800" y="2699242"/>
            <a:ext cx="90571" cy="480628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6"/>
          <p:cNvSpPr txBox="1"/>
          <p:nvPr/>
        </p:nvSpPr>
        <p:spPr>
          <a:xfrm>
            <a:off x="3035176" y="3241111"/>
            <a:ext cx="3399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Каналы обслуживают заявки</a:t>
            </a:r>
            <a:endParaRPr/>
          </a:p>
        </p:txBody>
      </p:sp>
      <p:sp>
        <p:nvSpPr>
          <p:cNvPr id="311" name="Google Shape;311;p6"/>
          <p:cNvSpPr txBox="1"/>
          <p:nvPr/>
        </p:nvSpPr>
        <p:spPr>
          <a:xfrm>
            <a:off x="7456855" y="3263629"/>
            <a:ext cx="26965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Заявки ждут в очереди</a:t>
            </a:r>
            <a:endParaRPr/>
          </a:p>
        </p:txBody>
      </p:sp>
      <p:sp>
        <p:nvSpPr>
          <p:cNvPr id="312" name="Google Shape;312;p6"/>
          <p:cNvSpPr/>
          <p:nvPr/>
        </p:nvSpPr>
        <p:spPr>
          <a:xfrm rot="-5400000">
            <a:off x="5981794" y="-1595889"/>
            <a:ext cx="377868" cy="9325636"/>
          </a:xfrm>
          <a:prstGeom prst="leftBrace">
            <a:avLst>
              <a:gd fmla="val 727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6"/>
          <p:cNvSpPr/>
          <p:nvPr/>
        </p:nvSpPr>
        <p:spPr>
          <a:xfrm rot="-5400000">
            <a:off x="8712020" y="804259"/>
            <a:ext cx="377868" cy="3993108"/>
          </a:xfrm>
          <a:prstGeom prst="leftBrace">
            <a:avLst>
              <a:gd fmla="val 727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1. Многоканальная СМО с ограниченной очередью</a:t>
            </a:r>
            <a:endParaRPr/>
          </a:p>
        </p:txBody>
      </p:sp>
      <p:sp>
        <p:nvSpPr>
          <p:cNvPr id="319" name="Google Shape;319;p7"/>
          <p:cNvSpPr txBox="1"/>
          <p:nvPr>
            <p:ph idx="1" type="body"/>
          </p:nvPr>
        </p:nvSpPr>
        <p:spPr>
          <a:xfrm>
            <a:off x="722207" y="1226115"/>
            <a:ext cx="10515600" cy="5130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20" name="Google Shape;3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830705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830705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323" name="Google Shape;323;p7"/>
          <p:cNvCxnSpPr/>
          <p:nvPr/>
        </p:nvCxnSpPr>
        <p:spPr>
          <a:xfrm>
            <a:off x="1326005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4" name="Google Shape;324;p7"/>
          <p:cNvCxnSpPr/>
          <p:nvPr/>
        </p:nvCxnSpPr>
        <p:spPr>
          <a:xfrm flipH="1">
            <a:off x="1326006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5" name="Google Shape;325;p7"/>
          <p:cNvSpPr txBox="1"/>
          <p:nvPr/>
        </p:nvSpPr>
        <p:spPr>
          <a:xfrm>
            <a:off x="1500416" y="979478"/>
            <a:ext cx="32053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6" name="Google Shape;326;p7"/>
          <p:cNvSpPr txBox="1"/>
          <p:nvPr/>
        </p:nvSpPr>
        <p:spPr>
          <a:xfrm>
            <a:off x="1502252" y="1457139"/>
            <a:ext cx="3213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5" l="-37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7" name="Google Shape;327;p7"/>
          <p:cNvSpPr/>
          <p:nvPr/>
        </p:nvSpPr>
        <p:spPr>
          <a:xfrm>
            <a:off x="1929348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7"/>
          <p:cNvSpPr txBox="1"/>
          <p:nvPr/>
        </p:nvSpPr>
        <p:spPr>
          <a:xfrm>
            <a:off x="192934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329" name="Google Shape;329;p7"/>
          <p:cNvCxnSpPr/>
          <p:nvPr/>
        </p:nvCxnSpPr>
        <p:spPr>
          <a:xfrm>
            <a:off x="2424648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7"/>
          <p:cNvCxnSpPr/>
          <p:nvPr/>
        </p:nvCxnSpPr>
        <p:spPr>
          <a:xfrm flipH="1">
            <a:off x="2424649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p7"/>
          <p:cNvSpPr txBox="1"/>
          <p:nvPr/>
        </p:nvSpPr>
        <p:spPr>
          <a:xfrm>
            <a:off x="2599059" y="979478"/>
            <a:ext cx="32053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2" name="Google Shape;332;p7"/>
          <p:cNvSpPr txBox="1"/>
          <p:nvPr/>
        </p:nvSpPr>
        <p:spPr>
          <a:xfrm>
            <a:off x="2438440" y="1457139"/>
            <a:ext cx="48377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3014199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7"/>
          <p:cNvSpPr txBox="1"/>
          <p:nvPr/>
        </p:nvSpPr>
        <p:spPr>
          <a:xfrm>
            <a:off x="3014199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335" name="Google Shape;335;p7"/>
          <p:cNvCxnSpPr/>
          <p:nvPr/>
        </p:nvCxnSpPr>
        <p:spPr>
          <a:xfrm>
            <a:off x="3509499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7"/>
          <p:cNvCxnSpPr/>
          <p:nvPr/>
        </p:nvCxnSpPr>
        <p:spPr>
          <a:xfrm flipH="1">
            <a:off x="3509500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7"/>
          <p:cNvSpPr txBox="1"/>
          <p:nvPr/>
        </p:nvSpPr>
        <p:spPr>
          <a:xfrm>
            <a:off x="3683910" y="979478"/>
            <a:ext cx="32053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8" name="Google Shape;338;p7"/>
          <p:cNvSpPr txBox="1"/>
          <p:nvPr/>
        </p:nvSpPr>
        <p:spPr>
          <a:xfrm>
            <a:off x="3685746" y="1457139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555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4099050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 txBox="1"/>
          <p:nvPr/>
        </p:nvSpPr>
        <p:spPr>
          <a:xfrm>
            <a:off x="4099050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341" name="Google Shape;341;p7"/>
          <p:cNvCxnSpPr/>
          <p:nvPr/>
        </p:nvCxnSpPr>
        <p:spPr>
          <a:xfrm>
            <a:off x="4594350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7"/>
          <p:cNvCxnSpPr/>
          <p:nvPr/>
        </p:nvCxnSpPr>
        <p:spPr>
          <a:xfrm flipH="1">
            <a:off x="4594351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3" name="Google Shape;343;p7"/>
          <p:cNvSpPr txBox="1"/>
          <p:nvPr/>
        </p:nvSpPr>
        <p:spPr>
          <a:xfrm>
            <a:off x="4768761" y="979478"/>
            <a:ext cx="32053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4" name="Google Shape;344;p7"/>
          <p:cNvSpPr txBox="1"/>
          <p:nvPr/>
        </p:nvSpPr>
        <p:spPr>
          <a:xfrm>
            <a:off x="4770597" y="1457139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555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6268828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7"/>
          <p:cNvSpPr txBox="1"/>
          <p:nvPr/>
        </p:nvSpPr>
        <p:spPr>
          <a:xfrm>
            <a:off x="626882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7"/>
          <p:cNvCxnSpPr/>
          <p:nvPr/>
        </p:nvCxnSpPr>
        <p:spPr>
          <a:xfrm>
            <a:off x="6764128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7"/>
          <p:cNvCxnSpPr/>
          <p:nvPr/>
        </p:nvCxnSpPr>
        <p:spPr>
          <a:xfrm flipH="1">
            <a:off x="6764129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7"/>
          <p:cNvSpPr txBox="1"/>
          <p:nvPr/>
        </p:nvSpPr>
        <p:spPr>
          <a:xfrm>
            <a:off x="6938539" y="979478"/>
            <a:ext cx="32053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0" name="Google Shape;350;p7"/>
          <p:cNvSpPr txBox="1"/>
          <p:nvPr/>
        </p:nvSpPr>
        <p:spPr>
          <a:xfrm>
            <a:off x="6940375" y="1457139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555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51" name="Google Shape;351;p7"/>
          <p:cNvCxnSpPr/>
          <p:nvPr/>
        </p:nvCxnSpPr>
        <p:spPr>
          <a:xfrm>
            <a:off x="5677737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" name="Google Shape;352;p7"/>
          <p:cNvCxnSpPr/>
          <p:nvPr/>
        </p:nvCxnSpPr>
        <p:spPr>
          <a:xfrm flipH="1">
            <a:off x="5677738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p7"/>
          <p:cNvSpPr txBox="1"/>
          <p:nvPr/>
        </p:nvSpPr>
        <p:spPr>
          <a:xfrm>
            <a:off x="5852148" y="979478"/>
            <a:ext cx="32053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4" name="Google Shape;354;p7"/>
          <p:cNvSpPr txBox="1"/>
          <p:nvPr/>
        </p:nvSpPr>
        <p:spPr>
          <a:xfrm>
            <a:off x="5853984" y="1457139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5" name="Google Shape;355;p7"/>
          <p:cNvSpPr txBox="1"/>
          <p:nvPr/>
        </p:nvSpPr>
        <p:spPr>
          <a:xfrm>
            <a:off x="5275962" y="1198691"/>
            <a:ext cx="32131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7353679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7"/>
          <p:cNvSpPr txBox="1"/>
          <p:nvPr/>
        </p:nvSpPr>
        <p:spPr>
          <a:xfrm>
            <a:off x="7273518" y="122611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7"/>
          <p:cNvCxnSpPr/>
          <p:nvPr/>
        </p:nvCxnSpPr>
        <p:spPr>
          <a:xfrm>
            <a:off x="7848979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p7"/>
          <p:cNvCxnSpPr/>
          <p:nvPr/>
        </p:nvCxnSpPr>
        <p:spPr>
          <a:xfrm flipH="1">
            <a:off x="7848980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7"/>
          <p:cNvSpPr txBox="1"/>
          <p:nvPr/>
        </p:nvSpPr>
        <p:spPr>
          <a:xfrm>
            <a:off x="8023390" y="979478"/>
            <a:ext cx="32053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1" name="Google Shape;361;p7"/>
          <p:cNvSpPr txBox="1"/>
          <p:nvPr/>
        </p:nvSpPr>
        <p:spPr>
          <a:xfrm>
            <a:off x="8025226" y="1457139"/>
            <a:ext cx="321319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2" name="Google Shape;362;p7"/>
          <p:cNvSpPr/>
          <p:nvPr/>
        </p:nvSpPr>
        <p:spPr>
          <a:xfrm>
            <a:off x="8424089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7"/>
          <p:cNvSpPr txBox="1"/>
          <p:nvPr/>
        </p:nvSpPr>
        <p:spPr>
          <a:xfrm>
            <a:off x="8376721" y="122611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7"/>
          <p:cNvCxnSpPr/>
          <p:nvPr/>
        </p:nvCxnSpPr>
        <p:spPr>
          <a:xfrm>
            <a:off x="8919389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" name="Google Shape;365;p7"/>
          <p:cNvCxnSpPr/>
          <p:nvPr/>
        </p:nvCxnSpPr>
        <p:spPr>
          <a:xfrm flipH="1">
            <a:off x="8919390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7"/>
          <p:cNvSpPr txBox="1"/>
          <p:nvPr/>
        </p:nvSpPr>
        <p:spPr>
          <a:xfrm>
            <a:off x="9093800" y="979478"/>
            <a:ext cx="320539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-192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7" name="Google Shape;367;p7"/>
          <p:cNvSpPr txBox="1"/>
          <p:nvPr/>
        </p:nvSpPr>
        <p:spPr>
          <a:xfrm>
            <a:off x="9095636" y="1457139"/>
            <a:ext cx="321319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8" name="Google Shape;368;p7"/>
          <p:cNvSpPr txBox="1"/>
          <p:nvPr/>
        </p:nvSpPr>
        <p:spPr>
          <a:xfrm>
            <a:off x="9541733" y="1198691"/>
            <a:ext cx="321319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69" name="Google Shape;369;p7"/>
          <p:cNvCxnSpPr/>
          <p:nvPr/>
        </p:nvCxnSpPr>
        <p:spPr>
          <a:xfrm>
            <a:off x="9869342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7"/>
          <p:cNvCxnSpPr/>
          <p:nvPr/>
        </p:nvCxnSpPr>
        <p:spPr>
          <a:xfrm flipH="1">
            <a:off x="9869343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1" name="Google Shape;371;p7"/>
          <p:cNvSpPr txBox="1"/>
          <p:nvPr/>
        </p:nvSpPr>
        <p:spPr>
          <a:xfrm>
            <a:off x="10043753" y="979478"/>
            <a:ext cx="320539" cy="369332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2" name="Google Shape;372;p7"/>
          <p:cNvSpPr txBox="1"/>
          <p:nvPr/>
        </p:nvSpPr>
        <p:spPr>
          <a:xfrm>
            <a:off x="10045589" y="1457139"/>
            <a:ext cx="321319" cy="369332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3" name="Google Shape;373;p7"/>
          <p:cNvSpPr/>
          <p:nvPr/>
        </p:nvSpPr>
        <p:spPr>
          <a:xfrm>
            <a:off x="10444452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7"/>
          <p:cNvSpPr txBox="1"/>
          <p:nvPr/>
        </p:nvSpPr>
        <p:spPr>
          <a:xfrm>
            <a:off x="10351890" y="122611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7"/>
          <p:cNvCxnSpPr/>
          <p:nvPr/>
        </p:nvCxnSpPr>
        <p:spPr>
          <a:xfrm>
            <a:off x="1500416" y="905513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7"/>
          <p:cNvCxnSpPr/>
          <p:nvPr/>
        </p:nvCxnSpPr>
        <p:spPr>
          <a:xfrm>
            <a:off x="6890950" y="905513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1. Многоканальная СМО с ограниченной очередью</a:t>
            </a:r>
            <a:endParaRPr/>
          </a:p>
        </p:txBody>
      </p:sp>
      <p:sp>
        <p:nvSpPr>
          <p:cNvPr id="382" name="Google Shape;382;p8"/>
          <p:cNvSpPr txBox="1"/>
          <p:nvPr>
            <p:ph idx="1" type="body"/>
          </p:nvPr>
        </p:nvSpPr>
        <p:spPr>
          <a:xfrm>
            <a:off x="722207" y="1226115"/>
            <a:ext cx="10515600" cy="5130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83" name="Google Shape;38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8"/>
          <p:cNvSpPr/>
          <p:nvPr/>
        </p:nvSpPr>
        <p:spPr>
          <a:xfrm>
            <a:off x="830705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8"/>
          <p:cNvSpPr txBox="1"/>
          <p:nvPr/>
        </p:nvSpPr>
        <p:spPr>
          <a:xfrm>
            <a:off x="830705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386" name="Google Shape;386;p8"/>
          <p:cNvCxnSpPr/>
          <p:nvPr/>
        </p:nvCxnSpPr>
        <p:spPr>
          <a:xfrm>
            <a:off x="1326005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7" name="Google Shape;387;p8"/>
          <p:cNvCxnSpPr/>
          <p:nvPr/>
        </p:nvCxnSpPr>
        <p:spPr>
          <a:xfrm flipH="1">
            <a:off x="1326006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8" name="Google Shape;388;p8"/>
          <p:cNvSpPr txBox="1"/>
          <p:nvPr/>
        </p:nvSpPr>
        <p:spPr>
          <a:xfrm>
            <a:off x="1500416" y="979478"/>
            <a:ext cx="32053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9" name="Google Shape;389;p8"/>
          <p:cNvSpPr txBox="1"/>
          <p:nvPr/>
        </p:nvSpPr>
        <p:spPr>
          <a:xfrm>
            <a:off x="1502252" y="1457139"/>
            <a:ext cx="3213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5" l="-37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0" name="Google Shape;390;p8"/>
          <p:cNvSpPr/>
          <p:nvPr/>
        </p:nvSpPr>
        <p:spPr>
          <a:xfrm>
            <a:off x="1929348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8"/>
          <p:cNvSpPr txBox="1"/>
          <p:nvPr/>
        </p:nvSpPr>
        <p:spPr>
          <a:xfrm>
            <a:off x="192934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392" name="Google Shape;392;p8"/>
          <p:cNvCxnSpPr/>
          <p:nvPr/>
        </p:nvCxnSpPr>
        <p:spPr>
          <a:xfrm>
            <a:off x="2424648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8"/>
          <p:cNvCxnSpPr/>
          <p:nvPr/>
        </p:nvCxnSpPr>
        <p:spPr>
          <a:xfrm flipH="1">
            <a:off x="2424649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4" name="Google Shape;394;p8"/>
          <p:cNvSpPr txBox="1"/>
          <p:nvPr/>
        </p:nvSpPr>
        <p:spPr>
          <a:xfrm>
            <a:off x="2599059" y="979478"/>
            <a:ext cx="32053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5" name="Google Shape;395;p8"/>
          <p:cNvSpPr txBox="1"/>
          <p:nvPr/>
        </p:nvSpPr>
        <p:spPr>
          <a:xfrm>
            <a:off x="2438440" y="1457139"/>
            <a:ext cx="48377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6" name="Google Shape;396;p8"/>
          <p:cNvSpPr/>
          <p:nvPr/>
        </p:nvSpPr>
        <p:spPr>
          <a:xfrm>
            <a:off x="3014199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8"/>
          <p:cNvSpPr txBox="1"/>
          <p:nvPr/>
        </p:nvSpPr>
        <p:spPr>
          <a:xfrm>
            <a:off x="3014199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398" name="Google Shape;398;p8"/>
          <p:cNvCxnSpPr/>
          <p:nvPr/>
        </p:nvCxnSpPr>
        <p:spPr>
          <a:xfrm>
            <a:off x="3509499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9" name="Google Shape;399;p8"/>
          <p:cNvCxnSpPr/>
          <p:nvPr/>
        </p:nvCxnSpPr>
        <p:spPr>
          <a:xfrm flipH="1">
            <a:off x="3509500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0" name="Google Shape;400;p8"/>
          <p:cNvSpPr txBox="1"/>
          <p:nvPr/>
        </p:nvSpPr>
        <p:spPr>
          <a:xfrm>
            <a:off x="3683910" y="979478"/>
            <a:ext cx="32053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1" name="Google Shape;401;p8"/>
          <p:cNvSpPr txBox="1"/>
          <p:nvPr/>
        </p:nvSpPr>
        <p:spPr>
          <a:xfrm>
            <a:off x="3685746" y="1457139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555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2" name="Google Shape;402;p8"/>
          <p:cNvSpPr/>
          <p:nvPr/>
        </p:nvSpPr>
        <p:spPr>
          <a:xfrm>
            <a:off x="4099050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8"/>
          <p:cNvSpPr txBox="1"/>
          <p:nvPr/>
        </p:nvSpPr>
        <p:spPr>
          <a:xfrm>
            <a:off x="4099050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404" name="Google Shape;404;p8"/>
          <p:cNvCxnSpPr/>
          <p:nvPr/>
        </p:nvCxnSpPr>
        <p:spPr>
          <a:xfrm>
            <a:off x="4594350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5" name="Google Shape;405;p8"/>
          <p:cNvCxnSpPr/>
          <p:nvPr/>
        </p:nvCxnSpPr>
        <p:spPr>
          <a:xfrm flipH="1">
            <a:off x="4594351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6" name="Google Shape;406;p8"/>
          <p:cNvSpPr txBox="1"/>
          <p:nvPr/>
        </p:nvSpPr>
        <p:spPr>
          <a:xfrm>
            <a:off x="4768761" y="979478"/>
            <a:ext cx="32053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7" name="Google Shape;407;p8"/>
          <p:cNvSpPr txBox="1"/>
          <p:nvPr/>
        </p:nvSpPr>
        <p:spPr>
          <a:xfrm>
            <a:off x="4770597" y="1457139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555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8" name="Google Shape;408;p8"/>
          <p:cNvSpPr/>
          <p:nvPr/>
        </p:nvSpPr>
        <p:spPr>
          <a:xfrm>
            <a:off x="6268828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 txBox="1"/>
          <p:nvPr/>
        </p:nvSpPr>
        <p:spPr>
          <a:xfrm>
            <a:off x="626882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8"/>
          <p:cNvCxnSpPr/>
          <p:nvPr/>
        </p:nvCxnSpPr>
        <p:spPr>
          <a:xfrm>
            <a:off x="6764128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1" name="Google Shape;411;p8"/>
          <p:cNvCxnSpPr/>
          <p:nvPr/>
        </p:nvCxnSpPr>
        <p:spPr>
          <a:xfrm flipH="1">
            <a:off x="6764129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2" name="Google Shape;412;p8"/>
          <p:cNvSpPr txBox="1"/>
          <p:nvPr/>
        </p:nvSpPr>
        <p:spPr>
          <a:xfrm>
            <a:off x="6938539" y="979478"/>
            <a:ext cx="32053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3" name="Google Shape;413;p8"/>
          <p:cNvSpPr txBox="1"/>
          <p:nvPr/>
        </p:nvSpPr>
        <p:spPr>
          <a:xfrm>
            <a:off x="6940375" y="1457139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555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14" name="Google Shape;414;p8"/>
          <p:cNvCxnSpPr/>
          <p:nvPr/>
        </p:nvCxnSpPr>
        <p:spPr>
          <a:xfrm>
            <a:off x="5677737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5" name="Google Shape;415;p8"/>
          <p:cNvCxnSpPr/>
          <p:nvPr/>
        </p:nvCxnSpPr>
        <p:spPr>
          <a:xfrm flipH="1">
            <a:off x="5677738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6" name="Google Shape;416;p8"/>
          <p:cNvSpPr txBox="1"/>
          <p:nvPr/>
        </p:nvSpPr>
        <p:spPr>
          <a:xfrm>
            <a:off x="5852148" y="979478"/>
            <a:ext cx="32053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7" name="Google Shape;417;p8"/>
          <p:cNvSpPr txBox="1"/>
          <p:nvPr/>
        </p:nvSpPr>
        <p:spPr>
          <a:xfrm>
            <a:off x="5853984" y="1457139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8" name="Google Shape;418;p8"/>
          <p:cNvSpPr txBox="1"/>
          <p:nvPr/>
        </p:nvSpPr>
        <p:spPr>
          <a:xfrm>
            <a:off x="5275962" y="1198691"/>
            <a:ext cx="32131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9" name="Google Shape;419;p8"/>
          <p:cNvSpPr/>
          <p:nvPr/>
        </p:nvSpPr>
        <p:spPr>
          <a:xfrm>
            <a:off x="7353679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8"/>
          <p:cNvSpPr txBox="1"/>
          <p:nvPr/>
        </p:nvSpPr>
        <p:spPr>
          <a:xfrm>
            <a:off x="7273518" y="122611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8"/>
          <p:cNvCxnSpPr/>
          <p:nvPr/>
        </p:nvCxnSpPr>
        <p:spPr>
          <a:xfrm>
            <a:off x="7848979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8"/>
          <p:cNvCxnSpPr/>
          <p:nvPr/>
        </p:nvCxnSpPr>
        <p:spPr>
          <a:xfrm flipH="1">
            <a:off x="7848980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3" name="Google Shape;423;p8"/>
          <p:cNvSpPr txBox="1"/>
          <p:nvPr/>
        </p:nvSpPr>
        <p:spPr>
          <a:xfrm>
            <a:off x="8023390" y="979478"/>
            <a:ext cx="32053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4" name="Google Shape;424;p8"/>
          <p:cNvSpPr txBox="1"/>
          <p:nvPr/>
        </p:nvSpPr>
        <p:spPr>
          <a:xfrm>
            <a:off x="8025226" y="1457139"/>
            <a:ext cx="321319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5" name="Google Shape;425;p8"/>
          <p:cNvSpPr/>
          <p:nvPr/>
        </p:nvSpPr>
        <p:spPr>
          <a:xfrm>
            <a:off x="8424089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8"/>
          <p:cNvSpPr txBox="1"/>
          <p:nvPr/>
        </p:nvSpPr>
        <p:spPr>
          <a:xfrm>
            <a:off x="8376721" y="122611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8"/>
          <p:cNvCxnSpPr/>
          <p:nvPr/>
        </p:nvCxnSpPr>
        <p:spPr>
          <a:xfrm>
            <a:off x="8919389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8" name="Google Shape;428;p8"/>
          <p:cNvCxnSpPr/>
          <p:nvPr/>
        </p:nvCxnSpPr>
        <p:spPr>
          <a:xfrm flipH="1">
            <a:off x="8919390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9" name="Google Shape;429;p8"/>
          <p:cNvSpPr txBox="1"/>
          <p:nvPr/>
        </p:nvSpPr>
        <p:spPr>
          <a:xfrm>
            <a:off x="9093800" y="979478"/>
            <a:ext cx="320539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-192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0" name="Google Shape;430;p8"/>
          <p:cNvSpPr txBox="1"/>
          <p:nvPr/>
        </p:nvSpPr>
        <p:spPr>
          <a:xfrm>
            <a:off x="9095636" y="1457139"/>
            <a:ext cx="321319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1" name="Google Shape;431;p8"/>
          <p:cNvSpPr txBox="1"/>
          <p:nvPr/>
        </p:nvSpPr>
        <p:spPr>
          <a:xfrm>
            <a:off x="9541733" y="1198691"/>
            <a:ext cx="321319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32" name="Google Shape;432;p8"/>
          <p:cNvCxnSpPr/>
          <p:nvPr/>
        </p:nvCxnSpPr>
        <p:spPr>
          <a:xfrm>
            <a:off x="9869342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8"/>
          <p:cNvCxnSpPr/>
          <p:nvPr/>
        </p:nvCxnSpPr>
        <p:spPr>
          <a:xfrm flipH="1">
            <a:off x="9869343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4" name="Google Shape;434;p8"/>
          <p:cNvSpPr txBox="1"/>
          <p:nvPr/>
        </p:nvSpPr>
        <p:spPr>
          <a:xfrm>
            <a:off x="10043753" y="979478"/>
            <a:ext cx="320539" cy="369332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5" name="Google Shape;435;p8"/>
          <p:cNvSpPr txBox="1"/>
          <p:nvPr/>
        </p:nvSpPr>
        <p:spPr>
          <a:xfrm>
            <a:off x="10045589" y="1457139"/>
            <a:ext cx="321319" cy="369332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10444452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8"/>
          <p:cNvSpPr txBox="1"/>
          <p:nvPr/>
        </p:nvSpPr>
        <p:spPr>
          <a:xfrm>
            <a:off x="10351890" y="122611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8"/>
          <p:cNvCxnSpPr/>
          <p:nvPr/>
        </p:nvCxnSpPr>
        <p:spPr>
          <a:xfrm>
            <a:off x="1500416" y="905513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9" name="Google Shape;439;p8"/>
          <p:cNvCxnSpPr/>
          <p:nvPr/>
        </p:nvCxnSpPr>
        <p:spPr>
          <a:xfrm>
            <a:off x="6890950" y="905513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"/>
          <p:cNvSpPr txBox="1"/>
          <p:nvPr>
            <p:ph type="title"/>
          </p:nvPr>
        </p:nvSpPr>
        <p:spPr>
          <a:xfrm>
            <a:off x="302342" y="-99449"/>
            <a:ext cx="119609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1. Многоканальная СМО с ограниченной очередью</a:t>
            </a:r>
            <a:endParaRPr/>
          </a:p>
        </p:txBody>
      </p:sp>
      <p:sp>
        <p:nvSpPr>
          <p:cNvPr id="445" name="Google Shape;445;p9"/>
          <p:cNvSpPr txBox="1"/>
          <p:nvPr>
            <p:ph idx="1" type="body"/>
          </p:nvPr>
        </p:nvSpPr>
        <p:spPr>
          <a:xfrm>
            <a:off x="722207" y="1226115"/>
            <a:ext cx="10515600" cy="5130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446" name="Google Shape;44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9"/>
          <p:cNvSpPr/>
          <p:nvPr/>
        </p:nvSpPr>
        <p:spPr>
          <a:xfrm>
            <a:off x="830705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9"/>
          <p:cNvSpPr txBox="1"/>
          <p:nvPr/>
        </p:nvSpPr>
        <p:spPr>
          <a:xfrm>
            <a:off x="830705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449" name="Google Shape;449;p9"/>
          <p:cNvCxnSpPr/>
          <p:nvPr/>
        </p:nvCxnSpPr>
        <p:spPr>
          <a:xfrm>
            <a:off x="1326005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9"/>
          <p:cNvCxnSpPr/>
          <p:nvPr/>
        </p:nvCxnSpPr>
        <p:spPr>
          <a:xfrm flipH="1">
            <a:off x="1326006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1" name="Google Shape;451;p9"/>
          <p:cNvSpPr txBox="1"/>
          <p:nvPr/>
        </p:nvSpPr>
        <p:spPr>
          <a:xfrm>
            <a:off x="1500416" y="979478"/>
            <a:ext cx="32053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2" name="Google Shape;452;p9"/>
          <p:cNvSpPr txBox="1"/>
          <p:nvPr/>
        </p:nvSpPr>
        <p:spPr>
          <a:xfrm>
            <a:off x="1502252" y="1457139"/>
            <a:ext cx="3213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5" l="-37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3" name="Google Shape;453;p9"/>
          <p:cNvSpPr/>
          <p:nvPr/>
        </p:nvSpPr>
        <p:spPr>
          <a:xfrm>
            <a:off x="1929348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9"/>
          <p:cNvSpPr txBox="1"/>
          <p:nvPr/>
        </p:nvSpPr>
        <p:spPr>
          <a:xfrm>
            <a:off x="192934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455" name="Google Shape;455;p9"/>
          <p:cNvCxnSpPr/>
          <p:nvPr/>
        </p:nvCxnSpPr>
        <p:spPr>
          <a:xfrm>
            <a:off x="2424648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6" name="Google Shape;456;p9"/>
          <p:cNvCxnSpPr/>
          <p:nvPr/>
        </p:nvCxnSpPr>
        <p:spPr>
          <a:xfrm flipH="1">
            <a:off x="2424649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7" name="Google Shape;457;p9"/>
          <p:cNvSpPr txBox="1"/>
          <p:nvPr/>
        </p:nvSpPr>
        <p:spPr>
          <a:xfrm>
            <a:off x="2599059" y="979478"/>
            <a:ext cx="32053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8" name="Google Shape;458;p9"/>
          <p:cNvSpPr txBox="1"/>
          <p:nvPr/>
        </p:nvSpPr>
        <p:spPr>
          <a:xfrm>
            <a:off x="2438440" y="1457139"/>
            <a:ext cx="48377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>
            <a:off x="3014199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9"/>
          <p:cNvSpPr txBox="1"/>
          <p:nvPr/>
        </p:nvSpPr>
        <p:spPr>
          <a:xfrm>
            <a:off x="3014199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461" name="Google Shape;461;p9"/>
          <p:cNvCxnSpPr/>
          <p:nvPr/>
        </p:nvCxnSpPr>
        <p:spPr>
          <a:xfrm>
            <a:off x="3509499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9"/>
          <p:cNvCxnSpPr/>
          <p:nvPr/>
        </p:nvCxnSpPr>
        <p:spPr>
          <a:xfrm flipH="1">
            <a:off x="3509500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9"/>
          <p:cNvSpPr txBox="1"/>
          <p:nvPr/>
        </p:nvSpPr>
        <p:spPr>
          <a:xfrm>
            <a:off x="3683910" y="979478"/>
            <a:ext cx="32053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4" name="Google Shape;464;p9"/>
          <p:cNvSpPr txBox="1"/>
          <p:nvPr/>
        </p:nvSpPr>
        <p:spPr>
          <a:xfrm>
            <a:off x="3685746" y="1457139"/>
            <a:ext cx="32131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555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5" name="Google Shape;465;p9"/>
          <p:cNvSpPr/>
          <p:nvPr/>
        </p:nvSpPr>
        <p:spPr>
          <a:xfrm>
            <a:off x="4099050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9"/>
          <p:cNvSpPr txBox="1"/>
          <p:nvPr/>
        </p:nvSpPr>
        <p:spPr>
          <a:xfrm>
            <a:off x="4099050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467" name="Google Shape;467;p9"/>
          <p:cNvCxnSpPr/>
          <p:nvPr/>
        </p:nvCxnSpPr>
        <p:spPr>
          <a:xfrm>
            <a:off x="4594350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8" name="Google Shape;468;p9"/>
          <p:cNvCxnSpPr/>
          <p:nvPr/>
        </p:nvCxnSpPr>
        <p:spPr>
          <a:xfrm flipH="1">
            <a:off x="4594351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9" name="Google Shape;469;p9"/>
          <p:cNvSpPr txBox="1"/>
          <p:nvPr/>
        </p:nvSpPr>
        <p:spPr>
          <a:xfrm>
            <a:off x="4768761" y="979478"/>
            <a:ext cx="32053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0" name="Google Shape;470;p9"/>
          <p:cNvSpPr txBox="1"/>
          <p:nvPr/>
        </p:nvSpPr>
        <p:spPr>
          <a:xfrm>
            <a:off x="4770597" y="1457139"/>
            <a:ext cx="32131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555" l="-24998" r="-96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1" name="Google Shape;471;p9"/>
          <p:cNvSpPr/>
          <p:nvPr/>
        </p:nvSpPr>
        <p:spPr>
          <a:xfrm>
            <a:off x="6268828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9"/>
          <p:cNvSpPr txBox="1"/>
          <p:nvPr/>
        </p:nvSpPr>
        <p:spPr>
          <a:xfrm>
            <a:off x="6268828" y="1231201"/>
            <a:ext cx="495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9"/>
          <p:cNvCxnSpPr/>
          <p:nvPr/>
        </p:nvCxnSpPr>
        <p:spPr>
          <a:xfrm>
            <a:off x="6764128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4" name="Google Shape;474;p9"/>
          <p:cNvCxnSpPr/>
          <p:nvPr/>
        </p:nvCxnSpPr>
        <p:spPr>
          <a:xfrm flipH="1">
            <a:off x="6764129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5" name="Google Shape;475;p9"/>
          <p:cNvSpPr txBox="1"/>
          <p:nvPr/>
        </p:nvSpPr>
        <p:spPr>
          <a:xfrm>
            <a:off x="6938539" y="979478"/>
            <a:ext cx="32053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6" name="Google Shape;476;p9"/>
          <p:cNvSpPr txBox="1"/>
          <p:nvPr/>
        </p:nvSpPr>
        <p:spPr>
          <a:xfrm>
            <a:off x="6940375" y="1457139"/>
            <a:ext cx="32131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555" l="-26921" r="-21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77" name="Google Shape;477;p9"/>
          <p:cNvCxnSpPr/>
          <p:nvPr/>
        </p:nvCxnSpPr>
        <p:spPr>
          <a:xfrm>
            <a:off x="5677737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8" name="Google Shape;478;p9"/>
          <p:cNvCxnSpPr/>
          <p:nvPr/>
        </p:nvCxnSpPr>
        <p:spPr>
          <a:xfrm flipH="1">
            <a:off x="5677738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9" name="Google Shape;479;p9"/>
          <p:cNvSpPr txBox="1"/>
          <p:nvPr/>
        </p:nvSpPr>
        <p:spPr>
          <a:xfrm>
            <a:off x="5852148" y="979478"/>
            <a:ext cx="32053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0" name="Google Shape;480;p9"/>
          <p:cNvSpPr txBox="1"/>
          <p:nvPr/>
        </p:nvSpPr>
        <p:spPr>
          <a:xfrm>
            <a:off x="5853984" y="1457139"/>
            <a:ext cx="3213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1" name="Google Shape;481;p9"/>
          <p:cNvSpPr txBox="1"/>
          <p:nvPr/>
        </p:nvSpPr>
        <p:spPr>
          <a:xfrm>
            <a:off x="5275962" y="1198691"/>
            <a:ext cx="32131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2" name="Google Shape;482;p9"/>
          <p:cNvSpPr/>
          <p:nvPr/>
        </p:nvSpPr>
        <p:spPr>
          <a:xfrm>
            <a:off x="7353679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9"/>
          <p:cNvSpPr txBox="1"/>
          <p:nvPr/>
        </p:nvSpPr>
        <p:spPr>
          <a:xfrm>
            <a:off x="7273518" y="1226114"/>
            <a:ext cx="669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9"/>
          <p:cNvCxnSpPr/>
          <p:nvPr/>
        </p:nvCxnSpPr>
        <p:spPr>
          <a:xfrm>
            <a:off x="7848979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5" name="Google Shape;485;p9"/>
          <p:cNvCxnSpPr/>
          <p:nvPr/>
        </p:nvCxnSpPr>
        <p:spPr>
          <a:xfrm flipH="1">
            <a:off x="7848980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6" name="Google Shape;486;p9"/>
          <p:cNvSpPr txBox="1"/>
          <p:nvPr/>
        </p:nvSpPr>
        <p:spPr>
          <a:xfrm>
            <a:off x="8023390" y="979478"/>
            <a:ext cx="32053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-18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7" name="Google Shape;487;p9"/>
          <p:cNvSpPr txBox="1"/>
          <p:nvPr/>
        </p:nvSpPr>
        <p:spPr>
          <a:xfrm>
            <a:off x="8025226" y="1457139"/>
            <a:ext cx="321319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8424089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9"/>
          <p:cNvSpPr txBox="1"/>
          <p:nvPr/>
        </p:nvSpPr>
        <p:spPr>
          <a:xfrm>
            <a:off x="8376721" y="1226114"/>
            <a:ext cx="622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9"/>
          <p:cNvCxnSpPr/>
          <p:nvPr/>
        </p:nvCxnSpPr>
        <p:spPr>
          <a:xfrm>
            <a:off x="8919389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1" name="Google Shape;491;p9"/>
          <p:cNvCxnSpPr/>
          <p:nvPr/>
        </p:nvCxnSpPr>
        <p:spPr>
          <a:xfrm flipH="1">
            <a:off x="8919390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2" name="Google Shape;492;p9"/>
          <p:cNvSpPr txBox="1"/>
          <p:nvPr/>
        </p:nvSpPr>
        <p:spPr>
          <a:xfrm>
            <a:off x="9093800" y="979478"/>
            <a:ext cx="320539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-192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3" name="Google Shape;493;p9"/>
          <p:cNvSpPr txBox="1"/>
          <p:nvPr/>
        </p:nvSpPr>
        <p:spPr>
          <a:xfrm>
            <a:off x="9095636" y="1457139"/>
            <a:ext cx="321319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4" name="Google Shape;494;p9"/>
          <p:cNvSpPr txBox="1"/>
          <p:nvPr/>
        </p:nvSpPr>
        <p:spPr>
          <a:xfrm>
            <a:off x="9541733" y="1198691"/>
            <a:ext cx="321319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95" name="Google Shape;495;p9"/>
          <p:cNvCxnSpPr/>
          <p:nvPr/>
        </p:nvCxnSpPr>
        <p:spPr>
          <a:xfrm>
            <a:off x="9869342" y="1348810"/>
            <a:ext cx="58955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6" name="Google Shape;496;p9"/>
          <p:cNvCxnSpPr/>
          <p:nvPr/>
        </p:nvCxnSpPr>
        <p:spPr>
          <a:xfrm flipH="1">
            <a:off x="9869343" y="1503144"/>
            <a:ext cx="589550" cy="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7" name="Google Shape;497;p9"/>
          <p:cNvSpPr txBox="1"/>
          <p:nvPr/>
        </p:nvSpPr>
        <p:spPr>
          <a:xfrm>
            <a:off x="10043753" y="979478"/>
            <a:ext cx="320539" cy="369332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-384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8" name="Google Shape;498;p9"/>
          <p:cNvSpPr txBox="1"/>
          <p:nvPr/>
        </p:nvSpPr>
        <p:spPr>
          <a:xfrm>
            <a:off x="10045589" y="1457139"/>
            <a:ext cx="321319" cy="369332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6555" l="-26413" r="-188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9" name="Google Shape;499;p9"/>
          <p:cNvSpPr/>
          <p:nvPr/>
        </p:nvSpPr>
        <p:spPr>
          <a:xfrm>
            <a:off x="10444452" y="1183606"/>
            <a:ext cx="495300" cy="49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9"/>
          <p:cNvSpPr txBox="1"/>
          <p:nvPr/>
        </p:nvSpPr>
        <p:spPr>
          <a:xfrm>
            <a:off x="10351890" y="1226114"/>
            <a:ext cx="667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p9"/>
          <p:cNvCxnSpPr/>
          <p:nvPr/>
        </p:nvCxnSpPr>
        <p:spPr>
          <a:xfrm>
            <a:off x="1500416" y="905513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2" name="Google Shape;502;p9"/>
          <p:cNvCxnSpPr/>
          <p:nvPr/>
        </p:nvCxnSpPr>
        <p:spPr>
          <a:xfrm>
            <a:off x="6890950" y="905513"/>
            <a:ext cx="0" cy="10312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2020-01-22T16:01:41Z</dcterms:created>
  <dc:creator>Пользователь Windows</dc:creator>
</cp:coreProperties>
</file>