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5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6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4"/>
  </p:notesMasterIdLst>
  <p:sldIdLst>
    <p:sldId id="256" r:id="rId2"/>
    <p:sldId id="257" r:id="rId3"/>
    <p:sldId id="430" r:id="rId4"/>
    <p:sldId id="453" r:id="rId5"/>
    <p:sldId id="456" r:id="rId6"/>
    <p:sldId id="258" r:id="rId7"/>
    <p:sldId id="259" r:id="rId8"/>
    <p:sldId id="454" r:id="rId9"/>
    <p:sldId id="432" r:id="rId10"/>
    <p:sldId id="260" r:id="rId11"/>
    <p:sldId id="262" r:id="rId12"/>
    <p:sldId id="263" r:id="rId13"/>
    <p:sldId id="461" r:id="rId14"/>
    <p:sldId id="477" r:id="rId15"/>
    <p:sldId id="452" r:id="rId16"/>
    <p:sldId id="460" r:id="rId17"/>
    <p:sldId id="469" r:id="rId18"/>
    <p:sldId id="451" r:id="rId19"/>
    <p:sldId id="273" r:id="rId20"/>
    <p:sldId id="435" r:id="rId21"/>
    <p:sldId id="465" r:id="rId22"/>
    <p:sldId id="476" r:id="rId23"/>
    <p:sldId id="470" r:id="rId24"/>
    <p:sldId id="471" r:id="rId25"/>
    <p:sldId id="472" r:id="rId26"/>
    <p:sldId id="482" r:id="rId27"/>
    <p:sldId id="479" r:id="rId28"/>
    <p:sldId id="455" r:id="rId29"/>
    <p:sldId id="457" r:id="rId30"/>
    <p:sldId id="267" r:id="rId31"/>
    <p:sldId id="458" r:id="rId32"/>
    <p:sldId id="265" r:id="rId33"/>
    <p:sldId id="463" r:id="rId34"/>
    <p:sldId id="464" r:id="rId35"/>
    <p:sldId id="466" r:id="rId36"/>
    <p:sldId id="468" r:id="rId37"/>
    <p:sldId id="473" r:id="rId38"/>
    <p:sldId id="474" r:id="rId39"/>
    <p:sldId id="475" r:id="rId40"/>
    <p:sldId id="478" r:id="rId41"/>
    <p:sldId id="480" r:id="rId42"/>
    <p:sldId id="481" r:id="rId4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ведение" id="{D975DC97-353A-424B-90AE-0AEA92542835}">
          <p14:sldIdLst>
            <p14:sldId id="256"/>
            <p14:sldId id="257"/>
            <p14:sldId id="430"/>
            <p14:sldId id="453"/>
          </p14:sldIdLst>
        </p14:section>
        <p14:section name="Основные понятия, цель и задачи эконометрики" id="{4C9B5F4C-F972-4ECA-85DA-268B446D679D}">
          <p14:sldIdLst>
            <p14:sldId id="456"/>
            <p14:sldId id="258"/>
            <p14:sldId id="259"/>
            <p14:sldId id="454"/>
            <p14:sldId id="432"/>
            <p14:sldId id="260"/>
            <p14:sldId id="262"/>
            <p14:sldId id="263"/>
            <p14:sldId id="461"/>
            <p14:sldId id="477"/>
          </p14:sldIdLst>
        </p14:section>
        <p14:section name="Классификации переменных, моделей" id="{48688260-79D7-4361-91C6-8182A2646DAF}">
          <p14:sldIdLst>
            <p14:sldId id="452"/>
            <p14:sldId id="460"/>
            <p14:sldId id="469"/>
            <p14:sldId id="451"/>
            <p14:sldId id="273"/>
            <p14:sldId id="435"/>
            <p14:sldId id="465"/>
            <p14:sldId id="476"/>
            <p14:sldId id="470"/>
            <p14:sldId id="471"/>
            <p14:sldId id="472"/>
            <p14:sldId id="482"/>
            <p14:sldId id="479"/>
          </p14:sldIdLst>
        </p14:section>
        <p14:section name="Этапы эконометрического моделирования" id="{549BE02B-762C-4240-9950-5E899C3405E3}">
          <p14:sldIdLst>
            <p14:sldId id="455"/>
          </p14:sldIdLst>
        </p14:section>
        <p14:section name="Спецификация и ее принципы" id="{619C7091-5E58-4B42-8798-0192851621C4}">
          <p14:sldIdLst>
            <p14:sldId id="457"/>
            <p14:sldId id="267"/>
            <p14:sldId id="458"/>
          </p14:sldIdLst>
        </p14:section>
        <p14:section name="Примеры спецификации" id="{EA3B17D9-137F-4A46-9E60-47F3C3BE139F}">
          <p14:sldIdLst>
            <p14:sldId id="265"/>
            <p14:sldId id="463"/>
            <p14:sldId id="464"/>
            <p14:sldId id="466"/>
            <p14:sldId id="468"/>
            <p14:sldId id="473"/>
            <p14:sldId id="474"/>
            <p14:sldId id="475"/>
            <p14:sldId id="478"/>
            <p14:sldId id="480"/>
            <p14:sldId id="4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4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елена смирнова" userId="10f747886646823e" providerId="LiveId" clId="{6C82B73D-53E0-43E0-B778-FA987C7DF30E}"/>
    <pc:docChg chg="undo redo custSel mod addSld delSld modSld sldOrd addMainMaster delMainMaster modSection">
      <pc:chgData name="елена смирнова" userId="10f747886646823e" providerId="LiveId" clId="{6C82B73D-53E0-43E0-B778-FA987C7DF30E}" dt="2019-07-28T21:08:13.809" v="8343" actId="2696"/>
      <pc:docMkLst>
        <pc:docMk/>
      </pc:docMkLst>
      <pc:sldChg chg="addSp delSp modSp add mod setBg modClrScheme setClrOvrMap chgLayout">
        <pc:chgData name="елена смирнова" userId="10f747886646823e" providerId="LiveId" clId="{6C82B73D-53E0-43E0-B778-FA987C7DF30E}" dt="2019-07-26T13:48:04.973" v="2179" actId="1036"/>
        <pc:sldMkLst>
          <pc:docMk/>
          <pc:sldMk cId="3362817372" sldId="256"/>
        </pc:sldMkLst>
        <pc:spChg chg="mod">
          <ac:chgData name="елена смирнова" userId="10f747886646823e" providerId="LiveId" clId="{6C82B73D-53E0-43E0-B778-FA987C7DF30E}" dt="2019-07-26T13:39:35.815" v="2177" actId="20577"/>
          <ac:spMkLst>
            <pc:docMk/>
            <pc:sldMk cId="3362817372" sldId="256"/>
            <ac:spMk id="2" creationId="{0D208A5B-498A-4C9A-BB1B-5E33491DDFAC}"/>
          </ac:spMkLst>
        </pc:spChg>
        <pc:spChg chg="mod">
          <ac:chgData name="елена смирнова" userId="10f747886646823e" providerId="LiveId" clId="{6C82B73D-53E0-43E0-B778-FA987C7DF30E}" dt="2019-07-26T13:38:45.797" v="2168" actId="20577"/>
          <ac:spMkLst>
            <pc:docMk/>
            <pc:sldMk cId="3362817372" sldId="256"/>
            <ac:spMk id="3" creationId="{738F9274-17D7-4D7D-9FDF-868D9A1A62ED}"/>
          </ac:spMkLst>
        </pc:spChg>
        <pc:spChg chg="add del">
          <ac:chgData name="елена смирнова" userId="10f747886646823e" providerId="LiveId" clId="{6C82B73D-53E0-43E0-B778-FA987C7DF30E}" dt="2019-07-26T09:46:14.550" v="140" actId="26606"/>
          <ac:spMkLst>
            <pc:docMk/>
            <pc:sldMk cId="3362817372" sldId="256"/>
            <ac:spMk id="9" creationId="{C1FA8F66-3B85-411D-A2A6-A50DF3026D9A}"/>
          </ac:spMkLst>
        </pc:spChg>
        <pc:spChg chg="add del">
          <ac:chgData name="елена смирнова" userId="10f747886646823e" providerId="LiveId" clId="{6C82B73D-53E0-43E0-B778-FA987C7DF30E}" dt="2019-07-26T09:46:14.550" v="140" actId="26606"/>
          <ac:spMkLst>
            <pc:docMk/>
            <pc:sldMk cId="3362817372" sldId="256"/>
            <ac:spMk id="11" creationId="{4179E790-E691-4202-B7FA-62924FC8D195}"/>
          </ac:spMkLst>
        </pc:spChg>
        <pc:spChg chg="add del">
          <ac:chgData name="елена смирнова" userId="10f747886646823e" providerId="LiveId" clId="{6C82B73D-53E0-43E0-B778-FA987C7DF30E}" dt="2019-07-26T09:46:14.550" v="140" actId="26606"/>
          <ac:spMkLst>
            <pc:docMk/>
            <pc:sldMk cId="3362817372" sldId="256"/>
            <ac:spMk id="13" creationId="{065EE0A0-4DA6-4AA2-A475-14DB03C55AFA}"/>
          </ac:spMkLst>
        </pc:spChg>
        <pc:spChg chg="add del">
          <ac:chgData name="елена смирнова" userId="10f747886646823e" providerId="LiveId" clId="{6C82B73D-53E0-43E0-B778-FA987C7DF30E}" dt="2019-07-26T09:46:18.739" v="142" actId="26606"/>
          <ac:spMkLst>
            <pc:docMk/>
            <pc:sldMk cId="3362817372" sldId="256"/>
            <ac:spMk id="16" creationId="{6482F060-A4AF-4E0B-B364-7C6BA4AE9C03}"/>
          </ac:spMkLst>
        </pc:spChg>
        <pc:spChg chg="add del">
          <ac:chgData name="елена смирнова" userId="10f747886646823e" providerId="LiveId" clId="{6C82B73D-53E0-43E0-B778-FA987C7DF30E}" dt="2019-07-26T09:46:21.717" v="144" actId="26606"/>
          <ac:spMkLst>
            <pc:docMk/>
            <pc:sldMk cId="3362817372" sldId="256"/>
            <ac:spMk id="20" creationId="{2644B391-9BFE-445C-A9EC-F544BB85FBC7}"/>
          </ac:spMkLst>
        </pc:spChg>
        <pc:spChg chg="add del">
          <ac:chgData name="елена смирнова" userId="10f747886646823e" providerId="LiveId" clId="{6C82B73D-53E0-43E0-B778-FA987C7DF30E}" dt="2019-07-26T09:46:21.717" v="144" actId="26606"/>
          <ac:spMkLst>
            <pc:docMk/>
            <pc:sldMk cId="3362817372" sldId="256"/>
            <ac:spMk id="21" creationId="{80F26E69-87D9-4655-AE7B-280A87AA3CAD}"/>
          </ac:spMkLst>
        </pc:spChg>
        <pc:spChg chg="add del">
          <ac:chgData name="елена смирнова" userId="10f747886646823e" providerId="LiveId" clId="{6C82B73D-53E0-43E0-B778-FA987C7DF30E}" dt="2019-07-26T09:46:23.572" v="146" actId="26606"/>
          <ac:spMkLst>
            <pc:docMk/>
            <pc:sldMk cId="3362817372" sldId="256"/>
            <ac:spMk id="24" creationId="{2644B391-9BFE-445C-A9EC-F544BB85FBC7}"/>
          </ac:spMkLst>
        </pc:spChg>
        <pc:spChg chg="add del">
          <ac:chgData name="елена смирнова" userId="10f747886646823e" providerId="LiveId" clId="{6C82B73D-53E0-43E0-B778-FA987C7DF30E}" dt="2019-07-26T09:46:23.572" v="146" actId="26606"/>
          <ac:spMkLst>
            <pc:docMk/>
            <pc:sldMk cId="3362817372" sldId="256"/>
            <ac:spMk id="25" creationId="{80F26E69-87D9-4655-AE7B-280A87AA3CAD}"/>
          </ac:spMkLst>
        </pc:spChg>
        <pc:spChg chg="add del">
          <ac:chgData name="елена смирнова" userId="10f747886646823e" providerId="LiveId" clId="{6C82B73D-53E0-43E0-B778-FA987C7DF30E}" dt="2019-07-26T09:46:31.649" v="148" actId="26606"/>
          <ac:spMkLst>
            <pc:docMk/>
            <pc:sldMk cId="3362817372" sldId="256"/>
            <ac:spMk id="27" creationId="{E08D4B6A-8113-4DFB-B82E-B60CAC8E0A50}"/>
          </ac:spMkLst>
        </pc:spChg>
        <pc:spChg chg="add del">
          <ac:chgData name="елена смирнова" userId="10f747886646823e" providerId="LiveId" clId="{6C82B73D-53E0-43E0-B778-FA987C7DF30E}" dt="2019-07-26T09:46:31.649" v="148" actId="26606"/>
          <ac:spMkLst>
            <pc:docMk/>
            <pc:sldMk cId="3362817372" sldId="256"/>
            <ac:spMk id="28" creationId="{9822E561-F97C-4CBB-A9A6-A6BF6317BC84}"/>
          </ac:spMkLst>
        </pc:spChg>
        <pc:spChg chg="add del">
          <ac:chgData name="елена смирнова" userId="10f747886646823e" providerId="LiveId" clId="{6C82B73D-53E0-43E0-B778-FA987C7DF30E}" dt="2019-07-26T09:46:31.649" v="148" actId="26606"/>
          <ac:spMkLst>
            <pc:docMk/>
            <pc:sldMk cId="3362817372" sldId="256"/>
            <ac:spMk id="30" creationId="{B01B0E58-A5C8-4CDA-A2E0-35DF94E59857}"/>
          </ac:spMkLst>
        </pc:spChg>
        <pc:spChg chg="add del">
          <ac:chgData name="елена смирнова" userId="10f747886646823e" providerId="LiveId" clId="{6C82B73D-53E0-43E0-B778-FA987C7DF30E}" dt="2019-07-26T09:46:36.826" v="150" actId="26606"/>
          <ac:spMkLst>
            <pc:docMk/>
            <pc:sldMk cId="3362817372" sldId="256"/>
            <ac:spMk id="32" creationId="{2FDF0794-1B86-42B2-B8C7-F60123E638ED}"/>
          </ac:spMkLst>
        </pc:spChg>
        <pc:spChg chg="add del">
          <ac:chgData name="елена смирнова" userId="10f747886646823e" providerId="LiveId" clId="{6C82B73D-53E0-43E0-B778-FA987C7DF30E}" dt="2019-07-26T09:46:36.826" v="150" actId="26606"/>
          <ac:spMkLst>
            <pc:docMk/>
            <pc:sldMk cId="3362817372" sldId="256"/>
            <ac:spMk id="34" creationId="{C5373426-E26E-431D-959C-5DB96C0B6208}"/>
          </ac:spMkLst>
        </pc:spChg>
        <pc:spChg chg="add del">
          <ac:chgData name="елена смирнова" userId="10f747886646823e" providerId="LiveId" clId="{6C82B73D-53E0-43E0-B778-FA987C7DF30E}" dt="2019-07-26T09:46:36.826" v="150" actId="26606"/>
          <ac:spMkLst>
            <pc:docMk/>
            <pc:sldMk cId="3362817372" sldId="256"/>
            <ac:spMk id="36" creationId="{E239D8CC-16F4-4B2B-80F0-203C56D0D2DE}"/>
          </ac:spMkLst>
        </pc:spChg>
        <pc:spChg chg="add del">
          <ac:chgData name="елена смирнова" userId="10f747886646823e" providerId="LiveId" clId="{6C82B73D-53E0-43E0-B778-FA987C7DF30E}" dt="2019-07-26T09:46:43.252" v="152" actId="26606"/>
          <ac:spMkLst>
            <pc:docMk/>
            <pc:sldMk cId="3362817372" sldId="256"/>
            <ac:spMk id="38" creationId="{E08D4B6A-8113-4DFB-B82E-B60CAC8E0A50}"/>
          </ac:spMkLst>
        </pc:spChg>
        <pc:spChg chg="add del">
          <ac:chgData name="елена смирнова" userId="10f747886646823e" providerId="LiveId" clId="{6C82B73D-53E0-43E0-B778-FA987C7DF30E}" dt="2019-07-26T09:46:43.252" v="152" actId="26606"/>
          <ac:spMkLst>
            <pc:docMk/>
            <pc:sldMk cId="3362817372" sldId="256"/>
            <ac:spMk id="39" creationId="{9822E561-F97C-4CBB-A9A6-A6BF6317BC84}"/>
          </ac:spMkLst>
        </pc:spChg>
        <pc:spChg chg="add del">
          <ac:chgData name="елена смирнова" userId="10f747886646823e" providerId="LiveId" clId="{6C82B73D-53E0-43E0-B778-FA987C7DF30E}" dt="2019-07-26T09:46:43.252" v="152" actId="26606"/>
          <ac:spMkLst>
            <pc:docMk/>
            <pc:sldMk cId="3362817372" sldId="256"/>
            <ac:spMk id="41" creationId="{B01B0E58-A5C8-4CDA-A2E0-35DF94E59857}"/>
          </ac:spMkLst>
        </pc:spChg>
        <pc:spChg chg="add del">
          <ac:chgData name="елена смирнова" userId="10f747886646823e" providerId="LiveId" clId="{6C82B73D-53E0-43E0-B778-FA987C7DF30E}" dt="2019-07-26T09:46:52.762" v="154" actId="26606"/>
          <ac:spMkLst>
            <pc:docMk/>
            <pc:sldMk cId="3362817372" sldId="256"/>
            <ac:spMk id="44" creationId="{6482F060-A4AF-4E0B-B364-7C6BA4AE9C03}"/>
          </ac:spMkLst>
        </pc:spChg>
        <pc:spChg chg="add del">
          <ac:chgData name="елена смирнова" userId="10f747886646823e" providerId="LiveId" clId="{6C82B73D-53E0-43E0-B778-FA987C7DF30E}" dt="2019-07-26T09:47:05.226" v="156" actId="26606"/>
          <ac:spMkLst>
            <pc:docMk/>
            <pc:sldMk cId="3362817372" sldId="256"/>
            <ac:spMk id="47" creationId="{E08D4B6A-8113-4DFB-B82E-B60CAC8E0A50}"/>
          </ac:spMkLst>
        </pc:spChg>
        <pc:spChg chg="add del">
          <ac:chgData name="елена смирнова" userId="10f747886646823e" providerId="LiveId" clId="{6C82B73D-53E0-43E0-B778-FA987C7DF30E}" dt="2019-07-26T09:47:05.226" v="156" actId="26606"/>
          <ac:spMkLst>
            <pc:docMk/>
            <pc:sldMk cId="3362817372" sldId="256"/>
            <ac:spMk id="48" creationId="{9822E561-F97C-4CBB-A9A6-A6BF6317BC84}"/>
          </ac:spMkLst>
        </pc:spChg>
        <pc:spChg chg="add del">
          <ac:chgData name="елена смирнова" userId="10f747886646823e" providerId="LiveId" clId="{6C82B73D-53E0-43E0-B778-FA987C7DF30E}" dt="2019-07-26T09:47:05.226" v="156" actId="26606"/>
          <ac:spMkLst>
            <pc:docMk/>
            <pc:sldMk cId="3362817372" sldId="256"/>
            <ac:spMk id="50" creationId="{B01B0E58-A5C8-4CDA-A2E0-35DF94E59857}"/>
          </ac:spMkLst>
        </pc:spChg>
        <pc:spChg chg="add del">
          <ac:chgData name="елена смирнова" userId="10f747886646823e" providerId="LiveId" clId="{6C82B73D-53E0-43E0-B778-FA987C7DF30E}" dt="2019-07-26T09:47:07.479" v="158" actId="26606"/>
          <ac:spMkLst>
            <pc:docMk/>
            <pc:sldMk cId="3362817372" sldId="256"/>
            <ac:spMk id="52" creationId="{27A9C548-0579-4864-92A3-093842E89D88}"/>
          </ac:spMkLst>
        </pc:spChg>
        <pc:spChg chg="add del">
          <ac:chgData name="елена смирнова" userId="10f747886646823e" providerId="LiveId" clId="{6C82B73D-53E0-43E0-B778-FA987C7DF30E}" dt="2019-07-26T09:47:07.479" v="158" actId="26606"/>
          <ac:spMkLst>
            <pc:docMk/>
            <pc:sldMk cId="3362817372" sldId="256"/>
            <ac:spMk id="54" creationId="{57525A5F-CDD4-4EB3-9187-2A0E9EA15041}"/>
          </ac:spMkLst>
        </pc:spChg>
        <pc:spChg chg="add del">
          <ac:chgData name="елена смирнова" userId="10f747886646823e" providerId="LiveId" clId="{6C82B73D-53E0-43E0-B778-FA987C7DF30E}" dt="2019-07-26T09:47:07.479" v="158" actId="26606"/>
          <ac:spMkLst>
            <pc:docMk/>
            <pc:sldMk cId="3362817372" sldId="256"/>
            <ac:spMk id="55" creationId="{08F5B423-DA6A-4E80-B3CA-549A442C8FB4}"/>
          </ac:spMkLst>
        </pc:spChg>
        <pc:spChg chg="add del">
          <ac:chgData name="елена смирнова" userId="10f747886646823e" providerId="LiveId" clId="{6C82B73D-53E0-43E0-B778-FA987C7DF30E}" dt="2019-07-26T09:47:07.479" v="158" actId="26606"/>
          <ac:spMkLst>
            <pc:docMk/>
            <pc:sldMk cId="3362817372" sldId="256"/>
            <ac:spMk id="56" creationId="{738170B5-3ECC-493B-85FA-6905971AD17E}"/>
          </ac:spMkLst>
        </pc:spChg>
        <pc:spChg chg="add del">
          <ac:chgData name="елена смирнова" userId="10f747886646823e" providerId="LiveId" clId="{6C82B73D-53E0-43E0-B778-FA987C7DF30E}" dt="2019-07-26T09:47:12.948" v="160" actId="26606"/>
          <ac:spMkLst>
            <pc:docMk/>
            <pc:sldMk cId="3362817372" sldId="256"/>
            <ac:spMk id="61" creationId="{2FDF0794-1B86-42B2-B8C7-F60123E638ED}"/>
          </ac:spMkLst>
        </pc:spChg>
        <pc:spChg chg="add del">
          <ac:chgData name="елена смирнова" userId="10f747886646823e" providerId="LiveId" clId="{6C82B73D-53E0-43E0-B778-FA987C7DF30E}" dt="2019-07-26T09:47:12.948" v="160" actId="26606"/>
          <ac:spMkLst>
            <pc:docMk/>
            <pc:sldMk cId="3362817372" sldId="256"/>
            <ac:spMk id="63" creationId="{C5373426-E26E-431D-959C-5DB96C0B6208}"/>
          </ac:spMkLst>
        </pc:spChg>
        <pc:spChg chg="add del">
          <ac:chgData name="елена смирнова" userId="10f747886646823e" providerId="LiveId" clId="{6C82B73D-53E0-43E0-B778-FA987C7DF30E}" dt="2019-07-26T09:47:12.948" v="160" actId="26606"/>
          <ac:spMkLst>
            <pc:docMk/>
            <pc:sldMk cId="3362817372" sldId="256"/>
            <ac:spMk id="65" creationId="{E239D8CC-16F4-4B2B-80F0-203C56D0D2DE}"/>
          </ac:spMkLst>
        </pc:spChg>
        <pc:spChg chg="add del">
          <ac:chgData name="елена смирнова" userId="10f747886646823e" providerId="LiveId" clId="{6C82B73D-53E0-43E0-B778-FA987C7DF30E}" dt="2019-07-26T09:48:02.176" v="187" actId="26606"/>
          <ac:spMkLst>
            <pc:docMk/>
            <pc:sldMk cId="3362817372" sldId="256"/>
            <ac:spMk id="68" creationId="{6482F060-A4AF-4E0B-B364-7C6BA4AE9C03}"/>
          </ac:spMkLst>
        </pc:spChg>
        <pc:spChg chg="add del">
          <ac:chgData name="елена смирнова" userId="10f747886646823e" providerId="LiveId" clId="{6C82B73D-53E0-43E0-B778-FA987C7DF30E}" dt="2019-07-26T09:47:45.211" v="176" actId="26606"/>
          <ac:spMkLst>
            <pc:docMk/>
            <pc:sldMk cId="3362817372" sldId="256"/>
            <ac:spMk id="74" creationId="{6482F060-A4AF-4E0B-B364-7C6BA4AE9C03}"/>
          </ac:spMkLst>
        </pc:spChg>
        <pc:spChg chg="add del">
          <ac:chgData name="елена смирнова" userId="10f747886646823e" providerId="LiveId" clId="{6C82B73D-53E0-43E0-B778-FA987C7DF30E}" dt="2019-07-26T09:47:48.353" v="178" actId="26606"/>
          <ac:spMkLst>
            <pc:docMk/>
            <pc:sldMk cId="3362817372" sldId="256"/>
            <ac:spMk id="78" creationId="{6482F060-A4AF-4E0B-B364-7C6BA4AE9C03}"/>
          </ac:spMkLst>
        </pc:spChg>
        <pc:spChg chg="add del">
          <ac:chgData name="елена смирнова" userId="10f747886646823e" providerId="LiveId" clId="{6C82B73D-53E0-43E0-B778-FA987C7DF30E}" dt="2019-07-26T09:47:57.858" v="182" actId="26606"/>
          <ac:spMkLst>
            <pc:docMk/>
            <pc:sldMk cId="3362817372" sldId="256"/>
            <ac:spMk id="80" creationId="{E239D8CC-16F4-4B2B-80F0-203C56D0D2DE}"/>
          </ac:spMkLst>
        </pc:spChg>
        <pc:spChg chg="add del">
          <ac:chgData name="елена смирнова" userId="10f747886646823e" providerId="LiveId" clId="{6C82B73D-53E0-43E0-B778-FA987C7DF30E}" dt="2019-07-26T09:47:54.779" v="180" actId="26606"/>
          <ac:spMkLst>
            <pc:docMk/>
            <pc:sldMk cId="3362817372" sldId="256"/>
            <ac:spMk id="81" creationId="{0AF4F2BA-3C03-4E2C-8ABC-0949B61B3C5E}"/>
          </ac:spMkLst>
        </pc:spChg>
        <pc:spChg chg="add del">
          <ac:chgData name="елена смирнова" userId="10f747886646823e" providerId="LiveId" clId="{6C82B73D-53E0-43E0-B778-FA987C7DF30E}" dt="2019-07-26T09:47:54.779" v="180" actId="26606"/>
          <ac:spMkLst>
            <pc:docMk/>
            <pc:sldMk cId="3362817372" sldId="256"/>
            <ac:spMk id="83" creationId="{B40A8CA7-7D5A-43B0-A1A0-B558ECA9EED1}"/>
          </ac:spMkLst>
        </pc:spChg>
        <pc:spChg chg="add del">
          <ac:chgData name="елена смирнова" userId="10f747886646823e" providerId="LiveId" clId="{6C82B73D-53E0-43E0-B778-FA987C7DF30E}" dt="2019-07-26T09:47:57.858" v="182" actId="26606"/>
          <ac:spMkLst>
            <pc:docMk/>
            <pc:sldMk cId="3362817372" sldId="256"/>
            <ac:spMk id="85" creationId="{2FDF0794-1B86-42B2-B8C7-F60123E638ED}"/>
          </ac:spMkLst>
        </pc:spChg>
        <pc:spChg chg="add del">
          <ac:chgData name="елена смирнова" userId="10f747886646823e" providerId="LiveId" clId="{6C82B73D-53E0-43E0-B778-FA987C7DF30E}" dt="2019-07-26T09:47:57.858" v="182" actId="26606"/>
          <ac:spMkLst>
            <pc:docMk/>
            <pc:sldMk cId="3362817372" sldId="256"/>
            <ac:spMk id="86" creationId="{C5373426-E26E-431D-959C-5DB96C0B6208}"/>
          </ac:spMkLst>
        </pc:spChg>
        <pc:spChg chg="add del">
          <ac:chgData name="елена смирнова" userId="10f747886646823e" providerId="LiveId" clId="{6C82B73D-53E0-43E0-B778-FA987C7DF30E}" dt="2019-07-26T09:47:59.111" v="184" actId="26606"/>
          <ac:spMkLst>
            <pc:docMk/>
            <pc:sldMk cId="3362817372" sldId="256"/>
            <ac:spMk id="89" creationId="{6482F060-A4AF-4E0B-B364-7C6BA4AE9C03}"/>
          </ac:spMkLst>
        </pc:spChg>
        <pc:spChg chg="add del">
          <ac:chgData name="елена смирнова" userId="10f747886646823e" providerId="LiveId" clId="{6C82B73D-53E0-43E0-B778-FA987C7DF30E}" dt="2019-07-26T09:48:02.160" v="186" actId="26606"/>
          <ac:spMkLst>
            <pc:docMk/>
            <pc:sldMk cId="3362817372" sldId="256"/>
            <ac:spMk id="92" creationId="{6482F060-A4AF-4E0B-B364-7C6BA4AE9C03}"/>
          </ac:spMkLst>
        </pc:spChg>
        <pc:spChg chg="add del">
          <ac:chgData name="елена смирнова" userId="10f747886646823e" providerId="LiveId" clId="{6C82B73D-53E0-43E0-B778-FA987C7DF30E}" dt="2019-07-26T13:17:30.240" v="1603" actId="26606"/>
          <ac:spMkLst>
            <pc:docMk/>
            <pc:sldMk cId="3362817372" sldId="256"/>
            <ac:spMk id="95" creationId="{6482F060-A4AF-4E0B-B364-7C6BA4AE9C03}"/>
          </ac:spMkLst>
        </pc:spChg>
        <pc:spChg chg="add">
          <ac:chgData name="елена смирнова" userId="10f747886646823e" providerId="LiveId" clId="{6C82B73D-53E0-43E0-B778-FA987C7DF30E}" dt="2019-07-26T13:17:30.240" v="1603" actId="26606"/>
          <ac:spMkLst>
            <pc:docMk/>
            <pc:sldMk cId="3362817372" sldId="256"/>
            <ac:spMk id="98" creationId="{0AF4F2BA-3C03-4E2C-8ABC-0949B61B3C5E}"/>
          </ac:spMkLst>
        </pc:spChg>
        <pc:spChg chg="add">
          <ac:chgData name="елена смирнова" userId="10f747886646823e" providerId="LiveId" clId="{6C82B73D-53E0-43E0-B778-FA987C7DF30E}" dt="2019-07-26T13:17:30.240" v="1603" actId="26606"/>
          <ac:spMkLst>
            <pc:docMk/>
            <pc:sldMk cId="3362817372" sldId="256"/>
            <ac:spMk id="100" creationId="{B40A8CA7-7D5A-43B0-A1A0-B558ECA9EED1}"/>
          </ac:spMkLst>
        </pc:spChg>
        <pc:spChg chg="add del">
          <ac:chgData name="елена смирнова" userId="10f747886646823e" providerId="LiveId" clId="{6C82B73D-53E0-43E0-B778-FA987C7DF30E}" dt="2019-07-26T13:17:24.317" v="1602" actId="26606"/>
          <ac:spMkLst>
            <pc:docMk/>
            <pc:sldMk cId="3362817372" sldId="256"/>
            <ac:spMk id="101" creationId="{0AF4F2BA-3C03-4E2C-8ABC-0949B61B3C5E}"/>
          </ac:spMkLst>
        </pc:spChg>
        <pc:spChg chg="add del">
          <ac:chgData name="елена смирнова" userId="10f747886646823e" providerId="LiveId" clId="{6C82B73D-53E0-43E0-B778-FA987C7DF30E}" dt="2019-07-26T13:17:24.317" v="1602" actId="26606"/>
          <ac:spMkLst>
            <pc:docMk/>
            <pc:sldMk cId="3362817372" sldId="256"/>
            <ac:spMk id="105" creationId="{B40A8CA7-7D5A-43B0-A1A0-B558ECA9EED1}"/>
          </ac:spMkLst>
        </pc:spChg>
        <pc:picChg chg="add del">
          <ac:chgData name="елена смирнова" userId="10f747886646823e" providerId="LiveId" clId="{6C82B73D-53E0-43E0-B778-FA987C7DF30E}" dt="2019-07-26T09:46:14.550" v="140" actId="26606"/>
          <ac:picMkLst>
            <pc:docMk/>
            <pc:sldMk cId="3362817372" sldId="256"/>
            <ac:picMk id="4" creationId="{4E1A136B-5443-437D-B425-A2DFB29318EB}"/>
          </ac:picMkLst>
        </pc:picChg>
        <pc:picChg chg="add del">
          <ac:chgData name="елена смирнова" userId="10f747886646823e" providerId="LiveId" clId="{6C82B73D-53E0-43E0-B778-FA987C7DF30E}" dt="2019-07-26T09:46:18.739" v="142" actId="26606"/>
          <ac:picMkLst>
            <pc:docMk/>
            <pc:sldMk cId="3362817372" sldId="256"/>
            <ac:picMk id="15" creationId="{B152E35B-DC5A-4547-8BC0-781E3A6ADA23}"/>
          </ac:picMkLst>
        </pc:picChg>
        <pc:picChg chg="add del">
          <ac:chgData name="елена смирнова" userId="10f747886646823e" providerId="LiveId" clId="{6C82B73D-53E0-43E0-B778-FA987C7DF30E}" dt="2019-07-26T09:46:21.717" v="144" actId="26606"/>
          <ac:picMkLst>
            <pc:docMk/>
            <pc:sldMk cId="3362817372" sldId="256"/>
            <ac:picMk id="19" creationId="{7E1F2A04-7890-4DE7-8B77-660CC14B2C94}"/>
          </ac:picMkLst>
        </pc:picChg>
        <pc:picChg chg="add del">
          <ac:chgData name="елена смирнова" userId="10f747886646823e" providerId="LiveId" clId="{6C82B73D-53E0-43E0-B778-FA987C7DF30E}" dt="2019-07-26T09:46:23.572" v="146" actId="26606"/>
          <ac:picMkLst>
            <pc:docMk/>
            <pc:sldMk cId="3362817372" sldId="256"/>
            <ac:picMk id="23" creationId="{4D1A4CAF-1325-46E9-AF80-BADB49DCB758}"/>
          </ac:picMkLst>
        </pc:picChg>
        <pc:picChg chg="add del">
          <ac:chgData name="елена смирнова" userId="10f747886646823e" providerId="LiveId" clId="{6C82B73D-53E0-43E0-B778-FA987C7DF30E}" dt="2019-07-26T09:46:31.649" v="148" actId="26606"/>
          <ac:picMkLst>
            <pc:docMk/>
            <pc:sldMk cId="3362817372" sldId="256"/>
            <ac:picMk id="29" creationId="{EDE3001E-997C-41B1-B354-365B2EC19559}"/>
          </ac:picMkLst>
        </pc:picChg>
        <pc:picChg chg="add del">
          <ac:chgData name="елена смирнова" userId="10f747886646823e" providerId="LiveId" clId="{6C82B73D-53E0-43E0-B778-FA987C7DF30E}" dt="2019-07-26T09:46:36.826" v="150" actId="26606"/>
          <ac:picMkLst>
            <pc:docMk/>
            <pc:sldMk cId="3362817372" sldId="256"/>
            <ac:picMk id="33" creationId="{3F7844AE-70BE-4C4F-B3E1-262909E229DA}"/>
          </ac:picMkLst>
        </pc:picChg>
        <pc:picChg chg="add del">
          <ac:chgData name="елена смирнова" userId="10f747886646823e" providerId="LiveId" clId="{6C82B73D-53E0-43E0-B778-FA987C7DF30E}" dt="2019-07-26T09:46:43.252" v="152" actId="26606"/>
          <ac:picMkLst>
            <pc:docMk/>
            <pc:sldMk cId="3362817372" sldId="256"/>
            <ac:picMk id="40" creationId="{EDE3001E-997C-41B1-B354-365B2EC19559}"/>
          </ac:picMkLst>
        </pc:picChg>
        <pc:picChg chg="add del">
          <ac:chgData name="елена смирнова" userId="10f747886646823e" providerId="LiveId" clId="{6C82B73D-53E0-43E0-B778-FA987C7DF30E}" dt="2019-07-26T09:46:52.762" v="154" actId="26606"/>
          <ac:picMkLst>
            <pc:docMk/>
            <pc:sldMk cId="3362817372" sldId="256"/>
            <ac:picMk id="43" creationId="{B152E35B-DC5A-4547-8BC0-781E3A6ADA23}"/>
          </ac:picMkLst>
        </pc:picChg>
        <pc:picChg chg="add del">
          <ac:chgData name="елена смирнова" userId="10f747886646823e" providerId="LiveId" clId="{6C82B73D-53E0-43E0-B778-FA987C7DF30E}" dt="2019-07-26T09:47:05.226" v="156" actId="26606"/>
          <ac:picMkLst>
            <pc:docMk/>
            <pc:sldMk cId="3362817372" sldId="256"/>
            <ac:picMk id="49" creationId="{EDE3001E-997C-41B1-B354-365B2EC19559}"/>
          </ac:picMkLst>
        </pc:picChg>
        <pc:picChg chg="add del">
          <ac:chgData name="елена смирнова" userId="10f747886646823e" providerId="LiveId" clId="{6C82B73D-53E0-43E0-B778-FA987C7DF30E}" dt="2019-07-26T09:47:07.479" v="158" actId="26606"/>
          <ac:picMkLst>
            <pc:docMk/>
            <pc:sldMk cId="3362817372" sldId="256"/>
            <ac:picMk id="53" creationId="{DC698ED4-3FC3-4F20-88A9-B26495AD6136}"/>
          </ac:picMkLst>
        </pc:picChg>
        <pc:picChg chg="add del">
          <ac:chgData name="елена смирнова" userId="10f747886646823e" providerId="LiveId" clId="{6C82B73D-53E0-43E0-B778-FA987C7DF30E}" dt="2019-07-26T09:47:12.948" v="160" actId="26606"/>
          <ac:picMkLst>
            <pc:docMk/>
            <pc:sldMk cId="3362817372" sldId="256"/>
            <ac:picMk id="62" creationId="{3F7844AE-70BE-4C4F-B3E1-262909E229DA}"/>
          </ac:picMkLst>
        </pc:picChg>
        <pc:picChg chg="add mod ord">
          <ac:chgData name="елена смирнова" userId="10f747886646823e" providerId="LiveId" clId="{6C82B73D-53E0-43E0-B778-FA987C7DF30E}" dt="2019-07-26T13:48:04.973" v="2179" actId="1036"/>
          <ac:picMkLst>
            <pc:docMk/>
            <pc:sldMk cId="3362817372" sldId="256"/>
            <ac:picMk id="67" creationId="{B152E35B-DC5A-4547-8BC0-781E3A6ADA23}"/>
          </ac:picMkLst>
        </pc:picChg>
        <pc:cxnChg chg="add del">
          <ac:chgData name="елена смирнова" userId="10f747886646823e" providerId="LiveId" clId="{6C82B73D-53E0-43E0-B778-FA987C7DF30E}" dt="2019-07-26T09:46:18.739" v="142" actId="26606"/>
          <ac:cxnSpMkLst>
            <pc:docMk/>
            <pc:sldMk cId="3362817372" sldId="256"/>
            <ac:cxnSpMk id="17" creationId="{B9EB6DAA-2F0C-43D5-A577-15D5D2C4E3F5}"/>
          </ac:cxnSpMkLst>
        </pc:cxnChg>
        <pc:cxnChg chg="add del">
          <ac:chgData name="елена смирнова" userId="10f747886646823e" providerId="LiveId" clId="{6C82B73D-53E0-43E0-B778-FA987C7DF30E}" dt="2019-07-26T09:46:36.826" v="150" actId="26606"/>
          <ac:cxnSpMkLst>
            <pc:docMk/>
            <pc:sldMk cId="3362817372" sldId="256"/>
            <ac:cxnSpMk id="35" creationId="{96D07482-83A3-4451-943C-B46961082957}"/>
          </ac:cxnSpMkLst>
        </pc:cxnChg>
        <pc:cxnChg chg="add del">
          <ac:chgData name="елена смирнова" userId="10f747886646823e" providerId="LiveId" clId="{6C82B73D-53E0-43E0-B778-FA987C7DF30E}" dt="2019-07-26T09:46:52.762" v="154" actId="26606"/>
          <ac:cxnSpMkLst>
            <pc:docMk/>
            <pc:sldMk cId="3362817372" sldId="256"/>
            <ac:cxnSpMk id="45" creationId="{B9EB6DAA-2F0C-43D5-A577-15D5D2C4E3F5}"/>
          </ac:cxnSpMkLst>
        </pc:cxnChg>
        <pc:cxnChg chg="add del">
          <ac:chgData name="елена смирнова" userId="10f747886646823e" providerId="LiveId" clId="{6C82B73D-53E0-43E0-B778-FA987C7DF30E}" dt="2019-07-26T09:47:07.479" v="158" actId="26606"/>
          <ac:cxnSpMkLst>
            <pc:docMk/>
            <pc:sldMk cId="3362817372" sldId="256"/>
            <ac:cxnSpMk id="57" creationId="{F8DD37B8-B6EA-49DC-90EF-F4E3594540AE}"/>
          </ac:cxnSpMkLst>
        </pc:cxnChg>
        <pc:cxnChg chg="add del">
          <ac:chgData name="елена смирнова" userId="10f747886646823e" providerId="LiveId" clId="{6C82B73D-53E0-43E0-B778-FA987C7DF30E}" dt="2019-07-26T09:47:07.479" v="158" actId="26606"/>
          <ac:cxnSpMkLst>
            <pc:docMk/>
            <pc:sldMk cId="3362817372" sldId="256"/>
            <ac:cxnSpMk id="58" creationId="{500F7FF8-41E5-4585-AFDC-54EA8B275752}"/>
          </ac:cxnSpMkLst>
        </pc:cxnChg>
        <pc:cxnChg chg="add del">
          <ac:chgData name="елена смирнова" userId="10f747886646823e" providerId="LiveId" clId="{6C82B73D-53E0-43E0-B778-FA987C7DF30E}" dt="2019-07-26T09:47:07.479" v="158" actId="26606"/>
          <ac:cxnSpMkLst>
            <pc:docMk/>
            <pc:sldMk cId="3362817372" sldId="256"/>
            <ac:cxnSpMk id="59" creationId="{BAE2A71D-F8BA-4E4F-88A8-1F5FD5DF13DD}"/>
          </ac:cxnSpMkLst>
        </pc:cxnChg>
        <pc:cxnChg chg="add del">
          <ac:chgData name="елена смирнова" userId="10f747886646823e" providerId="LiveId" clId="{6C82B73D-53E0-43E0-B778-FA987C7DF30E}" dt="2019-07-26T09:47:12.948" v="160" actId="26606"/>
          <ac:cxnSpMkLst>
            <pc:docMk/>
            <pc:sldMk cId="3362817372" sldId="256"/>
            <ac:cxnSpMk id="64" creationId="{96D07482-83A3-4451-943C-B46961082957}"/>
          </ac:cxnSpMkLst>
        </pc:cxnChg>
        <pc:cxnChg chg="add del">
          <ac:chgData name="елена смирнова" userId="10f747886646823e" providerId="LiveId" clId="{6C82B73D-53E0-43E0-B778-FA987C7DF30E}" dt="2019-07-26T09:48:02.176" v="187" actId="26606"/>
          <ac:cxnSpMkLst>
            <pc:docMk/>
            <pc:sldMk cId="3362817372" sldId="256"/>
            <ac:cxnSpMk id="69" creationId="{B9EB6DAA-2F0C-43D5-A577-15D5D2C4E3F5}"/>
          </ac:cxnSpMkLst>
        </pc:cxnChg>
        <pc:cxnChg chg="add del">
          <ac:chgData name="елена смирнова" userId="10f747886646823e" providerId="LiveId" clId="{6C82B73D-53E0-43E0-B778-FA987C7DF30E}" dt="2019-07-26T09:47:45.211" v="176" actId="26606"/>
          <ac:cxnSpMkLst>
            <pc:docMk/>
            <pc:sldMk cId="3362817372" sldId="256"/>
            <ac:cxnSpMk id="76" creationId="{B9EB6DAA-2F0C-43D5-A577-15D5D2C4E3F5}"/>
          </ac:cxnSpMkLst>
        </pc:cxnChg>
        <pc:cxnChg chg="add del">
          <ac:chgData name="елена смирнова" userId="10f747886646823e" providerId="LiveId" clId="{6C82B73D-53E0-43E0-B778-FA987C7DF30E}" dt="2019-07-26T09:47:48.353" v="178" actId="26606"/>
          <ac:cxnSpMkLst>
            <pc:docMk/>
            <pc:sldMk cId="3362817372" sldId="256"/>
            <ac:cxnSpMk id="79" creationId="{B9EB6DAA-2F0C-43D5-A577-15D5D2C4E3F5}"/>
          </ac:cxnSpMkLst>
        </pc:cxnChg>
        <pc:cxnChg chg="add del">
          <ac:chgData name="елена смирнова" userId="10f747886646823e" providerId="LiveId" clId="{6C82B73D-53E0-43E0-B778-FA987C7DF30E}" dt="2019-07-26T09:47:54.779" v="180" actId="26606"/>
          <ac:cxnSpMkLst>
            <pc:docMk/>
            <pc:sldMk cId="3362817372" sldId="256"/>
            <ac:cxnSpMk id="82" creationId="{A07787ED-5EDC-4C54-AD87-55B60D0FE397}"/>
          </ac:cxnSpMkLst>
        </pc:cxnChg>
        <pc:cxnChg chg="add del">
          <ac:chgData name="елена смирнова" userId="10f747886646823e" providerId="LiveId" clId="{6C82B73D-53E0-43E0-B778-FA987C7DF30E}" dt="2019-07-26T09:47:57.858" v="182" actId="26606"/>
          <ac:cxnSpMkLst>
            <pc:docMk/>
            <pc:sldMk cId="3362817372" sldId="256"/>
            <ac:cxnSpMk id="87" creationId="{96D07482-83A3-4451-943C-B46961082957}"/>
          </ac:cxnSpMkLst>
        </pc:cxnChg>
        <pc:cxnChg chg="add del">
          <ac:chgData name="елена смирнова" userId="10f747886646823e" providerId="LiveId" clId="{6C82B73D-53E0-43E0-B778-FA987C7DF30E}" dt="2019-07-26T09:47:59.111" v="184" actId="26606"/>
          <ac:cxnSpMkLst>
            <pc:docMk/>
            <pc:sldMk cId="3362817372" sldId="256"/>
            <ac:cxnSpMk id="90" creationId="{B9EB6DAA-2F0C-43D5-A577-15D5D2C4E3F5}"/>
          </ac:cxnSpMkLst>
        </pc:cxnChg>
        <pc:cxnChg chg="add del">
          <ac:chgData name="елена смирнова" userId="10f747886646823e" providerId="LiveId" clId="{6C82B73D-53E0-43E0-B778-FA987C7DF30E}" dt="2019-07-26T09:48:02.160" v="186" actId="26606"/>
          <ac:cxnSpMkLst>
            <pc:docMk/>
            <pc:sldMk cId="3362817372" sldId="256"/>
            <ac:cxnSpMk id="93" creationId="{B9EB6DAA-2F0C-43D5-A577-15D5D2C4E3F5}"/>
          </ac:cxnSpMkLst>
        </pc:cxnChg>
        <pc:cxnChg chg="add del">
          <ac:chgData name="елена смирнова" userId="10f747886646823e" providerId="LiveId" clId="{6C82B73D-53E0-43E0-B778-FA987C7DF30E}" dt="2019-07-26T13:17:30.240" v="1603" actId="26606"/>
          <ac:cxnSpMkLst>
            <pc:docMk/>
            <pc:sldMk cId="3362817372" sldId="256"/>
            <ac:cxnSpMk id="96" creationId="{B9EB6DAA-2F0C-43D5-A577-15D5D2C4E3F5}"/>
          </ac:cxnSpMkLst>
        </pc:cxnChg>
        <pc:cxnChg chg="add">
          <ac:chgData name="елена смирнова" userId="10f747886646823e" providerId="LiveId" clId="{6C82B73D-53E0-43E0-B778-FA987C7DF30E}" dt="2019-07-26T13:17:30.240" v="1603" actId="26606"/>
          <ac:cxnSpMkLst>
            <pc:docMk/>
            <pc:sldMk cId="3362817372" sldId="256"/>
            <ac:cxnSpMk id="99" creationId="{A07787ED-5EDC-4C54-AD87-55B60D0FE397}"/>
          </ac:cxnSpMkLst>
        </pc:cxnChg>
        <pc:cxnChg chg="add del">
          <ac:chgData name="елена смирнова" userId="10f747886646823e" providerId="LiveId" clId="{6C82B73D-53E0-43E0-B778-FA987C7DF30E}" dt="2019-07-26T13:17:24.317" v="1602" actId="26606"/>
          <ac:cxnSpMkLst>
            <pc:docMk/>
            <pc:sldMk cId="3362817372" sldId="256"/>
            <ac:cxnSpMk id="103" creationId="{A07787ED-5EDC-4C54-AD87-55B60D0FE397}"/>
          </ac:cxnSpMkLst>
        </pc:cxnChg>
      </pc:sldChg>
      <pc:sldChg chg="addSp modSp add mod setBg">
        <pc:chgData name="елена смирнова" userId="10f747886646823e" providerId="LiveId" clId="{6C82B73D-53E0-43E0-B778-FA987C7DF30E}" dt="2019-07-26T09:59:13.593" v="324" actId="14100"/>
        <pc:sldMkLst>
          <pc:docMk/>
          <pc:sldMk cId="3122666524" sldId="257"/>
        </pc:sldMkLst>
        <pc:spChg chg="mod">
          <ac:chgData name="елена смирнова" userId="10f747886646823e" providerId="LiveId" clId="{6C82B73D-53E0-43E0-B778-FA987C7DF30E}" dt="2019-07-26T09:59:13.593" v="324" actId="14100"/>
          <ac:spMkLst>
            <pc:docMk/>
            <pc:sldMk cId="3122666524" sldId="257"/>
            <ac:spMk id="2" creationId="{00000000-0000-0000-0000-000000000000}"/>
          </ac:spMkLst>
        </pc:spChg>
        <pc:spChg chg="mod">
          <ac:chgData name="елена смирнова" userId="10f747886646823e" providerId="LiveId" clId="{6C82B73D-53E0-43E0-B778-FA987C7DF30E}" dt="2019-07-26T09:54:44.895" v="282" actId="20577"/>
          <ac:spMkLst>
            <pc:docMk/>
            <pc:sldMk cId="3122666524" sldId="257"/>
            <ac:spMk id="3" creationId="{00000000-0000-0000-0000-000000000000}"/>
          </ac:spMkLst>
        </pc:spChg>
        <pc:spChg chg="add">
          <ac:chgData name="елена смирнова" userId="10f747886646823e" providerId="LiveId" clId="{6C82B73D-53E0-43E0-B778-FA987C7DF30E}" dt="2019-07-26T09:54:10.046" v="272" actId="26606"/>
          <ac:spMkLst>
            <pc:docMk/>
            <pc:sldMk cId="3122666524" sldId="257"/>
            <ac:spMk id="8" creationId="{C8DD82D3-D002-45B0-B16A-82B3DA4EFDDB}"/>
          </ac:spMkLst>
        </pc:spChg>
        <pc:spChg chg="add">
          <ac:chgData name="елена смирнова" userId="10f747886646823e" providerId="LiveId" clId="{6C82B73D-53E0-43E0-B778-FA987C7DF30E}" dt="2019-07-26T09:54:10.046" v="272" actId="26606"/>
          <ac:spMkLst>
            <pc:docMk/>
            <pc:sldMk cId="3122666524" sldId="257"/>
            <ac:spMk id="12" creationId="{A14E4FB9-9BBF-47B3-A09F-01A3868E961D}"/>
          </ac:spMkLst>
        </pc:spChg>
        <pc:cxnChg chg="add">
          <ac:chgData name="елена смирнова" userId="10f747886646823e" providerId="LiveId" clId="{6C82B73D-53E0-43E0-B778-FA987C7DF30E}" dt="2019-07-26T09:54:10.046" v="272" actId="26606"/>
          <ac:cxnSpMkLst>
            <pc:docMk/>
            <pc:sldMk cId="3122666524" sldId="257"/>
            <ac:cxnSpMk id="10" creationId="{9F09C252-16FE-4557-AD6D-BB5CA773496C}"/>
          </ac:cxnSpMkLst>
        </pc:cxnChg>
      </pc:sldChg>
      <pc:sldChg chg="modSp add del">
        <pc:chgData name="елена смирнова" userId="10f747886646823e" providerId="LiveId" clId="{6C82B73D-53E0-43E0-B778-FA987C7DF30E}" dt="2019-07-26T11:23:20.711" v="724" actId="27636"/>
        <pc:sldMkLst>
          <pc:docMk/>
          <pc:sldMk cId="4127388691" sldId="258"/>
        </pc:sldMkLst>
        <pc:spChg chg="mod">
          <ac:chgData name="елена смирнова" userId="10f747886646823e" providerId="LiveId" clId="{6C82B73D-53E0-43E0-B778-FA987C7DF30E}" dt="2019-07-26T11:23:16.817" v="722" actId="1076"/>
          <ac:spMkLst>
            <pc:docMk/>
            <pc:sldMk cId="4127388691" sldId="258"/>
            <ac:spMk id="2" creationId="{00000000-0000-0000-0000-000000000000}"/>
          </ac:spMkLst>
        </pc:spChg>
        <pc:spChg chg="mod">
          <ac:chgData name="елена смирнова" userId="10f747886646823e" providerId="LiveId" clId="{6C82B73D-53E0-43E0-B778-FA987C7DF30E}" dt="2019-07-26T11:23:20.711" v="724" actId="27636"/>
          <ac:spMkLst>
            <pc:docMk/>
            <pc:sldMk cId="4127388691" sldId="258"/>
            <ac:spMk id="3" creationId="{00000000-0000-0000-0000-000000000000}"/>
          </ac:spMkLst>
        </pc:spChg>
      </pc:sldChg>
      <pc:sldChg chg="modSp add">
        <pc:chgData name="елена смирнова" userId="10f747886646823e" providerId="LiveId" clId="{6C82B73D-53E0-43E0-B778-FA987C7DF30E}" dt="2019-07-26T12:27:10.035" v="753" actId="122"/>
        <pc:sldMkLst>
          <pc:docMk/>
          <pc:sldMk cId="281874642" sldId="259"/>
        </pc:sldMkLst>
        <pc:spChg chg="mod">
          <ac:chgData name="елена смирнова" userId="10f747886646823e" providerId="LiveId" clId="{6C82B73D-53E0-43E0-B778-FA987C7DF30E}" dt="2019-07-26T12:26:00.697" v="734"/>
          <ac:spMkLst>
            <pc:docMk/>
            <pc:sldMk cId="281874642" sldId="259"/>
            <ac:spMk id="2" creationId="{00000000-0000-0000-0000-000000000000}"/>
          </ac:spMkLst>
        </pc:spChg>
        <pc:spChg chg="mod">
          <ac:chgData name="елена смирнова" userId="10f747886646823e" providerId="LiveId" clId="{6C82B73D-53E0-43E0-B778-FA987C7DF30E}" dt="2019-07-26T12:27:10.035" v="753" actId="122"/>
          <ac:spMkLst>
            <pc:docMk/>
            <pc:sldMk cId="281874642" sldId="259"/>
            <ac:spMk id="3" creationId="{00000000-0000-0000-0000-000000000000}"/>
          </ac:spMkLst>
        </pc:spChg>
      </pc:sldChg>
      <pc:sldChg chg="addSp delSp modSp add mod setBg setClrOvrMap">
        <pc:chgData name="елена смирнова" userId="10f747886646823e" providerId="LiveId" clId="{6C82B73D-53E0-43E0-B778-FA987C7DF30E}" dt="2019-07-26T12:43:00.493" v="1089" actId="26606"/>
        <pc:sldMkLst>
          <pc:docMk/>
          <pc:sldMk cId="1331876366" sldId="260"/>
        </pc:sldMkLst>
        <pc:spChg chg="mod">
          <ac:chgData name="елена смирнова" userId="10f747886646823e" providerId="LiveId" clId="{6C82B73D-53E0-43E0-B778-FA987C7DF30E}" dt="2019-07-26T12:43:00.493" v="1089" actId="26606"/>
          <ac:spMkLst>
            <pc:docMk/>
            <pc:sldMk cId="1331876366" sldId="260"/>
            <ac:spMk id="2" creationId="{00000000-0000-0000-0000-000000000000}"/>
          </ac:spMkLst>
        </pc:spChg>
        <pc:spChg chg="add del mod">
          <ac:chgData name="елена смирнова" userId="10f747886646823e" providerId="LiveId" clId="{6C82B73D-53E0-43E0-B778-FA987C7DF30E}" dt="2019-07-26T12:43:00.493" v="1089" actId="26606"/>
          <ac:spMkLst>
            <pc:docMk/>
            <pc:sldMk cId="1331876366" sldId="260"/>
            <ac:spMk id="3" creationId="{00000000-0000-0000-0000-000000000000}"/>
          </ac:spMkLst>
        </pc:spChg>
        <pc:spChg chg="add del">
          <ac:chgData name="елена смирнова" userId="10f747886646823e" providerId="LiveId" clId="{6C82B73D-53E0-43E0-B778-FA987C7DF30E}" dt="2019-07-26T12:42:44.722" v="1080" actId="26606"/>
          <ac:spMkLst>
            <pc:docMk/>
            <pc:sldMk cId="1331876366" sldId="260"/>
            <ac:spMk id="8" creationId="{00000000-0000-0000-0000-000000000000}"/>
          </ac:spMkLst>
        </pc:spChg>
        <pc:spChg chg="add del">
          <ac:chgData name="елена смирнова" userId="10f747886646823e" providerId="LiveId" clId="{6C82B73D-53E0-43E0-B778-FA987C7DF30E}" dt="2019-07-26T12:42:44.722" v="1080" actId="26606"/>
          <ac:spMkLst>
            <pc:docMk/>
            <pc:sldMk cId="1331876366" sldId="260"/>
            <ac:spMk id="10" creationId="{13BCCAE5-A35B-4B66-A4A7-E23C34A403A4}"/>
          </ac:spMkLst>
        </pc:spChg>
        <pc:spChg chg="add del">
          <ac:chgData name="елена смирнова" userId="10f747886646823e" providerId="LiveId" clId="{6C82B73D-53E0-43E0-B778-FA987C7DF30E}" dt="2019-07-26T12:42:44.722" v="1080" actId="26606"/>
          <ac:spMkLst>
            <pc:docMk/>
            <pc:sldMk cId="1331876366" sldId="260"/>
            <ac:spMk id="14" creationId="{9E4CE3CF-6887-4947-8090-EC10F183F2EA}"/>
          </ac:spMkLst>
        </pc:spChg>
        <pc:spChg chg="add del">
          <ac:chgData name="елена смирнова" userId="10f747886646823e" providerId="LiveId" clId="{6C82B73D-53E0-43E0-B778-FA987C7DF30E}" dt="2019-07-26T12:42:47.474" v="1082" actId="26606"/>
          <ac:spMkLst>
            <pc:docMk/>
            <pc:sldMk cId="1331876366" sldId="260"/>
            <ac:spMk id="16" creationId="{EE1530B0-6F96-46C0-8B3E-3215CB756BE4}"/>
          </ac:spMkLst>
        </pc:spChg>
        <pc:spChg chg="add del">
          <ac:chgData name="елена смирнова" userId="10f747886646823e" providerId="LiveId" clId="{6C82B73D-53E0-43E0-B778-FA987C7DF30E}" dt="2019-07-26T12:42:47.474" v="1082" actId="26606"/>
          <ac:spMkLst>
            <pc:docMk/>
            <pc:sldMk cId="1331876366" sldId="260"/>
            <ac:spMk id="17" creationId="{754910CF-1B56-45D3-960A-E89F7B3B9131}"/>
          </ac:spMkLst>
        </pc:spChg>
        <pc:spChg chg="add del">
          <ac:chgData name="елена смирнова" userId="10f747886646823e" providerId="LiveId" clId="{6C82B73D-53E0-43E0-B778-FA987C7DF30E}" dt="2019-07-26T12:43:00.460" v="1088" actId="26606"/>
          <ac:spMkLst>
            <pc:docMk/>
            <pc:sldMk cId="1331876366" sldId="260"/>
            <ac:spMk id="24" creationId="{13BCCAE5-A35B-4B66-A4A7-E23C34A403A4}"/>
          </ac:spMkLst>
        </pc:spChg>
        <pc:spChg chg="add del">
          <ac:chgData name="елена смирнова" userId="10f747886646823e" providerId="LiveId" clId="{6C82B73D-53E0-43E0-B778-FA987C7DF30E}" dt="2019-07-26T12:43:00.460" v="1088" actId="26606"/>
          <ac:spMkLst>
            <pc:docMk/>
            <pc:sldMk cId="1331876366" sldId="260"/>
            <ac:spMk id="27" creationId="{00000000-0000-0000-0000-000000000000}"/>
          </ac:spMkLst>
        </pc:spChg>
        <pc:spChg chg="add del">
          <ac:chgData name="елена смирнова" userId="10f747886646823e" providerId="LiveId" clId="{6C82B73D-53E0-43E0-B778-FA987C7DF30E}" dt="2019-07-26T12:43:00.460" v="1088" actId="26606"/>
          <ac:spMkLst>
            <pc:docMk/>
            <pc:sldMk cId="1331876366" sldId="260"/>
            <ac:spMk id="28" creationId="{9E4CE3CF-6887-4947-8090-EC10F183F2EA}"/>
          </ac:spMkLst>
        </pc:spChg>
        <pc:graphicFrameChg chg="add del">
          <ac:chgData name="елена смирнова" userId="10f747886646823e" providerId="LiveId" clId="{6C82B73D-53E0-43E0-B778-FA987C7DF30E}" dt="2019-07-26T12:42:35.910" v="1078" actId="26606"/>
          <ac:graphicFrameMkLst>
            <pc:docMk/>
            <pc:sldMk cId="1331876366" sldId="260"/>
            <ac:graphicFrameMk id="5" creationId="{EBC0F8E9-18B4-4324-B905-D385C7E2B191}"/>
          </ac:graphicFrameMkLst>
        </pc:graphicFrameChg>
        <pc:graphicFrameChg chg="add del">
          <ac:chgData name="елена смирнова" userId="10f747886646823e" providerId="LiveId" clId="{6C82B73D-53E0-43E0-B778-FA987C7DF30E}" dt="2019-07-26T12:42:47.474" v="1082" actId="26606"/>
          <ac:graphicFrameMkLst>
            <pc:docMk/>
            <pc:sldMk cId="1331876366" sldId="260"/>
            <ac:graphicFrameMk id="18" creationId="{718567FD-6CE1-4B73-B057-A3A86B90EEA0}"/>
          </ac:graphicFrameMkLst>
        </pc:graphicFrameChg>
        <pc:graphicFrameChg chg="add del">
          <ac:chgData name="елена смирнова" userId="10f747886646823e" providerId="LiveId" clId="{6C82B73D-53E0-43E0-B778-FA987C7DF30E}" dt="2019-07-26T12:42:48.608" v="1084" actId="26606"/>
          <ac:graphicFrameMkLst>
            <pc:docMk/>
            <pc:sldMk cId="1331876366" sldId="260"/>
            <ac:graphicFrameMk id="20" creationId="{A546E37A-5EFD-46BC-BED8-940B1514D055}"/>
          </ac:graphicFrameMkLst>
        </pc:graphicFrameChg>
        <pc:graphicFrameChg chg="add del">
          <ac:chgData name="елена смирнова" userId="10f747886646823e" providerId="LiveId" clId="{6C82B73D-53E0-43E0-B778-FA987C7DF30E}" dt="2019-07-26T12:42:57.523" v="1086" actId="26606"/>
          <ac:graphicFrameMkLst>
            <pc:docMk/>
            <pc:sldMk cId="1331876366" sldId="260"/>
            <ac:graphicFrameMk id="22" creationId="{7AEAB80B-50FA-43B1-9EF0-2753D580B64A}"/>
          </ac:graphicFrameMkLst>
        </pc:graphicFrameChg>
        <pc:graphicFrameChg chg="add">
          <ac:chgData name="елена смирнова" userId="10f747886646823e" providerId="LiveId" clId="{6C82B73D-53E0-43E0-B778-FA987C7DF30E}" dt="2019-07-26T12:43:00.493" v="1089" actId="26606"/>
          <ac:graphicFrameMkLst>
            <pc:docMk/>
            <pc:sldMk cId="1331876366" sldId="260"/>
            <ac:graphicFrameMk id="30" creationId="{7AEAB80B-50FA-43B1-9EF0-2753D580B64A}"/>
          </ac:graphicFrameMkLst>
        </pc:graphicFrameChg>
        <pc:picChg chg="add del">
          <ac:chgData name="елена смирнова" userId="10f747886646823e" providerId="LiveId" clId="{6C82B73D-53E0-43E0-B778-FA987C7DF30E}" dt="2019-07-26T12:42:44.722" v="1080" actId="26606"/>
          <ac:picMkLst>
            <pc:docMk/>
            <pc:sldMk cId="1331876366" sldId="260"/>
            <ac:picMk id="7" creationId="{C6A8C0AB-BE34-4510-8B09-C0C02FCB49B8}"/>
          </ac:picMkLst>
        </pc:picChg>
        <pc:picChg chg="add del">
          <ac:chgData name="елена смирнова" userId="10f747886646823e" providerId="LiveId" clId="{6C82B73D-53E0-43E0-B778-FA987C7DF30E}" dt="2019-07-26T12:43:00.460" v="1088" actId="26606"/>
          <ac:picMkLst>
            <pc:docMk/>
            <pc:sldMk cId="1331876366" sldId="260"/>
            <ac:picMk id="26" creationId="{C6A8C0AB-BE34-4510-8B09-C0C02FCB49B8}"/>
          </ac:picMkLst>
        </pc:picChg>
        <pc:cxnChg chg="add del">
          <ac:chgData name="елена смирнова" userId="10f747886646823e" providerId="LiveId" clId="{6C82B73D-53E0-43E0-B778-FA987C7DF30E}" dt="2019-07-26T12:42:44.722" v="1080" actId="26606"/>
          <ac:cxnSpMkLst>
            <pc:docMk/>
            <pc:sldMk cId="1331876366" sldId="260"/>
            <ac:cxnSpMk id="12" creationId="{6987BDFB-DE64-4B56-B44F-45FAE19FA94E}"/>
          </ac:cxnSpMkLst>
        </pc:cxnChg>
        <pc:cxnChg chg="add del">
          <ac:chgData name="елена смирнова" userId="10f747886646823e" providerId="LiveId" clId="{6C82B73D-53E0-43E0-B778-FA987C7DF30E}" dt="2019-07-26T12:43:00.460" v="1088" actId="26606"/>
          <ac:cxnSpMkLst>
            <pc:docMk/>
            <pc:sldMk cId="1331876366" sldId="260"/>
            <ac:cxnSpMk id="25" creationId="{6987BDFB-DE64-4B56-B44F-45FAE19FA94E}"/>
          </ac:cxnSpMkLst>
        </pc:cxnChg>
      </pc:sldChg>
      <pc:sldChg chg="addSp delSp modSp add mod setBg setClrOvrMap">
        <pc:chgData name="елена смирнова" userId="10f747886646823e" providerId="LiveId" clId="{6C82B73D-53E0-43E0-B778-FA987C7DF30E}" dt="2019-07-26T12:53:53.378" v="1226" actId="14100"/>
        <pc:sldMkLst>
          <pc:docMk/>
          <pc:sldMk cId="3875642934" sldId="262"/>
        </pc:sldMkLst>
        <pc:spChg chg="mod">
          <ac:chgData name="елена смирнова" userId="10f747886646823e" providerId="LiveId" clId="{6C82B73D-53E0-43E0-B778-FA987C7DF30E}" dt="2019-07-26T12:53:53.378" v="1226" actId="14100"/>
          <ac:spMkLst>
            <pc:docMk/>
            <pc:sldMk cId="3875642934" sldId="262"/>
            <ac:spMk id="2" creationId="{00000000-0000-0000-0000-000000000000}"/>
          </ac:spMkLst>
        </pc:spChg>
        <pc:spChg chg="mod">
          <ac:chgData name="елена смирнова" userId="10f747886646823e" providerId="LiveId" clId="{6C82B73D-53E0-43E0-B778-FA987C7DF30E}" dt="2019-07-26T12:53:25.417" v="1220" actId="1076"/>
          <ac:spMkLst>
            <pc:docMk/>
            <pc:sldMk cId="3875642934" sldId="262"/>
            <ac:spMk id="3" creationId="{00000000-0000-0000-0000-000000000000}"/>
          </ac:spMkLst>
        </pc:spChg>
        <pc:spChg chg="add del">
          <ac:chgData name="елена смирнова" userId="10f747886646823e" providerId="LiveId" clId="{6C82B73D-53E0-43E0-B778-FA987C7DF30E}" dt="2019-07-26T12:43:33.983" v="1093" actId="26606"/>
          <ac:spMkLst>
            <pc:docMk/>
            <pc:sldMk cId="3875642934" sldId="262"/>
            <ac:spMk id="8" creationId="{C8DD82D3-D002-45B0-B16A-82B3DA4EFDDB}"/>
          </ac:spMkLst>
        </pc:spChg>
        <pc:spChg chg="add del">
          <ac:chgData name="елена смирнова" userId="10f747886646823e" providerId="LiveId" clId="{6C82B73D-53E0-43E0-B778-FA987C7DF30E}" dt="2019-07-26T12:43:33.983" v="1093" actId="26606"/>
          <ac:spMkLst>
            <pc:docMk/>
            <pc:sldMk cId="3875642934" sldId="262"/>
            <ac:spMk id="12" creationId="{A14E4FB9-9BBF-47B3-A09F-01A3868E961D}"/>
          </ac:spMkLst>
        </pc:spChg>
        <pc:spChg chg="add del">
          <ac:chgData name="елена смирнова" userId="10f747886646823e" providerId="LiveId" clId="{6C82B73D-53E0-43E0-B778-FA987C7DF30E}" dt="2019-07-26T12:43:36.308" v="1095" actId="26606"/>
          <ac:spMkLst>
            <pc:docMk/>
            <pc:sldMk cId="3875642934" sldId="262"/>
            <ac:spMk id="14" creationId="{C843AFC8-D8D0-4784-B08C-6324FA88E6DD}"/>
          </ac:spMkLst>
        </pc:spChg>
        <pc:spChg chg="add del">
          <ac:chgData name="елена смирнова" userId="10f747886646823e" providerId="LiveId" clId="{6C82B73D-53E0-43E0-B778-FA987C7DF30E}" dt="2019-07-26T12:43:36.308" v="1095" actId="26606"/>
          <ac:spMkLst>
            <pc:docMk/>
            <pc:sldMk cId="3875642934" sldId="262"/>
            <ac:spMk id="15" creationId="{854B1A56-8AFB-4D4F-8D98-1E832D6FFE67}"/>
          </ac:spMkLst>
        </pc:spChg>
        <pc:spChg chg="add del">
          <ac:chgData name="елена смирнова" userId="10f747886646823e" providerId="LiveId" clId="{6C82B73D-53E0-43E0-B778-FA987C7DF30E}" dt="2019-07-26T12:43:38.010" v="1097" actId="26606"/>
          <ac:spMkLst>
            <pc:docMk/>
            <pc:sldMk cId="3875642934" sldId="262"/>
            <ac:spMk id="17" creationId="{3558DB37-9FEE-48A2-8578-ED0401573943}"/>
          </ac:spMkLst>
        </pc:spChg>
        <pc:spChg chg="add del">
          <ac:chgData name="елена смирнова" userId="10f747886646823e" providerId="LiveId" clId="{6C82B73D-53E0-43E0-B778-FA987C7DF30E}" dt="2019-07-26T12:43:38.010" v="1097" actId="26606"/>
          <ac:spMkLst>
            <pc:docMk/>
            <pc:sldMk cId="3875642934" sldId="262"/>
            <ac:spMk id="18" creationId="{5F7FCCA6-00E2-4F74-A105-0D769872F243}"/>
          </ac:spMkLst>
        </pc:spChg>
        <pc:spChg chg="add del">
          <ac:chgData name="елена смирнова" userId="10f747886646823e" providerId="LiveId" clId="{6C82B73D-53E0-43E0-B778-FA987C7DF30E}" dt="2019-07-26T12:43:39.509" v="1099" actId="26606"/>
          <ac:spMkLst>
            <pc:docMk/>
            <pc:sldMk cId="3875642934" sldId="262"/>
            <ac:spMk id="20" creationId="{C8DD82D3-D002-45B0-B16A-82B3DA4EFDDB}"/>
          </ac:spMkLst>
        </pc:spChg>
        <pc:spChg chg="add del">
          <ac:chgData name="елена смирнова" userId="10f747886646823e" providerId="LiveId" clId="{6C82B73D-53E0-43E0-B778-FA987C7DF30E}" dt="2019-07-26T12:43:39.509" v="1099" actId="26606"/>
          <ac:spMkLst>
            <pc:docMk/>
            <pc:sldMk cId="3875642934" sldId="262"/>
            <ac:spMk id="22" creationId="{A14E4FB9-9BBF-47B3-A09F-01A3868E961D}"/>
          </ac:spMkLst>
        </pc:spChg>
        <pc:spChg chg="add del">
          <ac:chgData name="елена смирнова" userId="10f747886646823e" providerId="LiveId" clId="{6C82B73D-53E0-43E0-B778-FA987C7DF30E}" dt="2019-07-26T12:43:42.930" v="1101" actId="26606"/>
          <ac:spMkLst>
            <pc:docMk/>
            <pc:sldMk cId="3875642934" sldId="262"/>
            <ac:spMk id="24" creationId="{F5FE1B2C-7BC1-4AE2-9A50-2A4A70A9D6A1}"/>
          </ac:spMkLst>
        </pc:spChg>
        <pc:spChg chg="add del">
          <ac:chgData name="елена смирнова" userId="10f747886646823e" providerId="LiveId" clId="{6C82B73D-53E0-43E0-B778-FA987C7DF30E}" dt="2019-07-26T12:43:42.930" v="1101" actId="26606"/>
          <ac:spMkLst>
            <pc:docMk/>
            <pc:sldMk cId="3875642934" sldId="262"/>
            <ac:spMk id="25" creationId="{97E8244A-2C81-4C0E-A929-3EC8EFF35564}"/>
          </ac:spMkLst>
        </pc:spChg>
        <pc:spChg chg="add">
          <ac:chgData name="елена смирнова" userId="10f747886646823e" providerId="LiveId" clId="{6C82B73D-53E0-43E0-B778-FA987C7DF30E}" dt="2019-07-26T12:43:42.944" v="1102" actId="26606"/>
          <ac:spMkLst>
            <pc:docMk/>
            <pc:sldMk cId="3875642934" sldId="262"/>
            <ac:spMk id="28" creationId="{C8DD82D3-D002-45B0-B16A-82B3DA4EFDDB}"/>
          </ac:spMkLst>
        </pc:spChg>
        <pc:spChg chg="add">
          <ac:chgData name="елена смирнова" userId="10f747886646823e" providerId="LiveId" clId="{6C82B73D-53E0-43E0-B778-FA987C7DF30E}" dt="2019-07-26T12:43:42.944" v="1102" actId="26606"/>
          <ac:spMkLst>
            <pc:docMk/>
            <pc:sldMk cId="3875642934" sldId="262"/>
            <ac:spMk id="30" creationId="{A14E4FB9-9BBF-47B3-A09F-01A3868E961D}"/>
          </ac:spMkLst>
        </pc:spChg>
        <pc:cxnChg chg="add del">
          <ac:chgData name="елена смирнова" userId="10f747886646823e" providerId="LiveId" clId="{6C82B73D-53E0-43E0-B778-FA987C7DF30E}" dt="2019-07-26T12:43:33.983" v="1093" actId="26606"/>
          <ac:cxnSpMkLst>
            <pc:docMk/>
            <pc:sldMk cId="3875642934" sldId="262"/>
            <ac:cxnSpMk id="10" creationId="{9F09C252-16FE-4557-AD6D-BB5CA773496C}"/>
          </ac:cxnSpMkLst>
        </pc:cxnChg>
        <pc:cxnChg chg="add del">
          <ac:chgData name="елена смирнова" userId="10f747886646823e" providerId="LiveId" clId="{6C82B73D-53E0-43E0-B778-FA987C7DF30E}" dt="2019-07-26T12:43:39.509" v="1099" actId="26606"/>
          <ac:cxnSpMkLst>
            <pc:docMk/>
            <pc:sldMk cId="3875642934" sldId="262"/>
            <ac:cxnSpMk id="21" creationId="{9F09C252-16FE-4557-AD6D-BB5CA773496C}"/>
          </ac:cxnSpMkLst>
        </pc:cxnChg>
        <pc:cxnChg chg="add del">
          <ac:chgData name="елена смирнова" userId="10f747886646823e" providerId="LiveId" clId="{6C82B73D-53E0-43E0-B778-FA987C7DF30E}" dt="2019-07-26T12:43:42.930" v="1101" actId="26606"/>
          <ac:cxnSpMkLst>
            <pc:docMk/>
            <pc:sldMk cId="3875642934" sldId="262"/>
            <ac:cxnSpMk id="26" creationId="{02CC3441-26B3-4381-B3DF-8AE3C288BC0D}"/>
          </ac:cxnSpMkLst>
        </pc:cxnChg>
        <pc:cxnChg chg="add">
          <ac:chgData name="елена смирнова" userId="10f747886646823e" providerId="LiveId" clId="{6C82B73D-53E0-43E0-B778-FA987C7DF30E}" dt="2019-07-26T12:43:42.944" v="1102" actId="26606"/>
          <ac:cxnSpMkLst>
            <pc:docMk/>
            <pc:sldMk cId="3875642934" sldId="262"/>
            <ac:cxnSpMk id="29" creationId="{9F09C252-16FE-4557-AD6D-BB5CA773496C}"/>
          </ac:cxnSpMkLst>
        </pc:cxnChg>
      </pc:sldChg>
      <pc:sldChg chg="addSp delSp modSp add mod setBg">
        <pc:chgData name="елена смирнова" userId="10f747886646823e" providerId="LiveId" clId="{6C82B73D-53E0-43E0-B778-FA987C7DF30E}" dt="2019-07-26T13:00:32.153" v="1426" actId="26606"/>
        <pc:sldMkLst>
          <pc:docMk/>
          <pc:sldMk cId="385851287" sldId="263"/>
        </pc:sldMkLst>
        <pc:spChg chg="mod">
          <ac:chgData name="елена смирнова" userId="10f747886646823e" providerId="LiveId" clId="{6C82B73D-53E0-43E0-B778-FA987C7DF30E}" dt="2019-07-26T13:00:32.153" v="1426" actId="26606"/>
          <ac:spMkLst>
            <pc:docMk/>
            <pc:sldMk cId="385851287" sldId="263"/>
            <ac:spMk id="2" creationId="{00000000-0000-0000-0000-000000000000}"/>
          </ac:spMkLst>
        </pc:spChg>
        <pc:spChg chg="mod">
          <ac:chgData name="елена смирнова" userId="10f747886646823e" providerId="LiveId" clId="{6C82B73D-53E0-43E0-B778-FA987C7DF30E}" dt="2019-07-26T13:00:32.153" v="1426" actId="26606"/>
          <ac:spMkLst>
            <pc:docMk/>
            <pc:sldMk cId="385851287" sldId="263"/>
            <ac:spMk id="3" creationId="{00000000-0000-0000-0000-000000000000}"/>
          </ac:spMkLst>
        </pc:spChg>
        <pc:spChg chg="add del">
          <ac:chgData name="елена смирнова" userId="10f747886646823e" providerId="LiveId" clId="{6C82B73D-53E0-43E0-B778-FA987C7DF30E}" dt="2019-07-26T13:00:32.153" v="1426" actId="26606"/>
          <ac:spMkLst>
            <pc:docMk/>
            <pc:sldMk cId="385851287" sldId="263"/>
            <ac:spMk id="8" creationId="{39E3965E-AC41-4711-9D10-E25ABB132D86}"/>
          </ac:spMkLst>
        </pc:spChg>
        <pc:spChg chg="add del">
          <ac:chgData name="елена смирнова" userId="10f747886646823e" providerId="LiveId" clId="{6C82B73D-53E0-43E0-B778-FA987C7DF30E}" dt="2019-07-26T13:00:32.153" v="1426" actId="26606"/>
          <ac:spMkLst>
            <pc:docMk/>
            <pc:sldMk cId="385851287" sldId="263"/>
            <ac:spMk id="12" creationId="{FBDCECDC-EEE3-4128-AA5E-82A8C08796E8}"/>
          </ac:spMkLst>
        </pc:spChg>
        <pc:spChg chg="add del">
          <ac:chgData name="елена смирнова" userId="10f747886646823e" providerId="LiveId" clId="{6C82B73D-53E0-43E0-B778-FA987C7DF30E}" dt="2019-07-26T13:00:32.153" v="1426" actId="26606"/>
          <ac:spMkLst>
            <pc:docMk/>
            <pc:sldMk cId="385851287" sldId="263"/>
            <ac:spMk id="14" creationId="{4260EDE0-989C-4E16-AF94-F652294D828E}"/>
          </ac:spMkLst>
        </pc:spChg>
        <pc:spChg chg="add del">
          <ac:chgData name="елена смирнова" userId="10f747886646823e" providerId="LiveId" clId="{6C82B73D-53E0-43E0-B778-FA987C7DF30E}" dt="2019-07-26T13:00:21.695" v="1421" actId="26606"/>
          <ac:spMkLst>
            <pc:docMk/>
            <pc:sldMk cId="385851287" sldId="263"/>
            <ac:spMk id="19" creationId="{39E3965E-AC41-4711-9D10-E25ABB132D86}"/>
          </ac:spMkLst>
        </pc:spChg>
        <pc:spChg chg="add del">
          <ac:chgData name="елена смирнова" userId="10f747886646823e" providerId="LiveId" clId="{6C82B73D-53E0-43E0-B778-FA987C7DF30E}" dt="2019-07-26T13:00:21.695" v="1421" actId="26606"/>
          <ac:spMkLst>
            <pc:docMk/>
            <pc:sldMk cId="385851287" sldId="263"/>
            <ac:spMk id="23" creationId="{FBDCECDC-EEE3-4128-AA5E-82A8C08796E8}"/>
          </ac:spMkLst>
        </pc:spChg>
        <pc:spChg chg="add del">
          <ac:chgData name="елена смирнова" userId="10f747886646823e" providerId="LiveId" clId="{6C82B73D-53E0-43E0-B778-FA987C7DF30E}" dt="2019-07-26T13:00:21.695" v="1421" actId="26606"/>
          <ac:spMkLst>
            <pc:docMk/>
            <pc:sldMk cId="385851287" sldId="263"/>
            <ac:spMk id="25" creationId="{4260EDE0-989C-4E16-AF94-F652294D828E}"/>
          </ac:spMkLst>
        </pc:spChg>
        <pc:spChg chg="add del">
          <ac:chgData name="елена смирнова" userId="10f747886646823e" providerId="LiveId" clId="{6C82B73D-53E0-43E0-B778-FA987C7DF30E}" dt="2019-07-26T13:00:29.902" v="1423" actId="26606"/>
          <ac:spMkLst>
            <pc:docMk/>
            <pc:sldMk cId="385851287" sldId="263"/>
            <ac:spMk id="27" creationId="{39E3965E-AC41-4711-9D10-E25ABB132D86}"/>
          </ac:spMkLst>
        </pc:spChg>
        <pc:spChg chg="add del">
          <ac:chgData name="елена смирнова" userId="10f747886646823e" providerId="LiveId" clId="{6C82B73D-53E0-43E0-B778-FA987C7DF30E}" dt="2019-07-26T13:00:29.902" v="1423" actId="26606"/>
          <ac:spMkLst>
            <pc:docMk/>
            <pc:sldMk cId="385851287" sldId="263"/>
            <ac:spMk id="29" creationId="{FBDCECDC-EEE3-4128-AA5E-82A8C08796E8}"/>
          </ac:spMkLst>
        </pc:spChg>
        <pc:spChg chg="add del">
          <ac:chgData name="елена смирнова" userId="10f747886646823e" providerId="LiveId" clId="{6C82B73D-53E0-43E0-B778-FA987C7DF30E}" dt="2019-07-26T13:00:29.902" v="1423" actId="26606"/>
          <ac:spMkLst>
            <pc:docMk/>
            <pc:sldMk cId="385851287" sldId="263"/>
            <ac:spMk id="30" creationId="{4260EDE0-989C-4E16-AF94-F652294D828E}"/>
          </ac:spMkLst>
        </pc:spChg>
        <pc:spChg chg="add del">
          <ac:chgData name="елена смирнова" userId="10f747886646823e" providerId="LiveId" clId="{6C82B73D-53E0-43E0-B778-FA987C7DF30E}" dt="2019-07-26T13:00:32.075" v="1425" actId="26606"/>
          <ac:spMkLst>
            <pc:docMk/>
            <pc:sldMk cId="385851287" sldId="263"/>
            <ac:spMk id="32" creationId="{39E3965E-AC41-4711-9D10-E25ABB132D86}"/>
          </ac:spMkLst>
        </pc:spChg>
        <pc:spChg chg="add del">
          <ac:chgData name="елена смирнова" userId="10f747886646823e" providerId="LiveId" clId="{6C82B73D-53E0-43E0-B778-FA987C7DF30E}" dt="2019-07-26T13:00:32.075" v="1425" actId="26606"/>
          <ac:spMkLst>
            <pc:docMk/>
            <pc:sldMk cId="385851287" sldId="263"/>
            <ac:spMk id="34" creationId="{FBDCECDC-EEE3-4128-AA5E-82A8C08796E8}"/>
          </ac:spMkLst>
        </pc:spChg>
        <pc:spChg chg="add del">
          <ac:chgData name="елена смирнова" userId="10f747886646823e" providerId="LiveId" clId="{6C82B73D-53E0-43E0-B778-FA987C7DF30E}" dt="2019-07-26T13:00:32.075" v="1425" actId="26606"/>
          <ac:spMkLst>
            <pc:docMk/>
            <pc:sldMk cId="385851287" sldId="263"/>
            <ac:spMk id="35" creationId="{4260EDE0-989C-4E16-AF94-F652294D828E}"/>
          </ac:spMkLst>
        </pc:spChg>
        <pc:spChg chg="add">
          <ac:chgData name="елена смирнова" userId="10f747886646823e" providerId="LiveId" clId="{6C82B73D-53E0-43E0-B778-FA987C7DF30E}" dt="2019-07-26T13:00:32.153" v="1426" actId="26606"/>
          <ac:spMkLst>
            <pc:docMk/>
            <pc:sldMk cId="385851287" sldId="263"/>
            <ac:spMk id="37" creationId="{39E3965E-AC41-4711-9D10-E25ABB132D86}"/>
          </ac:spMkLst>
        </pc:spChg>
        <pc:spChg chg="add">
          <ac:chgData name="елена смирнова" userId="10f747886646823e" providerId="LiveId" clId="{6C82B73D-53E0-43E0-B778-FA987C7DF30E}" dt="2019-07-26T13:00:32.153" v="1426" actId="26606"/>
          <ac:spMkLst>
            <pc:docMk/>
            <pc:sldMk cId="385851287" sldId="263"/>
            <ac:spMk id="39" creationId="{FBDCECDC-EEE3-4128-AA5E-82A8C08796E8}"/>
          </ac:spMkLst>
        </pc:spChg>
        <pc:spChg chg="add">
          <ac:chgData name="елена смирнова" userId="10f747886646823e" providerId="LiveId" clId="{6C82B73D-53E0-43E0-B778-FA987C7DF30E}" dt="2019-07-26T13:00:32.153" v="1426" actId="26606"/>
          <ac:spMkLst>
            <pc:docMk/>
            <pc:sldMk cId="385851287" sldId="263"/>
            <ac:spMk id="40" creationId="{4260EDE0-989C-4E16-AF94-F652294D828E}"/>
          </ac:spMkLst>
        </pc:spChg>
        <pc:cxnChg chg="add del">
          <ac:chgData name="елена смирнова" userId="10f747886646823e" providerId="LiveId" clId="{6C82B73D-53E0-43E0-B778-FA987C7DF30E}" dt="2019-07-26T13:00:32.153" v="1426" actId="26606"/>
          <ac:cxnSpMkLst>
            <pc:docMk/>
            <pc:sldMk cId="385851287" sldId="263"/>
            <ac:cxnSpMk id="10" creationId="{1F5DC8C3-BA5F-4EED-BB9A-A14272BD82A1}"/>
          </ac:cxnSpMkLst>
        </pc:cxnChg>
        <pc:cxnChg chg="add del">
          <ac:chgData name="елена смирнова" userId="10f747886646823e" providerId="LiveId" clId="{6C82B73D-53E0-43E0-B778-FA987C7DF30E}" dt="2019-07-26T13:00:21.695" v="1421" actId="26606"/>
          <ac:cxnSpMkLst>
            <pc:docMk/>
            <pc:sldMk cId="385851287" sldId="263"/>
            <ac:cxnSpMk id="21" creationId="{1F5DC8C3-BA5F-4EED-BB9A-A14272BD82A1}"/>
          </ac:cxnSpMkLst>
        </pc:cxnChg>
        <pc:cxnChg chg="add del">
          <ac:chgData name="елена смирнова" userId="10f747886646823e" providerId="LiveId" clId="{6C82B73D-53E0-43E0-B778-FA987C7DF30E}" dt="2019-07-26T13:00:29.902" v="1423" actId="26606"/>
          <ac:cxnSpMkLst>
            <pc:docMk/>
            <pc:sldMk cId="385851287" sldId="263"/>
            <ac:cxnSpMk id="28" creationId="{1F5DC8C3-BA5F-4EED-BB9A-A14272BD82A1}"/>
          </ac:cxnSpMkLst>
        </pc:cxnChg>
        <pc:cxnChg chg="add del">
          <ac:chgData name="елена смирнова" userId="10f747886646823e" providerId="LiveId" clId="{6C82B73D-53E0-43E0-B778-FA987C7DF30E}" dt="2019-07-26T13:00:32.075" v="1425" actId="26606"/>
          <ac:cxnSpMkLst>
            <pc:docMk/>
            <pc:sldMk cId="385851287" sldId="263"/>
            <ac:cxnSpMk id="33" creationId="{1F5DC8C3-BA5F-4EED-BB9A-A14272BD82A1}"/>
          </ac:cxnSpMkLst>
        </pc:cxnChg>
        <pc:cxnChg chg="add">
          <ac:chgData name="елена смирнова" userId="10f747886646823e" providerId="LiveId" clId="{6C82B73D-53E0-43E0-B778-FA987C7DF30E}" dt="2019-07-26T13:00:32.153" v="1426" actId="26606"/>
          <ac:cxnSpMkLst>
            <pc:docMk/>
            <pc:sldMk cId="385851287" sldId="263"/>
            <ac:cxnSpMk id="38" creationId="{1F5DC8C3-BA5F-4EED-BB9A-A14272BD82A1}"/>
          </ac:cxnSpMkLst>
        </pc:cxnChg>
      </pc:sldChg>
      <pc:sldChg chg="addSp delSp modSp add mod setBg setClrOvrMap">
        <pc:chgData name="елена смирнова" userId="10f747886646823e" providerId="LiveId" clId="{6C82B73D-53E0-43E0-B778-FA987C7DF30E}" dt="2019-07-28T13:11:45.768" v="4873" actId="20577"/>
        <pc:sldMkLst>
          <pc:docMk/>
          <pc:sldMk cId="3206137504" sldId="265"/>
        </pc:sldMkLst>
        <pc:spChg chg="mod">
          <ac:chgData name="елена смирнова" userId="10f747886646823e" providerId="LiveId" clId="{6C82B73D-53E0-43E0-B778-FA987C7DF30E}" dt="2019-07-28T10:58:12.991" v="3038" actId="26606"/>
          <ac:spMkLst>
            <pc:docMk/>
            <pc:sldMk cId="3206137504" sldId="265"/>
            <ac:spMk id="2" creationId="{00000000-0000-0000-0000-000000000000}"/>
          </ac:spMkLst>
        </pc:spChg>
        <pc:spChg chg="mod">
          <ac:chgData name="елена смирнова" userId="10f747886646823e" providerId="LiveId" clId="{6C82B73D-53E0-43E0-B778-FA987C7DF30E}" dt="2019-07-28T13:11:45.768" v="4873" actId="20577"/>
          <ac:spMkLst>
            <pc:docMk/>
            <pc:sldMk cId="3206137504" sldId="265"/>
            <ac:spMk id="3" creationId="{00000000-0000-0000-0000-000000000000}"/>
          </ac:spMkLst>
        </pc:spChg>
        <pc:spChg chg="add del">
          <ac:chgData name="елена смирнова" userId="10f747886646823e" providerId="LiveId" clId="{6C82B73D-53E0-43E0-B778-FA987C7DF30E}" dt="2019-07-28T10:57:50.341" v="3025" actId="26606"/>
          <ac:spMkLst>
            <pc:docMk/>
            <pc:sldMk cId="3206137504" sldId="265"/>
            <ac:spMk id="8" creationId="{C8DD82D3-D002-45B0-B16A-82B3DA4EFDDB}"/>
          </ac:spMkLst>
        </pc:spChg>
        <pc:spChg chg="add del">
          <ac:chgData name="елена смирнова" userId="10f747886646823e" providerId="LiveId" clId="{6C82B73D-53E0-43E0-B778-FA987C7DF30E}" dt="2019-07-28T10:57:50.341" v="3025" actId="26606"/>
          <ac:spMkLst>
            <pc:docMk/>
            <pc:sldMk cId="3206137504" sldId="265"/>
            <ac:spMk id="12" creationId="{A14E4FB9-9BBF-47B3-A09F-01A3868E961D}"/>
          </ac:spMkLst>
        </pc:spChg>
        <pc:spChg chg="add del">
          <ac:chgData name="елена смирнова" userId="10f747886646823e" providerId="LiveId" clId="{6C82B73D-53E0-43E0-B778-FA987C7DF30E}" dt="2019-07-28T10:57:53.491" v="3027" actId="26606"/>
          <ac:spMkLst>
            <pc:docMk/>
            <pc:sldMk cId="3206137504" sldId="265"/>
            <ac:spMk id="14" creationId="{CECF0FC6-D57B-48B6-9036-F4FFD91A4B34}"/>
          </ac:spMkLst>
        </pc:spChg>
        <pc:spChg chg="add del">
          <ac:chgData name="елена смирнова" userId="10f747886646823e" providerId="LiveId" clId="{6C82B73D-53E0-43E0-B778-FA987C7DF30E}" dt="2019-07-28T10:57:53.491" v="3027" actId="26606"/>
          <ac:spMkLst>
            <pc:docMk/>
            <pc:sldMk cId="3206137504" sldId="265"/>
            <ac:spMk id="15" creationId="{717A211C-5863-4303-AC3D-AEBFDF6D6A4C}"/>
          </ac:spMkLst>
        </pc:spChg>
        <pc:spChg chg="add del">
          <ac:chgData name="елена смирнова" userId="10f747886646823e" providerId="LiveId" clId="{6C82B73D-53E0-43E0-B778-FA987C7DF30E}" dt="2019-07-28T10:58:03.060" v="3029" actId="26606"/>
          <ac:spMkLst>
            <pc:docMk/>
            <pc:sldMk cId="3206137504" sldId="265"/>
            <ac:spMk id="17" creationId="{3741B58E-3B65-4A01-A276-975AB2CF8A08}"/>
          </ac:spMkLst>
        </pc:spChg>
        <pc:spChg chg="add del">
          <ac:chgData name="елена смирнова" userId="10f747886646823e" providerId="LiveId" clId="{6C82B73D-53E0-43E0-B778-FA987C7DF30E}" dt="2019-07-28T10:58:03.060" v="3029" actId="26606"/>
          <ac:spMkLst>
            <pc:docMk/>
            <pc:sldMk cId="3206137504" sldId="265"/>
            <ac:spMk id="18" creationId="{7AAC67C3-831B-4AB1-A259-DFB839CAFAFC}"/>
          </ac:spMkLst>
        </pc:spChg>
        <pc:spChg chg="add del">
          <ac:chgData name="елена смирнова" userId="10f747886646823e" providerId="LiveId" clId="{6C82B73D-53E0-43E0-B778-FA987C7DF30E}" dt="2019-07-28T10:58:04.673" v="3031" actId="26606"/>
          <ac:spMkLst>
            <pc:docMk/>
            <pc:sldMk cId="3206137504" sldId="265"/>
            <ac:spMk id="20" creationId="{C8DD82D3-D002-45B0-B16A-82B3DA4EFDDB}"/>
          </ac:spMkLst>
        </pc:spChg>
        <pc:spChg chg="add del">
          <ac:chgData name="елена смирнова" userId="10f747886646823e" providerId="LiveId" clId="{6C82B73D-53E0-43E0-B778-FA987C7DF30E}" dt="2019-07-28T10:58:06.810" v="3033" actId="26606"/>
          <ac:spMkLst>
            <pc:docMk/>
            <pc:sldMk cId="3206137504" sldId="265"/>
            <ac:spMk id="23" creationId="{C8DD82D3-D002-45B0-B16A-82B3DA4EFDDB}"/>
          </ac:spMkLst>
        </pc:spChg>
        <pc:spChg chg="add del">
          <ac:chgData name="елена смирнова" userId="10f747886646823e" providerId="LiveId" clId="{6C82B73D-53E0-43E0-B778-FA987C7DF30E}" dt="2019-07-28T10:58:06.810" v="3033" actId="26606"/>
          <ac:spMkLst>
            <pc:docMk/>
            <pc:sldMk cId="3206137504" sldId="265"/>
            <ac:spMk id="25" creationId="{A14E4FB9-9BBF-47B3-A09F-01A3868E961D}"/>
          </ac:spMkLst>
        </pc:spChg>
        <pc:spChg chg="add del">
          <ac:chgData name="елена смирнова" userId="10f747886646823e" providerId="LiveId" clId="{6C82B73D-53E0-43E0-B778-FA987C7DF30E}" dt="2019-07-28T10:58:08.961" v="3035" actId="26606"/>
          <ac:spMkLst>
            <pc:docMk/>
            <pc:sldMk cId="3206137504" sldId="265"/>
            <ac:spMk id="27" creationId="{CECF0FC6-D57B-48B6-9036-F4FFD91A4B34}"/>
          </ac:spMkLst>
        </pc:spChg>
        <pc:spChg chg="add del">
          <ac:chgData name="елена смирнова" userId="10f747886646823e" providerId="LiveId" clId="{6C82B73D-53E0-43E0-B778-FA987C7DF30E}" dt="2019-07-28T10:58:08.961" v="3035" actId="26606"/>
          <ac:spMkLst>
            <pc:docMk/>
            <pc:sldMk cId="3206137504" sldId="265"/>
            <ac:spMk id="28" creationId="{717A211C-5863-4303-AC3D-AEBFDF6D6A4C}"/>
          </ac:spMkLst>
        </pc:spChg>
        <pc:spChg chg="add del">
          <ac:chgData name="елена смирнова" userId="10f747886646823e" providerId="LiveId" clId="{6C82B73D-53E0-43E0-B778-FA987C7DF30E}" dt="2019-07-28T10:58:12.860" v="3037" actId="26606"/>
          <ac:spMkLst>
            <pc:docMk/>
            <pc:sldMk cId="3206137504" sldId="265"/>
            <ac:spMk id="30" creationId="{C8DD82D3-D002-45B0-B16A-82B3DA4EFDDB}"/>
          </ac:spMkLst>
        </pc:spChg>
        <pc:spChg chg="add del">
          <ac:chgData name="елена смирнова" userId="10f747886646823e" providerId="LiveId" clId="{6C82B73D-53E0-43E0-B778-FA987C7DF30E}" dt="2019-07-28T10:58:12.860" v="3037" actId="26606"/>
          <ac:spMkLst>
            <pc:docMk/>
            <pc:sldMk cId="3206137504" sldId="265"/>
            <ac:spMk id="32" creationId="{A14E4FB9-9BBF-47B3-A09F-01A3868E961D}"/>
          </ac:spMkLst>
        </pc:spChg>
        <pc:spChg chg="add">
          <ac:chgData name="елена смирнова" userId="10f747886646823e" providerId="LiveId" clId="{6C82B73D-53E0-43E0-B778-FA987C7DF30E}" dt="2019-07-28T10:58:12.991" v="3038" actId="26606"/>
          <ac:spMkLst>
            <pc:docMk/>
            <pc:sldMk cId="3206137504" sldId="265"/>
            <ac:spMk id="34" creationId="{3741B58E-3B65-4A01-A276-975AB2CF8A08}"/>
          </ac:spMkLst>
        </pc:spChg>
        <pc:spChg chg="add">
          <ac:chgData name="елена смирнова" userId="10f747886646823e" providerId="LiveId" clId="{6C82B73D-53E0-43E0-B778-FA987C7DF30E}" dt="2019-07-28T10:58:12.991" v="3038" actId="26606"/>
          <ac:spMkLst>
            <pc:docMk/>
            <pc:sldMk cId="3206137504" sldId="265"/>
            <ac:spMk id="35" creationId="{7AAC67C3-831B-4AB1-A259-DFB839CAFAFC}"/>
          </ac:spMkLst>
        </pc:spChg>
        <pc:cxnChg chg="add del">
          <ac:chgData name="елена смирнова" userId="10f747886646823e" providerId="LiveId" clId="{6C82B73D-53E0-43E0-B778-FA987C7DF30E}" dt="2019-07-28T10:57:50.341" v="3025" actId="26606"/>
          <ac:cxnSpMkLst>
            <pc:docMk/>
            <pc:sldMk cId="3206137504" sldId="265"/>
            <ac:cxnSpMk id="10" creationId="{9F09C252-16FE-4557-AD6D-BB5CA773496C}"/>
          </ac:cxnSpMkLst>
        </pc:cxnChg>
        <pc:cxnChg chg="add del">
          <ac:chgData name="елена смирнова" userId="10f747886646823e" providerId="LiveId" clId="{6C82B73D-53E0-43E0-B778-FA987C7DF30E}" dt="2019-07-28T10:58:04.673" v="3031" actId="26606"/>
          <ac:cxnSpMkLst>
            <pc:docMk/>
            <pc:sldMk cId="3206137504" sldId="265"/>
            <ac:cxnSpMk id="21" creationId="{9F09C252-16FE-4557-AD6D-BB5CA773496C}"/>
          </ac:cxnSpMkLst>
        </pc:cxnChg>
        <pc:cxnChg chg="add del">
          <ac:chgData name="елена смирнова" userId="10f747886646823e" providerId="LiveId" clId="{6C82B73D-53E0-43E0-B778-FA987C7DF30E}" dt="2019-07-28T10:58:06.810" v="3033" actId="26606"/>
          <ac:cxnSpMkLst>
            <pc:docMk/>
            <pc:sldMk cId="3206137504" sldId="265"/>
            <ac:cxnSpMk id="24" creationId="{9F09C252-16FE-4557-AD6D-BB5CA773496C}"/>
          </ac:cxnSpMkLst>
        </pc:cxnChg>
        <pc:cxnChg chg="add del">
          <ac:chgData name="елена смирнова" userId="10f747886646823e" providerId="LiveId" clId="{6C82B73D-53E0-43E0-B778-FA987C7DF30E}" dt="2019-07-28T10:58:12.860" v="3037" actId="26606"/>
          <ac:cxnSpMkLst>
            <pc:docMk/>
            <pc:sldMk cId="3206137504" sldId="265"/>
            <ac:cxnSpMk id="31" creationId="{9F09C252-16FE-4557-AD6D-BB5CA773496C}"/>
          </ac:cxnSpMkLst>
        </pc:cxnChg>
      </pc:sldChg>
      <pc:sldChg chg="addSp modSp add mod ord setBg">
        <pc:chgData name="елена смирнова" userId="10f747886646823e" providerId="LiveId" clId="{6C82B73D-53E0-43E0-B778-FA987C7DF30E}" dt="2019-07-26T13:08:43.219" v="1513" actId="1076"/>
        <pc:sldMkLst>
          <pc:docMk/>
          <pc:sldMk cId="3438012255" sldId="267"/>
        </pc:sldMkLst>
        <pc:spChg chg="mod">
          <ac:chgData name="елена смирнова" userId="10f747886646823e" providerId="LiveId" clId="{6C82B73D-53E0-43E0-B778-FA987C7DF30E}" dt="2019-07-26T13:08:33.583" v="1508" actId="26606"/>
          <ac:spMkLst>
            <pc:docMk/>
            <pc:sldMk cId="3438012255" sldId="267"/>
            <ac:spMk id="2" creationId="{00000000-0000-0000-0000-000000000000}"/>
          </ac:spMkLst>
        </pc:spChg>
        <pc:spChg chg="mod">
          <ac:chgData name="елена смирнова" userId="10f747886646823e" providerId="LiveId" clId="{6C82B73D-53E0-43E0-B778-FA987C7DF30E}" dt="2019-07-26T13:08:43.219" v="1513" actId="1076"/>
          <ac:spMkLst>
            <pc:docMk/>
            <pc:sldMk cId="3438012255" sldId="267"/>
            <ac:spMk id="3" creationId="{00000000-0000-0000-0000-000000000000}"/>
          </ac:spMkLst>
        </pc:spChg>
        <pc:spChg chg="add">
          <ac:chgData name="елена смирнова" userId="10f747886646823e" providerId="LiveId" clId="{6C82B73D-53E0-43E0-B778-FA987C7DF30E}" dt="2019-07-26T13:08:33.583" v="1508" actId="26606"/>
          <ac:spMkLst>
            <pc:docMk/>
            <pc:sldMk cId="3438012255" sldId="267"/>
            <ac:spMk id="8" creationId="{F5FE1B2C-7BC1-4AE2-9A50-2A4A70A9D6A1}"/>
          </ac:spMkLst>
        </pc:spChg>
        <pc:spChg chg="add">
          <ac:chgData name="елена смирнова" userId="10f747886646823e" providerId="LiveId" clId="{6C82B73D-53E0-43E0-B778-FA987C7DF30E}" dt="2019-07-26T13:08:33.583" v="1508" actId="26606"/>
          <ac:spMkLst>
            <pc:docMk/>
            <pc:sldMk cId="3438012255" sldId="267"/>
            <ac:spMk id="10" creationId="{97E8244A-2C81-4C0E-A929-3EC8EFF35564}"/>
          </ac:spMkLst>
        </pc:spChg>
        <pc:cxnChg chg="add">
          <ac:chgData name="елена смирнова" userId="10f747886646823e" providerId="LiveId" clId="{6C82B73D-53E0-43E0-B778-FA987C7DF30E}" dt="2019-07-26T13:08:33.583" v="1508" actId="26606"/>
          <ac:cxnSpMkLst>
            <pc:docMk/>
            <pc:sldMk cId="3438012255" sldId="267"/>
            <ac:cxnSpMk id="12" creationId="{02CC3441-26B3-4381-B3DF-8AE3C288BC0D}"/>
          </ac:cxnSpMkLst>
        </pc:cxnChg>
      </pc:sldChg>
      <pc:sldChg chg="addSp delSp modSp add mod ord setBg setClrOvrMap">
        <pc:chgData name="елена смирнова" userId="10f747886646823e" providerId="LiveId" clId="{6C82B73D-53E0-43E0-B778-FA987C7DF30E}" dt="2019-07-28T13:39:08.003" v="5694" actId="113"/>
        <pc:sldMkLst>
          <pc:docMk/>
          <pc:sldMk cId="3551424586" sldId="273"/>
        </pc:sldMkLst>
        <pc:spChg chg="mod">
          <ac:chgData name="елена смирнова" userId="10f747886646823e" providerId="LiveId" clId="{6C82B73D-53E0-43E0-B778-FA987C7DF30E}" dt="2019-07-28T13:39:08.003" v="5694" actId="113"/>
          <ac:spMkLst>
            <pc:docMk/>
            <pc:sldMk cId="3551424586" sldId="273"/>
            <ac:spMk id="2" creationId="{00000000-0000-0000-0000-000000000000}"/>
          </ac:spMkLst>
        </pc:spChg>
        <pc:spChg chg="del mod">
          <ac:chgData name="елена смирнова" userId="10f747886646823e" providerId="LiveId" clId="{6C82B73D-53E0-43E0-B778-FA987C7DF30E}" dt="2019-07-26T14:26:25.973" v="2533" actId="478"/>
          <ac:spMkLst>
            <pc:docMk/>
            <pc:sldMk cId="3551424586" sldId="273"/>
            <ac:spMk id="3" creationId="{00000000-0000-0000-0000-000000000000}"/>
          </ac:spMkLst>
        </pc:spChg>
        <pc:spChg chg="add del mod">
          <ac:chgData name="елена смирнова" userId="10f747886646823e" providerId="LiveId" clId="{6C82B73D-53E0-43E0-B778-FA987C7DF30E}" dt="2019-07-26T14:26:34.457" v="2535"/>
          <ac:spMkLst>
            <pc:docMk/>
            <pc:sldMk cId="3551424586" sldId="273"/>
            <ac:spMk id="6" creationId="{2A9C4F5D-450E-4EEE-B118-DF8369ABCFB8}"/>
          </ac:spMkLst>
        </pc:spChg>
        <pc:spChg chg="add">
          <ac:chgData name="елена смирнова" userId="10f747886646823e" providerId="LiveId" clId="{6C82B73D-53E0-43E0-B778-FA987C7DF30E}" dt="2019-07-26T14:26:56.741" v="2538" actId="26606"/>
          <ac:spMkLst>
            <pc:docMk/>
            <pc:sldMk cId="3551424586" sldId="273"/>
            <ac:spMk id="12" creationId="{103E59AE-44F8-4FB9-BF05-C888FE3E1DFA}"/>
          </ac:spMkLst>
        </pc:spChg>
        <pc:spChg chg="add">
          <ac:chgData name="елена смирнова" userId="10f747886646823e" providerId="LiveId" clId="{6C82B73D-53E0-43E0-B778-FA987C7DF30E}" dt="2019-07-26T14:26:56.741" v="2538" actId="26606"/>
          <ac:spMkLst>
            <pc:docMk/>
            <pc:sldMk cId="3551424586" sldId="273"/>
            <ac:spMk id="16" creationId="{8B6B14AE-589A-45CC-A30D-41995FC1F8BA}"/>
          </ac:spMkLst>
        </pc:spChg>
        <pc:graphicFrameChg chg="add del mod">
          <ac:chgData name="елена смирнова" userId="10f747886646823e" providerId="LiveId" clId="{6C82B73D-53E0-43E0-B778-FA987C7DF30E}" dt="2019-07-26T14:26:32.786" v="2534"/>
          <ac:graphicFrameMkLst>
            <pc:docMk/>
            <pc:sldMk cId="3551424586" sldId="273"/>
            <ac:graphicFrameMk id="4" creationId="{785467F0-565B-4AEB-9F05-459A7A2C24E9}"/>
          </ac:graphicFrameMkLst>
        </pc:graphicFrameChg>
        <pc:graphicFrameChg chg="add mod modGraphic">
          <ac:chgData name="елена смирнова" userId="10f747886646823e" providerId="LiveId" clId="{6C82B73D-53E0-43E0-B778-FA987C7DF30E}" dt="2019-07-26T14:29:16.742" v="2554" actId="12"/>
          <ac:graphicFrameMkLst>
            <pc:docMk/>
            <pc:sldMk cId="3551424586" sldId="273"/>
            <ac:graphicFrameMk id="7" creationId="{7475755E-574F-4FED-9813-5D0051B7E5CE}"/>
          </ac:graphicFrameMkLst>
        </pc:graphicFrameChg>
        <pc:cxnChg chg="add">
          <ac:chgData name="елена смирнова" userId="10f747886646823e" providerId="LiveId" clId="{6C82B73D-53E0-43E0-B778-FA987C7DF30E}" dt="2019-07-26T14:26:56.741" v="2538" actId="26606"/>
          <ac:cxnSpMkLst>
            <pc:docMk/>
            <pc:sldMk cId="3551424586" sldId="273"/>
            <ac:cxnSpMk id="14" creationId="{2752F38C-F560-47AA-90AD-209F39C04150}"/>
          </ac:cxnSpMkLst>
        </pc:cxnChg>
      </pc:sldChg>
      <pc:sldChg chg="addSp modSp add mod setBg">
        <pc:chgData name="елена смирнова" userId="10f747886646823e" providerId="LiveId" clId="{6C82B73D-53E0-43E0-B778-FA987C7DF30E}" dt="2019-07-26T09:59:41.747" v="328" actId="403"/>
        <pc:sldMkLst>
          <pc:docMk/>
          <pc:sldMk cId="120903981" sldId="430"/>
        </pc:sldMkLst>
        <pc:spChg chg="mod">
          <ac:chgData name="елена смирнова" userId="10f747886646823e" providerId="LiveId" clId="{6C82B73D-53E0-43E0-B778-FA987C7DF30E}" dt="2019-07-26T09:59:41.747" v="328" actId="403"/>
          <ac:spMkLst>
            <pc:docMk/>
            <pc:sldMk cId="120903981" sldId="430"/>
            <ac:spMk id="2" creationId="{2B97DAD7-CBF4-49B7-9ABC-30BDAE0AE2A3}"/>
          </ac:spMkLst>
        </pc:spChg>
        <pc:spChg chg="mod">
          <ac:chgData name="елена смирнова" userId="10f747886646823e" providerId="LiveId" clId="{6C82B73D-53E0-43E0-B778-FA987C7DF30E}" dt="2019-07-26T09:58:50.010" v="321" actId="14100"/>
          <ac:spMkLst>
            <pc:docMk/>
            <pc:sldMk cId="120903981" sldId="430"/>
            <ac:spMk id="3" creationId="{890769A6-B90E-4107-9D7A-D8852E9C0D9C}"/>
          </ac:spMkLst>
        </pc:spChg>
        <pc:spChg chg="add">
          <ac:chgData name="елена смирнова" userId="10f747886646823e" providerId="LiveId" clId="{6C82B73D-53E0-43E0-B778-FA987C7DF30E}" dt="2019-07-26T09:58:19.197" v="316" actId="26606"/>
          <ac:spMkLst>
            <pc:docMk/>
            <pc:sldMk cId="120903981" sldId="430"/>
            <ac:spMk id="8" creationId="{C8DD82D3-D002-45B0-B16A-82B3DA4EFDDB}"/>
          </ac:spMkLst>
        </pc:spChg>
        <pc:spChg chg="add">
          <ac:chgData name="елена смирнова" userId="10f747886646823e" providerId="LiveId" clId="{6C82B73D-53E0-43E0-B778-FA987C7DF30E}" dt="2019-07-26T09:58:19.197" v="316" actId="26606"/>
          <ac:spMkLst>
            <pc:docMk/>
            <pc:sldMk cId="120903981" sldId="430"/>
            <ac:spMk id="12" creationId="{A14E4FB9-9BBF-47B3-A09F-01A3868E961D}"/>
          </ac:spMkLst>
        </pc:spChg>
        <pc:cxnChg chg="add">
          <ac:chgData name="елена смирнова" userId="10f747886646823e" providerId="LiveId" clId="{6C82B73D-53E0-43E0-B778-FA987C7DF30E}" dt="2019-07-26T09:58:19.197" v="316" actId="26606"/>
          <ac:cxnSpMkLst>
            <pc:docMk/>
            <pc:sldMk cId="120903981" sldId="430"/>
            <ac:cxnSpMk id="10" creationId="{9F09C252-16FE-4557-AD6D-BB5CA773496C}"/>
          </ac:cxnSpMkLst>
        </pc:cxnChg>
      </pc:sldChg>
      <pc:sldChg chg="addSp delSp modSp add mod ord setBg setClrOvrMap">
        <pc:chgData name="елена смирнова" userId="10f747886646823e" providerId="LiveId" clId="{6C82B73D-53E0-43E0-B778-FA987C7DF30E}" dt="2019-07-26T12:36:50.834" v="931" actId="207"/>
        <pc:sldMkLst>
          <pc:docMk/>
          <pc:sldMk cId="2044814649" sldId="432"/>
        </pc:sldMkLst>
        <pc:spChg chg="add del">
          <ac:chgData name="елена смирнова" userId="10f747886646823e" providerId="LiveId" clId="{6C82B73D-53E0-43E0-B778-FA987C7DF30E}" dt="2019-07-26T12:35:00.716" v="911" actId="26606"/>
          <ac:spMkLst>
            <pc:docMk/>
            <pc:sldMk cId="2044814649" sldId="432"/>
            <ac:spMk id="9" creationId="{EE1530B0-6F96-46C0-8B3E-3215CB756BE4}"/>
          </ac:spMkLst>
        </pc:spChg>
        <pc:spChg chg="add del">
          <ac:chgData name="елена смирнова" userId="10f747886646823e" providerId="LiveId" clId="{6C82B73D-53E0-43E0-B778-FA987C7DF30E}" dt="2019-07-26T12:35:00.716" v="911" actId="26606"/>
          <ac:spMkLst>
            <pc:docMk/>
            <pc:sldMk cId="2044814649" sldId="432"/>
            <ac:spMk id="11" creationId="{754910CF-1B56-45D3-960A-E89F7B3B9131}"/>
          </ac:spMkLst>
        </pc:spChg>
        <pc:spChg chg="add del">
          <ac:chgData name="елена смирнова" userId="10f747886646823e" providerId="LiveId" clId="{6C82B73D-53E0-43E0-B778-FA987C7DF30E}" dt="2019-07-26T12:35:00.716" v="911" actId="26606"/>
          <ac:spMkLst>
            <pc:docMk/>
            <pc:sldMk cId="2044814649" sldId="432"/>
            <ac:spMk id="16" creationId="{13BCCAE5-A35B-4B66-A4A7-E23C34A403A4}"/>
          </ac:spMkLst>
        </pc:spChg>
        <pc:spChg chg="add del">
          <ac:chgData name="елена смирнова" userId="10f747886646823e" providerId="LiveId" clId="{6C82B73D-53E0-43E0-B778-FA987C7DF30E}" dt="2019-07-26T12:35:00.716" v="911" actId="26606"/>
          <ac:spMkLst>
            <pc:docMk/>
            <pc:sldMk cId="2044814649" sldId="432"/>
            <ac:spMk id="20" creationId="{9E4CE3CF-6887-4947-8090-EC10F183F2EA}"/>
          </ac:spMkLst>
        </pc:spChg>
        <pc:graphicFrameChg chg="mod ord modGraphic">
          <ac:chgData name="елена смирнова" userId="10f747886646823e" providerId="LiveId" clId="{6C82B73D-53E0-43E0-B778-FA987C7DF30E}" dt="2019-07-26T12:35:00.716" v="911" actId="26606"/>
          <ac:graphicFrameMkLst>
            <pc:docMk/>
            <pc:sldMk cId="2044814649" sldId="432"/>
            <ac:graphicFrameMk id="4" creationId="{00000000-0000-0000-0000-000000000000}"/>
          </ac:graphicFrameMkLst>
        </pc:graphicFrameChg>
        <pc:picChg chg="add mod">
          <ac:chgData name="елена смирнова" userId="10f747886646823e" providerId="LiveId" clId="{6C82B73D-53E0-43E0-B778-FA987C7DF30E}" dt="2019-07-26T12:35:38.097" v="921" actId="1076"/>
          <ac:picMkLst>
            <pc:docMk/>
            <pc:sldMk cId="2044814649" sldId="432"/>
            <ac:picMk id="3" creationId="{89DAC32A-E340-40F0-9057-3178A53A0F6D}"/>
          </ac:picMkLst>
        </pc:picChg>
        <pc:picChg chg="add mod">
          <ac:chgData name="елена смирнова" userId="10f747886646823e" providerId="LiveId" clId="{6C82B73D-53E0-43E0-B778-FA987C7DF30E}" dt="2019-07-26T12:36:50.834" v="931" actId="207"/>
          <ac:picMkLst>
            <pc:docMk/>
            <pc:sldMk cId="2044814649" sldId="432"/>
            <ac:picMk id="6" creationId="{FC9F2FA4-ADA8-46BC-AB30-726AF646FABF}"/>
          </ac:picMkLst>
        </pc:picChg>
        <pc:picChg chg="add mod">
          <ac:chgData name="елена смирнова" userId="10f747886646823e" providerId="LiveId" clId="{6C82B73D-53E0-43E0-B778-FA987C7DF30E}" dt="2019-07-26T12:35:49.736" v="924" actId="688"/>
          <ac:picMkLst>
            <pc:docMk/>
            <pc:sldMk cId="2044814649" sldId="432"/>
            <ac:picMk id="10" creationId="{63E5EE14-E321-4434-8009-CC5ADDD66ED5}"/>
          </ac:picMkLst>
        </pc:picChg>
        <pc:cxnChg chg="add del">
          <ac:chgData name="елена смирнова" userId="10f747886646823e" providerId="LiveId" clId="{6C82B73D-53E0-43E0-B778-FA987C7DF30E}" dt="2019-07-26T12:35:00.716" v="911" actId="26606"/>
          <ac:cxnSpMkLst>
            <pc:docMk/>
            <pc:sldMk cId="2044814649" sldId="432"/>
            <ac:cxnSpMk id="18" creationId="{6987BDFB-DE64-4B56-B44F-45FAE19FA94E}"/>
          </ac:cxnSpMkLst>
        </pc:cxnChg>
      </pc:sldChg>
      <pc:sldChg chg="addSp delSp modSp add mod setBg setClrOvrMap">
        <pc:chgData name="елена смирнова" userId="10f747886646823e" providerId="LiveId" clId="{6C82B73D-53E0-43E0-B778-FA987C7DF30E}" dt="2019-07-26T14:29:42.127" v="2565" actId="20577"/>
        <pc:sldMkLst>
          <pc:docMk/>
          <pc:sldMk cId="3291004478" sldId="435"/>
        </pc:sldMkLst>
        <pc:spChg chg="mod">
          <ac:chgData name="елена смирнова" userId="10f747886646823e" providerId="LiveId" clId="{6C82B73D-53E0-43E0-B778-FA987C7DF30E}" dt="2019-07-26T14:26:49.156" v="2537" actId="26606"/>
          <ac:spMkLst>
            <pc:docMk/>
            <pc:sldMk cId="3291004478" sldId="435"/>
            <ac:spMk id="2" creationId="{00000000-0000-0000-0000-000000000000}"/>
          </ac:spMkLst>
        </pc:spChg>
        <pc:spChg chg="add del">
          <ac:chgData name="елена смирнова" userId="10f747886646823e" providerId="LiveId" clId="{6C82B73D-53E0-43E0-B778-FA987C7DF30E}" dt="2019-07-26T14:24:09.003" v="2480" actId="26606"/>
          <ac:spMkLst>
            <pc:docMk/>
            <pc:sldMk cId="3291004478" sldId="435"/>
            <ac:spMk id="6" creationId="{1B82DEB0-A14C-4282-BF74-65BC353ACAC3}"/>
          </ac:spMkLst>
        </pc:spChg>
        <pc:spChg chg="add del">
          <ac:chgData name="елена смирнова" userId="10f747886646823e" providerId="LiveId" clId="{6C82B73D-53E0-43E0-B778-FA987C7DF30E}" dt="2019-07-26T14:24:05.543" v="2477" actId="26606"/>
          <ac:spMkLst>
            <pc:docMk/>
            <pc:sldMk cId="3291004478" sldId="435"/>
            <ac:spMk id="8" creationId="{EE1530B0-6F96-46C0-8B3E-3215CB756BE4}"/>
          </ac:spMkLst>
        </pc:spChg>
        <pc:spChg chg="add del">
          <ac:chgData name="елена смирнова" userId="10f747886646823e" providerId="LiveId" clId="{6C82B73D-53E0-43E0-B778-FA987C7DF30E}" dt="2019-07-26T14:19:12.366" v="2370" actId="26606"/>
          <ac:spMkLst>
            <pc:docMk/>
            <pc:sldMk cId="3291004478" sldId="435"/>
            <ac:spMk id="9" creationId="{103E59AE-44F8-4FB9-BF05-C888FE3E1DFA}"/>
          </ac:spMkLst>
        </pc:spChg>
        <pc:spChg chg="add del">
          <ac:chgData name="елена смирнова" userId="10f747886646823e" providerId="LiveId" clId="{6C82B73D-53E0-43E0-B778-FA987C7DF30E}" dt="2019-07-26T14:24:05.543" v="2477" actId="26606"/>
          <ac:spMkLst>
            <pc:docMk/>
            <pc:sldMk cId="3291004478" sldId="435"/>
            <ac:spMk id="10" creationId="{754910CF-1B56-45D3-960A-E89F7B3B9131}"/>
          </ac:spMkLst>
        </pc:spChg>
        <pc:spChg chg="add del">
          <ac:chgData name="елена смирнова" userId="10f747886646823e" providerId="LiveId" clId="{6C82B73D-53E0-43E0-B778-FA987C7DF30E}" dt="2019-07-26T14:26:49.156" v="2537" actId="26606"/>
          <ac:spMkLst>
            <pc:docMk/>
            <pc:sldMk cId="3291004478" sldId="435"/>
            <ac:spMk id="12" creationId="{103E59AE-44F8-4FB9-BF05-C888FE3E1DFA}"/>
          </ac:spMkLst>
        </pc:spChg>
        <pc:spChg chg="add del">
          <ac:chgData name="елена смирнова" userId="10f747886646823e" providerId="LiveId" clId="{6C82B73D-53E0-43E0-B778-FA987C7DF30E}" dt="2019-07-26T14:19:12.366" v="2370" actId="26606"/>
          <ac:spMkLst>
            <pc:docMk/>
            <pc:sldMk cId="3291004478" sldId="435"/>
            <ac:spMk id="13" creationId="{8B6B14AE-589A-45CC-A30D-41995FC1F8BA}"/>
          </ac:spMkLst>
        </pc:spChg>
        <pc:spChg chg="add del">
          <ac:chgData name="елена смирнова" userId="10f747886646823e" providerId="LiveId" clId="{6C82B73D-53E0-43E0-B778-FA987C7DF30E}" dt="2019-07-26T14:26:49.156" v="2537" actId="26606"/>
          <ac:spMkLst>
            <pc:docMk/>
            <pc:sldMk cId="3291004478" sldId="435"/>
            <ac:spMk id="15" creationId="{8B6B14AE-589A-45CC-A30D-41995FC1F8BA}"/>
          </ac:spMkLst>
        </pc:spChg>
        <pc:graphicFrameChg chg="mod modGraphic">
          <ac:chgData name="елена смирнова" userId="10f747886646823e" providerId="LiveId" clId="{6C82B73D-53E0-43E0-B778-FA987C7DF30E}" dt="2019-07-26T14:29:42.127" v="2565" actId="20577"/>
          <ac:graphicFrameMkLst>
            <pc:docMk/>
            <pc:sldMk cId="3291004478" sldId="435"/>
            <ac:graphicFrameMk id="4" creationId="{00000000-0000-0000-0000-000000000000}"/>
          </ac:graphicFrameMkLst>
        </pc:graphicFrameChg>
        <pc:cxnChg chg="add del">
          <ac:chgData name="елена смирнова" userId="10f747886646823e" providerId="LiveId" clId="{6C82B73D-53E0-43E0-B778-FA987C7DF30E}" dt="2019-07-26T14:19:12.366" v="2370" actId="26606"/>
          <ac:cxnSpMkLst>
            <pc:docMk/>
            <pc:sldMk cId="3291004478" sldId="435"/>
            <ac:cxnSpMk id="11" creationId="{2752F38C-F560-47AA-90AD-209F39C04150}"/>
          </ac:cxnSpMkLst>
        </pc:cxnChg>
        <pc:cxnChg chg="add del">
          <ac:chgData name="елена смирнова" userId="10f747886646823e" providerId="LiveId" clId="{6C82B73D-53E0-43E0-B778-FA987C7DF30E}" dt="2019-07-26T14:26:49.156" v="2537" actId="26606"/>
          <ac:cxnSpMkLst>
            <pc:docMk/>
            <pc:sldMk cId="3291004478" sldId="435"/>
            <ac:cxnSpMk id="14" creationId="{2752F38C-F560-47AA-90AD-209F39C04150}"/>
          </ac:cxnSpMkLst>
        </pc:cxnChg>
      </pc:sldChg>
      <pc:sldChg chg="addSp delSp modSp add mod ord setBg setClrOvrMap">
        <pc:chgData name="елена смирнова" userId="10f747886646823e" providerId="LiveId" clId="{6C82B73D-53E0-43E0-B778-FA987C7DF30E}" dt="2019-07-28T20:28:00.826" v="7621" actId="20577"/>
        <pc:sldMkLst>
          <pc:docMk/>
          <pc:sldMk cId="2688416255" sldId="451"/>
        </pc:sldMkLst>
        <pc:spChg chg="mod">
          <ac:chgData name="елена смирнова" userId="10f747886646823e" providerId="LiveId" clId="{6C82B73D-53E0-43E0-B778-FA987C7DF30E}" dt="2019-07-26T14:27:20.166" v="2539" actId="20577"/>
          <ac:spMkLst>
            <pc:docMk/>
            <pc:sldMk cId="2688416255" sldId="451"/>
            <ac:spMk id="2" creationId="{00000000-0000-0000-0000-000000000000}"/>
          </ac:spMkLst>
        </pc:spChg>
        <pc:spChg chg="add del">
          <ac:chgData name="елена смирнова" userId="10f747886646823e" providerId="LiveId" clId="{6C82B73D-53E0-43E0-B778-FA987C7DF30E}" dt="2019-07-26T14:16:09.461" v="2355" actId="26606"/>
          <ac:spMkLst>
            <pc:docMk/>
            <pc:sldMk cId="2688416255" sldId="451"/>
            <ac:spMk id="6" creationId="{EE1530B0-6F96-46C0-8B3E-3215CB756BE4}"/>
          </ac:spMkLst>
        </pc:spChg>
        <pc:spChg chg="add del">
          <ac:chgData name="елена смирнова" userId="10f747886646823e" providerId="LiveId" clId="{6C82B73D-53E0-43E0-B778-FA987C7DF30E}" dt="2019-07-26T14:16:09.461" v="2355" actId="26606"/>
          <ac:spMkLst>
            <pc:docMk/>
            <pc:sldMk cId="2688416255" sldId="451"/>
            <ac:spMk id="7" creationId="{754910CF-1B56-45D3-960A-E89F7B3B9131}"/>
          </ac:spMkLst>
        </pc:spChg>
        <pc:spChg chg="add del">
          <ac:chgData name="елена смирнова" userId="10f747886646823e" providerId="LiveId" clId="{6C82B73D-53E0-43E0-B778-FA987C7DF30E}" dt="2019-07-26T14:16:21.395" v="2359" actId="26606"/>
          <ac:spMkLst>
            <pc:docMk/>
            <pc:sldMk cId="2688416255" sldId="451"/>
            <ac:spMk id="8" creationId="{EE1530B0-6F96-46C0-8B3E-3215CB756BE4}"/>
          </ac:spMkLst>
        </pc:spChg>
        <pc:spChg chg="add del">
          <ac:chgData name="елена смирнова" userId="10f747886646823e" providerId="LiveId" clId="{6C82B73D-53E0-43E0-B778-FA987C7DF30E}" dt="2019-07-26T14:15:55.869" v="2347" actId="26606"/>
          <ac:spMkLst>
            <pc:docMk/>
            <pc:sldMk cId="2688416255" sldId="451"/>
            <ac:spMk id="9" creationId="{EE1530B0-6F96-46C0-8B3E-3215CB756BE4}"/>
          </ac:spMkLst>
        </pc:spChg>
        <pc:spChg chg="add del">
          <ac:chgData name="елена смирнова" userId="10f747886646823e" providerId="LiveId" clId="{6C82B73D-53E0-43E0-B778-FA987C7DF30E}" dt="2019-07-26T14:16:21.395" v="2359" actId="26606"/>
          <ac:spMkLst>
            <pc:docMk/>
            <pc:sldMk cId="2688416255" sldId="451"/>
            <ac:spMk id="10" creationId="{754910CF-1B56-45D3-960A-E89F7B3B9131}"/>
          </ac:spMkLst>
        </pc:spChg>
        <pc:spChg chg="add del">
          <ac:chgData name="елена смирнова" userId="10f747886646823e" providerId="LiveId" clId="{6C82B73D-53E0-43E0-B778-FA987C7DF30E}" dt="2019-07-26T14:15:55.869" v="2347" actId="26606"/>
          <ac:spMkLst>
            <pc:docMk/>
            <pc:sldMk cId="2688416255" sldId="451"/>
            <ac:spMk id="11" creationId="{754910CF-1B56-45D3-960A-E89F7B3B9131}"/>
          </ac:spMkLst>
        </pc:spChg>
        <pc:spChg chg="add del">
          <ac:chgData name="елена смирнова" userId="10f747886646823e" providerId="LiveId" clId="{6C82B73D-53E0-43E0-B778-FA987C7DF30E}" dt="2019-07-26T14:16:23.947" v="2361" actId="26606"/>
          <ac:spMkLst>
            <pc:docMk/>
            <pc:sldMk cId="2688416255" sldId="451"/>
            <ac:spMk id="12" creationId="{EE1530B0-6F96-46C0-8B3E-3215CB756BE4}"/>
          </ac:spMkLst>
        </pc:spChg>
        <pc:spChg chg="add del">
          <ac:chgData name="елена смирнова" userId="10f747886646823e" providerId="LiveId" clId="{6C82B73D-53E0-43E0-B778-FA987C7DF30E}" dt="2019-07-26T14:16:23.947" v="2361" actId="26606"/>
          <ac:spMkLst>
            <pc:docMk/>
            <pc:sldMk cId="2688416255" sldId="451"/>
            <ac:spMk id="13" creationId="{754910CF-1B56-45D3-960A-E89F7B3B9131}"/>
          </ac:spMkLst>
        </pc:spChg>
        <pc:spChg chg="add">
          <ac:chgData name="елена смирнова" userId="10f747886646823e" providerId="LiveId" clId="{6C82B73D-53E0-43E0-B778-FA987C7DF30E}" dt="2019-07-26T14:16:24.011" v="2362" actId="26606"/>
          <ac:spMkLst>
            <pc:docMk/>
            <pc:sldMk cId="2688416255" sldId="451"/>
            <ac:spMk id="15" creationId="{EE1530B0-6F96-46C0-8B3E-3215CB756BE4}"/>
          </ac:spMkLst>
        </pc:spChg>
        <pc:spChg chg="add">
          <ac:chgData name="елена смирнова" userId="10f747886646823e" providerId="LiveId" clId="{6C82B73D-53E0-43E0-B778-FA987C7DF30E}" dt="2019-07-26T14:16:24.011" v="2362" actId="26606"/>
          <ac:spMkLst>
            <pc:docMk/>
            <pc:sldMk cId="2688416255" sldId="451"/>
            <ac:spMk id="16" creationId="{754910CF-1B56-45D3-960A-E89F7B3B9131}"/>
          </ac:spMkLst>
        </pc:spChg>
        <pc:graphicFrameChg chg="mod modGraphic">
          <ac:chgData name="елена смирнова" userId="10f747886646823e" providerId="LiveId" clId="{6C82B73D-53E0-43E0-B778-FA987C7DF30E}" dt="2019-07-28T20:28:00.826" v="7621" actId="20577"/>
          <ac:graphicFrameMkLst>
            <pc:docMk/>
            <pc:sldMk cId="2688416255" sldId="451"/>
            <ac:graphicFrameMk id="4" creationId="{00000000-0000-0000-0000-000000000000}"/>
          </ac:graphicFrameMkLst>
        </pc:graphicFrameChg>
      </pc:sldChg>
      <pc:sldChg chg="addSp delSp modSp add mod ord setBg setClrOvrMap">
        <pc:chgData name="елена смирнова" userId="10f747886646823e" providerId="LiveId" clId="{6C82B73D-53E0-43E0-B778-FA987C7DF30E}" dt="2019-07-26T14:00:38.393" v="2242" actId="113"/>
        <pc:sldMkLst>
          <pc:docMk/>
          <pc:sldMk cId="4089927972" sldId="452"/>
        </pc:sldMkLst>
        <pc:spChg chg="mod">
          <ac:chgData name="елена смирнова" userId="10f747886646823e" providerId="LiveId" clId="{6C82B73D-53E0-43E0-B778-FA987C7DF30E}" dt="2019-07-26T14:00:29.246" v="2240" actId="26606"/>
          <ac:spMkLst>
            <pc:docMk/>
            <pc:sldMk cId="4089927972" sldId="452"/>
            <ac:spMk id="4" creationId="{00000000-0000-0000-0000-000000000000}"/>
          </ac:spMkLst>
        </pc:spChg>
        <pc:spChg chg="add del">
          <ac:chgData name="елена смирнова" userId="10f747886646823e" providerId="LiveId" clId="{6C82B73D-53E0-43E0-B778-FA987C7DF30E}" dt="2019-07-26T14:00:29.246" v="2240" actId="26606"/>
          <ac:spMkLst>
            <pc:docMk/>
            <pc:sldMk cId="4089927972" sldId="452"/>
            <ac:spMk id="10" creationId="{1B82DEB0-A14C-4282-BF74-65BC353ACAC3}"/>
          </ac:spMkLst>
        </pc:spChg>
        <pc:spChg chg="add">
          <ac:chgData name="елена смирнова" userId="10f747886646823e" providerId="LiveId" clId="{6C82B73D-53E0-43E0-B778-FA987C7DF30E}" dt="2019-07-26T14:00:29.246" v="2240" actId="26606"/>
          <ac:spMkLst>
            <pc:docMk/>
            <pc:sldMk cId="4089927972" sldId="452"/>
            <ac:spMk id="15" creationId="{2B6C9846-B5AB-4E52-988D-F7E5865C9E4B}"/>
          </ac:spMkLst>
        </pc:spChg>
        <pc:spChg chg="add">
          <ac:chgData name="елена смирнова" userId="10f747886646823e" providerId="LiveId" clId="{6C82B73D-53E0-43E0-B778-FA987C7DF30E}" dt="2019-07-26T14:00:29.246" v="2240" actId="26606"/>
          <ac:spMkLst>
            <pc:docMk/>
            <pc:sldMk cId="4089927972" sldId="452"/>
            <ac:spMk id="17" creationId="{6F3D7E8E-8467-4198-87E0-ADC1B60467FC}"/>
          </ac:spMkLst>
        </pc:spChg>
        <pc:graphicFrameChg chg="mod modGraphic">
          <ac:chgData name="елена смирнова" userId="10f747886646823e" providerId="LiveId" clId="{6C82B73D-53E0-43E0-B778-FA987C7DF30E}" dt="2019-07-26T14:00:38.393" v="2242" actId="113"/>
          <ac:graphicFrameMkLst>
            <pc:docMk/>
            <pc:sldMk cId="4089927972" sldId="452"/>
            <ac:graphicFrameMk id="5" creationId="{00000000-0000-0000-0000-000000000000}"/>
          </ac:graphicFrameMkLst>
        </pc:graphicFrameChg>
      </pc:sldChg>
      <pc:sldChg chg="addSp delSp modSp add del mod setBg setClrOvrMap">
        <pc:chgData name="елена смирнова" userId="10f747886646823e" providerId="LiveId" clId="{6C82B73D-53E0-43E0-B778-FA987C7DF30E}" dt="2019-07-28T20:45:29.982" v="7641" actId="20577"/>
        <pc:sldMkLst>
          <pc:docMk/>
          <pc:sldMk cId="1544415808" sldId="453"/>
        </pc:sldMkLst>
        <pc:spChg chg="mod">
          <ac:chgData name="елена смирнова" userId="10f747886646823e" providerId="LiveId" clId="{6C82B73D-53E0-43E0-B778-FA987C7DF30E}" dt="2019-07-26T11:20:56.438" v="611" actId="26606"/>
          <ac:spMkLst>
            <pc:docMk/>
            <pc:sldMk cId="1544415808" sldId="453"/>
            <ac:spMk id="2" creationId="{65ED32C8-40F2-4460-BAF6-DA716EE27530}"/>
          </ac:spMkLst>
        </pc:spChg>
        <pc:spChg chg="add del mod">
          <ac:chgData name="елена смирнова" userId="10f747886646823e" providerId="LiveId" clId="{6C82B73D-53E0-43E0-B778-FA987C7DF30E}" dt="2019-07-26T11:20:50.048" v="608" actId="26606"/>
          <ac:spMkLst>
            <pc:docMk/>
            <pc:sldMk cId="1544415808" sldId="453"/>
            <ac:spMk id="3" creationId="{A8C443EC-EE94-4A08-9FE4-5201D7F3F92A}"/>
          </ac:spMkLst>
        </pc:spChg>
        <pc:spChg chg="add del mod">
          <ac:chgData name="елена смирнова" userId="10f747886646823e" providerId="LiveId" clId="{6C82B73D-53E0-43E0-B778-FA987C7DF30E}" dt="2019-07-28T20:45:10.596" v="7638" actId="478"/>
          <ac:spMkLst>
            <pc:docMk/>
            <pc:sldMk cId="1544415808" sldId="453"/>
            <ac:spMk id="4" creationId="{71811C75-46EA-43AA-B026-67AAFEE489F3}"/>
          </ac:spMkLst>
        </pc:spChg>
        <pc:spChg chg="add del">
          <ac:chgData name="елена смирнова" userId="10f747886646823e" providerId="LiveId" clId="{6C82B73D-53E0-43E0-B778-FA987C7DF30E}" dt="2019-07-26T11:16:51.299" v="543" actId="26606"/>
          <ac:spMkLst>
            <pc:docMk/>
            <pc:sldMk cId="1544415808" sldId="453"/>
            <ac:spMk id="8" creationId="{CECF0FC6-D57B-48B6-9036-F4FFD91A4B34}"/>
          </ac:spMkLst>
        </pc:spChg>
        <pc:spChg chg="add del">
          <ac:chgData name="елена смирнова" userId="10f747886646823e" providerId="LiveId" clId="{6C82B73D-53E0-43E0-B778-FA987C7DF30E}" dt="2019-07-26T11:16:49.239" v="541" actId="26606"/>
          <ac:spMkLst>
            <pc:docMk/>
            <pc:sldMk cId="1544415808" sldId="453"/>
            <ac:spMk id="10" creationId="{EE1530B0-6F96-46C0-8B3E-3215CB756BE4}"/>
          </ac:spMkLst>
        </pc:spChg>
        <pc:spChg chg="add del">
          <ac:chgData name="елена смирнова" userId="10f747886646823e" providerId="LiveId" clId="{6C82B73D-53E0-43E0-B778-FA987C7DF30E}" dt="2019-07-26T11:16:49.239" v="541" actId="26606"/>
          <ac:spMkLst>
            <pc:docMk/>
            <pc:sldMk cId="1544415808" sldId="453"/>
            <ac:spMk id="12" creationId="{754910CF-1B56-45D3-960A-E89F7B3B9131}"/>
          </ac:spMkLst>
        </pc:spChg>
        <pc:spChg chg="add del">
          <ac:chgData name="елена смирнова" userId="10f747886646823e" providerId="LiveId" clId="{6C82B73D-53E0-43E0-B778-FA987C7DF30E}" dt="2019-07-26T11:16:51.299" v="543" actId="26606"/>
          <ac:spMkLst>
            <pc:docMk/>
            <pc:sldMk cId="1544415808" sldId="453"/>
            <ac:spMk id="14" creationId="{A8C443EC-EE94-4A08-9FE4-5201D7F3F92A}"/>
          </ac:spMkLst>
        </pc:spChg>
        <pc:spChg chg="add del">
          <ac:chgData name="елена смирнова" userId="10f747886646823e" providerId="LiveId" clId="{6C82B73D-53E0-43E0-B778-FA987C7DF30E}" dt="2019-07-26T11:16:51.299" v="543" actId="26606"/>
          <ac:spMkLst>
            <pc:docMk/>
            <pc:sldMk cId="1544415808" sldId="453"/>
            <ac:spMk id="15" creationId="{717A211C-5863-4303-AC3D-AEBFDF6D6A4C}"/>
          </ac:spMkLst>
        </pc:spChg>
        <pc:spChg chg="add del">
          <ac:chgData name="елена смирнова" userId="10f747886646823e" providerId="LiveId" clId="{6C82B73D-53E0-43E0-B778-FA987C7DF30E}" dt="2019-07-26T11:16:53.731" v="545" actId="26606"/>
          <ac:spMkLst>
            <pc:docMk/>
            <pc:sldMk cId="1544415808" sldId="453"/>
            <ac:spMk id="17" creationId="{EE1530B0-6F96-46C0-8B3E-3215CB756BE4}"/>
          </ac:spMkLst>
        </pc:spChg>
        <pc:spChg chg="add del">
          <ac:chgData name="елена смирнова" userId="10f747886646823e" providerId="LiveId" clId="{6C82B73D-53E0-43E0-B778-FA987C7DF30E}" dt="2019-07-26T11:16:53.731" v="545" actId="26606"/>
          <ac:spMkLst>
            <pc:docMk/>
            <pc:sldMk cId="1544415808" sldId="453"/>
            <ac:spMk id="18" creationId="{754910CF-1B56-45D3-960A-E89F7B3B9131}"/>
          </ac:spMkLst>
        </pc:spChg>
        <pc:spChg chg="add del">
          <ac:chgData name="елена смирнова" userId="10f747886646823e" providerId="LiveId" clId="{6C82B73D-53E0-43E0-B778-FA987C7DF30E}" dt="2019-07-26T11:16:54.979" v="547" actId="26606"/>
          <ac:spMkLst>
            <pc:docMk/>
            <pc:sldMk cId="1544415808" sldId="453"/>
            <ac:spMk id="21" creationId="{F5FE1B2C-7BC1-4AE2-9A50-2A4A70A9D6A1}"/>
          </ac:spMkLst>
        </pc:spChg>
        <pc:spChg chg="add del">
          <ac:chgData name="елена смирнова" userId="10f747886646823e" providerId="LiveId" clId="{6C82B73D-53E0-43E0-B778-FA987C7DF30E}" dt="2019-07-26T11:16:54.979" v="547" actId="26606"/>
          <ac:spMkLst>
            <pc:docMk/>
            <pc:sldMk cId="1544415808" sldId="453"/>
            <ac:spMk id="22" creationId="{97E8244A-2C81-4C0E-A929-3EC8EFF35564}"/>
          </ac:spMkLst>
        </pc:spChg>
        <pc:spChg chg="add del">
          <ac:chgData name="елена смирнова" userId="10f747886646823e" providerId="LiveId" clId="{6C82B73D-53E0-43E0-B778-FA987C7DF30E}" dt="2019-07-26T11:16:54.979" v="547" actId="26606"/>
          <ac:spMkLst>
            <pc:docMk/>
            <pc:sldMk cId="1544415808" sldId="453"/>
            <ac:spMk id="24" creationId="{A8C443EC-EE94-4A08-9FE4-5201D7F3F92A}"/>
          </ac:spMkLst>
        </pc:spChg>
        <pc:spChg chg="add del">
          <ac:chgData name="елена смирнова" userId="10f747886646823e" providerId="LiveId" clId="{6C82B73D-53E0-43E0-B778-FA987C7DF30E}" dt="2019-07-26T11:16:58.239" v="549" actId="26606"/>
          <ac:spMkLst>
            <pc:docMk/>
            <pc:sldMk cId="1544415808" sldId="453"/>
            <ac:spMk id="26" creationId="{103E59AE-44F8-4FB9-BF05-C888FE3E1DFA}"/>
          </ac:spMkLst>
        </pc:spChg>
        <pc:spChg chg="add del">
          <ac:chgData name="елена смирнова" userId="10f747886646823e" providerId="LiveId" clId="{6C82B73D-53E0-43E0-B778-FA987C7DF30E}" dt="2019-07-26T11:16:58.239" v="549" actId="26606"/>
          <ac:spMkLst>
            <pc:docMk/>
            <pc:sldMk cId="1544415808" sldId="453"/>
            <ac:spMk id="28" creationId="{8B6B14AE-589A-45CC-A30D-41995FC1F8BA}"/>
          </ac:spMkLst>
        </pc:spChg>
        <pc:spChg chg="add del">
          <ac:chgData name="елена смирнова" userId="10f747886646823e" providerId="LiveId" clId="{6C82B73D-53E0-43E0-B778-FA987C7DF30E}" dt="2019-07-26T11:16:59.358" v="551" actId="26606"/>
          <ac:spMkLst>
            <pc:docMk/>
            <pc:sldMk cId="1544415808" sldId="453"/>
            <ac:spMk id="31" creationId="{EE1530B0-6F96-46C0-8B3E-3215CB756BE4}"/>
          </ac:spMkLst>
        </pc:spChg>
        <pc:spChg chg="add del">
          <ac:chgData name="елена смирнова" userId="10f747886646823e" providerId="LiveId" clId="{6C82B73D-53E0-43E0-B778-FA987C7DF30E}" dt="2019-07-26T11:16:59.358" v="551" actId="26606"/>
          <ac:spMkLst>
            <pc:docMk/>
            <pc:sldMk cId="1544415808" sldId="453"/>
            <ac:spMk id="32" creationId="{754910CF-1B56-45D3-960A-E89F7B3B9131}"/>
          </ac:spMkLst>
        </pc:spChg>
        <pc:spChg chg="add del">
          <ac:chgData name="елена смирнова" userId="10f747886646823e" providerId="LiveId" clId="{6C82B73D-53E0-43E0-B778-FA987C7DF30E}" dt="2019-07-26T11:17:02.202" v="553" actId="26606"/>
          <ac:spMkLst>
            <pc:docMk/>
            <pc:sldMk cId="1544415808" sldId="453"/>
            <ac:spMk id="35" creationId="{3741B58E-3B65-4A01-A276-975AB2CF8A08}"/>
          </ac:spMkLst>
        </pc:spChg>
        <pc:spChg chg="add del">
          <ac:chgData name="елена смирнова" userId="10f747886646823e" providerId="LiveId" clId="{6C82B73D-53E0-43E0-B778-FA987C7DF30E}" dt="2019-07-26T11:17:02.202" v="553" actId="26606"/>
          <ac:spMkLst>
            <pc:docMk/>
            <pc:sldMk cId="1544415808" sldId="453"/>
            <ac:spMk id="36" creationId="{7AAC67C3-831B-4AB1-A259-DFB839CAFAFC}"/>
          </ac:spMkLst>
        </pc:spChg>
        <pc:spChg chg="add del">
          <ac:chgData name="елена смирнова" userId="10f747886646823e" providerId="LiveId" clId="{6C82B73D-53E0-43E0-B778-FA987C7DF30E}" dt="2019-07-26T11:17:02.202" v="553" actId="26606"/>
          <ac:spMkLst>
            <pc:docMk/>
            <pc:sldMk cId="1544415808" sldId="453"/>
            <ac:spMk id="37" creationId="{A8C443EC-EE94-4A08-9FE4-5201D7F3F92A}"/>
          </ac:spMkLst>
        </pc:spChg>
        <pc:spChg chg="add del">
          <ac:chgData name="елена смирнова" userId="10f747886646823e" providerId="LiveId" clId="{6C82B73D-53E0-43E0-B778-FA987C7DF30E}" dt="2019-07-26T11:17:04.812" v="555" actId="26606"/>
          <ac:spMkLst>
            <pc:docMk/>
            <pc:sldMk cId="1544415808" sldId="453"/>
            <ac:spMk id="39" creationId="{3741B58E-3B65-4A01-A276-975AB2CF8A08}"/>
          </ac:spMkLst>
        </pc:spChg>
        <pc:spChg chg="add del">
          <ac:chgData name="елена смирнова" userId="10f747886646823e" providerId="LiveId" clId="{6C82B73D-53E0-43E0-B778-FA987C7DF30E}" dt="2019-07-26T11:17:04.812" v="555" actId="26606"/>
          <ac:spMkLst>
            <pc:docMk/>
            <pc:sldMk cId="1544415808" sldId="453"/>
            <ac:spMk id="40" creationId="{7AAC67C3-831B-4AB1-A259-DFB839CAFAFC}"/>
          </ac:spMkLst>
        </pc:spChg>
        <pc:spChg chg="add del">
          <ac:chgData name="елена смирнова" userId="10f747886646823e" providerId="LiveId" clId="{6C82B73D-53E0-43E0-B778-FA987C7DF30E}" dt="2019-07-26T11:17:04.812" v="555" actId="26606"/>
          <ac:spMkLst>
            <pc:docMk/>
            <pc:sldMk cId="1544415808" sldId="453"/>
            <ac:spMk id="41" creationId="{A8C443EC-EE94-4A08-9FE4-5201D7F3F92A}"/>
          </ac:spMkLst>
        </pc:spChg>
        <pc:spChg chg="add del">
          <ac:chgData name="елена смирнова" userId="10f747886646823e" providerId="LiveId" clId="{6C82B73D-53E0-43E0-B778-FA987C7DF30E}" dt="2019-07-26T11:17:07.108" v="559" actId="26606"/>
          <ac:spMkLst>
            <pc:docMk/>
            <pc:sldMk cId="1544415808" sldId="453"/>
            <ac:spMk id="45" creationId="{EE1530B0-6F96-46C0-8B3E-3215CB756BE4}"/>
          </ac:spMkLst>
        </pc:spChg>
        <pc:spChg chg="add del">
          <ac:chgData name="елена смирнова" userId="10f747886646823e" providerId="LiveId" clId="{6C82B73D-53E0-43E0-B778-FA987C7DF30E}" dt="2019-07-26T11:17:07.108" v="559" actId="26606"/>
          <ac:spMkLst>
            <pc:docMk/>
            <pc:sldMk cId="1544415808" sldId="453"/>
            <ac:spMk id="46" creationId="{754910CF-1B56-45D3-960A-E89F7B3B9131}"/>
          </ac:spMkLst>
        </pc:spChg>
        <pc:spChg chg="add del">
          <ac:chgData name="елена смирнова" userId="10f747886646823e" providerId="LiveId" clId="{6C82B73D-53E0-43E0-B778-FA987C7DF30E}" dt="2019-07-26T11:17:08.709" v="561" actId="26606"/>
          <ac:spMkLst>
            <pc:docMk/>
            <pc:sldMk cId="1544415808" sldId="453"/>
            <ac:spMk id="49" creationId="{3741B58E-3B65-4A01-A276-975AB2CF8A08}"/>
          </ac:spMkLst>
        </pc:spChg>
        <pc:spChg chg="add del">
          <ac:chgData name="елена смирнова" userId="10f747886646823e" providerId="LiveId" clId="{6C82B73D-53E0-43E0-B778-FA987C7DF30E}" dt="2019-07-26T11:17:08.709" v="561" actId="26606"/>
          <ac:spMkLst>
            <pc:docMk/>
            <pc:sldMk cId="1544415808" sldId="453"/>
            <ac:spMk id="50" creationId="{7AAC67C3-831B-4AB1-A259-DFB839CAFAFC}"/>
          </ac:spMkLst>
        </pc:spChg>
        <pc:spChg chg="add del">
          <ac:chgData name="елена смирнова" userId="10f747886646823e" providerId="LiveId" clId="{6C82B73D-53E0-43E0-B778-FA987C7DF30E}" dt="2019-07-26T11:17:08.709" v="561" actId="26606"/>
          <ac:spMkLst>
            <pc:docMk/>
            <pc:sldMk cId="1544415808" sldId="453"/>
            <ac:spMk id="51" creationId="{A8C443EC-EE94-4A08-9FE4-5201D7F3F92A}"/>
          </ac:spMkLst>
        </pc:spChg>
        <pc:spChg chg="add del">
          <ac:chgData name="елена смирнова" userId="10f747886646823e" providerId="LiveId" clId="{6C82B73D-53E0-43E0-B778-FA987C7DF30E}" dt="2019-07-26T11:20:50.588" v="609" actId="26606"/>
          <ac:spMkLst>
            <pc:docMk/>
            <pc:sldMk cId="1544415808" sldId="453"/>
            <ac:spMk id="53" creationId="{EE1530B0-6F96-46C0-8B3E-3215CB756BE4}"/>
          </ac:spMkLst>
        </pc:spChg>
        <pc:spChg chg="add del">
          <ac:chgData name="елена смирнова" userId="10f747886646823e" providerId="LiveId" clId="{6C82B73D-53E0-43E0-B778-FA987C7DF30E}" dt="2019-07-26T11:20:50.588" v="609" actId="26606"/>
          <ac:spMkLst>
            <pc:docMk/>
            <pc:sldMk cId="1544415808" sldId="453"/>
            <ac:spMk id="54" creationId="{754910CF-1B56-45D3-960A-E89F7B3B9131}"/>
          </ac:spMkLst>
        </pc:spChg>
        <pc:spChg chg="add del">
          <ac:chgData name="елена смирнова" userId="10f747886646823e" providerId="LiveId" clId="{6C82B73D-53E0-43E0-B778-FA987C7DF30E}" dt="2019-07-26T11:20:56.438" v="611" actId="26606"/>
          <ac:spMkLst>
            <pc:docMk/>
            <pc:sldMk cId="1544415808" sldId="453"/>
            <ac:spMk id="57" creationId="{EE1530B0-6F96-46C0-8B3E-3215CB756BE4}"/>
          </ac:spMkLst>
        </pc:spChg>
        <pc:spChg chg="add del">
          <ac:chgData name="елена смирнова" userId="10f747886646823e" providerId="LiveId" clId="{6C82B73D-53E0-43E0-B778-FA987C7DF30E}" dt="2019-07-26T11:20:56.438" v="611" actId="26606"/>
          <ac:spMkLst>
            <pc:docMk/>
            <pc:sldMk cId="1544415808" sldId="453"/>
            <ac:spMk id="58" creationId="{754910CF-1B56-45D3-960A-E89F7B3B9131}"/>
          </ac:spMkLst>
        </pc:spChg>
        <pc:spChg chg="add del">
          <ac:chgData name="елена смирнова" userId="10f747886646823e" providerId="LiveId" clId="{6C82B73D-53E0-43E0-B778-FA987C7DF30E}" dt="2019-07-26T11:17:54.290" v="567" actId="26606"/>
          <ac:spMkLst>
            <pc:docMk/>
            <pc:sldMk cId="1544415808" sldId="453"/>
            <ac:spMk id="60" creationId="{EE1530B0-6F96-46C0-8B3E-3215CB756BE4}"/>
          </ac:spMkLst>
        </pc:spChg>
        <pc:spChg chg="add del">
          <ac:chgData name="елена смирнова" userId="10f747886646823e" providerId="LiveId" clId="{6C82B73D-53E0-43E0-B778-FA987C7DF30E}" dt="2019-07-26T11:17:54.290" v="567" actId="26606"/>
          <ac:spMkLst>
            <pc:docMk/>
            <pc:sldMk cId="1544415808" sldId="453"/>
            <ac:spMk id="62" creationId="{754910CF-1B56-45D3-960A-E89F7B3B9131}"/>
          </ac:spMkLst>
        </pc:spChg>
        <pc:spChg chg="add del">
          <ac:chgData name="елена смирнова" userId="10f747886646823e" providerId="LiveId" clId="{6C82B73D-53E0-43E0-B778-FA987C7DF30E}" dt="2019-07-26T11:18:32.668" v="578" actId="26606"/>
          <ac:spMkLst>
            <pc:docMk/>
            <pc:sldMk cId="1544415808" sldId="453"/>
            <ac:spMk id="63" creationId="{B0E58038-8ACE-4AD9-B404-25C603550D83}"/>
          </ac:spMkLst>
        </pc:spChg>
        <pc:spChg chg="add del">
          <ac:chgData name="елена смирнова" userId="10f747886646823e" providerId="LiveId" clId="{6C82B73D-53E0-43E0-B778-FA987C7DF30E}" dt="2019-07-26T11:18:32.668" v="578" actId="26606"/>
          <ac:spMkLst>
            <pc:docMk/>
            <pc:sldMk cId="1544415808" sldId="453"/>
            <ac:spMk id="67" creationId="{82BCDE19-2810-4337-9C49-8589C421767D}"/>
          </ac:spMkLst>
        </pc:spChg>
        <pc:spChg chg="add del">
          <ac:chgData name="елена смирнова" userId="10f747886646823e" providerId="LiveId" clId="{6C82B73D-53E0-43E0-B778-FA987C7DF30E}" dt="2019-07-26T11:20:56.438" v="611" actId="26606"/>
          <ac:spMkLst>
            <pc:docMk/>
            <pc:sldMk cId="1544415808" sldId="453"/>
            <ac:spMk id="69" creationId="{8117041D-1A7B-4ECA-AB68-3CFDB6726B8E}"/>
          </ac:spMkLst>
        </pc:spChg>
        <pc:spChg chg="add del">
          <ac:chgData name="елена смирнова" userId="10f747886646823e" providerId="LiveId" clId="{6C82B73D-53E0-43E0-B778-FA987C7DF30E}" dt="2019-07-26T11:20:56.438" v="611" actId="26606"/>
          <ac:spMkLst>
            <pc:docMk/>
            <pc:sldMk cId="1544415808" sldId="453"/>
            <ac:spMk id="70" creationId="{39E3965E-AC41-4711-9D10-E25ABB132D86}"/>
          </ac:spMkLst>
        </pc:spChg>
        <pc:spChg chg="add del">
          <ac:chgData name="елена смирнова" userId="10f747886646823e" providerId="LiveId" clId="{6C82B73D-53E0-43E0-B778-FA987C7DF30E}" dt="2019-07-26T11:20:56.438" v="611" actId="26606"/>
          <ac:spMkLst>
            <pc:docMk/>
            <pc:sldMk cId="1544415808" sldId="453"/>
            <ac:spMk id="73" creationId="{B4D0E555-16F6-44D0-BF56-AF5FF5BDE9D6}"/>
          </ac:spMkLst>
        </pc:spChg>
        <pc:graphicFrameChg chg="add del">
          <ac:chgData name="елена смирнова" userId="10f747886646823e" providerId="LiveId" clId="{6C82B73D-53E0-43E0-B778-FA987C7DF30E}" dt="2019-07-26T11:16:49.239" v="541" actId="26606"/>
          <ac:graphicFrameMkLst>
            <pc:docMk/>
            <pc:sldMk cId="1544415808" sldId="453"/>
            <ac:graphicFrameMk id="5" creationId="{814696C9-CDFB-4F03-92F0-4D34FCE5D2E4}"/>
          </ac:graphicFrameMkLst>
        </pc:graphicFrameChg>
        <pc:graphicFrameChg chg="add del">
          <ac:chgData name="елена смирнова" userId="10f747886646823e" providerId="LiveId" clId="{6C82B73D-53E0-43E0-B778-FA987C7DF30E}" dt="2019-07-26T11:16:53.731" v="545" actId="26606"/>
          <ac:graphicFrameMkLst>
            <pc:docMk/>
            <pc:sldMk cId="1544415808" sldId="453"/>
            <ac:graphicFrameMk id="19" creationId="{A46CDFD3-C897-4085-AE18-4F462A60D64C}"/>
          </ac:graphicFrameMkLst>
        </pc:graphicFrameChg>
        <pc:graphicFrameChg chg="add del">
          <ac:chgData name="елена смирнова" userId="10f747886646823e" providerId="LiveId" clId="{6C82B73D-53E0-43E0-B778-FA987C7DF30E}" dt="2019-07-26T11:16:58.239" v="549" actId="26606"/>
          <ac:graphicFrameMkLst>
            <pc:docMk/>
            <pc:sldMk cId="1544415808" sldId="453"/>
            <ac:graphicFrameMk id="29" creationId="{9AEB3BE9-CFE5-4041-80D4-AF7F1E65D5F2}"/>
          </ac:graphicFrameMkLst>
        </pc:graphicFrameChg>
        <pc:graphicFrameChg chg="add del">
          <ac:chgData name="елена смирнова" userId="10f747886646823e" providerId="LiveId" clId="{6C82B73D-53E0-43E0-B778-FA987C7DF30E}" dt="2019-07-26T11:16:59.358" v="551" actId="26606"/>
          <ac:graphicFrameMkLst>
            <pc:docMk/>
            <pc:sldMk cId="1544415808" sldId="453"/>
            <ac:graphicFrameMk id="33" creationId="{A46CDFD3-C897-4085-AE18-4F462A60D64C}"/>
          </ac:graphicFrameMkLst>
        </pc:graphicFrameChg>
        <pc:graphicFrameChg chg="add del">
          <ac:chgData name="елена смирнова" userId="10f747886646823e" providerId="LiveId" clId="{6C82B73D-53E0-43E0-B778-FA987C7DF30E}" dt="2019-07-26T11:17:06.429" v="557" actId="26606"/>
          <ac:graphicFrameMkLst>
            <pc:docMk/>
            <pc:sldMk cId="1544415808" sldId="453"/>
            <ac:graphicFrameMk id="43" creationId="{9F7BCCA1-03B8-4C61-A907-1FBC49607590}"/>
          </ac:graphicFrameMkLst>
        </pc:graphicFrameChg>
        <pc:graphicFrameChg chg="add del">
          <ac:chgData name="елена смирнова" userId="10f747886646823e" providerId="LiveId" clId="{6C82B73D-53E0-43E0-B778-FA987C7DF30E}" dt="2019-07-26T11:17:07.108" v="559" actId="26606"/>
          <ac:graphicFrameMkLst>
            <pc:docMk/>
            <pc:sldMk cId="1544415808" sldId="453"/>
            <ac:graphicFrameMk id="47" creationId="{814696C9-CDFB-4F03-92F0-4D34FCE5D2E4}"/>
          </ac:graphicFrameMkLst>
        </pc:graphicFrameChg>
        <pc:graphicFrameChg chg="add del mod modGraphic">
          <ac:chgData name="елена смирнова" userId="10f747886646823e" providerId="LiveId" clId="{6C82B73D-53E0-43E0-B778-FA987C7DF30E}" dt="2019-07-28T20:45:29.982" v="7641" actId="20577"/>
          <ac:graphicFrameMkLst>
            <pc:docMk/>
            <pc:sldMk cId="1544415808" sldId="453"/>
            <ac:graphicFrameMk id="55" creationId="{814696C9-CDFB-4F03-92F0-4D34FCE5D2E4}"/>
          </ac:graphicFrameMkLst>
        </pc:graphicFrameChg>
        <pc:cxnChg chg="add del">
          <ac:chgData name="елена смирнова" userId="10f747886646823e" providerId="LiveId" clId="{6C82B73D-53E0-43E0-B778-FA987C7DF30E}" dt="2019-07-26T11:16:54.979" v="547" actId="26606"/>
          <ac:cxnSpMkLst>
            <pc:docMk/>
            <pc:sldMk cId="1544415808" sldId="453"/>
            <ac:cxnSpMk id="23" creationId="{02CC3441-26B3-4381-B3DF-8AE3C288BC0D}"/>
          </ac:cxnSpMkLst>
        </pc:cxnChg>
        <pc:cxnChg chg="add del">
          <ac:chgData name="елена смирнова" userId="10f747886646823e" providerId="LiveId" clId="{6C82B73D-53E0-43E0-B778-FA987C7DF30E}" dt="2019-07-26T11:16:58.239" v="549" actId="26606"/>
          <ac:cxnSpMkLst>
            <pc:docMk/>
            <pc:sldMk cId="1544415808" sldId="453"/>
            <ac:cxnSpMk id="27" creationId="{2752F38C-F560-47AA-90AD-209F39C04150}"/>
          </ac:cxnSpMkLst>
        </pc:cxnChg>
        <pc:cxnChg chg="add del">
          <ac:chgData name="елена смирнова" userId="10f747886646823e" providerId="LiveId" clId="{6C82B73D-53E0-43E0-B778-FA987C7DF30E}" dt="2019-07-26T11:18:32.668" v="578" actId="26606"/>
          <ac:cxnSpMkLst>
            <pc:docMk/>
            <pc:sldMk cId="1544415808" sldId="453"/>
            <ac:cxnSpMk id="65" creationId="{38A34772-9011-42B5-AA63-FD6DEC92EE72}"/>
          </ac:cxnSpMkLst>
        </pc:cxnChg>
        <pc:cxnChg chg="add del">
          <ac:chgData name="елена смирнова" userId="10f747886646823e" providerId="LiveId" clId="{6C82B73D-53E0-43E0-B778-FA987C7DF30E}" dt="2019-07-26T11:20:56.438" v="611" actId="26606"/>
          <ac:cxnSpMkLst>
            <pc:docMk/>
            <pc:sldMk cId="1544415808" sldId="453"/>
            <ac:cxnSpMk id="71" creationId="{ABCD2462-4C1E-401A-AC2D-F799A138B245}"/>
          </ac:cxnSpMkLst>
        </pc:cxnChg>
        <pc:cxnChg chg="add del">
          <ac:chgData name="елена смирнова" userId="10f747886646823e" providerId="LiveId" clId="{6C82B73D-53E0-43E0-B778-FA987C7DF30E}" dt="2019-07-26T11:20:56.438" v="611" actId="26606"/>
          <ac:cxnSpMkLst>
            <pc:docMk/>
            <pc:sldMk cId="1544415808" sldId="453"/>
            <ac:cxnSpMk id="72" creationId="{1F5DC8C3-BA5F-4EED-BB9A-A14272BD82A1}"/>
          </ac:cxnSpMkLst>
        </pc:cxnChg>
      </pc:sldChg>
      <pc:sldChg chg="addSp delSp modSp add mod setBg setClrOvrMap">
        <pc:chgData name="елена смирнова" userId="10f747886646823e" providerId="LiveId" clId="{6C82B73D-53E0-43E0-B778-FA987C7DF30E}" dt="2019-07-26T12:33:18.206" v="901" actId="26606"/>
        <pc:sldMkLst>
          <pc:docMk/>
          <pc:sldMk cId="224518557" sldId="454"/>
        </pc:sldMkLst>
        <pc:spChg chg="mod">
          <ac:chgData name="елена смирнова" userId="10f747886646823e" providerId="LiveId" clId="{6C82B73D-53E0-43E0-B778-FA987C7DF30E}" dt="2019-07-26T12:32:49.057" v="898" actId="26606"/>
          <ac:spMkLst>
            <pc:docMk/>
            <pc:sldMk cId="224518557" sldId="454"/>
            <ac:spMk id="2" creationId="{ED6E11E7-2D21-4D48-BD31-C276302458A6}"/>
          </ac:spMkLst>
        </pc:spChg>
        <pc:spChg chg="del">
          <ac:chgData name="елена смирнова" userId="10f747886646823e" providerId="LiveId" clId="{6C82B73D-53E0-43E0-B778-FA987C7DF30E}" dt="2019-07-26T12:31:39.437" v="881"/>
          <ac:spMkLst>
            <pc:docMk/>
            <pc:sldMk cId="224518557" sldId="454"/>
            <ac:spMk id="3" creationId="{FCAF970F-CAF4-484F-A396-8DA2F60CB497}"/>
          </ac:spMkLst>
        </pc:spChg>
        <pc:spChg chg="add del">
          <ac:chgData name="елена смирнова" userId="10f747886646823e" providerId="LiveId" clId="{6C82B73D-53E0-43E0-B778-FA987C7DF30E}" dt="2019-07-26T12:32:27.134" v="891" actId="26606"/>
          <ac:spMkLst>
            <pc:docMk/>
            <pc:sldMk cId="224518557" sldId="454"/>
            <ac:spMk id="6" creationId="{EE1530B0-6F96-46C0-8B3E-3215CB756BE4}"/>
          </ac:spMkLst>
        </pc:spChg>
        <pc:spChg chg="add del">
          <ac:chgData name="елена смирнова" userId="10f747886646823e" providerId="LiveId" clId="{6C82B73D-53E0-43E0-B778-FA987C7DF30E}" dt="2019-07-26T12:32:49.033" v="897" actId="26606"/>
          <ac:spMkLst>
            <pc:docMk/>
            <pc:sldMk cId="224518557" sldId="454"/>
            <ac:spMk id="7" creationId="{1B82DEB0-A14C-4282-BF74-65BC353ACAC3}"/>
          </ac:spMkLst>
        </pc:spChg>
        <pc:spChg chg="add del">
          <ac:chgData name="елена смирнова" userId="10f747886646823e" providerId="LiveId" clId="{6C82B73D-53E0-43E0-B778-FA987C7DF30E}" dt="2019-07-26T12:32:08.278" v="887" actId="26606"/>
          <ac:spMkLst>
            <pc:docMk/>
            <pc:sldMk cId="224518557" sldId="454"/>
            <ac:spMk id="9" creationId="{1B82DEB0-A14C-4282-BF74-65BC353ACAC3}"/>
          </ac:spMkLst>
        </pc:spChg>
        <pc:spChg chg="add del">
          <ac:chgData name="елена смирнова" userId="10f747886646823e" providerId="LiveId" clId="{6C82B73D-53E0-43E0-B778-FA987C7DF30E}" dt="2019-07-26T12:32:27.134" v="891" actId="26606"/>
          <ac:spMkLst>
            <pc:docMk/>
            <pc:sldMk cId="224518557" sldId="454"/>
            <ac:spMk id="11" creationId="{754910CF-1B56-45D3-960A-E89F7B3B9131}"/>
          </ac:spMkLst>
        </pc:spChg>
        <pc:spChg chg="add del">
          <ac:chgData name="елена смирнова" userId="10f747886646823e" providerId="LiveId" clId="{6C82B73D-53E0-43E0-B778-FA987C7DF30E}" dt="2019-07-26T12:32:27.898" v="893" actId="26606"/>
          <ac:spMkLst>
            <pc:docMk/>
            <pc:sldMk cId="224518557" sldId="454"/>
            <ac:spMk id="13" creationId="{8B6B14AE-589A-45CC-A30D-41995FC1F8BA}"/>
          </ac:spMkLst>
        </pc:spChg>
        <pc:spChg chg="add del">
          <ac:chgData name="елена смирнова" userId="10f747886646823e" providerId="LiveId" clId="{6C82B73D-53E0-43E0-B778-FA987C7DF30E}" dt="2019-07-26T12:32:27.898" v="893" actId="26606"/>
          <ac:spMkLst>
            <pc:docMk/>
            <pc:sldMk cId="224518557" sldId="454"/>
            <ac:spMk id="14" creationId="{103E59AE-44F8-4FB9-BF05-C888FE3E1DFA}"/>
          </ac:spMkLst>
        </pc:spChg>
        <pc:graphicFrameChg chg="add mod modGraphic">
          <ac:chgData name="елена смирнова" userId="10f747886646823e" providerId="LiveId" clId="{6C82B73D-53E0-43E0-B778-FA987C7DF30E}" dt="2019-07-26T12:33:18.206" v="901" actId="26606"/>
          <ac:graphicFrameMkLst>
            <pc:docMk/>
            <pc:sldMk cId="224518557" sldId="454"/>
            <ac:graphicFrameMk id="4" creationId="{5788C4EF-A316-437D-888D-8B9D8A6E4DCF}"/>
          </ac:graphicFrameMkLst>
        </pc:graphicFrameChg>
        <pc:cxnChg chg="add del">
          <ac:chgData name="елена смирнова" userId="10f747886646823e" providerId="LiveId" clId="{6C82B73D-53E0-43E0-B778-FA987C7DF30E}" dt="2019-07-26T12:32:27.898" v="893" actId="26606"/>
          <ac:cxnSpMkLst>
            <pc:docMk/>
            <pc:sldMk cId="224518557" sldId="454"/>
            <ac:cxnSpMk id="15" creationId="{2752F38C-F560-47AA-90AD-209F39C04150}"/>
          </ac:cxnSpMkLst>
        </pc:cxnChg>
      </pc:sldChg>
      <pc:sldChg chg="addSp delSp modSp add mod setBg setClrOvrMap">
        <pc:chgData name="елена смирнова" userId="10f747886646823e" providerId="LiveId" clId="{6C82B73D-53E0-43E0-B778-FA987C7DF30E}" dt="2019-07-26T13:02:47.973" v="1441"/>
        <pc:sldMkLst>
          <pc:docMk/>
          <pc:sldMk cId="828552068" sldId="455"/>
        </pc:sldMkLst>
        <pc:spChg chg="mod">
          <ac:chgData name="елена смирнова" userId="10f747886646823e" providerId="LiveId" clId="{6C82B73D-53E0-43E0-B778-FA987C7DF30E}" dt="2019-07-26T13:01:19.342" v="1439" actId="26606"/>
          <ac:spMkLst>
            <pc:docMk/>
            <pc:sldMk cId="828552068" sldId="455"/>
            <ac:spMk id="2" creationId="{6587E30D-9233-416A-B471-8A7E089B538C}"/>
          </ac:spMkLst>
        </pc:spChg>
        <pc:spChg chg="add del mod">
          <ac:chgData name="елена смирнова" userId="10f747886646823e" providerId="LiveId" clId="{6C82B73D-53E0-43E0-B778-FA987C7DF30E}" dt="2019-07-26T13:01:19.342" v="1439" actId="26606"/>
          <ac:spMkLst>
            <pc:docMk/>
            <pc:sldMk cId="828552068" sldId="455"/>
            <ac:spMk id="3" creationId="{4A4B6060-AB74-4887-8A60-6B5A8AF71BEB}"/>
          </ac:spMkLst>
        </pc:spChg>
        <pc:spChg chg="add del">
          <ac:chgData name="елена смирнова" userId="10f747886646823e" providerId="LiveId" clId="{6C82B73D-53E0-43E0-B778-FA987C7DF30E}" dt="2019-07-26T13:00:46.082" v="1428" actId="26606"/>
          <ac:spMkLst>
            <pc:docMk/>
            <pc:sldMk cId="828552068" sldId="455"/>
            <ac:spMk id="10" creationId="{103E59AE-44F8-4FB9-BF05-C888FE3E1DFA}"/>
          </ac:spMkLst>
        </pc:spChg>
        <pc:spChg chg="add del">
          <ac:chgData name="елена смирнова" userId="10f747886646823e" providerId="LiveId" clId="{6C82B73D-53E0-43E0-B778-FA987C7DF30E}" dt="2019-07-26T13:00:46.082" v="1428" actId="26606"/>
          <ac:spMkLst>
            <pc:docMk/>
            <pc:sldMk cId="828552068" sldId="455"/>
            <ac:spMk id="14" creationId="{8B6B14AE-589A-45CC-A30D-41995FC1F8BA}"/>
          </ac:spMkLst>
        </pc:spChg>
        <pc:spChg chg="add del">
          <ac:chgData name="елена смирнова" userId="10f747886646823e" providerId="LiveId" clId="{6C82B73D-53E0-43E0-B778-FA987C7DF30E}" dt="2019-07-26T13:00:50.262" v="1430" actId="26606"/>
          <ac:spMkLst>
            <pc:docMk/>
            <pc:sldMk cId="828552068" sldId="455"/>
            <ac:spMk id="16" creationId="{EE1530B0-6F96-46C0-8B3E-3215CB756BE4}"/>
          </ac:spMkLst>
        </pc:spChg>
        <pc:spChg chg="add del">
          <ac:chgData name="елена смирнова" userId="10f747886646823e" providerId="LiveId" clId="{6C82B73D-53E0-43E0-B778-FA987C7DF30E}" dt="2019-07-26T13:00:50.262" v="1430" actId="26606"/>
          <ac:spMkLst>
            <pc:docMk/>
            <pc:sldMk cId="828552068" sldId="455"/>
            <ac:spMk id="17" creationId="{754910CF-1B56-45D3-960A-E89F7B3B9131}"/>
          </ac:spMkLst>
        </pc:spChg>
        <pc:spChg chg="add del">
          <ac:chgData name="елена смирнова" userId="10f747886646823e" providerId="LiveId" clId="{6C82B73D-53E0-43E0-B778-FA987C7DF30E}" dt="2019-07-26T13:00:55.314" v="1432" actId="26606"/>
          <ac:spMkLst>
            <pc:docMk/>
            <pc:sldMk cId="828552068" sldId="455"/>
            <ac:spMk id="20" creationId="{EE1530B0-6F96-46C0-8B3E-3215CB756BE4}"/>
          </ac:spMkLst>
        </pc:spChg>
        <pc:spChg chg="add del">
          <ac:chgData name="елена смирнова" userId="10f747886646823e" providerId="LiveId" clId="{6C82B73D-53E0-43E0-B778-FA987C7DF30E}" dt="2019-07-26T13:00:55.314" v="1432" actId="26606"/>
          <ac:spMkLst>
            <pc:docMk/>
            <pc:sldMk cId="828552068" sldId="455"/>
            <ac:spMk id="21" creationId="{754910CF-1B56-45D3-960A-E89F7B3B9131}"/>
          </ac:spMkLst>
        </pc:spChg>
        <pc:spChg chg="add del">
          <ac:chgData name="елена смирнова" userId="10f747886646823e" providerId="LiveId" clId="{6C82B73D-53E0-43E0-B778-FA987C7DF30E}" dt="2019-07-26T13:01:10.271" v="1434" actId="26606"/>
          <ac:spMkLst>
            <pc:docMk/>
            <pc:sldMk cId="828552068" sldId="455"/>
            <ac:spMk id="24" creationId="{EE1530B0-6F96-46C0-8B3E-3215CB756BE4}"/>
          </ac:spMkLst>
        </pc:spChg>
        <pc:spChg chg="add del">
          <ac:chgData name="елена смирнова" userId="10f747886646823e" providerId="LiveId" clId="{6C82B73D-53E0-43E0-B778-FA987C7DF30E}" dt="2019-07-26T13:01:10.271" v="1434" actId="26606"/>
          <ac:spMkLst>
            <pc:docMk/>
            <pc:sldMk cId="828552068" sldId="455"/>
            <ac:spMk id="25" creationId="{754910CF-1B56-45D3-960A-E89F7B3B9131}"/>
          </ac:spMkLst>
        </pc:spChg>
        <pc:spChg chg="add del">
          <ac:chgData name="елена смирнова" userId="10f747886646823e" providerId="LiveId" clId="{6C82B73D-53E0-43E0-B778-FA987C7DF30E}" dt="2019-07-26T13:01:17.882" v="1436" actId="26606"/>
          <ac:spMkLst>
            <pc:docMk/>
            <pc:sldMk cId="828552068" sldId="455"/>
            <ac:spMk id="28" creationId="{EE1530B0-6F96-46C0-8B3E-3215CB756BE4}"/>
          </ac:spMkLst>
        </pc:spChg>
        <pc:spChg chg="add del">
          <ac:chgData name="елена смирнова" userId="10f747886646823e" providerId="LiveId" clId="{6C82B73D-53E0-43E0-B778-FA987C7DF30E}" dt="2019-07-26T13:01:17.882" v="1436" actId="26606"/>
          <ac:spMkLst>
            <pc:docMk/>
            <pc:sldMk cId="828552068" sldId="455"/>
            <ac:spMk id="29" creationId="{754910CF-1B56-45D3-960A-E89F7B3B9131}"/>
          </ac:spMkLst>
        </pc:spChg>
        <pc:spChg chg="add del">
          <ac:chgData name="елена смирнова" userId="10f747886646823e" providerId="LiveId" clId="{6C82B73D-53E0-43E0-B778-FA987C7DF30E}" dt="2019-07-26T13:01:19.282" v="1438" actId="26606"/>
          <ac:spMkLst>
            <pc:docMk/>
            <pc:sldMk cId="828552068" sldId="455"/>
            <ac:spMk id="32" creationId="{103E59AE-44F8-4FB9-BF05-C888FE3E1DFA}"/>
          </ac:spMkLst>
        </pc:spChg>
        <pc:spChg chg="add del">
          <ac:chgData name="елена смирнова" userId="10f747886646823e" providerId="LiveId" clId="{6C82B73D-53E0-43E0-B778-FA987C7DF30E}" dt="2019-07-26T13:01:19.282" v="1438" actId="26606"/>
          <ac:spMkLst>
            <pc:docMk/>
            <pc:sldMk cId="828552068" sldId="455"/>
            <ac:spMk id="34" creationId="{8B6B14AE-589A-45CC-A30D-41995FC1F8BA}"/>
          </ac:spMkLst>
        </pc:spChg>
        <pc:spChg chg="add">
          <ac:chgData name="елена смирнова" userId="10f747886646823e" providerId="LiveId" clId="{6C82B73D-53E0-43E0-B778-FA987C7DF30E}" dt="2019-07-26T13:01:19.342" v="1439" actId="26606"/>
          <ac:spMkLst>
            <pc:docMk/>
            <pc:sldMk cId="828552068" sldId="455"/>
            <ac:spMk id="37" creationId="{EE1530B0-6F96-46C0-8B3E-3215CB756BE4}"/>
          </ac:spMkLst>
        </pc:spChg>
        <pc:spChg chg="add">
          <ac:chgData name="елена смирнова" userId="10f747886646823e" providerId="LiveId" clId="{6C82B73D-53E0-43E0-B778-FA987C7DF30E}" dt="2019-07-26T13:01:19.342" v="1439" actId="26606"/>
          <ac:spMkLst>
            <pc:docMk/>
            <pc:sldMk cId="828552068" sldId="455"/>
            <ac:spMk id="38" creationId="{754910CF-1B56-45D3-960A-E89F7B3B9131}"/>
          </ac:spMkLst>
        </pc:spChg>
        <pc:graphicFrameChg chg="add del">
          <ac:chgData name="елена смирнова" userId="10f747886646823e" providerId="LiveId" clId="{6C82B73D-53E0-43E0-B778-FA987C7DF30E}" dt="2019-07-26T13:00:46.082" v="1428" actId="26606"/>
          <ac:graphicFrameMkLst>
            <pc:docMk/>
            <pc:sldMk cId="828552068" sldId="455"/>
            <ac:graphicFrameMk id="5" creationId="{6CDD8F66-6B9B-427E-99EF-D870132563D0}"/>
          </ac:graphicFrameMkLst>
        </pc:graphicFrameChg>
        <pc:graphicFrameChg chg="add del">
          <ac:chgData name="елена смирнова" userId="10f747886646823e" providerId="LiveId" clId="{6C82B73D-53E0-43E0-B778-FA987C7DF30E}" dt="2019-07-26T13:00:50.262" v="1430" actId="26606"/>
          <ac:graphicFrameMkLst>
            <pc:docMk/>
            <pc:sldMk cId="828552068" sldId="455"/>
            <ac:graphicFrameMk id="18" creationId="{BF31B18B-04E8-477C-B3A5-1713629EA6D7}"/>
          </ac:graphicFrameMkLst>
        </pc:graphicFrameChg>
        <pc:graphicFrameChg chg="add del">
          <ac:chgData name="елена смирнова" userId="10f747886646823e" providerId="LiveId" clId="{6C82B73D-53E0-43E0-B778-FA987C7DF30E}" dt="2019-07-26T13:00:55.314" v="1432" actId="26606"/>
          <ac:graphicFrameMkLst>
            <pc:docMk/>
            <pc:sldMk cId="828552068" sldId="455"/>
            <ac:graphicFrameMk id="22" creationId="{47F55790-4CDB-4528-BE24-7755A019C095}"/>
          </ac:graphicFrameMkLst>
        </pc:graphicFrameChg>
        <pc:graphicFrameChg chg="add del">
          <ac:chgData name="елена смирнова" userId="10f747886646823e" providerId="LiveId" clId="{6C82B73D-53E0-43E0-B778-FA987C7DF30E}" dt="2019-07-26T13:01:10.271" v="1434" actId="26606"/>
          <ac:graphicFrameMkLst>
            <pc:docMk/>
            <pc:sldMk cId="828552068" sldId="455"/>
            <ac:graphicFrameMk id="26" creationId="{BF31B18B-04E8-477C-B3A5-1713629EA6D7}"/>
          </ac:graphicFrameMkLst>
        </pc:graphicFrameChg>
        <pc:graphicFrameChg chg="add del">
          <ac:chgData name="елена смирнова" userId="10f747886646823e" providerId="LiveId" clId="{6C82B73D-53E0-43E0-B778-FA987C7DF30E}" dt="2019-07-26T13:01:17.882" v="1436" actId="26606"/>
          <ac:graphicFrameMkLst>
            <pc:docMk/>
            <pc:sldMk cId="828552068" sldId="455"/>
            <ac:graphicFrameMk id="30" creationId="{47F55790-4CDB-4528-BE24-7755A019C095}"/>
          </ac:graphicFrameMkLst>
        </pc:graphicFrameChg>
        <pc:graphicFrameChg chg="add del">
          <ac:chgData name="елена смирнова" userId="10f747886646823e" providerId="LiveId" clId="{6C82B73D-53E0-43E0-B778-FA987C7DF30E}" dt="2019-07-26T13:01:19.282" v="1438" actId="26606"/>
          <ac:graphicFrameMkLst>
            <pc:docMk/>
            <pc:sldMk cId="828552068" sldId="455"/>
            <ac:graphicFrameMk id="35" creationId="{6CDD8F66-6B9B-427E-99EF-D870132563D0}"/>
          </ac:graphicFrameMkLst>
        </pc:graphicFrameChg>
        <pc:graphicFrameChg chg="add mod">
          <ac:chgData name="елена смирнова" userId="10f747886646823e" providerId="LiveId" clId="{6C82B73D-53E0-43E0-B778-FA987C7DF30E}" dt="2019-07-26T13:02:47.973" v="1441"/>
          <ac:graphicFrameMkLst>
            <pc:docMk/>
            <pc:sldMk cId="828552068" sldId="455"/>
            <ac:graphicFrameMk id="39" creationId="{BF31B18B-04E8-477C-B3A5-1713629EA6D7}"/>
          </ac:graphicFrameMkLst>
        </pc:graphicFrameChg>
        <pc:cxnChg chg="add del">
          <ac:chgData name="елена смирнова" userId="10f747886646823e" providerId="LiveId" clId="{6C82B73D-53E0-43E0-B778-FA987C7DF30E}" dt="2019-07-26T13:00:46.082" v="1428" actId="26606"/>
          <ac:cxnSpMkLst>
            <pc:docMk/>
            <pc:sldMk cId="828552068" sldId="455"/>
            <ac:cxnSpMk id="12" creationId="{2752F38C-F560-47AA-90AD-209F39C04150}"/>
          </ac:cxnSpMkLst>
        </pc:cxnChg>
        <pc:cxnChg chg="add del">
          <ac:chgData name="елена смирнова" userId="10f747886646823e" providerId="LiveId" clId="{6C82B73D-53E0-43E0-B778-FA987C7DF30E}" dt="2019-07-26T13:01:19.282" v="1438" actId="26606"/>
          <ac:cxnSpMkLst>
            <pc:docMk/>
            <pc:sldMk cId="828552068" sldId="455"/>
            <ac:cxnSpMk id="33" creationId="{2752F38C-F560-47AA-90AD-209F39C04150}"/>
          </ac:cxnSpMkLst>
        </pc:cxnChg>
      </pc:sldChg>
      <pc:sldChg chg="addSp delSp modSp add mod setBg">
        <pc:chgData name="елена смирнова" userId="10f747886646823e" providerId="LiveId" clId="{6C82B73D-53E0-43E0-B778-FA987C7DF30E}" dt="2019-07-26T13:23:49.528" v="1920" actId="27636"/>
        <pc:sldMkLst>
          <pc:docMk/>
          <pc:sldMk cId="3094601484" sldId="456"/>
        </pc:sldMkLst>
        <pc:spChg chg="mod">
          <ac:chgData name="елена смирнова" userId="10f747886646823e" providerId="LiveId" clId="{6C82B73D-53E0-43E0-B778-FA987C7DF30E}" dt="2019-07-26T13:23:49.528" v="1920" actId="27636"/>
          <ac:spMkLst>
            <pc:docMk/>
            <pc:sldMk cId="3094601484" sldId="456"/>
            <ac:spMk id="2" creationId="{3F945863-E1F5-4A73-A5AD-4ABF7EBD5E7C}"/>
          </ac:spMkLst>
        </pc:spChg>
        <pc:spChg chg="del mod">
          <ac:chgData name="елена смирнова" userId="10f747886646823e" providerId="LiveId" clId="{6C82B73D-53E0-43E0-B778-FA987C7DF30E}" dt="2019-07-26T13:06:45.720" v="1468" actId="478"/>
          <ac:spMkLst>
            <pc:docMk/>
            <pc:sldMk cId="3094601484" sldId="456"/>
            <ac:spMk id="3" creationId="{07BA8750-37A8-43AC-8E9C-EA5FC832DDFA}"/>
          </ac:spMkLst>
        </pc:spChg>
        <pc:spChg chg="add mod">
          <ac:chgData name="елена смирнова" userId="10f747886646823e" providerId="LiveId" clId="{6C82B73D-53E0-43E0-B778-FA987C7DF30E}" dt="2019-07-26T13:06:45.720" v="1468" actId="478"/>
          <ac:spMkLst>
            <pc:docMk/>
            <pc:sldMk cId="3094601484" sldId="456"/>
            <ac:spMk id="5" creationId="{153ACA4E-804C-4EC0-8611-FC35AB681984}"/>
          </ac:spMkLst>
        </pc:spChg>
        <pc:spChg chg="add">
          <ac:chgData name="елена смирнова" userId="10f747886646823e" providerId="LiveId" clId="{6C82B73D-53E0-43E0-B778-FA987C7DF30E}" dt="2019-07-26T13:06:18.630" v="1456" actId="26606"/>
          <ac:spMkLst>
            <pc:docMk/>
            <pc:sldMk cId="3094601484" sldId="456"/>
            <ac:spMk id="8" creationId="{FBDCECDC-EEE3-4128-AA5E-82A8C08796E8}"/>
          </ac:spMkLst>
        </pc:spChg>
        <pc:spChg chg="add">
          <ac:chgData name="елена смирнова" userId="10f747886646823e" providerId="LiveId" clId="{6C82B73D-53E0-43E0-B778-FA987C7DF30E}" dt="2019-07-26T13:06:18.630" v="1456" actId="26606"/>
          <ac:spMkLst>
            <pc:docMk/>
            <pc:sldMk cId="3094601484" sldId="456"/>
            <ac:spMk id="10" creationId="{4260EDE0-989C-4E16-AF94-F652294D828E}"/>
          </ac:spMkLst>
        </pc:spChg>
      </pc:sldChg>
      <pc:sldChg chg="addSp delSp modSp add ord">
        <pc:chgData name="елена смирнова" userId="10f747886646823e" providerId="LiveId" clId="{6C82B73D-53E0-43E0-B778-FA987C7DF30E}" dt="2019-07-26T13:07:12.780" v="1489"/>
        <pc:sldMkLst>
          <pc:docMk/>
          <pc:sldMk cId="982658489" sldId="457"/>
        </pc:sldMkLst>
        <pc:spChg chg="mod">
          <ac:chgData name="елена смирнова" userId="10f747886646823e" providerId="LiveId" clId="{6C82B73D-53E0-43E0-B778-FA987C7DF30E}" dt="2019-07-26T13:06:57.801" v="1488" actId="20577"/>
          <ac:spMkLst>
            <pc:docMk/>
            <pc:sldMk cId="982658489" sldId="457"/>
            <ac:spMk id="2" creationId="{3F945863-E1F5-4A73-A5AD-4ABF7EBD5E7C}"/>
          </ac:spMkLst>
        </pc:spChg>
        <pc:spChg chg="del">
          <ac:chgData name="елена смирнова" userId="10f747886646823e" providerId="LiveId" clId="{6C82B73D-53E0-43E0-B778-FA987C7DF30E}" dt="2019-07-26T13:06:49.310" v="1469" actId="478"/>
          <ac:spMkLst>
            <pc:docMk/>
            <pc:sldMk cId="982658489" sldId="457"/>
            <ac:spMk id="3" creationId="{07BA8750-37A8-43AC-8E9C-EA5FC832DDFA}"/>
          </ac:spMkLst>
        </pc:spChg>
        <pc:spChg chg="add mod">
          <ac:chgData name="елена смирнова" userId="10f747886646823e" providerId="LiveId" clId="{6C82B73D-53E0-43E0-B778-FA987C7DF30E}" dt="2019-07-26T13:06:49.310" v="1469" actId="478"/>
          <ac:spMkLst>
            <pc:docMk/>
            <pc:sldMk cId="982658489" sldId="457"/>
            <ac:spMk id="5" creationId="{8437B8ED-BDBC-40D1-951C-D932F909C853}"/>
          </ac:spMkLst>
        </pc:spChg>
      </pc:sldChg>
      <pc:sldChg chg="addSp delSp modSp add mod setBg setClrOvrMap">
        <pc:chgData name="елена смирнова" userId="10f747886646823e" providerId="LiveId" clId="{6C82B73D-53E0-43E0-B778-FA987C7DF30E}" dt="2019-07-28T20:52:50.977" v="7814" actId="20577"/>
        <pc:sldMkLst>
          <pc:docMk/>
          <pc:sldMk cId="2905340283" sldId="458"/>
        </pc:sldMkLst>
        <pc:spChg chg="mod">
          <ac:chgData name="елена смирнова" userId="10f747886646823e" providerId="LiveId" clId="{6C82B73D-53E0-43E0-B778-FA987C7DF30E}" dt="2019-07-26T13:16:39.267" v="1600" actId="26606"/>
          <ac:spMkLst>
            <pc:docMk/>
            <pc:sldMk cId="2905340283" sldId="458"/>
            <ac:spMk id="2" creationId="{00000000-0000-0000-0000-000000000000}"/>
          </ac:spMkLst>
        </pc:spChg>
        <pc:spChg chg="del mod">
          <ac:chgData name="елена смирнова" userId="10f747886646823e" providerId="LiveId" clId="{6C82B73D-53E0-43E0-B778-FA987C7DF30E}" dt="2019-07-26T13:13:34.959" v="1586" actId="26606"/>
          <ac:spMkLst>
            <pc:docMk/>
            <pc:sldMk cId="2905340283" sldId="458"/>
            <ac:spMk id="3" creationId="{00000000-0000-0000-0000-000000000000}"/>
          </ac:spMkLst>
        </pc:spChg>
        <pc:spChg chg="add del">
          <ac:chgData name="елена смирнова" userId="10f747886646823e" providerId="LiveId" clId="{6C82B73D-53E0-43E0-B778-FA987C7DF30E}" dt="2019-07-26T13:16:15.330" v="1597" actId="26606"/>
          <ac:spMkLst>
            <pc:docMk/>
            <pc:sldMk cId="2905340283" sldId="458"/>
            <ac:spMk id="10" creationId="{EE1530B0-6F96-46C0-8B3E-3215CB756BE4}"/>
          </ac:spMkLst>
        </pc:spChg>
        <pc:spChg chg="add del">
          <ac:chgData name="елена смирнова" userId="10f747886646823e" providerId="LiveId" clId="{6C82B73D-53E0-43E0-B778-FA987C7DF30E}" dt="2019-07-26T13:16:15.330" v="1597" actId="26606"/>
          <ac:spMkLst>
            <pc:docMk/>
            <pc:sldMk cId="2905340283" sldId="458"/>
            <ac:spMk id="12" creationId="{754910CF-1B56-45D3-960A-E89F7B3B9131}"/>
          </ac:spMkLst>
        </pc:spChg>
        <pc:spChg chg="add del">
          <ac:chgData name="елена смирнова" userId="10f747886646823e" providerId="LiveId" clId="{6C82B73D-53E0-43E0-B778-FA987C7DF30E}" dt="2019-07-26T13:16:39.267" v="1600" actId="26606"/>
          <ac:spMkLst>
            <pc:docMk/>
            <pc:sldMk cId="2905340283" sldId="458"/>
            <ac:spMk id="14" creationId="{EE1530B0-6F96-46C0-8B3E-3215CB756BE4}"/>
          </ac:spMkLst>
        </pc:spChg>
        <pc:spChg chg="add del">
          <ac:chgData name="елена смирнова" userId="10f747886646823e" providerId="LiveId" clId="{6C82B73D-53E0-43E0-B778-FA987C7DF30E}" dt="2019-07-26T13:16:39.267" v="1600" actId="26606"/>
          <ac:spMkLst>
            <pc:docMk/>
            <pc:sldMk cId="2905340283" sldId="458"/>
            <ac:spMk id="15" creationId="{754910CF-1B56-45D3-960A-E89F7B3B9131}"/>
          </ac:spMkLst>
        </pc:spChg>
        <pc:spChg chg="add del">
          <ac:chgData name="елена смирнова" userId="10f747886646823e" providerId="LiveId" clId="{6C82B73D-53E0-43E0-B778-FA987C7DF30E}" dt="2019-07-26T13:16:07.869" v="1594" actId="26606"/>
          <ac:spMkLst>
            <pc:docMk/>
            <pc:sldMk cId="2905340283" sldId="458"/>
            <ac:spMk id="17" creationId="{EE1530B0-6F96-46C0-8B3E-3215CB756BE4}"/>
          </ac:spMkLst>
        </pc:spChg>
        <pc:spChg chg="add del">
          <ac:chgData name="елена смирнова" userId="10f747886646823e" providerId="LiveId" clId="{6C82B73D-53E0-43E0-B778-FA987C7DF30E}" dt="2019-07-26T13:16:07.869" v="1594" actId="26606"/>
          <ac:spMkLst>
            <pc:docMk/>
            <pc:sldMk cId="2905340283" sldId="458"/>
            <ac:spMk id="19" creationId="{754910CF-1B56-45D3-960A-E89F7B3B9131}"/>
          </ac:spMkLst>
        </pc:spChg>
        <pc:graphicFrameChg chg="add mod modGraphic">
          <ac:chgData name="елена смирнова" userId="10f747886646823e" providerId="LiveId" clId="{6C82B73D-53E0-43E0-B778-FA987C7DF30E}" dt="2019-07-28T20:52:50.977" v="7814" actId="20577"/>
          <ac:graphicFrameMkLst>
            <pc:docMk/>
            <pc:sldMk cId="2905340283" sldId="458"/>
            <ac:graphicFrameMk id="5" creationId="{D82677F8-429A-4082-B420-93DB999F62BA}"/>
          </ac:graphicFrameMkLst>
        </pc:graphicFrameChg>
      </pc:sldChg>
      <pc:sldChg chg="addSp delSp modSp add mod setBg setClrOvrMap">
        <pc:chgData name="елена смирнова" userId="10f747886646823e" providerId="LiveId" clId="{6C82B73D-53E0-43E0-B778-FA987C7DF30E}" dt="2019-07-28T14:21:58.551" v="6098" actId="26606"/>
        <pc:sldMkLst>
          <pc:docMk/>
          <pc:sldMk cId="1124445428" sldId="460"/>
        </pc:sldMkLst>
        <pc:spChg chg="mod">
          <ac:chgData name="елена смирнова" userId="10f747886646823e" providerId="LiveId" clId="{6C82B73D-53E0-43E0-B778-FA987C7DF30E}" dt="2019-07-28T14:21:58.551" v="6098" actId="26606"/>
          <ac:spMkLst>
            <pc:docMk/>
            <pc:sldMk cId="1124445428" sldId="460"/>
            <ac:spMk id="4" creationId="{00000000-0000-0000-0000-000000000000}"/>
          </ac:spMkLst>
        </pc:spChg>
        <pc:spChg chg="add del">
          <ac:chgData name="елена смирнова" userId="10f747886646823e" providerId="LiveId" clId="{6C82B73D-53E0-43E0-B778-FA987C7DF30E}" dt="2019-07-26T14:01:19.623" v="2248" actId="26606"/>
          <ac:spMkLst>
            <pc:docMk/>
            <pc:sldMk cId="1124445428" sldId="460"/>
            <ac:spMk id="7" creationId="{EE1530B0-6F96-46C0-8B3E-3215CB756BE4}"/>
          </ac:spMkLst>
        </pc:spChg>
        <pc:spChg chg="add del">
          <ac:chgData name="елена смирнова" userId="10f747886646823e" providerId="LiveId" clId="{6C82B73D-53E0-43E0-B778-FA987C7DF30E}" dt="2019-07-26T14:03:11.512" v="2253" actId="26606"/>
          <ac:spMkLst>
            <pc:docMk/>
            <pc:sldMk cId="1124445428" sldId="460"/>
            <ac:spMk id="8" creationId="{EE1530B0-6F96-46C0-8B3E-3215CB756BE4}"/>
          </ac:spMkLst>
        </pc:spChg>
        <pc:spChg chg="add del">
          <ac:chgData name="елена смирнова" userId="10f747886646823e" providerId="LiveId" clId="{6C82B73D-53E0-43E0-B778-FA987C7DF30E}" dt="2019-07-26T14:03:11.512" v="2253" actId="26606"/>
          <ac:spMkLst>
            <pc:docMk/>
            <pc:sldMk cId="1124445428" sldId="460"/>
            <ac:spMk id="9" creationId="{754910CF-1B56-45D3-960A-E89F7B3B9131}"/>
          </ac:spMkLst>
        </pc:spChg>
        <pc:spChg chg="del">
          <ac:chgData name="елена смирнова" userId="10f747886646823e" providerId="LiveId" clId="{6C82B73D-53E0-43E0-B778-FA987C7DF30E}" dt="2019-07-26T14:00:48.707" v="2243" actId="26606"/>
          <ac:spMkLst>
            <pc:docMk/>
            <pc:sldMk cId="1124445428" sldId="460"/>
            <ac:spMk id="10" creationId="{1B82DEB0-A14C-4282-BF74-65BC353ACAC3}"/>
          </ac:spMkLst>
        </pc:spChg>
        <pc:spChg chg="add del">
          <ac:chgData name="елена смирнова" userId="10f747886646823e" providerId="LiveId" clId="{6C82B73D-53E0-43E0-B778-FA987C7DF30E}" dt="2019-07-28T14:21:58.551" v="6098" actId="26606"/>
          <ac:spMkLst>
            <pc:docMk/>
            <pc:sldMk cId="1124445428" sldId="460"/>
            <ac:spMk id="11" creationId="{1B82DEB0-A14C-4282-BF74-65BC353ACAC3}"/>
          </ac:spMkLst>
        </pc:spChg>
        <pc:spChg chg="add del">
          <ac:chgData name="елена смирнова" userId="10f747886646823e" providerId="LiveId" clId="{6C82B73D-53E0-43E0-B778-FA987C7DF30E}" dt="2019-07-26T14:01:19.623" v="2248" actId="26606"/>
          <ac:spMkLst>
            <pc:docMk/>
            <pc:sldMk cId="1124445428" sldId="460"/>
            <ac:spMk id="12" creationId="{754910CF-1B56-45D3-960A-E89F7B3B9131}"/>
          </ac:spMkLst>
        </pc:spChg>
        <pc:graphicFrameChg chg="mod modGraphic">
          <ac:chgData name="елена смирнова" userId="10f747886646823e" providerId="LiveId" clId="{6C82B73D-53E0-43E0-B778-FA987C7DF30E}" dt="2019-07-28T14:21:58.551" v="6098" actId="26606"/>
          <ac:graphicFrameMkLst>
            <pc:docMk/>
            <pc:sldMk cId="1124445428" sldId="460"/>
            <ac:graphicFrameMk id="5" creationId="{00000000-0000-0000-0000-000000000000}"/>
          </ac:graphicFrameMkLst>
        </pc:graphicFrameChg>
      </pc:sldChg>
      <pc:sldChg chg="addSp delSp modSp add mod setBg setClrOvrMap">
        <pc:chgData name="елена смирнова" userId="10f747886646823e" providerId="LiveId" clId="{6C82B73D-53E0-43E0-B778-FA987C7DF30E}" dt="2019-07-26T14:09:47.625" v="2318" actId="122"/>
        <pc:sldMkLst>
          <pc:docMk/>
          <pc:sldMk cId="704355734" sldId="461"/>
        </pc:sldMkLst>
        <pc:spChg chg="mod">
          <ac:chgData name="елена смирнова" userId="10f747886646823e" providerId="LiveId" clId="{6C82B73D-53E0-43E0-B778-FA987C7DF30E}" dt="2019-07-26T14:09:47.625" v="2318" actId="122"/>
          <ac:spMkLst>
            <pc:docMk/>
            <pc:sldMk cId="704355734" sldId="461"/>
            <ac:spMk id="2" creationId="{E25D367F-EF31-47C2-9071-EBF91387CAAD}"/>
          </ac:spMkLst>
        </pc:spChg>
        <pc:spChg chg="mod">
          <ac:chgData name="елена смирнова" userId="10f747886646823e" providerId="LiveId" clId="{6C82B73D-53E0-43E0-B778-FA987C7DF30E}" dt="2019-07-26T14:09:39.332" v="2317" actId="20577"/>
          <ac:spMkLst>
            <pc:docMk/>
            <pc:sldMk cId="704355734" sldId="461"/>
            <ac:spMk id="3" creationId="{939D6C7F-30B1-419C-803B-3681F0B960D3}"/>
          </ac:spMkLst>
        </pc:spChg>
        <pc:spChg chg="add del">
          <ac:chgData name="елена смирнова" userId="10f747886646823e" providerId="LiveId" clId="{6C82B73D-53E0-43E0-B778-FA987C7DF30E}" dt="2019-07-26T14:08:43.827" v="2296" actId="26606"/>
          <ac:spMkLst>
            <pc:docMk/>
            <pc:sldMk cId="704355734" sldId="461"/>
            <ac:spMk id="8" creationId="{C8DD82D3-D002-45B0-B16A-82B3DA4EFDDB}"/>
          </ac:spMkLst>
        </pc:spChg>
        <pc:spChg chg="add del">
          <ac:chgData name="елена смирнова" userId="10f747886646823e" providerId="LiveId" clId="{6C82B73D-53E0-43E0-B778-FA987C7DF30E}" dt="2019-07-26T14:08:43.827" v="2296" actId="26606"/>
          <ac:spMkLst>
            <pc:docMk/>
            <pc:sldMk cId="704355734" sldId="461"/>
            <ac:spMk id="12" creationId="{A14E4FB9-9BBF-47B3-A09F-01A3868E961D}"/>
          </ac:spMkLst>
        </pc:spChg>
        <pc:spChg chg="add del">
          <ac:chgData name="елена смирнова" userId="10f747886646823e" providerId="LiveId" clId="{6C82B73D-53E0-43E0-B778-FA987C7DF30E}" dt="2019-07-26T14:08:46.994" v="2298" actId="26606"/>
          <ac:spMkLst>
            <pc:docMk/>
            <pc:sldMk cId="704355734" sldId="461"/>
            <ac:spMk id="14" creationId="{C8DD82D3-D002-45B0-B16A-82B3DA4EFDDB}"/>
          </ac:spMkLst>
        </pc:spChg>
        <pc:spChg chg="add del">
          <ac:chgData name="елена смирнова" userId="10f747886646823e" providerId="LiveId" clId="{6C82B73D-53E0-43E0-B778-FA987C7DF30E}" dt="2019-07-26T14:09:02.423" v="2303" actId="26606"/>
          <ac:spMkLst>
            <pc:docMk/>
            <pc:sldMk cId="704355734" sldId="461"/>
            <ac:spMk id="17" creationId="{CECF0FC6-D57B-48B6-9036-F4FFD91A4B34}"/>
          </ac:spMkLst>
        </pc:spChg>
        <pc:spChg chg="add del">
          <ac:chgData name="елена смирнова" userId="10f747886646823e" providerId="LiveId" clId="{6C82B73D-53E0-43E0-B778-FA987C7DF30E}" dt="2019-07-26T14:09:02.423" v="2303" actId="26606"/>
          <ac:spMkLst>
            <pc:docMk/>
            <pc:sldMk cId="704355734" sldId="461"/>
            <ac:spMk id="18" creationId="{717A211C-5863-4303-AC3D-AEBFDF6D6A4C}"/>
          </ac:spMkLst>
        </pc:spChg>
        <pc:spChg chg="add">
          <ac:chgData name="елена смирнова" userId="10f747886646823e" providerId="LiveId" clId="{6C82B73D-53E0-43E0-B778-FA987C7DF30E}" dt="2019-07-26T14:09:02.423" v="2303" actId="26606"/>
          <ac:spMkLst>
            <pc:docMk/>
            <pc:sldMk cId="704355734" sldId="461"/>
            <ac:spMk id="23" creationId="{3741B58E-3B65-4A01-A276-975AB2CF8A08}"/>
          </ac:spMkLst>
        </pc:spChg>
        <pc:spChg chg="add">
          <ac:chgData name="елена смирнова" userId="10f747886646823e" providerId="LiveId" clId="{6C82B73D-53E0-43E0-B778-FA987C7DF30E}" dt="2019-07-26T14:09:02.423" v="2303" actId="26606"/>
          <ac:spMkLst>
            <pc:docMk/>
            <pc:sldMk cId="704355734" sldId="461"/>
            <ac:spMk id="25" creationId="{7AAC67C3-831B-4AB1-A259-DFB839CAFAFC}"/>
          </ac:spMkLst>
        </pc:spChg>
        <pc:cxnChg chg="add del">
          <ac:chgData name="елена смирнова" userId="10f747886646823e" providerId="LiveId" clId="{6C82B73D-53E0-43E0-B778-FA987C7DF30E}" dt="2019-07-26T14:08:43.827" v="2296" actId="26606"/>
          <ac:cxnSpMkLst>
            <pc:docMk/>
            <pc:sldMk cId="704355734" sldId="461"/>
            <ac:cxnSpMk id="10" creationId="{9F09C252-16FE-4557-AD6D-BB5CA773496C}"/>
          </ac:cxnSpMkLst>
        </pc:cxnChg>
        <pc:cxnChg chg="add del">
          <ac:chgData name="елена смирнова" userId="10f747886646823e" providerId="LiveId" clId="{6C82B73D-53E0-43E0-B778-FA987C7DF30E}" dt="2019-07-26T14:08:46.994" v="2298" actId="26606"/>
          <ac:cxnSpMkLst>
            <pc:docMk/>
            <pc:sldMk cId="704355734" sldId="461"/>
            <ac:cxnSpMk id="15" creationId="{9F09C252-16FE-4557-AD6D-BB5CA773496C}"/>
          </ac:cxnSpMkLst>
        </pc:cxnChg>
      </pc:sldChg>
      <pc:sldChg chg="modSp add">
        <pc:chgData name="елена смирнова" userId="10f747886646823e" providerId="LiveId" clId="{6C82B73D-53E0-43E0-B778-FA987C7DF30E}" dt="2019-07-28T13:11:57.108" v="4876" actId="20577"/>
        <pc:sldMkLst>
          <pc:docMk/>
          <pc:sldMk cId="1151360519" sldId="463"/>
        </pc:sldMkLst>
        <pc:spChg chg="mod">
          <ac:chgData name="елена смирнова" userId="10f747886646823e" providerId="LiveId" clId="{6C82B73D-53E0-43E0-B778-FA987C7DF30E}" dt="2019-07-28T11:03:10.900" v="3065" actId="20577"/>
          <ac:spMkLst>
            <pc:docMk/>
            <pc:sldMk cId="1151360519" sldId="463"/>
            <ac:spMk id="2" creationId="{00000000-0000-0000-0000-000000000000}"/>
          </ac:spMkLst>
        </pc:spChg>
        <pc:spChg chg="mod">
          <ac:chgData name="елена смирнова" userId="10f747886646823e" providerId="LiveId" clId="{6C82B73D-53E0-43E0-B778-FA987C7DF30E}" dt="2019-07-28T13:11:57.108" v="4876" actId="20577"/>
          <ac:spMkLst>
            <pc:docMk/>
            <pc:sldMk cId="1151360519" sldId="463"/>
            <ac:spMk id="3" creationId="{00000000-0000-0000-0000-000000000000}"/>
          </ac:spMkLst>
        </pc:spChg>
      </pc:sldChg>
      <pc:sldChg chg="modSp add">
        <pc:chgData name="елена смирнова" userId="10f747886646823e" providerId="LiveId" clId="{6C82B73D-53E0-43E0-B778-FA987C7DF30E}" dt="2019-07-28T13:04:11.356" v="4796"/>
        <pc:sldMkLst>
          <pc:docMk/>
          <pc:sldMk cId="3110671378" sldId="464"/>
        </pc:sldMkLst>
        <pc:spChg chg="mod">
          <ac:chgData name="елена смирнова" userId="10f747886646823e" providerId="LiveId" clId="{6C82B73D-53E0-43E0-B778-FA987C7DF30E}" dt="2019-07-28T11:09:21.430" v="3446" actId="20577"/>
          <ac:spMkLst>
            <pc:docMk/>
            <pc:sldMk cId="3110671378" sldId="464"/>
            <ac:spMk id="2" creationId="{00000000-0000-0000-0000-000000000000}"/>
          </ac:spMkLst>
        </pc:spChg>
        <pc:spChg chg="mod">
          <ac:chgData name="елена смирнова" userId="10f747886646823e" providerId="LiveId" clId="{6C82B73D-53E0-43E0-B778-FA987C7DF30E}" dt="2019-07-28T13:04:11.356" v="4796"/>
          <ac:spMkLst>
            <pc:docMk/>
            <pc:sldMk cId="3110671378" sldId="464"/>
            <ac:spMk id="3" creationId="{00000000-0000-0000-0000-000000000000}"/>
          </ac:spMkLst>
        </pc:spChg>
      </pc:sldChg>
      <pc:sldChg chg="addSp delSp modSp add mod setBg setClrOvrMap">
        <pc:chgData name="елена смирнова" userId="10f747886646823e" providerId="LiveId" clId="{6C82B73D-53E0-43E0-B778-FA987C7DF30E}" dt="2019-07-28T20:50:07.540" v="7764" actId="1076"/>
        <pc:sldMkLst>
          <pc:docMk/>
          <pc:sldMk cId="976227103" sldId="465"/>
        </pc:sldMkLst>
        <pc:spChg chg="mod">
          <ac:chgData name="елена смирнова" userId="10f747886646823e" providerId="LiveId" clId="{6C82B73D-53E0-43E0-B778-FA987C7DF30E}" dt="2019-07-28T12:39:42.362" v="4496" actId="26606"/>
          <ac:spMkLst>
            <pc:docMk/>
            <pc:sldMk cId="976227103" sldId="465"/>
            <ac:spMk id="2" creationId="{04FECE00-1A63-458A-A477-49608E3E828C}"/>
          </ac:spMkLst>
        </pc:spChg>
        <pc:spChg chg="mod">
          <ac:chgData name="елена смирнова" userId="10f747886646823e" providerId="LiveId" clId="{6C82B73D-53E0-43E0-B778-FA987C7DF30E}" dt="2019-07-28T20:50:07.540" v="7764" actId="1076"/>
          <ac:spMkLst>
            <pc:docMk/>
            <pc:sldMk cId="976227103" sldId="465"/>
            <ac:spMk id="3" creationId="{3EFC5991-5ECC-441C-A233-7550EAC62F2A}"/>
          </ac:spMkLst>
        </pc:spChg>
        <pc:spChg chg="add del">
          <ac:chgData name="елена смирнова" userId="10f747886646823e" providerId="LiveId" clId="{6C82B73D-53E0-43E0-B778-FA987C7DF30E}" dt="2019-07-28T12:39:42.362" v="4496" actId="26606"/>
          <ac:spMkLst>
            <pc:docMk/>
            <pc:sldMk cId="976227103" sldId="465"/>
            <ac:spMk id="8" creationId="{CECF0FC6-D57B-48B6-9036-F4FFD91A4B34}"/>
          </ac:spMkLst>
        </pc:spChg>
        <pc:spChg chg="add del">
          <ac:chgData name="елена смирнова" userId="10f747886646823e" providerId="LiveId" clId="{6C82B73D-53E0-43E0-B778-FA987C7DF30E}" dt="2019-07-28T12:39:42.362" v="4496" actId="26606"/>
          <ac:spMkLst>
            <pc:docMk/>
            <pc:sldMk cId="976227103" sldId="465"/>
            <ac:spMk id="10" creationId="{717A211C-5863-4303-AC3D-AEBFDF6D6A4C}"/>
          </ac:spMkLst>
        </pc:spChg>
        <pc:spChg chg="add del">
          <ac:chgData name="елена смирнова" userId="10f747886646823e" providerId="LiveId" clId="{6C82B73D-53E0-43E0-B778-FA987C7DF30E}" dt="2019-07-28T12:39:38.701" v="4493" actId="26606"/>
          <ac:spMkLst>
            <pc:docMk/>
            <pc:sldMk cId="976227103" sldId="465"/>
            <ac:spMk id="15" creationId="{C8DD82D3-D002-45B0-B16A-82B3DA4EFDDB}"/>
          </ac:spMkLst>
        </pc:spChg>
        <pc:spChg chg="add del">
          <ac:chgData name="елена смирнова" userId="10f747886646823e" providerId="LiveId" clId="{6C82B73D-53E0-43E0-B778-FA987C7DF30E}" dt="2019-07-28T12:39:38.701" v="4493" actId="26606"/>
          <ac:spMkLst>
            <pc:docMk/>
            <pc:sldMk cId="976227103" sldId="465"/>
            <ac:spMk id="19" creationId="{A14E4FB9-9BBF-47B3-A09F-01A3868E961D}"/>
          </ac:spMkLst>
        </pc:spChg>
        <pc:spChg chg="add del">
          <ac:chgData name="елена смирнова" userId="10f747886646823e" providerId="LiveId" clId="{6C82B73D-53E0-43E0-B778-FA987C7DF30E}" dt="2019-07-28T12:39:42.341" v="4495" actId="26606"/>
          <ac:spMkLst>
            <pc:docMk/>
            <pc:sldMk cId="976227103" sldId="465"/>
            <ac:spMk id="21" creationId="{C843AFC8-D8D0-4784-B08C-6324FA88E6DD}"/>
          </ac:spMkLst>
        </pc:spChg>
        <pc:spChg chg="add del">
          <ac:chgData name="елена смирнова" userId="10f747886646823e" providerId="LiveId" clId="{6C82B73D-53E0-43E0-B778-FA987C7DF30E}" dt="2019-07-28T12:39:42.341" v="4495" actId="26606"/>
          <ac:spMkLst>
            <pc:docMk/>
            <pc:sldMk cId="976227103" sldId="465"/>
            <ac:spMk id="22" creationId="{854B1A56-8AFB-4D4F-8D98-1E832D6FFE67}"/>
          </ac:spMkLst>
        </pc:spChg>
        <pc:spChg chg="add del">
          <ac:chgData name="елена смирнова" userId="10f747886646823e" providerId="LiveId" clId="{6C82B73D-53E0-43E0-B778-FA987C7DF30E}" dt="2019-07-28T12:40:16.803" v="4497" actId="26606"/>
          <ac:spMkLst>
            <pc:docMk/>
            <pc:sldMk cId="976227103" sldId="465"/>
            <ac:spMk id="24" creationId="{3558DB37-9FEE-48A2-8578-ED0401573943}"/>
          </ac:spMkLst>
        </pc:spChg>
        <pc:spChg chg="add del">
          <ac:chgData name="елена смирнова" userId="10f747886646823e" providerId="LiveId" clId="{6C82B73D-53E0-43E0-B778-FA987C7DF30E}" dt="2019-07-28T12:40:16.803" v="4497" actId="26606"/>
          <ac:spMkLst>
            <pc:docMk/>
            <pc:sldMk cId="976227103" sldId="465"/>
            <ac:spMk id="25" creationId="{5F7FCCA6-00E2-4F74-A105-0D769872F243}"/>
          </ac:spMkLst>
        </pc:spChg>
        <pc:spChg chg="add">
          <ac:chgData name="елена смирнова" userId="10f747886646823e" providerId="LiveId" clId="{6C82B73D-53E0-43E0-B778-FA987C7DF30E}" dt="2019-07-28T12:40:16.803" v="4497" actId="26606"/>
          <ac:spMkLst>
            <pc:docMk/>
            <pc:sldMk cId="976227103" sldId="465"/>
            <ac:spMk id="30" creationId="{3558DB37-9FEE-48A2-8578-ED0401573943}"/>
          </ac:spMkLst>
        </pc:spChg>
        <pc:spChg chg="add">
          <ac:chgData name="елена смирнова" userId="10f747886646823e" providerId="LiveId" clId="{6C82B73D-53E0-43E0-B778-FA987C7DF30E}" dt="2019-07-28T12:40:16.803" v="4497" actId="26606"/>
          <ac:spMkLst>
            <pc:docMk/>
            <pc:sldMk cId="976227103" sldId="465"/>
            <ac:spMk id="32" creationId="{5F7FCCA6-00E2-4F74-A105-0D769872F243}"/>
          </ac:spMkLst>
        </pc:spChg>
        <pc:cxnChg chg="add del">
          <ac:chgData name="елена смирнова" userId="10f747886646823e" providerId="LiveId" clId="{6C82B73D-53E0-43E0-B778-FA987C7DF30E}" dt="2019-07-28T12:39:38.701" v="4493" actId="26606"/>
          <ac:cxnSpMkLst>
            <pc:docMk/>
            <pc:sldMk cId="976227103" sldId="465"/>
            <ac:cxnSpMk id="17" creationId="{9F09C252-16FE-4557-AD6D-BB5CA773496C}"/>
          </ac:cxnSpMkLst>
        </pc:cxnChg>
      </pc:sldChg>
      <pc:sldChg chg="modSp add ord">
        <pc:chgData name="елена смирнова" userId="10f747886646823e" providerId="LiveId" clId="{6C82B73D-53E0-43E0-B778-FA987C7DF30E}" dt="2019-07-28T13:34:03.912" v="5688" actId="20577"/>
        <pc:sldMkLst>
          <pc:docMk/>
          <pc:sldMk cId="4209327866" sldId="466"/>
        </pc:sldMkLst>
        <pc:spChg chg="mod">
          <ac:chgData name="елена смирнова" userId="10f747886646823e" providerId="LiveId" clId="{6C82B73D-53E0-43E0-B778-FA987C7DF30E}" dt="2019-07-28T13:12:22.210" v="4882" actId="20577"/>
          <ac:spMkLst>
            <pc:docMk/>
            <pc:sldMk cId="4209327866" sldId="466"/>
            <ac:spMk id="2" creationId="{00000000-0000-0000-0000-000000000000}"/>
          </ac:spMkLst>
        </pc:spChg>
        <pc:spChg chg="mod">
          <ac:chgData name="елена смирнова" userId="10f747886646823e" providerId="LiveId" clId="{6C82B73D-53E0-43E0-B778-FA987C7DF30E}" dt="2019-07-28T13:34:03.912" v="5688" actId="20577"/>
          <ac:spMkLst>
            <pc:docMk/>
            <pc:sldMk cId="4209327866" sldId="466"/>
            <ac:spMk id="3" creationId="{00000000-0000-0000-0000-000000000000}"/>
          </ac:spMkLst>
        </pc:spChg>
      </pc:sldChg>
      <pc:sldChg chg="addSp delSp modSp add mod setBg">
        <pc:chgData name="елена смирнова" userId="10f747886646823e" providerId="LiveId" clId="{6C82B73D-53E0-43E0-B778-FA987C7DF30E}" dt="2019-07-28T16:47:59.969" v="7614"/>
        <pc:sldMkLst>
          <pc:docMk/>
          <pc:sldMk cId="4066833566" sldId="468"/>
        </pc:sldMkLst>
        <pc:spChg chg="mod">
          <ac:chgData name="елена смирнова" userId="10f747886646823e" providerId="LiveId" clId="{6C82B73D-53E0-43E0-B778-FA987C7DF30E}" dt="2019-07-28T14:07:22.284" v="5832" actId="26606"/>
          <ac:spMkLst>
            <pc:docMk/>
            <pc:sldMk cId="4066833566" sldId="468"/>
            <ac:spMk id="2" creationId="{B247D52B-0FF5-414A-AF5C-1F2C685F3D76}"/>
          </ac:spMkLst>
        </pc:spChg>
        <pc:spChg chg="add del mod">
          <ac:chgData name="елена смирнова" userId="10f747886646823e" providerId="LiveId" clId="{6C82B73D-53E0-43E0-B778-FA987C7DF30E}" dt="2019-07-28T14:07:59.253" v="5839" actId="478"/>
          <ac:spMkLst>
            <pc:docMk/>
            <pc:sldMk cId="4066833566" sldId="468"/>
            <ac:spMk id="3" creationId="{7A917693-5112-4746-9C08-DA4D2F61F413}"/>
          </ac:spMkLst>
        </pc:spChg>
        <pc:spChg chg="add">
          <ac:chgData name="елена смирнова" userId="10f747886646823e" providerId="LiveId" clId="{6C82B73D-53E0-43E0-B778-FA987C7DF30E}" dt="2019-07-28T14:07:22.284" v="5832" actId="26606"/>
          <ac:spMkLst>
            <pc:docMk/>
            <pc:sldMk cId="4066833566" sldId="468"/>
            <ac:spMk id="8" creationId="{3558DB37-9FEE-48A2-8578-ED0401573943}"/>
          </ac:spMkLst>
        </pc:spChg>
        <pc:spChg chg="add">
          <ac:chgData name="елена смирнова" userId="10f747886646823e" providerId="LiveId" clId="{6C82B73D-53E0-43E0-B778-FA987C7DF30E}" dt="2019-07-28T14:07:22.284" v="5832" actId="26606"/>
          <ac:spMkLst>
            <pc:docMk/>
            <pc:sldMk cId="4066833566" sldId="468"/>
            <ac:spMk id="10" creationId="{5F7FCCA6-00E2-4F74-A105-0D769872F243}"/>
          </ac:spMkLst>
        </pc:spChg>
        <pc:graphicFrameChg chg="del mod">
          <ac:chgData name="елена смирнова" userId="10f747886646823e" providerId="LiveId" clId="{6C82B73D-53E0-43E0-B778-FA987C7DF30E}" dt="2019-07-28T14:07:52.757" v="5837" actId="3680"/>
          <ac:graphicFrameMkLst>
            <pc:docMk/>
            <pc:sldMk cId="4066833566" sldId="468"/>
            <ac:graphicFrameMk id="4" creationId="{7EEE1778-7814-4493-B8AE-60EB6E9CB577}"/>
          </ac:graphicFrameMkLst>
        </pc:graphicFrameChg>
        <pc:graphicFrameChg chg="add mod modGraphic">
          <ac:chgData name="елена смирнова" userId="10f747886646823e" providerId="LiveId" clId="{6C82B73D-53E0-43E0-B778-FA987C7DF30E}" dt="2019-07-28T16:47:59.969" v="7614"/>
          <ac:graphicFrameMkLst>
            <pc:docMk/>
            <pc:sldMk cId="4066833566" sldId="468"/>
            <ac:graphicFrameMk id="7" creationId="{1143B962-AF48-46F0-B286-D88CB27C9876}"/>
          </ac:graphicFrameMkLst>
        </pc:graphicFrameChg>
      </pc:sldChg>
      <pc:sldChg chg="modSp add mod setBg setClrOvrMap">
        <pc:chgData name="елена смирнова" userId="10f747886646823e" providerId="LiveId" clId="{6C82B73D-53E0-43E0-B778-FA987C7DF30E}" dt="2019-07-28T14:20:48.388" v="6096" actId="26606"/>
        <pc:sldMkLst>
          <pc:docMk/>
          <pc:sldMk cId="544465938" sldId="469"/>
        </pc:sldMkLst>
        <pc:graphicFrameChg chg="mod modGraphic">
          <ac:chgData name="елена смирнова" userId="10f747886646823e" providerId="LiveId" clId="{6C82B73D-53E0-43E0-B778-FA987C7DF30E}" dt="2019-07-28T14:20:48.388" v="6096" actId="26606"/>
          <ac:graphicFrameMkLst>
            <pc:docMk/>
            <pc:sldMk cId="544465938" sldId="469"/>
            <ac:graphicFrameMk id="5" creationId="{00000000-0000-0000-0000-000000000000}"/>
          </ac:graphicFrameMkLst>
        </pc:graphicFrameChg>
      </pc:sldChg>
      <pc:sldChg chg="addSp delSp modSp add mod setBg setClrOvrMap">
        <pc:chgData name="елена смирнова" userId="10f747886646823e" providerId="LiveId" clId="{6C82B73D-53E0-43E0-B778-FA987C7DF30E}" dt="2019-07-28T14:45:43.281" v="6488" actId="1076"/>
        <pc:sldMkLst>
          <pc:docMk/>
          <pc:sldMk cId="3967155003" sldId="470"/>
        </pc:sldMkLst>
        <pc:spChg chg="mod">
          <ac:chgData name="елена смирнова" userId="10f747886646823e" providerId="LiveId" clId="{6C82B73D-53E0-43E0-B778-FA987C7DF30E}" dt="2019-07-28T14:34:41.681" v="6235" actId="26606"/>
          <ac:spMkLst>
            <pc:docMk/>
            <pc:sldMk cId="3967155003" sldId="470"/>
            <ac:spMk id="2" creationId="{62FDA69A-944B-4D7A-B2CB-084F9F31C313}"/>
          </ac:spMkLst>
        </pc:spChg>
        <pc:spChg chg="mod">
          <ac:chgData name="елена смирнова" userId="10f747886646823e" providerId="LiveId" clId="{6C82B73D-53E0-43E0-B778-FA987C7DF30E}" dt="2019-07-28T14:45:43.281" v="6488" actId="1076"/>
          <ac:spMkLst>
            <pc:docMk/>
            <pc:sldMk cId="3967155003" sldId="470"/>
            <ac:spMk id="3" creationId="{B4986B89-BEBE-4FC1-AE5D-13BA5A4A41DF}"/>
          </ac:spMkLst>
        </pc:spChg>
        <pc:spChg chg="add del">
          <ac:chgData name="елена смирнова" userId="10f747886646823e" providerId="LiveId" clId="{6C82B73D-53E0-43E0-B778-FA987C7DF30E}" dt="2019-07-28T14:33:58.912" v="6231" actId="26606"/>
          <ac:spMkLst>
            <pc:docMk/>
            <pc:sldMk cId="3967155003" sldId="470"/>
            <ac:spMk id="8" creationId="{C8DD82D3-D002-45B0-B16A-82B3DA4EFDDB}"/>
          </ac:spMkLst>
        </pc:spChg>
        <pc:spChg chg="add del">
          <ac:chgData name="елена смирнова" userId="10f747886646823e" providerId="LiveId" clId="{6C82B73D-53E0-43E0-B778-FA987C7DF30E}" dt="2019-07-28T14:34:06.461" v="6233" actId="26606"/>
          <ac:spMkLst>
            <pc:docMk/>
            <pc:sldMk cId="3967155003" sldId="470"/>
            <ac:spMk id="13" creationId="{F5FE1B2C-7BC1-4AE2-9A50-2A4A70A9D6A1}"/>
          </ac:spMkLst>
        </pc:spChg>
        <pc:spChg chg="add del">
          <ac:chgData name="елена смирнова" userId="10f747886646823e" providerId="LiveId" clId="{6C82B73D-53E0-43E0-B778-FA987C7DF30E}" dt="2019-07-28T14:34:06.461" v="6233" actId="26606"/>
          <ac:spMkLst>
            <pc:docMk/>
            <pc:sldMk cId="3967155003" sldId="470"/>
            <ac:spMk id="14" creationId="{97E8244A-2C81-4C0E-A929-3EC8EFF35564}"/>
          </ac:spMkLst>
        </pc:spChg>
        <pc:spChg chg="add del">
          <ac:chgData name="елена смирнова" userId="10f747886646823e" providerId="LiveId" clId="{6C82B73D-53E0-43E0-B778-FA987C7DF30E}" dt="2019-07-28T14:34:41.681" v="6235" actId="26606"/>
          <ac:spMkLst>
            <pc:docMk/>
            <pc:sldMk cId="3967155003" sldId="470"/>
            <ac:spMk id="16" creationId="{C8DD82D3-D002-45B0-B16A-82B3DA4EFDDB}"/>
          </ac:spMkLst>
        </pc:spChg>
        <pc:spChg chg="add del">
          <ac:chgData name="елена смирнова" userId="10f747886646823e" providerId="LiveId" clId="{6C82B73D-53E0-43E0-B778-FA987C7DF30E}" dt="2019-07-28T14:34:41.681" v="6235" actId="26606"/>
          <ac:spMkLst>
            <pc:docMk/>
            <pc:sldMk cId="3967155003" sldId="470"/>
            <ac:spMk id="18" creationId="{A14E4FB9-9BBF-47B3-A09F-01A3868E961D}"/>
          </ac:spMkLst>
        </pc:spChg>
        <pc:cxnChg chg="add del">
          <ac:chgData name="елена смирнова" userId="10f747886646823e" providerId="LiveId" clId="{6C82B73D-53E0-43E0-B778-FA987C7DF30E}" dt="2019-07-28T14:33:58.912" v="6231" actId="26606"/>
          <ac:cxnSpMkLst>
            <pc:docMk/>
            <pc:sldMk cId="3967155003" sldId="470"/>
            <ac:cxnSpMk id="10" creationId="{9F09C252-16FE-4557-AD6D-BB5CA773496C}"/>
          </ac:cxnSpMkLst>
        </pc:cxnChg>
        <pc:cxnChg chg="add del">
          <ac:chgData name="елена смирнова" userId="10f747886646823e" providerId="LiveId" clId="{6C82B73D-53E0-43E0-B778-FA987C7DF30E}" dt="2019-07-28T14:34:06.461" v="6233" actId="26606"/>
          <ac:cxnSpMkLst>
            <pc:docMk/>
            <pc:sldMk cId="3967155003" sldId="470"/>
            <ac:cxnSpMk id="12" creationId="{02CC3441-26B3-4381-B3DF-8AE3C288BC0D}"/>
          </ac:cxnSpMkLst>
        </pc:cxnChg>
        <pc:cxnChg chg="add del">
          <ac:chgData name="елена смирнова" userId="10f747886646823e" providerId="LiveId" clId="{6C82B73D-53E0-43E0-B778-FA987C7DF30E}" dt="2019-07-28T14:34:41.681" v="6235" actId="26606"/>
          <ac:cxnSpMkLst>
            <pc:docMk/>
            <pc:sldMk cId="3967155003" sldId="470"/>
            <ac:cxnSpMk id="17" creationId="{9F09C252-16FE-4557-AD6D-BB5CA773496C}"/>
          </ac:cxnSpMkLst>
        </pc:cxnChg>
      </pc:sldChg>
      <pc:sldChg chg="addSp modSp add mod setBg">
        <pc:chgData name="елена смирнова" userId="10f747886646823e" providerId="LiveId" clId="{6C82B73D-53E0-43E0-B778-FA987C7DF30E}" dt="2019-07-28T14:37:05.312" v="6331" actId="1076"/>
        <pc:sldMkLst>
          <pc:docMk/>
          <pc:sldMk cId="3049608355" sldId="471"/>
        </pc:sldMkLst>
        <pc:spChg chg="mod">
          <ac:chgData name="елена смирнова" userId="10f747886646823e" providerId="LiveId" clId="{6C82B73D-53E0-43E0-B778-FA987C7DF30E}" dt="2019-07-28T14:35:43.311" v="6239" actId="26606"/>
          <ac:spMkLst>
            <pc:docMk/>
            <pc:sldMk cId="3049608355" sldId="471"/>
            <ac:spMk id="2" creationId="{DB226925-6609-468C-8CE6-0E1D35BE684A}"/>
          </ac:spMkLst>
        </pc:spChg>
        <pc:spChg chg="mod">
          <ac:chgData name="елена смирнова" userId="10f747886646823e" providerId="LiveId" clId="{6C82B73D-53E0-43E0-B778-FA987C7DF30E}" dt="2019-07-28T14:37:05.312" v="6331" actId="1076"/>
          <ac:spMkLst>
            <pc:docMk/>
            <pc:sldMk cId="3049608355" sldId="471"/>
            <ac:spMk id="3" creationId="{3FAF9A84-CEFB-4080-B83F-C55E0EE128FD}"/>
          </ac:spMkLst>
        </pc:spChg>
        <pc:spChg chg="add">
          <ac:chgData name="елена смирнова" userId="10f747886646823e" providerId="LiveId" clId="{6C82B73D-53E0-43E0-B778-FA987C7DF30E}" dt="2019-07-28T14:35:43.311" v="6239" actId="26606"/>
          <ac:spMkLst>
            <pc:docMk/>
            <pc:sldMk cId="3049608355" sldId="471"/>
            <ac:spMk id="8" creationId="{C8DD82D3-D002-45B0-B16A-82B3DA4EFDDB}"/>
          </ac:spMkLst>
        </pc:spChg>
        <pc:spChg chg="add">
          <ac:chgData name="елена смирнова" userId="10f747886646823e" providerId="LiveId" clId="{6C82B73D-53E0-43E0-B778-FA987C7DF30E}" dt="2019-07-28T14:35:43.311" v="6239" actId="26606"/>
          <ac:spMkLst>
            <pc:docMk/>
            <pc:sldMk cId="3049608355" sldId="471"/>
            <ac:spMk id="12" creationId="{A14E4FB9-9BBF-47B3-A09F-01A3868E961D}"/>
          </ac:spMkLst>
        </pc:spChg>
        <pc:cxnChg chg="add">
          <ac:chgData name="елена смирнова" userId="10f747886646823e" providerId="LiveId" clId="{6C82B73D-53E0-43E0-B778-FA987C7DF30E}" dt="2019-07-28T14:35:43.311" v="6239" actId="26606"/>
          <ac:cxnSpMkLst>
            <pc:docMk/>
            <pc:sldMk cId="3049608355" sldId="471"/>
            <ac:cxnSpMk id="10" creationId="{9F09C252-16FE-4557-AD6D-BB5CA773496C}"/>
          </ac:cxnSpMkLst>
        </pc:cxnChg>
      </pc:sldChg>
      <pc:sldChg chg="addSp modSp add mod setBg">
        <pc:chgData name="елена смирнова" userId="10f747886646823e" providerId="LiveId" clId="{6C82B73D-53E0-43E0-B778-FA987C7DF30E}" dt="2019-07-28T14:46:05.416" v="6490" actId="5793"/>
        <pc:sldMkLst>
          <pc:docMk/>
          <pc:sldMk cId="158096364" sldId="472"/>
        </pc:sldMkLst>
        <pc:spChg chg="mod">
          <ac:chgData name="елена смирнова" userId="10f747886646823e" providerId="LiveId" clId="{6C82B73D-53E0-43E0-B778-FA987C7DF30E}" dt="2019-07-28T14:43:47.839" v="6390" actId="26606"/>
          <ac:spMkLst>
            <pc:docMk/>
            <pc:sldMk cId="158096364" sldId="472"/>
            <ac:spMk id="2" creationId="{470A6C0F-CB7E-4460-83DA-1AA7C6BC0B1C}"/>
          </ac:spMkLst>
        </pc:spChg>
        <pc:spChg chg="mod">
          <ac:chgData name="елена смирнова" userId="10f747886646823e" providerId="LiveId" clId="{6C82B73D-53E0-43E0-B778-FA987C7DF30E}" dt="2019-07-28T14:46:05.416" v="6490" actId="5793"/>
          <ac:spMkLst>
            <pc:docMk/>
            <pc:sldMk cId="158096364" sldId="472"/>
            <ac:spMk id="3" creationId="{EFB24373-CF3C-49E3-A99C-D58710E11DBF}"/>
          </ac:spMkLst>
        </pc:spChg>
        <pc:spChg chg="add">
          <ac:chgData name="елена смирнова" userId="10f747886646823e" providerId="LiveId" clId="{6C82B73D-53E0-43E0-B778-FA987C7DF30E}" dt="2019-07-28T14:43:47.839" v="6390" actId="26606"/>
          <ac:spMkLst>
            <pc:docMk/>
            <pc:sldMk cId="158096364" sldId="472"/>
            <ac:spMk id="8" creationId="{3741B58E-3B65-4A01-A276-975AB2CF8A08}"/>
          </ac:spMkLst>
        </pc:spChg>
        <pc:spChg chg="add">
          <ac:chgData name="елена смирнова" userId="10f747886646823e" providerId="LiveId" clId="{6C82B73D-53E0-43E0-B778-FA987C7DF30E}" dt="2019-07-28T14:43:47.839" v="6390" actId="26606"/>
          <ac:spMkLst>
            <pc:docMk/>
            <pc:sldMk cId="158096364" sldId="472"/>
            <ac:spMk id="10" creationId="{7AAC67C3-831B-4AB1-A259-DFB839CAFAFC}"/>
          </ac:spMkLst>
        </pc:spChg>
      </pc:sldChg>
      <pc:sldChg chg="addSp delSp modSp add ord">
        <pc:chgData name="елена смирнова" userId="10f747886646823e" providerId="LiveId" clId="{6C82B73D-53E0-43E0-B778-FA987C7DF30E}" dt="2019-07-28T21:07:00.799" v="8325"/>
        <pc:sldMkLst>
          <pc:docMk/>
          <pc:sldMk cId="1242220756" sldId="473"/>
        </pc:sldMkLst>
        <pc:spChg chg="mod">
          <ac:chgData name="елена смирнова" userId="10f747886646823e" providerId="LiveId" clId="{6C82B73D-53E0-43E0-B778-FA987C7DF30E}" dt="2019-07-28T15:53:25.434" v="7274" actId="20577"/>
          <ac:spMkLst>
            <pc:docMk/>
            <pc:sldMk cId="1242220756" sldId="473"/>
            <ac:spMk id="2" creationId="{00000000-0000-0000-0000-000000000000}"/>
          </ac:spMkLst>
        </pc:spChg>
        <pc:spChg chg="mod">
          <ac:chgData name="елена смирнова" userId="10f747886646823e" providerId="LiveId" clId="{6C82B73D-53E0-43E0-B778-FA987C7DF30E}" dt="2019-07-28T21:07:00.799" v="8325"/>
          <ac:spMkLst>
            <pc:docMk/>
            <pc:sldMk cId="1242220756" sldId="473"/>
            <ac:spMk id="3" creationId="{00000000-0000-0000-0000-000000000000}"/>
          </ac:spMkLst>
        </pc:spChg>
        <pc:spChg chg="add mod">
          <ac:chgData name="елена смирнова" userId="10f747886646823e" providerId="LiveId" clId="{6C82B73D-53E0-43E0-B778-FA987C7DF30E}" dt="2019-07-28T15:52:02.167" v="7237" actId="164"/>
          <ac:spMkLst>
            <pc:docMk/>
            <pc:sldMk cId="1242220756" sldId="473"/>
            <ac:spMk id="4" creationId="{798C26AC-238A-4D05-B728-BC66F5509B84}"/>
          </ac:spMkLst>
        </pc:spChg>
        <pc:spChg chg="add mod">
          <ac:chgData name="елена смирнова" userId="10f747886646823e" providerId="LiveId" clId="{6C82B73D-53E0-43E0-B778-FA987C7DF30E}" dt="2019-07-28T15:52:42.638" v="7263" actId="164"/>
          <ac:spMkLst>
            <pc:docMk/>
            <pc:sldMk cId="1242220756" sldId="473"/>
            <ac:spMk id="6" creationId="{AE192C2E-824C-4C27-B1E1-BA06A6AA64A7}"/>
          </ac:spMkLst>
        </pc:spChg>
        <pc:spChg chg="add mod">
          <ac:chgData name="елена смирнова" userId="10f747886646823e" providerId="LiveId" clId="{6C82B73D-53E0-43E0-B778-FA987C7DF30E}" dt="2019-07-28T15:52:02.167" v="7237" actId="164"/>
          <ac:spMkLst>
            <pc:docMk/>
            <pc:sldMk cId="1242220756" sldId="473"/>
            <ac:spMk id="7" creationId="{221FBF1B-A2B3-47C7-B512-AD4C79D1F561}"/>
          </ac:spMkLst>
        </pc:spChg>
        <pc:spChg chg="add mod">
          <ac:chgData name="елена смирнова" userId="10f747886646823e" providerId="LiveId" clId="{6C82B73D-53E0-43E0-B778-FA987C7DF30E}" dt="2019-07-28T15:53:08.768" v="7268" actId="20577"/>
          <ac:spMkLst>
            <pc:docMk/>
            <pc:sldMk cId="1242220756" sldId="473"/>
            <ac:spMk id="11" creationId="{7A29B35A-F806-41B0-9746-B5F29E1FE8A3}"/>
          </ac:spMkLst>
        </pc:spChg>
        <pc:grpChg chg="add mod">
          <ac:chgData name="елена смирнова" userId="10f747886646823e" providerId="LiveId" clId="{6C82B73D-53E0-43E0-B778-FA987C7DF30E}" dt="2019-07-28T15:52:42.638" v="7263" actId="164"/>
          <ac:grpSpMkLst>
            <pc:docMk/>
            <pc:sldMk cId="1242220756" sldId="473"/>
            <ac:grpSpMk id="5" creationId="{FA08F28A-13E7-4F44-80DB-8435C4CBA5AB}"/>
          </ac:grpSpMkLst>
        </pc:grpChg>
        <pc:grpChg chg="add mod">
          <ac:chgData name="елена смирнова" userId="10f747886646823e" providerId="LiveId" clId="{6C82B73D-53E0-43E0-B778-FA987C7DF30E}" dt="2019-07-28T15:53:02.789" v="7266" actId="164"/>
          <ac:grpSpMkLst>
            <pc:docMk/>
            <pc:sldMk cId="1242220756" sldId="473"/>
            <ac:grpSpMk id="8" creationId="{B5427DCF-1C2F-4AD7-894E-3C8175E309CF}"/>
          </ac:grpSpMkLst>
        </pc:grpChg>
        <pc:grpChg chg="add del mod">
          <ac:chgData name="елена смирнова" userId="10f747886646823e" providerId="LiveId" clId="{6C82B73D-53E0-43E0-B778-FA987C7DF30E}" dt="2019-07-28T15:53:59.490" v="7281" actId="478"/>
          <ac:grpSpMkLst>
            <pc:docMk/>
            <pc:sldMk cId="1242220756" sldId="473"/>
            <ac:grpSpMk id="9" creationId="{93C9DC2F-5466-4150-9BD3-540208A3A4A2}"/>
          </ac:grpSpMkLst>
        </pc:grpChg>
      </pc:sldChg>
      <pc:sldChg chg="addSp delSp modSp add del">
        <pc:chgData name="елена смирнова" userId="10f747886646823e" providerId="LiveId" clId="{6C82B73D-53E0-43E0-B778-FA987C7DF30E}" dt="2019-07-28T21:06:21.205" v="8312"/>
        <pc:sldMkLst>
          <pc:docMk/>
          <pc:sldMk cId="3787505608" sldId="474"/>
        </pc:sldMkLst>
        <pc:spChg chg="mod">
          <ac:chgData name="елена смирнова" userId="10f747886646823e" providerId="LiveId" clId="{6C82B73D-53E0-43E0-B778-FA987C7DF30E}" dt="2019-07-28T16:32:17.826" v="7517" actId="20577"/>
          <ac:spMkLst>
            <pc:docMk/>
            <pc:sldMk cId="3787505608" sldId="474"/>
            <ac:spMk id="2" creationId="{00000000-0000-0000-0000-000000000000}"/>
          </ac:spMkLst>
        </pc:spChg>
        <pc:spChg chg="mod">
          <ac:chgData name="елена смирнова" userId="10f747886646823e" providerId="LiveId" clId="{6C82B73D-53E0-43E0-B778-FA987C7DF30E}" dt="2019-07-28T21:06:21.205" v="8312"/>
          <ac:spMkLst>
            <pc:docMk/>
            <pc:sldMk cId="3787505608" sldId="474"/>
            <ac:spMk id="3" creationId="{00000000-0000-0000-0000-000000000000}"/>
          </ac:spMkLst>
        </pc:spChg>
        <pc:spChg chg="mod">
          <ac:chgData name="елена смирнова" userId="10f747886646823e" providerId="LiveId" clId="{6C82B73D-53E0-43E0-B778-FA987C7DF30E}" dt="2019-07-28T16:48:31.119" v="7615" actId="1582"/>
          <ac:spMkLst>
            <pc:docMk/>
            <pc:sldMk cId="3787505608" sldId="474"/>
            <ac:spMk id="4" creationId="{798C26AC-238A-4D05-B728-BC66F5509B84}"/>
          </ac:spMkLst>
        </pc:spChg>
        <pc:spChg chg="mod">
          <ac:chgData name="елена смирнова" userId="10f747886646823e" providerId="LiveId" clId="{6C82B73D-53E0-43E0-B778-FA987C7DF30E}" dt="2019-07-28T16:48:51.745" v="7617" actId="1036"/>
          <ac:spMkLst>
            <pc:docMk/>
            <pc:sldMk cId="3787505608" sldId="474"/>
            <ac:spMk id="7" creationId="{221FBF1B-A2B3-47C7-B512-AD4C79D1F561}"/>
          </ac:spMkLst>
        </pc:spChg>
        <pc:grpChg chg="add del mod">
          <ac:chgData name="елена смирнова" userId="10f747886646823e" providerId="LiveId" clId="{6C82B73D-53E0-43E0-B778-FA987C7DF30E}" dt="2019-07-28T16:33:51.917" v="7530" actId="1076"/>
          <ac:grpSpMkLst>
            <pc:docMk/>
            <pc:sldMk cId="3787505608" sldId="474"/>
            <ac:grpSpMk id="9" creationId="{93C9DC2F-5466-4150-9BD3-540208A3A4A2}"/>
          </ac:grpSpMkLst>
        </pc:grpChg>
      </pc:sldChg>
      <pc:sldChg chg="delSp modSp add">
        <pc:chgData name="елена смирнова" userId="10f747886646823e" providerId="LiveId" clId="{6C82B73D-53E0-43E0-B778-FA987C7DF30E}" dt="2019-07-28T21:05:49.586" v="8304"/>
        <pc:sldMkLst>
          <pc:docMk/>
          <pc:sldMk cId="636341402" sldId="475"/>
        </pc:sldMkLst>
        <pc:spChg chg="mod">
          <ac:chgData name="елена смирнова" userId="10f747886646823e" providerId="LiveId" clId="{6C82B73D-53E0-43E0-B778-FA987C7DF30E}" dt="2019-07-28T16:34:03.549" v="7533" actId="20577"/>
          <ac:spMkLst>
            <pc:docMk/>
            <pc:sldMk cId="636341402" sldId="475"/>
            <ac:spMk id="2" creationId="{00000000-0000-0000-0000-000000000000}"/>
          </ac:spMkLst>
        </pc:spChg>
        <pc:spChg chg="mod">
          <ac:chgData name="елена смирнова" userId="10f747886646823e" providerId="LiveId" clId="{6C82B73D-53E0-43E0-B778-FA987C7DF30E}" dt="2019-07-28T21:05:49.586" v="8304"/>
          <ac:spMkLst>
            <pc:docMk/>
            <pc:sldMk cId="636341402" sldId="475"/>
            <ac:spMk id="3" creationId="{00000000-0000-0000-0000-000000000000}"/>
          </ac:spMkLst>
        </pc:spChg>
        <pc:grpChg chg="del">
          <ac:chgData name="елена смирнова" userId="10f747886646823e" providerId="LiveId" clId="{6C82B73D-53E0-43E0-B778-FA987C7DF30E}" dt="2019-07-28T16:34:10.025" v="7534" actId="478"/>
          <ac:grpSpMkLst>
            <pc:docMk/>
            <pc:sldMk cId="636341402" sldId="475"/>
            <ac:grpSpMk id="9" creationId="{93C9DC2F-5466-4150-9BD3-540208A3A4A2}"/>
          </ac:grpSpMkLst>
        </pc:grpChg>
      </pc:sldChg>
      <pc:sldChg chg="modSp add">
        <pc:chgData name="елена смирнова" userId="10f747886646823e" providerId="LiveId" clId="{6C82B73D-53E0-43E0-B778-FA987C7DF30E}" dt="2019-07-28T20:48:21.434" v="7651" actId="6549"/>
        <pc:sldMkLst>
          <pc:docMk/>
          <pc:sldMk cId="372166630" sldId="476"/>
        </pc:sldMkLst>
        <pc:spChg chg="mod">
          <ac:chgData name="елена смирнова" userId="10f747886646823e" providerId="LiveId" clId="{6C82B73D-53E0-43E0-B778-FA987C7DF30E}" dt="2019-07-28T20:48:21.434" v="7651" actId="6549"/>
          <ac:spMkLst>
            <pc:docMk/>
            <pc:sldMk cId="372166630" sldId="476"/>
            <ac:spMk id="3" creationId="{3EFC5991-5ECC-441C-A233-7550EAC62F2A}"/>
          </ac:spMkLst>
        </pc:spChg>
      </pc:sldChg>
      <pc:sldChg chg="addSp delSp modSp add mod setBg">
        <pc:chgData name="елена смирнова" userId="10f747886646823e" providerId="LiveId" clId="{6C82B73D-53E0-43E0-B778-FA987C7DF30E}" dt="2019-07-28T21:01:35.838" v="8117" actId="26606"/>
        <pc:sldMkLst>
          <pc:docMk/>
          <pc:sldMk cId="3381849024" sldId="477"/>
        </pc:sldMkLst>
        <pc:spChg chg="mod">
          <ac:chgData name="елена смирнова" userId="10f747886646823e" providerId="LiveId" clId="{6C82B73D-53E0-43E0-B778-FA987C7DF30E}" dt="2019-07-28T21:01:35.838" v="8117" actId="26606"/>
          <ac:spMkLst>
            <pc:docMk/>
            <pc:sldMk cId="3381849024" sldId="477"/>
            <ac:spMk id="2" creationId="{4897A6A9-A8F0-4BAF-8121-C1A1C3817426}"/>
          </ac:spMkLst>
        </pc:spChg>
        <pc:spChg chg="add del mod">
          <ac:chgData name="елена смирнова" userId="10f747886646823e" providerId="LiveId" clId="{6C82B73D-53E0-43E0-B778-FA987C7DF30E}" dt="2019-07-28T21:01:35.838" v="8117" actId="26606"/>
          <ac:spMkLst>
            <pc:docMk/>
            <pc:sldMk cId="3381849024" sldId="477"/>
            <ac:spMk id="3" creationId="{3F72A4D8-D37F-4778-9578-7CD3223CC798}"/>
          </ac:spMkLst>
        </pc:spChg>
        <pc:spChg chg="add del">
          <ac:chgData name="елена смирнова" userId="10f747886646823e" providerId="LiveId" clId="{6C82B73D-53E0-43E0-B778-FA987C7DF30E}" dt="2019-07-28T21:01:33.815" v="8116" actId="26606"/>
          <ac:spMkLst>
            <pc:docMk/>
            <pc:sldMk cId="3381849024" sldId="477"/>
            <ac:spMk id="10" creationId="{EE1530B0-6F96-46C0-8B3E-3215CB756BE4}"/>
          </ac:spMkLst>
        </pc:spChg>
        <pc:spChg chg="add del">
          <ac:chgData name="елена смирнова" userId="10f747886646823e" providerId="LiveId" clId="{6C82B73D-53E0-43E0-B778-FA987C7DF30E}" dt="2019-07-28T21:01:33.815" v="8116" actId="26606"/>
          <ac:spMkLst>
            <pc:docMk/>
            <pc:sldMk cId="3381849024" sldId="477"/>
            <ac:spMk id="12" creationId="{754910CF-1B56-45D3-960A-E89F7B3B9131}"/>
          </ac:spMkLst>
        </pc:spChg>
        <pc:spChg chg="add">
          <ac:chgData name="елена смирнова" userId="10f747886646823e" providerId="LiveId" clId="{6C82B73D-53E0-43E0-B778-FA987C7DF30E}" dt="2019-07-28T21:01:35.838" v="8117" actId="26606"/>
          <ac:spMkLst>
            <pc:docMk/>
            <pc:sldMk cId="3381849024" sldId="477"/>
            <ac:spMk id="14" creationId="{EE1530B0-6F96-46C0-8B3E-3215CB756BE4}"/>
          </ac:spMkLst>
        </pc:spChg>
        <pc:spChg chg="add">
          <ac:chgData name="елена смирнова" userId="10f747886646823e" providerId="LiveId" clId="{6C82B73D-53E0-43E0-B778-FA987C7DF30E}" dt="2019-07-28T21:01:35.838" v="8117" actId="26606"/>
          <ac:spMkLst>
            <pc:docMk/>
            <pc:sldMk cId="3381849024" sldId="477"/>
            <ac:spMk id="15" creationId="{754910CF-1B56-45D3-960A-E89F7B3B9131}"/>
          </ac:spMkLst>
        </pc:spChg>
        <pc:graphicFrameChg chg="add del">
          <ac:chgData name="елена смирнова" userId="10f747886646823e" providerId="LiveId" clId="{6C82B73D-53E0-43E0-B778-FA987C7DF30E}" dt="2019-07-28T21:01:33.815" v="8116" actId="26606"/>
          <ac:graphicFrameMkLst>
            <pc:docMk/>
            <pc:sldMk cId="3381849024" sldId="477"/>
            <ac:graphicFrameMk id="5" creationId="{4D4FC865-14B6-4D20-A3BD-A3E858FDD623}"/>
          </ac:graphicFrameMkLst>
        </pc:graphicFrameChg>
        <pc:graphicFrameChg chg="add">
          <ac:chgData name="елена смирнова" userId="10f747886646823e" providerId="LiveId" clId="{6C82B73D-53E0-43E0-B778-FA987C7DF30E}" dt="2019-07-28T21:01:35.838" v="8117" actId="26606"/>
          <ac:graphicFrameMkLst>
            <pc:docMk/>
            <pc:sldMk cId="3381849024" sldId="477"/>
            <ac:graphicFrameMk id="16" creationId="{1028B024-B1F7-419C-833C-5AA9D4CAA397}"/>
          </ac:graphicFrameMkLst>
        </pc:graphicFrameChg>
      </pc:sldChg>
      <pc:sldChg chg="modSp add ord">
        <pc:chgData name="елена смирнова" userId="10f747886646823e" providerId="LiveId" clId="{6C82B73D-53E0-43E0-B778-FA987C7DF30E}" dt="2019-07-28T21:07:56.405" v="8337"/>
        <pc:sldMkLst>
          <pc:docMk/>
          <pc:sldMk cId="4041142252" sldId="478"/>
        </pc:sldMkLst>
        <pc:spChg chg="mod">
          <ac:chgData name="елена смирнова" userId="10f747886646823e" providerId="LiveId" clId="{6C82B73D-53E0-43E0-B778-FA987C7DF30E}" dt="2019-07-28T21:02:29.378" v="8123" actId="20577"/>
          <ac:spMkLst>
            <pc:docMk/>
            <pc:sldMk cId="4041142252" sldId="478"/>
            <ac:spMk id="2" creationId="{00000000-0000-0000-0000-000000000000}"/>
          </ac:spMkLst>
        </pc:spChg>
        <pc:spChg chg="mod">
          <ac:chgData name="елена смирнова" userId="10f747886646823e" providerId="LiveId" clId="{6C82B73D-53E0-43E0-B778-FA987C7DF30E}" dt="2019-07-28T21:07:56.405" v="8337"/>
          <ac:spMkLst>
            <pc:docMk/>
            <pc:sldMk cId="4041142252" sldId="478"/>
            <ac:spMk id="3" creationId="{00000000-0000-0000-0000-000000000000}"/>
          </ac:spMkLst>
        </pc:spChg>
      </pc:sldChg>
      <pc:sldMasterChg chg="add del addSldLayout delSldLayout">
        <pc:chgData name="елена смирнова" userId="10f747886646823e" providerId="LiveId" clId="{6C82B73D-53E0-43E0-B778-FA987C7DF30E}" dt="2019-07-28T21:08:05.740" v="8339" actId="2696"/>
        <pc:sldMasterMkLst>
          <pc:docMk/>
          <pc:sldMasterMk cId="1305748801" sldId="2147483673"/>
        </pc:sldMasterMkLst>
        <pc:sldLayoutChg chg="add del">
          <pc:chgData name="елена смирнова" userId="10f747886646823e" providerId="LiveId" clId="{6C82B73D-53E0-43E0-B778-FA987C7DF30E}" dt="2019-07-26T09:47:13.105" v="161" actId="26606"/>
          <pc:sldLayoutMkLst>
            <pc:docMk/>
            <pc:sldMasterMk cId="1305748801" sldId="2147483673"/>
            <pc:sldLayoutMk cId="3374925649" sldId="2147483662"/>
          </pc:sldLayoutMkLst>
        </pc:sldLayoutChg>
      </pc:sldMasterChg>
    </pc:docChg>
  </pc:docChgLst>
  <pc:docChgLst>
    <pc:chgData name="елена смирнова" userId="10f747886646823e" providerId="LiveId" clId="{6DA483AB-7756-B341-9C42-6542D96A4AE6}"/>
    <pc:docChg chg="undo custSel addSld modSld sldOrd modSection">
      <pc:chgData name="елена смирнова" userId="10f747886646823e" providerId="LiveId" clId="{6DA483AB-7756-B341-9C42-6542D96A4AE6}" dt="2019-09-06T08:07:29" v="348" actId="20577"/>
      <pc:docMkLst>
        <pc:docMk/>
      </pc:docMkLst>
      <pc:sldChg chg="modSp add">
        <pc:chgData name="елена смирнова" userId="10f747886646823e" providerId="LiveId" clId="{6DA483AB-7756-B341-9C42-6542D96A4AE6}" dt="2019-09-06T08:03:56.214" v="218" actId="20577"/>
        <pc:sldMkLst>
          <pc:docMk/>
          <pc:sldMk cId="1749974769" sldId="479"/>
        </pc:sldMkLst>
        <pc:spChg chg="mod">
          <ac:chgData name="елена смирнова" userId="10f747886646823e" providerId="LiveId" clId="{6DA483AB-7756-B341-9C42-6542D96A4AE6}" dt="2019-09-06T08:03:24.049" v="171" actId="20577"/>
          <ac:spMkLst>
            <pc:docMk/>
            <pc:sldMk cId="1749974769" sldId="479"/>
            <ac:spMk id="2" creationId="{470A6C0F-CB7E-4460-83DA-1AA7C6BC0B1C}"/>
          </ac:spMkLst>
        </pc:spChg>
        <pc:spChg chg="mod">
          <ac:chgData name="елена смирнова" userId="10f747886646823e" providerId="LiveId" clId="{6DA483AB-7756-B341-9C42-6542D96A4AE6}" dt="2019-09-06T08:03:56.214" v="218" actId="20577"/>
          <ac:spMkLst>
            <pc:docMk/>
            <pc:sldMk cId="1749974769" sldId="479"/>
            <ac:spMk id="3" creationId="{EFB24373-CF3C-49E3-A99C-D58710E11DBF}"/>
          </ac:spMkLst>
        </pc:spChg>
      </pc:sldChg>
      <pc:sldChg chg="add ord">
        <pc:chgData name="елена смирнова" userId="10f747886646823e" providerId="LiveId" clId="{6DA483AB-7756-B341-9C42-6542D96A4AE6}" dt="2019-09-06T08:00:30.116" v="154" actId="1076"/>
        <pc:sldMkLst>
          <pc:docMk/>
          <pc:sldMk cId="3355340581" sldId="480"/>
        </pc:sldMkLst>
      </pc:sldChg>
      <pc:sldChg chg="add ord">
        <pc:chgData name="елена смирнова" userId="10f747886646823e" providerId="LiveId" clId="{6DA483AB-7756-B341-9C42-6542D96A4AE6}" dt="2019-09-06T08:00:36.538" v="156" actId="1076"/>
        <pc:sldMkLst>
          <pc:docMk/>
          <pc:sldMk cId="3107560557" sldId="481"/>
        </pc:sldMkLst>
      </pc:sldChg>
      <pc:sldChg chg="modSp add">
        <pc:chgData name="елена смирнова" userId="10f747886646823e" providerId="LiveId" clId="{6DA483AB-7756-B341-9C42-6542D96A4AE6}" dt="2019-09-06T08:07:29" v="348" actId="20577"/>
        <pc:sldMkLst>
          <pc:docMk/>
          <pc:sldMk cId="1964016537" sldId="482"/>
        </pc:sldMkLst>
        <pc:spChg chg="mod">
          <ac:chgData name="елена смирнова" userId="10f747886646823e" providerId="LiveId" clId="{6DA483AB-7756-B341-9C42-6542D96A4AE6}" dt="2019-09-06T08:07:29" v="348" actId="20577"/>
          <ac:spMkLst>
            <pc:docMk/>
            <pc:sldMk cId="1964016537" sldId="482"/>
            <ac:spMk id="2" creationId="{DB226925-6609-468C-8CE6-0E1D35BE684A}"/>
          </ac:spMkLst>
        </pc:spChg>
        <pc:spChg chg="mod">
          <ac:chgData name="елена смирнова" userId="10f747886646823e" providerId="LiveId" clId="{6DA483AB-7756-B341-9C42-6542D96A4AE6}" dt="2019-09-06T08:06:50.919" v="291" actId="20577"/>
          <ac:spMkLst>
            <pc:docMk/>
            <pc:sldMk cId="1964016537" sldId="482"/>
            <ac:spMk id="3" creationId="{3FAF9A84-CEFB-4080-B83F-C55E0EE128FD}"/>
          </ac:spMkLst>
        </pc:spChg>
      </pc:sldChg>
    </pc:docChg>
  </pc:docChgLst>
  <pc:docChgLst>
    <pc:chgData name="елена смирнова" userId="10f747886646823e" providerId="LiveId" clId="{64E50166-EF04-48FC-B6C6-DBEC36FCD12E}"/>
    <pc:docChg chg="modSld sldOrd">
      <pc:chgData name="елена смирнова" userId="10f747886646823e" providerId="LiveId" clId="{64E50166-EF04-48FC-B6C6-DBEC36FCD12E}" dt="2020-09-04T18:34:30.262" v="7"/>
      <pc:docMkLst>
        <pc:docMk/>
      </pc:docMkLst>
      <pc:sldChg chg="modSp mod">
        <pc:chgData name="елена смирнова" userId="10f747886646823e" providerId="LiveId" clId="{64E50166-EF04-48FC-B6C6-DBEC36FCD12E}" dt="2020-09-04T18:33:47.049" v="3" actId="20577"/>
        <pc:sldMkLst>
          <pc:docMk/>
          <pc:sldMk cId="3362817372" sldId="256"/>
        </pc:sldMkLst>
        <pc:spChg chg="mod">
          <ac:chgData name="елена смирнова" userId="10f747886646823e" providerId="LiveId" clId="{64E50166-EF04-48FC-B6C6-DBEC36FCD12E}" dt="2020-09-04T18:33:47.049" v="3" actId="20577"/>
          <ac:spMkLst>
            <pc:docMk/>
            <pc:sldMk cId="3362817372" sldId="256"/>
            <ac:spMk id="3" creationId="{738F9274-17D7-4D7D-9FDF-868D9A1A62ED}"/>
          </ac:spMkLst>
        </pc:spChg>
      </pc:sldChg>
      <pc:sldChg chg="ord">
        <pc:chgData name="елена смирнова" userId="10f747886646823e" providerId="LiveId" clId="{64E50166-EF04-48FC-B6C6-DBEC36FCD12E}" dt="2020-09-04T18:34:30.262" v="7"/>
        <pc:sldMkLst>
          <pc:docMk/>
          <pc:sldMk cId="3049608355" sldId="471"/>
        </pc:sldMkLst>
      </pc:sldChg>
      <pc:sldChg chg="ord">
        <pc:chgData name="елена смирнова" userId="10f747886646823e" providerId="LiveId" clId="{64E50166-EF04-48FC-B6C6-DBEC36FCD12E}" dt="2020-09-04T18:34:27.612" v="5"/>
        <pc:sldMkLst>
          <pc:docMk/>
          <pc:sldMk cId="158096364" sldId="472"/>
        </pc:sldMkLst>
      </pc:sldChg>
    </pc:docChg>
  </pc:docChgLst>
  <pc:docChgLst>
    <pc:chgData name="елена смирнова" userId="10f747886646823e" providerId="LiveId" clId="{D568E47C-0559-4ACB-8130-0642CFFFD2CB}"/>
    <pc:docChg chg="modSld">
      <pc:chgData name="елена смирнова" userId="10f747886646823e" providerId="LiveId" clId="{D568E47C-0559-4ACB-8130-0642CFFFD2CB}" dt="2019-09-12T03:40:09.372" v="7" actId="20577"/>
      <pc:docMkLst>
        <pc:docMk/>
      </pc:docMkLst>
      <pc:sldChg chg="modSp">
        <pc:chgData name="елена смирнова" userId="10f747886646823e" providerId="LiveId" clId="{D568E47C-0559-4ACB-8130-0642CFFFD2CB}" dt="2019-09-12T03:40:09.372" v="7" actId="20577"/>
        <pc:sldMkLst>
          <pc:docMk/>
          <pc:sldMk cId="3967155003" sldId="470"/>
        </pc:sldMkLst>
        <pc:spChg chg="mod">
          <ac:chgData name="елена смирнова" userId="10f747886646823e" providerId="LiveId" clId="{D568E47C-0559-4ACB-8130-0642CFFFD2CB}" dt="2019-09-12T03:40:09.372" v="7" actId="20577"/>
          <ac:spMkLst>
            <pc:docMk/>
            <pc:sldMk cId="3967155003" sldId="470"/>
            <ac:spMk id="3" creationId="{B4986B89-BEBE-4FC1-AE5D-13BA5A4A41DF}"/>
          </ac:spMkLst>
        </pc:spChg>
      </pc:sldChg>
    </pc:docChg>
  </pc:docChgLst>
</pc:chgInfo>
</file>

<file path=ppt/diagrams/_rels/data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5115B6-8A86-4C6F-A6D4-341ABAD5594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197F896-E271-414B-A554-8693592D1DB6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1. Основные понятия и определения. </a:t>
          </a:r>
          <a:endParaRPr lang="en-US" dirty="0"/>
        </a:p>
      </dgm:t>
    </dgm:pt>
    <dgm:pt modelId="{10654914-E992-4CB4-8E24-8072081768A8}" type="parTrans" cxnId="{C3D750FD-A1E0-4D51-B6EB-0A2E4CDC3C12}">
      <dgm:prSet/>
      <dgm:spPr/>
      <dgm:t>
        <a:bodyPr/>
        <a:lstStyle/>
        <a:p>
          <a:endParaRPr lang="en-US"/>
        </a:p>
      </dgm:t>
    </dgm:pt>
    <dgm:pt modelId="{0F4DBD9E-DFE2-4D3F-9DA3-23434B9378D1}" type="sibTrans" cxnId="{C3D750FD-A1E0-4D51-B6EB-0A2E4CDC3C1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8C1E02D-1C81-410A-B820-B92D49FECD4D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2. Этапы эконометрического моделирования. </a:t>
          </a:r>
          <a:endParaRPr lang="en-US" dirty="0"/>
        </a:p>
      </dgm:t>
    </dgm:pt>
    <dgm:pt modelId="{3AD08339-2D99-4C97-8A03-A5B13F58C233}" type="parTrans" cxnId="{4BCD78B8-55DB-486C-AED1-D0AFEFECF59B}">
      <dgm:prSet/>
      <dgm:spPr/>
      <dgm:t>
        <a:bodyPr/>
        <a:lstStyle/>
        <a:p>
          <a:endParaRPr lang="en-US"/>
        </a:p>
      </dgm:t>
    </dgm:pt>
    <dgm:pt modelId="{1568F149-44FD-41B6-97C3-DE4058ABE757}" type="sibTrans" cxnId="{4BCD78B8-55DB-486C-AED1-D0AFEFECF59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08EC627-B1CB-4178-87DC-D67BECBECD46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3. Спецификация эконометрических моделей и ее принципы.</a:t>
          </a:r>
          <a:endParaRPr lang="en-US" dirty="0"/>
        </a:p>
      </dgm:t>
    </dgm:pt>
    <dgm:pt modelId="{0E72E2C5-4BBC-4552-96D7-854BDC572580}" type="parTrans" cxnId="{9B97A883-ADDE-4836-AA5D-20954AC82C34}">
      <dgm:prSet/>
      <dgm:spPr/>
      <dgm:t>
        <a:bodyPr/>
        <a:lstStyle/>
        <a:p>
          <a:endParaRPr lang="en-US"/>
        </a:p>
      </dgm:t>
    </dgm:pt>
    <dgm:pt modelId="{585EA621-C7B8-4458-914C-6039AD9F88A3}" type="sibTrans" cxnId="{9B97A883-ADDE-4836-AA5D-20954AC82C3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3729F0F-BE58-4B53-BB55-8DA92FE61C3F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4. Две формы спецификации эконометрических моделей.</a:t>
          </a:r>
        </a:p>
      </dgm:t>
    </dgm:pt>
    <dgm:pt modelId="{D8B66EDC-DF5A-43CE-A88C-2268D22022D4}" type="parTrans" cxnId="{17F14C44-8755-4968-8238-0B77E9B9CBA9}">
      <dgm:prSet/>
      <dgm:spPr/>
      <dgm:t>
        <a:bodyPr/>
        <a:lstStyle/>
        <a:p>
          <a:endParaRPr lang="en-US"/>
        </a:p>
      </dgm:t>
    </dgm:pt>
    <dgm:pt modelId="{F5CD4C2B-F14B-4F39-9320-718B09D3335B}" type="sibTrans" cxnId="{17F14C44-8755-4968-8238-0B77E9B9CBA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1C541BE-3F4C-406C-AFCC-35E3482ED0DF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5. Отражение в модели влияния на объясняемые переменные неучтённых факторов. </a:t>
          </a:r>
          <a:endParaRPr lang="en-US" dirty="0"/>
        </a:p>
      </dgm:t>
    </dgm:pt>
    <dgm:pt modelId="{07D5E17C-AAA7-4FE2-9C4D-5316F8E626BE}" type="parTrans" cxnId="{6A43550B-4939-4139-8EBC-9365A5F782A1}">
      <dgm:prSet/>
      <dgm:spPr/>
      <dgm:t>
        <a:bodyPr/>
        <a:lstStyle/>
        <a:p>
          <a:endParaRPr lang="en-US"/>
        </a:p>
      </dgm:t>
    </dgm:pt>
    <dgm:pt modelId="{D162122D-2AB4-4D19-B42C-C8DF30BF463D}" type="sibTrans" cxnId="{6A43550B-4939-4139-8EBC-9365A5F782A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5B34533-B2E4-46DA-9661-26DDD18DEC72}" type="pres">
      <dgm:prSet presAssocID="{485115B6-8A86-4C6F-A6D4-341ABAD5594E}" presName="vert0" presStyleCnt="0">
        <dgm:presLayoutVars>
          <dgm:dir/>
          <dgm:animOne val="branch"/>
          <dgm:animLvl val="lvl"/>
        </dgm:presLayoutVars>
      </dgm:prSet>
      <dgm:spPr/>
    </dgm:pt>
    <dgm:pt modelId="{709C71E1-F322-4143-81BA-5E674C5CA493}" type="pres">
      <dgm:prSet presAssocID="{8197F896-E271-414B-A554-8693592D1DB6}" presName="thickLine" presStyleLbl="alignNode1" presStyleIdx="0" presStyleCnt="5"/>
      <dgm:spPr/>
    </dgm:pt>
    <dgm:pt modelId="{6747EC83-54EE-4704-8C06-EE48C04AB8E4}" type="pres">
      <dgm:prSet presAssocID="{8197F896-E271-414B-A554-8693592D1DB6}" presName="horz1" presStyleCnt="0"/>
      <dgm:spPr/>
    </dgm:pt>
    <dgm:pt modelId="{138FF491-2D7D-40E8-A113-F1C1357AFFCA}" type="pres">
      <dgm:prSet presAssocID="{8197F896-E271-414B-A554-8693592D1DB6}" presName="tx1" presStyleLbl="revTx" presStyleIdx="0" presStyleCnt="5"/>
      <dgm:spPr/>
    </dgm:pt>
    <dgm:pt modelId="{F96427CA-7262-48D5-93A3-7AD037C64C96}" type="pres">
      <dgm:prSet presAssocID="{8197F896-E271-414B-A554-8693592D1DB6}" presName="vert1" presStyleCnt="0"/>
      <dgm:spPr/>
    </dgm:pt>
    <dgm:pt modelId="{28314B43-1881-4B34-AB96-69ACBA42F2E3}" type="pres">
      <dgm:prSet presAssocID="{98C1E02D-1C81-410A-B820-B92D49FECD4D}" presName="thickLine" presStyleLbl="alignNode1" presStyleIdx="1" presStyleCnt="5"/>
      <dgm:spPr/>
    </dgm:pt>
    <dgm:pt modelId="{0D177C8B-6D07-4375-A0A4-2523095129C4}" type="pres">
      <dgm:prSet presAssocID="{98C1E02D-1C81-410A-B820-B92D49FECD4D}" presName="horz1" presStyleCnt="0"/>
      <dgm:spPr/>
    </dgm:pt>
    <dgm:pt modelId="{1230A08C-B1BF-49E2-9DE3-4126E1EB86E2}" type="pres">
      <dgm:prSet presAssocID="{98C1E02D-1C81-410A-B820-B92D49FECD4D}" presName="tx1" presStyleLbl="revTx" presStyleIdx="1" presStyleCnt="5"/>
      <dgm:spPr/>
    </dgm:pt>
    <dgm:pt modelId="{DA9519B5-96EE-4E44-A3F0-7A0D655FB9B9}" type="pres">
      <dgm:prSet presAssocID="{98C1E02D-1C81-410A-B820-B92D49FECD4D}" presName="vert1" presStyleCnt="0"/>
      <dgm:spPr/>
    </dgm:pt>
    <dgm:pt modelId="{6F1C6D0B-6708-4C81-9C77-DE5571728637}" type="pres">
      <dgm:prSet presAssocID="{708EC627-B1CB-4178-87DC-D67BECBECD46}" presName="thickLine" presStyleLbl="alignNode1" presStyleIdx="2" presStyleCnt="5"/>
      <dgm:spPr/>
    </dgm:pt>
    <dgm:pt modelId="{E39B609F-56AD-4B05-8246-1BDF95336A83}" type="pres">
      <dgm:prSet presAssocID="{708EC627-B1CB-4178-87DC-D67BECBECD46}" presName="horz1" presStyleCnt="0"/>
      <dgm:spPr/>
    </dgm:pt>
    <dgm:pt modelId="{0E7826B3-18E2-439A-978E-4929EBB05C17}" type="pres">
      <dgm:prSet presAssocID="{708EC627-B1CB-4178-87DC-D67BECBECD46}" presName="tx1" presStyleLbl="revTx" presStyleIdx="2" presStyleCnt="5"/>
      <dgm:spPr/>
    </dgm:pt>
    <dgm:pt modelId="{E9815768-6A1B-46E3-9D78-635A1195F414}" type="pres">
      <dgm:prSet presAssocID="{708EC627-B1CB-4178-87DC-D67BECBECD46}" presName="vert1" presStyleCnt="0"/>
      <dgm:spPr/>
    </dgm:pt>
    <dgm:pt modelId="{88BA2D82-07E5-493E-904D-D0175B29AB80}" type="pres">
      <dgm:prSet presAssocID="{33729F0F-BE58-4B53-BB55-8DA92FE61C3F}" presName="thickLine" presStyleLbl="alignNode1" presStyleIdx="3" presStyleCnt="5"/>
      <dgm:spPr/>
    </dgm:pt>
    <dgm:pt modelId="{AA7FD3AB-BA49-411D-AF6C-F8175AA0F18E}" type="pres">
      <dgm:prSet presAssocID="{33729F0F-BE58-4B53-BB55-8DA92FE61C3F}" presName="horz1" presStyleCnt="0"/>
      <dgm:spPr/>
    </dgm:pt>
    <dgm:pt modelId="{DF484296-8471-47AD-8BBE-B87CEA13CB22}" type="pres">
      <dgm:prSet presAssocID="{33729F0F-BE58-4B53-BB55-8DA92FE61C3F}" presName="tx1" presStyleLbl="revTx" presStyleIdx="3" presStyleCnt="5"/>
      <dgm:spPr/>
    </dgm:pt>
    <dgm:pt modelId="{8E7ECBFF-BBE6-465A-802A-23525B8DCDD0}" type="pres">
      <dgm:prSet presAssocID="{33729F0F-BE58-4B53-BB55-8DA92FE61C3F}" presName="vert1" presStyleCnt="0"/>
      <dgm:spPr/>
    </dgm:pt>
    <dgm:pt modelId="{C7FBCD22-88B0-4F05-BED7-027F5D7453FD}" type="pres">
      <dgm:prSet presAssocID="{81C541BE-3F4C-406C-AFCC-35E3482ED0DF}" presName="thickLine" presStyleLbl="alignNode1" presStyleIdx="4" presStyleCnt="5"/>
      <dgm:spPr/>
    </dgm:pt>
    <dgm:pt modelId="{B617C00F-0204-4219-838F-C04092AF2206}" type="pres">
      <dgm:prSet presAssocID="{81C541BE-3F4C-406C-AFCC-35E3482ED0DF}" presName="horz1" presStyleCnt="0"/>
      <dgm:spPr/>
    </dgm:pt>
    <dgm:pt modelId="{151CA2F4-3FD6-4B69-85CA-96E16E0771FB}" type="pres">
      <dgm:prSet presAssocID="{81C541BE-3F4C-406C-AFCC-35E3482ED0DF}" presName="tx1" presStyleLbl="revTx" presStyleIdx="4" presStyleCnt="5"/>
      <dgm:spPr/>
    </dgm:pt>
    <dgm:pt modelId="{6A8D74F4-619B-494E-8420-A8F0F7472D10}" type="pres">
      <dgm:prSet presAssocID="{81C541BE-3F4C-406C-AFCC-35E3482ED0DF}" presName="vert1" presStyleCnt="0"/>
      <dgm:spPr/>
    </dgm:pt>
  </dgm:ptLst>
  <dgm:cxnLst>
    <dgm:cxn modelId="{6A43550B-4939-4139-8EBC-9365A5F782A1}" srcId="{485115B6-8A86-4C6F-A6D4-341ABAD5594E}" destId="{81C541BE-3F4C-406C-AFCC-35E3482ED0DF}" srcOrd="4" destOrd="0" parTransId="{07D5E17C-AAA7-4FE2-9C4D-5316F8E626BE}" sibTransId="{D162122D-2AB4-4D19-B42C-C8DF30BF463D}"/>
    <dgm:cxn modelId="{AAD4EF11-FBFA-4FD5-92AA-81EC93CE75CE}" type="presOf" srcId="{81C541BE-3F4C-406C-AFCC-35E3482ED0DF}" destId="{151CA2F4-3FD6-4B69-85CA-96E16E0771FB}" srcOrd="0" destOrd="0" presId="urn:microsoft.com/office/officeart/2008/layout/LinedList"/>
    <dgm:cxn modelId="{404FC427-6FF0-4E21-9454-ADC128933D1B}" type="presOf" srcId="{33729F0F-BE58-4B53-BB55-8DA92FE61C3F}" destId="{DF484296-8471-47AD-8BBE-B87CEA13CB22}" srcOrd="0" destOrd="0" presId="urn:microsoft.com/office/officeart/2008/layout/LinedList"/>
    <dgm:cxn modelId="{FF97EF28-AA16-4B1D-ADAC-752CE14202CB}" type="presOf" srcId="{98C1E02D-1C81-410A-B820-B92D49FECD4D}" destId="{1230A08C-B1BF-49E2-9DE3-4126E1EB86E2}" srcOrd="0" destOrd="0" presId="urn:microsoft.com/office/officeart/2008/layout/LinedList"/>
    <dgm:cxn modelId="{28806E43-1966-48CF-9210-34222E7E1C3D}" type="presOf" srcId="{8197F896-E271-414B-A554-8693592D1DB6}" destId="{138FF491-2D7D-40E8-A113-F1C1357AFFCA}" srcOrd="0" destOrd="0" presId="urn:microsoft.com/office/officeart/2008/layout/LinedList"/>
    <dgm:cxn modelId="{17F14C44-8755-4968-8238-0B77E9B9CBA9}" srcId="{485115B6-8A86-4C6F-A6D4-341ABAD5594E}" destId="{33729F0F-BE58-4B53-BB55-8DA92FE61C3F}" srcOrd="3" destOrd="0" parTransId="{D8B66EDC-DF5A-43CE-A88C-2268D22022D4}" sibTransId="{F5CD4C2B-F14B-4F39-9320-718B09D3335B}"/>
    <dgm:cxn modelId="{9B97A883-ADDE-4836-AA5D-20954AC82C34}" srcId="{485115B6-8A86-4C6F-A6D4-341ABAD5594E}" destId="{708EC627-B1CB-4178-87DC-D67BECBECD46}" srcOrd="2" destOrd="0" parTransId="{0E72E2C5-4BBC-4552-96D7-854BDC572580}" sibTransId="{585EA621-C7B8-4458-914C-6039AD9F88A3}"/>
    <dgm:cxn modelId="{5BD3799B-CE3E-4C43-B32E-6BAAA414E211}" type="presOf" srcId="{708EC627-B1CB-4178-87DC-D67BECBECD46}" destId="{0E7826B3-18E2-439A-978E-4929EBB05C17}" srcOrd="0" destOrd="0" presId="urn:microsoft.com/office/officeart/2008/layout/LinedList"/>
    <dgm:cxn modelId="{E45A89AB-0A8B-4969-B67E-6AAC79BA56B4}" type="presOf" srcId="{485115B6-8A86-4C6F-A6D4-341ABAD5594E}" destId="{35B34533-B2E4-46DA-9661-26DDD18DEC72}" srcOrd="0" destOrd="0" presId="urn:microsoft.com/office/officeart/2008/layout/LinedList"/>
    <dgm:cxn modelId="{4BCD78B8-55DB-486C-AED1-D0AFEFECF59B}" srcId="{485115B6-8A86-4C6F-A6D4-341ABAD5594E}" destId="{98C1E02D-1C81-410A-B820-B92D49FECD4D}" srcOrd="1" destOrd="0" parTransId="{3AD08339-2D99-4C97-8A03-A5B13F58C233}" sibTransId="{1568F149-44FD-41B6-97C3-DE4058ABE757}"/>
    <dgm:cxn modelId="{C3D750FD-A1E0-4D51-B6EB-0A2E4CDC3C12}" srcId="{485115B6-8A86-4C6F-A6D4-341ABAD5594E}" destId="{8197F896-E271-414B-A554-8693592D1DB6}" srcOrd="0" destOrd="0" parTransId="{10654914-E992-4CB4-8E24-8072081768A8}" sibTransId="{0F4DBD9E-DFE2-4D3F-9DA3-23434B9378D1}"/>
    <dgm:cxn modelId="{538EC1AC-95B5-4DF7-9957-A3D7ACA33A83}" type="presParOf" srcId="{35B34533-B2E4-46DA-9661-26DDD18DEC72}" destId="{709C71E1-F322-4143-81BA-5E674C5CA493}" srcOrd="0" destOrd="0" presId="urn:microsoft.com/office/officeart/2008/layout/LinedList"/>
    <dgm:cxn modelId="{38798286-887B-42B1-B06D-5FBB547F737B}" type="presParOf" srcId="{35B34533-B2E4-46DA-9661-26DDD18DEC72}" destId="{6747EC83-54EE-4704-8C06-EE48C04AB8E4}" srcOrd="1" destOrd="0" presId="urn:microsoft.com/office/officeart/2008/layout/LinedList"/>
    <dgm:cxn modelId="{D4646D05-E9AD-442C-8079-71997B08518A}" type="presParOf" srcId="{6747EC83-54EE-4704-8C06-EE48C04AB8E4}" destId="{138FF491-2D7D-40E8-A113-F1C1357AFFCA}" srcOrd="0" destOrd="0" presId="urn:microsoft.com/office/officeart/2008/layout/LinedList"/>
    <dgm:cxn modelId="{F0F990DB-02F0-450E-A3F1-5053E18000B3}" type="presParOf" srcId="{6747EC83-54EE-4704-8C06-EE48C04AB8E4}" destId="{F96427CA-7262-48D5-93A3-7AD037C64C96}" srcOrd="1" destOrd="0" presId="urn:microsoft.com/office/officeart/2008/layout/LinedList"/>
    <dgm:cxn modelId="{63A5DC3D-322A-478C-88DA-545398BD38CD}" type="presParOf" srcId="{35B34533-B2E4-46DA-9661-26DDD18DEC72}" destId="{28314B43-1881-4B34-AB96-69ACBA42F2E3}" srcOrd="2" destOrd="0" presId="urn:microsoft.com/office/officeart/2008/layout/LinedList"/>
    <dgm:cxn modelId="{A59599D6-F255-476D-A4A4-CA27345E5C6A}" type="presParOf" srcId="{35B34533-B2E4-46DA-9661-26DDD18DEC72}" destId="{0D177C8B-6D07-4375-A0A4-2523095129C4}" srcOrd="3" destOrd="0" presId="urn:microsoft.com/office/officeart/2008/layout/LinedList"/>
    <dgm:cxn modelId="{3DEAFB03-1F52-431D-8543-D64A1134537D}" type="presParOf" srcId="{0D177C8B-6D07-4375-A0A4-2523095129C4}" destId="{1230A08C-B1BF-49E2-9DE3-4126E1EB86E2}" srcOrd="0" destOrd="0" presId="urn:microsoft.com/office/officeart/2008/layout/LinedList"/>
    <dgm:cxn modelId="{16079677-15B3-437F-902A-DFC73C9B51B3}" type="presParOf" srcId="{0D177C8B-6D07-4375-A0A4-2523095129C4}" destId="{DA9519B5-96EE-4E44-A3F0-7A0D655FB9B9}" srcOrd="1" destOrd="0" presId="urn:microsoft.com/office/officeart/2008/layout/LinedList"/>
    <dgm:cxn modelId="{8E8CDC51-9BA8-492C-9638-A2E173C0B531}" type="presParOf" srcId="{35B34533-B2E4-46DA-9661-26DDD18DEC72}" destId="{6F1C6D0B-6708-4C81-9C77-DE5571728637}" srcOrd="4" destOrd="0" presId="urn:microsoft.com/office/officeart/2008/layout/LinedList"/>
    <dgm:cxn modelId="{EFB70930-423E-409E-BB78-2E9785533870}" type="presParOf" srcId="{35B34533-B2E4-46DA-9661-26DDD18DEC72}" destId="{E39B609F-56AD-4B05-8246-1BDF95336A83}" srcOrd="5" destOrd="0" presId="urn:microsoft.com/office/officeart/2008/layout/LinedList"/>
    <dgm:cxn modelId="{4EC6072D-CA6A-4036-A608-95EC3E7A23EB}" type="presParOf" srcId="{E39B609F-56AD-4B05-8246-1BDF95336A83}" destId="{0E7826B3-18E2-439A-978E-4929EBB05C17}" srcOrd="0" destOrd="0" presId="urn:microsoft.com/office/officeart/2008/layout/LinedList"/>
    <dgm:cxn modelId="{CD5D9228-425B-4C95-98D1-36CD8D701611}" type="presParOf" srcId="{E39B609F-56AD-4B05-8246-1BDF95336A83}" destId="{E9815768-6A1B-46E3-9D78-635A1195F414}" srcOrd="1" destOrd="0" presId="urn:microsoft.com/office/officeart/2008/layout/LinedList"/>
    <dgm:cxn modelId="{E082E43E-21F5-4A0C-A2E7-8B0EE67429E2}" type="presParOf" srcId="{35B34533-B2E4-46DA-9661-26DDD18DEC72}" destId="{88BA2D82-07E5-493E-904D-D0175B29AB80}" srcOrd="6" destOrd="0" presId="urn:microsoft.com/office/officeart/2008/layout/LinedList"/>
    <dgm:cxn modelId="{53DAFE4F-1BAC-48A1-816E-22B440100564}" type="presParOf" srcId="{35B34533-B2E4-46DA-9661-26DDD18DEC72}" destId="{AA7FD3AB-BA49-411D-AF6C-F8175AA0F18E}" srcOrd="7" destOrd="0" presId="urn:microsoft.com/office/officeart/2008/layout/LinedList"/>
    <dgm:cxn modelId="{58250969-A13D-4F0C-831B-A49A44EA723F}" type="presParOf" srcId="{AA7FD3AB-BA49-411D-AF6C-F8175AA0F18E}" destId="{DF484296-8471-47AD-8BBE-B87CEA13CB22}" srcOrd="0" destOrd="0" presId="urn:microsoft.com/office/officeart/2008/layout/LinedList"/>
    <dgm:cxn modelId="{0EC64412-8D82-4176-9D2E-3A407DD8F798}" type="presParOf" srcId="{AA7FD3AB-BA49-411D-AF6C-F8175AA0F18E}" destId="{8E7ECBFF-BBE6-465A-802A-23525B8DCDD0}" srcOrd="1" destOrd="0" presId="urn:microsoft.com/office/officeart/2008/layout/LinedList"/>
    <dgm:cxn modelId="{111A4EEA-98F7-4348-A5BC-F002B7D55A4A}" type="presParOf" srcId="{35B34533-B2E4-46DA-9661-26DDD18DEC72}" destId="{C7FBCD22-88B0-4F05-BED7-027F5D7453FD}" srcOrd="8" destOrd="0" presId="urn:microsoft.com/office/officeart/2008/layout/LinedList"/>
    <dgm:cxn modelId="{E1BF4381-AFCA-4EB8-B5C9-08C461FC36C6}" type="presParOf" srcId="{35B34533-B2E4-46DA-9661-26DDD18DEC72}" destId="{B617C00F-0204-4219-838F-C04092AF2206}" srcOrd="9" destOrd="0" presId="urn:microsoft.com/office/officeart/2008/layout/LinedList"/>
    <dgm:cxn modelId="{A6C8344E-BC44-4954-917F-E2AF6AB10030}" type="presParOf" srcId="{B617C00F-0204-4219-838F-C04092AF2206}" destId="{151CA2F4-3FD6-4B69-85CA-96E16E0771FB}" srcOrd="0" destOrd="0" presId="urn:microsoft.com/office/officeart/2008/layout/LinedList"/>
    <dgm:cxn modelId="{F186A966-4425-4384-9EC2-853828D8F494}" type="presParOf" srcId="{B617C00F-0204-4219-838F-C04092AF2206}" destId="{6A8D74F4-619B-494E-8420-A8F0F7472D1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B646FEC-0E50-4DEB-A19E-8113AD0987C3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D3FDDDE1-A022-4B1A-8AF0-D0B38036F257}">
      <dgm:prSet phldrT="[Текст]"/>
      <dgm:spPr/>
      <dgm:t>
        <a:bodyPr/>
        <a:lstStyle/>
        <a:p>
          <a:r>
            <a:rPr lang="ru-RU" dirty="0"/>
            <a:t>Замкнутые</a:t>
          </a:r>
        </a:p>
      </dgm:t>
    </dgm:pt>
    <dgm:pt modelId="{07F96ECD-A681-456A-BF1F-3D8769DC7B2A}" type="parTrans" cxnId="{A5CD3356-12DE-4F8C-ABAB-4DAA59412447}">
      <dgm:prSet/>
      <dgm:spPr/>
      <dgm:t>
        <a:bodyPr/>
        <a:lstStyle/>
        <a:p>
          <a:endParaRPr lang="ru-RU"/>
        </a:p>
      </dgm:t>
    </dgm:pt>
    <dgm:pt modelId="{2E1E28D9-2D5C-4F89-BE55-215478C06FD5}" type="sibTrans" cxnId="{A5CD3356-12DE-4F8C-ABAB-4DAA59412447}">
      <dgm:prSet/>
      <dgm:spPr/>
      <dgm:t>
        <a:bodyPr/>
        <a:lstStyle/>
        <a:p>
          <a:endParaRPr lang="ru-RU"/>
        </a:p>
      </dgm:t>
    </dgm:pt>
    <dgm:pt modelId="{43DA9CC3-763E-45E1-85BA-CA337DF05993}">
      <dgm:prSet phldrT="[Текст]"/>
      <dgm:spPr/>
      <dgm:t>
        <a:bodyPr/>
        <a:lstStyle/>
        <a:p>
          <a:pPr>
            <a:buNone/>
          </a:pPr>
          <a:r>
            <a:rPr lang="ru-RU" dirty="0"/>
            <a:t>Модели, в состав которых входят только эндогенные переменные</a:t>
          </a:r>
        </a:p>
      </dgm:t>
    </dgm:pt>
    <dgm:pt modelId="{D98F4177-C4DC-4FBC-A12E-1F73CE52A6F9}" type="parTrans" cxnId="{2FD554CC-DB94-47B8-9191-5066515BA334}">
      <dgm:prSet/>
      <dgm:spPr/>
      <dgm:t>
        <a:bodyPr/>
        <a:lstStyle/>
        <a:p>
          <a:endParaRPr lang="ru-RU"/>
        </a:p>
      </dgm:t>
    </dgm:pt>
    <dgm:pt modelId="{3000FFD9-5B3C-486E-8EAC-E26189728AA0}" type="sibTrans" cxnId="{2FD554CC-DB94-47B8-9191-5066515BA334}">
      <dgm:prSet/>
      <dgm:spPr/>
      <dgm:t>
        <a:bodyPr/>
        <a:lstStyle/>
        <a:p>
          <a:endParaRPr lang="ru-RU"/>
        </a:p>
      </dgm:t>
    </dgm:pt>
    <dgm:pt modelId="{C1934271-829D-4453-8DE9-8149A910704C}">
      <dgm:prSet phldrT="[Текст]"/>
      <dgm:spPr/>
      <dgm:t>
        <a:bodyPr/>
        <a:lstStyle/>
        <a:p>
          <a:r>
            <a:rPr lang="ru-RU" dirty="0"/>
            <a:t>Открытые</a:t>
          </a:r>
        </a:p>
      </dgm:t>
    </dgm:pt>
    <dgm:pt modelId="{D1EC55C2-38C8-4CE8-9F70-F7629967131D}" type="parTrans" cxnId="{93959A77-A8E2-47CD-A5C1-8285513D927E}">
      <dgm:prSet/>
      <dgm:spPr/>
      <dgm:t>
        <a:bodyPr/>
        <a:lstStyle/>
        <a:p>
          <a:endParaRPr lang="ru-RU"/>
        </a:p>
      </dgm:t>
    </dgm:pt>
    <dgm:pt modelId="{C1F4D4A3-DDF2-4373-9EF1-50D5C02A16CC}" type="sibTrans" cxnId="{93959A77-A8E2-47CD-A5C1-8285513D927E}">
      <dgm:prSet/>
      <dgm:spPr/>
      <dgm:t>
        <a:bodyPr/>
        <a:lstStyle/>
        <a:p>
          <a:endParaRPr lang="ru-RU"/>
        </a:p>
      </dgm:t>
    </dgm:pt>
    <dgm:pt modelId="{78098D82-A345-44C4-AD10-B6FDB0678384}">
      <dgm:prSet phldrT="[Текст]"/>
      <dgm:spPr/>
      <dgm:t>
        <a:bodyPr/>
        <a:lstStyle/>
        <a:p>
          <a:pPr>
            <a:buNone/>
          </a:pPr>
          <a:r>
            <a:rPr lang="ru-RU" dirty="0"/>
            <a:t>В модели присутствует хотя бы одна экзогенная переменная</a:t>
          </a:r>
        </a:p>
      </dgm:t>
    </dgm:pt>
    <dgm:pt modelId="{14319C90-1D63-450D-8C2E-677F202D127A}" type="parTrans" cxnId="{F04DBA12-0AA7-48E4-B636-D3DFB32CFAE3}">
      <dgm:prSet/>
      <dgm:spPr/>
      <dgm:t>
        <a:bodyPr/>
        <a:lstStyle/>
        <a:p>
          <a:endParaRPr lang="ru-RU"/>
        </a:p>
      </dgm:t>
    </dgm:pt>
    <dgm:pt modelId="{5DF1B3C1-1AB8-4E1B-B0CC-074AFDE7D4D1}" type="sibTrans" cxnId="{F04DBA12-0AA7-48E4-B636-D3DFB32CFAE3}">
      <dgm:prSet/>
      <dgm:spPr/>
      <dgm:t>
        <a:bodyPr/>
        <a:lstStyle/>
        <a:p>
          <a:endParaRPr lang="ru-RU"/>
        </a:p>
      </dgm:t>
    </dgm:pt>
    <dgm:pt modelId="{91253F55-40E6-4E73-B923-F1C6E0B09919}" type="pres">
      <dgm:prSet presAssocID="{3B646FEC-0E50-4DEB-A19E-8113AD0987C3}" presName="linear" presStyleCnt="0">
        <dgm:presLayoutVars>
          <dgm:dir/>
          <dgm:animLvl val="lvl"/>
          <dgm:resizeHandles val="exact"/>
        </dgm:presLayoutVars>
      </dgm:prSet>
      <dgm:spPr/>
    </dgm:pt>
    <dgm:pt modelId="{7612E0F5-93BE-4083-A5AF-C466242480D8}" type="pres">
      <dgm:prSet presAssocID="{D3FDDDE1-A022-4B1A-8AF0-D0B38036F257}" presName="parentLin" presStyleCnt="0"/>
      <dgm:spPr/>
    </dgm:pt>
    <dgm:pt modelId="{01FB9162-AB1A-4AC8-8F1D-B987493212CF}" type="pres">
      <dgm:prSet presAssocID="{D3FDDDE1-A022-4B1A-8AF0-D0B38036F257}" presName="parentLeftMargin" presStyleLbl="node1" presStyleIdx="0" presStyleCnt="2"/>
      <dgm:spPr/>
    </dgm:pt>
    <dgm:pt modelId="{76A9F7ED-78B3-48E7-AA92-EAE4D12A7B2C}" type="pres">
      <dgm:prSet presAssocID="{D3FDDDE1-A022-4B1A-8AF0-D0B38036F25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AE9D45C-0F2E-4700-9DDB-74922A75A15B}" type="pres">
      <dgm:prSet presAssocID="{D3FDDDE1-A022-4B1A-8AF0-D0B38036F257}" presName="negativeSpace" presStyleCnt="0"/>
      <dgm:spPr/>
    </dgm:pt>
    <dgm:pt modelId="{AEA4C463-A93E-47BA-B3A0-CE314313B7D8}" type="pres">
      <dgm:prSet presAssocID="{D3FDDDE1-A022-4B1A-8AF0-D0B38036F257}" presName="childText" presStyleLbl="conFgAcc1" presStyleIdx="0" presStyleCnt="2">
        <dgm:presLayoutVars>
          <dgm:bulletEnabled val="1"/>
        </dgm:presLayoutVars>
      </dgm:prSet>
      <dgm:spPr/>
    </dgm:pt>
    <dgm:pt modelId="{5A4E7BE1-CCAD-4D5D-84F1-F031040AD12C}" type="pres">
      <dgm:prSet presAssocID="{2E1E28D9-2D5C-4F89-BE55-215478C06FD5}" presName="spaceBetweenRectangles" presStyleCnt="0"/>
      <dgm:spPr/>
    </dgm:pt>
    <dgm:pt modelId="{3337E8B9-25A4-4282-AC4E-EA4D2BB90127}" type="pres">
      <dgm:prSet presAssocID="{C1934271-829D-4453-8DE9-8149A910704C}" presName="parentLin" presStyleCnt="0"/>
      <dgm:spPr/>
    </dgm:pt>
    <dgm:pt modelId="{ABF67E61-7B83-4A1B-867D-EA56FCCFCA1C}" type="pres">
      <dgm:prSet presAssocID="{C1934271-829D-4453-8DE9-8149A910704C}" presName="parentLeftMargin" presStyleLbl="node1" presStyleIdx="0" presStyleCnt="2"/>
      <dgm:spPr/>
    </dgm:pt>
    <dgm:pt modelId="{0469A8A1-742B-42BF-8618-0FD22D1100ED}" type="pres">
      <dgm:prSet presAssocID="{C1934271-829D-4453-8DE9-8149A910704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F7D0919-81B1-4B43-B31C-36D2B34A5D3C}" type="pres">
      <dgm:prSet presAssocID="{C1934271-829D-4453-8DE9-8149A910704C}" presName="negativeSpace" presStyleCnt="0"/>
      <dgm:spPr/>
    </dgm:pt>
    <dgm:pt modelId="{EE91D3B2-492A-4D8D-A6DB-107E1C5F7EAB}" type="pres">
      <dgm:prSet presAssocID="{C1934271-829D-4453-8DE9-8149A910704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04DBA12-0AA7-48E4-B636-D3DFB32CFAE3}" srcId="{C1934271-829D-4453-8DE9-8149A910704C}" destId="{78098D82-A345-44C4-AD10-B6FDB0678384}" srcOrd="0" destOrd="0" parTransId="{14319C90-1D63-450D-8C2E-677F202D127A}" sibTransId="{5DF1B3C1-1AB8-4E1B-B0CC-074AFDE7D4D1}"/>
    <dgm:cxn modelId="{484DCA21-81BD-4ADA-9129-9F522B895DC1}" type="presOf" srcId="{C1934271-829D-4453-8DE9-8149A910704C}" destId="{0469A8A1-742B-42BF-8618-0FD22D1100ED}" srcOrd="1" destOrd="0" presId="urn:microsoft.com/office/officeart/2005/8/layout/list1"/>
    <dgm:cxn modelId="{8568143B-F59F-4A50-816F-8181D1904325}" type="presOf" srcId="{D3FDDDE1-A022-4B1A-8AF0-D0B38036F257}" destId="{01FB9162-AB1A-4AC8-8F1D-B987493212CF}" srcOrd="0" destOrd="0" presId="urn:microsoft.com/office/officeart/2005/8/layout/list1"/>
    <dgm:cxn modelId="{CA2CF240-6683-4700-9951-2D8552C91F15}" type="presOf" srcId="{43DA9CC3-763E-45E1-85BA-CA337DF05993}" destId="{AEA4C463-A93E-47BA-B3A0-CE314313B7D8}" srcOrd="0" destOrd="0" presId="urn:microsoft.com/office/officeart/2005/8/layout/list1"/>
    <dgm:cxn modelId="{9FA95743-ED04-4503-A02C-1C910E6BDCB9}" type="presOf" srcId="{C1934271-829D-4453-8DE9-8149A910704C}" destId="{ABF67E61-7B83-4A1B-867D-EA56FCCFCA1C}" srcOrd="0" destOrd="0" presId="urn:microsoft.com/office/officeart/2005/8/layout/list1"/>
    <dgm:cxn modelId="{A5CD3356-12DE-4F8C-ABAB-4DAA59412447}" srcId="{3B646FEC-0E50-4DEB-A19E-8113AD0987C3}" destId="{D3FDDDE1-A022-4B1A-8AF0-D0B38036F257}" srcOrd="0" destOrd="0" parTransId="{07F96ECD-A681-456A-BF1F-3D8769DC7B2A}" sibTransId="{2E1E28D9-2D5C-4F89-BE55-215478C06FD5}"/>
    <dgm:cxn modelId="{93959A77-A8E2-47CD-A5C1-8285513D927E}" srcId="{3B646FEC-0E50-4DEB-A19E-8113AD0987C3}" destId="{C1934271-829D-4453-8DE9-8149A910704C}" srcOrd="1" destOrd="0" parTransId="{D1EC55C2-38C8-4CE8-9F70-F7629967131D}" sibTransId="{C1F4D4A3-DDF2-4373-9EF1-50D5C02A16CC}"/>
    <dgm:cxn modelId="{EE731BA5-06AB-4086-9C38-F91E3A994D55}" type="presOf" srcId="{3B646FEC-0E50-4DEB-A19E-8113AD0987C3}" destId="{91253F55-40E6-4E73-B923-F1C6E0B09919}" srcOrd="0" destOrd="0" presId="urn:microsoft.com/office/officeart/2005/8/layout/list1"/>
    <dgm:cxn modelId="{2FD554CC-DB94-47B8-9191-5066515BA334}" srcId="{D3FDDDE1-A022-4B1A-8AF0-D0B38036F257}" destId="{43DA9CC3-763E-45E1-85BA-CA337DF05993}" srcOrd="0" destOrd="0" parTransId="{D98F4177-C4DC-4FBC-A12E-1F73CE52A6F9}" sibTransId="{3000FFD9-5B3C-486E-8EAC-E26189728AA0}"/>
    <dgm:cxn modelId="{A82169E1-6FF4-481D-B0FF-7EFEC61D0B95}" type="presOf" srcId="{D3FDDDE1-A022-4B1A-8AF0-D0B38036F257}" destId="{76A9F7ED-78B3-48E7-AA92-EAE4D12A7B2C}" srcOrd="1" destOrd="0" presId="urn:microsoft.com/office/officeart/2005/8/layout/list1"/>
    <dgm:cxn modelId="{10306AE5-6E10-4F53-B416-588C7A80DB75}" type="presOf" srcId="{78098D82-A345-44C4-AD10-B6FDB0678384}" destId="{EE91D3B2-492A-4D8D-A6DB-107E1C5F7EAB}" srcOrd="0" destOrd="0" presId="urn:microsoft.com/office/officeart/2005/8/layout/list1"/>
    <dgm:cxn modelId="{D64EE567-503E-4E38-9A92-BD82FD99879A}" type="presParOf" srcId="{91253F55-40E6-4E73-B923-F1C6E0B09919}" destId="{7612E0F5-93BE-4083-A5AF-C466242480D8}" srcOrd="0" destOrd="0" presId="urn:microsoft.com/office/officeart/2005/8/layout/list1"/>
    <dgm:cxn modelId="{EEE7DAB5-D3F9-4D36-B645-C4F4784DBDF6}" type="presParOf" srcId="{7612E0F5-93BE-4083-A5AF-C466242480D8}" destId="{01FB9162-AB1A-4AC8-8F1D-B987493212CF}" srcOrd="0" destOrd="0" presId="urn:microsoft.com/office/officeart/2005/8/layout/list1"/>
    <dgm:cxn modelId="{7E641BC2-8EF0-439E-B89E-2E0FC6907F05}" type="presParOf" srcId="{7612E0F5-93BE-4083-A5AF-C466242480D8}" destId="{76A9F7ED-78B3-48E7-AA92-EAE4D12A7B2C}" srcOrd="1" destOrd="0" presId="urn:microsoft.com/office/officeart/2005/8/layout/list1"/>
    <dgm:cxn modelId="{C5B7AF45-816C-4B82-A05B-C1CB8D4F4B26}" type="presParOf" srcId="{91253F55-40E6-4E73-B923-F1C6E0B09919}" destId="{4AE9D45C-0F2E-4700-9DDB-74922A75A15B}" srcOrd="1" destOrd="0" presId="urn:microsoft.com/office/officeart/2005/8/layout/list1"/>
    <dgm:cxn modelId="{D95A29DB-B7AD-4B28-8A7C-F4A9E0FEB201}" type="presParOf" srcId="{91253F55-40E6-4E73-B923-F1C6E0B09919}" destId="{AEA4C463-A93E-47BA-B3A0-CE314313B7D8}" srcOrd="2" destOrd="0" presId="urn:microsoft.com/office/officeart/2005/8/layout/list1"/>
    <dgm:cxn modelId="{DE599ED0-3FC3-43B3-9020-CE803B323498}" type="presParOf" srcId="{91253F55-40E6-4E73-B923-F1C6E0B09919}" destId="{5A4E7BE1-CCAD-4D5D-84F1-F031040AD12C}" srcOrd="3" destOrd="0" presId="urn:microsoft.com/office/officeart/2005/8/layout/list1"/>
    <dgm:cxn modelId="{E6C2DA39-CFBB-484F-8F1F-C9C3569E6649}" type="presParOf" srcId="{91253F55-40E6-4E73-B923-F1C6E0B09919}" destId="{3337E8B9-25A4-4282-AC4E-EA4D2BB90127}" srcOrd="4" destOrd="0" presId="urn:microsoft.com/office/officeart/2005/8/layout/list1"/>
    <dgm:cxn modelId="{A134B58D-5379-4661-9D27-DFFB611939AD}" type="presParOf" srcId="{3337E8B9-25A4-4282-AC4E-EA4D2BB90127}" destId="{ABF67E61-7B83-4A1B-867D-EA56FCCFCA1C}" srcOrd="0" destOrd="0" presId="urn:microsoft.com/office/officeart/2005/8/layout/list1"/>
    <dgm:cxn modelId="{F868F13F-0C35-4B74-B5B7-2FE6F22E4490}" type="presParOf" srcId="{3337E8B9-25A4-4282-AC4E-EA4D2BB90127}" destId="{0469A8A1-742B-42BF-8618-0FD22D1100ED}" srcOrd="1" destOrd="0" presId="urn:microsoft.com/office/officeart/2005/8/layout/list1"/>
    <dgm:cxn modelId="{79DD6FBF-49C9-4DC9-AF45-656F9B7297DD}" type="presParOf" srcId="{91253F55-40E6-4E73-B923-F1C6E0B09919}" destId="{AF7D0919-81B1-4B43-B31C-36D2B34A5D3C}" srcOrd="5" destOrd="0" presId="urn:microsoft.com/office/officeart/2005/8/layout/list1"/>
    <dgm:cxn modelId="{1B774968-19E5-4417-90DA-63FF9643C306}" type="presParOf" srcId="{91253F55-40E6-4E73-B923-F1C6E0B09919}" destId="{EE91D3B2-492A-4D8D-A6DB-107E1C5F7EA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9BEFE94-8533-464C-A478-10AA0F38D6A6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48D8F6B6-4CF7-4181-8938-5E504A5E9FDD}">
      <dgm:prSet/>
      <dgm:spPr/>
      <dgm:t>
        <a:bodyPr/>
        <a:lstStyle/>
        <a:p>
          <a:pPr rtl="0"/>
          <a:r>
            <a:rPr lang="ru-RU" b="1"/>
            <a:t>Модель временных рядов</a:t>
          </a:r>
          <a:endParaRPr lang="ru-RU" dirty="0"/>
        </a:p>
      </dgm:t>
    </dgm:pt>
    <dgm:pt modelId="{3BDE0190-376C-464E-8024-584C38B98FF0}" type="parTrans" cxnId="{C97B162F-7E27-48B4-8997-7D21B0B59818}">
      <dgm:prSet/>
      <dgm:spPr/>
      <dgm:t>
        <a:bodyPr/>
        <a:lstStyle/>
        <a:p>
          <a:endParaRPr lang="ru-RU"/>
        </a:p>
      </dgm:t>
    </dgm:pt>
    <dgm:pt modelId="{6040D2FC-F030-4AC8-94B4-1FAF0EF65334}" type="sibTrans" cxnId="{C97B162F-7E27-48B4-8997-7D21B0B59818}">
      <dgm:prSet/>
      <dgm:spPr/>
      <dgm:t>
        <a:bodyPr/>
        <a:lstStyle/>
        <a:p>
          <a:endParaRPr lang="ru-RU"/>
        </a:p>
      </dgm:t>
    </dgm:pt>
    <dgm:pt modelId="{32AF6D33-53A8-4FB7-B036-866D028B4DAC}">
      <dgm:prSet/>
      <dgm:spPr/>
      <dgm:t>
        <a:bodyPr/>
        <a:lstStyle/>
        <a:p>
          <a:pPr rtl="0">
            <a:buNone/>
          </a:pPr>
          <a:r>
            <a:rPr lang="ru-RU" dirty="0"/>
            <a:t>   Модель строится на основе набора данных, привязанных к последовательным моментам времени. </a:t>
          </a:r>
        </a:p>
      </dgm:t>
    </dgm:pt>
    <dgm:pt modelId="{6D4C85A6-5C52-4E07-B463-97F3141F97F6}" type="parTrans" cxnId="{68E777B4-6F4B-42A7-945E-1B93A28AB6CE}">
      <dgm:prSet/>
      <dgm:spPr/>
      <dgm:t>
        <a:bodyPr/>
        <a:lstStyle/>
        <a:p>
          <a:endParaRPr lang="ru-RU"/>
        </a:p>
      </dgm:t>
    </dgm:pt>
    <dgm:pt modelId="{1E8E60E2-65F8-46CF-B549-AD5BDCF1ED34}" type="sibTrans" cxnId="{68E777B4-6F4B-42A7-945E-1B93A28AB6CE}">
      <dgm:prSet/>
      <dgm:spPr/>
      <dgm:t>
        <a:bodyPr/>
        <a:lstStyle/>
        <a:p>
          <a:endParaRPr lang="ru-RU"/>
        </a:p>
      </dgm:t>
    </dgm:pt>
    <dgm:pt modelId="{F42D42BB-DB14-4E4B-9074-DAC3E404E6D6}">
      <dgm:prSet/>
      <dgm:spPr/>
      <dgm:t>
        <a:bodyPr/>
        <a:lstStyle/>
        <a:p>
          <a:pPr rtl="0"/>
          <a:r>
            <a:rPr lang="ru-RU" b="1"/>
            <a:t>Регрессионные модели с одним уравнением</a:t>
          </a:r>
          <a:endParaRPr lang="ru-RU"/>
        </a:p>
      </dgm:t>
    </dgm:pt>
    <dgm:pt modelId="{B7839FC9-F7CE-4C59-821E-93B3B67208BB}" type="parTrans" cxnId="{1E3F2979-A72B-4ED6-9586-BD56C867D806}">
      <dgm:prSet/>
      <dgm:spPr/>
      <dgm:t>
        <a:bodyPr/>
        <a:lstStyle/>
        <a:p>
          <a:endParaRPr lang="ru-RU"/>
        </a:p>
      </dgm:t>
    </dgm:pt>
    <dgm:pt modelId="{7F23DC83-CABF-45ED-A0AA-2060D987B907}" type="sibTrans" cxnId="{1E3F2979-A72B-4ED6-9586-BD56C867D806}">
      <dgm:prSet/>
      <dgm:spPr/>
      <dgm:t>
        <a:bodyPr/>
        <a:lstStyle/>
        <a:p>
          <a:endParaRPr lang="ru-RU"/>
        </a:p>
      </dgm:t>
    </dgm:pt>
    <dgm:pt modelId="{7750F95F-AD4A-46F3-8836-D3D9D27BFE14}">
      <dgm:prSet/>
      <dgm:spPr/>
      <dgm:t>
        <a:bodyPr/>
        <a:lstStyle/>
        <a:p>
          <a:pPr rtl="0">
            <a:buNone/>
          </a:pPr>
          <a:r>
            <a:rPr lang="ru-RU" dirty="0"/>
            <a:t>   В подобных моделях зависимая или результативная переменная, обозначаемая обычно </a:t>
          </a:r>
          <a:r>
            <a:rPr lang="en-US" i="1" dirty="0"/>
            <a:t>y</a:t>
          </a:r>
          <a:r>
            <a:rPr lang="ru-RU" i="1" baseline="-25000" dirty="0"/>
            <a:t>i</a:t>
          </a:r>
          <a:r>
            <a:rPr lang="en-US" i="1" dirty="0"/>
            <a:t>=f(x</a:t>
          </a:r>
          <a:r>
            <a:rPr lang="ru-RU" i="1" baseline="-25000" dirty="0"/>
            <a:t>i</a:t>
          </a:r>
          <a:r>
            <a:rPr lang="en-US" i="1" dirty="0"/>
            <a:t>)</a:t>
          </a:r>
          <a:r>
            <a:rPr lang="ru-RU" dirty="0"/>
            <a:t>, представляется в виде функции факторных или независимых признаков </a:t>
          </a:r>
          <a:r>
            <a:rPr lang="ru-RU" i="1" dirty="0"/>
            <a:t>x</a:t>
          </a:r>
          <a:r>
            <a:rPr lang="ru-RU" baseline="-25000" dirty="0"/>
            <a:t>1</a:t>
          </a:r>
          <a:r>
            <a:rPr lang="ru-RU" i="1" dirty="0"/>
            <a:t>…</a:t>
          </a:r>
          <a:r>
            <a:rPr lang="ru-RU" i="1" dirty="0" err="1"/>
            <a:t>x</a:t>
          </a:r>
          <a:r>
            <a:rPr lang="ru-RU" i="1" baseline="-25000" dirty="0" err="1"/>
            <a:t>n</a:t>
          </a:r>
          <a:r>
            <a:rPr lang="ru-RU" dirty="0"/>
            <a:t>.</a:t>
          </a:r>
        </a:p>
      </dgm:t>
    </dgm:pt>
    <dgm:pt modelId="{F284655D-AD8F-4163-B648-54750028BCDE}" type="parTrans" cxnId="{83E6B0C0-E624-4874-BFAB-BA318681348A}">
      <dgm:prSet/>
      <dgm:spPr/>
      <dgm:t>
        <a:bodyPr/>
        <a:lstStyle/>
        <a:p>
          <a:endParaRPr lang="ru-RU"/>
        </a:p>
      </dgm:t>
    </dgm:pt>
    <dgm:pt modelId="{F86D931E-8370-45B9-AC39-D3FC3E98F3A8}" type="sibTrans" cxnId="{83E6B0C0-E624-4874-BFAB-BA318681348A}">
      <dgm:prSet/>
      <dgm:spPr/>
      <dgm:t>
        <a:bodyPr/>
        <a:lstStyle/>
        <a:p>
          <a:endParaRPr lang="ru-RU"/>
        </a:p>
      </dgm:t>
    </dgm:pt>
    <dgm:pt modelId="{B2F72DE3-138B-4D1D-A28E-EF3153514EF6}">
      <dgm:prSet/>
      <dgm:spPr/>
      <dgm:t>
        <a:bodyPr/>
        <a:lstStyle/>
        <a:p>
          <a:pPr rtl="0"/>
          <a:r>
            <a:rPr lang="ru-RU" b="1"/>
            <a:t>Системы одновременных уравнений</a:t>
          </a:r>
          <a:endParaRPr lang="ru-RU"/>
        </a:p>
      </dgm:t>
    </dgm:pt>
    <dgm:pt modelId="{6CC6D7D7-64A7-49CF-A533-63372C0EEA55}" type="parTrans" cxnId="{E2040104-0E52-4461-9C05-A5F2FDD5CDFF}">
      <dgm:prSet/>
      <dgm:spPr/>
      <dgm:t>
        <a:bodyPr/>
        <a:lstStyle/>
        <a:p>
          <a:endParaRPr lang="ru-RU"/>
        </a:p>
      </dgm:t>
    </dgm:pt>
    <dgm:pt modelId="{0FF1DB0F-52B9-4586-A531-5CDAA55ECFA9}" type="sibTrans" cxnId="{E2040104-0E52-4461-9C05-A5F2FDD5CDFF}">
      <dgm:prSet/>
      <dgm:spPr/>
      <dgm:t>
        <a:bodyPr/>
        <a:lstStyle/>
        <a:p>
          <a:endParaRPr lang="ru-RU"/>
        </a:p>
      </dgm:t>
    </dgm:pt>
    <dgm:pt modelId="{A02752FA-8E49-4951-80C5-8F040378165C}">
      <dgm:prSet/>
      <dgm:spPr/>
      <dgm:t>
        <a:bodyPr/>
        <a:lstStyle/>
        <a:p>
          <a:pPr rtl="0">
            <a:buNone/>
          </a:pPr>
          <a:r>
            <a:rPr lang="ru-RU" dirty="0"/>
            <a:t>   Данные модели описываются системами взаимозависимых регрессионных уравнений.</a:t>
          </a:r>
        </a:p>
      </dgm:t>
    </dgm:pt>
    <dgm:pt modelId="{0CEBF9E1-0291-4534-85A4-C781E840687A}" type="parTrans" cxnId="{532BFF7F-1A49-4710-93C5-A1EB9AF46D6C}">
      <dgm:prSet/>
      <dgm:spPr/>
      <dgm:t>
        <a:bodyPr/>
        <a:lstStyle/>
        <a:p>
          <a:endParaRPr lang="ru-RU"/>
        </a:p>
      </dgm:t>
    </dgm:pt>
    <dgm:pt modelId="{045B21A3-381A-46A0-B155-0A142A8AD7C7}" type="sibTrans" cxnId="{532BFF7F-1A49-4710-93C5-A1EB9AF46D6C}">
      <dgm:prSet/>
      <dgm:spPr/>
      <dgm:t>
        <a:bodyPr/>
        <a:lstStyle/>
        <a:p>
          <a:endParaRPr lang="ru-RU"/>
        </a:p>
      </dgm:t>
    </dgm:pt>
    <dgm:pt modelId="{8FF3D173-AC6B-4A47-8B68-1D12617DAFD8}" type="pres">
      <dgm:prSet presAssocID="{99BEFE94-8533-464C-A478-10AA0F38D6A6}" presName="Name0" presStyleCnt="0">
        <dgm:presLayoutVars>
          <dgm:dir/>
          <dgm:animLvl val="lvl"/>
          <dgm:resizeHandles val="exact"/>
        </dgm:presLayoutVars>
      </dgm:prSet>
      <dgm:spPr/>
    </dgm:pt>
    <dgm:pt modelId="{FD55061A-0496-421D-9509-7732EB12CCD2}" type="pres">
      <dgm:prSet presAssocID="{48D8F6B6-4CF7-4181-8938-5E504A5E9FDD}" presName="linNode" presStyleCnt="0"/>
      <dgm:spPr/>
    </dgm:pt>
    <dgm:pt modelId="{B4375936-C5F2-4246-BD05-01F4443E5B31}" type="pres">
      <dgm:prSet presAssocID="{48D8F6B6-4CF7-4181-8938-5E504A5E9FDD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BFBD91EA-9309-47D6-B0B8-C46A7C13E171}" type="pres">
      <dgm:prSet presAssocID="{48D8F6B6-4CF7-4181-8938-5E504A5E9FDD}" presName="descendantText" presStyleLbl="alignAccFollowNode1" presStyleIdx="0" presStyleCnt="3">
        <dgm:presLayoutVars>
          <dgm:bulletEnabled val="1"/>
        </dgm:presLayoutVars>
      </dgm:prSet>
      <dgm:spPr/>
    </dgm:pt>
    <dgm:pt modelId="{CB89C744-D3C2-48B2-96C6-4D35EFB26FE4}" type="pres">
      <dgm:prSet presAssocID="{6040D2FC-F030-4AC8-94B4-1FAF0EF65334}" presName="sp" presStyleCnt="0"/>
      <dgm:spPr/>
    </dgm:pt>
    <dgm:pt modelId="{306C6016-76DD-47BA-9FF1-634DAA4EA64F}" type="pres">
      <dgm:prSet presAssocID="{F42D42BB-DB14-4E4B-9074-DAC3E404E6D6}" presName="linNode" presStyleCnt="0"/>
      <dgm:spPr/>
    </dgm:pt>
    <dgm:pt modelId="{FC42D541-7C9D-492E-9816-9836FF03B9F7}" type="pres">
      <dgm:prSet presAssocID="{F42D42BB-DB14-4E4B-9074-DAC3E404E6D6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C8069F9F-7A01-4EF5-9ED6-AF6FCA22AA48}" type="pres">
      <dgm:prSet presAssocID="{F42D42BB-DB14-4E4B-9074-DAC3E404E6D6}" presName="descendantText" presStyleLbl="alignAccFollowNode1" presStyleIdx="1" presStyleCnt="3">
        <dgm:presLayoutVars>
          <dgm:bulletEnabled val="1"/>
        </dgm:presLayoutVars>
      </dgm:prSet>
      <dgm:spPr/>
    </dgm:pt>
    <dgm:pt modelId="{90CC009F-D070-4462-A92A-6579635724F2}" type="pres">
      <dgm:prSet presAssocID="{7F23DC83-CABF-45ED-A0AA-2060D987B907}" presName="sp" presStyleCnt="0"/>
      <dgm:spPr/>
    </dgm:pt>
    <dgm:pt modelId="{E9BAF8D6-9E69-4B18-8768-ABBE4341FFF2}" type="pres">
      <dgm:prSet presAssocID="{B2F72DE3-138B-4D1D-A28E-EF3153514EF6}" presName="linNode" presStyleCnt="0"/>
      <dgm:spPr/>
    </dgm:pt>
    <dgm:pt modelId="{E303D0F2-152A-4147-A5BF-84001A92A419}" type="pres">
      <dgm:prSet presAssocID="{B2F72DE3-138B-4D1D-A28E-EF3153514EF6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7F7B0BC8-BEE3-4E1E-A590-508163F37B5A}" type="pres">
      <dgm:prSet presAssocID="{B2F72DE3-138B-4D1D-A28E-EF3153514EF6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E2040104-0E52-4461-9C05-A5F2FDD5CDFF}" srcId="{99BEFE94-8533-464C-A478-10AA0F38D6A6}" destId="{B2F72DE3-138B-4D1D-A28E-EF3153514EF6}" srcOrd="2" destOrd="0" parTransId="{6CC6D7D7-64A7-49CF-A533-63372C0EEA55}" sibTransId="{0FF1DB0F-52B9-4586-A531-5CDAA55ECFA9}"/>
    <dgm:cxn modelId="{B199670A-3766-4527-A7BC-5F0B6F4B6F7C}" type="presOf" srcId="{A02752FA-8E49-4951-80C5-8F040378165C}" destId="{7F7B0BC8-BEE3-4E1E-A590-508163F37B5A}" srcOrd="0" destOrd="0" presId="urn:microsoft.com/office/officeart/2005/8/layout/vList5"/>
    <dgm:cxn modelId="{83BBC61D-C9EC-40FD-A8DF-93B5DA45CD2D}" type="presOf" srcId="{48D8F6B6-4CF7-4181-8938-5E504A5E9FDD}" destId="{B4375936-C5F2-4246-BD05-01F4443E5B31}" srcOrd="0" destOrd="0" presId="urn:microsoft.com/office/officeart/2005/8/layout/vList5"/>
    <dgm:cxn modelId="{96305F2E-AE5D-4BF3-BE2D-892200E9E9C9}" type="presOf" srcId="{7750F95F-AD4A-46F3-8836-D3D9D27BFE14}" destId="{C8069F9F-7A01-4EF5-9ED6-AF6FCA22AA48}" srcOrd="0" destOrd="0" presId="urn:microsoft.com/office/officeart/2005/8/layout/vList5"/>
    <dgm:cxn modelId="{C97B162F-7E27-48B4-8997-7D21B0B59818}" srcId="{99BEFE94-8533-464C-A478-10AA0F38D6A6}" destId="{48D8F6B6-4CF7-4181-8938-5E504A5E9FDD}" srcOrd="0" destOrd="0" parTransId="{3BDE0190-376C-464E-8024-584C38B98FF0}" sibTransId="{6040D2FC-F030-4AC8-94B4-1FAF0EF65334}"/>
    <dgm:cxn modelId="{27C13760-DE0F-49B8-B525-21A2C4CF3499}" type="presOf" srcId="{F42D42BB-DB14-4E4B-9074-DAC3E404E6D6}" destId="{FC42D541-7C9D-492E-9816-9836FF03B9F7}" srcOrd="0" destOrd="0" presId="urn:microsoft.com/office/officeart/2005/8/layout/vList5"/>
    <dgm:cxn modelId="{F4FCAB4A-8BE0-45A0-A5C8-94B98E73298D}" type="presOf" srcId="{B2F72DE3-138B-4D1D-A28E-EF3153514EF6}" destId="{E303D0F2-152A-4147-A5BF-84001A92A419}" srcOrd="0" destOrd="0" presId="urn:microsoft.com/office/officeart/2005/8/layout/vList5"/>
    <dgm:cxn modelId="{1E3F2979-A72B-4ED6-9586-BD56C867D806}" srcId="{99BEFE94-8533-464C-A478-10AA0F38D6A6}" destId="{F42D42BB-DB14-4E4B-9074-DAC3E404E6D6}" srcOrd="1" destOrd="0" parTransId="{B7839FC9-F7CE-4C59-821E-93B3B67208BB}" sibTransId="{7F23DC83-CABF-45ED-A0AA-2060D987B907}"/>
    <dgm:cxn modelId="{532BFF7F-1A49-4710-93C5-A1EB9AF46D6C}" srcId="{B2F72DE3-138B-4D1D-A28E-EF3153514EF6}" destId="{A02752FA-8E49-4951-80C5-8F040378165C}" srcOrd="0" destOrd="0" parTransId="{0CEBF9E1-0291-4534-85A4-C781E840687A}" sibTransId="{045B21A3-381A-46A0-B155-0A142A8AD7C7}"/>
    <dgm:cxn modelId="{84B20E89-1B5E-4139-95F1-E7792E05B3D3}" type="presOf" srcId="{32AF6D33-53A8-4FB7-B036-866D028B4DAC}" destId="{BFBD91EA-9309-47D6-B0B8-C46A7C13E171}" srcOrd="0" destOrd="0" presId="urn:microsoft.com/office/officeart/2005/8/layout/vList5"/>
    <dgm:cxn modelId="{941976AA-7940-4351-A464-CDFAB6A3E5E5}" type="presOf" srcId="{99BEFE94-8533-464C-A478-10AA0F38D6A6}" destId="{8FF3D173-AC6B-4A47-8B68-1D12617DAFD8}" srcOrd="0" destOrd="0" presId="urn:microsoft.com/office/officeart/2005/8/layout/vList5"/>
    <dgm:cxn modelId="{68E777B4-6F4B-42A7-945E-1B93A28AB6CE}" srcId="{48D8F6B6-4CF7-4181-8938-5E504A5E9FDD}" destId="{32AF6D33-53A8-4FB7-B036-866D028B4DAC}" srcOrd="0" destOrd="0" parTransId="{6D4C85A6-5C52-4E07-B463-97F3141F97F6}" sibTransId="{1E8E60E2-65F8-46CF-B549-AD5BDCF1ED34}"/>
    <dgm:cxn modelId="{83E6B0C0-E624-4874-BFAB-BA318681348A}" srcId="{F42D42BB-DB14-4E4B-9074-DAC3E404E6D6}" destId="{7750F95F-AD4A-46F3-8836-D3D9D27BFE14}" srcOrd="0" destOrd="0" parTransId="{F284655D-AD8F-4163-B648-54750028BCDE}" sibTransId="{F86D931E-8370-45B9-AC39-D3FC3E98F3A8}"/>
    <dgm:cxn modelId="{3A0B9DA5-0847-4DC4-9F1E-5979F150E866}" type="presParOf" srcId="{8FF3D173-AC6B-4A47-8B68-1D12617DAFD8}" destId="{FD55061A-0496-421D-9509-7732EB12CCD2}" srcOrd="0" destOrd="0" presId="urn:microsoft.com/office/officeart/2005/8/layout/vList5"/>
    <dgm:cxn modelId="{E2DD7CE1-96E4-432A-8494-DDCC5619EBAB}" type="presParOf" srcId="{FD55061A-0496-421D-9509-7732EB12CCD2}" destId="{B4375936-C5F2-4246-BD05-01F4443E5B31}" srcOrd="0" destOrd="0" presId="urn:microsoft.com/office/officeart/2005/8/layout/vList5"/>
    <dgm:cxn modelId="{33EB2C7C-3648-43AF-BBF8-E438FF8E29A6}" type="presParOf" srcId="{FD55061A-0496-421D-9509-7732EB12CCD2}" destId="{BFBD91EA-9309-47D6-B0B8-C46A7C13E171}" srcOrd="1" destOrd="0" presId="urn:microsoft.com/office/officeart/2005/8/layout/vList5"/>
    <dgm:cxn modelId="{E70F2350-3AC7-4179-B822-BDA87852172C}" type="presParOf" srcId="{8FF3D173-AC6B-4A47-8B68-1D12617DAFD8}" destId="{CB89C744-D3C2-48B2-96C6-4D35EFB26FE4}" srcOrd="1" destOrd="0" presId="urn:microsoft.com/office/officeart/2005/8/layout/vList5"/>
    <dgm:cxn modelId="{208DA0B2-8824-4511-8DF6-73DCF96B3075}" type="presParOf" srcId="{8FF3D173-AC6B-4A47-8B68-1D12617DAFD8}" destId="{306C6016-76DD-47BA-9FF1-634DAA4EA64F}" srcOrd="2" destOrd="0" presId="urn:microsoft.com/office/officeart/2005/8/layout/vList5"/>
    <dgm:cxn modelId="{951C6847-5F2F-4CF6-BC83-86CCA0CC3DF5}" type="presParOf" srcId="{306C6016-76DD-47BA-9FF1-634DAA4EA64F}" destId="{FC42D541-7C9D-492E-9816-9836FF03B9F7}" srcOrd="0" destOrd="0" presId="urn:microsoft.com/office/officeart/2005/8/layout/vList5"/>
    <dgm:cxn modelId="{28046DE9-87B2-438A-92E6-F0DBBC41DDE6}" type="presParOf" srcId="{306C6016-76DD-47BA-9FF1-634DAA4EA64F}" destId="{C8069F9F-7A01-4EF5-9ED6-AF6FCA22AA48}" srcOrd="1" destOrd="0" presId="urn:microsoft.com/office/officeart/2005/8/layout/vList5"/>
    <dgm:cxn modelId="{633DA63C-574A-408D-BE00-7E2A90B80862}" type="presParOf" srcId="{8FF3D173-AC6B-4A47-8B68-1D12617DAFD8}" destId="{90CC009F-D070-4462-A92A-6579635724F2}" srcOrd="3" destOrd="0" presId="urn:microsoft.com/office/officeart/2005/8/layout/vList5"/>
    <dgm:cxn modelId="{049C7B17-D7AC-4C81-BB9B-7FE83693C513}" type="presParOf" srcId="{8FF3D173-AC6B-4A47-8B68-1D12617DAFD8}" destId="{E9BAF8D6-9E69-4B18-8768-ABBE4341FFF2}" srcOrd="4" destOrd="0" presId="urn:microsoft.com/office/officeart/2005/8/layout/vList5"/>
    <dgm:cxn modelId="{101340ED-24F4-45E0-AE56-8C7A216DBFEC}" type="presParOf" srcId="{E9BAF8D6-9E69-4B18-8768-ABBE4341FFF2}" destId="{E303D0F2-152A-4147-A5BF-84001A92A419}" srcOrd="0" destOrd="0" presId="urn:microsoft.com/office/officeart/2005/8/layout/vList5"/>
    <dgm:cxn modelId="{BB02410D-B6FB-44DA-832F-21488924E97E}" type="presParOf" srcId="{E9BAF8D6-9E69-4B18-8768-ABBE4341FFF2}" destId="{7F7B0BC8-BEE3-4E1E-A590-508163F37B5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E0C1009-44F0-4CB1-B5E8-62CBB2CCFB7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BA2A8E8-3F5B-49BC-9F8A-29DADF3E20E9}">
      <dgm:prSet/>
      <dgm:spPr/>
      <dgm:t>
        <a:bodyPr/>
        <a:lstStyle/>
        <a:p>
          <a:r>
            <a:rPr lang="ru-RU"/>
            <a:t>Спецификация модели. </a:t>
          </a:r>
          <a:endParaRPr lang="en-US"/>
        </a:p>
      </dgm:t>
    </dgm:pt>
    <dgm:pt modelId="{C79DE8FF-456B-4870-AFB9-AE399C6ED0C9}" type="parTrans" cxnId="{BFDBFA68-B328-47F1-8C44-88A7B6E64FA3}">
      <dgm:prSet/>
      <dgm:spPr/>
      <dgm:t>
        <a:bodyPr/>
        <a:lstStyle/>
        <a:p>
          <a:endParaRPr lang="en-US"/>
        </a:p>
      </dgm:t>
    </dgm:pt>
    <dgm:pt modelId="{ECDD7AB6-F57F-4EBF-BBCE-85281CC99DA3}" type="sibTrans" cxnId="{BFDBFA68-B328-47F1-8C44-88A7B6E64FA3}">
      <dgm:prSet/>
      <dgm:spPr/>
      <dgm:t>
        <a:bodyPr/>
        <a:lstStyle/>
        <a:p>
          <a:endParaRPr lang="en-US"/>
        </a:p>
      </dgm:t>
    </dgm:pt>
    <dgm:pt modelId="{9AE8DA4A-C063-4047-B1D1-F3E3DD4A06D5}">
      <dgm:prSet/>
      <dgm:spPr/>
      <dgm:t>
        <a:bodyPr/>
        <a:lstStyle/>
        <a:p>
          <a:r>
            <a:rPr lang="ru-RU"/>
            <a:t>Сбор и обработка исходной информации.  	 </a:t>
          </a:r>
          <a:endParaRPr lang="en-US"/>
        </a:p>
      </dgm:t>
    </dgm:pt>
    <dgm:pt modelId="{E761013D-7BE2-45BA-A8D6-C63BE696F94D}" type="parTrans" cxnId="{F250EFB7-C49A-422D-ACE5-7CB656CC1525}">
      <dgm:prSet/>
      <dgm:spPr/>
      <dgm:t>
        <a:bodyPr/>
        <a:lstStyle/>
        <a:p>
          <a:endParaRPr lang="en-US"/>
        </a:p>
      </dgm:t>
    </dgm:pt>
    <dgm:pt modelId="{A4ACD7D7-A5F5-46D1-9ED9-2350A1BD8D05}" type="sibTrans" cxnId="{F250EFB7-C49A-422D-ACE5-7CB656CC1525}">
      <dgm:prSet/>
      <dgm:spPr/>
      <dgm:t>
        <a:bodyPr/>
        <a:lstStyle/>
        <a:p>
          <a:endParaRPr lang="en-US"/>
        </a:p>
      </dgm:t>
    </dgm:pt>
    <dgm:pt modelId="{2569C2C8-64B3-4684-8CD2-3A912D1B68FB}">
      <dgm:prSet/>
      <dgm:spPr/>
      <dgm:t>
        <a:bodyPr/>
        <a:lstStyle/>
        <a:p>
          <a:r>
            <a:rPr lang="ru-RU"/>
            <a:t>Оценка параметров модели. </a:t>
          </a:r>
          <a:endParaRPr lang="en-US"/>
        </a:p>
      </dgm:t>
    </dgm:pt>
    <dgm:pt modelId="{C5674F74-5D59-43C7-8E0F-B128B777E5A3}" type="parTrans" cxnId="{44D8FF0E-FDEB-4773-B1ED-65B6447393FF}">
      <dgm:prSet/>
      <dgm:spPr/>
      <dgm:t>
        <a:bodyPr/>
        <a:lstStyle/>
        <a:p>
          <a:endParaRPr lang="en-US"/>
        </a:p>
      </dgm:t>
    </dgm:pt>
    <dgm:pt modelId="{C8158C73-A942-4422-AEB8-CA7AC5923680}" type="sibTrans" cxnId="{44D8FF0E-FDEB-4773-B1ED-65B6447393FF}">
      <dgm:prSet/>
      <dgm:spPr/>
      <dgm:t>
        <a:bodyPr/>
        <a:lstStyle/>
        <a:p>
          <a:endParaRPr lang="en-US"/>
        </a:p>
      </dgm:t>
    </dgm:pt>
    <dgm:pt modelId="{03D747E5-C451-4F09-8527-4EC0C3EA729A}">
      <dgm:prSet/>
      <dgm:spPr/>
      <dgm:t>
        <a:bodyPr/>
        <a:lstStyle/>
        <a:p>
          <a:r>
            <a:rPr lang="ru-RU"/>
            <a:t>Проверка адекватности полученной модели. </a:t>
          </a:r>
          <a:endParaRPr lang="en-US"/>
        </a:p>
      </dgm:t>
    </dgm:pt>
    <dgm:pt modelId="{11E419D5-5607-4D65-8A3D-C5E75EAA092A}" type="parTrans" cxnId="{F42B6928-0BE8-45AF-8F41-C72E94E61879}">
      <dgm:prSet/>
      <dgm:spPr/>
      <dgm:t>
        <a:bodyPr/>
        <a:lstStyle/>
        <a:p>
          <a:endParaRPr lang="en-US"/>
        </a:p>
      </dgm:t>
    </dgm:pt>
    <dgm:pt modelId="{20FDDD73-EFD5-4B3A-AC35-FB1445E0E9D9}" type="sibTrans" cxnId="{F42B6928-0BE8-45AF-8F41-C72E94E61879}">
      <dgm:prSet/>
      <dgm:spPr/>
      <dgm:t>
        <a:bodyPr/>
        <a:lstStyle/>
        <a:p>
          <a:endParaRPr lang="en-US"/>
        </a:p>
      </dgm:t>
    </dgm:pt>
    <dgm:pt modelId="{8DB41301-D260-4BC8-8CDF-36CC6DB5871E}">
      <dgm:prSet/>
      <dgm:spPr/>
      <dgm:t>
        <a:bodyPr/>
        <a:lstStyle/>
        <a:p>
          <a:r>
            <a:rPr lang="ru-RU"/>
            <a:t>Интерпретация результатов моделирования.</a:t>
          </a:r>
          <a:endParaRPr lang="en-US"/>
        </a:p>
      </dgm:t>
    </dgm:pt>
    <dgm:pt modelId="{947931A2-69A4-4B41-9E48-13C07EE75BF0}" type="parTrans" cxnId="{18080CFC-E488-47F4-A878-728CC3178D69}">
      <dgm:prSet/>
      <dgm:spPr/>
      <dgm:t>
        <a:bodyPr/>
        <a:lstStyle/>
        <a:p>
          <a:endParaRPr lang="en-US"/>
        </a:p>
      </dgm:t>
    </dgm:pt>
    <dgm:pt modelId="{0F1A2C7E-DCA4-463B-8FD1-4364AFDCAC57}" type="sibTrans" cxnId="{18080CFC-E488-47F4-A878-728CC3178D69}">
      <dgm:prSet/>
      <dgm:spPr/>
      <dgm:t>
        <a:bodyPr/>
        <a:lstStyle/>
        <a:p>
          <a:endParaRPr lang="en-US"/>
        </a:p>
      </dgm:t>
    </dgm:pt>
    <dgm:pt modelId="{601CB478-6FF9-4515-964F-70780051DEE2}" type="pres">
      <dgm:prSet presAssocID="{FE0C1009-44F0-4CB1-B5E8-62CBB2CCFB77}" presName="root" presStyleCnt="0">
        <dgm:presLayoutVars>
          <dgm:dir/>
          <dgm:resizeHandles val="exact"/>
        </dgm:presLayoutVars>
      </dgm:prSet>
      <dgm:spPr/>
    </dgm:pt>
    <dgm:pt modelId="{56EEC530-D2E1-4638-8145-C46C0A49CB22}" type="pres">
      <dgm:prSet presAssocID="{3BA2A8E8-3F5B-49BC-9F8A-29DADF3E20E9}" presName="compNode" presStyleCnt="0"/>
      <dgm:spPr/>
    </dgm:pt>
    <dgm:pt modelId="{0115946D-51A8-4409-BD18-007D896D0D06}" type="pres">
      <dgm:prSet presAssocID="{3BA2A8E8-3F5B-49BC-9F8A-29DADF3E20E9}" presName="bgRect" presStyleLbl="bgShp" presStyleIdx="0" presStyleCnt="5"/>
      <dgm:spPr/>
    </dgm:pt>
    <dgm:pt modelId="{AA717572-B5C0-491E-AAC3-87DE880C23FC}" type="pres">
      <dgm:prSet presAssocID="{3BA2A8E8-3F5B-49BC-9F8A-29DADF3E20E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Блок-схема"/>
        </a:ext>
      </dgm:extLst>
    </dgm:pt>
    <dgm:pt modelId="{7B5DAE7E-324B-47D3-91E2-6EEA9AD21E32}" type="pres">
      <dgm:prSet presAssocID="{3BA2A8E8-3F5B-49BC-9F8A-29DADF3E20E9}" presName="spaceRect" presStyleCnt="0"/>
      <dgm:spPr/>
    </dgm:pt>
    <dgm:pt modelId="{9DB95417-BAAE-46EF-8335-B2D8E8B80769}" type="pres">
      <dgm:prSet presAssocID="{3BA2A8E8-3F5B-49BC-9F8A-29DADF3E20E9}" presName="parTx" presStyleLbl="revTx" presStyleIdx="0" presStyleCnt="5">
        <dgm:presLayoutVars>
          <dgm:chMax val="0"/>
          <dgm:chPref val="0"/>
        </dgm:presLayoutVars>
      </dgm:prSet>
      <dgm:spPr/>
    </dgm:pt>
    <dgm:pt modelId="{38876210-0687-4DAC-B895-49F56E840551}" type="pres">
      <dgm:prSet presAssocID="{ECDD7AB6-F57F-4EBF-BBCE-85281CC99DA3}" presName="sibTrans" presStyleCnt="0"/>
      <dgm:spPr/>
    </dgm:pt>
    <dgm:pt modelId="{95BFA19A-4951-4EF5-977E-510ACCAF9446}" type="pres">
      <dgm:prSet presAssocID="{9AE8DA4A-C063-4047-B1D1-F3E3DD4A06D5}" presName="compNode" presStyleCnt="0"/>
      <dgm:spPr/>
    </dgm:pt>
    <dgm:pt modelId="{F40F3498-EF2D-479C-8A57-0E58D2D54384}" type="pres">
      <dgm:prSet presAssocID="{9AE8DA4A-C063-4047-B1D1-F3E3DD4A06D5}" presName="bgRect" presStyleLbl="bgShp" presStyleIdx="1" presStyleCnt="5"/>
      <dgm:spPr/>
    </dgm:pt>
    <dgm:pt modelId="{98C5CE71-59F6-4535-99CE-EF8B31DDF59B}" type="pres">
      <dgm:prSet presAssocID="{9AE8DA4A-C063-4047-B1D1-F3E3DD4A06D5}" presName="iconRect" presStyleLbl="node1" presStyleIdx="1" presStyleCnt="5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Outline"/>
        </a:ext>
      </dgm:extLst>
    </dgm:pt>
    <dgm:pt modelId="{C2DB4618-14CC-4747-AB5B-535A32B89B14}" type="pres">
      <dgm:prSet presAssocID="{9AE8DA4A-C063-4047-B1D1-F3E3DD4A06D5}" presName="spaceRect" presStyleCnt="0"/>
      <dgm:spPr/>
    </dgm:pt>
    <dgm:pt modelId="{C8D541EA-8502-4D06-B41A-2F291DA734AF}" type="pres">
      <dgm:prSet presAssocID="{9AE8DA4A-C063-4047-B1D1-F3E3DD4A06D5}" presName="parTx" presStyleLbl="revTx" presStyleIdx="1" presStyleCnt="5">
        <dgm:presLayoutVars>
          <dgm:chMax val="0"/>
          <dgm:chPref val="0"/>
        </dgm:presLayoutVars>
      </dgm:prSet>
      <dgm:spPr/>
    </dgm:pt>
    <dgm:pt modelId="{9F739F90-427A-485C-86DE-69584CE67072}" type="pres">
      <dgm:prSet presAssocID="{A4ACD7D7-A5F5-46D1-9ED9-2350A1BD8D05}" presName="sibTrans" presStyleCnt="0"/>
      <dgm:spPr/>
    </dgm:pt>
    <dgm:pt modelId="{EE1A93C9-78C9-4BA7-B6A8-263866D5F178}" type="pres">
      <dgm:prSet presAssocID="{2569C2C8-64B3-4684-8CD2-3A912D1B68FB}" presName="compNode" presStyleCnt="0"/>
      <dgm:spPr/>
    </dgm:pt>
    <dgm:pt modelId="{EAB1A45A-A918-4049-957B-0C06E03575ED}" type="pres">
      <dgm:prSet presAssocID="{2569C2C8-64B3-4684-8CD2-3A912D1B68FB}" presName="bgRect" presStyleLbl="bgShp" presStyleIdx="2" presStyleCnt="5"/>
      <dgm:spPr/>
    </dgm:pt>
    <dgm:pt modelId="{8C53C281-4C99-4E11-8A01-78C209D508A1}" type="pres">
      <dgm:prSet presAssocID="{2569C2C8-64B3-4684-8CD2-3A912D1B68FB}" presName="iconRect" presStyleLbl="node1" presStyleIdx="2" presStyleCnt="5"/>
      <dgm:spPr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Математика"/>
        </a:ext>
      </dgm:extLst>
    </dgm:pt>
    <dgm:pt modelId="{E2104415-39A0-4955-875A-C3999D7C4230}" type="pres">
      <dgm:prSet presAssocID="{2569C2C8-64B3-4684-8CD2-3A912D1B68FB}" presName="spaceRect" presStyleCnt="0"/>
      <dgm:spPr/>
    </dgm:pt>
    <dgm:pt modelId="{1E76FF1D-C829-44D3-B7CA-EACD5587431A}" type="pres">
      <dgm:prSet presAssocID="{2569C2C8-64B3-4684-8CD2-3A912D1B68FB}" presName="parTx" presStyleLbl="revTx" presStyleIdx="2" presStyleCnt="5">
        <dgm:presLayoutVars>
          <dgm:chMax val="0"/>
          <dgm:chPref val="0"/>
        </dgm:presLayoutVars>
      </dgm:prSet>
      <dgm:spPr/>
    </dgm:pt>
    <dgm:pt modelId="{164F2036-F88C-4B47-AE03-CC6D0DC72AC2}" type="pres">
      <dgm:prSet presAssocID="{C8158C73-A942-4422-AEB8-CA7AC5923680}" presName="sibTrans" presStyleCnt="0"/>
      <dgm:spPr/>
    </dgm:pt>
    <dgm:pt modelId="{DD0054E6-C7AD-4A29-AF00-93198B9A053B}" type="pres">
      <dgm:prSet presAssocID="{03D747E5-C451-4F09-8527-4EC0C3EA729A}" presName="compNode" presStyleCnt="0"/>
      <dgm:spPr/>
    </dgm:pt>
    <dgm:pt modelId="{C2FEDA67-A85C-4577-9CCE-4E95DE7A0336}" type="pres">
      <dgm:prSet presAssocID="{03D747E5-C451-4F09-8527-4EC0C3EA729A}" presName="bgRect" presStyleLbl="bgShp" presStyleIdx="3" presStyleCnt="5"/>
      <dgm:spPr/>
    </dgm:pt>
    <dgm:pt modelId="{5CFE52DA-B32F-4555-B441-70EAE5B94E92}" type="pres">
      <dgm:prSet presAssocID="{03D747E5-C451-4F09-8527-4EC0C3EA729A}" presName="iconRect" presStyleLbl="node1" presStyleIdx="3" presStyleCnt="5"/>
      <dgm:spPr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Case"/>
        </a:ext>
      </dgm:extLst>
    </dgm:pt>
    <dgm:pt modelId="{AD98587D-033C-4079-9321-E79A6DF83B1F}" type="pres">
      <dgm:prSet presAssocID="{03D747E5-C451-4F09-8527-4EC0C3EA729A}" presName="spaceRect" presStyleCnt="0"/>
      <dgm:spPr/>
    </dgm:pt>
    <dgm:pt modelId="{730FC05B-C083-4166-BDF6-1A58EF6B3389}" type="pres">
      <dgm:prSet presAssocID="{03D747E5-C451-4F09-8527-4EC0C3EA729A}" presName="parTx" presStyleLbl="revTx" presStyleIdx="3" presStyleCnt="5">
        <dgm:presLayoutVars>
          <dgm:chMax val="0"/>
          <dgm:chPref val="0"/>
        </dgm:presLayoutVars>
      </dgm:prSet>
      <dgm:spPr/>
    </dgm:pt>
    <dgm:pt modelId="{76794ED6-CE37-490F-AA71-5A44FD174377}" type="pres">
      <dgm:prSet presAssocID="{20FDDD73-EFD5-4B3A-AC35-FB1445E0E9D9}" presName="sibTrans" presStyleCnt="0"/>
      <dgm:spPr/>
    </dgm:pt>
    <dgm:pt modelId="{74536C60-25AD-482A-8494-E1890FA29873}" type="pres">
      <dgm:prSet presAssocID="{8DB41301-D260-4BC8-8CDF-36CC6DB5871E}" presName="compNode" presStyleCnt="0"/>
      <dgm:spPr/>
    </dgm:pt>
    <dgm:pt modelId="{60A105C9-72B4-4CB3-BA2D-EFE348AFBCB2}" type="pres">
      <dgm:prSet presAssocID="{8DB41301-D260-4BC8-8CDF-36CC6DB5871E}" presName="bgRect" presStyleLbl="bgShp" presStyleIdx="4" presStyleCnt="5"/>
      <dgm:spPr/>
    </dgm:pt>
    <dgm:pt modelId="{398CF5D8-FB02-4FA1-8FF4-6F7450E8A667}" type="pres">
      <dgm:prSet presAssocID="{8DB41301-D260-4BC8-8CDF-36CC6DB5871E}" presName="iconRect" presStyleLbl="node1" presStyleIdx="4" presStyleCnt="5"/>
      <dgm:spPr>
        <a:blipFill>
          <a:blip xmlns:r="http://schemas.openxmlformats.org/officeDocument/2006/relationships"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stem"/>
        </a:ext>
      </dgm:extLst>
    </dgm:pt>
    <dgm:pt modelId="{39871A25-25F6-4AA9-845A-BA9E5917428F}" type="pres">
      <dgm:prSet presAssocID="{8DB41301-D260-4BC8-8CDF-36CC6DB5871E}" presName="spaceRect" presStyleCnt="0"/>
      <dgm:spPr/>
    </dgm:pt>
    <dgm:pt modelId="{BA53F866-BEE4-4742-BAAB-9F912324F340}" type="pres">
      <dgm:prSet presAssocID="{8DB41301-D260-4BC8-8CDF-36CC6DB5871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4D8FF0E-FDEB-4773-B1ED-65B6447393FF}" srcId="{FE0C1009-44F0-4CB1-B5E8-62CBB2CCFB77}" destId="{2569C2C8-64B3-4684-8CD2-3A912D1B68FB}" srcOrd="2" destOrd="0" parTransId="{C5674F74-5D59-43C7-8E0F-B128B777E5A3}" sibTransId="{C8158C73-A942-4422-AEB8-CA7AC5923680}"/>
    <dgm:cxn modelId="{F42B6928-0BE8-45AF-8F41-C72E94E61879}" srcId="{FE0C1009-44F0-4CB1-B5E8-62CBB2CCFB77}" destId="{03D747E5-C451-4F09-8527-4EC0C3EA729A}" srcOrd="3" destOrd="0" parTransId="{11E419D5-5607-4D65-8A3D-C5E75EAA092A}" sibTransId="{20FDDD73-EFD5-4B3A-AC35-FB1445E0E9D9}"/>
    <dgm:cxn modelId="{BFDBFA68-B328-47F1-8C44-88A7B6E64FA3}" srcId="{FE0C1009-44F0-4CB1-B5E8-62CBB2CCFB77}" destId="{3BA2A8E8-3F5B-49BC-9F8A-29DADF3E20E9}" srcOrd="0" destOrd="0" parTransId="{C79DE8FF-456B-4870-AFB9-AE399C6ED0C9}" sibTransId="{ECDD7AB6-F57F-4EBF-BBCE-85281CC99DA3}"/>
    <dgm:cxn modelId="{AEAD4176-7C0C-4954-81F6-6FAA473A2BE4}" type="presOf" srcId="{3BA2A8E8-3F5B-49BC-9F8A-29DADF3E20E9}" destId="{9DB95417-BAAE-46EF-8335-B2D8E8B80769}" srcOrd="0" destOrd="0" presId="urn:microsoft.com/office/officeart/2018/2/layout/IconVerticalSolidList"/>
    <dgm:cxn modelId="{5D8FC759-669F-4E06-8298-64F8D0C75756}" type="presOf" srcId="{9AE8DA4A-C063-4047-B1D1-F3E3DD4A06D5}" destId="{C8D541EA-8502-4D06-B41A-2F291DA734AF}" srcOrd="0" destOrd="0" presId="urn:microsoft.com/office/officeart/2018/2/layout/IconVerticalSolidList"/>
    <dgm:cxn modelId="{ADEDA07A-3F30-4006-A3D1-DBCC014C0E32}" type="presOf" srcId="{2569C2C8-64B3-4684-8CD2-3A912D1B68FB}" destId="{1E76FF1D-C829-44D3-B7CA-EACD5587431A}" srcOrd="0" destOrd="0" presId="urn:microsoft.com/office/officeart/2018/2/layout/IconVerticalSolidList"/>
    <dgm:cxn modelId="{DCFC1394-AE9E-4B8E-8C03-196FD6E5818D}" type="presOf" srcId="{FE0C1009-44F0-4CB1-B5E8-62CBB2CCFB77}" destId="{601CB478-6FF9-4515-964F-70780051DEE2}" srcOrd="0" destOrd="0" presId="urn:microsoft.com/office/officeart/2018/2/layout/IconVerticalSolidList"/>
    <dgm:cxn modelId="{F250EFB7-C49A-422D-ACE5-7CB656CC1525}" srcId="{FE0C1009-44F0-4CB1-B5E8-62CBB2CCFB77}" destId="{9AE8DA4A-C063-4047-B1D1-F3E3DD4A06D5}" srcOrd="1" destOrd="0" parTransId="{E761013D-7BE2-45BA-A8D6-C63BE696F94D}" sibTransId="{A4ACD7D7-A5F5-46D1-9ED9-2350A1BD8D05}"/>
    <dgm:cxn modelId="{F5CB71B8-D1A2-4B54-B11D-4CB791484E55}" type="presOf" srcId="{8DB41301-D260-4BC8-8CDF-36CC6DB5871E}" destId="{BA53F866-BEE4-4742-BAAB-9F912324F340}" srcOrd="0" destOrd="0" presId="urn:microsoft.com/office/officeart/2018/2/layout/IconVerticalSolidList"/>
    <dgm:cxn modelId="{18080CFC-E488-47F4-A878-728CC3178D69}" srcId="{FE0C1009-44F0-4CB1-B5E8-62CBB2CCFB77}" destId="{8DB41301-D260-4BC8-8CDF-36CC6DB5871E}" srcOrd="4" destOrd="0" parTransId="{947931A2-69A4-4B41-9E48-13C07EE75BF0}" sibTransId="{0F1A2C7E-DCA4-463B-8FD1-4364AFDCAC57}"/>
    <dgm:cxn modelId="{C3FBD1FE-043F-482C-B92A-C8A2E9AF50A7}" type="presOf" srcId="{03D747E5-C451-4F09-8527-4EC0C3EA729A}" destId="{730FC05B-C083-4166-BDF6-1A58EF6B3389}" srcOrd="0" destOrd="0" presId="urn:microsoft.com/office/officeart/2018/2/layout/IconVerticalSolidList"/>
    <dgm:cxn modelId="{8A8B8F9D-8FBA-4A61-AFC4-B863472B5DAC}" type="presParOf" srcId="{601CB478-6FF9-4515-964F-70780051DEE2}" destId="{56EEC530-D2E1-4638-8145-C46C0A49CB22}" srcOrd="0" destOrd="0" presId="urn:microsoft.com/office/officeart/2018/2/layout/IconVerticalSolidList"/>
    <dgm:cxn modelId="{D96C70B9-76FB-46EE-A420-012E583CF25A}" type="presParOf" srcId="{56EEC530-D2E1-4638-8145-C46C0A49CB22}" destId="{0115946D-51A8-4409-BD18-007D896D0D06}" srcOrd="0" destOrd="0" presId="urn:microsoft.com/office/officeart/2018/2/layout/IconVerticalSolidList"/>
    <dgm:cxn modelId="{BD15D46A-5CD6-43CA-A9E3-754AA69AF75E}" type="presParOf" srcId="{56EEC530-D2E1-4638-8145-C46C0A49CB22}" destId="{AA717572-B5C0-491E-AAC3-87DE880C23FC}" srcOrd="1" destOrd="0" presId="urn:microsoft.com/office/officeart/2018/2/layout/IconVerticalSolidList"/>
    <dgm:cxn modelId="{F32956C7-D3EC-4B94-B522-7196B0D7F78D}" type="presParOf" srcId="{56EEC530-D2E1-4638-8145-C46C0A49CB22}" destId="{7B5DAE7E-324B-47D3-91E2-6EEA9AD21E32}" srcOrd="2" destOrd="0" presId="urn:microsoft.com/office/officeart/2018/2/layout/IconVerticalSolidList"/>
    <dgm:cxn modelId="{0F3C2C53-550A-4A80-90A6-FCAE3BD942DD}" type="presParOf" srcId="{56EEC530-D2E1-4638-8145-C46C0A49CB22}" destId="{9DB95417-BAAE-46EF-8335-B2D8E8B80769}" srcOrd="3" destOrd="0" presId="urn:microsoft.com/office/officeart/2018/2/layout/IconVerticalSolidList"/>
    <dgm:cxn modelId="{B4242DF4-8ED8-47C6-AE40-D62E2C7AC043}" type="presParOf" srcId="{601CB478-6FF9-4515-964F-70780051DEE2}" destId="{38876210-0687-4DAC-B895-49F56E840551}" srcOrd="1" destOrd="0" presId="urn:microsoft.com/office/officeart/2018/2/layout/IconVerticalSolidList"/>
    <dgm:cxn modelId="{03E6E168-F9F7-4754-A73E-FFB99C9CEE6A}" type="presParOf" srcId="{601CB478-6FF9-4515-964F-70780051DEE2}" destId="{95BFA19A-4951-4EF5-977E-510ACCAF9446}" srcOrd="2" destOrd="0" presId="urn:microsoft.com/office/officeart/2018/2/layout/IconVerticalSolidList"/>
    <dgm:cxn modelId="{20DF1229-15F6-4FB3-B14A-D4280FB248E5}" type="presParOf" srcId="{95BFA19A-4951-4EF5-977E-510ACCAF9446}" destId="{F40F3498-EF2D-479C-8A57-0E58D2D54384}" srcOrd="0" destOrd="0" presId="urn:microsoft.com/office/officeart/2018/2/layout/IconVerticalSolidList"/>
    <dgm:cxn modelId="{ABE8A3AC-6852-47E7-BAEF-FD3DFBD889B7}" type="presParOf" srcId="{95BFA19A-4951-4EF5-977E-510ACCAF9446}" destId="{98C5CE71-59F6-4535-99CE-EF8B31DDF59B}" srcOrd="1" destOrd="0" presId="urn:microsoft.com/office/officeart/2018/2/layout/IconVerticalSolidList"/>
    <dgm:cxn modelId="{F8AC15AF-9B78-444A-8D9B-EB7110A23828}" type="presParOf" srcId="{95BFA19A-4951-4EF5-977E-510ACCAF9446}" destId="{C2DB4618-14CC-4747-AB5B-535A32B89B14}" srcOrd="2" destOrd="0" presId="urn:microsoft.com/office/officeart/2018/2/layout/IconVerticalSolidList"/>
    <dgm:cxn modelId="{8348DB70-D4A9-4EF3-AE3C-5A9EBECF7DD8}" type="presParOf" srcId="{95BFA19A-4951-4EF5-977E-510ACCAF9446}" destId="{C8D541EA-8502-4D06-B41A-2F291DA734AF}" srcOrd="3" destOrd="0" presId="urn:microsoft.com/office/officeart/2018/2/layout/IconVerticalSolidList"/>
    <dgm:cxn modelId="{1547DE03-D15F-4357-99E2-CBFA39169986}" type="presParOf" srcId="{601CB478-6FF9-4515-964F-70780051DEE2}" destId="{9F739F90-427A-485C-86DE-69584CE67072}" srcOrd="3" destOrd="0" presId="urn:microsoft.com/office/officeart/2018/2/layout/IconVerticalSolidList"/>
    <dgm:cxn modelId="{E7D40443-6F8B-49E8-8BCE-4151A1CD80BE}" type="presParOf" srcId="{601CB478-6FF9-4515-964F-70780051DEE2}" destId="{EE1A93C9-78C9-4BA7-B6A8-263866D5F178}" srcOrd="4" destOrd="0" presId="urn:microsoft.com/office/officeart/2018/2/layout/IconVerticalSolidList"/>
    <dgm:cxn modelId="{302B6F10-EB2C-41E9-ADD2-94F65DA05161}" type="presParOf" srcId="{EE1A93C9-78C9-4BA7-B6A8-263866D5F178}" destId="{EAB1A45A-A918-4049-957B-0C06E03575ED}" srcOrd="0" destOrd="0" presId="urn:microsoft.com/office/officeart/2018/2/layout/IconVerticalSolidList"/>
    <dgm:cxn modelId="{477EE0ED-C7D2-41DA-8B5D-76B85FCD822B}" type="presParOf" srcId="{EE1A93C9-78C9-4BA7-B6A8-263866D5F178}" destId="{8C53C281-4C99-4E11-8A01-78C209D508A1}" srcOrd="1" destOrd="0" presId="urn:microsoft.com/office/officeart/2018/2/layout/IconVerticalSolidList"/>
    <dgm:cxn modelId="{3AC20FF6-12D0-4F71-B2E5-CF42884726F2}" type="presParOf" srcId="{EE1A93C9-78C9-4BA7-B6A8-263866D5F178}" destId="{E2104415-39A0-4955-875A-C3999D7C4230}" srcOrd="2" destOrd="0" presId="urn:microsoft.com/office/officeart/2018/2/layout/IconVerticalSolidList"/>
    <dgm:cxn modelId="{DE1E6AD6-36ED-4FAD-85ED-AFBEB65F3D35}" type="presParOf" srcId="{EE1A93C9-78C9-4BA7-B6A8-263866D5F178}" destId="{1E76FF1D-C829-44D3-B7CA-EACD5587431A}" srcOrd="3" destOrd="0" presId="urn:microsoft.com/office/officeart/2018/2/layout/IconVerticalSolidList"/>
    <dgm:cxn modelId="{FED82640-6B6C-4B78-82D7-73939873D6B9}" type="presParOf" srcId="{601CB478-6FF9-4515-964F-70780051DEE2}" destId="{164F2036-F88C-4B47-AE03-CC6D0DC72AC2}" srcOrd="5" destOrd="0" presId="urn:microsoft.com/office/officeart/2018/2/layout/IconVerticalSolidList"/>
    <dgm:cxn modelId="{54B2BB58-FBF5-4CFF-AAB0-C90CEE7C8659}" type="presParOf" srcId="{601CB478-6FF9-4515-964F-70780051DEE2}" destId="{DD0054E6-C7AD-4A29-AF00-93198B9A053B}" srcOrd="6" destOrd="0" presId="urn:microsoft.com/office/officeart/2018/2/layout/IconVerticalSolidList"/>
    <dgm:cxn modelId="{8A9CFCBF-9D30-41F2-9E53-068D730A01BF}" type="presParOf" srcId="{DD0054E6-C7AD-4A29-AF00-93198B9A053B}" destId="{C2FEDA67-A85C-4577-9CCE-4E95DE7A0336}" srcOrd="0" destOrd="0" presId="urn:microsoft.com/office/officeart/2018/2/layout/IconVerticalSolidList"/>
    <dgm:cxn modelId="{6AF971DA-4C45-455A-85A6-D04C55BAAA26}" type="presParOf" srcId="{DD0054E6-C7AD-4A29-AF00-93198B9A053B}" destId="{5CFE52DA-B32F-4555-B441-70EAE5B94E92}" srcOrd="1" destOrd="0" presId="urn:microsoft.com/office/officeart/2018/2/layout/IconVerticalSolidList"/>
    <dgm:cxn modelId="{9795BDB4-1CDF-4B2B-A85C-31C17FD0314E}" type="presParOf" srcId="{DD0054E6-C7AD-4A29-AF00-93198B9A053B}" destId="{AD98587D-033C-4079-9321-E79A6DF83B1F}" srcOrd="2" destOrd="0" presId="urn:microsoft.com/office/officeart/2018/2/layout/IconVerticalSolidList"/>
    <dgm:cxn modelId="{FBD0FFF7-C4E6-486D-AE9B-9557BA8C4CC6}" type="presParOf" srcId="{DD0054E6-C7AD-4A29-AF00-93198B9A053B}" destId="{730FC05B-C083-4166-BDF6-1A58EF6B3389}" srcOrd="3" destOrd="0" presId="urn:microsoft.com/office/officeart/2018/2/layout/IconVerticalSolidList"/>
    <dgm:cxn modelId="{619B1EFC-D9FE-4BFC-8C08-78E6DD9A5AA1}" type="presParOf" srcId="{601CB478-6FF9-4515-964F-70780051DEE2}" destId="{76794ED6-CE37-490F-AA71-5A44FD174377}" srcOrd="7" destOrd="0" presId="urn:microsoft.com/office/officeart/2018/2/layout/IconVerticalSolidList"/>
    <dgm:cxn modelId="{78278179-2FCC-441E-9778-42F558769616}" type="presParOf" srcId="{601CB478-6FF9-4515-964F-70780051DEE2}" destId="{74536C60-25AD-482A-8494-E1890FA29873}" srcOrd="8" destOrd="0" presId="urn:microsoft.com/office/officeart/2018/2/layout/IconVerticalSolidList"/>
    <dgm:cxn modelId="{F384A5AF-F2DE-43DF-A84F-44E7193BAACE}" type="presParOf" srcId="{74536C60-25AD-482A-8494-E1890FA29873}" destId="{60A105C9-72B4-4CB3-BA2D-EFE348AFBCB2}" srcOrd="0" destOrd="0" presId="urn:microsoft.com/office/officeart/2018/2/layout/IconVerticalSolidList"/>
    <dgm:cxn modelId="{9F9A7F97-1E7C-4241-B688-91DAB738EE7E}" type="presParOf" srcId="{74536C60-25AD-482A-8494-E1890FA29873}" destId="{398CF5D8-FB02-4FA1-8FF4-6F7450E8A667}" srcOrd="1" destOrd="0" presId="urn:microsoft.com/office/officeart/2018/2/layout/IconVerticalSolidList"/>
    <dgm:cxn modelId="{40228624-6DCE-4C85-BF1D-823748C76699}" type="presParOf" srcId="{74536C60-25AD-482A-8494-E1890FA29873}" destId="{39871A25-25F6-4AA9-845A-BA9E5917428F}" srcOrd="2" destOrd="0" presId="urn:microsoft.com/office/officeart/2018/2/layout/IconVerticalSolidList"/>
    <dgm:cxn modelId="{EF28EDD3-1579-4CE8-BFE6-6FA295A1928B}" type="presParOf" srcId="{74536C60-25AD-482A-8494-E1890FA29873}" destId="{BA53F866-BEE4-4742-BAAB-9F912324F34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402EBF7-8139-4012-9BBE-1911E4279668}" type="doc">
      <dgm:prSet loTypeId="urn:microsoft.com/office/officeart/2008/layout/LinedList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232F23F8-1E7D-40F4-91A4-138EC67BDA08}">
      <dgm:prSet/>
      <dgm:spPr/>
      <dgm:t>
        <a:bodyPr/>
        <a:lstStyle/>
        <a:p>
          <a:r>
            <a:rPr lang="ru-RU" b="1" i="1" u="none" dirty="0"/>
            <a:t>Первый принцип:</a:t>
          </a:r>
          <a:r>
            <a:rPr lang="ru-RU" u="none" dirty="0"/>
            <a:t> модель </a:t>
          </a:r>
          <a:r>
            <a:rPr lang="ru-RU" dirty="0"/>
            <a:t>появляется в результате перевода на математический язык общих закономерностей поведения объекта, выявленных общей экономической теорией. Связь эконометрического моделирования и экономической теории.</a:t>
          </a:r>
          <a:endParaRPr lang="en-US" dirty="0"/>
        </a:p>
      </dgm:t>
    </dgm:pt>
    <dgm:pt modelId="{D86CF6C8-7CE2-40F1-A891-5B3E4BF365C2}" type="parTrans" cxnId="{CCF8E28C-8268-4815-9D84-029AAD0839A1}">
      <dgm:prSet/>
      <dgm:spPr/>
      <dgm:t>
        <a:bodyPr/>
        <a:lstStyle/>
        <a:p>
          <a:endParaRPr lang="en-US"/>
        </a:p>
      </dgm:t>
    </dgm:pt>
    <dgm:pt modelId="{36D06F42-C605-4AED-994B-EFB8132AFED6}" type="sibTrans" cxnId="{CCF8E28C-8268-4815-9D84-029AAD0839A1}">
      <dgm:prSet/>
      <dgm:spPr/>
      <dgm:t>
        <a:bodyPr/>
        <a:lstStyle/>
        <a:p>
          <a:endParaRPr lang="en-US"/>
        </a:p>
      </dgm:t>
    </dgm:pt>
    <dgm:pt modelId="{3EFC9287-DBCF-4EA1-8FF4-2693FD4766EA}">
      <dgm:prSet/>
      <dgm:spPr/>
      <dgm:t>
        <a:bodyPr/>
        <a:lstStyle/>
        <a:p>
          <a:r>
            <a:rPr lang="ru-RU" b="1" i="1" u="none" dirty="0"/>
            <a:t>Второй принцип: </a:t>
          </a:r>
          <a:r>
            <a:rPr lang="ru-RU" dirty="0"/>
            <a:t>количество уравнений в модели должно равняться количеству эндогенных переменных. Связь эконометрического моделирования и алгебры.</a:t>
          </a:r>
          <a:endParaRPr lang="en-US" dirty="0"/>
        </a:p>
      </dgm:t>
    </dgm:pt>
    <dgm:pt modelId="{83AAD5C6-36D4-4367-AB17-06D0E957BB9E}" type="parTrans" cxnId="{46BBD6F5-3E4C-4958-A335-4708BADE5932}">
      <dgm:prSet/>
      <dgm:spPr/>
      <dgm:t>
        <a:bodyPr/>
        <a:lstStyle/>
        <a:p>
          <a:endParaRPr lang="en-US"/>
        </a:p>
      </dgm:t>
    </dgm:pt>
    <dgm:pt modelId="{3A193376-140E-469F-9713-AB27137E3338}" type="sibTrans" cxnId="{46BBD6F5-3E4C-4958-A335-4708BADE5932}">
      <dgm:prSet/>
      <dgm:spPr/>
      <dgm:t>
        <a:bodyPr/>
        <a:lstStyle/>
        <a:p>
          <a:endParaRPr lang="en-US"/>
        </a:p>
      </dgm:t>
    </dgm:pt>
    <dgm:pt modelId="{780BE128-FC7B-40DA-8CD8-1EA5915C848B}">
      <dgm:prSet/>
      <dgm:spPr/>
      <dgm:t>
        <a:bodyPr/>
        <a:lstStyle/>
        <a:p>
          <a:r>
            <a:rPr lang="ru-RU" b="1" i="1" u="sng" dirty="0"/>
            <a:t>Третий принцип:</a:t>
          </a:r>
          <a:r>
            <a:rPr lang="ru-RU" b="1" i="1" dirty="0"/>
            <a:t> </a:t>
          </a:r>
          <a:r>
            <a:rPr lang="ru-RU" dirty="0"/>
            <a:t>необходимости учета влияния времени на значения переменных. Связь эконометрического моделирования и времени.</a:t>
          </a:r>
          <a:endParaRPr lang="en-US" dirty="0"/>
        </a:p>
      </dgm:t>
    </dgm:pt>
    <dgm:pt modelId="{651E0BFF-2B50-4977-B890-38066E47CDBC}" type="parTrans" cxnId="{F7DFDA43-043D-4539-A9B0-B4F2EC7412C4}">
      <dgm:prSet/>
      <dgm:spPr/>
      <dgm:t>
        <a:bodyPr/>
        <a:lstStyle/>
        <a:p>
          <a:endParaRPr lang="en-US"/>
        </a:p>
      </dgm:t>
    </dgm:pt>
    <dgm:pt modelId="{6775C129-181C-4719-B6C3-C80B6768FA76}" type="sibTrans" cxnId="{F7DFDA43-043D-4539-A9B0-B4F2EC7412C4}">
      <dgm:prSet/>
      <dgm:spPr/>
      <dgm:t>
        <a:bodyPr/>
        <a:lstStyle/>
        <a:p>
          <a:endParaRPr lang="en-US"/>
        </a:p>
      </dgm:t>
    </dgm:pt>
    <dgm:pt modelId="{87443145-9666-4098-AE77-CCC1EC2206F5}">
      <dgm:prSet/>
      <dgm:spPr/>
      <dgm:t>
        <a:bodyPr/>
        <a:lstStyle/>
        <a:p>
          <a:r>
            <a:rPr lang="ru-RU" b="1" i="1" u="sng" dirty="0"/>
            <a:t>Четвертый принцип:</a:t>
          </a:r>
          <a:r>
            <a:rPr lang="ru-RU" b="1" i="1" dirty="0"/>
            <a:t> </a:t>
          </a:r>
          <a:r>
            <a:rPr lang="ru-RU" dirty="0"/>
            <a:t>необходимость включения случайных возмущений. </a:t>
          </a:r>
        </a:p>
      </dgm:t>
    </dgm:pt>
    <dgm:pt modelId="{28C015C9-2188-4700-AB71-CF168705153E}" type="parTrans" cxnId="{544872EB-F9FE-4D8A-8D01-DBC81F72363E}">
      <dgm:prSet/>
      <dgm:spPr/>
      <dgm:t>
        <a:bodyPr/>
        <a:lstStyle/>
        <a:p>
          <a:endParaRPr lang="ru-RU"/>
        </a:p>
      </dgm:t>
    </dgm:pt>
    <dgm:pt modelId="{A3ECD131-12AB-48B2-9838-BFF5A00A065C}" type="sibTrans" cxnId="{544872EB-F9FE-4D8A-8D01-DBC81F72363E}">
      <dgm:prSet/>
      <dgm:spPr/>
      <dgm:t>
        <a:bodyPr/>
        <a:lstStyle/>
        <a:p>
          <a:endParaRPr lang="ru-RU"/>
        </a:p>
      </dgm:t>
    </dgm:pt>
    <dgm:pt modelId="{DE0D3CF0-CD9A-4DB4-86AE-36D136D5ADCC}" type="pres">
      <dgm:prSet presAssocID="{8402EBF7-8139-4012-9BBE-1911E4279668}" presName="vert0" presStyleCnt="0">
        <dgm:presLayoutVars>
          <dgm:dir/>
          <dgm:animOne val="branch"/>
          <dgm:animLvl val="lvl"/>
        </dgm:presLayoutVars>
      </dgm:prSet>
      <dgm:spPr/>
    </dgm:pt>
    <dgm:pt modelId="{99556688-B3A0-4950-9DC9-EA48E1CA7BBD}" type="pres">
      <dgm:prSet presAssocID="{232F23F8-1E7D-40F4-91A4-138EC67BDA08}" presName="thickLine" presStyleLbl="alignNode1" presStyleIdx="0" presStyleCnt="4"/>
      <dgm:spPr/>
    </dgm:pt>
    <dgm:pt modelId="{1B6ED347-6008-4FAB-94DA-AD25E70C08C4}" type="pres">
      <dgm:prSet presAssocID="{232F23F8-1E7D-40F4-91A4-138EC67BDA08}" presName="horz1" presStyleCnt="0"/>
      <dgm:spPr/>
    </dgm:pt>
    <dgm:pt modelId="{736393BE-0CFC-4C8F-BF2E-610DB0CD4F92}" type="pres">
      <dgm:prSet presAssocID="{232F23F8-1E7D-40F4-91A4-138EC67BDA08}" presName="tx1" presStyleLbl="revTx" presStyleIdx="0" presStyleCnt="4"/>
      <dgm:spPr/>
    </dgm:pt>
    <dgm:pt modelId="{EBF83460-E88A-4D85-8334-CCFA9F800EA8}" type="pres">
      <dgm:prSet presAssocID="{232F23F8-1E7D-40F4-91A4-138EC67BDA08}" presName="vert1" presStyleCnt="0"/>
      <dgm:spPr/>
    </dgm:pt>
    <dgm:pt modelId="{42C80D3E-8044-4730-ACC1-AEF8C07664B1}" type="pres">
      <dgm:prSet presAssocID="{3EFC9287-DBCF-4EA1-8FF4-2693FD4766EA}" presName="thickLine" presStyleLbl="alignNode1" presStyleIdx="1" presStyleCnt="4"/>
      <dgm:spPr/>
    </dgm:pt>
    <dgm:pt modelId="{9A5F8652-6513-4140-9EBE-0531A3987E18}" type="pres">
      <dgm:prSet presAssocID="{3EFC9287-DBCF-4EA1-8FF4-2693FD4766EA}" presName="horz1" presStyleCnt="0"/>
      <dgm:spPr/>
    </dgm:pt>
    <dgm:pt modelId="{1AC46428-2272-4CDB-9664-7AFC99B97380}" type="pres">
      <dgm:prSet presAssocID="{3EFC9287-DBCF-4EA1-8FF4-2693FD4766EA}" presName="tx1" presStyleLbl="revTx" presStyleIdx="1" presStyleCnt="4"/>
      <dgm:spPr/>
    </dgm:pt>
    <dgm:pt modelId="{852DD659-9C44-449D-B756-A916AFA5C8E2}" type="pres">
      <dgm:prSet presAssocID="{3EFC9287-DBCF-4EA1-8FF4-2693FD4766EA}" presName="vert1" presStyleCnt="0"/>
      <dgm:spPr/>
    </dgm:pt>
    <dgm:pt modelId="{ED3C70D1-4E72-4C21-AFB4-2F99A2B16974}" type="pres">
      <dgm:prSet presAssocID="{780BE128-FC7B-40DA-8CD8-1EA5915C848B}" presName="thickLine" presStyleLbl="alignNode1" presStyleIdx="2" presStyleCnt="4"/>
      <dgm:spPr/>
    </dgm:pt>
    <dgm:pt modelId="{3EED3B6D-A298-49E4-9405-D6FC5FB0B21D}" type="pres">
      <dgm:prSet presAssocID="{780BE128-FC7B-40DA-8CD8-1EA5915C848B}" presName="horz1" presStyleCnt="0"/>
      <dgm:spPr/>
    </dgm:pt>
    <dgm:pt modelId="{E23F1799-1B7B-4048-9152-B6BE6A06CD02}" type="pres">
      <dgm:prSet presAssocID="{780BE128-FC7B-40DA-8CD8-1EA5915C848B}" presName="tx1" presStyleLbl="revTx" presStyleIdx="2" presStyleCnt="4"/>
      <dgm:spPr/>
    </dgm:pt>
    <dgm:pt modelId="{7361F52E-18F9-4D59-BF3C-3C805D393B5D}" type="pres">
      <dgm:prSet presAssocID="{780BE128-FC7B-40DA-8CD8-1EA5915C848B}" presName="vert1" presStyleCnt="0"/>
      <dgm:spPr/>
    </dgm:pt>
    <dgm:pt modelId="{CF5EDDE8-FB93-41FB-88C3-318F8B7DB116}" type="pres">
      <dgm:prSet presAssocID="{87443145-9666-4098-AE77-CCC1EC2206F5}" presName="thickLine" presStyleLbl="alignNode1" presStyleIdx="3" presStyleCnt="4"/>
      <dgm:spPr/>
    </dgm:pt>
    <dgm:pt modelId="{BEFC99AB-7A6C-41F4-8FCB-22D13612B58D}" type="pres">
      <dgm:prSet presAssocID="{87443145-9666-4098-AE77-CCC1EC2206F5}" presName="horz1" presStyleCnt="0"/>
      <dgm:spPr/>
    </dgm:pt>
    <dgm:pt modelId="{6A5D53BE-A3B4-4437-814D-35FA75945947}" type="pres">
      <dgm:prSet presAssocID="{87443145-9666-4098-AE77-CCC1EC2206F5}" presName="tx1" presStyleLbl="revTx" presStyleIdx="3" presStyleCnt="4"/>
      <dgm:spPr/>
    </dgm:pt>
    <dgm:pt modelId="{75F628B5-034A-483D-B072-D4958B3249BD}" type="pres">
      <dgm:prSet presAssocID="{87443145-9666-4098-AE77-CCC1EC2206F5}" presName="vert1" presStyleCnt="0"/>
      <dgm:spPr/>
    </dgm:pt>
  </dgm:ptLst>
  <dgm:cxnLst>
    <dgm:cxn modelId="{CCE47438-B9C1-434C-BB6A-24D2C94E452F}" type="presOf" srcId="{232F23F8-1E7D-40F4-91A4-138EC67BDA08}" destId="{736393BE-0CFC-4C8F-BF2E-610DB0CD4F92}" srcOrd="0" destOrd="0" presId="urn:microsoft.com/office/officeart/2008/layout/LinedList"/>
    <dgm:cxn modelId="{F7DFDA43-043D-4539-A9B0-B4F2EC7412C4}" srcId="{8402EBF7-8139-4012-9BBE-1911E4279668}" destId="{780BE128-FC7B-40DA-8CD8-1EA5915C848B}" srcOrd="2" destOrd="0" parTransId="{651E0BFF-2B50-4977-B890-38066E47CDBC}" sibTransId="{6775C129-181C-4719-B6C3-C80B6768FA76}"/>
    <dgm:cxn modelId="{7C567D85-28FB-4872-B9E2-D0BD32A35A4D}" type="presOf" srcId="{87443145-9666-4098-AE77-CCC1EC2206F5}" destId="{6A5D53BE-A3B4-4437-814D-35FA75945947}" srcOrd="0" destOrd="0" presId="urn:microsoft.com/office/officeart/2008/layout/LinedList"/>
    <dgm:cxn modelId="{CCF8E28C-8268-4815-9D84-029AAD0839A1}" srcId="{8402EBF7-8139-4012-9BBE-1911E4279668}" destId="{232F23F8-1E7D-40F4-91A4-138EC67BDA08}" srcOrd="0" destOrd="0" parTransId="{D86CF6C8-7CE2-40F1-A891-5B3E4BF365C2}" sibTransId="{36D06F42-C605-4AED-994B-EFB8132AFED6}"/>
    <dgm:cxn modelId="{E1FC9DC8-AF9C-4F46-B99D-A4C191FA9DBB}" type="presOf" srcId="{3EFC9287-DBCF-4EA1-8FF4-2693FD4766EA}" destId="{1AC46428-2272-4CDB-9664-7AFC99B97380}" srcOrd="0" destOrd="0" presId="urn:microsoft.com/office/officeart/2008/layout/LinedList"/>
    <dgm:cxn modelId="{16F643D4-6B61-41ED-97F4-AEA7A15ADD03}" type="presOf" srcId="{780BE128-FC7B-40DA-8CD8-1EA5915C848B}" destId="{E23F1799-1B7B-4048-9152-B6BE6A06CD02}" srcOrd="0" destOrd="0" presId="urn:microsoft.com/office/officeart/2008/layout/LinedList"/>
    <dgm:cxn modelId="{544872EB-F9FE-4D8A-8D01-DBC81F72363E}" srcId="{8402EBF7-8139-4012-9BBE-1911E4279668}" destId="{87443145-9666-4098-AE77-CCC1EC2206F5}" srcOrd="3" destOrd="0" parTransId="{28C015C9-2188-4700-AB71-CF168705153E}" sibTransId="{A3ECD131-12AB-48B2-9838-BFF5A00A065C}"/>
    <dgm:cxn modelId="{BFE5C8F3-9AFF-438B-9AF3-AA36DA66995B}" type="presOf" srcId="{8402EBF7-8139-4012-9BBE-1911E4279668}" destId="{DE0D3CF0-CD9A-4DB4-86AE-36D136D5ADCC}" srcOrd="0" destOrd="0" presId="urn:microsoft.com/office/officeart/2008/layout/LinedList"/>
    <dgm:cxn modelId="{46BBD6F5-3E4C-4958-A335-4708BADE5932}" srcId="{8402EBF7-8139-4012-9BBE-1911E4279668}" destId="{3EFC9287-DBCF-4EA1-8FF4-2693FD4766EA}" srcOrd="1" destOrd="0" parTransId="{83AAD5C6-36D4-4367-AB17-06D0E957BB9E}" sibTransId="{3A193376-140E-469F-9713-AB27137E3338}"/>
    <dgm:cxn modelId="{11847867-625F-4169-BB09-54B42AFCC124}" type="presParOf" srcId="{DE0D3CF0-CD9A-4DB4-86AE-36D136D5ADCC}" destId="{99556688-B3A0-4950-9DC9-EA48E1CA7BBD}" srcOrd="0" destOrd="0" presId="urn:microsoft.com/office/officeart/2008/layout/LinedList"/>
    <dgm:cxn modelId="{FD5A1FA1-0AB7-4C0E-8D7C-F21E4A599478}" type="presParOf" srcId="{DE0D3CF0-CD9A-4DB4-86AE-36D136D5ADCC}" destId="{1B6ED347-6008-4FAB-94DA-AD25E70C08C4}" srcOrd="1" destOrd="0" presId="urn:microsoft.com/office/officeart/2008/layout/LinedList"/>
    <dgm:cxn modelId="{28C79772-DD7D-4B07-AE24-93C1BB03848B}" type="presParOf" srcId="{1B6ED347-6008-4FAB-94DA-AD25E70C08C4}" destId="{736393BE-0CFC-4C8F-BF2E-610DB0CD4F92}" srcOrd="0" destOrd="0" presId="urn:microsoft.com/office/officeart/2008/layout/LinedList"/>
    <dgm:cxn modelId="{A3C394AD-1822-40DB-9BD3-E43560CBFABE}" type="presParOf" srcId="{1B6ED347-6008-4FAB-94DA-AD25E70C08C4}" destId="{EBF83460-E88A-4D85-8334-CCFA9F800EA8}" srcOrd="1" destOrd="0" presId="urn:microsoft.com/office/officeart/2008/layout/LinedList"/>
    <dgm:cxn modelId="{841E8E30-BE70-4E22-9712-73C43BB4E256}" type="presParOf" srcId="{DE0D3CF0-CD9A-4DB4-86AE-36D136D5ADCC}" destId="{42C80D3E-8044-4730-ACC1-AEF8C07664B1}" srcOrd="2" destOrd="0" presId="urn:microsoft.com/office/officeart/2008/layout/LinedList"/>
    <dgm:cxn modelId="{0AFFC622-DD0A-400A-A5DC-B21ED21154D8}" type="presParOf" srcId="{DE0D3CF0-CD9A-4DB4-86AE-36D136D5ADCC}" destId="{9A5F8652-6513-4140-9EBE-0531A3987E18}" srcOrd="3" destOrd="0" presId="urn:microsoft.com/office/officeart/2008/layout/LinedList"/>
    <dgm:cxn modelId="{0CCD1587-0DBD-4A53-923F-EE0D016749CF}" type="presParOf" srcId="{9A5F8652-6513-4140-9EBE-0531A3987E18}" destId="{1AC46428-2272-4CDB-9664-7AFC99B97380}" srcOrd="0" destOrd="0" presId="urn:microsoft.com/office/officeart/2008/layout/LinedList"/>
    <dgm:cxn modelId="{3CD77355-B778-4160-AE0B-4C227C148DEE}" type="presParOf" srcId="{9A5F8652-6513-4140-9EBE-0531A3987E18}" destId="{852DD659-9C44-449D-B756-A916AFA5C8E2}" srcOrd="1" destOrd="0" presId="urn:microsoft.com/office/officeart/2008/layout/LinedList"/>
    <dgm:cxn modelId="{F3C182EC-75B5-47F7-8717-C08D5A3044B3}" type="presParOf" srcId="{DE0D3CF0-CD9A-4DB4-86AE-36D136D5ADCC}" destId="{ED3C70D1-4E72-4C21-AFB4-2F99A2B16974}" srcOrd="4" destOrd="0" presId="urn:microsoft.com/office/officeart/2008/layout/LinedList"/>
    <dgm:cxn modelId="{737EB808-5B41-4907-BF34-E3E464029EA2}" type="presParOf" srcId="{DE0D3CF0-CD9A-4DB4-86AE-36D136D5ADCC}" destId="{3EED3B6D-A298-49E4-9405-D6FC5FB0B21D}" srcOrd="5" destOrd="0" presId="urn:microsoft.com/office/officeart/2008/layout/LinedList"/>
    <dgm:cxn modelId="{87F6EE65-B0C6-43B6-951A-74D4F6A5DA53}" type="presParOf" srcId="{3EED3B6D-A298-49E4-9405-D6FC5FB0B21D}" destId="{E23F1799-1B7B-4048-9152-B6BE6A06CD02}" srcOrd="0" destOrd="0" presId="urn:microsoft.com/office/officeart/2008/layout/LinedList"/>
    <dgm:cxn modelId="{112F5BC4-B5CC-43ED-9868-3BDD66E59A67}" type="presParOf" srcId="{3EED3B6D-A298-49E4-9405-D6FC5FB0B21D}" destId="{7361F52E-18F9-4D59-BF3C-3C805D393B5D}" srcOrd="1" destOrd="0" presId="urn:microsoft.com/office/officeart/2008/layout/LinedList"/>
    <dgm:cxn modelId="{814970E5-5B09-4DEC-ACD3-59CCE29FDD5F}" type="presParOf" srcId="{DE0D3CF0-CD9A-4DB4-86AE-36D136D5ADCC}" destId="{CF5EDDE8-FB93-41FB-88C3-318F8B7DB116}" srcOrd="6" destOrd="0" presId="urn:microsoft.com/office/officeart/2008/layout/LinedList"/>
    <dgm:cxn modelId="{6E7F85E3-7D76-4C54-925A-749B99817515}" type="presParOf" srcId="{DE0D3CF0-CD9A-4DB4-86AE-36D136D5ADCC}" destId="{BEFC99AB-7A6C-41F4-8FCB-22D13612B58D}" srcOrd="7" destOrd="0" presId="urn:microsoft.com/office/officeart/2008/layout/LinedList"/>
    <dgm:cxn modelId="{AD1D19CF-015E-4B5B-86E2-D1700132020F}" type="presParOf" srcId="{BEFC99AB-7A6C-41F4-8FCB-22D13612B58D}" destId="{6A5D53BE-A3B4-4437-814D-35FA75945947}" srcOrd="0" destOrd="0" presId="urn:microsoft.com/office/officeart/2008/layout/LinedList"/>
    <dgm:cxn modelId="{D3900A28-20EC-4E0A-9895-F02C54DAF9B5}" type="presParOf" srcId="{BEFC99AB-7A6C-41F4-8FCB-22D13612B58D}" destId="{75F628B5-034A-483D-B072-D4958B3249B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4B99D6-90CF-44D5-896E-6328DC312D73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</dgm:pt>
    <dgm:pt modelId="{80105B25-3434-457F-9EC2-5917467E4ACB}">
      <dgm:prSet phldrT="[Текст]"/>
      <dgm:spPr/>
      <dgm:t>
        <a:bodyPr/>
        <a:lstStyle/>
        <a:p>
          <a:pPr>
            <a:lnSpc>
              <a:spcPct val="100000"/>
            </a:lnSpc>
          </a:pPr>
          <a:r>
            <a:rPr lang="ru-RU"/>
            <a:t>Математическая статистика</a:t>
          </a:r>
          <a:endParaRPr lang="ru-RU" dirty="0"/>
        </a:p>
      </dgm:t>
    </dgm:pt>
    <dgm:pt modelId="{2716748E-C5D4-468F-8B3F-F2C92732BB2F}" type="parTrans" cxnId="{A4030C29-7AEB-42DF-B03E-A6DDEF4B990B}">
      <dgm:prSet/>
      <dgm:spPr/>
      <dgm:t>
        <a:bodyPr/>
        <a:lstStyle/>
        <a:p>
          <a:endParaRPr lang="ru-RU"/>
        </a:p>
      </dgm:t>
    </dgm:pt>
    <dgm:pt modelId="{040AC841-68D0-47F9-B37C-79A33EF0E621}" type="sibTrans" cxnId="{A4030C29-7AEB-42DF-B03E-A6DDEF4B990B}">
      <dgm:prSet/>
      <dgm:spPr/>
      <dgm:t>
        <a:bodyPr/>
        <a:lstStyle/>
        <a:p>
          <a:endParaRPr lang="ru-RU"/>
        </a:p>
      </dgm:t>
    </dgm:pt>
    <dgm:pt modelId="{9C1DC02B-A017-4B49-B02F-EAC356B15793}">
      <dgm:prSet phldrT="[Текст]"/>
      <dgm:spPr/>
      <dgm:t>
        <a:bodyPr/>
        <a:lstStyle/>
        <a:p>
          <a:pPr>
            <a:lnSpc>
              <a:spcPct val="100000"/>
            </a:lnSpc>
          </a:pPr>
          <a:r>
            <a:rPr lang="ru-RU"/>
            <a:t>Микро-</a:t>
          </a:r>
        </a:p>
        <a:p>
          <a:pPr>
            <a:lnSpc>
              <a:spcPct val="100000"/>
            </a:lnSpc>
          </a:pPr>
          <a:r>
            <a:rPr lang="ru-RU"/>
            <a:t>экономика</a:t>
          </a:r>
          <a:endParaRPr lang="ru-RU" dirty="0"/>
        </a:p>
      </dgm:t>
    </dgm:pt>
    <dgm:pt modelId="{61AD2A35-1B95-4716-859B-DBD7FCE98568}" type="parTrans" cxnId="{A16435B2-9F3D-49DC-81E8-F88B66A9E6D3}">
      <dgm:prSet/>
      <dgm:spPr/>
      <dgm:t>
        <a:bodyPr/>
        <a:lstStyle/>
        <a:p>
          <a:endParaRPr lang="ru-RU"/>
        </a:p>
      </dgm:t>
    </dgm:pt>
    <dgm:pt modelId="{9F9BF4C2-44B7-45E6-91F5-1BAFA8D4B793}" type="sibTrans" cxnId="{A16435B2-9F3D-49DC-81E8-F88B66A9E6D3}">
      <dgm:prSet/>
      <dgm:spPr/>
      <dgm:t>
        <a:bodyPr/>
        <a:lstStyle/>
        <a:p>
          <a:endParaRPr lang="ru-RU"/>
        </a:p>
      </dgm:t>
    </dgm:pt>
    <dgm:pt modelId="{BF46C4D2-56A4-468A-BD45-53F51E618B03}">
      <dgm:prSet phldrT="[Текст]"/>
      <dgm:spPr/>
      <dgm:t>
        <a:bodyPr/>
        <a:lstStyle/>
        <a:p>
          <a:pPr>
            <a:lnSpc>
              <a:spcPct val="100000"/>
            </a:lnSpc>
          </a:pPr>
          <a:r>
            <a:rPr lang="ru-RU"/>
            <a:t>Макро-</a:t>
          </a:r>
        </a:p>
        <a:p>
          <a:pPr>
            <a:lnSpc>
              <a:spcPct val="100000"/>
            </a:lnSpc>
          </a:pPr>
          <a:r>
            <a:rPr lang="ru-RU"/>
            <a:t>экономика</a:t>
          </a:r>
          <a:endParaRPr lang="ru-RU" dirty="0"/>
        </a:p>
      </dgm:t>
    </dgm:pt>
    <dgm:pt modelId="{8DF957D8-F72D-4CC6-987B-2E0DCF6A0C59}" type="parTrans" cxnId="{4FA71F33-68D6-44A5-B8D5-F8EBA25DD8E8}">
      <dgm:prSet/>
      <dgm:spPr/>
      <dgm:t>
        <a:bodyPr/>
        <a:lstStyle/>
        <a:p>
          <a:endParaRPr lang="ru-RU"/>
        </a:p>
      </dgm:t>
    </dgm:pt>
    <dgm:pt modelId="{B6C91138-2C1B-4579-88A3-6DBACC5DF894}" type="sibTrans" cxnId="{4FA71F33-68D6-44A5-B8D5-F8EBA25DD8E8}">
      <dgm:prSet/>
      <dgm:spPr/>
      <dgm:t>
        <a:bodyPr/>
        <a:lstStyle/>
        <a:p>
          <a:endParaRPr lang="ru-RU"/>
        </a:p>
      </dgm:t>
    </dgm:pt>
    <dgm:pt modelId="{5048FB0A-AFA2-4C83-849C-AE0205C6CA26}" type="pres">
      <dgm:prSet presAssocID="{E54B99D6-90CF-44D5-896E-6328DC312D73}" presName="diagram" presStyleCnt="0">
        <dgm:presLayoutVars>
          <dgm:dir/>
          <dgm:resizeHandles val="exact"/>
        </dgm:presLayoutVars>
      </dgm:prSet>
      <dgm:spPr/>
    </dgm:pt>
    <dgm:pt modelId="{0DD5B961-245D-4469-A52F-508318A666AF}" type="pres">
      <dgm:prSet presAssocID="{80105B25-3434-457F-9EC2-5917467E4ACB}" presName="node" presStyleLbl="node1" presStyleIdx="0" presStyleCnt="3">
        <dgm:presLayoutVars>
          <dgm:bulletEnabled val="1"/>
        </dgm:presLayoutVars>
      </dgm:prSet>
      <dgm:spPr/>
    </dgm:pt>
    <dgm:pt modelId="{CC709DB5-26E9-4DAE-AC38-269024209059}" type="pres">
      <dgm:prSet presAssocID="{040AC841-68D0-47F9-B37C-79A33EF0E621}" presName="sibTrans" presStyleCnt="0"/>
      <dgm:spPr/>
    </dgm:pt>
    <dgm:pt modelId="{A72914CE-17E6-4B4B-A42D-D30CD4D0EC5C}" type="pres">
      <dgm:prSet presAssocID="{9C1DC02B-A017-4B49-B02F-EAC356B15793}" presName="node" presStyleLbl="node1" presStyleIdx="1" presStyleCnt="3">
        <dgm:presLayoutVars>
          <dgm:bulletEnabled val="1"/>
        </dgm:presLayoutVars>
      </dgm:prSet>
      <dgm:spPr/>
    </dgm:pt>
    <dgm:pt modelId="{36AF0F09-2201-4A40-A3E5-F4F992B4030E}" type="pres">
      <dgm:prSet presAssocID="{9F9BF4C2-44B7-45E6-91F5-1BAFA8D4B793}" presName="sibTrans" presStyleCnt="0"/>
      <dgm:spPr/>
    </dgm:pt>
    <dgm:pt modelId="{B02C4C15-1388-4953-8FBA-9E057CA0142E}" type="pres">
      <dgm:prSet presAssocID="{BF46C4D2-56A4-468A-BD45-53F51E618B03}" presName="node" presStyleLbl="node1" presStyleIdx="2" presStyleCnt="3">
        <dgm:presLayoutVars>
          <dgm:bulletEnabled val="1"/>
        </dgm:presLayoutVars>
      </dgm:prSet>
      <dgm:spPr/>
    </dgm:pt>
  </dgm:ptLst>
  <dgm:cxnLst>
    <dgm:cxn modelId="{A4030C29-7AEB-42DF-B03E-A6DDEF4B990B}" srcId="{E54B99D6-90CF-44D5-896E-6328DC312D73}" destId="{80105B25-3434-457F-9EC2-5917467E4ACB}" srcOrd="0" destOrd="0" parTransId="{2716748E-C5D4-468F-8B3F-F2C92732BB2F}" sibTransId="{040AC841-68D0-47F9-B37C-79A33EF0E621}"/>
    <dgm:cxn modelId="{4FA71F33-68D6-44A5-B8D5-F8EBA25DD8E8}" srcId="{E54B99D6-90CF-44D5-896E-6328DC312D73}" destId="{BF46C4D2-56A4-468A-BD45-53F51E618B03}" srcOrd="2" destOrd="0" parTransId="{8DF957D8-F72D-4CC6-987B-2E0DCF6A0C59}" sibTransId="{B6C91138-2C1B-4579-88A3-6DBACC5DF894}"/>
    <dgm:cxn modelId="{9DECB14B-9532-44D4-BAFA-9414ED89B251}" type="presOf" srcId="{BF46C4D2-56A4-468A-BD45-53F51E618B03}" destId="{B02C4C15-1388-4953-8FBA-9E057CA0142E}" srcOrd="0" destOrd="0" presId="urn:microsoft.com/office/officeart/2005/8/layout/default"/>
    <dgm:cxn modelId="{B946AC90-A5A2-4D77-B5BB-16C38788B312}" type="presOf" srcId="{E54B99D6-90CF-44D5-896E-6328DC312D73}" destId="{5048FB0A-AFA2-4C83-849C-AE0205C6CA26}" srcOrd="0" destOrd="0" presId="urn:microsoft.com/office/officeart/2005/8/layout/default"/>
    <dgm:cxn modelId="{E2A9ED99-52F8-4AEA-8B8E-904D5865AA26}" type="presOf" srcId="{9C1DC02B-A017-4B49-B02F-EAC356B15793}" destId="{A72914CE-17E6-4B4B-A42D-D30CD4D0EC5C}" srcOrd="0" destOrd="0" presId="urn:microsoft.com/office/officeart/2005/8/layout/default"/>
    <dgm:cxn modelId="{A16435B2-9F3D-49DC-81E8-F88B66A9E6D3}" srcId="{E54B99D6-90CF-44D5-896E-6328DC312D73}" destId="{9C1DC02B-A017-4B49-B02F-EAC356B15793}" srcOrd="1" destOrd="0" parTransId="{61AD2A35-1B95-4716-859B-DBD7FCE98568}" sibTransId="{9F9BF4C2-44B7-45E6-91F5-1BAFA8D4B793}"/>
    <dgm:cxn modelId="{5AF882FA-7ACD-4752-8AEA-DAA1E65BB744}" type="presOf" srcId="{80105B25-3434-457F-9EC2-5917467E4ACB}" destId="{0DD5B961-245D-4469-A52F-508318A666AF}" srcOrd="0" destOrd="0" presId="urn:microsoft.com/office/officeart/2005/8/layout/default"/>
    <dgm:cxn modelId="{23E37D5A-C301-410B-BD22-4CF400539C29}" type="presParOf" srcId="{5048FB0A-AFA2-4C83-849C-AE0205C6CA26}" destId="{0DD5B961-245D-4469-A52F-508318A666AF}" srcOrd="0" destOrd="0" presId="urn:microsoft.com/office/officeart/2005/8/layout/default"/>
    <dgm:cxn modelId="{6023B11D-38C1-43E2-AB41-192FD5D639A0}" type="presParOf" srcId="{5048FB0A-AFA2-4C83-849C-AE0205C6CA26}" destId="{CC709DB5-26E9-4DAE-AC38-269024209059}" srcOrd="1" destOrd="0" presId="urn:microsoft.com/office/officeart/2005/8/layout/default"/>
    <dgm:cxn modelId="{19B8121E-682E-452D-97BC-243720F92FC3}" type="presParOf" srcId="{5048FB0A-AFA2-4C83-849C-AE0205C6CA26}" destId="{A72914CE-17E6-4B4B-A42D-D30CD4D0EC5C}" srcOrd="2" destOrd="0" presId="urn:microsoft.com/office/officeart/2005/8/layout/default"/>
    <dgm:cxn modelId="{24241699-1AE9-4994-9C42-5CD9F4D10915}" type="presParOf" srcId="{5048FB0A-AFA2-4C83-849C-AE0205C6CA26}" destId="{36AF0F09-2201-4A40-A3E5-F4F992B4030E}" srcOrd="3" destOrd="0" presId="urn:microsoft.com/office/officeart/2005/8/layout/default"/>
    <dgm:cxn modelId="{BB1D93D2-2A0F-49EB-9C69-8807B5B5601F}" type="presParOf" srcId="{5048FB0A-AFA2-4C83-849C-AE0205C6CA26}" destId="{B02C4C15-1388-4953-8FBA-9E057CA0142E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A41A49-2C72-4D9B-845C-7E331F7777F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DDA2BE84-2794-4D3F-8A1E-BB621FEED36C}">
      <dgm:prSet/>
      <dgm:spPr/>
      <dgm:t>
        <a:bodyPr/>
        <a:lstStyle/>
        <a:p>
          <a:pPr rtl="0"/>
          <a:r>
            <a:rPr lang="ru-RU" b="1" i="1" dirty="0"/>
            <a:t>Предмет</a:t>
          </a:r>
          <a:r>
            <a:rPr lang="ru-RU" dirty="0"/>
            <a:t>: массовые экономические явления и процессы.</a:t>
          </a:r>
        </a:p>
      </dgm:t>
    </dgm:pt>
    <dgm:pt modelId="{3CFBF2F1-A914-4802-9D9D-199FBF7D71CF}" type="parTrans" cxnId="{DE9F007B-8048-4A3E-AC4B-874C14F22FF0}">
      <dgm:prSet/>
      <dgm:spPr/>
      <dgm:t>
        <a:bodyPr/>
        <a:lstStyle/>
        <a:p>
          <a:endParaRPr lang="ru-RU"/>
        </a:p>
      </dgm:t>
    </dgm:pt>
    <dgm:pt modelId="{375DCC38-CF94-4B43-84D1-0E76FD37863C}" type="sibTrans" cxnId="{DE9F007B-8048-4A3E-AC4B-874C14F22FF0}">
      <dgm:prSet/>
      <dgm:spPr/>
      <dgm:t>
        <a:bodyPr/>
        <a:lstStyle/>
        <a:p>
          <a:endParaRPr lang="ru-RU"/>
        </a:p>
      </dgm:t>
    </dgm:pt>
    <dgm:pt modelId="{9D0CB8EB-E301-4533-A0DD-1F65A8A478A7}">
      <dgm:prSet/>
      <dgm:spPr/>
      <dgm:t>
        <a:bodyPr/>
        <a:lstStyle/>
        <a:p>
          <a:pPr rtl="0"/>
          <a:r>
            <a:rPr lang="ru-RU" b="1" i="1" dirty="0"/>
            <a:t>Цель</a:t>
          </a:r>
          <a:r>
            <a:rPr lang="ru-RU" dirty="0"/>
            <a:t>: количественная характеристика экономических закономерностей.</a:t>
          </a:r>
        </a:p>
      </dgm:t>
    </dgm:pt>
    <dgm:pt modelId="{75CE7278-BC6E-42D5-8F2A-FB5CBBA29735}" type="parTrans" cxnId="{2D503622-5B38-465C-BC7B-CFD1C960D3A0}">
      <dgm:prSet/>
      <dgm:spPr/>
      <dgm:t>
        <a:bodyPr/>
        <a:lstStyle/>
        <a:p>
          <a:endParaRPr lang="ru-RU"/>
        </a:p>
      </dgm:t>
    </dgm:pt>
    <dgm:pt modelId="{092064FA-05B4-40B9-987E-240C56AA5897}" type="sibTrans" cxnId="{2D503622-5B38-465C-BC7B-CFD1C960D3A0}">
      <dgm:prSet/>
      <dgm:spPr/>
      <dgm:t>
        <a:bodyPr/>
        <a:lstStyle/>
        <a:p>
          <a:endParaRPr lang="ru-RU"/>
        </a:p>
      </dgm:t>
    </dgm:pt>
    <dgm:pt modelId="{819696DB-4BF5-43FE-BA22-1502AAC06A6F}">
      <dgm:prSet/>
      <dgm:spPr/>
      <dgm:t>
        <a:bodyPr/>
        <a:lstStyle/>
        <a:p>
          <a:pPr rtl="0"/>
          <a:r>
            <a:rPr lang="ru-RU" b="1" i="1" dirty="0"/>
            <a:t>Основное средство</a:t>
          </a:r>
          <a:r>
            <a:rPr lang="ru-RU" dirty="0"/>
            <a:t>: математическая модель.</a:t>
          </a:r>
        </a:p>
      </dgm:t>
    </dgm:pt>
    <dgm:pt modelId="{84EC7922-E4C6-464B-8D19-7F9CC21A4DDA}" type="parTrans" cxnId="{941EA46B-E04D-44E3-A7A5-A04A31704E94}">
      <dgm:prSet/>
      <dgm:spPr/>
      <dgm:t>
        <a:bodyPr/>
        <a:lstStyle/>
        <a:p>
          <a:endParaRPr lang="ru-RU"/>
        </a:p>
      </dgm:t>
    </dgm:pt>
    <dgm:pt modelId="{01A37711-02F5-4957-8A76-BF291CDCD43A}" type="sibTrans" cxnId="{941EA46B-E04D-44E3-A7A5-A04A31704E94}">
      <dgm:prSet/>
      <dgm:spPr/>
      <dgm:t>
        <a:bodyPr/>
        <a:lstStyle/>
        <a:p>
          <a:endParaRPr lang="ru-RU"/>
        </a:p>
      </dgm:t>
    </dgm:pt>
    <dgm:pt modelId="{BCE5D915-018C-490B-9951-79FF7C9B50F8}" type="pres">
      <dgm:prSet presAssocID="{25A41A49-2C72-4D9B-845C-7E331F7777F7}" presName="vert0" presStyleCnt="0">
        <dgm:presLayoutVars>
          <dgm:dir/>
          <dgm:animOne val="branch"/>
          <dgm:animLvl val="lvl"/>
        </dgm:presLayoutVars>
      </dgm:prSet>
      <dgm:spPr/>
    </dgm:pt>
    <dgm:pt modelId="{F8F3BA9E-46E6-49F7-9914-CD1B449B22DC}" type="pres">
      <dgm:prSet presAssocID="{DDA2BE84-2794-4D3F-8A1E-BB621FEED36C}" presName="thickLine" presStyleLbl="alignNode1" presStyleIdx="0" presStyleCnt="3"/>
      <dgm:spPr/>
    </dgm:pt>
    <dgm:pt modelId="{B6BBE9FC-D837-477B-959D-554C02D268B5}" type="pres">
      <dgm:prSet presAssocID="{DDA2BE84-2794-4D3F-8A1E-BB621FEED36C}" presName="horz1" presStyleCnt="0"/>
      <dgm:spPr/>
    </dgm:pt>
    <dgm:pt modelId="{A519D84E-FB4E-45A9-9BDE-FD32AD492A5B}" type="pres">
      <dgm:prSet presAssocID="{DDA2BE84-2794-4D3F-8A1E-BB621FEED36C}" presName="tx1" presStyleLbl="revTx" presStyleIdx="0" presStyleCnt="3"/>
      <dgm:spPr/>
    </dgm:pt>
    <dgm:pt modelId="{07D4D4BD-9E8B-4B3D-83E1-21A8608544D0}" type="pres">
      <dgm:prSet presAssocID="{DDA2BE84-2794-4D3F-8A1E-BB621FEED36C}" presName="vert1" presStyleCnt="0"/>
      <dgm:spPr/>
    </dgm:pt>
    <dgm:pt modelId="{097DEFD8-BCD2-4FA3-8D8B-509A64C2C5E1}" type="pres">
      <dgm:prSet presAssocID="{9D0CB8EB-E301-4533-A0DD-1F65A8A478A7}" presName="thickLine" presStyleLbl="alignNode1" presStyleIdx="1" presStyleCnt="3"/>
      <dgm:spPr/>
    </dgm:pt>
    <dgm:pt modelId="{844B824B-3323-43C6-AD3D-A16220D2E4BC}" type="pres">
      <dgm:prSet presAssocID="{9D0CB8EB-E301-4533-A0DD-1F65A8A478A7}" presName="horz1" presStyleCnt="0"/>
      <dgm:spPr/>
    </dgm:pt>
    <dgm:pt modelId="{CE6157A8-FA48-4D48-ACB5-035E8E227043}" type="pres">
      <dgm:prSet presAssocID="{9D0CB8EB-E301-4533-A0DD-1F65A8A478A7}" presName="tx1" presStyleLbl="revTx" presStyleIdx="1" presStyleCnt="3"/>
      <dgm:spPr/>
    </dgm:pt>
    <dgm:pt modelId="{C2E48CD6-C3EA-4424-9525-0C6DBB542ADF}" type="pres">
      <dgm:prSet presAssocID="{9D0CB8EB-E301-4533-A0DD-1F65A8A478A7}" presName="vert1" presStyleCnt="0"/>
      <dgm:spPr/>
    </dgm:pt>
    <dgm:pt modelId="{42B51A42-FACD-4834-BC29-F19130B13FA5}" type="pres">
      <dgm:prSet presAssocID="{819696DB-4BF5-43FE-BA22-1502AAC06A6F}" presName="thickLine" presStyleLbl="alignNode1" presStyleIdx="2" presStyleCnt="3"/>
      <dgm:spPr/>
    </dgm:pt>
    <dgm:pt modelId="{62431295-CB39-43F4-9EFB-2ED82DC58DE6}" type="pres">
      <dgm:prSet presAssocID="{819696DB-4BF5-43FE-BA22-1502AAC06A6F}" presName="horz1" presStyleCnt="0"/>
      <dgm:spPr/>
    </dgm:pt>
    <dgm:pt modelId="{E8A5F058-301D-4A21-89FF-0CEF0417C035}" type="pres">
      <dgm:prSet presAssocID="{819696DB-4BF5-43FE-BA22-1502AAC06A6F}" presName="tx1" presStyleLbl="revTx" presStyleIdx="2" presStyleCnt="3"/>
      <dgm:spPr/>
    </dgm:pt>
    <dgm:pt modelId="{06217C4A-FA40-4380-9E05-2C119B3424A3}" type="pres">
      <dgm:prSet presAssocID="{819696DB-4BF5-43FE-BA22-1502AAC06A6F}" presName="vert1" presStyleCnt="0"/>
      <dgm:spPr/>
    </dgm:pt>
  </dgm:ptLst>
  <dgm:cxnLst>
    <dgm:cxn modelId="{6EBD8801-4D6F-4B90-8ACE-614BC6B43CC2}" type="presOf" srcId="{DDA2BE84-2794-4D3F-8A1E-BB621FEED36C}" destId="{A519D84E-FB4E-45A9-9BDE-FD32AD492A5B}" srcOrd="0" destOrd="0" presId="urn:microsoft.com/office/officeart/2008/layout/LinedList"/>
    <dgm:cxn modelId="{2D503622-5B38-465C-BC7B-CFD1C960D3A0}" srcId="{25A41A49-2C72-4D9B-845C-7E331F7777F7}" destId="{9D0CB8EB-E301-4533-A0DD-1F65A8A478A7}" srcOrd="1" destOrd="0" parTransId="{75CE7278-BC6E-42D5-8F2A-FB5CBBA29735}" sibTransId="{092064FA-05B4-40B9-987E-240C56AA5897}"/>
    <dgm:cxn modelId="{941EA46B-E04D-44E3-A7A5-A04A31704E94}" srcId="{25A41A49-2C72-4D9B-845C-7E331F7777F7}" destId="{819696DB-4BF5-43FE-BA22-1502AAC06A6F}" srcOrd="2" destOrd="0" parTransId="{84EC7922-E4C6-464B-8D19-7F9CC21A4DDA}" sibTransId="{01A37711-02F5-4957-8A76-BF291CDCD43A}"/>
    <dgm:cxn modelId="{DE9F007B-8048-4A3E-AC4B-874C14F22FF0}" srcId="{25A41A49-2C72-4D9B-845C-7E331F7777F7}" destId="{DDA2BE84-2794-4D3F-8A1E-BB621FEED36C}" srcOrd="0" destOrd="0" parTransId="{3CFBF2F1-A914-4802-9D9D-199FBF7D71CF}" sibTransId="{375DCC38-CF94-4B43-84D1-0E76FD37863C}"/>
    <dgm:cxn modelId="{81258FA2-7FAF-44B7-8563-7E4C7B939CF7}" type="presOf" srcId="{25A41A49-2C72-4D9B-845C-7E331F7777F7}" destId="{BCE5D915-018C-490B-9951-79FF7C9B50F8}" srcOrd="0" destOrd="0" presId="urn:microsoft.com/office/officeart/2008/layout/LinedList"/>
    <dgm:cxn modelId="{9D5C49D7-D088-40F0-9C7F-95F804CF4E48}" type="presOf" srcId="{9D0CB8EB-E301-4533-A0DD-1F65A8A478A7}" destId="{CE6157A8-FA48-4D48-ACB5-035E8E227043}" srcOrd="0" destOrd="0" presId="urn:microsoft.com/office/officeart/2008/layout/LinedList"/>
    <dgm:cxn modelId="{8E9458F5-E0C4-4543-A8A8-5E3372FED3DE}" type="presOf" srcId="{819696DB-4BF5-43FE-BA22-1502AAC06A6F}" destId="{E8A5F058-301D-4A21-89FF-0CEF0417C035}" srcOrd="0" destOrd="0" presId="urn:microsoft.com/office/officeart/2008/layout/LinedList"/>
    <dgm:cxn modelId="{72BA46C1-9394-4C3E-A6A8-11BD74EDEB52}" type="presParOf" srcId="{BCE5D915-018C-490B-9951-79FF7C9B50F8}" destId="{F8F3BA9E-46E6-49F7-9914-CD1B449B22DC}" srcOrd="0" destOrd="0" presId="urn:microsoft.com/office/officeart/2008/layout/LinedList"/>
    <dgm:cxn modelId="{77E2CC79-2499-42C6-A1EC-C27B707572AD}" type="presParOf" srcId="{BCE5D915-018C-490B-9951-79FF7C9B50F8}" destId="{B6BBE9FC-D837-477B-959D-554C02D268B5}" srcOrd="1" destOrd="0" presId="urn:microsoft.com/office/officeart/2008/layout/LinedList"/>
    <dgm:cxn modelId="{37EFEEDB-4E32-4669-94C3-7581EAD6ACBA}" type="presParOf" srcId="{B6BBE9FC-D837-477B-959D-554C02D268B5}" destId="{A519D84E-FB4E-45A9-9BDE-FD32AD492A5B}" srcOrd="0" destOrd="0" presId="urn:microsoft.com/office/officeart/2008/layout/LinedList"/>
    <dgm:cxn modelId="{4A35F359-4F4A-4353-B116-4B77D2CDF2C3}" type="presParOf" srcId="{B6BBE9FC-D837-477B-959D-554C02D268B5}" destId="{07D4D4BD-9E8B-4B3D-83E1-21A8608544D0}" srcOrd="1" destOrd="0" presId="urn:microsoft.com/office/officeart/2008/layout/LinedList"/>
    <dgm:cxn modelId="{4251C681-4FA2-4AA3-8FF5-C147D70A7042}" type="presParOf" srcId="{BCE5D915-018C-490B-9951-79FF7C9B50F8}" destId="{097DEFD8-BCD2-4FA3-8D8B-509A64C2C5E1}" srcOrd="2" destOrd="0" presId="urn:microsoft.com/office/officeart/2008/layout/LinedList"/>
    <dgm:cxn modelId="{B0AC1190-C225-415E-B347-A11683A166EB}" type="presParOf" srcId="{BCE5D915-018C-490B-9951-79FF7C9B50F8}" destId="{844B824B-3323-43C6-AD3D-A16220D2E4BC}" srcOrd="3" destOrd="0" presId="urn:microsoft.com/office/officeart/2008/layout/LinedList"/>
    <dgm:cxn modelId="{E99D9071-208A-4FDE-9BBF-7232F077F89B}" type="presParOf" srcId="{844B824B-3323-43C6-AD3D-A16220D2E4BC}" destId="{CE6157A8-FA48-4D48-ACB5-035E8E227043}" srcOrd="0" destOrd="0" presId="urn:microsoft.com/office/officeart/2008/layout/LinedList"/>
    <dgm:cxn modelId="{3630F370-B8F9-4AD3-8064-ED489351D6B3}" type="presParOf" srcId="{844B824B-3323-43C6-AD3D-A16220D2E4BC}" destId="{C2E48CD6-C3EA-4424-9525-0C6DBB542ADF}" srcOrd="1" destOrd="0" presId="urn:microsoft.com/office/officeart/2008/layout/LinedList"/>
    <dgm:cxn modelId="{253F0394-4E60-4911-B083-5AE7E956323F}" type="presParOf" srcId="{BCE5D915-018C-490B-9951-79FF7C9B50F8}" destId="{42B51A42-FACD-4834-BC29-F19130B13FA5}" srcOrd="4" destOrd="0" presId="urn:microsoft.com/office/officeart/2008/layout/LinedList"/>
    <dgm:cxn modelId="{9A5A2B52-7C19-464D-B678-C03AC9773BF9}" type="presParOf" srcId="{BCE5D915-018C-490B-9951-79FF7C9B50F8}" destId="{62431295-CB39-43F4-9EFB-2ED82DC58DE6}" srcOrd="5" destOrd="0" presId="urn:microsoft.com/office/officeart/2008/layout/LinedList"/>
    <dgm:cxn modelId="{D828A2A1-FC52-4B34-AFE4-CB81DD943209}" type="presParOf" srcId="{62431295-CB39-43F4-9EFB-2ED82DC58DE6}" destId="{E8A5F058-301D-4A21-89FF-0CEF0417C035}" srcOrd="0" destOrd="0" presId="urn:microsoft.com/office/officeart/2008/layout/LinedList"/>
    <dgm:cxn modelId="{E0B570D7-04D5-4281-806A-86FD7ECA47ED}" type="presParOf" srcId="{62431295-CB39-43F4-9EFB-2ED82DC58DE6}" destId="{06217C4A-FA40-4380-9E05-2C119B3424A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7DF4599-188F-4637-AD55-56684C73D40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D9BEFCB-5D9E-4568-AD05-A893455ADAB0}">
      <dgm:prSet/>
      <dgm:spPr/>
      <dgm:t>
        <a:bodyPr/>
        <a:lstStyle/>
        <a:p>
          <a:r>
            <a:rPr lang="ru-RU"/>
            <a:t>Выявление связей между количественными характеристиками экономических объектов в целях построения прогнозов количественных характеристик исследуемых объектов.  </a:t>
          </a:r>
          <a:endParaRPr lang="en-US"/>
        </a:p>
      </dgm:t>
    </dgm:pt>
    <dgm:pt modelId="{2ACAF135-BFDD-4E01-BD84-2570173E4933}" type="parTrans" cxnId="{4D9F1567-D67F-492E-AB03-6BDC37B3B234}">
      <dgm:prSet/>
      <dgm:spPr/>
      <dgm:t>
        <a:bodyPr/>
        <a:lstStyle/>
        <a:p>
          <a:endParaRPr lang="en-US"/>
        </a:p>
      </dgm:t>
    </dgm:pt>
    <dgm:pt modelId="{B68B2D4A-8B0A-4401-8251-61C1ECC0ABF5}" type="sibTrans" cxnId="{4D9F1567-D67F-492E-AB03-6BDC37B3B234}">
      <dgm:prSet/>
      <dgm:spPr/>
      <dgm:t>
        <a:bodyPr/>
        <a:lstStyle/>
        <a:p>
          <a:endParaRPr lang="en-US"/>
        </a:p>
      </dgm:t>
    </dgm:pt>
    <dgm:pt modelId="{DFAD663F-9FF7-4F41-B60B-51A908333FC9}">
      <dgm:prSet/>
      <dgm:spPr/>
      <dgm:t>
        <a:bodyPr/>
        <a:lstStyle/>
        <a:p>
          <a:r>
            <a:rPr lang="ru-RU"/>
            <a:t>Дать количественные оценки выводам и закономерностям, сформулированным в экономической теории, которые сами по себе носят качественный характер.</a:t>
          </a:r>
          <a:endParaRPr lang="en-US"/>
        </a:p>
      </dgm:t>
    </dgm:pt>
    <dgm:pt modelId="{5774F819-81F0-4D28-968D-4FBE8AAB6243}" type="parTrans" cxnId="{85E25655-B3DB-4062-80DB-331656597543}">
      <dgm:prSet/>
      <dgm:spPr/>
      <dgm:t>
        <a:bodyPr/>
        <a:lstStyle/>
        <a:p>
          <a:endParaRPr lang="en-US"/>
        </a:p>
      </dgm:t>
    </dgm:pt>
    <dgm:pt modelId="{4E770D9E-ED40-437C-A23F-D322C0B72133}" type="sibTrans" cxnId="{85E25655-B3DB-4062-80DB-331656597543}">
      <dgm:prSet/>
      <dgm:spPr/>
      <dgm:t>
        <a:bodyPr/>
        <a:lstStyle/>
        <a:p>
          <a:endParaRPr lang="en-US"/>
        </a:p>
      </dgm:t>
    </dgm:pt>
    <dgm:pt modelId="{E31DABC4-ACB0-4498-8785-098CE6FF16D7}">
      <dgm:prSet/>
      <dgm:spPr/>
      <dgm:t>
        <a:bodyPr/>
        <a:lstStyle/>
        <a:p>
          <a:r>
            <a:rPr lang="ru-RU" b="1"/>
            <a:t>Основная задача</a:t>
          </a:r>
          <a:r>
            <a:rPr lang="ru-RU"/>
            <a:t> - определить значения всех числовых параметров, входящих в модель и обеспечить соответствие ее реальному поведению объекта.</a:t>
          </a:r>
          <a:endParaRPr lang="en-US"/>
        </a:p>
      </dgm:t>
    </dgm:pt>
    <dgm:pt modelId="{71C8BA67-697C-4591-ADAE-2404A3FEBF25}" type="parTrans" cxnId="{572F2C82-8F3C-4024-9D79-503AB89663FC}">
      <dgm:prSet/>
      <dgm:spPr/>
      <dgm:t>
        <a:bodyPr/>
        <a:lstStyle/>
        <a:p>
          <a:endParaRPr lang="en-US"/>
        </a:p>
      </dgm:t>
    </dgm:pt>
    <dgm:pt modelId="{CF543AF6-133D-49E4-A735-6070A6C1DE59}" type="sibTrans" cxnId="{572F2C82-8F3C-4024-9D79-503AB89663FC}">
      <dgm:prSet/>
      <dgm:spPr/>
      <dgm:t>
        <a:bodyPr/>
        <a:lstStyle/>
        <a:p>
          <a:endParaRPr lang="en-US"/>
        </a:p>
      </dgm:t>
    </dgm:pt>
    <dgm:pt modelId="{2B5FDC43-325E-4B32-9FBA-6AB4B500641C}" type="pres">
      <dgm:prSet presAssocID="{77DF4599-188F-4637-AD55-56684C73D403}" presName="vert0" presStyleCnt="0">
        <dgm:presLayoutVars>
          <dgm:dir/>
          <dgm:animOne val="branch"/>
          <dgm:animLvl val="lvl"/>
        </dgm:presLayoutVars>
      </dgm:prSet>
      <dgm:spPr/>
    </dgm:pt>
    <dgm:pt modelId="{56006C78-2C02-4797-8350-6A0F29157639}" type="pres">
      <dgm:prSet presAssocID="{8D9BEFCB-5D9E-4568-AD05-A893455ADAB0}" presName="thickLine" presStyleLbl="alignNode1" presStyleIdx="0" presStyleCnt="3"/>
      <dgm:spPr/>
    </dgm:pt>
    <dgm:pt modelId="{8E02BB45-8223-49CA-B1ED-C9300FB60505}" type="pres">
      <dgm:prSet presAssocID="{8D9BEFCB-5D9E-4568-AD05-A893455ADAB0}" presName="horz1" presStyleCnt="0"/>
      <dgm:spPr/>
    </dgm:pt>
    <dgm:pt modelId="{5A675113-A9A3-4A77-B38A-EACC6E751D0C}" type="pres">
      <dgm:prSet presAssocID="{8D9BEFCB-5D9E-4568-AD05-A893455ADAB0}" presName="tx1" presStyleLbl="revTx" presStyleIdx="0" presStyleCnt="3"/>
      <dgm:spPr/>
    </dgm:pt>
    <dgm:pt modelId="{4EF87A0E-C449-476D-9865-5DB9DA97126C}" type="pres">
      <dgm:prSet presAssocID="{8D9BEFCB-5D9E-4568-AD05-A893455ADAB0}" presName="vert1" presStyleCnt="0"/>
      <dgm:spPr/>
    </dgm:pt>
    <dgm:pt modelId="{CE91AFEE-73BA-4CEA-A788-FEDF72D0131D}" type="pres">
      <dgm:prSet presAssocID="{DFAD663F-9FF7-4F41-B60B-51A908333FC9}" presName="thickLine" presStyleLbl="alignNode1" presStyleIdx="1" presStyleCnt="3"/>
      <dgm:spPr/>
    </dgm:pt>
    <dgm:pt modelId="{BF01AC1A-2813-48CC-ADAD-4DA580AE12AE}" type="pres">
      <dgm:prSet presAssocID="{DFAD663F-9FF7-4F41-B60B-51A908333FC9}" presName="horz1" presStyleCnt="0"/>
      <dgm:spPr/>
    </dgm:pt>
    <dgm:pt modelId="{4C8977AC-1279-42A9-9275-9676940A7C84}" type="pres">
      <dgm:prSet presAssocID="{DFAD663F-9FF7-4F41-B60B-51A908333FC9}" presName="tx1" presStyleLbl="revTx" presStyleIdx="1" presStyleCnt="3"/>
      <dgm:spPr/>
    </dgm:pt>
    <dgm:pt modelId="{6F471A02-CADC-427C-A413-91D545E4C588}" type="pres">
      <dgm:prSet presAssocID="{DFAD663F-9FF7-4F41-B60B-51A908333FC9}" presName="vert1" presStyleCnt="0"/>
      <dgm:spPr/>
    </dgm:pt>
    <dgm:pt modelId="{B5315E13-322F-4F65-9C99-A024BC1949DA}" type="pres">
      <dgm:prSet presAssocID="{E31DABC4-ACB0-4498-8785-098CE6FF16D7}" presName="thickLine" presStyleLbl="alignNode1" presStyleIdx="2" presStyleCnt="3"/>
      <dgm:spPr/>
    </dgm:pt>
    <dgm:pt modelId="{CACDEDA6-7D0D-4CFF-862F-5C98C1EB2D9C}" type="pres">
      <dgm:prSet presAssocID="{E31DABC4-ACB0-4498-8785-098CE6FF16D7}" presName="horz1" presStyleCnt="0"/>
      <dgm:spPr/>
    </dgm:pt>
    <dgm:pt modelId="{EE5DEFF8-C5C6-4F37-9BD5-22BF3EE1CBC0}" type="pres">
      <dgm:prSet presAssocID="{E31DABC4-ACB0-4498-8785-098CE6FF16D7}" presName="tx1" presStyleLbl="revTx" presStyleIdx="2" presStyleCnt="3"/>
      <dgm:spPr/>
    </dgm:pt>
    <dgm:pt modelId="{92FCCF29-A48E-43F9-8ACE-04EE3ECB3AC3}" type="pres">
      <dgm:prSet presAssocID="{E31DABC4-ACB0-4498-8785-098CE6FF16D7}" presName="vert1" presStyleCnt="0"/>
      <dgm:spPr/>
    </dgm:pt>
  </dgm:ptLst>
  <dgm:cxnLst>
    <dgm:cxn modelId="{4D9F1567-D67F-492E-AB03-6BDC37B3B234}" srcId="{77DF4599-188F-4637-AD55-56684C73D403}" destId="{8D9BEFCB-5D9E-4568-AD05-A893455ADAB0}" srcOrd="0" destOrd="0" parTransId="{2ACAF135-BFDD-4E01-BD84-2570173E4933}" sibTransId="{B68B2D4A-8B0A-4401-8251-61C1ECC0ABF5}"/>
    <dgm:cxn modelId="{85E25655-B3DB-4062-80DB-331656597543}" srcId="{77DF4599-188F-4637-AD55-56684C73D403}" destId="{DFAD663F-9FF7-4F41-B60B-51A908333FC9}" srcOrd="1" destOrd="0" parTransId="{5774F819-81F0-4D28-968D-4FBE8AAB6243}" sibTransId="{4E770D9E-ED40-437C-A23F-D322C0B72133}"/>
    <dgm:cxn modelId="{572F2C82-8F3C-4024-9D79-503AB89663FC}" srcId="{77DF4599-188F-4637-AD55-56684C73D403}" destId="{E31DABC4-ACB0-4498-8785-098CE6FF16D7}" srcOrd="2" destOrd="0" parTransId="{71C8BA67-697C-4591-ADAE-2404A3FEBF25}" sibTransId="{CF543AF6-133D-49E4-A735-6070A6C1DE59}"/>
    <dgm:cxn modelId="{1D2DAB95-2BD0-425D-8791-30989600DA92}" type="presOf" srcId="{8D9BEFCB-5D9E-4568-AD05-A893455ADAB0}" destId="{5A675113-A9A3-4A77-B38A-EACC6E751D0C}" srcOrd="0" destOrd="0" presId="urn:microsoft.com/office/officeart/2008/layout/LinedList"/>
    <dgm:cxn modelId="{A97B8D96-F96C-4A71-934D-0699553E3D6C}" type="presOf" srcId="{DFAD663F-9FF7-4F41-B60B-51A908333FC9}" destId="{4C8977AC-1279-42A9-9275-9676940A7C84}" srcOrd="0" destOrd="0" presId="urn:microsoft.com/office/officeart/2008/layout/LinedList"/>
    <dgm:cxn modelId="{0ABED4AC-2C5D-4DB0-A950-CC3434BA9EA4}" type="presOf" srcId="{E31DABC4-ACB0-4498-8785-098CE6FF16D7}" destId="{EE5DEFF8-C5C6-4F37-9BD5-22BF3EE1CBC0}" srcOrd="0" destOrd="0" presId="urn:microsoft.com/office/officeart/2008/layout/LinedList"/>
    <dgm:cxn modelId="{D73ABFCE-4A24-488B-B186-7818E9CAA2D3}" type="presOf" srcId="{77DF4599-188F-4637-AD55-56684C73D403}" destId="{2B5FDC43-325E-4B32-9FBA-6AB4B500641C}" srcOrd="0" destOrd="0" presId="urn:microsoft.com/office/officeart/2008/layout/LinedList"/>
    <dgm:cxn modelId="{F5FD94AB-214F-4E1A-85D5-1ABC529C1A23}" type="presParOf" srcId="{2B5FDC43-325E-4B32-9FBA-6AB4B500641C}" destId="{56006C78-2C02-4797-8350-6A0F29157639}" srcOrd="0" destOrd="0" presId="urn:microsoft.com/office/officeart/2008/layout/LinedList"/>
    <dgm:cxn modelId="{AFE1BEEE-2611-4B94-A163-E32588822DAD}" type="presParOf" srcId="{2B5FDC43-325E-4B32-9FBA-6AB4B500641C}" destId="{8E02BB45-8223-49CA-B1ED-C9300FB60505}" srcOrd="1" destOrd="0" presId="urn:microsoft.com/office/officeart/2008/layout/LinedList"/>
    <dgm:cxn modelId="{F5DC0E0D-B39B-4C91-BBBA-57733B1B2000}" type="presParOf" srcId="{8E02BB45-8223-49CA-B1ED-C9300FB60505}" destId="{5A675113-A9A3-4A77-B38A-EACC6E751D0C}" srcOrd="0" destOrd="0" presId="urn:microsoft.com/office/officeart/2008/layout/LinedList"/>
    <dgm:cxn modelId="{692EBFCA-E9C5-4EB5-B0B4-04124E76FA81}" type="presParOf" srcId="{8E02BB45-8223-49CA-B1ED-C9300FB60505}" destId="{4EF87A0E-C449-476D-9865-5DB9DA97126C}" srcOrd="1" destOrd="0" presId="urn:microsoft.com/office/officeart/2008/layout/LinedList"/>
    <dgm:cxn modelId="{3CBF393D-F423-4013-B233-11B6753D7F2E}" type="presParOf" srcId="{2B5FDC43-325E-4B32-9FBA-6AB4B500641C}" destId="{CE91AFEE-73BA-4CEA-A788-FEDF72D0131D}" srcOrd="2" destOrd="0" presId="urn:microsoft.com/office/officeart/2008/layout/LinedList"/>
    <dgm:cxn modelId="{39F2227E-CE21-4D11-9713-5D4856D7534F}" type="presParOf" srcId="{2B5FDC43-325E-4B32-9FBA-6AB4B500641C}" destId="{BF01AC1A-2813-48CC-ADAD-4DA580AE12AE}" srcOrd="3" destOrd="0" presId="urn:microsoft.com/office/officeart/2008/layout/LinedList"/>
    <dgm:cxn modelId="{A0C9D03C-C238-48AC-889B-EA806365E253}" type="presParOf" srcId="{BF01AC1A-2813-48CC-ADAD-4DA580AE12AE}" destId="{4C8977AC-1279-42A9-9275-9676940A7C84}" srcOrd="0" destOrd="0" presId="urn:microsoft.com/office/officeart/2008/layout/LinedList"/>
    <dgm:cxn modelId="{001E931A-FFEB-42D0-815C-69107FB4AF5A}" type="presParOf" srcId="{BF01AC1A-2813-48CC-ADAD-4DA580AE12AE}" destId="{6F471A02-CADC-427C-A413-91D545E4C588}" srcOrd="1" destOrd="0" presId="urn:microsoft.com/office/officeart/2008/layout/LinedList"/>
    <dgm:cxn modelId="{960304DF-6F06-4308-8B2D-24511B4A4D57}" type="presParOf" srcId="{2B5FDC43-325E-4B32-9FBA-6AB4B500641C}" destId="{B5315E13-322F-4F65-9C99-A024BC1949DA}" srcOrd="4" destOrd="0" presId="urn:microsoft.com/office/officeart/2008/layout/LinedList"/>
    <dgm:cxn modelId="{EF7BF3D5-0B4A-41AB-ADB0-E278BE4B2A62}" type="presParOf" srcId="{2B5FDC43-325E-4B32-9FBA-6AB4B500641C}" destId="{CACDEDA6-7D0D-4CFF-862F-5C98C1EB2D9C}" srcOrd="5" destOrd="0" presId="urn:microsoft.com/office/officeart/2008/layout/LinedList"/>
    <dgm:cxn modelId="{4F2EB5CD-1E5E-4D84-81D6-32912F8E309F}" type="presParOf" srcId="{CACDEDA6-7D0D-4CFF-862F-5C98C1EB2D9C}" destId="{EE5DEFF8-C5C6-4F37-9BD5-22BF3EE1CBC0}" srcOrd="0" destOrd="0" presId="urn:microsoft.com/office/officeart/2008/layout/LinedList"/>
    <dgm:cxn modelId="{C33C1E67-E98D-4C39-AB3F-02E2DE40470A}" type="presParOf" srcId="{CACDEDA6-7D0D-4CFF-862F-5C98C1EB2D9C}" destId="{92FCCF29-A48E-43F9-8ACE-04EE3ECB3AC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C7F036E-69D0-4433-810C-E1CE3B663B3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A410E37-BF78-4831-9615-A2C707347D97}">
      <dgm:prSet/>
      <dgm:spPr/>
      <dgm:t>
        <a:bodyPr/>
        <a:lstStyle/>
        <a:p>
          <a:r>
            <a:rPr lang="ru-RU" dirty="0"/>
            <a:t>– это особый член модели, который включает в себя влияние неучтенных факторов, элемент случайности, ошибки измерения и спецификации модели.</a:t>
          </a:r>
          <a:endParaRPr lang="en-US" dirty="0"/>
        </a:p>
      </dgm:t>
    </dgm:pt>
    <dgm:pt modelId="{065AC84D-2196-4FC1-8CE7-86C5378AB324}" type="parTrans" cxnId="{57E8156D-D021-4115-AB0E-8DB9D427CD9B}">
      <dgm:prSet/>
      <dgm:spPr/>
      <dgm:t>
        <a:bodyPr/>
        <a:lstStyle/>
        <a:p>
          <a:endParaRPr lang="en-US"/>
        </a:p>
      </dgm:t>
    </dgm:pt>
    <dgm:pt modelId="{5C91A0D8-0C0D-4307-BE8C-EAC117A846A5}" type="sibTrans" cxnId="{57E8156D-D021-4115-AB0E-8DB9D427CD9B}">
      <dgm:prSet/>
      <dgm:spPr/>
      <dgm:t>
        <a:bodyPr/>
        <a:lstStyle/>
        <a:p>
          <a:endParaRPr lang="en-US"/>
        </a:p>
      </dgm:t>
    </dgm:pt>
    <dgm:pt modelId="{6EB52AB4-18D1-43B7-8B12-2505A016CBC0}">
      <dgm:prSet/>
      <dgm:spPr/>
      <dgm:t>
        <a:bodyPr/>
        <a:lstStyle/>
        <a:p>
          <a:r>
            <a:rPr lang="ru-RU"/>
            <a:t>Включается в поведенческие модели, </a:t>
          </a:r>
          <a:r>
            <a:rPr lang="ru-RU" u="sng"/>
            <a:t>не</a:t>
          </a:r>
          <a:r>
            <a:rPr lang="ru-RU"/>
            <a:t> включается в тождества.</a:t>
          </a:r>
          <a:endParaRPr lang="en-US"/>
        </a:p>
      </dgm:t>
    </dgm:pt>
    <dgm:pt modelId="{E5545AD4-5BA4-4C50-B392-4F821CDDA1C2}" type="parTrans" cxnId="{7C713939-EB62-4820-83F5-7BFAD0BB97C2}">
      <dgm:prSet/>
      <dgm:spPr/>
      <dgm:t>
        <a:bodyPr/>
        <a:lstStyle/>
        <a:p>
          <a:endParaRPr lang="en-US"/>
        </a:p>
      </dgm:t>
    </dgm:pt>
    <dgm:pt modelId="{1776109B-DC93-4EB2-9651-C3CBBE997FF5}" type="sibTrans" cxnId="{7C713939-EB62-4820-83F5-7BFAD0BB97C2}">
      <dgm:prSet/>
      <dgm:spPr/>
      <dgm:t>
        <a:bodyPr/>
        <a:lstStyle/>
        <a:p>
          <a:endParaRPr lang="en-US"/>
        </a:p>
      </dgm:t>
    </dgm:pt>
    <dgm:pt modelId="{63A532E7-B659-4391-A289-5E98D3EF39D3}" type="pres">
      <dgm:prSet presAssocID="{AC7F036E-69D0-4433-810C-E1CE3B663B3E}" presName="linear" presStyleCnt="0">
        <dgm:presLayoutVars>
          <dgm:animLvl val="lvl"/>
          <dgm:resizeHandles val="exact"/>
        </dgm:presLayoutVars>
      </dgm:prSet>
      <dgm:spPr/>
    </dgm:pt>
    <dgm:pt modelId="{4CA875F8-E41B-4BCD-A701-DB23304ABDFD}" type="pres">
      <dgm:prSet presAssocID="{CA410E37-BF78-4831-9615-A2C707347D9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1D199C2-C9A7-47F4-8A4B-BD6CEA256938}" type="pres">
      <dgm:prSet presAssocID="{5C91A0D8-0C0D-4307-BE8C-EAC117A846A5}" presName="spacer" presStyleCnt="0"/>
      <dgm:spPr/>
    </dgm:pt>
    <dgm:pt modelId="{EFE2E5F5-AA5C-4631-AFE2-556E9BBF6357}" type="pres">
      <dgm:prSet presAssocID="{6EB52AB4-18D1-43B7-8B12-2505A016CBC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C713939-EB62-4820-83F5-7BFAD0BB97C2}" srcId="{AC7F036E-69D0-4433-810C-E1CE3B663B3E}" destId="{6EB52AB4-18D1-43B7-8B12-2505A016CBC0}" srcOrd="1" destOrd="0" parTransId="{E5545AD4-5BA4-4C50-B392-4F821CDDA1C2}" sibTransId="{1776109B-DC93-4EB2-9651-C3CBBE997FF5}"/>
    <dgm:cxn modelId="{57E8156D-D021-4115-AB0E-8DB9D427CD9B}" srcId="{AC7F036E-69D0-4433-810C-E1CE3B663B3E}" destId="{CA410E37-BF78-4831-9615-A2C707347D97}" srcOrd="0" destOrd="0" parTransId="{065AC84D-2196-4FC1-8CE7-86C5378AB324}" sibTransId="{5C91A0D8-0C0D-4307-BE8C-EAC117A846A5}"/>
    <dgm:cxn modelId="{AE11456D-5ED7-44E5-BD7C-1F3D8B980831}" type="presOf" srcId="{CA410E37-BF78-4831-9615-A2C707347D97}" destId="{4CA875F8-E41B-4BCD-A701-DB23304ABDFD}" srcOrd="0" destOrd="0" presId="urn:microsoft.com/office/officeart/2005/8/layout/vList2"/>
    <dgm:cxn modelId="{2CD81087-E541-49DB-BC92-CFDE2ED37D8C}" type="presOf" srcId="{6EB52AB4-18D1-43B7-8B12-2505A016CBC0}" destId="{EFE2E5F5-AA5C-4631-AFE2-556E9BBF6357}" srcOrd="0" destOrd="0" presId="urn:microsoft.com/office/officeart/2005/8/layout/vList2"/>
    <dgm:cxn modelId="{B72053EC-D781-483D-BFF0-4E55F2278507}" type="presOf" srcId="{AC7F036E-69D0-4433-810C-E1CE3B663B3E}" destId="{63A532E7-B659-4391-A289-5E98D3EF39D3}" srcOrd="0" destOrd="0" presId="urn:microsoft.com/office/officeart/2005/8/layout/vList2"/>
    <dgm:cxn modelId="{3F57642B-864E-45BF-833D-101E1FF18BE1}" type="presParOf" srcId="{63A532E7-B659-4391-A289-5E98D3EF39D3}" destId="{4CA875F8-E41B-4BCD-A701-DB23304ABDFD}" srcOrd="0" destOrd="0" presId="urn:microsoft.com/office/officeart/2005/8/layout/vList2"/>
    <dgm:cxn modelId="{4FA1B16E-B9D6-4B7D-8F60-34D2F852C3C9}" type="presParOf" srcId="{63A532E7-B659-4391-A289-5E98D3EF39D3}" destId="{21D199C2-C9A7-47F4-8A4B-BD6CEA256938}" srcOrd="1" destOrd="0" presId="urn:microsoft.com/office/officeart/2005/8/layout/vList2"/>
    <dgm:cxn modelId="{54C6F9B8-6E5F-4CB8-B51D-CD0C09AA85CE}" type="presParOf" srcId="{63A532E7-B659-4391-A289-5E98D3EF39D3}" destId="{EFE2E5F5-AA5C-4631-AFE2-556E9BBF635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391E521-D35F-499D-9C7B-AAC8BA1ACF7B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0779B869-3536-4701-8218-3F19F5F0DA8E}">
      <dgm:prSet/>
      <dgm:spPr/>
      <dgm:t>
        <a:bodyPr/>
        <a:lstStyle/>
        <a:p>
          <a:pPr rtl="0"/>
          <a:r>
            <a:rPr lang="ru-RU" dirty="0"/>
            <a:t>1) </a:t>
          </a:r>
          <a:r>
            <a:rPr lang="ru-RU" b="1" dirty="0"/>
            <a:t>экзогенные</a:t>
          </a:r>
          <a:r>
            <a:rPr lang="ru-RU" dirty="0"/>
            <a:t> (независимые) — переменные, значения которых задаются извне (вне модели). В определенной степени данные переменные являются управляемыми (</a:t>
          </a:r>
          <a:r>
            <a:rPr lang="en-US" i="1" dirty="0"/>
            <a:t>x</a:t>
          </a:r>
          <a:r>
            <a:rPr lang="en-US" i="1" baseline="-25000" dirty="0"/>
            <a:t>i</a:t>
          </a:r>
          <a:r>
            <a:rPr lang="en-US" dirty="0"/>
            <a:t>)</a:t>
          </a:r>
          <a:r>
            <a:rPr lang="ru-RU" dirty="0"/>
            <a:t>.</a:t>
          </a:r>
        </a:p>
      </dgm:t>
    </dgm:pt>
    <dgm:pt modelId="{84920118-EC34-4D55-978A-225E2BCB3748}" type="parTrans" cxnId="{D4B4EE8F-4ED2-4435-8A25-D1C8E26A2A15}">
      <dgm:prSet/>
      <dgm:spPr/>
      <dgm:t>
        <a:bodyPr/>
        <a:lstStyle/>
        <a:p>
          <a:endParaRPr lang="ru-RU" sz="2000"/>
        </a:p>
      </dgm:t>
    </dgm:pt>
    <dgm:pt modelId="{7AE5C6F0-7EF1-4D56-9D1D-AF63321518E9}" type="sibTrans" cxnId="{D4B4EE8F-4ED2-4435-8A25-D1C8E26A2A15}">
      <dgm:prSet/>
      <dgm:spPr/>
      <dgm:t>
        <a:bodyPr/>
        <a:lstStyle/>
        <a:p>
          <a:endParaRPr lang="ru-RU"/>
        </a:p>
      </dgm:t>
    </dgm:pt>
    <dgm:pt modelId="{F01BDCFB-C911-4E57-A195-AA9EDE2D10B1}">
      <dgm:prSet/>
      <dgm:spPr/>
      <dgm:t>
        <a:bodyPr/>
        <a:lstStyle/>
        <a:p>
          <a:pPr rtl="0"/>
          <a:r>
            <a:rPr lang="ru-RU" dirty="0"/>
            <a:t>2) </a:t>
          </a:r>
          <a:r>
            <a:rPr lang="ru-RU" b="1" dirty="0"/>
            <a:t>эндогенные</a:t>
          </a:r>
          <a:r>
            <a:rPr lang="ru-RU" dirty="0"/>
            <a:t> (зависимые) — переменные, значения которых определяются внутри модели (</a:t>
          </a:r>
          <a:r>
            <a:rPr lang="ru-RU" i="1" dirty="0"/>
            <a:t>y</a:t>
          </a:r>
          <a:r>
            <a:rPr lang="en-US" i="1" baseline="-25000" dirty="0" err="1"/>
            <a:t>i</a:t>
          </a:r>
          <a:r>
            <a:rPr lang="ru-RU" dirty="0"/>
            <a:t>).</a:t>
          </a:r>
        </a:p>
      </dgm:t>
    </dgm:pt>
    <dgm:pt modelId="{70E8D7C7-7612-4511-96DC-CDEA7F2A9AE8}" type="parTrans" cxnId="{8CD1C414-87CA-4F50-B03E-00FCF4FC14F5}">
      <dgm:prSet/>
      <dgm:spPr/>
      <dgm:t>
        <a:bodyPr/>
        <a:lstStyle/>
        <a:p>
          <a:endParaRPr lang="ru-RU" sz="2000"/>
        </a:p>
      </dgm:t>
    </dgm:pt>
    <dgm:pt modelId="{7D4F22B3-FDBD-49BA-8134-C2A3876EF683}" type="sibTrans" cxnId="{8CD1C414-87CA-4F50-B03E-00FCF4FC14F5}">
      <dgm:prSet/>
      <dgm:spPr/>
      <dgm:t>
        <a:bodyPr/>
        <a:lstStyle/>
        <a:p>
          <a:endParaRPr lang="ru-RU"/>
        </a:p>
      </dgm:t>
    </dgm:pt>
    <dgm:pt modelId="{BE2873C2-03E8-4E12-8941-D556C94EBEE1}" type="pres">
      <dgm:prSet presAssocID="{8391E521-D35F-499D-9C7B-AAC8BA1ACF7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5AEC257-D32B-44A8-A805-C1B5924CA6F8}" type="pres">
      <dgm:prSet presAssocID="{0779B869-3536-4701-8218-3F19F5F0DA8E}" presName="hierRoot1" presStyleCnt="0"/>
      <dgm:spPr/>
    </dgm:pt>
    <dgm:pt modelId="{56828E95-1527-45DB-A7EC-557EBC30E916}" type="pres">
      <dgm:prSet presAssocID="{0779B869-3536-4701-8218-3F19F5F0DA8E}" presName="composite" presStyleCnt="0"/>
      <dgm:spPr/>
    </dgm:pt>
    <dgm:pt modelId="{62690260-736E-4378-8EA6-C25D0ECDB522}" type="pres">
      <dgm:prSet presAssocID="{0779B869-3536-4701-8218-3F19F5F0DA8E}" presName="background" presStyleLbl="node0" presStyleIdx="0" presStyleCnt="2"/>
      <dgm:spPr/>
    </dgm:pt>
    <dgm:pt modelId="{85AA4812-A028-4CDF-9E4B-9CA78E6CF2DA}" type="pres">
      <dgm:prSet presAssocID="{0779B869-3536-4701-8218-3F19F5F0DA8E}" presName="text" presStyleLbl="fgAcc0" presStyleIdx="0" presStyleCnt="2">
        <dgm:presLayoutVars>
          <dgm:chPref val="3"/>
        </dgm:presLayoutVars>
      </dgm:prSet>
      <dgm:spPr/>
    </dgm:pt>
    <dgm:pt modelId="{A1C32425-C24E-46B2-BE74-F998F9ECF1AC}" type="pres">
      <dgm:prSet presAssocID="{0779B869-3536-4701-8218-3F19F5F0DA8E}" presName="hierChild2" presStyleCnt="0"/>
      <dgm:spPr/>
    </dgm:pt>
    <dgm:pt modelId="{F73139E9-4A40-4BD2-9820-1BBEA6C7A682}" type="pres">
      <dgm:prSet presAssocID="{F01BDCFB-C911-4E57-A195-AA9EDE2D10B1}" presName="hierRoot1" presStyleCnt="0"/>
      <dgm:spPr/>
    </dgm:pt>
    <dgm:pt modelId="{8F9580FD-4FCE-4414-9222-E725B30BE699}" type="pres">
      <dgm:prSet presAssocID="{F01BDCFB-C911-4E57-A195-AA9EDE2D10B1}" presName="composite" presStyleCnt="0"/>
      <dgm:spPr/>
    </dgm:pt>
    <dgm:pt modelId="{EDE7D2D4-B996-443A-BBE7-FAFEA3116A9B}" type="pres">
      <dgm:prSet presAssocID="{F01BDCFB-C911-4E57-A195-AA9EDE2D10B1}" presName="background" presStyleLbl="node0" presStyleIdx="1" presStyleCnt="2"/>
      <dgm:spPr/>
    </dgm:pt>
    <dgm:pt modelId="{4C1F88ED-ED4D-4FB0-9798-A20E58F37C8D}" type="pres">
      <dgm:prSet presAssocID="{F01BDCFB-C911-4E57-A195-AA9EDE2D10B1}" presName="text" presStyleLbl="fgAcc0" presStyleIdx="1" presStyleCnt="2">
        <dgm:presLayoutVars>
          <dgm:chPref val="3"/>
        </dgm:presLayoutVars>
      </dgm:prSet>
      <dgm:spPr/>
    </dgm:pt>
    <dgm:pt modelId="{F43D9ABD-E5A6-4EF3-9925-DF4E1CC603DF}" type="pres">
      <dgm:prSet presAssocID="{F01BDCFB-C911-4E57-A195-AA9EDE2D10B1}" presName="hierChild2" presStyleCnt="0"/>
      <dgm:spPr/>
    </dgm:pt>
  </dgm:ptLst>
  <dgm:cxnLst>
    <dgm:cxn modelId="{8CD1C414-87CA-4F50-B03E-00FCF4FC14F5}" srcId="{8391E521-D35F-499D-9C7B-AAC8BA1ACF7B}" destId="{F01BDCFB-C911-4E57-A195-AA9EDE2D10B1}" srcOrd="1" destOrd="0" parTransId="{70E8D7C7-7612-4511-96DC-CDEA7F2A9AE8}" sibTransId="{7D4F22B3-FDBD-49BA-8134-C2A3876EF683}"/>
    <dgm:cxn modelId="{8607941F-DD01-4D94-8707-F2AA86F6C5FB}" type="presOf" srcId="{0779B869-3536-4701-8218-3F19F5F0DA8E}" destId="{85AA4812-A028-4CDF-9E4B-9CA78E6CF2DA}" srcOrd="0" destOrd="0" presId="urn:microsoft.com/office/officeart/2005/8/layout/hierarchy1"/>
    <dgm:cxn modelId="{82DCF655-E276-4DCB-B4CD-F663DA718E53}" type="presOf" srcId="{F01BDCFB-C911-4E57-A195-AA9EDE2D10B1}" destId="{4C1F88ED-ED4D-4FB0-9798-A20E58F37C8D}" srcOrd="0" destOrd="0" presId="urn:microsoft.com/office/officeart/2005/8/layout/hierarchy1"/>
    <dgm:cxn modelId="{CAEF1989-0721-4061-BFF0-49709EE60809}" type="presOf" srcId="{8391E521-D35F-499D-9C7B-AAC8BA1ACF7B}" destId="{BE2873C2-03E8-4E12-8941-D556C94EBEE1}" srcOrd="0" destOrd="0" presId="urn:microsoft.com/office/officeart/2005/8/layout/hierarchy1"/>
    <dgm:cxn modelId="{D4B4EE8F-4ED2-4435-8A25-D1C8E26A2A15}" srcId="{8391E521-D35F-499D-9C7B-AAC8BA1ACF7B}" destId="{0779B869-3536-4701-8218-3F19F5F0DA8E}" srcOrd="0" destOrd="0" parTransId="{84920118-EC34-4D55-978A-225E2BCB3748}" sibTransId="{7AE5C6F0-7EF1-4D56-9D1D-AF63321518E9}"/>
    <dgm:cxn modelId="{AA68000D-07EB-41C2-933D-EDC4C86A5B75}" type="presParOf" srcId="{BE2873C2-03E8-4E12-8941-D556C94EBEE1}" destId="{E5AEC257-D32B-44A8-A805-C1B5924CA6F8}" srcOrd="0" destOrd="0" presId="urn:microsoft.com/office/officeart/2005/8/layout/hierarchy1"/>
    <dgm:cxn modelId="{8C61731D-5532-4BB4-A363-5A96BEECC1F8}" type="presParOf" srcId="{E5AEC257-D32B-44A8-A805-C1B5924CA6F8}" destId="{56828E95-1527-45DB-A7EC-557EBC30E916}" srcOrd="0" destOrd="0" presId="urn:microsoft.com/office/officeart/2005/8/layout/hierarchy1"/>
    <dgm:cxn modelId="{0452D348-CBC5-4768-8920-D80BEDCF1813}" type="presParOf" srcId="{56828E95-1527-45DB-A7EC-557EBC30E916}" destId="{62690260-736E-4378-8EA6-C25D0ECDB522}" srcOrd="0" destOrd="0" presId="urn:microsoft.com/office/officeart/2005/8/layout/hierarchy1"/>
    <dgm:cxn modelId="{DBA67065-A7CE-4567-95A5-E6CDE7247711}" type="presParOf" srcId="{56828E95-1527-45DB-A7EC-557EBC30E916}" destId="{85AA4812-A028-4CDF-9E4B-9CA78E6CF2DA}" srcOrd="1" destOrd="0" presId="urn:microsoft.com/office/officeart/2005/8/layout/hierarchy1"/>
    <dgm:cxn modelId="{606AD0F0-9176-4882-B3F1-69D82FD387D9}" type="presParOf" srcId="{E5AEC257-D32B-44A8-A805-C1B5924CA6F8}" destId="{A1C32425-C24E-46B2-BE74-F998F9ECF1AC}" srcOrd="1" destOrd="0" presId="urn:microsoft.com/office/officeart/2005/8/layout/hierarchy1"/>
    <dgm:cxn modelId="{5A8E2653-7A5F-457A-AFE4-2CA383E92DCC}" type="presParOf" srcId="{BE2873C2-03E8-4E12-8941-D556C94EBEE1}" destId="{F73139E9-4A40-4BD2-9820-1BBEA6C7A682}" srcOrd="1" destOrd="0" presId="urn:microsoft.com/office/officeart/2005/8/layout/hierarchy1"/>
    <dgm:cxn modelId="{45ED30E9-3F89-4725-957C-E7194D1D9757}" type="presParOf" srcId="{F73139E9-4A40-4BD2-9820-1BBEA6C7A682}" destId="{8F9580FD-4FCE-4414-9222-E725B30BE699}" srcOrd="0" destOrd="0" presId="urn:microsoft.com/office/officeart/2005/8/layout/hierarchy1"/>
    <dgm:cxn modelId="{5F5CB25B-5FD2-4212-9F18-3F60F54CD0D9}" type="presParOf" srcId="{8F9580FD-4FCE-4414-9222-E725B30BE699}" destId="{EDE7D2D4-B996-443A-BBE7-FAFEA3116A9B}" srcOrd="0" destOrd="0" presId="urn:microsoft.com/office/officeart/2005/8/layout/hierarchy1"/>
    <dgm:cxn modelId="{0A3E6FD2-C5B0-4690-A4F6-3BE77FD01E03}" type="presParOf" srcId="{8F9580FD-4FCE-4414-9222-E725B30BE699}" destId="{4C1F88ED-ED4D-4FB0-9798-A20E58F37C8D}" srcOrd="1" destOrd="0" presId="urn:microsoft.com/office/officeart/2005/8/layout/hierarchy1"/>
    <dgm:cxn modelId="{6872E0A5-33EE-49EC-8128-7C5FC197110B}" type="presParOf" srcId="{F73139E9-4A40-4BD2-9820-1BBEA6C7A682}" destId="{F43D9ABD-E5A6-4EF3-9925-DF4E1CC603D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391E521-D35F-499D-9C7B-AAC8BA1ACF7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0810D7E8-12A7-4BF5-AA95-6E86E966FD03}">
      <dgm:prSet/>
      <dgm:spPr/>
      <dgm:t>
        <a:bodyPr/>
        <a:lstStyle/>
        <a:p>
          <a:pPr rtl="0"/>
          <a:r>
            <a:rPr lang="ru-RU" dirty="0"/>
            <a:t>3) </a:t>
          </a:r>
          <a:r>
            <a:rPr lang="ru-RU" b="1" dirty="0"/>
            <a:t>лаговые</a:t>
          </a:r>
          <a:r>
            <a:rPr lang="ru-RU" dirty="0"/>
            <a:t> — экзогенные или эндогенные переменные в эконометрической модели, относящиеся к предыдущим моментам времени. </a:t>
          </a:r>
        </a:p>
        <a:p>
          <a:pPr rtl="0"/>
          <a:r>
            <a:rPr lang="ru-RU" dirty="0"/>
            <a:t>Например: </a:t>
          </a:r>
          <a:r>
            <a:rPr lang="ru-RU" i="1" dirty="0"/>
            <a:t>x</a:t>
          </a:r>
          <a:r>
            <a:rPr lang="ru-RU" i="1" baseline="-25000" dirty="0"/>
            <a:t>i</a:t>
          </a:r>
          <a:r>
            <a:rPr lang="ru-RU" baseline="-25000" dirty="0"/>
            <a:t>−1</a:t>
          </a:r>
          <a:r>
            <a:rPr lang="ru-RU" dirty="0"/>
            <a:t>, </a:t>
          </a:r>
          <a:r>
            <a:rPr lang="ru-RU" i="1" dirty="0"/>
            <a:t>y</a:t>
          </a:r>
          <a:r>
            <a:rPr lang="ru-RU" i="1" baseline="-25000" dirty="0"/>
            <a:t>i</a:t>
          </a:r>
          <a:r>
            <a:rPr lang="ru-RU" baseline="-25000" dirty="0"/>
            <a:t>−1</a:t>
          </a:r>
          <a:endParaRPr lang="ru-RU" dirty="0"/>
        </a:p>
      </dgm:t>
    </dgm:pt>
    <dgm:pt modelId="{52356F28-F7C9-437F-B00A-3FF317B67E9D}" type="parTrans" cxnId="{95032DE6-C0DB-4EA4-9BAE-80A8CDF9DC6E}">
      <dgm:prSet/>
      <dgm:spPr/>
      <dgm:t>
        <a:bodyPr/>
        <a:lstStyle/>
        <a:p>
          <a:endParaRPr lang="ru-RU"/>
        </a:p>
      </dgm:t>
    </dgm:pt>
    <dgm:pt modelId="{93E2F8B6-4817-4481-8A5A-C059BF5B37F8}" type="sibTrans" cxnId="{95032DE6-C0DB-4EA4-9BAE-80A8CDF9DC6E}">
      <dgm:prSet/>
      <dgm:spPr/>
      <dgm:t>
        <a:bodyPr/>
        <a:lstStyle/>
        <a:p>
          <a:endParaRPr lang="ru-RU"/>
        </a:p>
      </dgm:t>
    </dgm:pt>
    <dgm:pt modelId="{1BF23A18-7D14-4E36-81B2-88F5E61FDBCE}">
      <dgm:prSet/>
      <dgm:spPr/>
      <dgm:t>
        <a:bodyPr/>
        <a:lstStyle/>
        <a:p>
          <a:pPr rtl="0"/>
          <a:r>
            <a:rPr lang="ru-RU" dirty="0"/>
            <a:t>4) </a:t>
          </a:r>
          <a:r>
            <a:rPr lang="ru-RU" b="1" dirty="0"/>
            <a:t>предопределенные</a:t>
          </a:r>
          <a:r>
            <a:rPr lang="ru-RU" dirty="0"/>
            <a:t> (объясняющие переменные) — лаговые (</a:t>
          </a:r>
          <a:r>
            <a:rPr lang="ru-RU" i="1" dirty="0"/>
            <a:t>x</a:t>
          </a:r>
          <a:r>
            <a:rPr lang="ru-RU" i="1" baseline="-25000" dirty="0"/>
            <a:t>i</a:t>
          </a:r>
          <a:r>
            <a:rPr lang="ru-RU" baseline="-25000" dirty="0"/>
            <a:t>−1</a:t>
          </a:r>
          <a:r>
            <a:rPr lang="ru-RU" dirty="0"/>
            <a:t>) и текущие (</a:t>
          </a:r>
          <a:r>
            <a:rPr lang="ru-RU" i="1" dirty="0"/>
            <a:t>x</a:t>
          </a:r>
          <a:r>
            <a:rPr lang="en-US" i="1" baseline="-25000" dirty="0" err="1"/>
            <a:t>i</a:t>
          </a:r>
          <a:r>
            <a:rPr lang="ru-RU" dirty="0"/>
            <a:t>) экзогенные переменные, а также лаговые эндогенные переменные (</a:t>
          </a:r>
          <a:r>
            <a:rPr lang="en-US" i="1" dirty="0"/>
            <a:t>y</a:t>
          </a:r>
          <a:r>
            <a:rPr lang="en-US" i="1" baseline="-25000" dirty="0"/>
            <a:t>i</a:t>
          </a:r>
          <a:r>
            <a:rPr lang="en-US" baseline="-25000" dirty="0"/>
            <a:t>−1</a:t>
          </a:r>
          <a:r>
            <a:rPr lang="en-US" dirty="0"/>
            <a:t>).</a:t>
          </a:r>
          <a:endParaRPr lang="ru-RU" dirty="0"/>
        </a:p>
      </dgm:t>
    </dgm:pt>
    <dgm:pt modelId="{328A3D80-32D1-4D48-9765-500AF9AD353C}" type="parTrans" cxnId="{86481234-1F35-4C5E-80DD-00D1F794C741}">
      <dgm:prSet/>
      <dgm:spPr/>
      <dgm:t>
        <a:bodyPr/>
        <a:lstStyle/>
        <a:p>
          <a:endParaRPr lang="ru-RU"/>
        </a:p>
      </dgm:t>
    </dgm:pt>
    <dgm:pt modelId="{5EF389B1-7B26-47EA-80D0-7F96443526CE}" type="sibTrans" cxnId="{86481234-1F35-4C5E-80DD-00D1F794C741}">
      <dgm:prSet/>
      <dgm:spPr/>
      <dgm:t>
        <a:bodyPr/>
        <a:lstStyle/>
        <a:p>
          <a:endParaRPr lang="ru-RU"/>
        </a:p>
      </dgm:t>
    </dgm:pt>
    <dgm:pt modelId="{9045A8E7-3EE3-4FFD-A11A-58E27A20B6A7}" type="pres">
      <dgm:prSet presAssocID="{8391E521-D35F-499D-9C7B-AAC8BA1ACF7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ED565E6-63A4-4463-B009-4D89A70D9860}" type="pres">
      <dgm:prSet presAssocID="{0810D7E8-12A7-4BF5-AA95-6E86E966FD03}" presName="hierRoot1" presStyleCnt="0"/>
      <dgm:spPr/>
    </dgm:pt>
    <dgm:pt modelId="{C33218CB-77EE-4C37-9463-4A2D451B358C}" type="pres">
      <dgm:prSet presAssocID="{0810D7E8-12A7-4BF5-AA95-6E86E966FD03}" presName="composite" presStyleCnt="0"/>
      <dgm:spPr/>
    </dgm:pt>
    <dgm:pt modelId="{CFB96E83-E5A4-42AF-BF39-BBC758313D77}" type="pres">
      <dgm:prSet presAssocID="{0810D7E8-12A7-4BF5-AA95-6E86E966FD03}" presName="background" presStyleLbl="node0" presStyleIdx="0" presStyleCnt="2"/>
      <dgm:spPr/>
    </dgm:pt>
    <dgm:pt modelId="{319FAA09-A045-48D0-B51E-8CEC42A94732}" type="pres">
      <dgm:prSet presAssocID="{0810D7E8-12A7-4BF5-AA95-6E86E966FD03}" presName="text" presStyleLbl="fgAcc0" presStyleIdx="0" presStyleCnt="2">
        <dgm:presLayoutVars>
          <dgm:chPref val="3"/>
        </dgm:presLayoutVars>
      </dgm:prSet>
      <dgm:spPr/>
    </dgm:pt>
    <dgm:pt modelId="{D34EC958-D927-423C-BAFC-2E6A5CC50F4A}" type="pres">
      <dgm:prSet presAssocID="{0810D7E8-12A7-4BF5-AA95-6E86E966FD03}" presName="hierChild2" presStyleCnt="0"/>
      <dgm:spPr/>
    </dgm:pt>
    <dgm:pt modelId="{0D6A85B8-CDA3-4CEC-939C-F00B5957B522}" type="pres">
      <dgm:prSet presAssocID="{1BF23A18-7D14-4E36-81B2-88F5E61FDBCE}" presName="hierRoot1" presStyleCnt="0"/>
      <dgm:spPr/>
    </dgm:pt>
    <dgm:pt modelId="{7C8860D8-BDAB-4916-B8DF-B8C260A24DD0}" type="pres">
      <dgm:prSet presAssocID="{1BF23A18-7D14-4E36-81B2-88F5E61FDBCE}" presName="composite" presStyleCnt="0"/>
      <dgm:spPr/>
    </dgm:pt>
    <dgm:pt modelId="{812F2709-F165-4AA3-9354-F7B1CC3EF0BC}" type="pres">
      <dgm:prSet presAssocID="{1BF23A18-7D14-4E36-81B2-88F5E61FDBCE}" presName="background" presStyleLbl="node0" presStyleIdx="1" presStyleCnt="2"/>
      <dgm:spPr/>
    </dgm:pt>
    <dgm:pt modelId="{22F50B0B-CCA9-4EF4-AEBD-D448C5168872}" type="pres">
      <dgm:prSet presAssocID="{1BF23A18-7D14-4E36-81B2-88F5E61FDBCE}" presName="text" presStyleLbl="fgAcc0" presStyleIdx="1" presStyleCnt="2">
        <dgm:presLayoutVars>
          <dgm:chPref val="3"/>
        </dgm:presLayoutVars>
      </dgm:prSet>
      <dgm:spPr/>
    </dgm:pt>
    <dgm:pt modelId="{D8F2AAFD-2681-42DC-93EC-9364CDF4AE3D}" type="pres">
      <dgm:prSet presAssocID="{1BF23A18-7D14-4E36-81B2-88F5E61FDBCE}" presName="hierChild2" presStyleCnt="0"/>
      <dgm:spPr/>
    </dgm:pt>
  </dgm:ptLst>
  <dgm:cxnLst>
    <dgm:cxn modelId="{852AA71B-F420-41AE-9AF9-FE3405B5EA0C}" type="presOf" srcId="{8391E521-D35F-499D-9C7B-AAC8BA1ACF7B}" destId="{9045A8E7-3EE3-4FFD-A11A-58E27A20B6A7}" srcOrd="0" destOrd="0" presId="urn:microsoft.com/office/officeart/2005/8/layout/hierarchy1"/>
    <dgm:cxn modelId="{4C8CE526-A326-4FD6-A4DE-6780162F712A}" type="presOf" srcId="{0810D7E8-12A7-4BF5-AA95-6E86E966FD03}" destId="{319FAA09-A045-48D0-B51E-8CEC42A94732}" srcOrd="0" destOrd="0" presId="urn:microsoft.com/office/officeart/2005/8/layout/hierarchy1"/>
    <dgm:cxn modelId="{86481234-1F35-4C5E-80DD-00D1F794C741}" srcId="{8391E521-D35F-499D-9C7B-AAC8BA1ACF7B}" destId="{1BF23A18-7D14-4E36-81B2-88F5E61FDBCE}" srcOrd="1" destOrd="0" parTransId="{328A3D80-32D1-4D48-9765-500AF9AD353C}" sibTransId="{5EF389B1-7B26-47EA-80D0-7F96443526CE}"/>
    <dgm:cxn modelId="{32BE65E1-4C8B-4E65-875B-405ECCCFA1F5}" type="presOf" srcId="{1BF23A18-7D14-4E36-81B2-88F5E61FDBCE}" destId="{22F50B0B-CCA9-4EF4-AEBD-D448C5168872}" srcOrd="0" destOrd="0" presId="urn:microsoft.com/office/officeart/2005/8/layout/hierarchy1"/>
    <dgm:cxn modelId="{95032DE6-C0DB-4EA4-9BAE-80A8CDF9DC6E}" srcId="{8391E521-D35F-499D-9C7B-AAC8BA1ACF7B}" destId="{0810D7E8-12A7-4BF5-AA95-6E86E966FD03}" srcOrd="0" destOrd="0" parTransId="{52356F28-F7C9-437F-B00A-3FF317B67E9D}" sibTransId="{93E2F8B6-4817-4481-8A5A-C059BF5B37F8}"/>
    <dgm:cxn modelId="{57C936B4-0C73-45AC-B82F-A48289D5BDFD}" type="presParOf" srcId="{9045A8E7-3EE3-4FFD-A11A-58E27A20B6A7}" destId="{FED565E6-63A4-4463-B009-4D89A70D9860}" srcOrd="0" destOrd="0" presId="urn:microsoft.com/office/officeart/2005/8/layout/hierarchy1"/>
    <dgm:cxn modelId="{65334C03-C884-493C-AB7F-B804CA41F3B3}" type="presParOf" srcId="{FED565E6-63A4-4463-B009-4D89A70D9860}" destId="{C33218CB-77EE-4C37-9463-4A2D451B358C}" srcOrd="0" destOrd="0" presId="urn:microsoft.com/office/officeart/2005/8/layout/hierarchy1"/>
    <dgm:cxn modelId="{62C32D55-BAFC-4872-80D2-12A63B6E91FE}" type="presParOf" srcId="{C33218CB-77EE-4C37-9463-4A2D451B358C}" destId="{CFB96E83-E5A4-42AF-BF39-BBC758313D77}" srcOrd="0" destOrd="0" presId="urn:microsoft.com/office/officeart/2005/8/layout/hierarchy1"/>
    <dgm:cxn modelId="{07EE2D68-06AE-46FD-9AFD-4209591596B5}" type="presParOf" srcId="{C33218CB-77EE-4C37-9463-4A2D451B358C}" destId="{319FAA09-A045-48D0-B51E-8CEC42A94732}" srcOrd="1" destOrd="0" presId="urn:microsoft.com/office/officeart/2005/8/layout/hierarchy1"/>
    <dgm:cxn modelId="{17720948-2A1C-4188-A6FD-AC36DFDCE381}" type="presParOf" srcId="{FED565E6-63A4-4463-B009-4D89A70D9860}" destId="{D34EC958-D927-423C-BAFC-2E6A5CC50F4A}" srcOrd="1" destOrd="0" presId="urn:microsoft.com/office/officeart/2005/8/layout/hierarchy1"/>
    <dgm:cxn modelId="{E863B803-BF92-42CD-9D30-D8D3BB79A4E1}" type="presParOf" srcId="{9045A8E7-3EE3-4FFD-A11A-58E27A20B6A7}" destId="{0D6A85B8-CDA3-4CEC-939C-F00B5957B522}" srcOrd="1" destOrd="0" presId="urn:microsoft.com/office/officeart/2005/8/layout/hierarchy1"/>
    <dgm:cxn modelId="{E99076C8-7735-463D-A899-20456F844E99}" type="presParOf" srcId="{0D6A85B8-CDA3-4CEC-939C-F00B5957B522}" destId="{7C8860D8-BDAB-4916-B8DF-B8C260A24DD0}" srcOrd="0" destOrd="0" presId="urn:microsoft.com/office/officeart/2005/8/layout/hierarchy1"/>
    <dgm:cxn modelId="{F0974F82-E576-4526-A6C1-0E49841E3E9E}" type="presParOf" srcId="{7C8860D8-BDAB-4916-B8DF-B8C260A24DD0}" destId="{812F2709-F165-4AA3-9354-F7B1CC3EF0BC}" srcOrd="0" destOrd="0" presId="urn:microsoft.com/office/officeart/2005/8/layout/hierarchy1"/>
    <dgm:cxn modelId="{E1D33278-127B-45B1-9D7A-4E1211196A4A}" type="presParOf" srcId="{7C8860D8-BDAB-4916-B8DF-B8C260A24DD0}" destId="{22F50B0B-CCA9-4EF4-AEBD-D448C5168872}" srcOrd="1" destOrd="0" presId="urn:microsoft.com/office/officeart/2005/8/layout/hierarchy1"/>
    <dgm:cxn modelId="{EDCB87E1-84C7-492C-89D2-4E72323C5CD6}" type="presParOf" srcId="{0D6A85B8-CDA3-4CEC-939C-F00B5957B522}" destId="{D8F2AAFD-2681-42DC-93EC-9364CDF4AE3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391E521-D35F-499D-9C7B-AAC8BA1ACF7B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0810D7E8-12A7-4BF5-AA95-6E86E966FD03}">
      <dgm:prSet/>
      <dgm:spPr/>
      <dgm:t>
        <a:bodyPr/>
        <a:lstStyle/>
        <a:p>
          <a:pPr rtl="0"/>
          <a:r>
            <a:rPr lang="ru-RU" dirty="0"/>
            <a:t>3) </a:t>
          </a:r>
          <a:r>
            <a:rPr lang="ru-RU" b="1" dirty="0"/>
            <a:t>количественные</a:t>
          </a:r>
          <a:r>
            <a:rPr lang="ru-RU" dirty="0"/>
            <a:t> — это переменные, которые могут принимать любые числовые значения в некотором диапазоне. </a:t>
          </a:r>
        </a:p>
        <a:p>
          <a:pPr rtl="0"/>
          <a:r>
            <a:rPr lang="ru-RU" dirty="0"/>
            <a:t>Например: </a:t>
          </a:r>
          <a:r>
            <a:rPr lang="en-US" i="1" dirty="0"/>
            <a:t>P</a:t>
          </a:r>
          <a:r>
            <a:rPr lang="en-US" dirty="0"/>
            <a:t> – </a:t>
          </a:r>
          <a:r>
            <a:rPr lang="ru-RU" dirty="0"/>
            <a:t>цена товара или услуги.</a:t>
          </a:r>
        </a:p>
      </dgm:t>
    </dgm:pt>
    <dgm:pt modelId="{52356F28-F7C9-437F-B00A-3FF317B67E9D}" type="parTrans" cxnId="{95032DE6-C0DB-4EA4-9BAE-80A8CDF9DC6E}">
      <dgm:prSet/>
      <dgm:spPr/>
      <dgm:t>
        <a:bodyPr/>
        <a:lstStyle/>
        <a:p>
          <a:endParaRPr lang="ru-RU"/>
        </a:p>
      </dgm:t>
    </dgm:pt>
    <dgm:pt modelId="{93E2F8B6-4817-4481-8A5A-C059BF5B37F8}" type="sibTrans" cxnId="{95032DE6-C0DB-4EA4-9BAE-80A8CDF9DC6E}">
      <dgm:prSet/>
      <dgm:spPr/>
      <dgm:t>
        <a:bodyPr/>
        <a:lstStyle/>
        <a:p>
          <a:endParaRPr lang="ru-RU"/>
        </a:p>
      </dgm:t>
    </dgm:pt>
    <dgm:pt modelId="{1BF23A18-7D14-4E36-81B2-88F5E61FDBCE}">
      <dgm:prSet/>
      <dgm:spPr/>
      <dgm:t>
        <a:bodyPr/>
        <a:lstStyle/>
        <a:p>
          <a:pPr rtl="0"/>
          <a:r>
            <a:rPr lang="ru-RU" dirty="0"/>
            <a:t>4) </a:t>
          </a:r>
          <a:r>
            <a:rPr lang="ru-RU" b="1" dirty="0"/>
            <a:t>фиктивные</a:t>
          </a:r>
          <a:r>
            <a:rPr lang="ru-RU" dirty="0"/>
            <a:t> — переменные, которые вводятся для учета качественных факторов и принимающие дискретные числовые значения. </a:t>
          </a:r>
        </a:p>
        <a:p>
          <a:pPr rtl="0"/>
          <a:r>
            <a:rPr lang="ru-RU" dirty="0"/>
            <a:t>Например: </a:t>
          </a:r>
          <a:r>
            <a:rPr lang="en-US" dirty="0"/>
            <a:t>male – </a:t>
          </a:r>
          <a:r>
            <a:rPr lang="ru-RU" dirty="0"/>
            <a:t>пол (муж</a:t>
          </a:r>
          <a:r>
            <a:rPr lang="en-US" dirty="0"/>
            <a:t>=1, </a:t>
          </a:r>
          <a:r>
            <a:rPr lang="ru-RU" dirty="0"/>
            <a:t>жен</a:t>
          </a:r>
          <a:r>
            <a:rPr lang="en-US" dirty="0"/>
            <a:t>=0</a:t>
          </a:r>
          <a:r>
            <a:rPr lang="ru-RU" dirty="0"/>
            <a:t>). </a:t>
          </a:r>
        </a:p>
      </dgm:t>
    </dgm:pt>
    <dgm:pt modelId="{328A3D80-32D1-4D48-9765-500AF9AD353C}" type="parTrans" cxnId="{86481234-1F35-4C5E-80DD-00D1F794C741}">
      <dgm:prSet/>
      <dgm:spPr/>
      <dgm:t>
        <a:bodyPr/>
        <a:lstStyle/>
        <a:p>
          <a:endParaRPr lang="ru-RU"/>
        </a:p>
      </dgm:t>
    </dgm:pt>
    <dgm:pt modelId="{5EF389B1-7B26-47EA-80D0-7F96443526CE}" type="sibTrans" cxnId="{86481234-1F35-4C5E-80DD-00D1F794C741}">
      <dgm:prSet/>
      <dgm:spPr/>
      <dgm:t>
        <a:bodyPr/>
        <a:lstStyle/>
        <a:p>
          <a:endParaRPr lang="ru-RU"/>
        </a:p>
      </dgm:t>
    </dgm:pt>
    <dgm:pt modelId="{5752B4C4-845E-4AF1-AB38-D66EAEB60894}" type="pres">
      <dgm:prSet presAssocID="{8391E521-D35F-499D-9C7B-AAC8BA1ACF7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F970D08-CA6E-416B-81FB-AF62F5C01625}" type="pres">
      <dgm:prSet presAssocID="{0810D7E8-12A7-4BF5-AA95-6E86E966FD03}" presName="hierRoot1" presStyleCnt="0"/>
      <dgm:spPr/>
    </dgm:pt>
    <dgm:pt modelId="{1FDF7946-7BE9-4074-968B-C691BB20DA00}" type="pres">
      <dgm:prSet presAssocID="{0810D7E8-12A7-4BF5-AA95-6E86E966FD03}" presName="composite" presStyleCnt="0"/>
      <dgm:spPr/>
    </dgm:pt>
    <dgm:pt modelId="{01BB55AB-7F76-40CA-93B6-1A3BECE01584}" type="pres">
      <dgm:prSet presAssocID="{0810D7E8-12A7-4BF5-AA95-6E86E966FD03}" presName="background" presStyleLbl="node0" presStyleIdx="0" presStyleCnt="2"/>
      <dgm:spPr/>
    </dgm:pt>
    <dgm:pt modelId="{4A8D28BF-1CDB-4526-9551-BC16A79022BA}" type="pres">
      <dgm:prSet presAssocID="{0810D7E8-12A7-4BF5-AA95-6E86E966FD03}" presName="text" presStyleLbl="fgAcc0" presStyleIdx="0" presStyleCnt="2">
        <dgm:presLayoutVars>
          <dgm:chPref val="3"/>
        </dgm:presLayoutVars>
      </dgm:prSet>
      <dgm:spPr/>
    </dgm:pt>
    <dgm:pt modelId="{DBA82BCA-9DB4-49C3-9DA1-10E304C290D0}" type="pres">
      <dgm:prSet presAssocID="{0810D7E8-12A7-4BF5-AA95-6E86E966FD03}" presName="hierChild2" presStyleCnt="0"/>
      <dgm:spPr/>
    </dgm:pt>
    <dgm:pt modelId="{EB472052-16A7-4FB1-9B44-47A47FDBA551}" type="pres">
      <dgm:prSet presAssocID="{1BF23A18-7D14-4E36-81B2-88F5E61FDBCE}" presName="hierRoot1" presStyleCnt="0"/>
      <dgm:spPr/>
    </dgm:pt>
    <dgm:pt modelId="{ED6F5142-D711-488F-8C76-804FDEE20070}" type="pres">
      <dgm:prSet presAssocID="{1BF23A18-7D14-4E36-81B2-88F5E61FDBCE}" presName="composite" presStyleCnt="0"/>
      <dgm:spPr/>
    </dgm:pt>
    <dgm:pt modelId="{DD5B13AA-9D0E-4470-9678-7F1FA5646292}" type="pres">
      <dgm:prSet presAssocID="{1BF23A18-7D14-4E36-81B2-88F5E61FDBCE}" presName="background" presStyleLbl="node0" presStyleIdx="1" presStyleCnt="2"/>
      <dgm:spPr/>
    </dgm:pt>
    <dgm:pt modelId="{E07A4E07-F01A-4A9D-9297-8BB5AA156401}" type="pres">
      <dgm:prSet presAssocID="{1BF23A18-7D14-4E36-81B2-88F5E61FDBCE}" presName="text" presStyleLbl="fgAcc0" presStyleIdx="1" presStyleCnt="2">
        <dgm:presLayoutVars>
          <dgm:chPref val="3"/>
        </dgm:presLayoutVars>
      </dgm:prSet>
      <dgm:spPr/>
    </dgm:pt>
    <dgm:pt modelId="{BCB922C4-9656-4E20-BAA3-45D1503743EE}" type="pres">
      <dgm:prSet presAssocID="{1BF23A18-7D14-4E36-81B2-88F5E61FDBCE}" presName="hierChild2" presStyleCnt="0"/>
      <dgm:spPr/>
    </dgm:pt>
  </dgm:ptLst>
  <dgm:cxnLst>
    <dgm:cxn modelId="{AF1EFA19-0835-493E-8F54-2F2278D87359}" type="presOf" srcId="{0810D7E8-12A7-4BF5-AA95-6E86E966FD03}" destId="{4A8D28BF-1CDB-4526-9551-BC16A79022BA}" srcOrd="0" destOrd="0" presId="urn:microsoft.com/office/officeart/2005/8/layout/hierarchy1"/>
    <dgm:cxn modelId="{86481234-1F35-4C5E-80DD-00D1F794C741}" srcId="{8391E521-D35F-499D-9C7B-AAC8BA1ACF7B}" destId="{1BF23A18-7D14-4E36-81B2-88F5E61FDBCE}" srcOrd="1" destOrd="0" parTransId="{328A3D80-32D1-4D48-9765-500AF9AD353C}" sibTransId="{5EF389B1-7B26-47EA-80D0-7F96443526CE}"/>
    <dgm:cxn modelId="{0D2C4A79-DA6B-49EC-82B8-232580A67952}" type="presOf" srcId="{1BF23A18-7D14-4E36-81B2-88F5E61FDBCE}" destId="{E07A4E07-F01A-4A9D-9297-8BB5AA156401}" srcOrd="0" destOrd="0" presId="urn:microsoft.com/office/officeart/2005/8/layout/hierarchy1"/>
    <dgm:cxn modelId="{95032DE6-C0DB-4EA4-9BAE-80A8CDF9DC6E}" srcId="{8391E521-D35F-499D-9C7B-AAC8BA1ACF7B}" destId="{0810D7E8-12A7-4BF5-AA95-6E86E966FD03}" srcOrd="0" destOrd="0" parTransId="{52356F28-F7C9-437F-B00A-3FF317B67E9D}" sibTransId="{93E2F8B6-4817-4481-8A5A-C059BF5B37F8}"/>
    <dgm:cxn modelId="{730F4EEB-5FFA-46ED-AA13-242B08049CFD}" type="presOf" srcId="{8391E521-D35F-499D-9C7B-AAC8BA1ACF7B}" destId="{5752B4C4-845E-4AF1-AB38-D66EAEB60894}" srcOrd="0" destOrd="0" presId="urn:microsoft.com/office/officeart/2005/8/layout/hierarchy1"/>
    <dgm:cxn modelId="{C2C13022-6EAD-42DD-82FB-B40A264CD15C}" type="presParOf" srcId="{5752B4C4-845E-4AF1-AB38-D66EAEB60894}" destId="{8F970D08-CA6E-416B-81FB-AF62F5C01625}" srcOrd="0" destOrd="0" presId="urn:microsoft.com/office/officeart/2005/8/layout/hierarchy1"/>
    <dgm:cxn modelId="{A81EF7A9-B601-4214-A654-02A13278B819}" type="presParOf" srcId="{8F970D08-CA6E-416B-81FB-AF62F5C01625}" destId="{1FDF7946-7BE9-4074-968B-C691BB20DA00}" srcOrd="0" destOrd="0" presId="urn:microsoft.com/office/officeart/2005/8/layout/hierarchy1"/>
    <dgm:cxn modelId="{80A30127-E256-4744-991F-7D63521B2E79}" type="presParOf" srcId="{1FDF7946-7BE9-4074-968B-C691BB20DA00}" destId="{01BB55AB-7F76-40CA-93B6-1A3BECE01584}" srcOrd="0" destOrd="0" presId="urn:microsoft.com/office/officeart/2005/8/layout/hierarchy1"/>
    <dgm:cxn modelId="{FEF5CA8E-38BE-4A9F-B63F-2C2B66428564}" type="presParOf" srcId="{1FDF7946-7BE9-4074-968B-C691BB20DA00}" destId="{4A8D28BF-1CDB-4526-9551-BC16A79022BA}" srcOrd="1" destOrd="0" presId="urn:microsoft.com/office/officeart/2005/8/layout/hierarchy1"/>
    <dgm:cxn modelId="{BC719ECB-C953-454A-9FF4-952A65972817}" type="presParOf" srcId="{8F970D08-CA6E-416B-81FB-AF62F5C01625}" destId="{DBA82BCA-9DB4-49C3-9DA1-10E304C290D0}" srcOrd="1" destOrd="0" presId="urn:microsoft.com/office/officeart/2005/8/layout/hierarchy1"/>
    <dgm:cxn modelId="{C8F8B748-62D1-4F81-89AF-5A0DE5A5BA06}" type="presParOf" srcId="{5752B4C4-845E-4AF1-AB38-D66EAEB60894}" destId="{EB472052-16A7-4FB1-9B44-47A47FDBA551}" srcOrd="1" destOrd="0" presId="urn:microsoft.com/office/officeart/2005/8/layout/hierarchy1"/>
    <dgm:cxn modelId="{0B7B8D8A-32ED-490B-B6F6-30B9E7878565}" type="presParOf" srcId="{EB472052-16A7-4FB1-9B44-47A47FDBA551}" destId="{ED6F5142-D711-488F-8C76-804FDEE20070}" srcOrd="0" destOrd="0" presId="urn:microsoft.com/office/officeart/2005/8/layout/hierarchy1"/>
    <dgm:cxn modelId="{D3D833F4-A323-4975-B4EE-16464E583361}" type="presParOf" srcId="{ED6F5142-D711-488F-8C76-804FDEE20070}" destId="{DD5B13AA-9D0E-4470-9678-7F1FA5646292}" srcOrd="0" destOrd="0" presId="urn:microsoft.com/office/officeart/2005/8/layout/hierarchy1"/>
    <dgm:cxn modelId="{7A440BEC-FF14-4BDD-9454-49ABA30E4BE9}" type="presParOf" srcId="{ED6F5142-D711-488F-8C76-804FDEE20070}" destId="{E07A4E07-F01A-4A9D-9297-8BB5AA156401}" srcOrd="1" destOrd="0" presId="urn:microsoft.com/office/officeart/2005/8/layout/hierarchy1"/>
    <dgm:cxn modelId="{4B191E5E-4280-4417-934E-D44332BE2580}" type="presParOf" srcId="{EB472052-16A7-4FB1-9B44-47A47FDBA551}" destId="{BCB922C4-9656-4E20-BAA3-45D1503743E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6947A31-1D24-44FC-959B-F0D01DDDF72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D2D8EAAE-F12B-4875-9C4E-0B6F65F4C8CD}">
      <dgm:prSet/>
      <dgm:spPr/>
      <dgm:t>
        <a:bodyPr/>
        <a:lstStyle/>
        <a:p>
          <a:pPr rtl="0"/>
          <a:r>
            <a:rPr lang="ru-RU"/>
            <a:t>Пространственные</a:t>
          </a:r>
        </a:p>
      </dgm:t>
    </dgm:pt>
    <dgm:pt modelId="{C079F53B-EC3E-408D-B41F-B3B90A7D3FED}" type="parTrans" cxnId="{C887DEAD-BA72-4194-B0B0-C212012738C3}">
      <dgm:prSet/>
      <dgm:spPr/>
      <dgm:t>
        <a:bodyPr/>
        <a:lstStyle/>
        <a:p>
          <a:endParaRPr lang="ru-RU" sz="2000"/>
        </a:p>
      </dgm:t>
    </dgm:pt>
    <dgm:pt modelId="{CD2D0856-407A-4481-98A0-A7B11F342F4C}" type="sibTrans" cxnId="{C887DEAD-BA72-4194-B0B0-C212012738C3}">
      <dgm:prSet/>
      <dgm:spPr/>
      <dgm:t>
        <a:bodyPr/>
        <a:lstStyle/>
        <a:p>
          <a:endParaRPr lang="ru-RU"/>
        </a:p>
      </dgm:t>
    </dgm:pt>
    <dgm:pt modelId="{01FF05B9-5B7B-457A-85C3-14BA12A7D4A6}">
      <dgm:prSet/>
      <dgm:spPr/>
      <dgm:t>
        <a:bodyPr/>
        <a:lstStyle/>
        <a:p>
          <a:pPr rtl="0"/>
          <a:r>
            <a:rPr lang="ru-RU"/>
            <a:t>Временные</a:t>
          </a:r>
        </a:p>
      </dgm:t>
    </dgm:pt>
    <dgm:pt modelId="{E947015E-F285-4053-9DD3-A660DACEFBEB}" type="parTrans" cxnId="{A577799A-04D4-4617-BEFD-F7CDBA76C357}">
      <dgm:prSet/>
      <dgm:spPr/>
      <dgm:t>
        <a:bodyPr/>
        <a:lstStyle/>
        <a:p>
          <a:endParaRPr lang="ru-RU" sz="2000"/>
        </a:p>
      </dgm:t>
    </dgm:pt>
    <dgm:pt modelId="{F832AB40-FBB6-4645-9A9B-D6BD440EB657}" type="sibTrans" cxnId="{A577799A-04D4-4617-BEFD-F7CDBA76C357}">
      <dgm:prSet/>
      <dgm:spPr/>
      <dgm:t>
        <a:bodyPr/>
        <a:lstStyle/>
        <a:p>
          <a:endParaRPr lang="ru-RU"/>
        </a:p>
      </dgm:t>
    </dgm:pt>
    <dgm:pt modelId="{394E6D74-6F81-4794-B40D-BC5A3BE6D68F}">
      <dgm:prSet/>
      <dgm:spPr/>
      <dgm:t>
        <a:bodyPr/>
        <a:lstStyle/>
        <a:p>
          <a:pPr rtl="0"/>
          <a:r>
            <a:rPr lang="ru-RU" dirty="0"/>
            <a:t>Совокупность экономической информации, относящейся к разным объектам, полученной за один и тот же период или момент времени.</a:t>
          </a:r>
        </a:p>
      </dgm:t>
    </dgm:pt>
    <dgm:pt modelId="{0747E8D2-0154-45FB-936C-72E8D00FB9D0}" type="parTrans" cxnId="{4B4A0090-FF7B-4335-AFE0-27BD80336491}">
      <dgm:prSet/>
      <dgm:spPr/>
      <dgm:t>
        <a:bodyPr/>
        <a:lstStyle/>
        <a:p>
          <a:endParaRPr lang="ru-RU" sz="2000"/>
        </a:p>
      </dgm:t>
    </dgm:pt>
    <dgm:pt modelId="{79C46672-901B-4D7E-AC91-C1438000F857}" type="sibTrans" cxnId="{4B4A0090-FF7B-4335-AFE0-27BD80336491}">
      <dgm:prSet/>
      <dgm:spPr/>
      <dgm:t>
        <a:bodyPr/>
        <a:lstStyle/>
        <a:p>
          <a:endParaRPr lang="ru-RU"/>
        </a:p>
      </dgm:t>
    </dgm:pt>
    <dgm:pt modelId="{C7FE8655-9166-4971-B4EF-FB44DB8312AD}">
      <dgm:prSet/>
      <dgm:spPr/>
      <dgm:t>
        <a:bodyPr/>
        <a:lstStyle/>
        <a:p>
          <a:pPr rtl="0"/>
          <a:r>
            <a:rPr lang="ru-RU" dirty="0"/>
            <a:t>Совокупность экономической информации, характеризующей один и тот же объект,  но за разные периоды времени.</a:t>
          </a:r>
        </a:p>
      </dgm:t>
    </dgm:pt>
    <dgm:pt modelId="{BC40018E-042F-4417-A218-70B952DC6201}" type="parTrans" cxnId="{699272EE-5C4B-4C06-8C00-CFFBB5116895}">
      <dgm:prSet/>
      <dgm:spPr/>
      <dgm:t>
        <a:bodyPr/>
        <a:lstStyle/>
        <a:p>
          <a:endParaRPr lang="ru-RU" sz="2000"/>
        </a:p>
      </dgm:t>
    </dgm:pt>
    <dgm:pt modelId="{70EDBCE1-5B26-4ECB-9D7E-AE9DD8DE2505}" type="sibTrans" cxnId="{699272EE-5C4B-4C06-8C00-CFFBB5116895}">
      <dgm:prSet/>
      <dgm:spPr/>
      <dgm:t>
        <a:bodyPr/>
        <a:lstStyle/>
        <a:p>
          <a:endParaRPr lang="ru-RU"/>
        </a:p>
      </dgm:t>
    </dgm:pt>
    <dgm:pt modelId="{B42E782C-2B05-460C-9554-9B6F1B196B3E}">
      <dgm:prSet/>
      <dgm:spPr/>
      <dgm:t>
        <a:bodyPr/>
        <a:lstStyle/>
        <a:p>
          <a:r>
            <a:rPr lang="ru-RU" dirty="0"/>
            <a:t>Панельные</a:t>
          </a:r>
        </a:p>
      </dgm:t>
    </dgm:pt>
    <dgm:pt modelId="{B3B25DC6-4C0D-4756-B732-4B3EE46655D2}" type="parTrans" cxnId="{F92C4FC4-ECF4-4744-8C63-652F9CF76493}">
      <dgm:prSet/>
      <dgm:spPr/>
      <dgm:t>
        <a:bodyPr/>
        <a:lstStyle/>
        <a:p>
          <a:endParaRPr lang="ru-RU"/>
        </a:p>
      </dgm:t>
    </dgm:pt>
    <dgm:pt modelId="{C5A0358E-7CF9-4397-B89E-9AF12726D63B}" type="sibTrans" cxnId="{F92C4FC4-ECF4-4744-8C63-652F9CF76493}">
      <dgm:prSet/>
      <dgm:spPr/>
    </dgm:pt>
    <dgm:pt modelId="{F133D226-AEDD-4CFB-A7F0-B49B1BE14D71}">
      <dgm:prSet/>
      <dgm:spPr/>
      <dgm:t>
        <a:bodyPr/>
        <a:lstStyle/>
        <a:p>
          <a:r>
            <a:rPr lang="ru-RU" b="0" i="0" u="none" dirty="0"/>
            <a:t>Набор данных по какому-либо экономическому показателю для группы разных однотипных эк. объектов, причем наблюдение осуществляется в последовательные периоды времени.</a:t>
          </a:r>
          <a:endParaRPr lang="ru-RU" dirty="0"/>
        </a:p>
      </dgm:t>
    </dgm:pt>
    <dgm:pt modelId="{5F26350C-6A4C-4D7F-81DB-AEF89EBAB70E}" type="parTrans" cxnId="{26BF24B0-DD49-411A-B06A-A9D459957A17}">
      <dgm:prSet/>
      <dgm:spPr/>
      <dgm:t>
        <a:bodyPr/>
        <a:lstStyle/>
        <a:p>
          <a:endParaRPr lang="ru-RU"/>
        </a:p>
      </dgm:t>
    </dgm:pt>
    <dgm:pt modelId="{65C8F7ED-DCF6-40BF-AA24-FB25373788C3}" type="sibTrans" cxnId="{26BF24B0-DD49-411A-B06A-A9D459957A17}">
      <dgm:prSet/>
      <dgm:spPr/>
      <dgm:t>
        <a:bodyPr/>
        <a:lstStyle/>
        <a:p>
          <a:endParaRPr lang="ru-RU"/>
        </a:p>
      </dgm:t>
    </dgm:pt>
    <dgm:pt modelId="{F62FDDF9-F5F6-4268-B595-8FFC1A09B48A}" type="pres">
      <dgm:prSet presAssocID="{C6947A31-1D24-44FC-959B-F0D01DDDF72B}" presName="linear" presStyleCnt="0">
        <dgm:presLayoutVars>
          <dgm:animLvl val="lvl"/>
          <dgm:resizeHandles val="exact"/>
        </dgm:presLayoutVars>
      </dgm:prSet>
      <dgm:spPr/>
    </dgm:pt>
    <dgm:pt modelId="{AE905F60-677B-4764-AC65-41FF87E60E06}" type="pres">
      <dgm:prSet presAssocID="{D2D8EAAE-F12B-4875-9C4E-0B6F65F4C8C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3784605-70AD-45A6-B0CA-3BB5FD88E6DD}" type="pres">
      <dgm:prSet presAssocID="{D2D8EAAE-F12B-4875-9C4E-0B6F65F4C8CD}" presName="childText" presStyleLbl="revTx" presStyleIdx="0" presStyleCnt="3">
        <dgm:presLayoutVars>
          <dgm:bulletEnabled val="1"/>
        </dgm:presLayoutVars>
      </dgm:prSet>
      <dgm:spPr/>
    </dgm:pt>
    <dgm:pt modelId="{304B42E9-37A0-4D4A-B9CF-F98ADC4FFB8C}" type="pres">
      <dgm:prSet presAssocID="{01FF05B9-5B7B-457A-85C3-14BA12A7D4A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9C3AF77-36B5-49A2-A2D5-5B0E84B287DE}" type="pres">
      <dgm:prSet presAssocID="{01FF05B9-5B7B-457A-85C3-14BA12A7D4A6}" presName="childText" presStyleLbl="revTx" presStyleIdx="1" presStyleCnt="3">
        <dgm:presLayoutVars>
          <dgm:bulletEnabled val="1"/>
        </dgm:presLayoutVars>
      </dgm:prSet>
      <dgm:spPr/>
    </dgm:pt>
    <dgm:pt modelId="{6CCA5162-67C8-48F7-B053-4CE9C0BE7B45}" type="pres">
      <dgm:prSet presAssocID="{B42E782C-2B05-460C-9554-9B6F1B196B3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78440AE-B967-42ED-9A3F-C9090ADD9D03}" type="pres">
      <dgm:prSet presAssocID="{B42E782C-2B05-460C-9554-9B6F1B196B3E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D0F18218-105C-47B8-A10A-8E93385DC107}" type="presOf" srcId="{F133D226-AEDD-4CFB-A7F0-B49B1BE14D71}" destId="{678440AE-B967-42ED-9A3F-C9090ADD9D03}" srcOrd="0" destOrd="0" presId="urn:microsoft.com/office/officeart/2005/8/layout/vList2"/>
    <dgm:cxn modelId="{C763122D-1418-466F-9CAF-CA04843F981F}" type="presOf" srcId="{D2D8EAAE-F12B-4875-9C4E-0B6F65F4C8CD}" destId="{AE905F60-677B-4764-AC65-41FF87E60E06}" srcOrd="0" destOrd="0" presId="urn:microsoft.com/office/officeart/2005/8/layout/vList2"/>
    <dgm:cxn modelId="{C465B263-2015-40D9-848D-E79B17A671B6}" type="presOf" srcId="{C7FE8655-9166-4971-B4EF-FB44DB8312AD}" destId="{69C3AF77-36B5-49A2-A2D5-5B0E84B287DE}" srcOrd="0" destOrd="0" presId="urn:microsoft.com/office/officeart/2005/8/layout/vList2"/>
    <dgm:cxn modelId="{404C9152-2E35-4F9B-9A3F-2EB56CAA3614}" type="presOf" srcId="{01FF05B9-5B7B-457A-85C3-14BA12A7D4A6}" destId="{304B42E9-37A0-4D4A-B9CF-F98ADC4FFB8C}" srcOrd="0" destOrd="0" presId="urn:microsoft.com/office/officeart/2005/8/layout/vList2"/>
    <dgm:cxn modelId="{14F26B7C-61BF-41A4-957B-0EB6D59E9ABF}" type="presOf" srcId="{C6947A31-1D24-44FC-959B-F0D01DDDF72B}" destId="{F62FDDF9-F5F6-4268-B595-8FFC1A09B48A}" srcOrd="0" destOrd="0" presId="urn:microsoft.com/office/officeart/2005/8/layout/vList2"/>
    <dgm:cxn modelId="{4B4A0090-FF7B-4335-AFE0-27BD80336491}" srcId="{D2D8EAAE-F12B-4875-9C4E-0B6F65F4C8CD}" destId="{394E6D74-6F81-4794-B40D-BC5A3BE6D68F}" srcOrd="0" destOrd="0" parTransId="{0747E8D2-0154-45FB-936C-72E8D00FB9D0}" sibTransId="{79C46672-901B-4D7E-AC91-C1438000F857}"/>
    <dgm:cxn modelId="{A577799A-04D4-4617-BEFD-F7CDBA76C357}" srcId="{C6947A31-1D24-44FC-959B-F0D01DDDF72B}" destId="{01FF05B9-5B7B-457A-85C3-14BA12A7D4A6}" srcOrd="1" destOrd="0" parTransId="{E947015E-F285-4053-9DD3-A660DACEFBEB}" sibTransId="{F832AB40-FBB6-4645-9A9B-D6BD440EB657}"/>
    <dgm:cxn modelId="{C887DEAD-BA72-4194-B0B0-C212012738C3}" srcId="{C6947A31-1D24-44FC-959B-F0D01DDDF72B}" destId="{D2D8EAAE-F12B-4875-9C4E-0B6F65F4C8CD}" srcOrd="0" destOrd="0" parTransId="{C079F53B-EC3E-408D-B41F-B3B90A7D3FED}" sibTransId="{CD2D0856-407A-4481-98A0-A7B11F342F4C}"/>
    <dgm:cxn modelId="{26BF24B0-DD49-411A-B06A-A9D459957A17}" srcId="{B42E782C-2B05-460C-9554-9B6F1B196B3E}" destId="{F133D226-AEDD-4CFB-A7F0-B49B1BE14D71}" srcOrd="0" destOrd="0" parTransId="{5F26350C-6A4C-4D7F-81DB-AEF89EBAB70E}" sibTransId="{65C8F7ED-DCF6-40BF-AA24-FB25373788C3}"/>
    <dgm:cxn modelId="{F92C4FC4-ECF4-4744-8C63-652F9CF76493}" srcId="{C6947A31-1D24-44FC-959B-F0D01DDDF72B}" destId="{B42E782C-2B05-460C-9554-9B6F1B196B3E}" srcOrd="2" destOrd="0" parTransId="{B3B25DC6-4C0D-4756-B732-4B3EE46655D2}" sibTransId="{C5A0358E-7CF9-4397-B89E-9AF12726D63B}"/>
    <dgm:cxn modelId="{B34357C4-A69C-4AEF-A5D4-80095EBB7CB7}" type="presOf" srcId="{B42E782C-2B05-460C-9554-9B6F1B196B3E}" destId="{6CCA5162-67C8-48F7-B053-4CE9C0BE7B45}" srcOrd="0" destOrd="0" presId="urn:microsoft.com/office/officeart/2005/8/layout/vList2"/>
    <dgm:cxn modelId="{6A89E3D8-3B75-41FF-9A73-3B0B380381D7}" type="presOf" srcId="{394E6D74-6F81-4794-B40D-BC5A3BE6D68F}" destId="{B3784605-70AD-45A6-B0CA-3BB5FD88E6DD}" srcOrd="0" destOrd="0" presId="urn:microsoft.com/office/officeart/2005/8/layout/vList2"/>
    <dgm:cxn modelId="{699272EE-5C4B-4C06-8C00-CFFBB5116895}" srcId="{01FF05B9-5B7B-457A-85C3-14BA12A7D4A6}" destId="{C7FE8655-9166-4971-B4EF-FB44DB8312AD}" srcOrd="0" destOrd="0" parTransId="{BC40018E-042F-4417-A218-70B952DC6201}" sibTransId="{70EDBCE1-5B26-4ECB-9D7E-AE9DD8DE2505}"/>
    <dgm:cxn modelId="{76AA885B-8027-4785-8FFE-8FDAD9BFD6EF}" type="presParOf" srcId="{F62FDDF9-F5F6-4268-B595-8FFC1A09B48A}" destId="{AE905F60-677B-4764-AC65-41FF87E60E06}" srcOrd="0" destOrd="0" presId="urn:microsoft.com/office/officeart/2005/8/layout/vList2"/>
    <dgm:cxn modelId="{95271299-1E6F-4FB0-98F8-F35ECA1E22F8}" type="presParOf" srcId="{F62FDDF9-F5F6-4268-B595-8FFC1A09B48A}" destId="{B3784605-70AD-45A6-B0CA-3BB5FD88E6DD}" srcOrd="1" destOrd="0" presId="urn:microsoft.com/office/officeart/2005/8/layout/vList2"/>
    <dgm:cxn modelId="{F3E60A29-59FA-4CE9-BAD6-18B19302EF81}" type="presParOf" srcId="{F62FDDF9-F5F6-4268-B595-8FFC1A09B48A}" destId="{304B42E9-37A0-4D4A-B9CF-F98ADC4FFB8C}" srcOrd="2" destOrd="0" presId="urn:microsoft.com/office/officeart/2005/8/layout/vList2"/>
    <dgm:cxn modelId="{F6BEC354-B1AC-4034-B086-A12BDA051CD2}" type="presParOf" srcId="{F62FDDF9-F5F6-4268-B595-8FFC1A09B48A}" destId="{69C3AF77-36B5-49A2-A2D5-5B0E84B287DE}" srcOrd="3" destOrd="0" presId="urn:microsoft.com/office/officeart/2005/8/layout/vList2"/>
    <dgm:cxn modelId="{0EAD772A-1835-47EE-9660-7233AF692861}" type="presParOf" srcId="{F62FDDF9-F5F6-4268-B595-8FFC1A09B48A}" destId="{6CCA5162-67C8-48F7-B053-4CE9C0BE7B45}" srcOrd="4" destOrd="0" presId="urn:microsoft.com/office/officeart/2005/8/layout/vList2"/>
    <dgm:cxn modelId="{1CC5BB4D-303F-4D17-96A0-04EB1E2CF972}" type="presParOf" srcId="{F62FDDF9-F5F6-4268-B595-8FFC1A09B48A}" destId="{678440AE-B967-42ED-9A3F-C9090ADD9D0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9C71E1-F322-4143-81BA-5E674C5CA493}">
      <dsp:nvSpPr>
        <dsp:cNvPr id="0" name=""/>
        <dsp:cNvSpPr/>
      </dsp:nvSpPr>
      <dsp:spPr>
        <a:xfrm>
          <a:off x="0" y="689"/>
          <a:ext cx="708437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8FF491-2D7D-40E8-A113-F1C1357AFFCA}">
      <dsp:nvSpPr>
        <dsp:cNvPr id="0" name=""/>
        <dsp:cNvSpPr/>
      </dsp:nvSpPr>
      <dsp:spPr>
        <a:xfrm>
          <a:off x="0" y="689"/>
          <a:ext cx="7084377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1. Основные понятия и определения. </a:t>
          </a:r>
          <a:endParaRPr lang="en-US" sz="2500" kern="1200" dirty="0"/>
        </a:p>
      </dsp:txBody>
      <dsp:txXfrm>
        <a:off x="0" y="689"/>
        <a:ext cx="7084377" cy="1129706"/>
      </dsp:txXfrm>
    </dsp:sp>
    <dsp:sp modelId="{28314B43-1881-4B34-AB96-69ACBA42F2E3}">
      <dsp:nvSpPr>
        <dsp:cNvPr id="0" name=""/>
        <dsp:cNvSpPr/>
      </dsp:nvSpPr>
      <dsp:spPr>
        <a:xfrm>
          <a:off x="0" y="1130396"/>
          <a:ext cx="7084377" cy="0"/>
        </a:xfrm>
        <a:prstGeom prst="line">
          <a:avLst/>
        </a:prstGeom>
        <a:solidFill>
          <a:schemeClr val="accent2">
            <a:hueOff val="-2266801"/>
            <a:satOff val="1309"/>
            <a:lumOff val="-2402"/>
            <a:alphaOff val="0"/>
          </a:schemeClr>
        </a:solidFill>
        <a:ln w="15875" cap="flat" cmpd="sng" algn="ctr">
          <a:solidFill>
            <a:schemeClr val="accent2">
              <a:hueOff val="-2266801"/>
              <a:satOff val="1309"/>
              <a:lumOff val="-24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0A08C-B1BF-49E2-9DE3-4126E1EB86E2}">
      <dsp:nvSpPr>
        <dsp:cNvPr id="0" name=""/>
        <dsp:cNvSpPr/>
      </dsp:nvSpPr>
      <dsp:spPr>
        <a:xfrm>
          <a:off x="0" y="1130396"/>
          <a:ext cx="7084377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2. Этапы эконометрического моделирования. </a:t>
          </a:r>
          <a:endParaRPr lang="en-US" sz="2500" kern="1200" dirty="0"/>
        </a:p>
      </dsp:txBody>
      <dsp:txXfrm>
        <a:off x="0" y="1130396"/>
        <a:ext cx="7084377" cy="1129706"/>
      </dsp:txXfrm>
    </dsp:sp>
    <dsp:sp modelId="{6F1C6D0B-6708-4C81-9C77-DE5571728637}">
      <dsp:nvSpPr>
        <dsp:cNvPr id="0" name=""/>
        <dsp:cNvSpPr/>
      </dsp:nvSpPr>
      <dsp:spPr>
        <a:xfrm>
          <a:off x="0" y="2260102"/>
          <a:ext cx="7084377" cy="0"/>
        </a:xfrm>
        <a:prstGeom prst="line">
          <a:avLst/>
        </a:prstGeom>
        <a:solidFill>
          <a:schemeClr val="accent2">
            <a:hueOff val="-4533602"/>
            <a:satOff val="2618"/>
            <a:lumOff val="-4804"/>
            <a:alphaOff val="0"/>
          </a:schemeClr>
        </a:solidFill>
        <a:ln w="15875" cap="flat" cmpd="sng" algn="ctr">
          <a:solidFill>
            <a:schemeClr val="accent2">
              <a:hueOff val="-4533602"/>
              <a:satOff val="2618"/>
              <a:lumOff val="-48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7826B3-18E2-439A-978E-4929EBB05C17}">
      <dsp:nvSpPr>
        <dsp:cNvPr id="0" name=""/>
        <dsp:cNvSpPr/>
      </dsp:nvSpPr>
      <dsp:spPr>
        <a:xfrm>
          <a:off x="0" y="2260102"/>
          <a:ext cx="7084377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3. Спецификация эконометрических моделей и ее принципы.</a:t>
          </a:r>
          <a:endParaRPr lang="en-US" sz="2500" kern="1200" dirty="0"/>
        </a:p>
      </dsp:txBody>
      <dsp:txXfrm>
        <a:off x="0" y="2260102"/>
        <a:ext cx="7084377" cy="1129706"/>
      </dsp:txXfrm>
    </dsp:sp>
    <dsp:sp modelId="{88BA2D82-07E5-493E-904D-D0175B29AB80}">
      <dsp:nvSpPr>
        <dsp:cNvPr id="0" name=""/>
        <dsp:cNvSpPr/>
      </dsp:nvSpPr>
      <dsp:spPr>
        <a:xfrm>
          <a:off x="0" y="3389809"/>
          <a:ext cx="7084377" cy="0"/>
        </a:xfrm>
        <a:prstGeom prst="line">
          <a:avLst/>
        </a:prstGeom>
        <a:solidFill>
          <a:schemeClr val="accent2">
            <a:hueOff val="-6800403"/>
            <a:satOff val="3927"/>
            <a:lumOff val="-7205"/>
            <a:alphaOff val="0"/>
          </a:schemeClr>
        </a:solidFill>
        <a:ln w="15875" cap="flat" cmpd="sng" algn="ctr">
          <a:solidFill>
            <a:schemeClr val="accent2">
              <a:hueOff val="-6800403"/>
              <a:satOff val="3927"/>
              <a:lumOff val="-72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484296-8471-47AD-8BBE-B87CEA13CB22}">
      <dsp:nvSpPr>
        <dsp:cNvPr id="0" name=""/>
        <dsp:cNvSpPr/>
      </dsp:nvSpPr>
      <dsp:spPr>
        <a:xfrm>
          <a:off x="0" y="3389809"/>
          <a:ext cx="7084377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4. Две формы спецификации эконометрических моделей.</a:t>
          </a:r>
        </a:p>
      </dsp:txBody>
      <dsp:txXfrm>
        <a:off x="0" y="3389809"/>
        <a:ext cx="7084377" cy="1129706"/>
      </dsp:txXfrm>
    </dsp:sp>
    <dsp:sp modelId="{C7FBCD22-88B0-4F05-BED7-027F5D7453FD}">
      <dsp:nvSpPr>
        <dsp:cNvPr id="0" name=""/>
        <dsp:cNvSpPr/>
      </dsp:nvSpPr>
      <dsp:spPr>
        <a:xfrm>
          <a:off x="0" y="4519515"/>
          <a:ext cx="7084377" cy="0"/>
        </a:xfrm>
        <a:prstGeom prst="line">
          <a:avLst/>
        </a:prstGeom>
        <a:solidFill>
          <a:schemeClr val="accent2">
            <a:hueOff val="-9067203"/>
            <a:satOff val="5236"/>
            <a:lumOff val="-9607"/>
            <a:alphaOff val="0"/>
          </a:schemeClr>
        </a:solidFill>
        <a:ln w="15875" cap="flat" cmpd="sng" algn="ctr">
          <a:solidFill>
            <a:schemeClr val="accent2">
              <a:hueOff val="-9067203"/>
              <a:satOff val="5236"/>
              <a:lumOff val="-96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1CA2F4-3FD6-4B69-85CA-96E16E0771FB}">
      <dsp:nvSpPr>
        <dsp:cNvPr id="0" name=""/>
        <dsp:cNvSpPr/>
      </dsp:nvSpPr>
      <dsp:spPr>
        <a:xfrm>
          <a:off x="0" y="4519515"/>
          <a:ext cx="7084377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5. Отражение в модели влияния на объясняемые переменные неучтённых факторов. </a:t>
          </a:r>
          <a:endParaRPr lang="en-US" sz="2500" kern="1200" dirty="0"/>
        </a:p>
      </dsp:txBody>
      <dsp:txXfrm>
        <a:off x="0" y="4519515"/>
        <a:ext cx="7084377" cy="112970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A4C463-A93E-47BA-B3A0-CE314313B7D8}">
      <dsp:nvSpPr>
        <dsp:cNvPr id="0" name=""/>
        <dsp:cNvSpPr/>
      </dsp:nvSpPr>
      <dsp:spPr>
        <a:xfrm>
          <a:off x="0" y="684312"/>
          <a:ext cx="6910387" cy="1757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6323" tIns="645668" rIns="536323" bIns="220472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3100" kern="1200" dirty="0"/>
            <a:t>Модели, в состав которых входят только эндогенные переменные</a:t>
          </a:r>
        </a:p>
      </dsp:txBody>
      <dsp:txXfrm>
        <a:off x="0" y="684312"/>
        <a:ext cx="6910387" cy="1757700"/>
      </dsp:txXfrm>
    </dsp:sp>
    <dsp:sp modelId="{76A9F7ED-78B3-48E7-AA92-EAE4D12A7B2C}">
      <dsp:nvSpPr>
        <dsp:cNvPr id="0" name=""/>
        <dsp:cNvSpPr/>
      </dsp:nvSpPr>
      <dsp:spPr>
        <a:xfrm>
          <a:off x="345519" y="226752"/>
          <a:ext cx="4837270" cy="9151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37" tIns="0" rIns="182837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 dirty="0"/>
            <a:t>Замкнутые</a:t>
          </a:r>
        </a:p>
      </dsp:txBody>
      <dsp:txXfrm>
        <a:off x="390191" y="271424"/>
        <a:ext cx="4747926" cy="825776"/>
      </dsp:txXfrm>
    </dsp:sp>
    <dsp:sp modelId="{EE91D3B2-492A-4D8D-A6DB-107E1C5F7EAB}">
      <dsp:nvSpPr>
        <dsp:cNvPr id="0" name=""/>
        <dsp:cNvSpPr/>
      </dsp:nvSpPr>
      <dsp:spPr>
        <a:xfrm>
          <a:off x="0" y="3066972"/>
          <a:ext cx="6910387" cy="1757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14019298"/>
              <a:satOff val="20613"/>
              <a:lumOff val="17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6323" tIns="645668" rIns="536323" bIns="220472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3100" kern="1200" dirty="0"/>
            <a:t>В модели присутствует хотя бы одна экзогенная переменная</a:t>
          </a:r>
        </a:p>
      </dsp:txBody>
      <dsp:txXfrm>
        <a:off x="0" y="3066972"/>
        <a:ext cx="6910387" cy="1757700"/>
      </dsp:txXfrm>
    </dsp:sp>
    <dsp:sp modelId="{0469A8A1-742B-42BF-8618-0FD22D1100ED}">
      <dsp:nvSpPr>
        <dsp:cNvPr id="0" name=""/>
        <dsp:cNvSpPr/>
      </dsp:nvSpPr>
      <dsp:spPr>
        <a:xfrm>
          <a:off x="345519" y="2609412"/>
          <a:ext cx="4837270" cy="915120"/>
        </a:xfrm>
        <a:prstGeom prst="roundRect">
          <a:avLst/>
        </a:prstGeom>
        <a:solidFill>
          <a:schemeClr val="accent5">
            <a:hueOff val="-14019298"/>
            <a:satOff val="20613"/>
            <a:lumOff val="1764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37" tIns="0" rIns="182837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 dirty="0"/>
            <a:t>Открытые</a:t>
          </a:r>
        </a:p>
      </dsp:txBody>
      <dsp:txXfrm>
        <a:off x="390191" y="2654084"/>
        <a:ext cx="4747926" cy="82577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BD91EA-9309-47D6-B0B8-C46A7C13E171}">
      <dsp:nvSpPr>
        <dsp:cNvPr id="0" name=""/>
        <dsp:cNvSpPr/>
      </dsp:nvSpPr>
      <dsp:spPr>
        <a:xfrm rot="5400000">
          <a:off x="6351662" y="-2606777"/>
          <a:ext cx="976098" cy="643737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800" kern="1200" dirty="0"/>
            <a:t>   Модель строится на основе набора данных, привязанных к последовательным моментам времени. </a:t>
          </a:r>
        </a:p>
      </dsp:txBody>
      <dsp:txXfrm rot="-5400000">
        <a:off x="3621024" y="171510"/>
        <a:ext cx="6389727" cy="880800"/>
      </dsp:txXfrm>
    </dsp:sp>
    <dsp:sp modelId="{B4375936-C5F2-4246-BD05-01F4443E5B31}">
      <dsp:nvSpPr>
        <dsp:cNvPr id="0" name=""/>
        <dsp:cNvSpPr/>
      </dsp:nvSpPr>
      <dsp:spPr>
        <a:xfrm>
          <a:off x="0" y="1848"/>
          <a:ext cx="3621024" cy="122012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1" kern="1200"/>
            <a:t>Модель временных рядов</a:t>
          </a:r>
          <a:endParaRPr lang="ru-RU" sz="2400" kern="1200" dirty="0"/>
        </a:p>
      </dsp:txBody>
      <dsp:txXfrm>
        <a:off x="59561" y="61409"/>
        <a:ext cx="3501902" cy="1101001"/>
      </dsp:txXfrm>
    </dsp:sp>
    <dsp:sp modelId="{C8069F9F-7A01-4EF5-9ED6-AF6FCA22AA48}">
      <dsp:nvSpPr>
        <dsp:cNvPr id="0" name=""/>
        <dsp:cNvSpPr/>
      </dsp:nvSpPr>
      <dsp:spPr>
        <a:xfrm rot="5400000">
          <a:off x="6351662" y="-1325648"/>
          <a:ext cx="976098" cy="6437376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800" kern="1200" dirty="0"/>
            <a:t>   В подобных моделях зависимая или результативная переменная, обозначаемая обычно </a:t>
          </a:r>
          <a:r>
            <a:rPr lang="en-US" sz="1800" i="1" kern="1200" dirty="0"/>
            <a:t>y</a:t>
          </a:r>
          <a:r>
            <a:rPr lang="ru-RU" sz="1800" i="1" kern="1200" baseline="-25000" dirty="0"/>
            <a:t>i</a:t>
          </a:r>
          <a:r>
            <a:rPr lang="en-US" sz="1800" i="1" kern="1200" dirty="0"/>
            <a:t>=f(x</a:t>
          </a:r>
          <a:r>
            <a:rPr lang="ru-RU" sz="1800" i="1" kern="1200" baseline="-25000" dirty="0"/>
            <a:t>i</a:t>
          </a:r>
          <a:r>
            <a:rPr lang="en-US" sz="1800" i="1" kern="1200" dirty="0"/>
            <a:t>)</a:t>
          </a:r>
          <a:r>
            <a:rPr lang="ru-RU" sz="1800" kern="1200" dirty="0"/>
            <a:t>, представляется в виде функции факторных или независимых признаков </a:t>
          </a:r>
          <a:r>
            <a:rPr lang="ru-RU" sz="1800" i="1" kern="1200" dirty="0"/>
            <a:t>x</a:t>
          </a:r>
          <a:r>
            <a:rPr lang="ru-RU" sz="1800" kern="1200" baseline="-25000" dirty="0"/>
            <a:t>1</a:t>
          </a:r>
          <a:r>
            <a:rPr lang="ru-RU" sz="1800" i="1" kern="1200" dirty="0"/>
            <a:t>…</a:t>
          </a:r>
          <a:r>
            <a:rPr lang="ru-RU" sz="1800" i="1" kern="1200" dirty="0" err="1"/>
            <a:t>x</a:t>
          </a:r>
          <a:r>
            <a:rPr lang="ru-RU" sz="1800" i="1" kern="1200" baseline="-25000" dirty="0" err="1"/>
            <a:t>n</a:t>
          </a:r>
          <a:r>
            <a:rPr lang="ru-RU" sz="1800" kern="1200" dirty="0"/>
            <a:t>.</a:t>
          </a:r>
        </a:p>
      </dsp:txBody>
      <dsp:txXfrm rot="-5400000">
        <a:off x="3621024" y="1452639"/>
        <a:ext cx="6389727" cy="880800"/>
      </dsp:txXfrm>
    </dsp:sp>
    <dsp:sp modelId="{FC42D541-7C9D-492E-9816-9836FF03B9F7}">
      <dsp:nvSpPr>
        <dsp:cNvPr id="0" name=""/>
        <dsp:cNvSpPr/>
      </dsp:nvSpPr>
      <dsp:spPr>
        <a:xfrm>
          <a:off x="0" y="1282978"/>
          <a:ext cx="3621024" cy="122012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1" kern="1200"/>
            <a:t>Регрессионные модели с одним уравнением</a:t>
          </a:r>
          <a:endParaRPr lang="ru-RU" sz="2400" kern="1200"/>
        </a:p>
      </dsp:txBody>
      <dsp:txXfrm>
        <a:off x="59561" y="1342539"/>
        <a:ext cx="3501902" cy="1101001"/>
      </dsp:txXfrm>
    </dsp:sp>
    <dsp:sp modelId="{7F7B0BC8-BEE3-4E1E-A590-508163F37B5A}">
      <dsp:nvSpPr>
        <dsp:cNvPr id="0" name=""/>
        <dsp:cNvSpPr/>
      </dsp:nvSpPr>
      <dsp:spPr>
        <a:xfrm rot="5400000">
          <a:off x="6351662" y="-44518"/>
          <a:ext cx="976098" cy="6437376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800" kern="1200" dirty="0"/>
            <a:t>   Данные модели описываются системами взаимозависимых регрессионных уравнений.</a:t>
          </a:r>
        </a:p>
      </dsp:txBody>
      <dsp:txXfrm rot="-5400000">
        <a:off x="3621024" y="2733769"/>
        <a:ext cx="6389727" cy="880800"/>
      </dsp:txXfrm>
    </dsp:sp>
    <dsp:sp modelId="{E303D0F2-152A-4147-A5BF-84001A92A419}">
      <dsp:nvSpPr>
        <dsp:cNvPr id="0" name=""/>
        <dsp:cNvSpPr/>
      </dsp:nvSpPr>
      <dsp:spPr>
        <a:xfrm>
          <a:off x="0" y="2564107"/>
          <a:ext cx="3621024" cy="122012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1" kern="1200"/>
            <a:t>Системы одновременных уравнений</a:t>
          </a:r>
          <a:endParaRPr lang="ru-RU" sz="2400" kern="1200"/>
        </a:p>
      </dsp:txBody>
      <dsp:txXfrm>
        <a:off x="59561" y="2623668"/>
        <a:ext cx="3501902" cy="110100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15946D-51A8-4409-BD18-007D896D0D06}">
      <dsp:nvSpPr>
        <dsp:cNvPr id="0" name=""/>
        <dsp:cNvSpPr/>
      </dsp:nvSpPr>
      <dsp:spPr>
        <a:xfrm>
          <a:off x="0" y="4413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717572-B5C0-491E-AAC3-87DE880C23FC}">
      <dsp:nvSpPr>
        <dsp:cNvPr id="0" name=""/>
        <dsp:cNvSpPr/>
      </dsp:nvSpPr>
      <dsp:spPr>
        <a:xfrm>
          <a:off x="284404" y="215954"/>
          <a:ext cx="517099" cy="5170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B95417-BAAE-46EF-8335-B2D8E8B80769}">
      <dsp:nvSpPr>
        <dsp:cNvPr id="0" name=""/>
        <dsp:cNvSpPr/>
      </dsp:nvSpPr>
      <dsp:spPr>
        <a:xfrm>
          <a:off x="1085908" y="4413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/>
            <a:t>Спецификация модели. </a:t>
          </a:r>
          <a:endParaRPr lang="en-US" sz="1900" kern="1200"/>
        </a:p>
      </dsp:txBody>
      <dsp:txXfrm>
        <a:off x="1085908" y="4413"/>
        <a:ext cx="5711766" cy="940180"/>
      </dsp:txXfrm>
    </dsp:sp>
    <dsp:sp modelId="{F40F3498-EF2D-479C-8A57-0E58D2D54384}">
      <dsp:nvSpPr>
        <dsp:cNvPr id="0" name=""/>
        <dsp:cNvSpPr/>
      </dsp:nvSpPr>
      <dsp:spPr>
        <a:xfrm>
          <a:off x="0" y="1179639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C5CE71-59F6-4535-99CE-EF8B31DDF59B}">
      <dsp:nvSpPr>
        <dsp:cNvPr id="0" name=""/>
        <dsp:cNvSpPr/>
      </dsp:nvSpPr>
      <dsp:spPr>
        <a:xfrm>
          <a:off x="284404" y="1391180"/>
          <a:ext cx="517099" cy="517099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D541EA-8502-4D06-B41A-2F291DA734AF}">
      <dsp:nvSpPr>
        <dsp:cNvPr id="0" name=""/>
        <dsp:cNvSpPr/>
      </dsp:nvSpPr>
      <dsp:spPr>
        <a:xfrm>
          <a:off x="1085908" y="1179639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/>
            <a:t>Сбор и обработка исходной информации.  	 </a:t>
          </a:r>
          <a:endParaRPr lang="en-US" sz="1900" kern="1200"/>
        </a:p>
      </dsp:txBody>
      <dsp:txXfrm>
        <a:off x="1085908" y="1179639"/>
        <a:ext cx="5711766" cy="940180"/>
      </dsp:txXfrm>
    </dsp:sp>
    <dsp:sp modelId="{EAB1A45A-A918-4049-957B-0C06E03575ED}">
      <dsp:nvSpPr>
        <dsp:cNvPr id="0" name=""/>
        <dsp:cNvSpPr/>
      </dsp:nvSpPr>
      <dsp:spPr>
        <a:xfrm>
          <a:off x="0" y="2354865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53C281-4C99-4E11-8A01-78C209D508A1}">
      <dsp:nvSpPr>
        <dsp:cNvPr id="0" name=""/>
        <dsp:cNvSpPr/>
      </dsp:nvSpPr>
      <dsp:spPr>
        <a:xfrm>
          <a:off x="284404" y="2566406"/>
          <a:ext cx="517099" cy="517099"/>
        </a:xfrm>
        <a:prstGeom prst="rect">
          <a:avLst/>
        </a:prstGeom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76FF1D-C829-44D3-B7CA-EACD5587431A}">
      <dsp:nvSpPr>
        <dsp:cNvPr id="0" name=""/>
        <dsp:cNvSpPr/>
      </dsp:nvSpPr>
      <dsp:spPr>
        <a:xfrm>
          <a:off x="1085908" y="2354865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/>
            <a:t>Оценка параметров модели. </a:t>
          </a:r>
          <a:endParaRPr lang="en-US" sz="1900" kern="1200"/>
        </a:p>
      </dsp:txBody>
      <dsp:txXfrm>
        <a:off x="1085908" y="2354865"/>
        <a:ext cx="5711766" cy="940180"/>
      </dsp:txXfrm>
    </dsp:sp>
    <dsp:sp modelId="{C2FEDA67-A85C-4577-9CCE-4E95DE7A0336}">
      <dsp:nvSpPr>
        <dsp:cNvPr id="0" name=""/>
        <dsp:cNvSpPr/>
      </dsp:nvSpPr>
      <dsp:spPr>
        <a:xfrm>
          <a:off x="0" y="3530091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FE52DA-B32F-4555-B441-70EAE5B94E92}">
      <dsp:nvSpPr>
        <dsp:cNvPr id="0" name=""/>
        <dsp:cNvSpPr/>
      </dsp:nvSpPr>
      <dsp:spPr>
        <a:xfrm>
          <a:off x="284404" y="3741632"/>
          <a:ext cx="517099" cy="517099"/>
        </a:xfrm>
        <a:prstGeom prst="rect">
          <a:avLst/>
        </a:prstGeom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0FC05B-C083-4166-BDF6-1A58EF6B3389}">
      <dsp:nvSpPr>
        <dsp:cNvPr id="0" name=""/>
        <dsp:cNvSpPr/>
      </dsp:nvSpPr>
      <dsp:spPr>
        <a:xfrm>
          <a:off x="1085908" y="3530091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/>
            <a:t>Проверка адекватности полученной модели. </a:t>
          </a:r>
          <a:endParaRPr lang="en-US" sz="1900" kern="1200"/>
        </a:p>
      </dsp:txBody>
      <dsp:txXfrm>
        <a:off x="1085908" y="3530091"/>
        <a:ext cx="5711766" cy="940180"/>
      </dsp:txXfrm>
    </dsp:sp>
    <dsp:sp modelId="{60A105C9-72B4-4CB3-BA2D-EFE348AFBCB2}">
      <dsp:nvSpPr>
        <dsp:cNvPr id="0" name=""/>
        <dsp:cNvSpPr/>
      </dsp:nvSpPr>
      <dsp:spPr>
        <a:xfrm>
          <a:off x="0" y="4705317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8CF5D8-FB02-4FA1-8FF4-6F7450E8A667}">
      <dsp:nvSpPr>
        <dsp:cNvPr id="0" name=""/>
        <dsp:cNvSpPr/>
      </dsp:nvSpPr>
      <dsp:spPr>
        <a:xfrm>
          <a:off x="284404" y="4916857"/>
          <a:ext cx="517099" cy="517099"/>
        </a:xfrm>
        <a:prstGeom prst="rect">
          <a:avLst/>
        </a:prstGeom>
        <a:blipFill>
          <a:blip xmlns:r="http://schemas.openxmlformats.org/officeDocument/2006/relationships"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53F866-BEE4-4742-BAAB-9F912324F340}">
      <dsp:nvSpPr>
        <dsp:cNvPr id="0" name=""/>
        <dsp:cNvSpPr/>
      </dsp:nvSpPr>
      <dsp:spPr>
        <a:xfrm>
          <a:off x="1085908" y="4705317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/>
            <a:t>Интерпретация результатов моделирования.</a:t>
          </a:r>
          <a:endParaRPr lang="en-US" sz="1900" kern="1200"/>
        </a:p>
      </dsp:txBody>
      <dsp:txXfrm>
        <a:off x="1085908" y="4705317"/>
        <a:ext cx="5711766" cy="94018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556688-B3A0-4950-9DC9-EA48E1CA7BBD}">
      <dsp:nvSpPr>
        <dsp:cNvPr id="0" name=""/>
        <dsp:cNvSpPr/>
      </dsp:nvSpPr>
      <dsp:spPr>
        <a:xfrm>
          <a:off x="0" y="0"/>
          <a:ext cx="1005839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6393BE-0CFC-4C8F-BF2E-610DB0CD4F92}">
      <dsp:nvSpPr>
        <dsp:cNvPr id="0" name=""/>
        <dsp:cNvSpPr/>
      </dsp:nvSpPr>
      <dsp:spPr>
        <a:xfrm>
          <a:off x="0" y="0"/>
          <a:ext cx="10058399" cy="94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b="1" i="1" u="none" kern="1200" dirty="0"/>
            <a:t>Первый принцип:</a:t>
          </a:r>
          <a:r>
            <a:rPr lang="ru-RU" sz="1900" u="none" kern="1200" dirty="0"/>
            <a:t> модель </a:t>
          </a:r>
          <a:r>
            <a:rPr lang="ru-RU" sz="1900" kern="1200" dirty="0"/>
            <a:t>появляется в результате перевода на математический язык общих закономерностей поведения объекта, выявленных общей экономической теорией. Связь эконометрического моделирования и экономической теории.</a:t>
          </a:r>
          <a:endParaRPr lang="en-US" sz="1900" kern="1200" dirty="0"/>
        </a:p>
      </dsp:txBody>
      <dsp:txXfrm>
        <a:off x="0" y="0"/>
        <a:ext cx="10058399" cy="946520"/>
      </dsp:txXfrm>
    </dsp:sp>
    <dsp:sp modelId="{42C80D3E-8044-4730-ACC1-AEF8C07664B1}">
      <dsp:nvSpPr>
        <dsp:cNvPr id="0" name=""/>
        <dsp:cNvSpPr/>
      </dsp:nvSpPr>
      <dsp:spPr>
        <a:xfrm>
          <a:off x="0" y="946520"/>
          <a:ext cx="1005839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C46428-2272-4CDB-9664-7AFC99B97380}">
      <dsp:nvSpPr>
        <dsp:cNvPr id="0" name=""/>
        <dsp:cNvSpPr/>
      </dsp:nvSpPr>
      <dsp:spPr>
        <a:xfrm>
          <a:off x="0" y="946520"/>
          <a:ext cx="10058399" cy="94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b="1" i="1" u="none" kern="1200" dirty="0"/>
            <a:t>Второй принцип: </a:t>
          </a:r>
          <a:r>
            <a:rPr lang="ru-RU" sz="1900" kern="1200" dirty="0"/>
            <a:t>количество уравнений в модели должно равняться количеству эндогенных переменных. Связь эконометрического моделирования и алгебры.</a:t>
          </a:r>
          <a:endParaRPr lang="en-US" sz="1900" kern="1200" dirty="0"/>
        </a:p>
      </dsp:txBody>
      <dsp:txXfrm>
        <a:off x="0" y="946520"/>
        <a:ext cx="10058399" cy="946520"/>
      </dsp:txXfrm>
    </dsp:sp>
    <dsp:sp modelId="{ED3C70D1-4E72-4C21-AFB4-2F99A2B16974}">
      <dsp:nvSpPr>
        <dsp:cNvPr id="0" name=""/>
        <dsp:cNvSpPr/>
      </dsp:nvSpPr>
      <dsp:spPr>
        <a:xfrm>
          <a:off x="0" y="1893040"/>
          <a:ext cx="1005839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3F1799-1B7B-4048-9152-B6BE6A06CD02}">
      <dsp:nvSpPr>
        <dsp:cNvPr id="0" name=""/>
        <dsp:cNvSpPr/>
      </dsp:nvSpPr>
      <dsp:spPr>
        <a:xfrm>
          <a:off x="0" y="1893040"/>
          <a:ext cx="10058399" cy="94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b="1" i="1" u="sng" kern="1200" dirty="0"/>
            <a:t>Третий принцип:</a:t>
          </a:r>
          <a:r>
            <a:rPr lang="ru-RU" sz="1900" b="1" i="1" kern="1200" dirty="0"/>
            <a:t> </a:t>
          </a:r>
          <a:r>
            <a:rPr lang="ru-RU" sz="1900" kern="1200" dirty="0"/>
            <a:t>необходимости учета влияния времени на значения переменных. Связь эконометрического моделирования и времени.</a:t>
          </a:r>
          <a:endParaRPr lang="en-US" sz="1900" kern="1200" dirty="0"/>
        </a:p>
      </dsp:txBody>
      <dsp:txXfrm>
        <a:off x="0" y="1893040"/>
        <a:ext cx="10058399" cy="946520"/>
      </dsp:txXfrm>
    </dsp:sp>
    <dsp:sp modelId="{CF5EDDE8-FB93-41FB-88C3-318F8B7DB116}">
      <dsp:nvSpPr>
        <dsp:cNvPr id="0" name=""/>
        <dsp:cNvSpPr/>
      </dsp:nvSpPr>
      <dsp:spPr>
        <a:xfrm>
          <a:off x="0" y="2839560"/>
          <a:ext cx="1005839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5D53BE-A3B4-4437-814D-35FA75945947}">
      <dsp:nvSpPr>
        <dsp:cNvPr id="0" name=""/>
        <dsp:cNvSpPr/>
      </dsp:nvSpPr>
      <dsp:spPr>
        <a:xfrm>
          <a:off x="0" y="2839560"/>
          <a:ext cx="10058399" cy="94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b="1" i="1" u="sng" kern="1200" dirty="0"/>
            <a:t>Четвертый принцип:</a:t>
          </a:r>
          <a:r>
            <a:rPr lang="ru-RU" sz="1900" b="1" i="1" kern="1200" dirty="0"/>
            <a:t> </a:t>
          </a:r>
          <a:r>
            <a:rPr lang="ru-RU" sz="1900" kern="1200" dirty="0"/>
            <a:t>необходимость включения случайных возмущений. </a:t>
          </a:r>
        </a:p>
      </dsp:txBody>
      <dsp:txXfrm>
        <a:off x="0" y="2839560"/>
        <a:ext cx="10058399" cy="9465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D5B961-245D-4469-A52F-508318A666AF}">
      <dsp:nvSpPr>
        <dsp:cNvPr id="0" name=""/>
        <dsp:cNvSpPr/>
      </dsp:nvSpPr>
      <dsp:spPr>
        <a:xfrm>
          <a:off x="0" y="950065"/>
          <a:ext cx="3143249" cy="18859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/>
            <a:t>Математическая статистика</a:t>
          </a:r>
          <a:endParaRPr lang="ru-RU" sz="3200" kern="1200" dirty="0"/>
        </a:p>
      </dsp:txBody>
      <dsp:txXfrm>
        <a:off x="0" y="950065"/>
        <a:ext cx="3143249" cy="1885950"/>
      </dsp:txXfrm>
    </dsp:sp>
    <dsp:sp modelId="{A72914CE-17E6-4B4B-A42D-D30CD4D0EC5C}">
      <dsp:nvSpPr>
        <dsp:cNvPr id="0" name=""/>
        <dsp:cNvSpPr/>
      </dsp:nvSpPr>
      <dsp:spPr>
        <a:xfrm>
          <a:off x="3457575" y="950065"/>
          <a:ext cx="3143249" cy="18859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/>
            <a:t>Микро-</a:t>
          </a:r>
        </a:p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/>
            <a:t>экономика</a:t>
          </a:r>
          <a:endParaRPr lang="ru-RU" sz="3200" kern="1200" dirty="0"/>
        </a:p>
      </dsp:txBody>
      <dsp:txXfrm>
        <a:off x="3457575" y="950065"/>
        <a:ext cx="3143249" cy="1885950"/>
      </dsp:txXfrm>
    </dsp:sp>
    <dsp:sp modelId="{B02C4C15-1388-4953-8FBA-9E057CA0142E}">
      <dsp:nvSpPr>
        <dsp:cNvPr id="0" name=""/>
        <dsp:cNvSpPr/>
      </dsp:nvSpPr>
      <dsp:spPr>
        <a:xfrm>
          <a:off x="6915149" y="950065"/>
          <a:ext cx="3143249" cy="18859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/>
            <a:t>Макро-</a:t>
          </a:r>
        </a:p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/>
            <a:t>экономика</a:t>
          </a:r>
          <a:endParaRPr lang="ru-RU" sz="3200" kern="1200" dirty="0"/>
        </a:p>
      </dsp:txBody>
      <dsp:txXfrm>
        <a:off x="6915149" y="950065"/>
        <a:ext cx="3143249" cy="18859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3BA9E-46E6-49F7-9914-CD1B449B22DC}">
      <dsp:nvSpPr>
        <dsp:cNvPr id="0" name=""/>
        <dsp:cNvSpPr/>
      </dsp:nvSpPr>
      <dsp:spPr>
        <a:xfrm>
          <a:off x="0" y="2758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19D84E-FB4E-45A9-9BDE-FD32AD492A5B}">
      <dsp:nvSpPr>
        <dsp:cNvPr id="0" name=""/>
        <dsp:cNvSpPr/>
      </dsp:nvSpPr>
      <dsp:spPr>
        <a:xfrm>
          <a:off x="0" y="2758"/>
          <a:ext cx="6797675" cy="1881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800" b="1" i="1" kern="1200" dirty="0"/>
            <a:t>Предмет</a:t>
          </a:r>
          <a:r>
            <a:rPr lang="ru-RU" sz="3800" kern="1200" dirty="0"/>
            <a:t>: массовые экономические явления и процессы.</a:t>
          </a:r>
        </a:p>
      </dsp:txBody>
      <dsp:txXfrm>
        <a:off x="0" y="2758"/>
        <a:ext cx="6797675" cy="1881464"/>
      </dsp:txXfrm>
    </dsp:sp>
    <dsp:sp modelId="{097DEFD8-BCD2-4FA3-8D8B-509A64C2C5E1}">
      <dsp:nvSpPr>
        <dsp:cNvPr id="0" name=""/>
        <dsp:cNvSpPr/>
      </dsp:nvSpPr>
      <dsp:spPr>
        <a:xfrm>
          <a:off x="0" y="1884223"/>
          <a:ext cx="6797675" cy="0"/>
        </a:xfrm>
        <a:prstGeom prst="line">
          <a:avLst/>
        </a:prstGeom>
        <a:solidFill>
          <a:schemeClr val="accent2">
            <a:hueOff val="-4533602"/>
            <a:satOff val="2618"/>
            <a:lumOff val="-4804"/>
            <a:alphaOff val="0"/>
          </a:schemeClr>
        </a:solidFill>
        <a:ln w="15875" cap="flat" cmpd="sng" algn="ctr">
          <a:solidFill>
            <a:schemeClr val="accent2">
              <a:hueOff val="-4533602"/>
              <a:satOff val="2618"/>
              <a:lumOff val="-48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6157A8-FA48-4D48-ACB5-035E8E227043}">
      <dsp:nvSpPr>
        <dsp:cNvPr id="0" name=""/>
        <dsp:cNvSpPr/>
      </dsp:nvSpPr>
      <dsp:spPr>
        <a:xfrm>
          <a:off x="0" y="1884223"/>
          <a:ext cx="6797675" cy="1881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800" b="1" i="1" kern="1200" dirty="0"/>
            <a:t>Цель</a:t>
          </a:r>
          <a:r>
            <a:rPr lang="ru-RU" sz="3800" kern="1200" dirty="0"/>
            <a:t>: количественная характеристика экономических закономерностей.</a:t>
          </a:r>
        </a:p>
      </dsp:txBody>
      <dsp:txXfrm>
        <a:off x="0" y="1884223"/>
        <a:ext cx="6797675" cy="1881464"/>
      </dsp:txXfrm>
    </dsp:sp>
    <dsp:sp modelId="{42B51A42-FACD-4834-BC29-F19130B13FA5}">
      <dsp:nvSpPr>
        <dsp:cNvPr id="0" name=""/>
        <dsp:cNvSpPr/>
      </dsp:nvSpPr>
      <dsp:spPr>
        <a:xfrm>
          <a:off x="0" y="3765688"/>
          <a:ext cx="6797675" cy="0"/>
        </a:xfrm>
        <a:prstGeom prst="line">
          <a:avLst/>
        </a:prstGeom>
        <a:solidFill>
          <a:schemeClr val="accent2">
            <a:hueOff val="-9067203"/>
            <a:satOff val="5236"/>
            <a:lumOff val="-9607"/>
            <a:alphaOff val="0"/>
          </a:schemeClr>
        </a:solidFill>
        <a:ln w="15875" cap="flat" cmpd="sng" algn="ctr">
          <a:solidFill>
            <a:schemeClr val="accent2">
              <a:hueOff val="-9067203"/>
              <a:satOff val="5236"/>
              <a:lumOff val="-96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A5F058-301D-4A21-89FF-0CEF0417C035}">
      <dsp:nvSpPr>
        <dsp:cNvPr id="0" name=""/>
        <dsp:cNvSpPr/>
      </dsp:nvSpPr>
      <dsp:spPr>
        <a:xfrm>
          <a:off x="0" y="3765688"/>
          <a:ext cx="6797675" cy="1881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800" b="1" i="1" kern="1200" dirty="0"/>
            <a:t>Основное средство</a:t>
          </a:r>
          <a:r>
            <a:rPr lang="ru-RU" sz="3800" kern="1200" dirty="0"/>
            <a:t>: математическая модель.</a:t>
          </a:r>
        </a:p>
      </dsp:txBody>
      <dsp:txXfrm>
        <a:off x="0" y="3765688"/>
        <a:ext cx="6797675" cy="18814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006C78-2C02-4797-8350-6A0F29157639}">
      <dsp:nvSpPr>
        <dsp:cNvPr id="0" name=""/>
        <dsp:cNvSpPr/>
      </dsp:nvSpPr>
      <dsp:spPr>
        <a:xfrm>
          <a:off x="0" y="1848"/>
          <a:ext cx="100583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675113-A9A3-4A77-B38A-EACC6E751D0C}">
      <dsp:nvSpPr>
        <dsp:cNvPr id="0" name=""/>
        <dsp:cNvSpPr/>
      </dsp:nvSpPr>
      <dsp:spPr>
        <a:xfrm>
          <a:off x="0" y="1848"/>
          <a:ext cx="10058399" cy="1260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Выявление связей между количественными характеристиками экономических объектов в целях построения прогнозов количественных характеристик исследуемых объектов.  </a:t>
          </a:r>
          <a:endParaRPr lang="en-US" sz="2500" kern="1200"/>
        </a:p>
      </dsp:txBody>
      <dsp:txXfrm>
        <a:off x="0" y="1848"/>
        <a:ext cx="10058399" cy="1260794"/>
      </dsp:txXfrm>
    </dsp:sp>
    <dsp:sp modelId="{CE91AFEE-73BA-4CEA-A788-FEDF72D0131D}">
      <dsp:nvSpPr>
        <dsp:cNvPr id="0" name=""/>
        <dsp:cNvSpPr/>
      </dsp:nvSpPr>
      <dsp:spPr>
        <a:xfrm>
          <a:off x="0" y="1262642"/>
          <a:ext cx="10058399" cy="0"/>
        </a:xfrm>
        <a:prstGeom prst="line">
          <a:avLst/>
        </a:prstGeom>
        <a:solidFill>
          <a:schemeClr val="accent2">
            <a:hueOff val="-4533602"/>
            <a:satOff val="2618"/>
            <a:lumOff val="-4804"/>
            <a:alphaOff val="0"/>
          </a:schemeClr>
        </a:solidFill>
        <a:ln w="15875" cap="flat" cmpd="sng" algn="ctr">
          <a:solidFill>
            <a:schemeClr val="accent2">
              <a:hueOff val="-4533602"/>
              <a:satOff val="2618"/>
              <a:lumOff val="-48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8977AC-1279-42A9-9275-9676940A7C84}">
      <dsp:nvSpPr>
        <dsp:cNvPr id="0" name=""/>
        <dsp:cNvSpPr/>
      </dsp:nvSpPr>
      <dsp:spPr>
        <a:xfrm>
          <a:off x="0" y="1262642"/>
          <a:ext cx="10058399" cy="1260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Дать количественные оценки выводам и закономерностям, сформулированным в экономической теории, которые сами по себе носят качественный характер.</a:t>
          </a:r>
          <a:endParaRPr lang="en-US" sz="2500" kern="1200"/>
        </a:p>
      </dsp:txBody>
      <dsp:txXfrm>
        <a:off x="0" y="1262642"/>
        <a:ext cx="10058399" cy="1260794"/>
      </dsp:txXfrm>
    </dsp:sp>
    <dsp:sp modelId="{B5315E13-322F-4F65-9C99-A024BC1949DA}">
      <dsp:nvSpPr>
        <dsp:cNvPr id="0" name=""/>
        <dsp:cNvSpPr/>
      </dsp:nvSpPr>
      <dsp:spPr>
        <a:xfrm>
          <a:off x="0" y="2523437"/>
          <a:ext cx="10058399" cy="0"/>
        </a:xfrm>
        <a:prstGeom prst="line">
          <a:avLst/>
        </a:prstGeom>
        <a:solidFill>
          <a:schemeClr val="accent2">
            <a:hueOff val="-9067203"/>
            <a:satOff val="5236"/>
            <a:lumOff val="-9607"/>
            <a:alphaOff val="0"/>
          </a:schemeClr>
        </a:solidFill>
        <a:ln w="15875" cap="flat" cmpd="sng" algn="ctr">
          <a:solidFill>
            <a:schemeClr val="accent2">
              <a:hueOff val="-9067203"/>
              <a:satOff val="5236"/>
              <a:lumOff val="-96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5DEFF8-C5C6-4F37-9BD5-22BF3EE1CBC0}">
      <dsp:nvSpPr>
        <dsp:cNvPr id="0" name=""/>
        <dsp:cNvSpPr/>
      </dsp:nvSpPr>
      <dsp:spPr>
        <a:xfrm>
          <a:off x="0" y="2523437"/>
          <a:ext cx="10058399" cy="1260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b="1" kern="1200"/>
            <a:t>Основная задача</a:t>
          </a:r>
          <a:r>
            <a:rPr lang="ru-RU" sz="2500" kern="1200"/>
            <a:t> - определить значения всех числовых параметров, входящих в модель и обеспечить соответствие ее реальному поведению объекта.</a:t>
          </a:r>
          <a:endParaRPr lang="en-US" sz="2500" kern="1200"/>
        </a:p>
      </dsp:txBody>
      <dsp:txXfrm>
        <a:off x="0" y="2523437"/>
        <a:ext cx="10058399" cy="12607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A875F8-E41B-4BCD-A701-DB23304ABDFD}">
      <dsp:nvSpPr>
        <dsp:cNvPr id="0" name=""/>
        <dsp:cNvSpPr/>
      </dsp:nvSpPr>
      <dsp:spPr>
        <a:xfrm>
          <a:off x="0" y="8316"/>
          <a:ext cx="6797675" cy="27705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/>
            <a:t>– это особый член модели, который включает в себя влияние неучтенных факторов, элемент случайности, ошибки измерения и спецификации модели.</a:t>
          </a:r>
          <a:endParaRPr lang="en-US" sz="3200" kern="1200" dirty="0"/>
        </a:p>
      </dsp:txBody>
      <dsp:txXfrm>
        <a:off x="135248" y="143564"/>
        <a:ext cx="6527179" cy="2500063"/>
      </dsp:txXfrm>
    </dsp:sp>
    <dsp:sp modelId="{EFE2E5F5-AA5C-4631-AFE2-556E9BBF6357}">
      <dsp:nvSpPr>
        <dsp:cNvPr id="0" name=""/>
        <dsp:cNvSpPr/>
      </dsp:nvSpPr>
      <dsp:spPr>
        <a:xfrm>
          <a:off x="0" y="2871036"/>
          <a:ext cx="6797675" cy="2770559"/>
        </a:xfrm>
        <a:prstGeom prst="roundRect">
          <a:avLst/>
        </a:prstGeom>
        <a:solidFill>
          <a:schemeClr val="accent2">
            <a:hueOff val="-9067203"/>
            <a:satOff val="5236"/>
            <a:lumOff val="-960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/>
            <a:t>Включается в поведенческие модели, </a:t>
          </a:r>
          <a:r>
            <a:rPr lang="ru-RU" sz="3200" u="sng" kern="1200"/>
            <a:t>не</a:t>
          </a:r>
          <a:r>
            <a:rPr lang="ru-RU" sz="3200" kern="1200"/>
            <a:t> включается в тождества.</a:t>
          </a:r>
          <a:endParaRPr lang="en-US" sz="3200" kern="1200"/>
        </a:p>
      </dsp:txBody>
      <dsp:txXfrm>
        <a:off x="135248" y="3006284"/>
        <a:ext cx="6527179" cy="250006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690260-736E-4378-8EA6-C25D0ECDB522}">
      <dsp:nvSpPr>
        <dsp:cNvPr id="0" name=""/>
        <dsp:cNvSpPr/>
      </dsp:nvSpPr>
      <dsp:spPr>
        <a:xfrm>
          <a:off x="1330" y="80241"/>
          <a:ext cx="4670492" cy="296576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AA4812-A028-4CDF-9E4B-9CA78E6CF2DA}">
      <dsp:nvSpPr>
        <dsp:cNvPr id="0" name=""/>
        <dsp:cNvSpPr/>
      </dsp:nvSpPr>
      <dsp:spPr>
        <a:xfrm>
          <a:off x="520274" y="573237"/>
          <a:ext cx="4670492" cy="296576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1) </a:t>
          </a:r>
          <a:r>
            <a:rPr lang="ru-RU" sz="2600" b="1" kern="1200" dirty="0"/>
            <a:t>экзогенные</a:t>
          </a:r>
          <a:r>
            <a:rPr lang="ru-RU" sz="2600" kern="1200" dirty="0"/>
            <a:t> (независимые) — переменные, значения которых задаются извне (вне модели). В определенной степени данные переменные являются управляемыми (</a:t>
          </a:r>
          <a:r>
            <a:rPr lang="en-US" sz="2600" i="1" kern="1200" dirty="0"/>
            <a:t>x</a:t>
          </a:r>
          <a:r>
            <a:rPr lang="en-US" sz="2600" i="1" kern="1200" baseline="-25000" dirty="0"/>
            <a:t>i</a:t>
          </a:r>
          <a:r>
            <a:rPr lang="en-US" sz="2600" kern="1200" dirty="0"/>
            <a:t>)</a:t>
          </a:r>
          <a:r>
            <a:rPr lang="ru-RU" sz="2600" kern="1200" dirty="0"/>
            <a:t>.</a:t>
          </a:r>
        </a:p>
      </dsp:txBody>
      <dsp:txXfrm>
        <a:off x="607138" y="660101"/>
        <a:ext cx="4496764" cy="2792034"/>
      </dsp:txXfrm>
    </dsp:sp>
    <dsp:sp modelId="{EDE7D2D4-B996-443A-BBE7-FAFEA3116A9B}">
      <dsp:nvSpPr>
        <dsp:cNvPr id="0" name=""/>
        <dsp:cNvSpPr/>
      </dsp:nvSpPr>
      <dsp:spPr>
        <a:xfrm>
          <a:off x="5709710" y="80241"/>
          <a:ext cx="4670492" cy="296576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1F88ED-ED4D-4FB0-9798-A20E58F37C8D}">
      <dsp:nvSpPr>
        <dsp:cNvPr id="0" name=""/>
        <dsp:cNvSpPr/>
      </dsp:nvSpPr>
      <dsp:spPr>
        <a:xfrm>
          <a:off x="6228653" y="573237"/>
          <a:ext cx="4670492" cy="296576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2) </a:t>
          </a:r>
          <a:r>
            <a:rPr lang="ru-RU" sz="2600" b="1" kern="1200" dirty="0"/>
            <a:t>эндогенные</a:t>
          </a:r>
          <a:r>
            <a:rPr lang="ru-RU" sz="2600" kern="1200" dirty="0"/>
            <a:t> (зависимые) — переменные, значения которых определяются внутри модели (</a:t>
          </a:r>
          <a:r>
            <a:rPr lang="ru-RU" sz="2600" i="1" kern="1200" dirty="0"/>
            <a:t>y</a:t>
          </a:r>
          <a:r>
            <a:rPr lang="en-US" sz="2600" i="1" kern="1200" baseline="-25000" dirty="0" err="1"/>
            <a:t>i</a:t>
          </a:r>
          <a:r>
            <a:rPr lang="ru-RU" sz="2600" kern="1200" dirty="0"/>
            <a:t>).</a:t>
          </a:r>
        </a:p>
      </dsp:txBody>
      <dsp:txXfrm>
        <a:off x="6315517" y="660101"/>
        <a:ext cx="4496764" cy="279203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B96E83-E5A4-42AF-BF39-BBC758313D77}">
      <dsp:nvSpPr>
        <dsp:cNvPr id="0" name=""/>
        <dsp:cNvSpPr/>
      </dsp:nvSpPr>
      <dsp:spPr>
        <a:xfrm>
          <a:off x="1227" y="297257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9FAA09-A045-48D0-B51E-8CEC42A94732}">
      <dsp:nvSpPr>
        <dsp:cNvPr id="0" name=""/>
        <dsp:cNvSpPr/>
      </dsp:nvSpPr>
      <dsp:spPr>
        <a:xfrm>
          <a:off x="480082" y="752169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3) </a:t>
          </a:r>
          <a:r>
            <a:rPr lang="ru-RU" sz="2400" b="1" kern="1200" dirty="0"/>
            <a:t>лаговые</a:t>
          </a:r>
          <a:r>
            <a:rPr lang="ru-RU" sz="2400" kern="1200" dirty="0"/>
            <a:t> — экзогенные или эндогенные переменные в эконометрической модели, относящиеся к предыдущим моментам времени. </a:t>
          </a:r>
        </a:p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Например: </a:t>
          </a:r>
          <a:r>
            <a:rPr lang="ru-RU" sz="2400" i="1" kern="1200" dirty="0"/>
            <a:t>x</a:t>
          </a:r>
          <a:r>
            <a:rPr lang="ru-RU" sz="2400" i="1" kern="1200" baseline="-25000" dirty="0"/>
            <a:t>i</a:t>
          </a:r>
          <a:r>
            <a:rPr lang="ru-RU" sz="2400" kern="1200" baseline="-25000" dirty="0"/>
            <a:t>−1</a:t>
          </a:r>
          <a:r>
            <a:rPr lang="ru-RU" sz="2400" kern="1200" dirty="0"/>
            <a:t>, </a:t>
          </a:r>
          <a:r>
            <a:rPr lang="ru-RU" sz="2400" i="1" kern="1200" dirty="0"/>
            <a:t>y</a:t>
          </a:r>
          <a:r>
            <a:rPr lang="ru-RU" sz="2400" i="1" kern="1200" baseline="-25000" dirty="0"/>
            <a:t>i</a:t>
          </a:r>
          <a:r>
            <a:rPr lang="ru-RU" sz="2400" kern="1200" baseline="-25000" dirty="0"/>
            <a:t>−1</a:t>
          </a:r>
          <a:endParaRPr lang="ru-RU" sz="2400" kern="1200" dirty="0"/>
        </a:p>
      </dsp:txBody>
      <dsp:txXfrm>
        <a:off x="560236" y="832323"/>
        <a:ext cx="4149382" cy="2576345"/>
      </dsp:txXfrm>
    </dsp:sp>
    <dsp:sp modelId="{812F2709-F165-4AA3-9354-F7B1CC3EF0BC}">
      <dsp:nvSpPr>
        <dsp:cNvPr id="0" name=""/>
        <dsp:cNvSpPr/>
      </dsp:nvSpPr>
      <dsp:spPr>
        <a:xfrm>
          <a:off x="5268627" y="297257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F50B0B-CCA9-4EF4-AEBD-D448C5168872}">
      <dsp:nvSpPr>
        <dsp:cNvPr id="0" name=""/>
        <dsp:cNvSpPr/>
      </dsp:nvSpPr>
      <dsp:spPr>
        <a:xfrm>
          <a:off x="5747481" y="752169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4) </a:t>
          </a:r>
          <a:r>
            <a:rPr lang="ru-RU" sz="2400" b="1" kern="1200" dirty="0"/>
            <a:t>предопределенные</a:t>
          </a:r>
          <a:r>
            <a:rPr lang="ru-RU" sz="2400" kern="1200" dirty="0"/>
            <a:t> (объясняющие переменные) — лаговые (</a:t>
          </a:r>
          <a:r>
            <a:rPr lang="ru-RU" sz="2400" i="1" kern="1200" dirty="0"/>
            <a:t>x</a:t>
          </a:r>
          <a:r>
            <a:rPr lang="ru-RU" sz="2400" i="1" kern="1200" baseline="-25000" dirty="0"/>
            <a:t>i</a:t>
          </a:r>
          <a:r>
            <a:rPr lang="ru-RU" sz="2400" kern="1200" baseline="-25000" dirty="0"/>
            <a:t>−1</a:t>
          </a:r>
          <a:r>
            <a:rPr lang="ru-RU" sz="2400" kern="1200" dirty="0"/>
            <a:t>) и текущие (</a:t>
          </a:r>
          <a:r>
            <a:rPr lang="ru-RU" sz="2400" i="1" kern="1200" dirty="0"/>
            <a:t>x</a:t>
          </a:r>
          <a:r>
            <a:rPr lang="en-US" sz="2400" i="1" kern="1200" baseline="-25000" dirty="0" err="1"/>
            <a:t>i</a:t>
          </a:r>
          <a:r>
            <a:rPr lang="ru-RU" sz="2400" kern="1200" dirty="0"/>
            <a:t>) экзогенные переменные, а также лаговые эндогенные переменные (</a:t>
          </a:r>
          <a:r>
            <a:rPr lang="en-US" sz="2400" i="1" kern="1200" dirty="0"/>
            <a:t>y</a:t>
          </a:r>
          <a:r>
            <a:rPr lang="en-US" sz="2400" i="1" kern="1200" baseline="-25000" dirty="0"/>
            <a:t>i</a:t>
          </a:r>
          <a:r>
            <a:rPr lang="en-US" sz="2400" kern="1200" baseline="-25000" dirty="0"/>
            <a:t>−1</a:t>
          </a:r>
          <a:r>
            <a:rPr lang="en-US" sz="2400" kern="1200" dirty="0"/>
            <a:t>).</a:t>
          </a:r>
          <a:endParaRPr lang="ru-RU" sz="2400" kern="1200" dirty="0"/>
        </a:p>
      </dsp:txBody>
      <dsp:txXfrm>
        <a:off x="5827635" y="832323"/>
        <a:ext cx="4149382" cy="257634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BB55AB-7F76-40CA-93B6-1A3BECE01584}">
      <dsp:nvSpPr>
        <dsp:cNvPr id="0" name=""/>
        <dsp:cNvSpPr/>
      </dsp:nvSpPr>
      <dsp:spPr>
        <a:xfrm>
          <a:off x="1227" y="297257"/>
          <a:ext cx="4309690" cy="273665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8D28BF-1CDB-4526-9551-BC16A79022BA}">
      <dsp:nvSpPr>
        <dsp:cNvPr id="0" name=""/>
        <dsp:cNvSpPr/>
      </dsp:nvSpPr>
      <dsp:spPr>
        <a:xfrm>
          <a:off x="480082" y="752169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3) </a:t>
          </a:r>
          <a:r>
            <a:rPr lang="ru-RU" sz="2300" b="1" kern="1200" dirty="0"/>
            <a:t>количественные</a:t>
          </a:r>
          <a:r>
            <a:rPr lang="ru-RU" sz="2300" kern="1200" dirty="0"/>
            <a:t> — это переменные, которые могут принимать любые числовые значения в некотором диапазоне. </a:t>
          </a:r>
        </a:p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Например: </a:t>
          </a:r>
          <a:r>
            <a:rPr lang="en-US" sz="2300" i="1" kern="1200" dirty="0"/>
            <a:t>P</a:t>
          </a:r>
          <a:r>
            <a:rPr lang="en-US" sz="2300" kern="1200" dirty="0"/>
            <a:t> – </a:t>
          </a:r>
          <a:r>
            <a:rPr lang="ru-RU" sz="2300" kern="1200" dirty="0"/>
            <a:t>цена товара или услуги.</a:t>
          </a:r>
        </a:p>
      </dsp:txBody>
      <dsp:txXfrm>
        <a:off x="560236" y="832323"/>
        <a:ext cx="4149382" cy="2576345"/>
      </dsp:txXfrm>
    </dsp:sp>
    <dsp:sp modelId="{DD5B13AA-9D0E-4470-9678-7F1FA5646292}">
      <dsp:nvSpPr>
        <dsp:cNvPr id="0" name=""/>
        <dsp:cNvSpPr/>
      </dsp:nvSpPr>
      <dsp:spPr>
        <a:xfrm>
          <a:off x="5268627" y="297257"/>
          <a:ext cx="4309690" cy="273665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7A4E07-F01A-4A9D-9297-8BB5AA156401}">
      <dsp:nvSpPr>
        <dsp:cNvPr id="0" name=""/>
        <dsp:cNvSpPr/>
      </dsp:nvSpPr>
      <dsp:spPr>
        <a:xfrm>
          <a:off x="5747481" y="752169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4) </a:t>
          </a:r>
          <a:r>
            <a:rPr lang="ru-RU" sz="2300" b="1" kern="1200" dirty="0"/>
            <a:t>фиктивные</a:t>
          </a:r>
          <a:r>
            <a:rPr lang="ru-RU" sz="2300" kern="1200" dirty="0"/>
            <a:t> — переменные, которые вводятся для учета качественных факторов и принимающие дискретные числовые значения. </a:t>
          </a:r>
        </a:p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Например: </a:t>
          </a:r>
          <a:r>
            <a:rPr lang="en-US" sz="2300" kern="1200" dirty="0"/>
            <a:t>male – </a:t>
          </a:r>
          <a:r>
            <a:rPr lang="ru-RU" sz="2300" kern="1200" dirty="0"/>
            <a:t>пол (муж</a:t>
          </a:r>
          <a:r>
            <a:rPr lang="en-US" sz="2300" kern="1200" dirty="0"/>
            <a:t>=1, </a:t>
          </a:r>
          <a:r>
            <a:rPr lang="ru-RU" sz="2300" kern="1200" dirty="0"/>
            <a:t>жен</a:t>
          </a:r>
          <a:r>
            <a:rPr lang="en-US" sz="2300" kern="1200" dirty="0"/>
            <a:t>=0</a:t>
          </a:r>
          <a:r>
            <a:rPr lang="ru-RU" sz="2300" kern="1200" dirty="0"/>
            <a:t>). </a:t>
          </a:r>
        </a:p>
      </dsp:txBody>
      <dsp:txXfrm>
        <a:off x="5827635" y="832323"/>
        <a:ext cx="4149382" cy="257634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905F60-677B-4764-AC65-41FF87E60E06}">
      <dsp:nvSpPr>
        <dsp:cNvPr id="0" name=""/>
        <dsp:cNvSpPr/>
      </dsp:nvSpPr>
      <dsp:spPr>
        <a:xfrm>
          <a:off x="0" y="6831"/>
          <a:ext cx="6797675" cy="7195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/>
            <a:t>Пространственные</a:t>
          </a:r>
        </a:p>
      </dsp:txBody>
      <dsp:txXfrm>
        <a:off x="35125" y="41956"/>
        <a:ext cx="6727425" cy="649299"/>
      </dsp:txXfrm>
    </dsp:sp>
    <dsp:sp modelId="{B3784605-70AD-45A6-B0CA-3BB5FD88E6DD}">
      <dsp:nvSpPr>
        <dsp:cNvPr id="0" name=""/>
        <dsp:cNvSpPr/>
      </dsp:nvSpPr>
      <dsp:spPr>
        <a:xfrm>
          <a:off x="0" y="726381"/>
          <a:ext cx="6797675" cy="1055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38100" rIns="213360" bIns="3810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300" kern="1200" dirty="0"/>
            <a:t>Совокупность экономической информации, относящейся к разным объектам, полученной за один и тот же период или момент времени.</a:t>
          </a:r>
        </a:p>
      </dsp:txBody>
      <dsp:txXfrm>
        <a:off x="0" y="726381"/>
        <a:ext cx="6797675" cy="1055700"/>
      </dsp:txXfrm>
    </dsp:sp>
    <dsp:sp modelId="{304B42E9-37A0-4D4A-B9CF-F98ADC4FFB8C}">
      <dsp:nvSpPr>
        <dsp:cNvPr id="0" name=""/>
        <dsp:cNvSpPr/>
      </dsp:nvSpPr>
      <dsp:spPr>
        <a:xfrm>
          <a:off x="0" y="1782081"/>
          <a:ext cx="6797675" cy="719549"/>
        </a:xfrm>
        <a:prstGeom prst="roundRect">
          <a:avLst/>
        </a:prstGeom>
        <a:solidFill>
          <a:schemeClr val="accent2">
            <a:hueOff val="-4533602"/>
            <a:satOff val="2618"/>
            <a:lumOff val="-480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/>
            <a:t>Временные</a:t>
          </a:r>
        </a:p>
      </dsp:txBody>
      <dsp:txXfrm>
        <a:off x="35125" y="1817206"/>
        <a:ext cx="6727425" cy="649299"/>
      </dsp:txXfrm>
    </dsp:sp>
    <dsp:sp modelId="{69C3AF77-36B5-49A2-A2D5-5B0E84B287DE}">
      <dsp:nvSpPr>
        <dsp:cNvPr id="0" name=""/>
        <dsp:cNvSpPr/>
      </dsp:nvSpPr>
      <dsp:spPr>
        <a:xfrm>
          <a:off x="0" y="2501631"/>
          <a:ext cx="6797675" cy="1055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38100" rIns="213360" bIns="3810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300" kern="1200" dirty="0"/>
            <a:t>Совокупность экономической информации, характеризующей один и тот же объект,  но за разные периоды времени.</a:t>
          </a:r>
        </a:p>
      </dsp:txBody>
      <dsp:txXfrm>
        <a:off x="0" y="2501631"/>
        <a:ext cx="6797675" cy="1055700"/>
      </dsp:txXfrm>
    </dsp:sp>
    <dsp:sp modelId="{6CCA5162-67C8-48F7-B053-4CE9C0BE7B45}">
      <dsp:nvSpPr>
        <dsp:cNvPr id="0" name=""/>
        <dsp:cNvSpPr/>
      </dsp:nvSpPr>
      <dsp:spPr>
        <a:xfrm>
          <a:off x="0" y="3557331"/>
          <a:ext cx="6797675" cy="719549"/>
        </a:xfrm>
        <a:prstGeom prst="roundRect">
          <a:avLst/>
        </a:prstGeom>
        <a:solidFill>
          <a:schemeClr val="accent2">
            <a:hueOff val="-9067203"/>
            <a:satOff val="5236"/>
            <a:lumOff val="-960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Панельные</a:t>
          </a:r>
        </a:p>
      </dsp:txBody>
      <dsp:txXfrm>
        <a:off x="35125" y="3592456"/>
        <a:ext cx="6727425" cy="649299"/>
      </dsp:txXfrm>
    </dsp:sp>
    <dsp:sp modelId="{678440AE-B967-42ED-9A3F-C9090ADD9D03}">
      <dsp:nvSpPr>
        <dsp:cNvPr id="0" name=""/>
        <dsp:cNvSpPr/>
      </dsp:nvSpPr>
      <dsp:spPr>
        <a:xfrm>
          <a:off x="0" y="4276881"/>
          <a:ext cx="6797675" cy="136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300" b="0" i="0" u="none" kern="1200" dirty="0"/>
            <a:t>Набор данных по какому-либо экономическому показателю для группы разных однотипных эк. объектов, причем наблюдение осуществляется в последовательные периоды времени.</a:t>
          </a:r>
          <a:endParaRPr lang="ru-RU" sz="2300" kern="1200" dirty="0"/>
        </a:p>
      </dsp:txBody>
      <dsp:txXfrm>
        <a:off x="0" y="4276881"/>
        <a:ext cx="6797675" cy="1366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034A2-E034-43B1-B434-5200BF3E51FA}" type="datetimeFigureOut">
              <a:rPr lang="ru-RU" smtClean="0"/>
              <a:t>04.09.2020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46117-4A2E-4D30-8D1E-CB73F2CE8E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753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046117-4A2E-4D30-8D1E-CB73F2CE8E2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32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046117-4A2E-4D30-8D1E-CB73F2CE8E21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172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046117-4A2E-4D30-8D1E-CB73F2CE8E21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662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046117-4A2E-4D30-8D1E-CB73F2CE8E21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3366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046117-4A2E-4D30-8D1E-CB73F2CE8E21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8331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046117-4A2E-4D30-8D1E-CB73F2CE8E21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1719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046117-4A2E-4D30-8D1E-CB73F2CE8E21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8331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046117-4A2E-4D30-8D1E-CB73F2CE8E21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171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046117-4A2E-4D30-8D1E-CB73F2CE8E2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559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046117-4A2E-4D30-8D1E-CB73F2CE8E2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400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046117-4A2E-4D30-8D1E-CB73F2CE8E2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358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046117-4A2E-4D30-8D1E-CB73F2CE8E21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806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046117-4A2E-4D30-8D1E-CB73F2CE8E21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983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046117-4A2E-4D30-8D1E-CB73F2CE8E21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668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046117-4A2E-4D30-8D1E-CB73F2CE8E21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155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046117-4A2E-4D30-8D1E-CB73F2CE8E21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196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A6A4-458C-4D48-AA1D-0357DB445F54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925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84569-C574-4038-A220-E6A6D3392CE1}" type="datetime1">
              <a:rPr lang="en-US" smtClean="0"/>
              <a:t>9/4/2020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D263-33C9-4CE4-BFE3-F8C375BEC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2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76580D53-8CB3-4CE0-B14A-CCC4000B17C9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748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4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ortal.ufrf.ru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image" Target="../media/image5.sv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100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3">
            <a:extLst>
              <a:ext uri="{FF2B5EF4-FFF2-40B4-BE49-F238E27FC236}">
                <a16:creationId xmlns:a16="http://schemas.microsoft.com/office/drawing/2014/main" id="{B152E35B-DC5A-4547-8BC0-781E3A6ADA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533" b="642"/>
          <a:stretch/>
        </p:blipFill>
        <p:spPr>
          <a:xfrm>
            <a:off x="7108" y="7098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208A5B-498A-4C9A-BB1B-5E33491DD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Основы эконометрики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8F9274-17D7-4D7D-9FDF-868D9A1A6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 fontScale="70000" lnSpcReduction="20000"/>
          </a:bodyPr>
          <a:lstStyle/>
          <a:p>
            <a:r>
              <a:rPr lang="ru-RU" dirty="0">
                <a:solidFill>
                  <a:srgbClr val="FFFFFF"/>
                </a:solidFill>
              </a:rPr>
              <a:t>автор: старший преподаватель департамента анализа данных, принятия решений и финансовых технологий Смирнова Елена Константиновна ©</a:t>
            </a:r>
            <a:r>
              <a:rPr lang="en-US" dirty="0">
                <a:solidFill>
                  <a:srgbClr val="FFFFFF"/>
                </a:solidFill>
              </a:rPr>
              <a:t> </a:t>
            </a:r>
            <a:endParaRPr lang="ru-RU" dirty="0">
              <a:solidFill>
                <a:srgbClr val="FFFFFF"/>
              </a:solidFill>
            </a:endParaRPr>
          </a:p>
          <a:p>
            <a:r>
              <a:rPr lang="ru-RU" dirty="0">
                <a:solidFill>
                  <a:srgbClr val="FFFFFF"/>
                </a:solidFill>
              </a:rPr>
              <a:t>Финансовый Университет при правительстве РФ</a:t>
            </a:r>
            <a:r>
              <a:rPr lang="ru-RU">
                <a:solidFill>
                  <a:srgbClr val="FFFFFF"/>
                </a:solidFill>
              </a:rPr>
              <a:t>, 2020</a:t>
            </a:r>
            <a:endParaRPr lang="ru-RU" dirty="0">
              <a:solidFill>
                <a:srgbClr val="FFFFFF"/>
              </a:solidFill>
            </a:endParaRPr>
          </a:p>
        </p:txBody>
      </p:sp>
      <p:cxnSp>
        <p:nvCxnSpPr>
          <p:cNvPr id="99" name="Straight Connector 102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104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4C7F7E5-B3F3-4C33-B9D4-08A605701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817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ru-RU"/>
              <a:t>Задачи</a:t>
            </a:r>
          </a:p>
        </p:txBody>
      </p:sp>
      <p:graphicFrame>
        <p:nvGraphicFramePr>
          <p:cNvPr id="30" name="Объект 2">
            <a:extLst>
              <a:ext uri="{FF2B5EF4-FFF2-40B4-BE49-F238E27FC236}">
                <a16:creationId xmlns:a16="http://schemas.microsoft.com/office/drawing/2014/main" id="{7AEAB80B-50FA-43B1-9EF0-2753D580B6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7975868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2720F8E-791E-4D1C-B2CD-5D4D09002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D263-33C9-4CE4-BFE3-F8C375BEC37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876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846" y="643467"/>
            <a:ext cx="3264172" cy="5126203"/>
          </a:xfrm>
        </p:spPr>
        <p:txBody>
          <a:bodyPr anchor="ctr">
            <a:normAutofit/>
          </a:bodyPr>
          <a:lstStyle/>
          <a:p>
            <a:pPr algn="r"/>
            <a:r>
              <a:rPr lang="ru-RU" sz="4000" dirty="0"/>
              <a:t>Главная цель эконометрики</a:t>
            </a:r>
          </a:p>
        </p:txBody>
      </p:sp>
      <p:cxnSp>
        <p:nvCxnSpPr>
          <p:cNvPr id="29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57004" y="855013"/>
            <a:ext cx="6791894" cy="51479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3200" dirty="0"/>
              <a:t>Предоставить инструментарий для прогнозирования поведения экономических объектов и решать задачи по управлению объектами и принятию управленческих решений.</a:t>
            </a:r>
            <a:endParaRPr lang="ru-RU" dirty="0"/>
          </a:p>
        </p:txBody>
      </p:sp>
      <p:sp>
        <p:nvSpPr>
          <p:cNvPr id="30" name="Rectangle 11">
            <a:extLst>
              <a:ext uri="{FF2B5EF4-FFF2-40B4-BE49-F238E27FC236}">
                <a16:creationId xmlns:a16="http://schemas.microsoft.com/office/drawing/2014/main" id="{A14E4FB9-9BBF-47B3-A09F-01A3868E9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E43BA73-A03C-4DB0-BF59-3CC1C7140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D263-33C9-4CE4-BFE3-F8C375BEC37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642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8" name="Straight Connector 2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2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cap="all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Данные</a:t>
            </a:r>
            <a:r>
              <a:rPr lang="en-US" cap="al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cap="all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эмпирических</a:t>
            </a:r>
            <a:r>
              <a:rPr lang="en-US" cap="al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cap="all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наблюдений</a:t>
            </a:r>
            <a:r>
              <a:rPr lang="en-US" cap="al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cap="all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за</a:t>
            </a:r>
            <a:r>
              <a:rPr lang="en-US" cap="al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cap="all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объектами</a:t>
            </a:r>
            <a:r>
              <a:rPr lang="en-US" cap="al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и </a:t>
            </a:r>
            <a:r>
              <a:rPr lang="en-US" cap="all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качественные</a:t>
            </a:r>
            <a:r>
              <a:rPr lang="en-US" cap="al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cap="all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выводы</a:t>
            </a:r>
            <a:r>
              <a:rPr lang="en-US" cap="al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cap="all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экономической</a:t>
            </a:r>
            <a:r>
              <a:rPr lang="en-US" cap="al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cap="all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теории</a:t>
            </a:r>
            <a:r>
              <a:rPr lang="en-US" cap="al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en-US" b="1" cap="al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Rectangle 2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4000" cap="all" spc="200" dirty="0" err="1">
                <a:solidFill>
                  <a:srgbClr val="FFFFFF"/>
                </a:solidFill>
              </a:rPr>
              <a:t>Информационная</a:t>
            </a:r>
            <a:r>
              <a:rPr lang="en-US" sz="4000" cap="all" spc="200" dirty="0">
                <a:solidFill>
                  <a:srgbClr val="FFFFFF"/>
                </a:solidFill>
              </a:rPr>
              <a:t> </a:t>
            </a:r>
            <a:r>
              <a:rPr lang="en-US" sz="4000" cap="all" spc="200" dirty="0" err="1">
                <a:solidFill>
                  <a:srgbClr val="FFFFFF"/>
                </a:solidFill>
              </a:rPr>
              <a:t>основа</a:t>
            </a:r>
            <a:r>
              <a:rPr lang="ru-RU" sz="4000" cap="all" spc="200" dirty="0">
                <a:solidFill>
                  <a:srgbClr val="FFFFFF"/>
                </a:solidFill>
              </a:rPr>
              <a:t>.</a:t>
            </a:r>
            <a:r>
              <a:rPr lang="en-US" sz="4000" cap="all" spc="2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1F4015-DC7A-4E9E-A21A-3EE8B9474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D263-33C9-4CE4-BFE3-F8C375BEC37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51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5D367F-EF31-47C2-9071-EBF91387C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pPr algn="ctr"/>
            <a:r>
              <a:rPr lang="ru-RU" sz="4400" dirty="0">
                <a:solidFill>
                  <a:srgbClr val="FFFFFF"/>
                </a:solidFill>
              </a:rPr>
              <a:t>Основные понятия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9D6C7F-30B1-419C-803B-3681F0B96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949" y="418336"/>
            <a:ext cx="6333025" cy="6021327"/>
          </a:xfrm>
        </p:spPr>
        <p:txBody>
          <a:bodyPr anchor="ctr">
            <a:normAutofit/>
          </a:bodyPr>
          <a:lstStyle/>
          <a:p>
            <a:r>
              <a:rPr lang="ru-RU" sz="3200" b="1" dirty="0"/>
              <a:t>Экономический объект </a:t>
            </a:r>
            <a:r>
              <a:rPr lang="ru-RU" sz="3200" dirty="0"/>
              <a:t>– это любая хозяйственная единица.</a:t>
            </a:r>
          </a:p>
          <a:p>
            <a:r>
              <a:rPr lang="ru-RU" sz="3200" b="1" dirty="0"/>
              <a:t>Переменная</a:t>
            </a:r>
            <a:r>
              <a:rPr lang="ru-RU" sz="3200" dirty="0"/>
              <a:t> – это количественная характеристика объекта, которая может принимать различные значения в процессе хозяйственной деятельности объекта.</a:t>
            </a:r>
          </a:p>
          <a:p>
            <a:r>
              <a:rPr lang="ru-RU" sz="3200" b="1" dirty="0"/>
              <a:t>Модель</a:t>
            </a:r>
            <a:r>
              <a:rPr lang="ru-RU" sz="3200" dirty="0"/>
              <a:t> – математически выраженная связь между переменными, описывающими объект.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B5C5D0-4B5A-4182-AD1B-7708A580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D263-33C9-4CE4-BFE3-F8C375BEC37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355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97A6A9-A8F0-4BAF-8121-C1A1C381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ru-RU" sz="3600">
                <a:solidFill>
                  <a:schemeClr val="bg1"/>
                </a:solidFill>
              </a:rPr>
              <a:t>Случайное возмущение</a:t>
            </a:r>
          </a:p>
        </p:txBody>
      </p:sp>
      <p:graphicFrame>
        <p:nvGraphicFramePr>
          <p:cNvPr id="16" name="Объект 2">
            <a:extLst>
              <a:ext uri="{FF2B5EF4-FFF2-40B4-BE49-F238E27FC236}">
                <a16:creationId xmlns:a16="http://schemas.microsoft.com/office/drawing/2014/main" id="{1028B024-B1F7-419C-833C-5AA9D4CAA3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5919025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2E8DF9-E822-4B53-955C-757079118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D263-33C9-4CE4-BFE3-F8C375BEC37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1849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B6C9846-B5AB-4E52-988D-F7E5865C9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3D7E8E-8467-4198-87E0-ADC1B6046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>
            <a:normAutofit/>
          </a:bodyPr>
          <a:lstStyle/>
          <a:p>
            <a:pPr algn="ctr"/>
            <a:r>
              <a:rPr lang="ru-RU" b="1" i="1">
                <a:solidFill>
                  <a:schemeClr val="bg1"/>
                </a:solidFill>
              </a:rPr>
              <a:t>Классификация переменных</a:t>
            </a:r>
            <a:endParaRPr lang="ru-RU" i="1">
              <a:solidFill>
                <a:schemeClr val="bg1"/>
              </a:solidFill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313894"/>
              </p:ext>
            </p:extLst>
          </p:nvPr>
        </p:nvGraphicFramePr>
        <p:xfrm>
          <a:off x="643466" y="643467"/>
          <a:ext cx="10900477" cy="3619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DBDE8F5-E69A-4A0B-AF0F-B91A89531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D263-33C9-4CE4-BFE3-F8C375BEC37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9927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ru-RU" b="1" i="1" dirty="0"/>
              <a:t>Классификация переменных</a:t>
            </a:r>
            <a:endParaRPr lang="ru-RU" i="1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520797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B7A161A-10C5-4DAB-8988-DDACD3C4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D263-33C9-4CE4-BFE3-F8C375BEC376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445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ru-RU" b="1" i="1" dirty="0"/>
              <a:t>Классификация переменных</a:t>
            </a:r>
            <a:endParaRPr lang="ru-RU" i="1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43342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4186AD4-96D5-40CA-BC9A-321D84AF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D263-33C9-4CE4-BFE3-F8C375BEC376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465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ru-RU" sz="3600" b="1" i="1" dirty="0">
                <a:solidFill>
                  <a:schemeClr val="bg1"/>
                </a:solidFill>
              </a:rPr>
              <a:t>Классификация данных</a:t>
            </a:r>
            <a:endParaRPr lang="ru-RU" sz="3600" i="1" dirty="0">
              <a:solidFill>
                <a:schemeClr val="bg1"/>
              </a:solidFill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4291495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A336C8A-A449-4EF9-8130-B020C037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D263-33C9-4CE4-BFE3-F8C375BEC376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416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ru-RU" sz="3700" dirty="0"/>
              <a:t>Классификация моделей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7475755E-574F-4FED-9813-5D0051B7E5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5992385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B11E005-C453-43EA-8B35-74441CA08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D263-33C9-4CE4-BFE3-F8C375BEC376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1424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8972" y="643467"/>
            <a:ext cx="3238046" cy="5126203"/>
          </a:xfrm>
        </p:spPr>
        <p:txBody>
          <a:bodyPr anchor="ctr">
            <a:normAutofit/>
          </a:bodyPr>
          <a:lstStyle/>
          <a:p>
            <a:pPr algn="r"/>
            <a:r>
              <a:rPr lang="ru-RU" sz="3600" dirty="0"/>
              <a:t>Рекомендуемая литература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63785" y="621697"/>
            <a:ext cx="7349243" cy="5147973"/>
          </a:xfrm>
        </p:spPr>
        <p:txBody>
          <a:bodyPr anchor="ctr">
            <a:normAutofit fontScale="92500" lnSpcReduction="10000"/>
          </a:bodyPr>
          <a:lstStyle/>
          <a:p>
            <a:pPr marL="0" lvl="0" indent="0" fontAlgn="base">
              <a:lnSpc>
                <a:spcPct val="90000"/>
              </a:lnSpc>
              <a:buNone/>
            </a:pPr>
            <a:r>
              <a:rPr lang="ru-RU" sz="1800" dirty="0"/>
              <a:t>1. Эконометрика: учебник для бакалавриата и магистратуры / И. И. Елисеева [и др.]; под ред. И. И. Елисеевой. — М.: </a:t>
            </a:r>
            <a:r>
              <a:rPr lang="ru-RU" sz="1800" dirty="0" err="1"/>
              <a:t>Юрайт</a:t>
            </a:r>
            <a:r>
              <a:rPr lang="ru-RU" sz="1800" dirty="0"/>
              <a:t>, 2012, 2017. — 449 с. — ЭБС: </a:t>
            </a:r>
            <a:r>
              <a:rPr lang="ru-RU" sz="1800" dirty="0" err="1"/>
              <a:t>Юрайт</a:t>
            </a:r>
            <a:endParaRPr lang="ru-RU" sz="1800" dirty="0"/>
          </a:p>
          <a:p>
            <a:pPr marL="0" lvl="0" indent="0" fontAlgn="base">
              <a:lnSpc>
                <a:spcPct val="90000"/>
              </a:lnSpc>
              <a:buNone/>
            </a:pPr>
            <a:r>
              <a:rPr lang="ru-RU" sz="1800" dirty="0"/>
              <a:t>2. Костюнин В. И. Эконометрика: учебник и практикум для прикладного бакалавриата / В. И. Костюнин. — М.: </a:t>
            </a:r>
            <a:r>
              <a:rPr lang="ru-RU" sz="1800" dirty="0" err="1"/>
              <a:t>Юрайт</a:t>
            </a:r>
            <a:r>
              <a:rPr lang="ru-RU" sz="1800" dirty="0"/>
              <a:t>, 2015, 2017. — 285 с. — ЭБС: </a:t>
            </a:r>
            <a:r>
              <a:rPr lang="ru-RU" sz="1800" dirty="0" err="1"/>
              <a:t>Юрайт</a:t>
            </a:r>
            <a:endParaRPr lang="ru-RU" sz="1800" dirty="0"/>
          </a:p>
          <a:p>
            <a:pPr marL="0" lvl="0" indent="0" fontAlgn="base">
              <a:lnSpc>
                <a:spcPct val="90000"/>
              </a:lnSpc>
              <a:buNone/>
            </a:pPr>
            <a:r>
              <a:rPr lang="ru-RU" sz="1800" dirty="0"/>
              <a:t>3. Эконометрика [электронный ресурс]: учебник / Б.А. </a:t>
            </a:r>
            <a:r>
              <a:rPr lang="ru-RU" sz="1800" dirty="0" err="1"/>
              <a:t>Путко</a:t>
            </a:r>
            <a:r>
              <a:rPr lang="ru-RU" sz="1800" dirty="0"/>
              <a:t>, Н.Ш. Кремер; под ред. Н.Ш. Кремера. — 3-е изд., </a:t>
            </a:r>
            <a:r>
              <a:rPr lang="ru-RU" sz="1800" dirty="0" err="1"/>
              <a:t>перераб</a:t>
            </a:r>
            <a:r>
              <a:rPr lang="ru-RU" sz="1800" dirty="0"/>
              <a:t>. и доп. — М.: Юнити-Дана, 2010, 2012. — ЭБС: Университетская библиотека ONLINE</a:t>
            </a:r>
          </a:p>
          <a:p>
            <a:pPr marL="0" lvl="0" indent="0" fontAlgn="base">
              <a:lnSpc>
                <a:spcPct val="90000"/>
              </a:lnSpc>
              <a:buNone/>
            </a:pPr>
            <a:r>
              <a:rPr lang="ru-RU" sz="1800" dirty="0"/>
              <a:t>4. Бабешко Л.О. Основы эконометрического моделирования: учебное пособие / Л.О. Бабешко.— 5-е изд.— М.: Ком Книга, </a:t>
            </a:r>
            <a:r>
              <a:rPr lang="ru-RU" sz="1800" dirty="0" err="1"/>
              <a:t>Ленанд</a:t>
            </a:r>
            <a:r>
              <a:rPr lang="ru-RU" sz="1800" dirty="0"/>
              <a:t>, 2006, 2007, 2015 .— 432 с.</a:t>
            </a:r>
          </a:p>
          <a:p>
            <a:pPr marL="0" lvl="0" indent="0" fontAlgn="base">
              <a:lnSpc>
                <a:spcPct val="90000"/>
              </a:lnSpc>
              <a:buNone/>
            </a:pPr>
            <a:r>
              <a:rPr lang="ru-RU" sz="1800" dirty="0"/>
              <a:t>5. Бывшев В.А. Эконометрика: учебное пособие / В.А. Бывшев.— М.: «Финансы и статистика», 2008.— 480 с.</a:t>
            </a:r>
          </a:p>
          <a:p>
            <a:pPr marL="0" lvl="0" indent="0" fontAlgn="base">
              <a:lnSpc>
                <a:spcPct val="90000"/>
              </a:lnSpc>
              <a:buNone/>
            </a:pPr>
            <a:r>
              <a:rPr lang="ru-RU" sz="1800" dirty="0"/>
              <a:t>6. Экономико-математические методы в примерах и задачах: учебное пособие / под ред. </a:t>
            </a:r>
            <a:r>
              <a:rPr lang="ru-RU" sz="1800" dirty="0" err="1"/>
              <a:t>А.Н.Гармаша</a:t>
            </a:r>
            <a:r>
              <a:rPr lang="ru-RU" sz="1800" dirty="0"/>
              <a:t>.— М.: Инфра-М, 2014. ЭБС: </a:t>
            </a:r>
            <a:r>
              <a:rPr lang="ru-RU" sz="1800" dirty="0" err="1"/>
              <a:t>Znanium</a:t>
            </a:r>
            <a:endParaRPr lang="ru-RU" sz="1800" dirty="0"/>
          </a:p>
          <a:p>
            <a:pPr marL="0" lvl="0" indent="0" fontAlgn="base">
              <a:lnSpc>
                <a:spcPct val="90000"/>
              </a:lnSpc>
              <a:buNone/>
            </a:pPr>
            <a:r>
              <a:rPr lang="ru-RU" sz="1800" dirty="0"/>
              <a:t>7. Орлова И.В. Экономико-математические модели: компьютерное моделирование: учебное пособие. / И. В. Орлова, В. А. Половников. —3-е изд. — М.: Инфра-М, 2014. ЭБС: </a:t>
            </a:r>
            <a:r>
              <a:rPr lang="ru-RU" sz="1800" dirty="0" err="1"/>
              <a:t>Znanium</a:t>
            </a:r>
            <a:endParaRPr lang="ru-RU" sz="1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4E4FB9-9BBF-47B3-A09F-01A3868E9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5457DD-D2D5-4F56-BBD4-36D559240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D263-33C9-4CE4-BFE3-F8C375BEC37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666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ru-RU" b="1" i="1"/>
              <a:t>Классификация моделей</a:t>
            </a:r>
            <a:endParaRPr lang="ru-RU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029560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F9D067B-385C-4C27-A807-06993E9B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D263-33C9-4CE4-BFE3-F8C375BEC376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004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ECE00-1A63-458A-A477-49608E3E8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08104"/>
            <a:ext cx="10058400" cy="1073547"/>
          </a:xfrm>
        </p:spPr>
        <p:txBody>
          <a:bodyPr anchor="ctr">
            <a:normAutofit/>
          </a:bodyPr>
          <a:lstStyle/>
          <a:p>
            <a:pPr algn="ctr"/>
            <a:r>
              <a:rPr lang="ru-RU">
                <a:solidFill>
                  <a:srgbClr val="FFFFFF"/>
                </a:solidFill>
              </a:rPr>
              <a:t>Формы математических моделей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FC5991-5ECC-441C-A233-7550EAC62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5258" y="942505"/>
            <a:ext cx="9781484" cy="3568499"/>
          </a:xfrm>
        </p:spPr>
        <p:txBody>
          <a:bodyPr>
            <a:noAutofit/>
          </a:bodyPr>
          <a:lstStyle/>
          <a:p>
            <a:pPr marL="0" lvl="0" indent="0" fontAlgn="base">
              <a:lnSpc>
                <a:spcPct val="90000"/>
              </a:lnSpc>
              <a:buNone/>
            </a:pPr>
            <a:r>
              <a:rPr lang="ru-RU" sz="2400" b="1" i="1" dirty="0"/>
              <a:t>Структурная форма </a:t>
            </a:r>
            <a:r>
              <a:rPr lang="ru-RU" sz="2400" dirty="0"/>
              <a:t>– это форма модели, при которой уравнение содержит в себе </a:t>
            </a:r>
            <a:r>
              <a:rPr lang="ru-RU" sz="2400" i="1" u="sng" dirty="0"/>
              <a:t>более одной </a:t>
            </a:r>
            <a:r>
              <a:rPr lang="ru-RU" sz="2400" dirty="0"/>
              <a:t>эндогенной переменной. Она представляет собой результат формализации экономических закономерностей.</a:t>
            </a:r>
          </a:p>
          <a:p>
            <a:pPr marL="0" indent="0" fontAlgn="base">
              <a:lnSpc>
                <a:spcPct val="90000"/>
              </a:lnSpc>
              <a:buNone/>
            </a:pPr>
            <a:r>
              <a:rPr lang="ru-RU" sz="2400" b="1" i="1" dirty="0"/>
              <a:t>Приведенная форма </a:t>
            </a:r>
            <a:r>
              <a:rPr lang="ru-RU" sz="2400" dirty="0"/>
              <a:t>– это форма модели, при которой уравнение содержит в себе </a:t>
            </a:r>
            <a:r>
              <a:rPr lang="ru-RU" sz="2400" i="1" u="sng" dirty="0"/>
              <a:t>только одну </a:t>
            </a:r>
            <a:r>
              <a:rPr lang="ru-RU" sz="2400" dirty="0"/>
              <a:t>эндогенную переменную. В приведенной модели, в которой переменные рассматриваются во времени, все текущие эндогенные переменные должны быть выражены через предопределенные переменные. </a:t>
            </a:r>
            <a:endParaRPr lang="ru-RU" sz="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FE8EFBE-A80D-4F67-8601-345497265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D263-33C9-4CE4-BFE3-F8C375BEC376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227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ECE00-1A63-458A-A477-49608E3E8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08104"/>
            <a:ext cx="10058400" cy="1073547"/>
          </a:xfrm>
        </p:spPr>
        <p:txBody>
          <a:bodyPr anchor="ctr">
            <a:normAutofit/>
          </a:bodyPr>
          <a:lstStyle/>
          <a:p>
            <a:pPr algn="ctr"/>
            <a:r>
              <a:rPr lang="ru-RU">
                <a:solidFill>
                  <a:srgbClr val="FFFFFF"/>
                </a:solidFill>
              </a:rPr>
              <a:t>Формы математических моделей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FC5991-5ECC-441C-A233-7550EAC62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118" y="790601"/>
            <a:ext cx="10525763" cy="3830769"/>
          </a:xfrm>
        </p:spPr>
        <p:txBody>
          <a:bodyPr>
            <a:noAutofit/>
          </a:bodyPr>
          <a:lstStyle/>
          <a:p>
            <a:pPr marL="0" lvl="0" indent="0" fontAlgn="base">
              <a:lnSpc>
                <a:spcPct val="90000"/>
              </a:lnSpc>
              <a:buNone/>
            </a:pPr>
            <a:r>
              <a:rPr lang="ru-RU" sz="2400" dirty="0"/>
              <a:t>Для </a:t>
            </a:r>
            <a:r>
              <a:rPr lang="ru-RU" sz="2400" u="sng" dirty="0"/>
              <a:t>систем уравнений</a:t>
            </a:r>
            <a:r>
              <a:rPr lang="ru-RU" sz="2400" dirty="0"/>
              <a:t> действует следующее правило: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/>
              <a:t>Форма модели </a:t>
            </a:r>
            <a:r>
              <a:rPr lang="ru-RU" sz="2400" b="1" i="1" dirty="0"/>
              <a:t>структурная</a:t>
            </a:r>
            <a:r>
              <a:rPr lang="ru-RU" sz="2400" dirty="0"/>
              <a:t>, если хотя бы одно из уравнений представлено в структурном виде. На этапе формирования (спецификации) модели из нескольких уравнений, они обычно имеют </a:t>
            </a:r>
            <a:r>
              <a:rPr lang="ru-RU" sz="2400" b="1" i="1" dirty="0"/>
              <a:t>структурную форму</a:t>
            </a:r>
            <a:r>
              <a:rPr lang="ru-RU" sz="2400" dirty="0"/>
              <a:t>. </a:t>
            </a: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/>
              <a:t>Модели в виде </a:t>
            </a:r>
            <a:r>
              <a:rPr lang="ru-RU" sz="2400" u="sng" dirty="0"/>
              <a:t>единичного уравнения </a:t>
            </a:r>
            <a:r>
              <a:rPr lang="ru-RU" sz="2400" dirty="0"/>
              <a:t>всегда имеет </a:t>
            </a:r>
            <a:r>
              <a:rPr lang="ru-RU" sz="2400" b="1" i="1" dirty="0"/>
              <a:t>приведенную форму</a:t>
            </a:r>
            <a:r>
              <a:rPr lang="ru-RU" sz="2400" dirty="0"/>
              <a:t>. </a:t>
            </a:r>
          </a:p>
          <a:p>
            <a:pPr marL="0" indent="0">
              <a:lnSpc>
                <a:spcPct val="90000"/>
              </a:lnSpc>
              <a:buNone/>
            </a:pPr>
            <a:endParaRPr lang="ru-RU" sz="4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/>
              <a:t>Одна и та же модель может быть записана в структурной и приведенной форме. Из структурной всегда можно перейти к приведенной форме, если выдержаны все правила при формировании модели.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116134-D095-4E71-ABEA-9F5245C53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D263-33C9-4CE4-BFE3-F8C375BEC376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66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FDA69A-944B-4D7A-B2CB-084F9F31C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dirty="0"/>
              <a:t>Общий вид структурной формы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4986B89-BEBE-4FC1-AE5D-13BA5A4A41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8945" y="2249968"/>
                <a:ext cx="11174110" cy="4016152"/>
              </a:xfrm>
            </p:spPr>
            <p:txBody>
              <a:bodyPr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ru-RU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sSub>
                      <m:sSubPr>
                        <m:ctrlPr>
                          <a:rPr lang="ru-RU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  <m:sSub>
                      <m:sSubPr>
                        <m:ctrlPr>
                          <a:rPr lang="ru-RU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𝟏𝟐</m:t>
                        </m:r>
                      </m:sub>
                    </m:sSub>
                    <m:sSub>
                      <m:sSubPr>
                        <m:ctrlPr>
                          <a:rPr lang="ru-RU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ru-RU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sSub>
                      <m:sSubPr>
                        <m:ctrlPr>
                          <a:rPr lang="ru-RU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sSub>
                      <m:sSubPr>
                        <m:ctrlPr>
                          <a:rPr lang="ru-RU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  <m:sSub>
                      <m:sSubPr>
                        <m:ctrlPr>
                          <a:rPr lang="ru-RU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𝟏𝟐</m:t>
                        </m:r>
                      </m:sub>
                    </m:sSub>
                    <m:sSub>
                      <m:sSubPr>
                        <m:ctrlPr>
                          <a:rPr lang="ru-RU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ru-RU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sSub>
                      <m:sSubPr>
                        <m:ctrlPr>
                          <a:rPr lang="ru-RU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400" b="1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ru-RU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𝟐𝟎</m:t>
                        </m:r>
                      </m:sub>
                    </m:sSub>
                    <m:sSub>
                      <m:sSubPr>
                        <m:ctrlPr>
                          <a:rPr lang="ru-RU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𝟐𝟏</m:t>
                        </m:r>
                      </m:sub>
                    </m:sSub>
                    <m:sSub>
                      <m:sSubPr>
                        <m:ctrlPr>
                          <a:rPr lang="ru-RU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𝟐𝟐</m:t>
                        </m:r>
                      </m:sub>
                    </m:sSub>
                    <m:sSub>
                      <m:sSubPr>
                        <m:ctrlPr>
                          <a:rPr lang="ru-RU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ru-RU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sSub>
                      <m:sSubPr>
                        <m:ctrlPr>
                          <a:rPr lang="ru-RU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𝟐𝟎</m:t>
                        </m:r>
                      </m:sub>
                    </m:sSub>
                    <m:sSub>
                      <m:sSubPr>
                        <m:ctrlPr>
                          <a:rPr lang="ru-RU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𝟐𝟏</m:t>
                        </m:r>
                      </m:sub>
                    </m:sSub>
                    <m:sSub>
                      <m:sSubPr>
                        <m:ctrlPr>
                          <a:rPr lang="ru-RU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𝟐𝟐</m:t>
                        </m:r>
                      </m:sub>
                    </m:sSub>
                    <m:sSub>
                      <m:sSubPr>
                        <m:ctrlPr>
                          <a:rPr lang="ru-RU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ru-RU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sSub>
                      <m:sSubPr>
                        <m:ctrlPr>
                          <a:rPr lang="ru-RU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400" b="1" dirty="0"/>
              </a:p>
              <a:p>
                <a:pPr algn="ctr"/>
                <a:r>
                  <a:rPr lang="en-US" sz="2400" b="1" dirty="0"/>
                  <a:t>…………………………………………………………………………………………………………………………...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ru-RU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sSub>
                      <m:sSubPr>
                        <m:ctrlPr>
                          <a:rPr lang="ru-RU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ru-RU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ru-RU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ru-RU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𝒊𝒎</m:t>
                        </m:r>
                      </m:sub>
                    </m:sSub>
                    <m:sSub>
                      <m:sSubPr>
                        <m:ctrlPr>
                          <a:rPr lang="ru-RU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sSub>
                      <m:sSubPr>
                        <m:ctrlPr>
                          <a:rPr lang="ru-RU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ru-RU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ru-RU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ru-RU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𝒊𝒏</m:t>
                        </m:r>
                      </m:sub>
                    </m:sSub>
                    <m:sSub>
                      <m:sSubPr>
                        <m:ctrlPr>
                          <a:rPr lang="ru-RU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400" b="1" dirty="0"/>
              </a:p>
              <a:p>
                <a:pPr algn="ctr"/>
                <a:r>
                  <a:rPr lang="en-US" sz="2400" b="1" dirty="0"/>
                  <a:t>…………………………………………………………………………………………………………………………...</a:t>
                </a:r>
                <a:endParaRPr lang="ru-RU" sz="2400" b="1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ru-RU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sSub>
                      <m:sSubPr>
                        <m:ctrlPr>
                          <a:rPr lang="ru-RU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ru-RU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ru-RU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ru-RU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𝒎𝒎</m:t>
                        </m:r>
                      </m:sub>
                    </m:sSub>
                    <m:sSub>
                      <m:sSubPr>
                        <m:ctrlPr>
                          <a:rPr lang="ru-RU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sSub>
                      <m:sSubPr>
                        <m:ctrlPr>
                          <a:rPr lang="ru-RU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ru-RU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ru-RU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ru-RU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𝒎𝒏</m:t>
                        </m:r>
                      </m:sub>
                    </m:sSub>
                    <m:sSub>
                      <m:sSubPr>
                        <m:ctrlPr>
                          <a:rPr lang="ru-RU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4986B89-BEBE-4FC1-AE5D-13BA5A4A41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8945" y="2249968"/>
                <a:ext cx="11174110" cy="4016152"/>
              </a:xfrm>
              <a:blipFill>
                <a:blip r:embed="rId3"/>
                <a:stretch>
                  <a:fillRect r="-8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161AA8-CADB-4C4C-B6AF-587D6B6BD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D263-33C9-4CE4-BFE3-F8C375BEC376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7155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226925-6609-468C-8CE6-0E1D35BE6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anchor="ctr">
            <a:normAutofit/>
          </a:bodyPr>
          <a:lstStyle/>
          <a:p>
            <a:pPr algn="r"/>
            <a:r>
              <a:rPr lang="ru-RU" sz="3700" dirty="0"/>
              <a:t>Канонический матричный вид структурной формы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FAF9A84-CEFB-4080-B83F-C55E0EE128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58562" y="1407089"/>
                <a:ext cx="6791894" cy="3943215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3200" b="0" dirty="0"/>
                  <a:t>                    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𝑨𝒀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𝑩𝑿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3200" b="1" dirty="0"/>
              </a:p>
              <a:p>
                <a:r>
                  <a:rPr lang="ru-RU" sz="2400" dirty="0"/>
                  <a:t>где: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sz="2400" dirty="0"/>
                  <a:t> – матрица коэффициентов при эндогенных переменных; </a:t>
                </a:r>
                <a:br>
                  <a:rPr lang="ru-RU" sz="2400" dirty="0"/>
                </a:br>
                <a:r>
                  <a:rPr lang="ru-RU" sz="2400" dirty="0"/>
                  <a:t>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ru-RU" sz="2400" dirty="0"/>
                  <a:t> – вектор-столбец эндогенных переменных; </a:t>
                </a:r>
                <a:br>
                  <a:rPr lang="ru-RU" sz="2400" dirty="0"/>
                </a:br>
                <a:r>
                  <a:rPr lang="ru-RU" sz="2400" dirty="0"/>
                  <a:t>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sz="2400" dirty="0"/>
                  <a:t> – матрица коэффициентов при предопределенных переменных; </a:t>
                </a:r>
                <a:br>
                  <a:rPr lang="ru-RU" sz="2400" dirty="0"/>
                </a:br>
                <a:r>
                  <a:rPr lang="ru-RU" sz="2400" dirty="0"/>
                  <a:t>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sz="2400" dirty="0"/>
                  <a:t> – вектор столбец предопределенных переменных. </a:t>
                </a:r>
                <a:r>
                  <a:rPr lang="ru-RU" dirty="0"/>
                  <a:t>	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FAF9A84-CEFB-4080-B83F-C55E0EE128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8562" y="1407089"/>
                <a:ext cx="6791894" cy="3943215"/>
              </a:xfrm>
              <a:blipFill>
                <a:blip r:embed="rId2"/>
                <a:stretch>
                  <a:fillRect l="-1436" r="-26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A14E4FB9-9BBF-47B3-A09F-01A3868E9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9947B5-8D88-4522-920A-DB525FD48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D263-33C9-4CE4-BFE3-F8C375BEC376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6083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0A6C0F-CB7E-4460-83DA-1AA7C6BC0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ru-RU" sz="4400">
                <a:solidFill>
                  <a:srgbClr val="FFFFFF"/>
                </a:solidFill>
              </a:rPr>
              <a:t>Общий вид приведенной формы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FB24373-CF3C-49E3-A99C-D58710E11D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55601" y="1321821"/>
                <a:ext cx="5923721" cy="4993919"/>
              </a:xfrm>
            </p:spPr>
            <p:txBody>
              <a:bodyPr anchor="ctr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                       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𝑴𝑿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ru-RU" sz="2400" dirty="0"/>
                  <a:t>где</a:t>
                </a:r>
                <a:r>
                  <a:rPr lang="en-US" sz="2400" dirty="0"/>
                  <a:t>: </a:t>
                </a:r>
              </a:p>
              <a:p>
                <a:pPr marL="0" indent="0">
                  <a:buNone/>
                </a:pPr>
                <a:r>
                  <a:rPr lang="ru-RU" sz="2400" dirty="0"/>
                  <a:t>M – матрица коэффициентов при предопределенных переменных; </a:t>
                </a:r>
                <a:br>
                  <a:rPr lang="ru-RU" sz="2400" dirty="0"/>
                </a:br>
                <a:r>
                  <a:rPr lang="ru-RU" sz="2400" dirty="0"/>
                  <a:t>X – вектор столбец предопределенных переменных. 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ru-RU" sz="2400" u="sng" dirty="0"/>
                  <a:t>Переход из структурной к приведенной форме модели: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2800" b="1" dirty="0"/>
              </a:p>
              <a:p>
                <a:pPr marL="0" indent="0">
                  <a:buNone/>
                </a:pPr>
                <a:r>
                  <a:rPr lang="ru-RU" sz="2400" dirty="0"/>
                  <a:t>где: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ru-RU" sz="2400" dirty="0"/>
                  <a:t> –</a:t>
                </a:r>
                <a:r>
                  <a:rPr lang="en-US" sz="2400" dirty="0"/>
                  <a:t> </a:t>
                </a:r>
                <a:r>
                  <a:rPr lang="ru-RU" sz="2400" dirty="0"/>
                  <a:t>матрица обратная матрице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sz="2400" dirty="0"/>
                  <a:t>. </a:t>
                </a:r>
              </a:p>
              <a:p>
                <a:endParaRPr lang="ru-RU" sz="2400" dirty="0"/>
              </a:p>
              <a:p>
                <a:endParaRPr lang="ru-RU" sz="24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FB24373-CF3C-49E3-A99C-D58710E11D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55601" y="1321821"/>
                <a:ext cx="5923721" cy="4993919"/>
              </a:xfrm>
              <a:blipFill>
                <a:blip r:embed="rId2"/>
                <a:stretch>
                  <a:fillRect l="-3189" t="-46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DD105AE-864A-4F11-81F9-010BAFF9C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D263-33C9-4CE4-BFE3-F8C375BEC376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96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226925-6609-468C-8CE6-0E1D35BE6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05" y="643467"/>
            <a:ext cx="3527013" cy="5126203"/>
          </a:xfrm>
        </p:spPr>
        <p:txBody>
          <a:bodyPr anchor="ctr">
            <a:normAutofit/>
          </a:bodyPr>
          <a:lstStyle/>
          <a:p>
            <a:pPr algn="r"/>
            <a:r>
              <a:rPr lang="ru-RU" sz="3700" dirty="0"/>
              <a:t>Матричный вид структурной формы с включением случайного возмущения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FAF9A84-CEFB-4080-B83F-C55E0EE128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58562" y="1407089"/>
                <a:ext cx="6791894" cy="3943215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3200" b="0" dirty="0"/>
                  <a:t>                    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𝑨𝒀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𝑩𝑿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endParaRPr lang="en-US" sz="3200" b="1" dirty="0"/>
              </a:p>
              <a:p>
                <a:pPr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ru-RU" sz="2400" dirty="0"/>
                  <a:t>где: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sz="2400" dirty="0"/>
                  <a:t> – матрица коэффициентов при эндогенных переменных; </a:t>
                </a:r>
                <a:br>
                  <a:rPr lang="ru-RU" sz="2400" dirty="0"/>
                </a:br>
                <a:r>
                  <a:rPr lang="ru-RU" sz="2400" dirty="0"/>
                  <a:t>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ru-RU" sz="2400" dirty="0"/>
                  <a:t> – вектор-столбец эндогенных переменных; </a:t>
                </a:r>
                <a:br>
                  <a:rPr lang="ru-RU" sz="2400" dirty="0"/>
                </a:br>
                <a:r>
                  <a:rPr lang="ru-RU" sz="2400" dirty="0"/>
                  <a:t>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sz="2400" dirty="0"/>
                  <a:t> – матрица коэффициентов при предопределенных переменных; </a:t>
                </a:r>
                <a:br>
                  <a:rPr lang="ru-RU" sz="2400" dirty="0"/>
                </a:br>
                <a:r>
                  <a:rPr lang="ru-RU" sz="2400" dirty="0"/>
                  <a:t>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sz="2400" dirty="0"/>
                  <a:t> – вектор столбец предопределенных переменных</a:t>
                </a:r>
                <a:r>
                  <a:rPr lang="de-DE" sz="2400" dirty="0"/>
                  <a:t>;</a:t>
                </a:r>
              </a:p>
              <a:p>
                <a:pPr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de-DE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de-DE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de-DE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2400" dirty="0"/>
                  <a:t>– </a:t>
                </a:r>
                <a:r>
                  <a:rPr lang="ru-RU" sz="2400" dirty="0"/>
                  <a:t>вектор столбец случайных возмущений.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FAF9A84-CEFB-4080-B83F-C55E0EE128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8562" y="1407089"/>
                <a:ext cx="6791894" cy="3943215"/>
              </a:xfrm>
              <a:blipFill>
                <a:blip r:embed="rId2"/>
                <a:stretch>
                  <a:fillRect l="-1436" r="-2693" b="-1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A14E4FB9-9BBF-47B3-A09F-01A3868E9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9947B5-8D88-4522-920A-DB525FD48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D263-33C9-4CE4-BFE3-F8C375BEC376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0165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0A6C0F-CB7E-4460-83DA-1AA7C6BC0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ru-RU" sz="4400" dirty="0">
                <a:solidFill>
                  <a:srgbClr val="FFFFFF"/>
                </a:solidFill>
              </a:rPr>
              <a:t>Общий вид приведенной формы с включением случайного возмущения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FB24373-CF3C-49E3-A99C-D58710E11D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55601" y="1321821"/>
                <a:ext cx="5923721" cy="4993919"/>
              </a:xfrm>
            </p:spPr>
            <p:txBody>
              <a:bodyPr anchor="ctr"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                       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𝑴𝑿</m:t>
                    </m:r>
                    <m:r>
                      <a:rPr lang="ru-RU" sz="3200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de-DE" sz="3200" b="1" i="1" smtClean="0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endParaRPr lang="en-US" sz="3200" b="1" i="1" dirty="0"/>
              </a:p>
              <a:p>
                <a:pPr marL="0" indent="0">
                  <a:buNone/>
                </a:pPr>
                <a:r>
                  <a:rPr lang="ru-RU" sz="2400" dirty="0"/>
                  <a:t>где</a:t>
                </a:r>
                <a:r>
                  <a:rPr lang="en-US" sz="2400" dirty="0"/>
                  <a:t>: </a:t>
                </a:r>
              </a:p>
              <a:p>
                <a:pPr marL="0" indent="0">
                  <a:buNone/>
                </a:pPr>
                <a:r>
                  <a:rPr lang="ru-RU" sz="2400" dirty="0"/>
                  <a:t>M – матрица коэффициентов при предопределенных переменных; </a:t>
                </a:r>
                <a:br>
                  <a:rPr lang="ru-RU" sz="2400" dirty="0"/>
                </a:br>
                <a:r>
                  <a:rPr lang="ru-RU" sz="2400" dirty="0"/>
                  <a:t>X – вектор столбец предопределенных переменных</a:t>
                </a:r>
                <a:r>
                  <a:rPr lang="de-DE" sz="2400" dirty="0"/>
                  <a:t>;</a:t>
                </a:r>
              </a:p>
              <a:p>
                <a:pPr marL="0" indent="0">
                  <a:buNone/>
                </a:pPr>
                <a:r>
                  <a:rPr lang="de-DE" sz="2400" dirty="0"/>
                  <a:t>U – </a:t>
                </a:r>
                <a:r>
                  <a:rPr lang="ru-RU" sz="2400" dirty="0"/>
                  <a:t>вектор столбец случайных возмущений.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ru-RU" sz="2400" u="sng" dirty="0"/>
                  <a:t>Переход из структурной к приведенной форме модели: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2800" b="1" dirty="0"/>
              </a:p>
              <a:p>
                <a:pPr marL="0" indent="0">
                  <a:buNone/>
                </a:pPr>
                <a:r>
                  <a:rPr lang="ru-RU" sz="2400" dirty="0"/>
                  <a:t>где: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ru-RU" sz="2400" dirty="0"/>
                  <a:t> –</a:t>
                </a:r>
                <a:r>
                  <a:rPr lang="en-US" sz="2400" dirty="0"/>
                  <a:t> </a:t>
                </a:r>
                <a:r>
                  <a:rPr lang="ru-RU" sz="2400" dirty="0"/>
                  <a:t>матрица обратная матрице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sz="2400" dirty="0"/>
                  <a:t>. </a:t>
                </a:r>
              </a:p>
              <a:p>
                <a:endParaRPr lang="ru-RU" sz="2400" dirty="0"/>
              </a:p>
              <a:p>
                <a:endParaRPr lang="ru-RU" sz="24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FB24373-CF3C-49E3-A99C-D58710E11D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55601" y="1321821"/>
                <a:ext cx="5923721" cy="4993919"/>
              </a:xfrm>
              <a:blipFill>
                <a:blip r:embed="rId2"/>
                <a:stretch>
                  <a:fillRect l="-3189" t="-75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DD105AE-864A-4F11-81F9-010BAFF9C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D263-33C9-4CE4-BFE3-F8C375BEC376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974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87E30D-9233-416A-B471-8A7E089B5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ru-RU" sz="3300">
                <a:solidFill>
                  <a:schemeClr val="bg1"/>
                </a:solidFill>
              </a:rPr>
              <a:t>Этапы процесса моделирования</a:t>
            </a:r>
          </a:p>
        </p:txBody>
      </p:sp>
      <p:graphicFrame>
        <p:nvGraphicFramePr>
          <p:cNvPr id="39" name="Объект 2">
            <a:extLst>
              <a:ext uri="{FF2B5EF4-FFF2-40B4-BE49-F238E27FC236}">
                <a16:creationId xmlns:a16="http://schemas.microsoft.com/office/drawing/2014/main" id="{BF31B18B-04E8-477C-B3A5-1713629EA6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4592559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7474540-E5B9-4A59-8724-042A36E8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D263-33C9-4CE4-BFE3-F8C375BEC376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85520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945863-E1F5-4A73-A5AD-4ABF7EBD5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ru-RU" sz="9600" dirty="0">
                <a:solidFill>
                  <a:srgbClr val="FFFFFF"/>
                </a:solidFill>
              </a:rPr>
              <a:t>Спецификация модели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8437B8ED-BDBC-40D1-951C-D932F909C8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3F87ECB-3DDD-426B-BDE7-F4F42EB00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658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97DAD7-CBF4-49B7-9ABC-30BDAE0AE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10" y="643467"/>
            <a:ext cx="3539808" cy="5126203"/>
          </a:xfrm>
        </p:spPr>
        <p:txBody>
          <a:bodyPr anchor="ctr">
            <a:normAutofit/>
          </a:bodyPr>
          <a:lstStyle/>
          <a:p>
            <a:pPr algn="r"/>
            <a:r>
              <a:rPr lang="ru-RU" sz="4400" dirty="0"/>
              <a:t>Интернет-ресурсы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0769A6-B90E-4107-9D7A-D8852E9C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785" y="621697"/>
            <a:ext cx="7314407" cy="514797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1700" dirty="0"/>
              <a:t>1. Информационно-образовательный портал Финансового университета </a:t>
            </a:r>
            <a:r>
              <a:rPr lang="ru-RU" sz="1800" dirty="0"/>
              <a:t>при Правительстве Российской Федерации </a:t>
            </a:r>
            <a:r>
              <a:rPr lang="ru-RU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http://portal.ufrf.ru/</a:t>
            </a:r>
            <a:endParaRPr lang="ru-RU" sz="1800" dirty="0"/>
          </a:p>
          <a:p>
            <a:pPr>
              <a:lnSpc>
                <a:spcPct val="90000"/>
              </a:lnSpc>
            </a:pPr>
            <a:r>
              <a:rPr lang="ru-RU" sz="1800" dirty="0"/>
              <a:t>2.http://rts.micex.ru/ 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4. http://www.gks.ru/ 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5. http://www.cbr.ru/ </a:t>
            </a:r>
          </a:p>
          <a:p>
            <a:pPr>
              <a:lnSpc>
                <a:spcPct val="90000"/>
              </a:lnSpc>
            </a:pPr>
            <a:r>
              <a:rPr lang="ru-RU" sz="1800" dirty="0"/>
              <a:t>6. Электронная библиотека (www.bibliotekar.ru). 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7. http//:data.worldbank.org. </a:t>
            </a:r>
          </a:p>
          <a:p>
            <a:pPr>
              <a:lnSpc>
                <a:spcPct val="90000"/>
              </a:lnSpc>
            </a:pPr>
            <a:r>
              <a:rPr lang="ru-RU" sz="1800" dirty="0"/>
              <a:t>8. Электронная библиотека Финансового университета (ЭБ) http://elib.fa.ru/ </a:t>
            </a:r>
            <a:r>
              <a:rPr lang="en-US" sz="1800" dirty="0"/>
              <a:t> (http://library.fa.ru/files/elibfa.pdf) </a:t>
            </a:r>
          </a:p>
          <a:p>
            <a:pPr>
              <a:lnSpc>
                <a:spcPct val="90000"/>
              </a:lnSpc>
            </a:pPr>
            <a:r>
              <a:rPr lang="ru-RU" sz="1800" dirty="0"/>
              <a:t>10. Электронно-библиотечная система «Университетская библиотека ОНЛАЙН» http://biblioclub.ru/ </a:t>
            </a:r>
          </a:p>
          <a:p>
            <a:pPr>
              <a:lnSpc>
                <a:spcPct val="90000"/>
              </a:lnSpc>
            </a:pPr>
            <a:r>
              <a:rPr lang="ru-RU" sz="1800" dirty="0"/>
              <a:t>11. Электронно-библиотечная система издательства «ЮРАЙТ» https://www.biblio-online.ru/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4E4FB9-9BBF-47B3-A09F-01A3868E9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03B3231-E95F-46ED-8383-54E7795DD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D263-33C9-4CE4-BFE3-F8C375BEC37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039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FE1B2C-7BC1-4AE2-9A50-2A4A70A9D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E8244A-2C81-4C0E-A929-3EC8EFF35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58724" y="457200"/>
            <a:ext cx="11274552" cy="59436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8749" y="963997"/>
            <a:ext cx="3787457" cy="4938361"/>
          </a:xfrm>
        </p:spPr>
        <p:txBody>
          <a:bodyPr anchor="ctr">
            <a:normAutofit/>
          </a:bodyPr>
          <a:lstStyle/>
          <a:p>
            <a:pPr algn="r"/>
            <a:r>
              <a:rPr lang="ru-RU" sz="4400"/>
              <a:t>Спецификация модели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974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27651" y="1250890"/>
            <a:ext cx="5968181" cy="4938851"/>
          </a:xfrm>
        </p:spPr>
        <p:txBody>
          <a:bodyPr anchor="ctr">
            <a:normAutofit/>
          </a:bodyPr>
          <a:lstStyle/>
          <a:p>
            <a:pPr marL="0" indent="0" fontAlgn="base">
              <a:buNone/>
            </a:pPr>
            <a:r>
              <a:rPr lang="ru-RU" sz="3600" dirty="0"/>
              <a:t>Детальное описание поведения объекта на математическом языке. </a:t>
            </a:r>
          </a:p>
          <a:p>
            <a:pPr marL="0" lvl="0" indent="0" fontAlgn="base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D5D7954-A5B7-4935-9C65-029824D06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D263-33C9-4CE4-BFE3-F8C375BEC376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012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ru-RU"/>
              <a:t>Принципы спецификации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D82677F8-429A-4082-B420-93DB999F62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858978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3A85FC5-6A9E-41B7-A202-3E5489D70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D263-33C9-4CE4-BFE3-F8C375BEC376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3402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ru-RU" sz="4400">
                <a:solidFill>
                  <a:srgbClr val="FFFFFF"/>
                </a:solidFill>
              </a:rPr>
              <a:t>Пример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070078" y="80555"/>
                <a:ext cx="6866740" cy="6696890"/>
              </a:xfrm>
            </p:spPr>
            <p:txBody>
              <a:bodyPr anchor="ctr">
                <a:noAutofit/>
              </a:bodyPr>
              <a:lstStyle/>
              <a:p>
                <a:pPr marL="0" lvl="0" indent="0" fontAlgn="base">
                  <a:lnSpc>
                    <a:spcPct val="90000"/>
                  </a:lnSpc>
                  <a:buNone/>
                </a:pPr>
                <a:r>
                  <a:rPr lang="ru-RU" sz="2200" dirty="0"/>
                  <a:t>Объект исследования – конкурентный рынок.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ru-RU" sz="2200" u="sng" dirty="0"/>
                  <a:t>Эндогенные</a:t>
                </a:r>
                <a:r>
                  <a:rPr lang="ru-RU" sz="2200" dirty="0"/>
                  <a:t> переменные – спрос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ru-RU" sz="2200" dirty="0"/>
                  <a:t>, предложение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ru-RU" sz="22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sz="2200" dirty="0"/>
                  <a:t> рыночная цена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b="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ru-RU" sz="2200" dirty="0"/>
                  <a:t>.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ru-RU" sz="2200" dirty="0"/>
                  <a:t>Модель – </a:t>
                </a:r>
                <a:r>
                  <a:rPr lang="ru-RU" sz="2200" u="sng" dirty="0"/>
                  <a:t>замкнутая система уравнений</a:t>
                </a:r>
                <a:r>
                  <a:rPr lang="ru-RU" sz="22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2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sz="22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ru-RU" sz="2200" dirty="0"/>
                  <a:t>, равновесие: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ru-RU" sz="2200" dirty="0"/>
                  <a:t>.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ru-RU" sz="2200" dirty="0"/>
                  <a:t>Спецификация: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𝑏𝑃</m:t>
                              </m:r>
                              <m:r>
                                <a:rPr lang="ru-RU" sz="2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𝑑𝑃</m:t>
                              </m:r>
                              <m:r>
                                <m:rPr>
                                  <m:nor/>
                                </m:rPr>
                                <a:rPr lang="ru-RU" sz="2200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sz="2200" dirty="0"/>
                                <m:t> 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  <m:r>
                                <a:rPr lang="ru-RU" sz="2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&gt;0,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&lt;0,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&gt;0,</m:t>
                              </m:r>
                              <m:r>
                                <m:rPr>
                                  <m:nor/>
                                </m:rPr>
                                <a:rPr lang="en-US" sz="2200" dirty="0"/>
                                <m:t> 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&gt;0.</m:t>
                              </m:r>
                              <m:r>
                                <m:rPr>
                                  <m:nor/>
                                </m:rPr>
                                <a:rPr lang="en-US" sz="2200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200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200" b="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200" dirty="0"/>
                  <a:t> – </a:t>
                </a:r>
                <a:r>
                  <a:rPr lang="ru-RU" sz="2200" dirty="0"/>
                  <a:t>искомые параметры модели.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ru-RU" sz="2200" dirty="0"/>
                  <a:t>Переменные модели принимают разные значения в зависимости от состояния рынка, параметры постоянны, их правильный расчет создает адекватную модель для исследования объекта. 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70078" y="80555"/>
                <a:ext cx="6866740" cy="6696890"/>
              </a:xfrm>
              <a:blipFill>
                <a:blip r:embed="rId3"/>
                <a:stretch>
                  <a:fillRect l="-2487" r="-2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DAD49B-1FE0-4E9D-BD83-6C6F52F22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D263-33C9-4CE4-BFE3-F8C375BEC376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1375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ru-RU" sz="4400" dirty="0">
                <a:solidFill>
                  <a:srgbClr val="FFFFFF"/>
                </a:solidFill>
              </a:rPr>
              <a:t>Пример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231957" y="60961"/>
                <a:ext cx="6467673" cy="6696890"/>
              </a:xfrm>
            </p:spPr>
            <p:txBody>
              <a:bodyPr anchor="ctr">
                <a:noAutofit/>
              </a:bodyPr>
              <a:lstStyle/>
              <a:p>
                <a:pPr marL="0" lvl="0" indent="0" fontAlgn="base">
                  <a:lnSpc>
                    <a:spcPct val="90000"/>
                  </a:lnSpc>
                  <a:buNone/>
                </a:pPr>
                <a:r>
                  <a:rPr lang="ru-RU" dirty="0"/>
                  <a:t>Объект исследования – конкурентный рынок.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ru-RU" u="sng" dirty="0"/>
                  <a:t>Эндогенные</a:t>
                </a:r>
                <a:r>
                  <a:rPr lang="ru-RU" dirty="0"/>
                  <a:t> переменные – спрос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ru-RU" dirty="0"/>
                  <a:t>, предложение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ru-RU" dirty="0"/>
                  <a:t>, рыночная цена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ru-RU" dirty="0"/>
                  <a:t>;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ru-RU" u="sng" dirty="0"/>
                  <a:t>Экзогенные</a:t>
                </a:r>
                <a:r>
                  <a:rPr lang="ru-RU" dirty="0"/>
                  <a:t> переменные – доходы потребителя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ru-RU" dirty="0"/>
                  <a:t>.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ru-RU" dirty="0"/>
                  <a:t>Модель – </a:t>
                </a:r>
                <a:r>
                  <a:rPr lang="ru-RU" u="sng" dirty="0"/>
                  <a:t>открытая система уравнений</a:t>
                </a:r>
                <a:r>
                  <a:rPr lang="ru-RU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равновесие: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ru-RU" dirty="0"/>
                  <a:t>.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ru-RU" dirty="0"/>
                  <a:t>Спецификация: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𝑏𝑃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𝑑𝑃</m:t>
                              </m:r>
                              <m:r>
                                <m:rPr>
                                  <m:nor/>
                                </m:rPr>
                                <a:rPr lang="ru-RU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&gt;0,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&lt;0,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&gt;0,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&gt;0,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&gt;0.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искомые параметры модели.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ru-RU" dirty="0"/>
                  <a:t>В указанных примерах реализуются 1 и 2 принципы спецификации, так как использован математический язык, связи переменных описаны с учетом экономических закономерностей</a:t>
                </a:r>
                <a:r>
                  <a:rPr lang="en-US" dirty="0"/>
                  <a:t>, </a:t>
                </a:r>
                <a:r>
                  <a:rPr lang="ru-RU" dirty="0"/>
                  <a:t>и количество эндогенных переменных равно числу уравнений. Однако не учитывается 3 принцип, так как переменные не рассматриваются во времени.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31957" y="60961"/>
                <a:ext cx="6467673" cy="6696890"/>
              </a:xfrm>
              <a:blipFill>
                <a:blip r:embed="rId2"/>
                <a:stretch>
                  <a:fillRect l="-2356" r="-27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495B6FD-A703-4A30-B789-5771C090C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D263-33C9-4CE4-BFE3-F8C375BEC376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3605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ru-RU" sz="4400" dirty="0">
                <a:solidFill>
                  <a:srgbClr val="FFFFFF"/>
                </a:solidFill>
              </a:rPr>
              <a:t>Пример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231957" y="60961"/>
                <a:ext cx="6467673" cy="6696890"/>
              </a:xfrm>
            </p:spPr>
            <p:txBody>
              <a:bodyPr anchor="ctr">
                <a:noAutofit/>
              </a:bodyPr>
              <a:lstStyle/>
              <a:p>
                <a:pPr marL="0" lvl="0" indent="0" fontAlgn="base">
                  <a:lnSpc>
                    <a:spcPct val="90000"/>
                  </a:lnSpc>
                  <a:buNone/>
                </a:pPr>
                <a:r>
                  <a:rPr lang="ru-RU" sz="2200" dirty="0"/>
                  <a:t>Введем в исследование конкурентного рынка параметр времени</a:t>
                </a:r>
                <a:r>
                  <a:rPr lang="en-US" sz="2200" dirty="0"/>
                  <a:t>, </a:t>
                </a:r>
                <a:r>
                  <a:rPr lang="ru-RU" sz="2200" dirty="0"/>
                  <a:t>для этого всем переменным, которые изменяются во времени, добавим временной индекс.  </a:t>
                </a:r>
              </a:p>
              <a:p>
                <a:pPr marL="0" lvl="0" indent="0" fontAlgn="base">
                  <a:lnSpc>
                    <a:spcPct val="90000"/>
                  </a:lnSpc>
                  <a:buNone/>
                </a:pPr>
                <a:r>
                  <a:rPr lang="ru-RU" sz="2200" dirty="0"/>
                  <a:t>Получаем Паутинообразную модель.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ru-RU" sz="2200" dirty="0"/>
                  <a:t>Спецификация: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ru-RU" sz="2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ru-RU" sz="2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&gt;0,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  <m:r>
                                <a:rPr lang="en-US" sz="220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&gt;0,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&gt;0, 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  <m:r>
                                <m:rPr>
                                  <m:nor/>
                                </m:rPr>
                                <a:rPr lang="en-US" sz="2200" b="0" i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200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200" b="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200" dirty="0"/>
                  <a:t> – </a:t>
                </a:r>
                <a:r>
                  <a:rPr lang="ru-RU" sz="2200" dirty="0"/>
                  <a:t>искомые параметры модели.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ru-RU" sz="2200" dirty="0"/>
                  <a:t>Переменные данного примера являются датирован</a:t>
                </a:r>
                <a:r>
                  <a:rPr lang="en-US" sz="2200" dirty="0"/>
                  <a:t>-</a:t>
                </a:r>
                <a:r>
                  <a:rPr lang="ru-RU" sz="2200" dirty="0" err="1"/>
                  <a:t>ными</a:t>
                </a:r>
                <a:r>
                  <a:rPr lang="ru-RU" sz="2200" dirty="0"/>
                  <a:t>, а модель динамической.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ru-RU" sz="2200" dirty="0"/>
                  <a:t>В указанном примере реализуются три принципа спецификации.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31957" y="60961"/>
                <a:ext cx="6467673" cy="6696890"/>
              </a:xfrm>
              <a:blipFill>
                <a:blip r:embed="rId2"/>
                <a:stretch>
                  <a:fillRect l="-26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3C80AD8-12E5-4948-9A4D-9406C85B0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D263-33C9-4CE4-BFE3-F8C375BEC376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6713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ru-RU" sz="4400" dirty="0">
                <a:solidFill>
                  <a:srgbClr val="FFFFFF"/>
                </a:solidFill>
              </a:rPr>
              <a:t>Пример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070078" y="80555"/>
                <a:ext cx="6866740" cy="6696890"/>
              </a:xfrm>
            </p:spPr>
            <p:txBody>
              <a:bodyPr anchor="ctr">
                <a:noAutofit/>
              </a:bodyPr>
              <a:lstStyle/>
              <a:p>
                <a:pPr marL="0" lvl="0" indent="0" fontAlgn="base">
                  <a:lnSpc>
                    <a:spcPct val="90000"/>
                  </a:lnSpc>
                  <a:buNone/>
                </a:pPr>
                <a:r>
                  <a:rPr lang="ru-RU" sz="2400" dirty="0"/>
                  <a:t>Объект исследования – процесс производства.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ru-RU" sz="2400" u="sng" dirty="0"/>
                  <a:t>Эндогенные</a:t>
                </a:r>
                <a:r>
                  <a:rPr lang="ru-RU" sz="2400" dirty="0"/>
                  <a:t> переменные – объем производства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2400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ru-RU" sz="2400" u="sng" dirty="0"/>
                  <a:t>Экзогенные</a:t>
                </a:r>
                <a:r>
                  <a:rPr lang="ru-RU" sz="2400" dirty="0"/>
                  <a:t> переменные – объем вовлеченного капитала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sz="2400" dirty="0"/>
                  <a:t> объем вовлеченного труда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/>
                  <a:t>.</a:t>
                </a:r>
                <a:endParaRPr lang="ru-RU" sz="2400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sz="300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ru-RU" sz="2400" dirty="0"/>
                  <a:t>Модель – </a:t>
                </a:r>
                <a:r>
                  <a:rPr lang="ru-RU" sz="2400" u="sng" dirty="0"/>
                  <a:t>открытое единичное уравнение</a:t>
                </a:r>
                <a:r>
                  <a:rPr lang="en-US" sz="2400" dirty="0"/>
                  <a:t>, </a:t>
                </a:r>
                <a:r>
                  <a:rPr lang="ru-RU" sz="2400" dirty="0"/>
                  <a:t>записанное в виде функции </a:t>
                </a:r>
                <a:r>
                  <a:rPr lang="ru-RU" sz="2400" dirty="0" err="1"/>
                  <a:t>Кобба</a:t>
                </a:r>
                <a:r>
                  <a:rPr lang="ru-RU" sz="2400" dirty="0"/>
                  <a:t>-Дугласа.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ru-RU" sz="2400" dirty="0"/>
                  <a:t>Спецификация: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endParaRPr lang="ru-RU" sz="2400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&gt;0,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1&gt;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&gt;0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/>
                  <a:t> – </a:t>
                </a:r>
                <a:r>
                  <a:rPr lang="ru-RU" sz="2400" dirty="0"/>
                  <a:t>искомые параметры модели.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ru-RU" sz="2400" dirty="0"/>
                  <a:t>Заметим, что модели в примерах 1-3 имеют структурную форму, а модель из примера 4 приведенную.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70078" y="80555"/>
                <a:ext cx="6866740" cy="6696890"/>
              </a:xfrm>
              <a:blipFill>
                <a:blip r:embed="rId3"/>
                <a:stretch>
                  <a:fillRect l="-27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CC9AAD6-A411-4C95-B905-0F11D9673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D263-33C9-4CE4-BFE3-F8C375BEC376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3278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47D52B-0FF5-414A-AF5C-1F2C685F3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08104"/>
            <a:ext cx="10058400" cy="1073547"/>
          </a:xfrm>
        </p:spPr>
        <p:txBody>
          <a:bodyPr anchor="ctr">
            <a:normAutofit/>
          </a:bodyPr>
          <a:lstStyle/>
          <a:p>
            <a:pPr algn="ctr"/>
            <a:r>
              <a:rPr lang="ru-RU" dirty="0">
                <a:solidFill>
                  <a:srgbClr val="FFFFFF"/>
                </a:solidFill>
              </a:rPr>
              <a:t>Приведенная форма моделей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Объект 3">
                <a:extLst>
                  <a:ext uri="{FF2B5EF4-FFF2-40B4-BE49-F238E27FC236}">
                    <a16:creationId xmlns:a16="http://schemas.microsoft.com/office/drawing/2014/main" id="{1143B962-AF48-46F0-B286-D88CB27C987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197869"/>
                  </p:ext>
                </p:extLst>
              </p:nvPr>
            </p:nvGraphicFramePr>
            <p:xfrm>
              <a:off x="1096963" y="630865"/>
              <a:ext cx="10058400" cy="3745786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3120618">
                      <a:extLst>
                        <a:ext uri="{9D8B030D-6E8A-4147-A177-3AD203B41FA5}">
                          <a16:colId xmlns:a16="http://schemas.microsoft.com/office/drawing/2014/main" val="3700621302"/>
                        </a:ext>
                      </a:extLst>
                    </a:gridCol>
                    <a:gridCol w="3806456">
                      <a:extLst>
                        <a:ext uri="{9D8B030D-6E8A-4147-A177-3AD203B41FA5}">
                          <a16:colId xmlns:a16="http://schemas.microsoft.com/office/drawing/2014/main" val="2101140903"/>
                        </a:ext>
                      </a:extLst>
                    </a:gridCol>
                    <a:gridCol w="3131326">
                      <a:extLst>
                        <a:ext uri="{9D8B030D-6E8A-4147-A177-3AD203B41FA5}">
                          <a16:colId xmlns:a16="http://schemas.microsoft.com/office/drawing/2014/main" val="1157477633"/>
                        </a:ext>
                      </a:extLst>
                    </a:gridCol>
                  </a:tblGrid>
                  <a:tr h="661507">
                    <a:tc>
                      <a:txBody>
                        <a:bodyPr/>
                        <a:lstStyle/>
                        <a:p>
                          <a:r>
                            <a:rPr lang="ru-RU" sz="2400" dirty="0"/>
                            <a:t>Пример 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400" dirty="0"/>
                            <a:t>Пример 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400" dirty="0"/>
                            <a:t>Пример 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19822345"/>
                      </a:ext>
                    </a:extLst>
                  </a:tr>
                  <a:tr h="308427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p>
                                          <m:sSupPr>
                                            <m:ctrlPr>
                                              <a:rPr lang="en-US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>
                                                <a:latin typeface="Cambria Math" panose="02040503050406030204" pitchFamily="18" charset="0"/>
                                              </a:rPr>
                                              <m:t>𝑄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sup>
                                        </m:sSup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f>
                                          <m:fPr>
                                            <m:ctrlPr>
                                              <a:rPr lang="en-US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smtClean="0">
                                                <a:latin typeface="Cambria Math" panose="02040503050406030204" pitchFamily="18" charset="0"/>
                                              </a:rPr>
                                              <m:t>𝑎𝑑</m:t>
                                            </m:r>
                                            <m:r>
                                              <a:rPr lang="en-US" sz="240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400" smtClean="0">
                                                <a:latin typeface="Cambria Math" panose="02040503050406030204" pitchFamily="18" charset="0"/>
                                              </a:rPr>
                                              <m:t>𝑐𝑏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sz="240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400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den>
                                        </m:f>
                                        <m:r>
                                          <a:rPr lang="ru-RU" sz="2400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>
                                                <a:latin typeface="Cambria Math" panose="02040503050406030204" pitchFamily="18" charset="0"/>
                                              </a:rPr>
                                              <m:t>𝑄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p>
                                        </m:sSup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f>
                                          <m:fPr>
                                            <m:ctrlPr>
                                              <a:rPr lang="en-US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smtClean="0">
                                                <a:latin typeface="Cambria Math" panose="02040503050406030204" pitchFamily="18" charset="0"/>
                                              </a:rPr>
                                              <m:t>𝑎𝑑</m:t>
                                            </m:r>
                                            <m:r>
                                              <a:rPr lang="en-US" sz="240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400" smtClean="0">
                                                <a:latin typeface="Cambria Math" panose="02040503050406030204" pitchFamily="18" charset="0"/>
                                              </a:rPr>
                                              <m:t>𝑐𝑏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sz="240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400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den>
                                        </m:f>
                                        <m:r>
                                          <m:rPr>
                                            <m:nor/>
                                          </m:rPr>
                                          <a:rPr lang="ru-RU" sz="2400" smtClean="0"/>
                                          <m:t>,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sz="2400" dirty="0"/>
                                          <m:t> </m:t>
                                        </m:r>
                                      </m:e>
                                      <m:e>
                                        <m:r>
                                          <a:rPr lang="en-US" sz="2400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  <m:r>
                                          <a:rPr lang="en-US" sz="2400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f>
                                          <m:fPr>
                                            <m:ctrlPr>
                                              <a:rPr lang="en-US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240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400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sz="240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400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den>
                                        </m:f>
                                        <m:r>
                                          <a:rPr lang="ru-RU" sz="2400" smtClean="0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>
                                                <a:latin typeface="Cambria Math" panose="02040503050406030204" pitchFamily="18" charset="0"/>
                                              </a:rPr>
                                              <m:t>𝑄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sup>
                                        </m:sSup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f>
                                          <m:fPr>
                                            <m:ctrlPr>
                                              <a:rPr lang="en-US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smtClean="0">
                                                <a:latin typeface="Cambria Math" panose="02040503050406030204" pitchFamily="18" charset="0"/>
                                              </a:rPr>
                                              <m:t>𝑎𝑑</m:t>
                                            </m:r>
                                            <m:r>
                                              <a:rPr lang="en-US" sz="240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400" smtClean="0">
                                                <a:latin typeface="Cambria Math" panose="02040503050406030204" pitchFamily="18" charset="0"/>
                                              </a:rPr>
                                              <m:t>𝑐𝑏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sz="240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400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den>
                                        </m:f>
                                        <m:r>
                                          <a:rPr lang="en-US" sz="2400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US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smtClean="0">
                                                <a:latin typeface="Cambria Math" panose="02040503050406030204" pitchFamily="18" charset="0"/>
                                              </a:rPr>
                                              <m:t>𝑒𝑑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sz="240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400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den>
                                        </m:f>
                                        <m:r>
                                          <a:rPr lang="en-US" sz="2400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  <m:r>
                                          <a:rPr lang="ru-RU" sz="240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>
                                                <a:latin typeface="Cambria Math" panose="02040503050406030204" pitchFamily="18" charset="0"/>
                                              </a:rPr>
                                              <m:t>𝑄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p>
                                        </m:sSup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f>
                                          <m:fPr>
                                            <m:ctrlPr>
                                              <a:rPr lang="en-US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smtClean="0">
                                                <a:latin typeface="Cambria Math" panose="02040503050406030204" pitchFamily="18" charset="0"/>
                                              </a:rPr>
                                              <m:t>𝑎𝑑</m:t>
                                            </m:r>
                                            <m:r>
                                              <a:rPr lang="en-US" sz="240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400" smtClean="0">
                                                <a:latin typeface="Cambria Math" panose="02040503050406030204" pitchFamily="18" charset="0"/>
                                              </a:rPr>
                                              <m:t>𝑐𝑏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sz="240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400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den>
                                        </m:f>
                                        <m:r>
                                          <a:rPr lang="en-US" sz="2400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US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smtClean="0">
                                                <a:latin typeface="Cambria Math" panose="02040503050406030204" pitchFamily="18" charset="0"/>
                                              </a:rPr>
                                              <m:t>𝑒𝑑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sz="240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400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den>
                                        </m:f>
                                        <m:r>
                                          <a:rPr lang="en-US" sz="2400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ru-RU" sz="2400"/>
                                          <m:t>,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sz="2400" dirty="0"/>
                                          <m:t> </m:t>
                                        </m:r>
                                      </m:e>
                                      <m:e>
                                        <m:r>
                                          <a:rPr lang="en-US" sz="2400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  <m:r>
                                          <a:rPr lang="en-US" sz="2400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f>
                                          <m:fPr>
                                            <m:ctrlPr>
                                              <a:rPr lang="en-US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240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400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sz="240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400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den>
                                        </m:f>
                                        <m:r>
                                          <a:rPr lang="en-US" sz="2400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US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sz="240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400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den>
                                        </m:f>
                                        <m:r>
                                          <a:rPr lang="en-US" sz="2400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  <m:r>
                                          <a:rPr lang="ru-RU" sz="2400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90000"/>
                            </a:lnSpc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2400">
                                                    <a:latin typeface="Cambria Math" panose="02040503050406030204" pitchFamily="18" charset="0"/>
                                                  </a:rPr>
                                                  <m:t>𝑄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2400">
                                                    <a:latin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</m:sup>
                                            </m:sSup>
                                          </m:e>
                                          <m:sub>
                                            <m:r>
                                              <a:rPr lang="en-US" sz="240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2400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r>
                                          <a:rPr lang="en-US" sz="2400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400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sz="240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  <m:r>
                                          <a:rPr lang="ru-RU" sz="2400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2400">
                                                    <a:latin typeface="Cambria Math" panose="02040503050406030204" pitchFamily="18" charset="0"/>
                                                  </a:rPr>
                                                  <m:t>𝑄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2400"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sup>
                                            </m:sSup>
                                          </m:e>
                                          <m:sub>
                                            <m:r>
                                              <a:rPr lang="en-US" sz="240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2400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r>
                                          <a:rPr lang="en-US" sz="2400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400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sz="240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nor/>
                                          </m:rPr>
                                          <a:rPr lang="ru-RU" sz="2400" smtClean="0"/>
                                          <m:t>,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sz="2400" dirty="0"/>
                                          <m:t> 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sz="2400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f>
                                          <m:fPr>
                                            <m:ctrlPr>
                                              <a:rPr lang="en-US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  <m:r>
                                              <a:rPr lang="en-US" sz="240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400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den>
                                        </m:f>
                                        <m:r>
                                          <a:rPr lang="en-US" sz="2400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US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den>
                                        </m:f>
                                        <m:sSub>
                                          <m:sSubPr>
                                            <m:ctrlPr>
                                              <a:rPr lang="en-US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sz="240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  <m:r>
                                          <a:rPr lang="ru-RU" sz="2400" smtClean="0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881005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Объект 3">
                <a:extLst>
                  <a:ext uri="{FF2B5EF4-FFF2-40B4-BE49-F238E27FC236}">
                    <a16:creationId xmlns:a16="http://schemas.microsoft.com/office/drawing/2014/main" id="{1143B962-AF48-46F0-B286-D88CB27C987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197869"/>
                  </p:ext>
                </p:extLst>
              </p:nvPr>
            </p:nvGraphicFramePr>
            <p:xfrm>
              <a:off x="1096963" y="630865"/>
              <a:ext cx="10058400" cy="3745786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3120618">
                      <a:extLst>
                        <a:ext uri="{9D8B030D-6E8A-4147-A177-3AD203B41FA5}">
                          <a16:colId xmlns:a16="http://schemas.microsoft.com/office/drawing/2014/main" val="3700621302"/>
                        </a:ext>
                      </a:extLst>
                    </a:gridCol>
                    <a:gridCol w="3806456">
                      <a:extLst>
                        <a:ext uri="{9D8B030D-6E8A-4147-A177-3AD203B41FA5}">
                          <a16:colId xmlns:a16="http://schemas.microsoft.com/office/drawing/2014/main" val="2101140903"/>
                        </a:ext>
                      </a:extLst>
                    </a:gridCol>
                    <a:gridCol w="3131326">
                      <a:extLst>
                        <a:ext uri="{9D8B030D-6E8A-4147-A177-3AD203B41FA5}">
                          <a16:colId xmlns:a16="http://schemas.microsoft.com/office/drawing/2014/main" val="1157477633"/>
                        </a:ext>
                      </a:extLst>
                    </a:gridCol>
                  </a:tblGrid>
                  <a:tr h="661507">
                    <a:tc>
                      <a:txBody>
                        <a:bodyPr/>
                        <a:lstStyle/>
                        <a:p>
                          <a:r>
                            <a:rPr lang="ru-RU" sz="2400" dirty="0"/>
                            <a:t>Пример 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400" dirty="0"/>
                            <a:t>Пример 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400" dirty="0"/>
                            <a:t>Пример 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19822345"/>
                      </a:ext>
                    </a:extLst>
                  </a:tr>
                  <a:tr h="308427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5" t="-21739" r="-223047" b="-5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2080" t="-21739" r="-82720" b="-5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1401" t="-21739" r="-584" b="-5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81005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9C61B22-F65A-4FC6-BEA2-78BD213B2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D263-33C9-4CE4-BFE3-F8C375BEC376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8335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ru-RU" sz="4400" dirty="0">
                <a:solidFill>
                  <a:srgbClr val="FFFFFF"/>
                </a:solidFill>
              </a:rPr>
              <a:t>Пример </a:t>
            </a:r>
            <a:r>
              <a:rPr lang="en-US" sz="4400" dirty="0">
                <a:solidFill>
                  <a:srgbClr val="FFFFFF"/>
                </a:solidFill>
              </a:rPr>
              <a:t>5.1</a:t>
            </a:r>
            <a:endParaRPr lang="ru-RU" sz="44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813025" y="80555"/>
                <a:ext cx="7208874" cy="6696890"/>
              </a:xfrm>
            </p:spPr>
            <p:txBody>
              <a:bodyPr anchor="ctr">
                <a:noAutofit/>
              </a:bodyPr>
              <a:lstStyle/>
              <a:p>
                <a:pPr marL="0" lvl="0" indent="0" fontAlgn="base">
                  <a:lnSpc>
                    <a:spcPct val="90000"/>
                  </a:lnSpc>
                  <a:buNone/>
                </a:pPr>
                <a:r>
                  <a:rPr lang="ru-RU" dirty="0"/>
                  <a:t>Объект исследования – конкурентный рынок.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ru-RU" u="sng" dirty="0"/>
                  <a:t>Эндогенные</a:t>
                </a:r>
                <a:r>
                  <a:rPr lang="ru-RU" dirty="0"/>
                  <a:t> переменные – текущий спрос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dirty="0"/>
                  <a:t>,текущее предложение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dirty="0"/>
                  <a:t>, текущая рыночная цена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dirty="0"/>
                  <a:t>;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ru-RU" u="sng" dirty="0"/>
                  <a:t>Предопределенные</a:t>
                </a:r>
                <a:r>
                  <a:rPr lang="ru-RU" dirty="0"/>
                  <a:t> переменные – цена прошлого периода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ru-RU" dirty="0"/>
                  <a:t>, доходы потребителя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dirty="0"/>
                  <a:t>.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ru-RU" dirty="0"/>
                  <a:t>Структурный вид модели: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ru-RU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ru-RU" dirty="0"/>
                  <a:t>Используя математические преобразования перейдем к матричному виду приведенной формы. Для этого сначала все перенесем влево и в каждом уравнении введем недостающие переменные. Расставим все переменные в порядке – сначала эндогенные и их коэффициенты, затем предопределенные.</a:t>
                </a:r>
                <a:r>
                  <a:rPr lang="en-US" dirty="0"/>
                  <a:t> (</a:t>
                </a:r>
                <a:r>
                  <a:rPr lang="ru-RU" dirty="0"/>
                  <a:t>Не забываем про свободные члены: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,0)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sz="200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−0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+0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−0−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−0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13025" y="80555"/>
                <a:ext cx="7208874" cy="6696890"/>
              </a:xfrm>
              <a:blipFill>
                <a:blip r:embed="rId2"/>
                <a:stretch>
                  <a:fillRect l="-2200" r="-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019C3B2-E70F-4780-B1EC-714E348E4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D263-33C9-4CE4-BFE3-F8C375BEC376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2207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ru-RU" sz="4400" dirty="0">
                <a:solidFill>
                  <a:srgbClr val="FFFFFF"/>
                </a:solidFill>
              </a:rPr>
              <a:t>Пример </a:t>
            </a:r>
            <a:r>
              <a:rPr lang="en-US" sz="4400" dirty="0">
                <a:solidFill>
                  <a:srgbClr val="FFFFFF"/>
                </a:solidFill>
              </a:rPr>
              <a:t>5.2</a:t>
            </a:r>
            <a:endParaRPr lang="ru-RU" sz="44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970883" y="1340158"/>
                <a:ext cx="7208874" cy="4177684"/>
              </a:xfrm>
            </p:spPr>
            <p:txBody>
              <a:bodyPr anchor="ctr">
                <a:no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−0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+0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−0−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−0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p>
                                      </m:sSup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eqAr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 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eqAr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 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0883" y="1340158"/>
                <a:ext cx="7208874" cy="4177684"/>
              </a:xfrm>
              <a:blipFill>
                <a:blip r:embed="rId3"/>
                <a:stretch>
                  <a:fillRect t="-15328" b="-131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93C9DC2F-5466-4150-9BD3-540208A3A4A2}"/>
              </a:ext>
            </a:extLst>
          </p:cNvPr>
          <p:cNvGrpSpPr/>
          <p:nvPr/>
        </p:nvGrpSpPr>
        <p:grpSpPr>
          <a:xfrm>
            <a:off x="6447451" y="1979984"/>
            <a:ext cx="4082902" cy="586080"/>
            <a:chOff x="6273209" y="6258381"/>
            <a:chExt cx="4082902" cy="586080"/>
          </a:xfrm>
        </p:grpSpPr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B5427DCF-1C2F-4AD7-894E-3C8175E309CF}"/>
                </a:ext>
              </a:extLst>
            </p:cNvPr>
            <p:cNvGrpSpPr/>
            <p:nvPr/>
          </p:nvGrpSpPr>
          <p:grpSpPr>
            <a:xfrm>
              <a:off x="6273209" y="6258381"/>
              <a:ext cx="4082902" cy="586080"/>
              <a:chOff x="6273209" y="6258381"/>
              <a:chExt cx="4082902" cy="586080"/>
            </a:xfrm>
          </p:grpSpPr>
          <p:grpSp>
            <p:nvGrpSpPr>
              <p:cNvPr id="5" name="Группа 4">
                <a:extLst>
                  <a:ext uri="{FF2B5EF4-FFF2-40B4-BE49-F238E27FC236}">
                    <a16:creationId xmlns:a16="http://schemas.microsoft.com/office/drawing/2014/main" id="{FA08F28A-13E7-4F44-80DB-8435C4CBA5AB}"/>
                  </a:ext>
                </a:extLst>
              </p:cNvPr>
              <p:cNvGrpSpPr/>
              <p:nvPr/>
            </p:nvGrpSpPr>
            <p:grpSpPr>
              <a:xfrm>
                <a:off x="6273209" y="6258381"/>
                <a:ext cx="4082902" cy="223836"/>
                <a:chOff x="6273209" y="6258381"/>
                <a:chExt cx="4082902" cy="223836"/>
              </a:xfrm>
            </p:grpSpPr>
            <p:sp>
              <p:nvSpPr>
                <p:cNvPr id="4" name="Правая фигурная скобка 3">
                  <a:extLst>
                    <a:ext uri="{FF2B5EF4-FFF2-40B4-BE49-F238E27FC236}">
                      <a16:creationId xmlns:a16="http://schemas.microsoft.com/office/drawing/2014/main" id="{798C26AC-238A-4D05-B728-BC66F5509B84}"/>
                    </a:ext>
                  </a:extLst>
                </p:cNvPr>
                <p:cNvSpPr/>
                <p:nvPr/>
              </p:nvSpPr>
              <p:spPr>
                <a:xfrm rot="5400000">
                  <a:off x="7182423" y="5349167"/>
                  <a:ext cx="223024" cy="2041451"/>
                </a:xfrm>
                <a:prstGeom prst="rightBrac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" name="Правая фигурная скобка 6">
                  <a:extLst>
                    <a:ext uri="{FF2B5EF4-FFF2-40B4-BE49-F238E27FC236}">
                      <a16:creationId xmlns:a16="http://schemas.microsoft.com/office/drawing/2014/main" id="{221FBF1B-A2B3-47C7-B512-AD4C79D1F561}"/>
                    </a:ext>
                  </a:extLst>
                </p:cNvPr>
                <p:cNvSpPr/>
                <p:nvPr/>
              </p:nvSpPr>
              <p:spPr>
                <a:xfrm rot="5400000">
                  <a:off x="9223874" y="5349979"/>
                  <a:ext cx="223024" cy="2041451"/>
                </a:xfrm>
                <a:prstGeom prst="rightBrac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192C2E-824C-4C27-B1E1-BA06A6AA64A7}"/>
                  </a:ext>
                </a:extLst>
              </p:cNvPr>
              <p:cNvSpPr txBox="1"/>
              <p:nvPr/>
            </p:nvSpPr>
            <p:spPr>
              <a:xfrm>
                <a:off x="6359626" y="6475129"/>
                <a:ext cx="1790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Отсюда берем </a:t>
                </a:r>
                <a:r>
                  <a:rPr lang="en-US" i="1" dirty="0"/>
                  <a:t>A</a:t>
                </a:r>
                <a:endParaRPr lang="ru-RU" i="1" dirty="0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29B35A-F806-41B0-9746-B5F29E1FE8A3}"/>
                </a:ext>
              </a:extLst>
            </p:cNvPr>
            <p:cNvSpPr txBox="1"/>
            <p:nvPr/>
          </p:nvSpPr>
          <p:spPr>
            <a:xfrm>
              <a:off x="8401078" y="6475129"/>
              <a:ext cx="1782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Отсюда берем </a:t>
              </a:r>
              <a:r>
                <a:rPr lang="en-US" i="1" dirty="0"/>
                <a:t>B</a:t>
              </a:r>
              <a:endParaRPr lang="ru-RU" i="1" dirty="0"/>
            </a:p>
          </p:txBody>
        </p:sp>
      </p:grp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0F607CA0-6F83-4794-AFE9-66EC839F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D263-33C9-4CE4-BFE3-F8C375BEC376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5056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ru-RU" sz="4400" dirty="0">
                <a:solidFill>
                  <a:srgbClr val="FFFFFF"/>
                </a:solidFill>
              </a:rPr>
              <a:t>Пример </a:t>
            </a:r>
            <a:r>
              <a:rPr lang="en-US" sz="4400" dirty="0">
                <a:solidFill>
                  <a:srgbClr val="FFFFFF"/>
                </a:solidFill>
              </a:rPr>
              <a:t>5.3</a:t>
            </a:r>
            <a:endParaRPr lang="ru-RU" sz="44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751143" y="1340158"/>
                <a:ext cx="7208874" cy="4177684"/>
              </a:xfrm>
            </p:spPr>
            <p:txBody>
              <a:bodyPr anchor="ctr">
                <a:noAutofit/>
              </a:bodyPr>
              <a:lstStyle/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ru-RU" sz="2800" dirty="0"/>
                  <a:t>Матричная приведенная форма имеет вид:</a:t>
                </a:r>
                <a:endParaRPr lang="en-US" sz="2800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 </m:t>
                      </m:r>
                    </m:oMath>
                  </m:oMathPara>
                </a14:m>
                <a:endParaRPr lang="en-US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p>
                                      </m:sSup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eqAr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eqAr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51143" y="1340158"/>
                <a:ext cx="7208874" cy="4177684"/>
              </a:xfrm>
              <a:blipFill>
                <a:blip r:embed="rId3"/>
                <a:stretch>
                  <a:fillRect t="-7153" b="-30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F938FE0-F631-47BA-93F9-3F532C855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D263-33C9-4CE4-BFE3-F8C375BEC376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341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2" name="Straight Connector 6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3" name="Rectangle 66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ED32C8-40F2-4460-BAF6-DA716EE27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Вопросы лекции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Объект 2">
            <a:extLst>
              <a:ext uri="{FF2B5EF4-FFF2-40B4-BE49-F238E27FC236}">
                <a16:creationId xmlns:a16="http://schemas.microsoft.com/office/drawing/2014/main" id="{814696C9-CDFB-4F03-92F0-4D34FCE5D2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8743238"/>
              </p:ext>
            </p:extLst>
          </p:nvPr>
        </p:nvGraphicFramePr>
        <p:xfrm>
          <a:off x="4741863" y="639763"/>
          <a:ext cx="7084377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513B393-B5C8-4BA4-A217-843CC3A45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D263-33C9-4CE4-BFE3-F8C375BEC37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4158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ru-RU" sz="4400" dirty="0">
                <a:solidFill>
                  <a:srgbClr val="FFFFFF"/>
                </a:solidFill>
              </a:rPr>
              <a:t>Пример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813025" y="80555"/>
                <a:ext cx="7208874" cy="6696890"/>
              </a:xfrm>
            </p:spPr>
            <p:txBody>
              <a:bodyPr anchor="ctr">
                <a:noAutofit/>
              </a:bodyPr>
              <a:lstStyle/>
              <a:p>
                <a:pPr marL="0" lvl="0" indent="0" fontAlgn="base">
                  <a:lnSpc>
                    <a:spcPct val="90000"/>
                  </a:lnSpc>
                  <a:buNone/>
                </a:pPr>
                <a:r>
                  <a:rPr lang="ru-RU" dirty="0"/>
                  <a:t>Объект исследования – конкурентный рынок.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ru-RU" u="sng" dirty="0"/>
                  <a:t>Эндогенные</a:t>
                </a:r>
                <a:r>
                  <a:rPr lang="ru-RU" dirty="0"/>
                  <a:t> переменные – текущий спрос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dirty="0"/>
                  <a:t>,текущее предложение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dirty="0"/>
                  <a:t>, текущая рыночная цена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dirty="0"/>
                  <a:t>;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ru-RU" u="sng" dirty="0"/>
                  <a:t>Предопределенные</a:t>
                </a:r>
                <a:r>
                  <a:rPr lang="ru-RU" dirty="0"/>
                  <a:t> переменные – цена прошлого периода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ru-RU" dirty="0"/>
                  <a:t>, доходы потребителя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dirty="0"/>
                  <a:t>.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ru-RU" dirty="0"/>
                  <a:t>Структурный вид модели: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ru-RU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ru-RU" dirty="0"/>
                  <a:t>Чтобы модель соответствовала всем четырем принципам спецификации, мы включили в модель из примера 5 случайные возмущения</a:t>
                </a:r>
                <a:r>
                  <a:rPr lang="en-US" dirty="0"/>
                  <a:t>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13025" y="80555"/>
                <a:ext cx="7208874" cy="6696890"/>
              </a:xfrm>
              <a:blipFill>
                <a:blip r:embed="rId2"/>
                <a:stretch>
                  <a:fillRect l="-2200" r="-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81CA53-F499-4B00-9EB9-E8EC1D743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D263-33C9-4CE4-BFE3-F8C375BEC376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1422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ru-RU" sz="4400" dirty="0">
                <a:solidFill>
                  <a:srgbClr val="FFFFFF"/>
                </a:solidFill>
              </a:rPr>
              <a:t>Пример </a:t>
            </a:r>
            <a:r>
              <a:rPr lang="en-US" sz="4400" dirty="0">
                <a:solidFill>
                  <a:srgbClr val="FFFFFF"/>
                </a:solidFill>
              </a:rPr>
              <a:t>6.2</a:t>
            </a:r>
            <a:endParaRPr lang="ru-RU" sz="44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970883" y="1340158"/>
                <a:ext cx="7208874" cy="4177684"/>
              </a:xfrm>
            </p:spPr>
            <p:txBody>
              <a:bodyPr anchor="ctr">
                <a:no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−0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+0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−0−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−0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p>
                                      </m:sSup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eqAr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 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eqAr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 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0883" y="1340158"/>
                <a:ext cx="7208874" cy="4177684"/>
              </a:xfrm>
              <a:blipFill>
                <a:blip r:embed="rId3"/>
                <a:stretch>
                  <a:fillRect t="-15328" b="-131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93C9DC2F-5466-4150-9BD3-540208A3A4A2}"/>
              </a:ext>
            </a:extLst>
          </p:cNvPr>
          <p:cNvGrpSpPr/>
          <p:nvPr/>
        </p:nvGrpSpPr>
        <p:grpSpPr>
          <a:xfrm>
            <a:off x="6447451" y="1979984"/>
            <a:ext cx="4082902" cy="586080"/>
            <a:chOff x="6273209" y="6258381"/>
            <a:chExt cx="4082902" cy="586080"/>
          </a:xfrm>
        </p:grpSpPr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B5427DCF-1C2F-4AD7-894E-3C8175E309CF}"/>
                </a:ext>
              </a:extLst>
            </p:cNvPr>
            <p:cNvGrpSpPr/>
            <p:nvPr/>
          </p:nvGrpSpPr>
          <p:grpSpPr>
            <a:xfrm>
              <a:off x="6273209" y="6258381"/>
              <a:ext cx="4082902" cy="586080"/>
              <a:chOff x="6273209" y="6258381"/>
              <a:chExt cx="4082902" cy="586080"/>
            </a:xfrm>
          </p:grpSpPr>
          <p:grpSp>
            <p:nvGrpSpPr>
              <p:cNvPr id="5" name="Группа 4">
                <a:extLst>
                  <a:ext uri="{FF2B5EF4-FFF2-40B4-BE49-F238E27FC236}">
                    <a16:creationId xmlns:a16="http://schemas.microsoft.com/office/drawing/2014/main" id="{FA08F28A-13E7-4F44-80DB-8435C4CBA5AB}"/>
                  </a:ext>
                </a:extLst>
              </p:cNvPr>
              <p:cNvGrpSpPr/>
              <p:nvPr/>
            </p:nvGrpSpPr>
            <p:grpSpPr>
              <a:xfrm>
                <a:off x="6273209" y="6258381"/>
                <a:ext cx="4082902" cy="223836"/>
                <a:chOff x="6273209" y="6258381"/>
                <a:chExt cx="4082902" cy="223836"/>
              </a:xfrm>
            </p:grpSpPr>
            <p:sp>
              <p:nvSpPr>
                <p:cNvPr id="4" name="Правая фигурная скобка 3">
                  <a:extLst>
                    <a:ext uri="{FF2B5EF4-FFF2-40B4-BE49-F238E27FC236}">
                      <a16:creationId xmlns:a16="http://schemas.microsoft.com/office/drawing/2014/main" id="{798C26AC-238A-4D05-B728-BC66F5509B84}"/>
                    </a:ext>
                  </a:extLst>
                </p:cNvPr>
                <p:cNvSpPr/>
                <p:nvPr/>
              </p:nvSpPr>
              <p:spPr>
                <a:xfrm rot="5400000">
                  <a:off x="7182423" y="5349167"/>
                  <a:ext cx="223024" cy="2041451"/>
                </a:xfrm>
                <a:prstGeom prst="rightBrac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" name="Правая фигурная скобка 6">
                  <a:extLst>
                    <a:ext uri="{FF2B5EF4-FFF2-40B4-BE49-F238E27FC236}">
                      <a16:creationId xmlns:a16="http://schemas.microsoft.com/office/drawing/2014/main" id="{221FBF1B-A2B3-47C7-B512-AD4C79D1F561}"/>
                    </a:ext>
                  </a:extLst>
                </p:cNvPr>
                <p:cNvSpPr/>
                <p:nvPr/>
              </p:nvSpPr>
              <p:spPr>
                <a:xfrm rot="5400000">
                  <a:off x="9223874" y="5349979"/>
                  <a:ext cx="223024" cy="2041451"/>
                </a:xfrm>
                <a:prstGeom prst="rightBrac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192C2E-824C-4C27-B1E1-BA06A6AA64A7}"/>
                  </a:ext>
                </a:extLst>
              </p:cNvPr>
              <p:cNvSpPr txBox="1"/>
              <p:nvPr/>
            </p:nvSpPr>
            <p:spPr>
              <a:xfrm>
                <a:off x="6359626" y="6475129"/>
                <a:ext cx="1790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Отсюда берем </a:t>
                </a:r>
                <a:r>
                  <a:rPr lang="en-US" i="1" dirty="0"/>
                  <a:t>A</a:t>
                </a:r>
                <a:endParaRPr lang="ru-RU" i="1" dirty="0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29B35A-F806-41B0-9746-B5F29E1FE8A3}"/>
                </a:ext>
              </a:extLst>
            </p:cNvPr>
            <p:cNvSpPr txBox="1"/>
            <p:nvPr/>
          </p:nvSpPr>
          <p:spPr>
            <a:xfrm>
              <a:off x="8401078" y="6475129"/>
              <a:ext cx="1782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Отсюда берем </a:t>
              </a:r>
              <a:r>
                <a:rPr lang="en-US" i="1" dirty="0"/>
                <a:t>B</a:t>
              </a:r>
              <a:endParaRPr lang="ru-RU" i="1" dirty="0"/>
            </a:p>
          </p:txBody>
        </p:sp>
      </p:grp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0F607CA0-6F83-4794-AFE9-66EC839F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D263-33C9-4CE4-BFE3-F8C375BEC376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3405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ru-RU" sz="4400" dirty="0">
                <a:solidFill>
                  <a:srgbClr val="FFFFFF"/>
                </a:solidFill>
              </a:rPr>
              <a:t>Пример </a:t>
            </a:r>
            <a:r>
              <a:rPr lang="en-US" sz="4400" dirty="0">
                <a:solidFill>
                  <a:srgbClr val="FFFFFF"/>
                </a:solidFill>
              </a:rPr>
              <a:t>6</a:t>
            </a:r>
            <a:r>
              <a:rPr lang="en-US" sz="4400">
                <a:solidFill>
                  <a:srgbClr val="FFFFFF"/>
                </a:solidFill>
              </a:rPr>
              <a:t>.3</a:t>
            </a:r>
            <a:endParaRPr lang="ru-RU" sz="44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751143" y="1340158"/>
                <a:ext cx="7208874" cy="4177684"/>
              </a:xfrm>
            </p:spPr>
            <p:txBody>
              <a:bodyPr anchor="ctr">
                <a:noAutofit/>
              </a:bodyPr>
              <a:lstStyle/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ru-RU" sz="2800" dirty="0"/>
                  <a:t>Матричная приведенная форма имеет вид:</a:t>
                </a:r>
                <a:endParaRPr lang="en-US" sz="2800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 </m:t>
                      </m:r>
                    </m:oMath>
                  </m:oMathPara>
                </a14:m>
                <a:endParaRPr lang="en-US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p>
                                      </m:sSup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eqAr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eqArr>
                            </m:den>
                          </m:f>
                        </m:e>
                      </m:d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eqAr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51143" y="1340158"/>
                <a:ext cx="7208874" cy="4177684"/>
              </a:xfrm>
              <a:blipFill>
                <a:blip r:embed="rId3"/>
                <a:stretch>
                  <a:fillRect t="-7153" b="-30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F938FE0-F631-47BA-93F9-3F532C855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D263-33C9-4CE4-BFE3-F8C375BEC376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7560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945863-E1F5-4A73-A5AD-4ABF7EBD5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 fontScale="90000"/>
          </a:bodyPr>
          <a:lstStyle/>
          <a:p>
            <a:r>
              <a:rPr lang="ru-RU" sz="9600" dirty="0">
                <a:solidFill>
                  <a:srgbClr val="FFFFFF"/>
                </a:solidFill>
              </a:rPr>
              <a:t>Понятие «эконометрика», её цель и задачи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153ACA4E-804C-4EC0-8611-FC35AB6819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CC7027F-0C99-48AA-8AE0-CD7D46980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601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9006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Понятие «Эконометрика»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800" dirty="0"/>
              <a:t>Термин эконометрика впервые был введен </a:t>
            </a:r>
            <a:r>
              <a:rPr lang="ru-RU" sz="2800" b="1" dirty="0" err="1"/>
              <a:t>Рагнером</a:t>
            </a:r>
            <a:r>
              <a:rPr lang="ru-RU" sz="2800" b="1" dirty="0"/>
              <a:t> </a:t>
            </a:r>
            <a:r>
              <a:rPr lang="ru-RU" sz="2800" b="1" dirty="0" err="1"/>
              <a:t>Фришем</a:t>
            </a:r>
            <a:r>
              <a:rPr lang="ru-RU" sz="2800" b="1" dirty="0"/>
              <a:t> в 1926 году.</a:t>
            </a:r>
          </a:p>
          <a:p>
            <a:pPr marL="0" indent="0">
              <a:buNone/>
            </a:pPr>
            <a:r>
              <a:rPr lang="ru-RU" sz="2800" b="1" dirty="0"/>
              <a:t>Эконометрика</a:t>
            </a:r>
            <a:r>
              <a:rPr lang="ru-RU" sz="2800" dirty="0"/>
              <a:t> (в широком смысле) – это «экономические измерения» или «измерения в экономике».  </a:t>
            </a:r>
          </a:p>
          <a:p>
            <a:pPr marL="0" indent="0">
              <a:buNone/>
            </a:pPr>
            <a:r>
              <a:rPr lang="ru-RU" sz="2800" b="1" dirty="0"/>
              <a:t>Эконометрика</a:t>
            </a:r>
            <a:r>
              <a:rPr lang="ru-RU" sz="2800" dirty="0"/>
              <a:t> (в узком смысле) – это совокупность методов анализа связей между различными экономическими показателями (факторами) на основании реальных статистических данных с использованием аппарата теории вероятностей и математической статистики.  </a:t>
            </a: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8E56BA5-A69F-4BCC-B8C5-B72C7A76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D263-33C9-4CE4-BFE3-F8C375BEC37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388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Эконометрика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latin typeface="Calibri Light (Заголовки)"/>
              </a:rPr>
              <a:t>«Это раздел экономики, изучающий конкретные количественные закономерности и взаимосвязи между переменными экономических объектов с помощью математических методов и моделей».</a:t>
            </a:r>
          </a:p>
          <a:p>
            <a:pPr marL="0" indent="0" algn="r">
              <a:buNone/>
            </a:pPr>
            <a:r>
              <a:rPr lang="ru-RU" sz="3600" i="1" dirty="0" err="1">
                <a:latin typeface="Calibri Light (Заголовки)"/>
              </a:rPr>
              <a:t>Р.Фриш</a:t>
            </a:r>
            <a:endParaRPr lang="ru-RU" sz="3600" i="1" dirty="0">
              <a:latin typeface="Calibri Light (Заголовки)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62FC655-911D-4725-AEBE-A9422717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D263-33C9-4CE4-BFE3-F8C375BEC37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874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6E11E7-2D21-4D48-BD31-C27630245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ru-RU" b="1"/>
              <a:t>Эконометрика </a:t>
            </a:r>
            <a:r>
              <a:rPr lang="ru-RU"/>
              <a:t>представляет собой единство 3 составляющих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5788C4EF-A316-437D-888D-8B9D8A6E4D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702894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3129B2E-E219-4E0F-B79B-38CBCC7BD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D263-33C9-4CE4-BFE3-F8C375BEC37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18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6837880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Рисунок 2" descr="Схема игры">
            <a:extLst>
              <a:ext uri="{FF2B5EF4-FFF2-40B4-BE49-F238E27FC236}">
                <a16:creationId xmlns:a16="http://schemas.microsoft.com/office/drawing/2014/main" id="{89DAC32A-E340-40F0-9057-3178A53A0F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0993" y="4606491"/>
            <a:ext cx="1884418" cy="1884418"/>
          </a:xfrm>
          <a:prstGeom prst="rect">
            <a:avLst/>
          </a:prstGeom>
        </p:spPr>
      </p:pic>
      <p:pic>
        <p:nvPicPr>
          <p:cNvPr id="10" name="Рисунок 9" descr="Схема игры">
            <a:extLst>
              <a:ext uri="{FF2B5EF4-FFF2-40B4-BE49-F238E27FC236}">
                <a16:creationId xmlns:a16="http://schemas.microsoft.com/office/drawing/2014/main" id="{63E5EE14-E321-4434-8009-CC5ADDD66E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2025411" y="639763"/>
            <a:ext cx="1884418" cy="1884418"/>
          </a:xfrm>
          <a:prstGeom prst="rect">
            <a:avLst/>
          </a:prstGeom>
        </p:spPr>
      </p:pic>
      <p:pic>
        <p:nvPicPr>
          <p:cNvPr id="6" name="Рисунок 5" descr="Цель">
            <a:extLst>
              <a:ext uri="{FF2B5EF4-FFF2-40B4-BE49-F238E27FC236}">
                <a16:creationId xmlns:a16="http://schemas.microsoft.com/office/drawing/2014/main" id="{FC9F2FA4-ADA8-46BC-AB30-726AF646FA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13105" y="2816695"/>
            <a:ext cx="1224609" cy="1224609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C13696E-319D-445B-A122-D05456B8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D263-33C9-4CE4-BFE3-F8C375BEC37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8146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2396</Words>
  <Application>Microsoft Office PowerPoint</Application>
  <PresentationFormat>Широкоэкранный</PresentationFormat>
  <Paragraphs>291</Paragraphs>
  <Slides>42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7" baseType="lpstr">
      <vt:lpstr>Calibri</vt:lpstr>
      <vt:lpstr>Calibri Light</vt:lpstr>
      <vt:lpstr>Calibri Light (Заголовки)</vt:lpstr>
      <vt:lpstr>Cambria Math</vt:lpstr>
      <vt:lpstr>RetrospectVTI</vt:lpstr>
      <vt:lpstr>Основы эконометрики</vt:lpstr>
      <vt:lpstr>Рекомендуемая литература</vt:lpstr>
      <vt:lpstr>Интернет-ресурсы</vt:lpstr>
      <vt:lpstr>Вопросы лекции</vt:lpstr>
      <vt:lpstr>Понятие «эконометрика», её цель и задачи</vt:lpstr>
      <vt:lpstr>Понятие «Эконометрика» </vt:lpstr>
      <vt:lpstr>Эконометрика</vt:lpstr>
      <vt:lpstr>Эконометрика представляет собой единство 3 составляющих</vt:lpstr>
      <vt:lpstr>Презентация PowerPoint</vt:lpstr>
      <vt:lpstr>Задачи</vt:lpstr>
      <vt:lpstr>Главная цель эконометрики</vt:lpstr>
      <vt:lpstr>Данные эмпирических наблюдений за объектами и качественные выводы экономической теории. </vt:lpstr>
      <vt:lpstr>Основные понятия</vt:lpstr>
      <vt:lpstr>Случайное возмущение</vt:lpstr>
      <vt:lpstr>Классификация переменных</vt:lpstr>
      <vt:lpstr>Классификация переменных</vt:lpstr>
      <vt:lpstr>Классификация переменных</vt:lpstr>
      <vt:lpstr>Классификация данных</vt:lpstr>
      <vt:lpstr>Классификация моделей </vt:lpstr>
      <vt:lpstr>Классификация моделей</vt:lpstr>
      <vt:lpstr>Формы математических моделей </vt:lpstr>
      <vt:lpstr>Формы математических моделей </vt:lpstr>
      <vt:lpstr>Общий вид структурной формы </vt:lpstr>
      <vt:lpstr>Канонический матричный вид структурной формы</vt:lpstr>
      <vt:lpstr>Общий вид приведенной формы</vt:lpstr>
      <vt:lpstr>Матричный вид структурной формы с включением случайного возмущения</vt:lpstr>
      <vt:lpstr>Общий вид приведенной формы с включением случайного возмущения</vt:lpstr>
      <vt:lpstr>Этапы процесса моделирования</vt:lpstr>
      <vt:lpstr>Спецификация модели</vt:lpstr>
      <vt:lpstr>Спецификация модели </vt:lpstr>
      <vt:lpstr>Принципы спецификации</vt:lpstr>
      <vt:lpstr>Пример 1</vt:lpstr>
      <vt:lpstr>Пример 2</vt:lpstr>
      <vt:lpstr>Пример 3</vt:lpstr>
      <vt:lpstr>Пример 4</vt:lpstr>
      <vt:lpstr>Приведенная форма моделей</vt:lpstr>
      <vt:lpstr>Пример 5.1</vt:lpstr>
      <vt:lpstr>Пример 5.2</vt:lpstr>
      <vt:lpstr>Пример 5.3</vt:lpstr>
      <vt:lpstr>Пример 6</vt:lpstr>
      <vt:lpstr>Пример 6.2</vt:lpstr>
      <vt:lpstr>Пример 6.3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эконометрики</dc:title>
  <dc:creator>елена смирнова</dc:creator>
  <cp:lastModifiedBy>елена смирнова</cp:lastModifiedBy>
  <cp:revision>10</cp:revision>
  <dcterms:created xsi:type="dcterms:W3CDTF">2019-07-28T14:35:43Z</dcterms:created>
  <dcterms:modified xsi:type="dcterms:W3CDTF">2020-09-04T18:34:48Z</dcterms:modified>
</cp:coreProperties>
</file>