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e-jiang.github.io/image-segm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Image segmentation aims to group similar regions or segments of an image under their respective class labels or masks, combining classification and localization.</a:t>
            </a:r>
          </a:p>
        </p:txBody>
      </p:sp>
      <p:pic>
        <p:nvPicPr>
          <p:cNvPr id="1026" name="Picture 2" descr="A comparison between image classification, localization, object detection and instance segmentation">
            <a:extLst>
              <a:ext uri="{FF2B5EF4-FFF2-40B4-BE49-F238E27FC236}">
                <a16:creationId xmlns:a16="http://schemas.microsoft.com/office/drawing/2014/main" id="{B8EB10AE-B4B0-420F-89DF-6F2655405B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072396"/>
            <a:ext cx="6642532" cy="41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E99B0-0C00-4E07-84A6-6443162A5609}"/>
              </a:ext>
            </a:extLst>
          </p:cNvPr>
          <p:cNvSpPr txBox="1"/>
          <p:nvPr/>
        </p:nvSpPr>
        <p:spPr>
          <a:xfrm>
            <a:off x="5664806" y="53933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https://www.v7labs.com/blog/image-segmentation-guide</a:t>
            </a:r>
          </a:p>
        </p:txBody>
      </p:sp>
    </p:spTree>
    <p:extLst>
      <p:ext uri="{BB962C8B-B14F-4D97-AF65-F5344CB8AC3E}">
        <p14:creationId xmlns:p14="http://schemas.microsoft.com/office/powerpoint/2010/main" val="40681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max flow currently used for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Photoshop Magnetic Lasso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Automatic partitioning of an image into multiple clinically relevant regions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Using the max-flow/min-cut approach for image segmentation. a) Define set of pixels in the image belonging to one phase as connected to the source vertex, and set of pixels belonging to a second phase as connected to the sink vertex. b) Define a graph with pixels as vertices. c) Use the max-flow/min-cut approach to split the graph between the sink and source. d) Use the cut as the boundary between the two regions. ">
            <a:extLst>
              <a:ext uri="{FF2B5EF4-FFF2-40B4-BE49-F238E27FC236}">
                <a16:creationId xmlns:a16="http://schemas.microsoft.com/office/drawing/2014/main" id="{63D652C1-82A9-4438-9A48-D2B05DE34F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6"/>
          <a:stretch/>
        </p:blipFill>
        <p:spPr bwMode="auto">
          <a:xfrm>
            <a:off x="5116653" y="446269"/>
            <a:ext cx="3502935" cy="15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erarchical max-flow segmentation framework for multi-atlas segmentation  with Kohonen self-organizing map based Gaussian mixture modeling -  ScienceDirect">
            <a:extLst>
              <a:ext uri="{FF2B5EF4-FFF2-40B4-BE49-F238E27FC236}">
                <a16:creationId xmlns:a16="http://schemas.microsoft.com/office/drawing/2014/main" id="{FB18385B-9481-4FF2-9FAA-5C5E083F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1" y="5217742"/>
            <a:ext cx="2808852" cy="1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r">
            <a:extLst>
              <a:ext uri="{FF2B5EF4-FFF2-40B4-BE49-F238E27FC236}">
                <a16:creationId xmlns:a16="http://schemas.microsoft.com/office/drawing/2014/main" id="{4ADA8079-968C-4EEC-93FF-9E04003E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2459397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er_scribed">
            <a:extLst>
              <a:ext uri="{FF2B5EF4-FFF2-40B4-BE49-F238E27FC236}">
                <a16:creationId xmlns:a16="http://schemas.microsoft.com/office/drawing/2014/main" id="{AC5C4F25-FBA2-4200-92A5-406BDB50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4526565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4CB43A-517A-4AAC-838D-4D51ACCF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03" y="167031"/>
            <a:ext cx="2666407" cy="19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xflow_deer">
            <a:extLst>
              <a:ext uri="{FF2B5EF4-FFF2-40B4-BE49-F238E27FC236}">
                <a16:creationId xmlns:a16="http://schemas.microsoft.com/office/drawing/2014/main" id="{99D48B24-7174-4A80-AA32-3645E8CD0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/>
        </p:blipFill>
        <p:spPr bwMode="auto">
          <a:xfrm>
            <a:off x="7292803" y="2288400"/>
            <a:ext cx="4215018" cy="3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002971" y="6465699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https://sandipanweb.wordpress.com/2018/02/11/interactive-image-segmentation-with-graph-cut/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7B5E1-7D1B-4B9F-945D-1FB02945BF4A}"/>
              </a:ext>
            </a:extLst>
          </p:cNvPr>
          <p:cNvSpPr txBox="1"/>
          <p:nvPr/>
        </p:nvSpPr>
        <p:spPr>
          <a:xfrm>
            <a:off x="266700" y="647731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https://www.sciencedirect.com/science/article/pii/S1361841515000729</a:t>
            </a:r>
          </a:p>
        </p:txBody>
      </p:sp>
    </p:spTree>
    <p:extLst>
      <p:ext uri="{BB962C8B-B14F-4D97-AF65-F5344CB8AC3E}">
        <p14:creationId xmlns:p14="http://schemas.microsoft.com/office/powerpoint/2010/main" val="176559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E55B-6F10-4279-8A60-28F7BFA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1C31-D5C0-47DF-8007-3589BBFE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Idk just jotting down notes: </a:t>
            </a:r>
          </a:p>
          <a:p>
            <a:pPr lvl="1"/>
            <a:r>
              <a:rPr lang="en-US" dirty="0"/>
              <a:t>Clustering methods: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Meanshift</a:t>
            </a:r>
            <a:r>
              <a:rPr lang="en-US" dirty="0"/>
              <a:t>, Gaussian Mixtures,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Deep learning methods: </a:t>
            </a:r>
            <a:r>
              <a:rPr lang="en-US" dirty="0" err="1"/>
              <a:t>Unet</a:t>
            </a:r>
            <a:r>
              <a:rPr lang="en-US" dirty="0"/>
              <a:t> (probably not plausible to cover)</a:t>
            </a:r>
          </a:p>
          <a:p>
            <a:pPr lvl="1"/>
            <a:r>
              <a:rPr lang="en-US" dirty="0"/>
              <a:t> Compression methods: Huffman coding</a:t>
            </a:r>
          </a:p>
          <a:p>
            <a:pPr lvl="1"/>
            <a:r>
              <a:rPr lang="en-US" dirty="0"/>
              <a:t>Edge-based methods: Active contour model</a:t>
            </a:r>
          </a:p>
          <a:p>
            <a:pPr lvl="1"/>
            <a:r>
              <a:rPr lang="en-US"/>
              <a:t>Region-based methods Watershed </a:t>
            </a:r>
            <a:endParaRPr lang="en-US" dirty="0"/>
          </a:p>
          <a:p>
            <a:pPr lvl="1"/>
            <a:r>
              <a:rPr lang="en-US" dirty="0"/>
              <a:t>Misc. Otsu’s method (binary threshold)</a:t>
            </a:r>
          </a:p>
        </p:txBody>
      </p:sp>
    </p:spTree>
    <p:extLst>
      <p:ext uri="{BB962C8B-B14F-4D97-AF65-F5344CB8AC3E}">
        <p14:creationId xmlns:p14="http://schemas.microsoft.com/office/powerpoint/2010/main" val="378155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5F91-D945-4584-B48E-FE9D25F6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2640-F1EA-4235-8F3E-D10D7F5D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987-857F-4E57-ADA0-AB5507E8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C30E-C1E3-4718-8633-0039E415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9904-4842-4032-9617-1CD50B85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3093-9DEF-47FB-84EE-2FD26C3A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https://julie-jiang.github.io/image-segmentation/</a:t>
            </a:r>
            <a:r>
              <a:rPr lang="en-US" dirty="0"/>
              <a:t> (useful explanation but same algorithms as those in prof. Brower’s </a:t>
            </a:r>
            <a:r>
              <a:rPr lang="en-US"/>
              <a:t>example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354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Max Flow Image Segmentation</vt:lpstr>
      <vt:lpstr>What is Image Segmentation?</vt:lpstr>
      <vt:lpstr>How is max flow currently used for image segmentation?</vt:lpstr>
      <vt:lpstr>Proposal</vt:lpstr>
      <vt:lpstr>Overview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Eldredge, Darren, Patrick</cp:lastModifiedBy>
  <cp:revision>5</cp:revision>
  <dcterms:created xsi:type="dcterms:W3CDTF">2021-11-16T20:42:13Z</dcterms:created>
  <dcterms:modified xsi:type="dcterms:W3CDTF">2021-11-17T18:14:09Z</dcterms:modified>
</cp:coreProperties>
</file>