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0BED-A640-4EC1-8152-149E596D9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36BC-2BE6-440C-8645-5A91706F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868B-B021-4545-A6BD-112F63D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553-8AC5-4BF2-97CF-DFCE08A2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51ED-E3C9-4FBF-AE2F-6431F45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C1C-4BD6-465D-9289-C455C582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6AB7F-6820-4D24-90B3-08B72738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DCA0-3714-4690-9934-B4704F0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3335-D711-4004-AAF3-DF535BBA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277-E23F-485D-A646-6CD7D026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5F6C0-A906-43C2-B957-440E5B71B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EFC0-F4F4-4DD1-8BE1-773C7603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C78-9272-44F8-BD29-A4D71864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522A-CF8B-424A-AC53-8B4ADF4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42E1-E11D-45E6-951D-48AB578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B60-EBB7-4B1C-8E7A-6BF4B935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E27D-82E6-490B-8800-AAA6FCE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522F-4728-48B2-BB69-B5963B78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D118-6A3B-4522-888D-3D2C0317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7A6F-07E2-4F6F-8C85-9F46DD95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7A7-8E3D-4B94-A63C-FB88BA6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DCFC-CCCC-4896-B2E4-8829DC1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EA9B-5BDD-4BEC-8E33-22D8FC65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1B7E-3EE7-4ED5-B568-CAC42EAA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4542-024D-4FB0-BE91-3886C2E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44C-3E51-412F-8A4E-28E32E2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E95-EC34-4C00-8776-CD9D35287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E44F-6B3C-4900-A0A0-3BE25E2D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D3BE-7E7C-46C3-996C-D1983B7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0406-37E4-4D5A-81A6-ADFA709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9AD6-524F-4E2F-82D9-6054F0F7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2994-CDEC-4E23-A531-AC329E8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6202-4068-499C-A952-B841433A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0BFA-A9AD-4D58-83D6-9DED6BE6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DC26-AE2E-4141-B749-7582C8C4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22E7-7FAB-4DF6-AD48-51EE651A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6EE3C-97CA-43C4-A368-30BAF77C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F2E6-7D32-4C5C-8E6C-B905765C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97FDC-700F-4DE8-8873-3CA54A5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AFC9-CE51-485B-88B5-6A919E5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40F3F-C0A9-4DF9-8E16-A01E90D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D226D-3FBF-46D2-BE61-F988BA99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1F146-D5A7-4DB9-B176-2866175A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97101-421A-4780-B533-3162ADA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AE7F-3FB7-4F8E-927E-8F7FCB85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E616-CC2E-4577-A443-40E6C4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517A-2077-4601-BF92-C9AAA73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93CF-035F-46BE-A132-1BDDB33E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BE07-407C-4D48-BDA8-0CFC86F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D4B43-0887-48AF-961A-E0EB6A1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6A10-D95B-4DBD-980E-A0AC403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5E6E-E546-4000-9DCD-537E2155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52BD-1DD0-4CF9-94B5-690394A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54D79-8F84-4F9A-8EDE-AF3F821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40B90-CBAC-404A-B082-E5D2994A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5852-8182-467D-9118-B0A50EF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791C-BDA3-409E-9431-9DD869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6CAB-FE61-4090-91C6-0C21252C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F6163-3947-4B76-ABCE-3975F0A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28EA-870A-4243-9A86-CBED413C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4FE0-DF34-45CF-867F-07ACD41C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6BE7-6CA4-4705-AA0B-BA35284E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4EEB-059D-45D7-9054-9B276CB0E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3D5-BD17-48C3-8242-20B345D5F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E0C5-DAF9-4C0B-B119-DD2C0389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Mo, Darren Eldredge, Do Hun Ji</a:t>
            </a:r>
          </a:p>
        </p:txBody>
      </p:sp>
    </p:spTree>
    <p:extLst>
      <p:ext uri="{BB962C8B-B14F-4D97-AF65-F5344CB8AC3E}">
        <p14:creationId xmlns:p14="http://schemas.microsoft.com/office/powerpoint/2010/main" val="16556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E55B-6F10-4279-8A60-28F7BFA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1C31-D5C0-47DF-8007-3589BBFE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Idk just jotting down notes: </a:t>
            </a:r>
          </a:p>
          <a:p>
            <a:pPr lvl="1"/>
            <a:r>
              <a:rPr lang="en-US" dirty="0"/>
              <a:t>Clustering methods: 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Meanshift</a:t>
            </a:r>
            <a:r>
              <a:rPr lang="en-US" dirty="0"/>
              <a:t>, Gaussian Mixtures,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Deep learning methods: </a:t>
            </a:r>
            <a:r>
              <a:rPr lang="en-US" dirty="0" err="1"/>
              <a:t>Unet</a:t>
            </a:r>
            <a:r>
              <a:rPr lang="en-US" dirty="0"/>
              <a:t> (probably not plausible to cover)</a:t>
            </a:r>
          </a:p>
          <a:p>
            <a:pPr lvl="1"/>
            <a:r>
              <a:rPr lang="en-US" dirty="0"/>
              <a:t> Compression methods: Huffman coding</a:t>
            </a:r>
          </a:p>
          <a:p>
            <a:pPr lvl="1"/>
            <a:r>
              <a:rPr lang="en-US" dirty="0"/>
              <a:t>Edge-based methods: Active contour model</a:t>
            </a:r>
          </a:p>
          <a:p>
            <a:pPr lvl="1"/>
            <a:r>
              <a:rPr lang="en-US"/>
              <a:t>Region-based methods Watershed </a:t>
            </a:r>
            <a:endParaRPr lang="en-US" dirty="0"/>
          </a:p>
          <a:p>
            <a:pPr lvl="1"/>
            <a:r>
              <a:rPr lang="en-US" dirty="0"/>
              <a:t>Misc. Otsu’s method (binary threshold)</a:t>
            </a:r>
          </a:p>
        </p:txBody>
      </p:sp>
    </p:spTree>
    <p:extLst>
      <p:ext uri="{BB962C8B-B14F-4D97-AF65-F5344CB8AC3E}">
        <p14:creationId xmlns:p14="http://schemas.microsoft.com/office/powerpoint/2010/main" val="378155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5F91-D945-4584-B48E-FE9D25F6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2640-F1EA-4235-8F3E-D10D7F5D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987-857F-4E57-ADA0-AB5507E8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C30E-C1E3-4718-8633-0039E415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Max Flow Image Segmentation</vt:lpstr>
      <vt:lpstr>Proposal</vt:lpstr>
      <vt:lpstr>Overview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 Image Segmentation</dc:title>
  <dc:creator>Charles Mo</dc:creator>
  <cp:lastModifiedBy>Charles Mo</cp:lastModifiedBy>
  <cp:revision>3</cp:revision>
  <dcterms:created xsi:type="dcterms:W3CDTF">2021-11-16T20:42:13Z</dcterms:created>
  <dcterms:modified xsi:type="dcterms:W3CDTF">2021-11-16T21:16:01Z</dcterms:modified>
</cp:coreProperties>
</file>