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-jiang.github.io/image-segm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55B-6F10-4279-8A60-28F7BFA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C31-D5C0-47DF-8007-3589BBFE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Idk just jotting down notes: </a:t>
            </a:r>
          </a:p>
          <a:p>
            <a:pPr lvl="1"/>
            <a:r>
              <a:rPr lang="en-US" dirty="0"/>
              <a:t>Clustering methods: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Meanshift</a:t>
            </a:r>
            <a:r>
              <a:rPr lang="en-US" dirty="0"/>
              <a:t>, Gaussian Mixtures,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Deep learning methods: </a:t>
            </a:r>
            <a:r>
              <a:rPr lang="en-US" dirty="0" err="1"/>
              <a:t>Unet</a:t>
            </a:r>
            <a:r>
              <a:rPr lang="en-US" dirty="0"/>
              <a:t> (probably not plausible to cover)</a:t>
            </a:r>
          </a:p>
          <a:p>
            <a:pPr lvl="1"/>
            <a:r>
              <a:rPr lang="en-US" dirty="0"/>
              <a:t> Compression methods: Huffman coding</a:t>
            </a:r>
          </a:p>
          <a:p>
            <a:pPr lvl="1"/>
            <a:r>
              <a:rPr lang="en-US" dirty="0"/>
              <a:t>Edge-based methods: Active contour model</a:t>
            </a:r>
          </a:p>
          <a:p>
            <a:pPr lvl="1"/>
            <a:r>
              <a:rPr lang="en-US"/>
              <a:t>Region-based methods Watershed </a:t>
            </a:r>
            <a:endParaRPr lang="en-US" dirty="0"/>
          </a:p>
          <a:p>
            <a:pPr lvl="1"/>
            <a:r>
              <a:rPr lang="en-US" dirty="0"/>
              <a:t>Misc. Otsu’s method (binary threshold)</a:t>
            </a:r>
          </a:p>
        </p:txBody>
      </p:sp>
    </p:spTree>
    <p:extLst>
      <p:ext uri="{BB962C8B-B14F-4D97-AF65-F5344CB8AC3E}">
        <p14:creationId xmlns:p14="http://schemas.microsoft.com/office/powerpoint/2010/main" val="37815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5F91-D945-4584-B48E-FE9D25F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2640-F1EA-4235-8F3E-D10D7F5D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987-857F-4E57-ADA0-AB5507E8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C30E-C1E3-4718-8633-0039E41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OpenCV Python, C++</a:t>
            </a:r>
          </a:p>
        </p:txBody>
      </p:sp>
    </p:spTree>
    <p:extLst>
      <p:ext uri="{BB962C8B-B14F-4D97-AF65-F5344CB8AC3E}">
        <p14:creationId xmlns:p14="http://schemas.microsoft.com/office/powerpoint/2010/main" val="3481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9904-4842-4032-9617-1CD50B85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093-9DEF-47FB-84EE-2FD26C3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https://julie-jiang.github.io/image-segmentation/</a:t>
            </a:r>
            <a:r>
              <a:rPr lang="en-US" dirty="0"/>
              <a:t> (useful explanation but same algorithms as those in prof. Brower’s </a:t>
            </a:r>
            <a:r>
              <a:rPr lang="en-US"/>
              <a:t>example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35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Max Flow Image Segmentation</vt:lpstr>
      <vt:lpstr>Proposal</vt:lpstr>
      <vt:lpstr>Overview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Charles Mo</cp:lastModifiedBy>
  <cp:revision>5</cp:revision>
  <dcterms:created xsi:type="dcterms:W3CDTF">2021-11-16T20:42:13Z</dcterms:created>
  <dcterms:modified xsi:type="dcterms:W3CDTF">2021-11-17T16:29:06Z</dcterms:modified>
</cp:coreProperties>
</file>