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0BED-A640-4EC1-8152-149E596D9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436BC-2BE6-440C-8645-5A91706F6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2868B-B021-4545-A6BD-112F63D7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D553-8AC5-4BF2-97CF-DFCE08A2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51ED-E3C9-4FBF-AE2F-6431F450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3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3C1C-4BD6-465D-9289-C455C582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6AB7F-6820-4D24-90B3-08B72738F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6DCA0-3714-4690-9934-B4704F07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73335-D711-4004-AAF3-DF535BBA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9D277-E23F-485D-A646-6CD7D026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4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5F6C0-A906-43C2-B957-440E5B71B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3EFC0-F4F4-4DD1-8BE1-773C76032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1C78-9272-44F8-BD29-A4D71864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C522A-CF8B-424A-AC53-8B4ADF4D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F42E1-E11D-45E6-951D-48AB5789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8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8B60-EBB7-4B1C-8E7A-6BF4B935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7E27D-82E6-490B-8800-AAA6FCE93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6522F-4728-48B2-BB69-B5963B78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2D118-6A3B-4522-888D-3D2C0317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E7A6F-07E2-4F6F-8C85-9F46DD95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0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27A7-8E3D-4B94-A63C-FB88BA6F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EDCFC-CCCC-4896-B2E4-8829DC1D7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1EA9B-5BDD-4BEC-8E33-22D8FC65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81B7E-3EE7-4ED5-B568-CAC42EAA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74542-024D-4FB0-BE91-3886C2E6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2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644C-3E51-412F-8A4E-28E32E2A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4E95-EC34-4C00-8776-CD9D35287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DE44F-6B3C-4900-A0A0-3BE25E2DC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CD3BE-7E7C-46C3-996C-D1983B77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D0406-37E4-4D5A-81A6-ADFA7091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39AD6-524F-4E2F-82D9-6054F0F7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4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2994-CDEC-4E23-A531-AC329E87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C6202-4068-499C-A952-B841433A9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20BFA-A9AD-4D58-83D6-9DED6BE64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7DC26-AE2E-4141-B749-7582C8C4F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22E7-7FAB-4DF6-AD48-51EE651A1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6EE3C-97CA-43C4-A368-30BAF77C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3F2E6-7D32-4C5C-8E6C-B905765C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97FDC-700F-4DE8-8873-3CA54A56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8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AFC9-CE51-485B-88B5-6A919E56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D40F3F-C0A9-4DF9-8E16-A01E90DC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D226D-3FBF-46D2-BE61-F988BA99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1F146-D5A7-4DB9-B176-2866175A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97101-421A-4780-B533-3162ADA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6AE7F-3FB7-4F8E-927E-8F7FCB85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7E616-CC2E-4577-A443-40E6C4B3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8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517A-2077-4601-BF92-C9AAA73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93CF-035F-46BE-A132-1BDDB33E0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CBE07-407C-4D48-BDA8-0CFC86F01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D4B43-0887-48AF-961A-E0EB6A1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46A10-D95B-4DBD-980E-A0AC403A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A5E6E-E546-4000-9DCD-537E2155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2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52BD-1DD0-4CF9-94B5-690394AB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54D79-8F84-4F9A-8EDE-AF3F82135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40B90-CBAC-404A-B082-E5D2994AB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15852-8182-467D-9118-B0A50EF9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6C37-832A-41D8-B186-521B871AA37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5791C-BDA3-409E-9431-9DD869C8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56CAB-FE61-4090-91C6-0C21252C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4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F6163-3947-4B76-ABCE-3975F0A9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28EA-870A-4243-9A86-CBED413CA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C4FE0-DF34-45CF-867F-07ACD41C8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46C37-832A-41D8-B186-521B871AA37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76BE7-6CA4-4705-AA0B-BA35284EF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44EEB-059D-45D7-9054-9B276CB0E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FC85-37E4-4422-B477-39A70BD1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lie-jiang.github.io/image-segmenta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73D5-BD17-48C3-8242-20B345D5F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 Flow Image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8E0C5-DAF9-4C0B-B119-DD2C0389E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Charles Mo, Darren Eldredge, Do Hun Ji</a:t>
            </a:r>
          </a:p>
        </p:txBody>
      </p:sp>
    </p:spTree>
    <p:extLst>
      <p:ext uri="{BB962C8B-B14F-4D97-AF65-F5344CB8AC3E}">
        <p14:creationId xmlns:p14="http://schemas.microsoft.com/office/powerpoint/2010/main" val="165567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E55B-6F10-4279-8A60-28F7BFA6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1C31-D5C0-47DF-8007-3589BBFE1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Idk just jotting down notes: </a:t>
            </a:r>
          </a:p>
          <a:p>
            <a:pPr lvl="1"/>
            <a:r>
              <a:rPr lang="en-US" dirty="0"/>
              <a:t>Clustering methods: </a:t>
            </a:r>
            <a:r>
              <a:rPr lang="en-US" dirty="0" err="1"/>
              <a:t>Kmeans</a:t>
            </a:r>
            <a:r>
              <a:rPr lang="en-US" dirty="0"/>
              <a:t>, </a:t>
            </a:r>
            <a:r>
              <a:rPr lang="en-US" dirty="0" err="1"/>
              <a:t>Meanshift</a:t>
            </a:r>
            <a:r>
              <a:rPr lang="en-US" dirty="0"/>
              <a:t>, Gaussian Mixtures,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Deep learning methods: </a:t>
            </a:r>
            <a:r>
              <a:rPr lang="en-US" dirty="0" err="1"/>
              <a:t>Unet</a:t>
            </a:r>
            <a:r>
              <a:rPr lang="en-US" dirty="0"/>
              <a:t> (probably not plausible to cover)</a:t>
            </a:r>
          </a:p>
          <a:p>
            <a:pPr lvl="1"/>
            <a:r>
              <a:rPr lang="en-US" dirty="0"/>
              <a:t> Compression methods: Huffman coding</a:t>
            </a:r>
          </a:p>
          <a:p>
            <a:pPr lvl="1"/>
            <a:r>
              <a:rPr lang="en-US" dirty="0"/>
              <a:t>Edge-based methods: Active contour model</a:t>
            </a:r>
          </a:p>
          <a:p>
            <a:pPr lvl="1"/>
            <a:r>
              <a:rPr lang="en-US"/>
              <a:t>Region-based methods Watershed </a:t>
            </a:r>
            <a:endParaRPr lang="en-US" dirty="0"/>
          </a:p>
          <a:p>
            <a:pPr lvl="1"/>
            <a:r>
              <a:rPr lang="en-US" dirty="0"/>
              <a:t>Misc. Otsu’s method (binary threshold)</a:t>
            </a:r>
          </a:p>
        </p:txBody>
      </p:sp>
    </p:spTree>
    <p:extLst>
      <p:ext uri="{BB962C8B-B14F-4D97-AF65-F5344CB8AC3E}">
        <p14:creationId xmlns:p14="http://schemas.microsoft.com/office/powerpoint/2010/main" val="378155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5F91-D945-4584-B48E-FE9D25F6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2640-F1EA-4235-8F3E-D10D7F5D0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1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4987-857F-4E57-ADA0-AB5507E8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EC30E-C1E3-4718-8633-0039E415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9904-4842-4032-9617-1CD50B85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13093-9DEF-47FB-84EE-2FD26C3A8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https://julie-jiang.github.io/image-segmentation/</a:t>
            </a:r>
            <a:r>
              <a:rPr lang="en-US" dirty="0"/>
              <a:t> (useful explanation but same algorithms as those in prof. Brower’s </a:t>
            </a:r>
            <a:r>
              <a:rPr lang="en-US"/>
              <a:t>example presentation)</a:t>
            </a:r>
          </a:p>
        </p:txBody>
      </p:sp>
    </p:spTree>
    <p:extLst>
      <p:ext uri="{BB962C8B-B14F-4D97-AF65-F5344CB8AC3E}">
        <p14:creationId xmlns:p14="http://schemas.microsoft.com/office/powerpoint/2010/main" val="13549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Max Flow Image Segmentation</vt:lpstr>
      <vt:lpstr>Proposal</vt:lpstr>
      <vt:lpstr>Overview</vt:lpstr>
      <vt:lpstr>Implementation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Flow Image Segmentation</dc:title>
  <dc:creator>Charles Mo</dc:creator>
  <cp:lastModifiedBy>Charles Mo</cp:lastModifiedBy>
  <cp:revision>4</cp:revision>
  <dcterms:created xsi:type="dcterms:W3CDTF">2021-11-16T20:42:13Z</dcterms:created>
  <dcterms:modified xsi:type="dcterms:W3CDTF">2021-11-16T21:20:50Z</dcterms:modified>
</cp:coreProperties>
</file>