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5446-F36A-464D-A019-F7ED47E5D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191499"/>
            <a:ext cx="8915399" cy="1126283"/>
          </a:xfrm>
        </p:spPr>
        <p:txBody>
          <a:bodyPr/>
          <a:lstStyle/>
          <a:p>
            <a:r>
              <a:rPr lang="en-US" dirty="0"/>
              <a:t>Exams Made Easy (EME)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DA3A5-D88C-F94F-80BA-B672C669F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315" y="4977076"/>
            <a:ext cx="9150295" cy="1126283"/>
          </a:xfrm>
        </p:spPr>
        <p:txBody>
          <a:bodyPr/>
          <a:lstStyle/>
          <a:p>
            <a:r>
              <a:rPr lang="en-US" dirty="0"/>
              <a:t>An app for gaining insights from relational data and organizing exam schedules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60B5E-F38E-594D-96C0-0D460C19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835" y="1788967"/>
            <a:ext cx="3061323" cy="271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6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51A6-B6D0-1347-B757-ACEED79D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3943-6E4A-B648-AD41-B870E0D1E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640" y="1566042"/>
            <a:ext cx="5314567" cy="4100290"/>
          </a:xfrm>
        </p:spPr>
        <p:txBody>
          <a:bodyPr>
            <a:normAutofit/>
          </a:bodyPr>
          <a:lstStyle/>
          <a:p>
            <a:r>
              <a:rPr lang="en-US" dirty="0"/>
              <a:t>Hard to gain insights from relational data</a:t>
            </a:r>
          </a:p>
          <a:p>
            <a:r>
              <a:rPr lang="en-US" dirty="0"/>
              <a:t>Uses networks/graphs to visualize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Creates an optimal timetable for exams given the dataset</a:t>
            </a:r>
          </a:p>
          <a:p>
            <a:r>
              <a:rPr lang="en-US" dirty="0"/>
              <a:t>Many schools may lack resources and skilled people to efficiently do this</a:t>
            </a:r>
          </a:p>
          <a:p>
            <a:r>
              <a:rPr lang="en-US" dirty="0"/>
              <a:t>Graph colouring to solve this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DDD67-CA2E-1C45-97C3-40764AC0D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461" y="1548415"/>
            <a:ext cx="2517228" cy="1783037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32AA1F35-55DF-FD43-9BC3-C9CEA040F9FD}"/>
              </a:ext>
            </a:extLst>
          </p:cNvPr>
          <p:cNvSpPr/>
          <p:nvPr/>
        </p:nvSpPr>
        <p:spPr>
          <a:xfrm>
            <a:off x="9481918" y="3429628"/>
            <a:ext cx="388883" cy="455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B7D45-3FAD-8E4B-B722-B5ED48E6F9E3}"/>
              </a:ext>
            </a:extLst>
          </p:cNvPr>
          <p:cNvSpPr txBox="1"/>
          <p:nvPr/>
        </p:nvSpPr>
        <p:spPr>
          <a:xfrm>
            <a:off x="8394097" y="852996"/>
            <a:ext cx="295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 data -&gt; Pivot Tables?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6C04F2-D129-C348-9A18-FA9D5656C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648" y="3904474"/>
            <a:ext cx="3643421" cy="248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0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51A6-B6D0-1347-B757-ACEED79D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236" y="301351"/>
            <a:ext cx="8911687" cy="1280890"/>
          </a:xfrm>
        </p:spPr>
        <p:txBody>
          <a:bodyPr/>
          <a:lstStyle/>
          <a:p>
            <a:r>
              <a:rPr lang="en-US" dirty="0"/>
              <a:t>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3943-6E4A-B648-AD41-B870E0D1E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2065" y="1582241"/>
            <a:ext cx="5780845" cy="2348628"/>
          </a:xfrm>
        </p:spPr>
        <p:txBody>
          <a:bodyPr>
            <a:normAutofit/>
          </a:bodyPr>
          <a:lstStyle/>
          <a:p>
            <a:r>
              <a:rPr lang="en-US" dirty="0"/>
              <a:t>Unable to find database of exam information – schools tend to have strict regulations on what data they can make public</a:t>
            </a:r>
          </a:p>
          <a:p>
            <a:r>
              <a:rPr lang="en-US" dirty="0"/>
              <a:t>Used R to simulate data – tried to assign probabilities that reflect real life (</a:t>
            </a:r>
            <a:r>
              <a:rPr lang="en-US" dirty="0" err="1"/>
              <a:t>I,e</a:t>
            </a:r>
            <a:r>
              <a:rPr lang="en-US" dirty="0"/>
              <a:t> math and English more common than painting)</a:t>
            </a:r>
          </a:p>
          <a:p>
            <a:r>
              <a:rPr lang="en-US" dirty="0"/>
              <a:t>Outputs into a CSV format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76719-9458-BC48-991C-2F42637E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7" y="1582241"/>
            <a:ext cx="4715031" cy="4157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2485FF-3533-5D43-A9F7-528B452D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37" y="3930869"/>
            <a:ext cx="4635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8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AC23BD73-84FF-E646-808D-09C947E73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338458" y="4734192"/>
            <a:ext cx="2603272" cy="18555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A3E9476-BB39-F440-9BC4-7FF51F8A7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533" y="4581004"/>
            <a:ext cx="2473486" cy="1949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25C01-E55C-794F-A1F6-F9D8A89C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Visualisation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EEC1-E80A-3F45-BF04-13665FB58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2895177"/>
          </a:xfrm>
        </p:spPr>
        <p:txBody>
          <a:bodyPr/>
          <a:lstStyle/>
          <a:p>
            <a:r>
              <a:rPr lang="en-US" dirty="0"/>
              <a:t>Let a node represent a class</a:t>
            </a:r>
          </a:p>
          <a:p>
            <a:r>
              <a:rPr lang="en-US" dirty="0"/>
              <a:t>An edge (relation) between 2 classes if &gt; 1 student is taking both of them</a:t>
            </a:r>
          </a:p>
          <a:p>
            <a:r>
              <a:rPr lang="en-US" dirty="0"/>
              <a:t>We let a node colour represent a timeslot</a:t>
            </a:r>
          </a:p>
          <a:p>
            <a:r>
              <a:rPr lang="en-US" dirty="0"/>
              <a:t>Colour the graph such that no two adjacent vertices are the same colour =&gt; no timetable clashes (two classes will have different timeslots if &gt;1 student is taking both)</a:t>
            </a:r>
          </a:p>
          <a:p>
            <a:r>
              <a:rPr lang="en-US" dirty="0"/>
              <a:t>Use the least amount of colours to do this =&gt; least number of timeslots needed to create a timetable with no clashes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C2DFC-387F-A84A-B3BF-7A3B7F17D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172" y="4581004"/>
            <a:ext cx="2046172" cy="1831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C6D6EB-05B4-9A47-A072-FAFD897D34D8}"/>
              </a:ext>
            </a:extLst>
          </p:cNvPr>
          <p:cNvSpPr txBox="1"/>
          <p:nvPr/>
        </p:nvSpPr>
        <p:spPr>
          <a:xfrm>
            <a:off x="2448016" y="5704310"/>
            <a:ext cx="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5F78BA-C6BD-014B-AE5E-598FABE21F11}"/>
              </a:ext>
            </a:extLst>
          </p:cNvPr>
          <p:cNvSpPr txBox="1"/>
          <p:nvPr/>
        </p:nvSpPr>
        <p:spPr>
          <a:xfrm>
            <a:off x="4408398" y="5247745"/>
            <a:ext cx="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9D107-74B5-2A44-9512-E3757E90B29C}"/>
              </a:ext>
            </a:extLst>
          </p:cNvPr>
          <p:cNvSpPr txBox="1"/>
          <p:nvPr/>
        </p:nvSpPr>
        <p:spPr>
          <a:xfrm>
            <a:off x="6440570" y="4701173"/>
            <a:ext cx="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70C83C-EEC1-0F47-BDDA-4D988ED3263E}"/>
              </a:ext>
            </a:extLst>
          </p:cNvPr>
          <p:cNvSpPr txBox="1"/>
          <p:nvPr/>
        </p:nvSpPr>
        <p:spPr>
          <a:xfrm>
            <a:off x="5452597" y="5478642"/>
            <a:ext cx="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CDA271-28C3-114E-9851-EAD1D9BFBCB7}"/>
              </a:ext>
            </a:extLst>
          </p:cNvPr>
          <p:cNvSpPr txBox="1"/>
          <p:nvPr/>
        </p:nvSpPr>
        <p:spPr>
          <a:xfrm>
            <a:off x="4276102" y="5892393"/>
            <a:ext cx="1279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&gt;1 student taking both class A and class 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9C18E-8DA2-2A4C-BF10-6F64775696A3}"/>
              </a:ext>
            </a:extLst>
          </p:cNvPr>
          <p:cNvCxnSpPr>
            <a:cxnSpLocks/>
          </p:cNvCxnSpPr>
          <p:nvPr/>
        </p:nvCxnSpPr>
        <p:spPr>
          <a:xfrm flipH="1">
            <a:off x="9350662" y="4726518"/>
            <a:ext cx="896829" cy="34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4E24808-4AB4-EA49-B701-5C87BADD5669}"/>
              </a:ext>
            </a:extLst>
          </p:cNvPr>
          <p:cNvSpPr txBox="1"/>
          <p:nvPr/>
        </p:nvSpPr>
        <p:spPr>
          <a:xfrm>
            <a:off x="10316693" y="4414346"/>
            <a:ext cx="12793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Least amount of colours such that adjacent vertices are different colours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3C5966-088D-BB4C-B987-56874B2A0833}"/>
              </a:ext>
            </a:extLst>
          </p:cNvPr>
          <p:cNvSpPr txBox="1"/>
          <p:nvPr/>
        </p:nvSpPr>
        <p:spPr>
          <a:xfrm>
            <a:off x="6346712" y="6024931"/>
            <a:ext cx="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DF87AB-6038-4D4A-B63F-9044DA4E3E9F}"/>
              </a:ext>
            </a:extLst>
          </p:cNvPr>
          <p:cNvCxnSpPr/>
          <p:nvPr/>
        </p:nvCxnSpPr>
        <p:spPr>
          <a:xfrm flipV="1">
            <a:off x="4988604" y="5253313"/>
            <a:ext cx="78758" cy="58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392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1019</TotalTime>
  <Words>237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Exams Made Easy (EME)</vt:lpstr>
      <vt:lpstr>About the Application</vt:lpstr>
      <vt:lpstr>Data Generation</vt:lpstr>
      <vt:lpstr>Visualisation of the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Exams Made Easy (EME)</dc:title>
  <dc:creator>Flynn Owen</dc:creator>
  <cp:lastModifiedBy>Flynn Owen</cp:lastModifiedBy>
  <cp:revision>18</cp:revision>
  <dcterms:created xsi:type="dcterms:W3CDTF">2019-10-26T23:15:32Z</dcterms:created>
  <dcterms:modified xsi:type="dcterms:W3CDTF">2019-10-30T02:56:56Z</dcterms:modified>
</cp:coreProperties>
</file>