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4" r:id="rId7"/>
    <p:sldId id="275" r:id="rId8"/>
    <p:sldId id="260" r:id="rId9"/>
    <p:sldId id="276" r:id="rId10"/>
    <p:sldId id="274" r:id="rId11"/>
    <p:sldId id="277" r:id="rId12"/>
    <p:sldId id="273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BA846-47BB-469A-9D70-7AA2B55B91E4}" v="18" dt="2022-11-19T23:43:32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lynn" userId="fd64a94c-52e7-416c-b202-908e113ac6a6" providerId="ADAL" clId="{F91BA846-47BB-469A-9D70-7AA2B55B91E4}"/>
    <pc:docChg chg="undo custSel addSld delSld modSld sldOrd">
      <pc:chgData name="Michael Flynn" userId="fd64a94c-52e7-416c-b202-908e113ac6a6" providerId="ADAL" clId="{F91BA846-47BB-469A-9D70-7AA2B55B91E4}" dt="2022-11-20T19:32:53.281" v="6407"/>
      <pc:docMkLst>
        <pc:docMk/>
      </pc:docMkLst>
      <pc:sldChg chg="modSp mod">
        <pc:chgData name="Michael Flynn" userId="fd64a94c-52e7-416c-b202-908e113ac6a6" providerId="ADAL" clId="{F91BA846-47BB-469A-9D70-7AA2B55B91E4}" dt="2022-11-19T22:35:20.966" v="1584" actId="33524"/>
        <pc:sldMkLst>
          <pc:docMk/>
          <pc:sldMk cId="3571516367" sldId="258"/>
        </pc:sldMkLst>
        <pc:spChg chg="mod">
          <ac:chgData name="Michael Flynn" userId="fd64a94c-52e7-416c-b202-908e113ac6a6" providerId="ADAL" clId="{F91BA846-47BB-469A-9D70-7AA2B55B91E4}" dt="2022-11-19T22:35:20.966" v="1584" actId="33524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Michael Flynn" userId="fd64a94c-52e7-416c-b202-908e113ac6a6" providerId="ADAL" clId="{F91BA846-47BB-469A-9D70-7AA2B55B91E4}" dt="2022-11-18T01:37:29.120" v="16" actId="47"/>
        <pc:sldMkLst>
          <pc:docMk/>
          <pc:sldMk cId="332104327" sldId="259"/>
        </pc:sldMkLst>
      </pc:sldChg>
      <pc:sldChg chg="addSp delSp modSp mod ord">
        <pc:chgData name="Michael Flynn" userId="fd64a94c-52e7-416c-b202-908e113ac6a6" providerId="ADAL" clId="{F91BA846-47BB-469A-9D70-7AA2B55B91E4}" dt="2022-11-19T23:14:30.446" v="2996"/>
        <pc:sldMkLst>
          <pc:docMk/>
          <pc:sldMk cId="1663780162" sldId="260"/>
        </pc:sldMkLst>
        <pc:spChg chg="del mod">
          <ac:chgData name="Michael Flynn" userId="fd64a94c-52e7-416c-b202-908e113ac6a6" providerId="ADAL" clId="{F91BA846-47BB-469A-9D70-7AA2B55B91E4}" dt="2022-11-19T23:14:06.647" v="2988" actId="478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Michael Flynn" userId="fd64a94c-52e7-416c-b202-908e113ac6a6" providerId="ADAL" clId="{F91BA846-47BB-469A-9D70-7AA2B55B91E4}" dt="2022-11-19T23:14:25.150" v="2994" actId="107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19T23:14:22.139" v="2993" actId="1076"/>
          <ac:spMkLst>
            <pc:docMk/>
            <pc:sldMk cId="1663780162" sldId="260"/>
            <ac:spMk id="4" creationId="{33D8731E-4977-402E-8BFD-895B4D0544CC}"/>
          </ac:spMkLst>
        </pc:spChg>
        <pc:spChg chg="del mod">
          <ac:chgData name="Michael Flynn" userId="fd64a94c-52e7-416c-b202-908e113ac6a6" providerId="ADAL" clId="{F91BA846-47BB-469A-9D70-7AA2B55B91E4}" dt="2022-11-19T22:57:49.789" v="2084" actId="478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Michael Flynn" userId="fd64a94c-52e7-416c-b202-908e113ac6a6" providerId="ADAL" clId="{F91BA846-47BB-469A-9D70-7AA2B55B91E4}" dt="2022-11-19T22:57:52.125" v="2085" actId="478"/>
          <ac:spMkLst>
            <pc:docMk/>
            <pc:sldMk cId="1663780162" sldId="260"/>
            <ac:spMk id="6" creationId="{50B65871-FA95-449A-B8BC-90486DE532EF}"/>
          </ac:spMkLst>
        </pc:spChg>
        <pc:spChg chg="add del mod">
          <ac:chgData name="Michael Flynn" userId="fd64a94c-52e7-416c-b202-908e113ac6a6" providerId="ADAL" clId="{F91BA846-47BB-469A-9D70-7AA2B55B91E4}" dt="2022-11-19T22:57:54.521" v="2086" actId="478"/>
          <ac:spMkLst>
            <pc:docMk/>
            <pc:sldMk cId="1663780162" sldId="260"/>
            <ac:spMk id="15" creationId="{C00FDA4A-3635-2F20-2AF0-A1E6DBD728EA}"/>
          </ac:spMkLst>
        </pc:spChg>
        <pc:spChg chg="add del mod">
          <ac:chgData name="Michael Flynn" userId="fd64a94c-52e7-416c-b202-908e113ac6a6" providerId="ADAL" clId="{F91BA846-47BB-469A-9D70-7AA2B55B91E4}" dt="2022-11-19T22:57:56.155" v="2087" actId="478"/>
          <ac:spMkLst>
            <pc:docMk/>
            <pc:sldMk cId="1663780162" sldId="260"/>
            <ac:spMk id="17" creationId="{5298AF12-2BEA-0A4C-9048-28F86E0F5830}"/>
          </ac:spMkLst>
        </pc:spChg>
        <pc:spChg chg="add del mod">
          <ac:chgData name="Michael Flynn" userId="fd64a94c-52e7-416c-b202-908e113ac6a6" providerId="ADAL" clId="{F91BA846-47BB-469A-9D70-7AA2B55B91E4}" dt="2022-11-19T23:13:37.497" v="2976" actId="478"/>
          <ac:spMkLst>
            <pc:docMk/>
            <pc:sldMk cId="1663780162" sldId="260"/>
            <ac:spMk id="20" creationId="{9108DA34-5EAE-A6DD-58CE-06D4433D4579}"/>
          </ac:spMkLst>
        </pc:spChg>
        <pc:spChg chg="add del">
          <ac:chgData name="Michael Flynn" userId="fd64a94c-52e7-416c-b202-908e113ac6a6" providerId="ADAL" clId="{F91BA846-47BB-469A-9D70-7AA2B55B91E4}" dt="2022-11-19T23:05:16.393" v="2574"/>
          <ac:spMkLst>
            <pc:docMk/>
            <pc:sldMk cId="1663780162" sldId="260"/>
            <ac:spMk id="25" creationId="{CE410D95-EC18-2FCA-AFB3-02EA7BFA04D8}"/>
          </ac:spMkLst>
        </pc:spChg>
        <pc:spChg chg="add del">
          <ac:chgData name="Michael Flynn" userId="fd64a94c-52e7-416c-b202-908e113ac6a6" providerId="ADAL" clId="{F91BA846-47BB-469A-9D70-7AA2B55B91E4}" dt="2022-11-19T23:08:01.856" v="2667"/>
          <ac:spMkLst>
            <pc:docMk/>
            <pc:sldMk cId="1663780162" sldId="260"/>
            <ac:spMk id="28" creationId="{0CE046C6-AC37-7CCB-4602-12910AFFEB17}"/>
          </ac:spMkLst>
        </pc:spChg>
        <pc:spChg chg="add del mod">
          <ac:chgData name="Michael Flynn" userId="fd64a94c-52e7-416c-b202-908e113ac6a6" providerId="ADAL" clId="{F91BA846-47BB-469A-9D70-7AA2B55B91E4}" dt="2022-11-19T23:14:10.227" v="2989" actId="478"/>
          <ac:spMkLst>
            <pc:docMk/>
            <pc:sldMk cId="1663780162" sldId="260"/>
            <ac:spMk id="32" creationId="{EC2C8465-DAA6-71BE-72DE-B3EBF5219DCF}"/>
          </ac:spMkLst>
        </pc:spChg>
        <pc:picChg chg="add del mod modCrop">
          <ac:chgData name="Michael Flynn" userId="fd64a94c-52e7-416c-b202-908e113ac6a6" providerId="ADAL" clId="{F91BA846-47BB-469A-9D70-7AA2B55B91E4}" dt="2022-11-19T23:02:49.407" v="2435" actId="478"/>
          <ac:picMkLst>
            <pc:docMk/>
            <pc:sldMk cId="1663780162" sldId="260"/>
            <ac:picMk id="11" creationId="{126B6588-6A9D-893A-E71D-AA1AAAA30C15}"/>
          </ac:picMkLst>
        </pc:picChg>
        <pc:picChg chg="add del mod">
          <ac:chgData name="Michael Flynn" userId="fd64a94c-52e7-416c-b202-908e113ac6a6" providerId="ADAL" clId="{F91BA846-47BB-469A-9D70-7AA2B55B91E4}" dt="2022-11-19T23:10:46.089" v="2689" actId="478"/>
          <ac:picMkLst>
            <pc:docMk/>
            <pc:sldMk cId="1663780162" sldId="260"/>
            <ac:picMk id="13" creationId="{911D87C5-8E1B-9692-BAF0-DEDFE2BA125D}"/>
          </ac:picMkLst>
        </pc:picChg>
        <pc:picChg chg="add del mod">
          <ac:chgData name="Michael Flynn" userId="fd64a94c-52e7-416c-b202-908e113ac6a6" providerId="ADAL" clId="{F91BA846-47BB-469A-9D70-7AA2B55B91E4}" dt="2022-11-19T23:06:59.244" v="2601" actId="478"/>
          <ac:picMkLst>
            <pc:docMk/>
            <pc:sldMk cId="1663780162" sldId="260"/>
            <ac:picMk id="19" creationId="{CC0BEA78-99AB-EE91-7081-1270A2DB5E9D}"/>
          </ac:picMkLst>
        </pc:picChg>
        <pc:picChg chg="add del mod">
          <ac:chgData name="Michael Flynn" userId="fd64a94c-52e7-416c-b202-908e113ac6a6" providerId="ADAL" clId="{F91BA846-47BB-469A-9D70-7AA2B55B91E4}" dt="2022-11-19T23:10:48.995" v="2691" actId="478"/>
          <ac:picMkLst>
            <pc:docMk/>
            <pc:sldMk cId="1663780162" sldId="260"/>
            <ac:picMk id="22" creationId="{D868B0DA-AF75-F9E8-F368-8FAC6F184C12}"/>
          </ac:picMkLst>
        </pc:picChg>
        <pc:picChg chg="add del mod">
          <ac:chgData name="Michael Flynn" userId="fd64a94c-52e7-416c-b202-908e113ac6a6" providerId="ADAL" clId="{F91BA846-47BB-469A-9D70-7AA2B55B91E4}" dt="2022-11-19T23:10:47.522" v="2690" actId="478"/>
          <ac:picMkLst>
            <pc:docMk/>
            <pc:sldMk cId="1663780162" sldId="260"/>
            <ac:picMk id="24" creationId="{442C29DB-6152-0DE2-E2FB-D13D0C84AF80}"/>
          </ac:picMkLst>
        </pc:picChg>
        <pc:picChg chg="add mod">
          <ac:chgData name="Michael Flynn" userId="fd64a94c-52e7-416c-b202-908e113ac6a6" providerId="ADAL" clId="{F91BA846-47BB-469A-9D70-7AA2B55B91E4}" dt="2022-11-19T23:14:17.338" v="2992" actId="14100"/>
          <ac:picMkLst>
            <pc:docMk/>
            <pc:sldMk cId="1663780162" sldId="260"/>
            <ac:picMk id="27" creationId="{28C3FEF5-0CBA-8670-5717-D783B2AA6B0F}"/>
          </ac:picMkLst>
        </pc:picChg>
        <pc:picChg chg="add del mod">
          <ac:chgData name="Michael Flynn" userId="fd64a94c-52e7-416c-b202-908e113ac6a6" providerId="ADAL" clId="{F91BA846-47BB-469A-9D70-7AA2B55B91E4}" dt="2022-11-19T23:14:15.218" v="2991" actId="14100"/>
          <ac:picMkLst>
            <pc:docMk/>
            <pc:sldMk cId="1663780162" sldId="260"/>
            <ac:picMk id="30" creationId="{6F027121-7DF6-DA56-1178-12F568754312}"/>
          </ac:picMkLst>
        </pc:picChg>
      </pc:sldChg>
      <pc:sldChg chg="del">
        <pc:chgData name="Michael Flynn" userId="fd64a94c-52e7-416c-b202-908e113ac6a6" providerId="ADAL" clId="{F91BA846-47BB-469A-9D70-7AA2B55B91E4}" dt="2022-11-19T23:49:50.860" v="5871" actId="47"/>
        <pc:sldMkLst>
          <pc:docMk/>
          <pc:sldMk cId="1429429409" sldId="261"/>
        </pc:sldMkLst>
      </pc:sldChg>
      <pc:sldChg chg="del">
        <pc:chgData name="Michael Flynn" userId="fd64a94c-52e7-416c-b202-908e113ac6a6" providerId="ADAL" clId="{F91BA846-47BB-469A-9D70-7AA2B55B91E4}" dt="2022-11-18T01:37:12.133" v="9" actId="47"/>
        <pc:sldMkLst>
          <pc:docMk/>
          <pc:sldMk cId="379728094" sldId="262"/>
        </pc:sldMkLst>
      </pc:sldChg>
      <pc:sldChg chg="del">
        <pc:chgData name="Michael Flynn" userId="fd64a94c-52e7-416c-b202-908e113ac6a6" providerId="ADAL" clId="{F91BA846-47BB-469A-9D70-7AA2B55B91E4}" dt="2022-11-18T01:37:22.399" v="15" actId="47"/>
        <pc:sldMkLst>
          <pc:docMk/>
          <pc:sldMk cId="4055079983" sldId="263"/>
        </pc:sldMkLst>
      </pc:sldChg>
      <pc:sldChg chg="addSp delSp modSp mod ord">
        <pc:chgData name="Michael Flynn" userId="fd64a94c-52e7-416c-b202-908e113ac6a6" providerId="ADAL" clId="{F91BA846-47BB-469A-9D70-7AA2B55B91E4}" dt="2022-11-18T02:00:23.029" v="1535" actId="1076"/>
        <pc:sldMkLst>
          <pc:docMk/>
          <pc:sldMk cId="2619301236" sldId="264"/>
        </pc:sldMkLst>
        <pc:spChg chg="mod">
          <ac:chgData name="Michael Flynn" userId="fd64a94c-52e7-416c-b202-908e113ac6a6" providerId="ADAL" clId="{F91BA846-47BB-469A-9D70-7AA2B55B91E4}" dt="2022-11-18T01:45:47.567" v="773" actId="1076"/>
          <ac:spMkLst>
            <pc:docMk/>
            <pc:sldMk cId="2619301236" sldId="264"/>
            <ac:spMk id="2" creationId="{4F6A2D15-4D68-4BF7-9421-032AE6C8852C}"/>
          </ac:spMkLst>
        </pc:spChg>
        <pc:spChg chg="del">
          <ac:chgData name="Michael Flynn" userId="fd64a94c-52e7-416c-b202-908e113ac6a6" providerId="ADAL" clId="{F91BA846-47BB-469A-9D70-7AA2B55B91E4}" dt="2022-11-18T01:39:08.069" v="77" actId="478"/>
          <ac:spMkLst>
            <pc:docMk/>
            <pc:sldMk cId="2619301236" sldId="264"/>
            <ac:spMk id="3" creationId="{78BCC184-1096-457B-AB72-BD49E6E54117}"/>
          </ac:spMkLst>
        </pc:spChg>
        <pc:spChg chg="add del mod">
          <ac:chgData name="Michael Flynn" userId="fd64a94c-52e7-416c-b202-908e113ac6a6" providerId="ADAL" clId="{F91BA846-47BB-469A-9D70-7AA2B55B91E4}" dt="2022-11-18T01:38:24.698" v="64" actId="478"/>
          <ac:spMkLst>
            <pc:docMk/>
            <pc:sldMk cId="2619301236" sldId="264"/>
            <ac:spMk id="5" creationId="{4AD1DE1A-D2BA-DE38-8DFB-802E15427816}"/>
          </ac:spMkLst>
        </pc:spChg>
        <pc:spChg chg="add del mod">
          <ac:chgData name="Michael Flynn" userId="fd64a94c-52e7-416c-b202-908e113ac6a6" providerId="ADAL" clId="{F91BA846-47BB-469A-9D70-7AA2B55B91E4}" dt="2022-11-18T01:38:23.175" v="63" actId="478"/>
          <ac:spMkLst>
            <pc:docMk/>
            <pc:sldMk cId="2619301236" sldId="264"/>
            <ac:spMk id="7" creationId="{23C00347-660F-1DAE-2D92-41A46A004D7D}"/>
          </ac:spMkLst>
        </pc:spChg>
        <pc:spChg chg="del">
          <ac:chgData name="Michael Flynn" userId="fd64a94c-52e7-416c-b202-908e113ac6a6" providerId="ADAL" clId="{F91BA846-47BB-469A-9D70-7AA2B55B91E4}" dt="2022-11-18T01:39:08.069" v="77" actId="478"/>
          <ac:spMkLst>
            <pc:docMk/>
            <pc:sldMk cId="2619301236" sldId="264"/>
            <ac:spMk id="8" creationId="{8F0714D4-1A7C-4D7F-A5C0-4F766382B6A9}"/>
          </ac:spMkLst>
        </pc:spChg>
        <pc:spChg chg="del">
          <ac:chgData name="Michael Flynn" userId="fd64a94c-52e7-416c-b202-908e113ac6a6" providerId="ADAL" clId="{F91BA846-47BB-469A-9D70-7AA2B55B91E4}" dt="2022-11-18T01:38:52.711" v="72" actId="478"/>
          <ac:spMkLst>
            <pc:docMk/>
            <pc:sldMk cId="2619301236" sldId="264"/>
            <ac:spMk id="9" creationId="{36AEE506-9967-4592-BC98-D3FD3028A8E5}"/>
          </ac:spMkLst>
        </pc:spChg>
        <pc:spChg chg="del">
          <ac:chgData name="Michael Flynn" userId="fd64a94c-52e7-416c-b202-908e113ac6a6" providerId="ADAL" clId="{F91BA846-47BB-469A-9D70-7AA2B55B91E4}" dt="2022-11-18T01:38:35.848" v="69" actId="478"/>
          <ac:spMkLst>
            <pc:docMk/>
            <pc:sldMk cId="2619301236" sldId="264"/>
            <ac:spMk id="10" creationId="{F5F1AEEC-D56B-4D10-B1F5-63AA91152B53}"/>
          </ac:spMkLst>
        </pc:spChg>
        <pc:spChg chg="del mod">
          <ac:chgData name="Michael Flynn" userId="fd64a94c-52e7-416c-b202-908e113ac6a6" providerId="ADAL" clId="{F91BA846-47BB-469A-9D70-7AA2B55B91E4}" dt="2022-11-18T01:39:15.310" v="80" actId="478"/>
          <ac:spMkLst>
            <pc:docMk/>
            <pc:sldMk cId="2619301236" sldId="264"/>
            <ac:spMk id="11" creationId="{DB420882-1CC0-49B4-8DDE-24EC26687506}"/>
          </ac:spMkLst>
        </pc:spChg>
        <pc:spChg chg="del">
          <ac:chgData name="Michael Flynn" userId="fd64a94c-52e7-416c-b202-908e113ac6a6" providerId="ADAL" clId="{F91BA846-47BB-469A-9D70-7AA2B55B91E4}" dt="2022-11-18T01:39:19.074" v="82" actId="478"/>
          <ac:spMkLst>
            <pc:docMk/>
            <pc:sldMk cId="2619301236" sldId="264"/>
            <ac:spMk id="12" creationId="{E017101B-2009-4267-8513-19000E37B1F0}"/>
          </ac:spMkLst>
        </pc:spChg>
        <pc:spChg chg="del">
          <ac:chgData name="Michael Flynn" userId="fd64a94c-52e7-416c-b202-908e113ac6a6" providerId="ADAL" clId="{F91BA846-47BB-469A-9D70-7AA2B55B91E4}" dt="2022-11-18T01:38:59.759" v="74" actId="478"/>
          <ac:spMkLst>
            <pc:docMk/>
            <pc:sldMk cId="2619301236" sldId="264"/>
            <ac:spMk id="13" creationId="{D40B843D-6615-46EB-A813-BEBD624EC685}"/>
          </ac:spMkLst>
        </pc:spChg>
        <pc:spChg chg="del">
          <ac:chgData name="Michael Flynn" userId="fd64a94c-52e7-416c-b202-908e113ac6a6" providerId="ADAL" clId="{F91BA846-47BB-469A-9D70-7AA2B55B91E4}" dt="2022-11-18T01:38:44.038" v="71" actId="478"/>
          <ac:spMkLst>
            <pc:docMk/>
            <pc:sldMk cId="2619301236" sldId="264"/>
            <ac:spMk id="14" creationId="{3099A0B0-BDD0-48DA-AA3E-13153E65129F}"/>
          </ac:spMkLst>
        </pc:spChg>
        <pc:spChg chg="add del mod">
          <ac:chgData name="Michael Flynn" userId="fd64a94c-52e7-416c-b202-908e113ac6a6" providerId="ADAL" clId="{F91BA846-47BB-469A-9D70-7AA2B55B91E4}" dt="2022-11-18T01:38:28.307" v="66" actId="478"/>
          <ac:spMkLst>
            <pc:docMk/>
            <pc:sldMk cId="2619301236" sldId="264"/>
            <ac:spMk id="17" creationId="{4C6EA1B9-6871-346B-0C64-11D66A30F7A3}"/>
          </ac:spMkLst>
        </pc:spChg>
        <pc:spChg chg="add del mod">
          <ac:chgData name="Michael Flynn" userId="fd64a94c-52e7-416c-b202-908e113ac6a6" providerId="ADAL" clId="{F91BA846-47BB-469A-9D70-7AA2B55B91E4}" dt="2022-11-18T01:38:32.661" v="68" actId="478"/>
          <ac:spMkLst>
            <pc:docMk/>
            <pc:sldMk cId="2619301236" sldId="264"/>
            <ac:spMk id="21" creationId="{62730E5C-4D8A-1AF1-FA89-3234F7874D79}"/>
          </ac:spMkLst>
        </pc:spChg>
        <pc:spChg chg="del">
          <ac:chgData name="Michael Flynn" userId="fd64a94c-52e7-416c-b202-908e113ac6a6" providerId="ADAL" clId="{F91BA846-47BB-469A-9D70-7AA2B55B91E4}" dt="2022-11-18T01:48:31.081" v="913" actId="478"/>
          <ac:spMkLst>
            <pc:docMk/>
            <pc:sldMk cId="2619301236" sldId="264"/>
            <ac:spMk id="23" creationId="{637DEDF5-3FCD-4BC2-86A5-7BE2BF01EA38}"/>
          </ac:spMkLst>
        </pc:spChg>
        <pc:spChg chg="del">
          <ac:chgData name="Michael Flynn" userId="fd64a94c-52e7-416c-b202-908e113ac6a6" providerId="ADAL" clId="{F91BA846-47BB-469A-9D70-7AA2B55B91E4}" dt="2022-11-18T01:48:27.923" v="912" actId="478"/>
          <ac:spMkLst>
            <pc:docMk/>
            <pc:sldMk cId="2619301236" sldId="264"/>
            <ac:spMk id="24" creationId="{918C3C97-444D-4600-8553-B9C4C1F8483B}"/>
          </ac:spMkLst>
        </pc:spChg>
        <pc:spChg chg="add del mod">
          <ac:chgData name="Michael Flynn" userId="fd64a94c-52e7-416c-b202-908e113ac6a6" providerId="ADAL" clId="{F91BA846-47BB-469A-9D70-7AA2B55B91E4}" dt="2022-11-18T01:38:39.201" v="70" actId="478"/>
          <ac:spMkLst>
            <pc:docMk/>
            <pc:sldMk cId="2619301236" sldId="264"/>
            <ac:spMk id="27" creationId="{35C231F8-6F47-1C3F-9F85-C04076491278}"/>
          </ac:spMkLst>
        </pc:spChg>
        <pc:spChg chg="add del mod">
          <ac:chgData name="Michael Flynn" userId="fd64a94c-52e7-416c-b202-908e113ac6a6" providerId="ADAL" clId="{F91BA846-47BB-469A-9D70-7AA2B55B91E4}" dt="2022-11-18T01:39:03.845" v="76" actId="478"/>
          <ac:spMkLst>
            <pc:docMk/>
            <pc:sldMk cId="2619301236" sldId="264"/>
            <ac:spMk id="29" creationId="{9D963D13-8FC9-831C-F0AD-2C14EAFAE4B4}"/>
          </ac:spMkLst>
        </pc:spChg>
        <pc:spChg chg="add del mod">
          <ac:chgData name="Michael Flynn" userId="fd64a94c-52e7-416c-b202-908e113ac6a6" providerId="ADAL" clId="{F91BA846-47BB-469A-9D70-7AA2B55B91E4}" dt="2022-11-18T01:38:57.122" v="73" actId="478"/>
          <ac:spMkLst>
            <pc:docMk/>
            <pc:sldMk cId="2619301236" sldId="264"/>
            <ac:spMk id="31" creationId="{D839E957-26CF-85F3-BFA8-FC62874B4297}"/>
          </ac:spMkLst>
        </pc:spChg>
        <pc:spChg chg="add del mod">
          <ac:chgData name="Michael Flynn" userId="fd64a94c-52e7-416c-b202-908e113ac6a6" providerId="ADAL" clId="{F91BA846-47BB-469A-9D70-7AA2B55B91E4}" dt="2022-11-18T01:39:01.974" v="75" actId="478"/>
          <ac:spMkLst>
            <pc:docMk/>
            <pc:sldMk cId="2619301236" sldId="264"/>
            <ac:spMk id="33" creationId="{C43BDFF7-47DE-21AD-C1FC-87C6A8CE06D7}"/>
          </ac:spMkLst>
        </pc:spChg>
        <pc:spChg chg="add del mod">
          <ac:chgData name="Michael Flynn" userId="fd64a94c-52e7-416c-b202-908e113ac6a6" providerId="ADAL" clId="{F91BA846-47BB-469A-9D70-7AA2B55B91E4}" dt="2022-11-18T01:39:12.803" v="78" actId="478"/>
          <ac:spMkLst>
            <pc:docMk/>
            <pc:sldMk cId="2619301236" sldId="264"/>
            <ac:spMk id="35" creationId="{4066D0B1-B2EB-20C0-DB43-EE039DDD9E8D}"/>
          </ac:spMkLst>
        </pc:spChg>
        <pc:spChg chg="add del mod">
          <ac:chgData name="Michael Flynn" userId="fd64a94c-52e7-416c-b202-908e113ac6a6" providerId="ADAL" clId="{F91BA846-47BB-469A-9D70-7AA2B55B91E4}" dt="2022-11-18T01:39:12.803" v="78" actId="478"/>
          <ac:spMkLst>
            <pc:docMk/>
            <pc:sldMk cId="2619301236" sldId="264"/>
            <ac:spMk id="37" creationId="{F1EB08DD-0DB5-87D0-4DEB-077E9A186250}"/>
          </ac:spMkLst>
        </pc:spChg>
        <pc:spChg chg="add del mod">
          <ac:chgData name="Michael Flynn" userId="fd64a94c-52e7-416c-b202-908e113ac6a6" providerId="ADAL" clId="{F91BA846-47BB-469A-9D70-7AA2B55B91E4}" dt="2022-11-18T01:39:16.538" v="81" actId="478"/>
          <ac:spMkLst>
            <pc:docMk/>
            <pc:sldMk cId="2619301236" sldId="264"/>
            <ac:spMk id="39" creationId="{B2D06292-6372-F92D-2301-E6F0422D117B}"/>
          </ac:spMkLst>
        </pc:spChg>
        <pc:spChg chg="add del mod">
          <ac:chgData name="Michael Flynn" userId="fd64a94c-52e7-416c-b202-908e113ac6a6" providerId="ADAL" clId="{F91BA846-47BB-469A-9D70-7AA2B55B91E4}" dt="2022-11-18T01:39:22.469" v="83" actId="478"/>
          <ac:spMkLst>
            <pc:docMk/>
            <pc:sldMk cId="2619301236" sldId="264"/>
            <ac:spMk id="41" creationId="{79184019-475D-36A7-7E39-690F4C1D5933}"/>
          </ac:spMkLst>
        </pc:spChg>
        <pc:spChg chg="add mod">
          <ac:chgData name="Michael Flynn" userId="fd64a94c-52e7-416c-b202-908e113ac6a6" providerId="ADAL" clId="{F91BA846-47BB-469A-9D70-7AA2B55B91E4}" dt="2022-11-18T01:45:51.503" v="774" actId="1076"/>
          <ac:spMkLst>
            <pc:docMk/>
            <pc:sldMk cId="2619301236" sldId="264"/>
            <ac:spMk id="42" creationId="{87C4E46B-D27D-328D-6498-7FA59343CDD5}"/>
          </ac:spMkLst>
        </pc:spChg>
        <pc:spChg chg="add mod">
          <ac:chgData name="Michael Flynn" userId="fd64a94c-52e7-416c-b202-908e113ac6a6" providerId="ADAL" clId="{F91BA846-47BB-469A-9D70-7AA2B55B91E4}" dt="2022-11-18T01:46:40.570" v="784"/>
          <ac:spMkLst>
            <pc:docMk/>
            <pc:sldMk cId="2619301236" sldId="264"/>
            <ac:spMk id="45" creationId="{8021FB54-DBE1-FB5D-A8CD-C6634EA5DACD}"/>
          </ac:spMkLst>
        </pc:spChg>
        <pc:spChg chg="add del mod">
          <ac:chgData name="Michael Flynn" userId="fd64a94c-52e7-416c-b202-908e113ac6a6" providerId="ADAL" clId="{F91BA846-47BB-469A-9D70-7AA2B55B91E4}" dt="2022-11-18T01:47:09.013" v="794" actId="478"/>
          <ac:spMkLst>
            <pc:docMk/>
            <pc:sldMk cId="2619301236" sldId="264"/>
            <ac:spMk id="47" creationId="{6CF2B0E6-B0C8-A8A7-DDE3-55030DDFC618}"/>
          </ac:spMkLst>
        </pc:spChg>
        <pc:spChg chg="add mod">
          <ac:chgData name="Michael Flynn" userId="fd64a94c-52e7-416c-b202-908e113ac6a6" providerId="ADAL" clId="{F91BA846-47BB-469A-9D70-7AA2B55B91E4}" dt="2022-11-18T01:48:24.748" v="911" actId="1076"/>
          <ac:spMkLst>
            <pc:docMk/>
            <pc:sldMk cId="2619301236" sldId="264"/>
            <ac:spMk id="50" creationId="{38610739-278C-2082-9B2C-6C173983AC0D}"/>
          </ac:spMkLst>
        </pc:spChg>
        <pc:spChg chg="add mod">
          <ac:chgData name="Michael Flynn" userId="fd64a94c-52e7-416c-b202-908e113ac6a6" providerId="ADAL" clId="{F91BA846-47BB-469A-9D70-7AA2B55B91E4}" dt="2022-11-18T01:51:03.924" v="1086" actId="20577"/>
          <ac:spMkLst>
            <pc:docMk/>
            <pc:sldMk cId="2619301236" sldId="264"/>
            <ac:spMk id="53" creationId="{B68E79C4-49F5-B518-A319-E5A931BA62DE}"/>
          </ac:spMkLst>
        </pc:spChg>
        <pc:spChg chg="add mod">
          <ac:chgData name="Michael Flynn" userId="fd64a94c-52e7-416c-b202-908e113ac6a6" providerId="ADAL" clId="{F91BA846-47BB-469A-9D70-7AA2B55B91E4}" dt="2022-11-18T01:56:44.390" v="1529" actId="20577"/>
          <ac:spMkLst>
            <pc:docMk/>
            <pc:sldMk cId="2619301236" sldId="264"/>
            <ac:spMk id="56" creationId="{041771A4-09A8-3CDC-DD52-7F5DF8382213}"/>
          </ac:spMkLst>
        </pc:spChg>
        <pc:picChg chg="del">
          <ac:chgData name="Michael Flynn" userId="fd64a94c-52e7-416c-b202-908e113ac6a6" providerId="ADAL" clId="{F91BA846-47BB-469A-9D70-7AA2B55B91E4}" dt="2022-11-18T01:38:18.772" v="61" actId="478"/>
          <ac:picMkLst>
            <pc:docMk/>
            <pc:sldMk cId="2619301236" sldId="264"/>
            <ac:picMk id="16" creationId="{788ADF35-7762-4E85-BE67-27FDB5522B9D}"/>
          </ac:picMkLst>
        </pc:picChg>
        <pc:picChg chg="del">
          <ac:chgData name="Michael Flynn" userId="fd64a94c-52e7-416c-b202-908e113ac6a6" providerId="ADAL" clId="{F91BA846-47BB-469A-9D70-7AA2B55B91E4}" dt="2022-11-18T01:38:20.237" v="62" actId="478"/>
          <ac:picMkLst>
            <pc:docMk/>
            <pc:sldMk cId="2619301236" sldId="264"/>
            <ac:picMk id="18" creationId="{F2557ABA-5037-481D-8C54-94B63E80E2EC}"/>
          </ac:picMkLst>
        </pc:picChg>
        <pc:picChg chg="del">
          <ac:chgData name="Michael Flynn" userId="fd64a94c-52e7-416c-b202-908e113ac6a6" providerId="ADAL" clId="{F91BA846-47BB-469A-9D70-7AA2B55B91E4}" dt="2022-11-18T01:38:26.197" v="65" actId="478"/>
          <ac:picMkLst>
            <pc:docMk/>
            <pc:sldMk cId="2619301236" sldId="264"/>
            <ac:picMk id="20" creationId="{618E88B2-D607-4D3C-9519-A591A729DCC9}"/>
          </ac:picMkLst>
        </pc:picChg>
        <pc:picChg chg="del">
          <ac:chgData name="Michael Flynn" userId="fd64a94c-52e7-416c-b202-908e113ac6a6" providerId="ADAL" clId="{F91BA846-47BB-469A-9D70-7AA2B55B91E4}" dt="2022-11-18T01:38:30.181" v="67" actId="478"/>
          <ac:picMkLst>
            <pc:docMk/>
            <pc:sldMk cId="2619301236" sldId="264"/>
            <ac:picMk id="22" creationId="{82AF3253-9767-4EC7-B0DB-3A850BEFB035}"/>
          </ac:picMkLst>
        </pc:picChg>
        <pc:picChg chg="add mod">
          <ac:chgData name="Michael Flynn" userId="fd64a94c-52e7-416c-b202-908e113ac6a6" providerId="ADAL" clId="{F91BA846-47BB-469A-9D70-7AA2B55B91E4}" dt="2022-11-18T01:45:56.934" v="775" actId="1076"/>
          <ac:picMkLst>
            <pc:docMk/>
            <pc:sldMk cId="2619301236" sldId="264"/>
            <ac:picMk id="44" creationId="{4C5BD9C6-742B-385F-E654-66F6C878347A}"/>
          </ac:picMkLst>
        </pc:picChg>
        <pc:picChg chg="add mod">
          <ac:chgData name="Michael Flynn" userId="fd64a94c-52e7-416c-b202-908e113ac6a6" providerId="ADAL" clId="{F91BA846-47BB-469A-9D70-7AA2B55B91E4}" dt="2022-11-18T01:48:19.467" v="910" actId="14100"/>
          <ac:picMkLst>
            <pc:docMk/>
            <pc:sldMk cId="2619301236" sldId="264"/>
            <ac:picMk id="49" creationId="{B257FD0B-D8D5-1251-B59A-71597881E9CD}"/>
          </ac:picMkLst>
        </pc:picChg>
        <pc:picChg chg="add mod modCrop">
          <ac:chgData name="Michael Flynn" userId="fd64a94c-52e7-416c-b202-908e113ac6a6" providerId="ADAL" clId="{F91BA846-47BB-469A-9D70-7AA2B55B91E4}" dt="2022-11-18T01:49:19.222" v="921" actId="1076"/>
          <ac:picMkLst>
            <pc:docMk/>
            <pc:sldMk cId="2619301236" sldId="264"/>
            <ac:picMk id="52" creationId="{8DB43FE2-FDC0-6CEE-6CE8-03CBFCE3AC54}"/>
          </ac:picMkLst>
        </pc:picChg>
        <pc:picChg chg="add mod">
          <ac:chgData name="Michael Flynn" userId="fd64a94c-52e7-416c-b202-908e113ac6a6" providerId="ADAL" clId="{F91BA846-47BB-469A-9D70-7AA2B55B91E4}" dt="2022-11-18T01:51:44.646" v="1090" actId="1076"/>
          <ac:picMkLst>
            <pc:docMk/>
            <pc:sldMk cId="2619301236" sldId="264"/>
            <ac:picMk id="55" creationId="{E0113575-9131-3D4C-4148-03B96B5D1AE8}"/>
          </ac:picMkLst>
        </pc:picChg>
        <pc:picChg chg="add del mod modCrop">
          <ac:chgData name="Michael Flynn" userId="fd64a94c-52e7-416c-b202-908e113ac6a6" providerId="ADAL" clId="{F91BA846-47BB-469A-9D70-7AA2B55B91E4}" dt="2022-11-18T01:56:47.623" v="1531" actId="478"/>
          <ac:picMkLst>
            <pc:docMk/>
            <pc:sldMk cId="2619301236" sldId="264"/>
            <ac:picMk id="58" creationId="{2095188E-2FE0-96C0-9C03-B8627A7AA4E6}"/>
          </ac:picMkLst>
        </pc:picChg>
        <pc:picChg chg="add mod">
          <ac:chgData name="Michael Flynn" userId="fd64a94c-52e7-416c-b202-908e113ac6a6" providerId="ADAL" clId="{F91BA846-47BB-469A-9D70-7AA2B55B91E4}" dt="2022-11-18T02:00:23.029" v="1535" actId="1076"/>
          <ac:picMkLst>
            <pc:docMk/>
            <pc:sldMk cId="2619301236" sldId="264"/>
            <ac:picMk id="60" creationId="{2F62485E-C280-9F6D-5995-D87832AFCBB8}"/>
          </ac:picMkLst>
        </pc:picChg>
      </pc:sldChg>
      <pc:sldChg chg="del">
        <pc:chgData name="Michael Flynn" userId="fd64a94c-52e7-416c-b202-908e113ac6a6" providerId="ADAL" clId="{F91BA846-47BB-469A-9D70-7AA2B55B91E4}" dt="2022-11-18T01:37:15.019" v="12" actId="47"/>
        <pc:sldMkLst>
          <pc:docMk/>
          <pc:sldMk cId="744379741" sldId="265"/>
        </pc:sldMkLst>
      </pc:sldChg>
      <pc:sldChg chg="addSp modSp mod">
        <pc:chgData name="Michael Flynn" userId="fd64a94c-52e7-416c-b202-908e113ac6a6" providerId="ADAL" clId="{F91BA846-47BB-469A-9D70-7AA2B55B91E4}" dt="2022-11-20T19:32:53.281" v="6407"/>
        <pc:sldMkLst>
          <pc:docMk/>
          <pc:sldMk cId="1742861620" sldId="266"/>
        </pc:sldMkLst>
        <pc:spChg chg="mod">
          <ac:chgData name="Michael Flynn" userId="fd64a94c-52e7-416c-b202-908e113ac6a6" providerId="ADAL" clId="{F91BA846-47BB-469A-9D70-7AA2B55B91E4}" dt="2022-11-19T23:43:02.307" v="5067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Michael Flynn" userId="fd64a94c-52e7-416c-b202-908e113ac6a6" providerId="ADAL" clId="{F91BA846-47BB-469A-9D70-7AA2B55B91E4}" dt="2022-11-20T19:32:53.281" v="6407"/>
          <ac:spMkLst>
            <pc:docMk/>
            <pc:sldMk cId="1742861620" sldId="266"/>
            <ac:spMk id="3" creationId="{FED19BCA-B61F-4EA6-A1FB-CCA3BD8506FB}"/>
          </ac:spMkLst>
        </pc:spChg>
        <pc:picChg chg="add mod">
          <ac:chgData name="Michael Flynn" userId="fd64a94c-52e7-416c-b202-908e113ac6a6" providerId="ADAL" clId="{F91BA846-47BB-469A-9D70-7AA2B55B91E4}" dt="2022-11-19T23:43:32.584" v="5072" actId="1076"/>
          <ac:picMkLst>
            <pc:docMk/>
            <pc:sldMk cId="1742861620" sldId="266"/>
            <ac:picMk id="2050" creationId="{66337840-E96A-CA6A-A22B-47A477AA479E}"/>
          </ac:picMkLst>
        </pc:picChg>
      </pc:sldChg>
      <pc:sldChg chg="del">
        <pc:chgData name="Michael Flynn" userId="fd64a94c-52e7-416c-b202-908e113ac6a6" providerId="ADAL" clId="{F91BA846-47BB-469A-9D70-7AA2B55B91E4}" dt="2022-11-18T01:37:13.265" v="10" actId="47"/>
        <pc:sldMkLst>
          <pc:docMk/>
          <pc:sldMk cId="2303579910" sldId="268"/>
        </pc:sldMkLst>
      </pc:sldChg>
      <pc:sldChg chg="del">
        <pc:chgData name="Michael Flynn" userId="fd64a94c-52e7-416c-b202-908e113ac6a6" providerId="ADAL" clId="{F91BA846-47BB-469A-9D70-7AA2B55B91E4}" dt="2022-11-18T01:37:14.161" v="11" actId="47"/>
        <pc:sldMkLst>
          <pc:docMk/>
          <pc:sldMk cId="2499682613" sldId="269"/>
        </pc:sldMkLst>
      </pc:sldChg>
      <pc:sldChg chg="addSp delSp modSp del mod ord">
        <pc:chgData name="Michael Flynn" userId="fd64a94c-52e7-416c-b202-908e113ac6a6" providerId="ADAL" clId="{F91BA846-47BB-469A-9D70-7AA2B55B91E4}" dt="2022-11-19T23:23:51.540" v="3478" actId="2696"/>
        <pc:sldMkLst>
          <pc:docMk/>
          <pc:sldMk cId="2896385493" sldId="270"/>
        </pc:sldMkLst>
        <pc:spChg chg="mod">
          <ac:chgData name="Michael Flynn" userId="fd64a94c-52e7-416c-b202-908e113ac6a6" providerId="ADAL" clId="{F91BA846-47BB-469A-9D70-7AA2B55B91E4}" dt="2022-11-19T23:15:49.393" v="3029" actId="1076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Michael Flynn" userId="fd64a94c-52e7-416c-b202-908e113ac6a6" providerId="ADAL" clId="{F91BA846-47BB-469A-9D70-7AA2B55B91E4}" dt="2022-11-19T23:15:55.582" v="3031" actId="478"/>
          <ac:spMkLst>
            <pc:docMk/>
            <pc:sldMk cId="2896385493" sldId="270"/>
            <ac:spMk id="4" creationId="{BA3AF922-B788-311C-E501-D5C544700F9A}"/>
          </ac:spMkLst>
        </pc:spChg>
        <pc:spChg chg="add del mod">
          <ac:chgData name="Michael Flynn" userId="fd64a94c-52e7-416c-b202-908e113ac6a6" providerId="ADAL" clId="{F91BA846-47BB-469A-9D70-7AA2B55B91E4}" dt="2022-11-19T23:16:51.915" v="3039" actId="478"/>
          <ac:spMkLst>
            <pc:docMk/>
            <pc:sldMk cId="2896385493" sldId="270"/>
            <ac:spMk id="10" creationId="{86A222CF-D659-B382-4DFA-6BA417C29371}"/>
          </ac:spMkLst>
        </pc:spChg>
        <pc:graphicFrameChg chg="del">
          <ac:chgData name="Michael Flynn" userId="fd64a94c-52e7-416c-b202-908e113ac6a6" providerId="ADAL" clId="{F91BA846-47BB-469A-9D70-7AA2B55B91E4}" dt="2022-11-19T23:15:51.834" v="3030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mod">
          <ac:chgData name="Michael Flynn" userId="fd64a94c-52e7-416c-b202-908e113ac6a6" providerId="ADAL" clId="{F91BA846-47BB-469A-9D70-7AA2B55B91E4}" dt="2022-11-19T23:16:40.872" v="3035" actId="1076"/>
          <ac:picMkLst>
            <pc:docMk/>
            <pc:sldMk cId="2896385493" sldId="270"/>
            <ac:picMk id="9" creationId="{98AE3218-4501-418D-0562-0672CE814052}"/>
          </ac:picMkLst>
        </pc:picChg>
      </pc:sldChg>
      <pc:sldChg chg="del">
        <pc:chgData name="Michael Flynn" userId="fd64a94c-52e7-416c-b202-908e113ac6a6" providerId="ADAL" clId="{F91BA846-47BB-469A-9D70-7AA2B55B91E4}" dt="2022-11-18T01:37:34.784" v="17" actId="47"/>
        <pc:sldMkLst>
          <pc:docMk/>
          <pc:sldMk cId="1969787568" sldId="271"/>
        </pc:sldMkLst>
      </pc:sldChg>
      <pc:sldChg chg="add del ord">
        <pc:chgData name="Michael Flynn" userId="fd64a94c-52e7-416c-b202-908e113ac6a6" providerId="ADAL" clId="{F91BA846-47BB-469A-9D70-7AA2B55B91E4}" dt="2022-11-19T23:34:30.565" v="4224" actId="47"/>
        <pc:sldMkLst>
          <pc:docMk/>
          <pc:sldMk cId="17736718" sldId="272"/>
        </pc:sldMkLst>
      </pc:sldChg>
      <pc:sldChg chg="addSp delSp modSp add mod">
        <pc:chgData name="Michael Flynn" userId="fd64a94c-52e7-416c-b202-908e113ac6a6" providerId="ADAL" clId="{F91BA846-47BB-469A-9D70-7AA2B55B91E4}" dt="2022-11-19T23:49:44.252" v="5870" actId="20577"/>
        <pc:sldMkLst>
          <pc:docMk/>
          <pc:sldMk cId="3923071022" sldId="273"/>
        </pc:sldMkLst>
        <pc:spChg chg="mod">
          <ac:chgData name="Michael Flynn" userId="fd64a94c-52e7-416c-b202-908e113ac6a6" providerId="ADAL" clId="{F91BA846-47BB-469A-9D70-7AA2B55B91E4}" dt="2022-11-19T23:44:26.082" v="5155" actId="1076"/>
          <ac:spMkLst>
            <pc:docMk/>
            <pc:sldMk cId="3923071022" sldId="273"/>
            <ac:spMk id="2" creationId="{09140014-73D5-419B-8867-972BB18D52D4}"/>
          </ac:spMkLst>
        </pc:spChg>
        <pc:spChg chg="mod">
          <ac:chgData name="Michael Flynn" userId="fd64a94c-52e7-416c-b202-908e113ac6a6" providerId="ADAL" clId="{F91BA846-47BB-469A-9D70-7AA2B55B91E4}" dt="2022-11-19T23:47:38.398" v="5454" actId="1076"/>
          <ac:spMkLst>
            <pc:docMk/>
            <pc:sldMk cId="3923071022" sldId="273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19T23:49:44.252" v="5870" actId="20577"/>
          <ac:spMkLst>
            <pc:docMk/>
            <pc:sldMk cId="3923071022" sldId="273"/>
            <ac:spMk id="4" creationId="{33D8731E-4977-402E-8BFD-895B4D0544CC}"/>
          </ac:spMkLst>
        </pc:spChg>
        <pc:spChg chg="del">
          <ac:chgData name="Michael Flynn" userId="fd64a94c-52e7-416c-b202-908e113ac6a6" providerId="ADAL" clId="{F91BA846-47BB-469A-9D70-7AA2B55B91E4}" dt="2022-11-19T23:46:34.717" v="5444" actId="478"/>
          <ac:spMkLst>
            <pc:docMk/>
            <pc:sldMk cId="3923071022" sldId="273"/>
            <ac:spMk id="5" creationId="{91CDEC5F-B8EE-4BC1-843F-13135E6E7AB2}"/>
          </ac:spMkLst>
        </pc:spChg>
        <pc:spChg chg="del">
          <ac:chgData name="Michael Flynn" userId="fd64a94c-52e7-416c-b202-908e113ac6a6" providerId="ADAL" clId="{F91BA846-47BB-469A-9D70-7AA2B55B91E4}" dt="2022-11-19T23:46:38.141" v="5446" actId="478"/>
          <ac:spMkLst>
            <pc:docMk/>
            <pc:sldMk cId="3923071022" sldId="273"/>
            <ac:spMk id="6" creationId="{50B65871-FA95-449A-B8BC-90486DE532EF}"/>
          </ac:spMkLst>
        </pc:spChg>
        <pc:spChg chg="add del mod">
          <ac:chgData name="Michael Flynn" userId="fd64a94c-52e7-416c-b202-908e113ac6a6" providerId="ADAL" clId="{F91BA846-47BB-469A-9D70-7AA2B55B91E4}" dt="2022-11-19T23:46:35.975" v="5445" actId="478"/>
          <ac:spMkLst>
            <pc:docMk/>
            <pc:sldMk cId="3923071022" sldId="273"/>
            <ac:spMk id="11" creationId="{917ED7C9-6C2F-FC19-49DA-8950F98546DE}"/>
          </ac:spMkLst>
        </pc:spChg>
        <pc:spChg chg="add del mod">
          <ac:chgData name="Michael Flynn" userId="fd64a94c-52e7-416c-b202-908e113ac6a6" providerId="ADAL" clId="{F91BA846-47BB-469A-9D70-7AA2B55B91E4}" dt="2022-11-19T23:46:40.961" v="5447" actId="478"/>
          <ac:spMkLst>
            <pc:docMk/>
            <pc:sldMk cId="3923071022" sldId="273"/>
            <ac:spMk id="13" creationId="{90422E89-A881-6472-9DA0-0013AF0B4F1D}"/>
          </ac:spMkLst>
        </pc:spChg>
        <pc:picChg chg="add mod">
          <ac:chgData name="Michael Flynn" userId="fd64a94c-52e7-416c-b202-908e113ac6a6" providerId="ADAL" clId="{F91BA846-47BB-469A-9D70-7AA2B55B91E4}" dt="2022-11-19T23:47:46.513" v="5456" actId="14100"/>
          <ac:picMkLst>
            <pc:docMk/>
            <pc:sldMk cId="3923071022" sldId="273"/>
            <ac:picMk id="15" creationId="{044C8C4C-AB8D-1BA2-9049-4A2570A8478C}"/>
          </ac:picMkLst>
        </pc:picChg>
      </pc:sldChg>
      <pc:sldChg chg="addSp delSp modSp add mod">
        <pc:chgData name="Michael Flynn" userId="fd64a94c-52e7-416c-b202-908e113ac6a6" providerId="ADAL" clId="{F91BA846-47BB-469A-9D70-7AA2B55B91E4}" dt="2022-11-19T23:34:04.287" v="4223" actId="20577"/>
        <pc:sldMkLst>
          <pc:docMk/>
          <pc:sldMk cId="3463004662" sldId="274"/>
        </pc:sldMkLst>
        <pc:spChg chg="mod">
          <ac:chgData name="Michael Flynn" userId="fd64a94c-52e7-416c-b202-908e113ac6a6" providerId="ADAL" clId="{F91BA846-47BB-469A-9D70-7AA2B55B91E4}" dt="2022-11-19T23:24:53.618" v="3496" actId="20577"/>
          <ac:spMkLst>
            <pc:docMk/>
            <pc:sldMk cId="3463004662" sldId="274"/>
            <ac:spMk id="2" creationId="{09140014-73D5-419B-8867-972BB18D52D4}"/>
          </ac:spMkLst>
        </pc:spChg>
        <pc:spChg chg="mod">
          <ac:chgData name="Michael Flynn" userId="fd64a94c-52e7-416c-b202-908e113ac6a6" providerId="ADAL" clId="{F91BA846-47BB-469A-9D70-7AA2B55B91E4}" dt="2022-11-19T23:25:23.591" v="3552" actId="20577"/>
          <ac:spMkLst>
            <pc:docMk/>
            <pc:sldMk cId="3463004662" sldId="274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19T23:34:04.287" v="4223" actId="20577"/>
          <ac:spMkLst>
            <pc:docMk/>
            <pc:sldMk cId="3463004662" sldId="274"/>
            <ac:spMk id="4" creationId="{33D8731E-4977-402E-8BFD-895B4D0544CC}"/>
          </ac:spMkLst>
        </pc:spChg>
        <pc:spChg chg="del">
          <ac:chgData name="Michael Flynn" userId="fd64a94c-52e7-416c-b202-908e113ac6a6" providerId="ADAL" clId="{F91BA846-47BB-469A-9D70-7AA2B55B91E4}" dt="2022-11-19T23:29:20.023" v="3966" actId="478"/>
          <ac:spMkLst>
            <pc:docMk/>
            <pc:sldMk cId="3463004662" sldId="274"/>
            <ac:spMk id="5" creationId="{91CDEC5F-B8EE-4BC1-843F-13135E6E7AB2}"/>
          </ac:spMkLst>
        </pc:spChg>
        <pc:spChg chg="del">
          <ac:chgData name="Michael Flynn" userId="fd64a94c-52e7-416c-b202-908e113ac6a6" providerId="ADAL" clId="{F91BA846-47BB-469A-9D70-7AA2B55B91E4}" dt="2022-11-19T23:29:25.816" v="3968" actId="478"/>
          <ac:spMkLst>
            <pc:docMk/>
            <pc:sldMk cId="3463004662" sldId="274"/>
            <ac:spMk id="6" creationId="{50B65871-FA95-449A-B8BC-90486DE532EF}"/>
          </ac:spMkLst>
        </pc:spChg>
        <pc:spChg chg="add del mod">
          <ac:chgData name="Michael Flynn" userId="fd64a94c-52e7-416c-b202-908e113ac6a6" providerId="ADAL" clId="{F91BA846-47BB-469A-9D70-7AA2B55B91E4}" dt="2022-11-19T23:29:23.445" v="3967" actId="478"/>
          <ac:spMkLst>
            <pc:docMk/>
            <pc:sldMk cId="3463004662" sldId="274"/>
            <ac:spMk id="11" creationId="{F3B6D5B6-433C-15F4-E3FC-E76A5D17BD34}"/>
          </ac:spMkLst>
        </pc:spChg>
        <pc:spChg chg="add del mod">
          <ac:chgData name="Michael Flynn" userId="fd64a94c-52e7-416c-b202-908e113ac6a6" providerId="ADAL" clId="{F91BA846-47BB-469A-9D70-7AA2B55B91E4}" dt="2022-11-19T23:29:29.874" v="3969" actId="478"/>
          <ac:spMkLst>
            <pc:docMk/>
            <pc:sldMk cId="3463004662" sldId="274"/>
            <ac:spMk id="13" creationId="{0BFD8D70-B546-7B8D-A6CA-438C927E5A2D}"/>
          </ac:spMkLst>
        </pc:spChg>
        <pc:picChg chg="add mod">
          <ac:chgData name="Michael Flynn" userId="fd64a94c-52e7-416c-b202-908e113ac6a6" providerId="ADAL" clId="{F91BA846-47BB-469A-9D70-7AA2B55B91E4}" dt="2022-11-19T23:31:31.995" v="3982" actId="14100"/>
          <ac:picMkLst>
            <pc:docMk/>
            <pc:sldMk cId="3463004662" sldId="274"/>
            <ac:picMk id="15" creationId="{FEA14044-F23B-DF45-48B5-7EE60288EA5F}"/>
          </ac:picMkLst>
        </pc:picChg>
        <pc:picChg chg="add del mod">
          <ac:chgData name="Michael Flynn" userId="fd64a94c-52e7-416c-b202-908e113ac6a6" providerId="ADAL" clId="{F91BA846-47BB-469A-9D70-7AA2B55B91E4}" dt="2022-11-19T23:30:52.777" v="3978" actId="478"/>
          <ac:picMkLst>
            <pc:docMk/>
            <pc:sldMk cId="3463004662" sldId="274"/>
            <ac:picMk id="17" creationId="{B4BE5D37-9B22-08E4-27E6-348FC27BD4CF}"/>
          </ac:picMkLst>
        </pc:picChg>
        <pc:picChg chg="add mod">
          <ac:chgData name="Michael Flynn" userId="fd64a94c-52e7-416c-b202-908e113ac6a6" providerId="ADAL" clId="{F91BA846-47BB-469A-9D70-7AA2B55B91E4}" dt="2022-11-19T23:31:28.408" v="3981" actId="14100"/>
          <ac:picMkLst>
            <pc:docMk/>
            <pc:sldMk cId="3463004662" sldId="274"/>
            <ac:picMk id="19" creationId="{CE0494F2-E396-BAD3-88FC-71D1C5809A74}"/>
          </ac:picMkLst>
        </pc:picChg>
        <pc:picChg chg="add mod">
          <ac:chgData name="Michael Flynn" userId="fd64a94c-52e7-416c-b202-908e113ac6a6" providerId="ADAL" clId="{F91BA846-47BB-469A-9D70-7AA2B55B91E4}" dt="2022-11-19T23:33:27.502" v="4148" actId="14100"/>
          <ac:picMkLst>
            <pc:docMk/>
            <pc:sldMk cId="3463004662" sldId="274"/>
            <ac:picMk id="21" creationId="{1EF72322-3843-FB2F-A97D-90A94AE4A6DE}"/>
          </ac:picMkLst>
        </pc:picChg>
      </pc:sldChg>
      <pc:sldChg chg="add">
        <pc:chgData name="Michael Flynn" userId="fd64a94c-52e7-416c-b202-908e113ac6a6" providerId="ADAL" clId="{F91BA846-47BB-469A-9D70-7AA2B55B91E4}" dt="2022-11-19T23:04:20.442" v="2539" actId="2890"/>
        <pc:sldMkLst>
          <pc:docMk/>
          <pc:sldMk cId="1252445337" sldId="275"/>
        </pc:sldMkLst>
      </pc:sldChg>
      <pc:sldChg chg="addSp delSp modSp add mod">
        <pc:chgData name="Michael Flynn" userId="fd64a94c-52e7-416c-b202-908e113ac6a6" providerId="ADAL" clId="{F91BA846-47BB-469A-9D70-7AA2B55B91E4}" dt="2022-11-19T23:23:35.107" v="3477" actId="1076"/>
        <pc:sldMkLst>
          <pc:docMk/>
          <pc:sldMk cId="306319502" sldId="276"/>
        </pc:sldMkLst>
        <pc:spChg chg="add del mod">
          <ac:chgData name="Michael Flynn" userId="fd64a94c-52e7-416c-b202-908e113ac6a6" providerId="ADAL" clId="{F91BA846-47BB-469A-9D70-7AA2B55B91E4}" dt="2022-11-19T23:17:29.239" v="3047" actId="478"/>
          <ac:spMkLst>
            <pc:docMk/>
            <pc:sldMk cId="306319502" sldId="276"/>
            <ac:spMk id="2" creationId="{4D5414EC-9931-2A63-297A-B3061233942E}"/>
          </ac:spMkLst>
        </pc:spChg>
        <pc:spChg chg="add del mod">
          <ac:chgData name="Michael Flynn" userId="fd64a94c-52e7-416c-b202-908e113ac6a6" providerId="ADAL" clId="{F91BA846-47BB-469A-9D70-7AA2B55B91E4}" dt="2022-11-19T23:18:51.341" v="3108" actId="1076"/>
          <ac:spMkLst>
            <pc:docMk/>
            <pc:sldMk cId="306319502" sldId="276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19T23:23:35.107" v="3477" actId="1076"/>
          <ac:spMkLst>
            <pc:docMk/>
            <pc:sldMk cId="306319502" sldId="276"/>
            <ac:spMk id="4" creationId="{33D8731E-4977-402E-8BFD-895B4D0544CC}"/>
          </ac:spMkLst>
        </pc:spChg>
        <pc:spChg chg="add del mod">
          <ac:chgData name="Michael Flynn" userId="fd64a94c-52e7-416c-b202-908e113ac6a6" providerId="ADAL" clId="{F91BA846-47BB-469A-9D70-7AA2B55B91E4}" dt="2022-11-19T23:17:16.793" v="3045" actId="478"/>
          <ac:spMkLst>
            <pc:docMk/>
            <pc:sldMk cId="306319502" sldId="276"/>
            <ac:spMk id="6" creationId="{363F7B7E-66F3-0CF5-E8FC-84FCE4D587C0}"/>
          </ac:spMkLst>
        </pc:spChg>
        <pc:picChg chg="add mod">
          <ac:chgData name="Michael Flynn" userId="fd64a94c-52e7-416c-b202-908e113ac6a6" providerId="ADAL" clId="{F91BA846-47BB-469A-9D70-7AA2B55B91E4}" dt="2022-11-19T23:23:23.160" v="3474" actId="1076"/>
          <ac:picMkLst>
            <pc:docMk/>
            <pc:sldMk cId="306319502" sldId="276"/>
            <ac:picMk id="10" creationId="{9FC1DBA4-B1AF-D898-DF96-ED0407C36567}"/>
          </ac:picMkLst>
        </pc:picChg>
        <pc:picChg chg="add mod">
          <ac:chgData name="Michael Flynn" userId="fd64a94c-52e7-416c-b202-908e113ac6a6" providerId="ADAL" clId="{F91BA846-47BB-469A-9D70-7AA2B55B91E4}" dt="2022-11-19T23:23:25.382" v="3475" actId="1076"/>
          <ac:picMkLst>
            <pc:docMk/>
            <pc:sldMk cId="306319502" sldId="276"/>
            <ac:picMk id="12" creationId="{D10AC9CC-655C-A8CE-2B59-07E48938E056}"/>
          </ac:picMkLst>
        </pc:picChg>
        <pc:picChg chg="del">
          <ac:chgData name="Michael Flynn" userId="fd64a94c-52e7-416c-b202-908e113ac6a6" providerId="ADAL" clId="{F91BA846-47BB-469A-9D70-7AA2B55B91E4}" dt="2022-11-19T23:18:28.119" v="3103" actId="478"/>
          <ac:picMkLst>
            <pc:docMk/>
            <pc:sldMk cId="306319502" sldId="276"/>
            <ac:picMk id="27" creationId="{28C3FEF5-0CBA-8670-5717-D783B2AA6B0F}"/>
          </ac:picMkLst>
        </pc:picChg>
        <pc:picChg chg="del">
          <ac:chgData name="Michael Flynn" userId="fd64a94c-52e7-416c-b202-908e113ac6a6" providerId="ADAL" clId="{F91BA846-47BB-469A-9D70-7AA2B55B91E4}" dt="2022-11-19T23:18:26.556" v="3102" actId="478"/>
          <ac:picMkLst>
            <pc:docMk/>
            <pc:sldMk cId="306319502" sldId="276"/>
            <ac:picMk id="30" creationId="{6F027121-7DF6-DA56-1178-12F568754312}"/>
          </ac:picMkLst>
        </pc:picChg>
      </pc:sldChg>
      <pc:sldChg chg="addSp delSp modSp add mod">
        <pc:chgData name="Michael Flynn" userId="fd64a94c-52e7-416c-b202-908e113ac6a6" providerId="ADAL" clId="{F91BA846-47BB-469A-9D70-7AA2B55B91E4}" dt="2022-11-19T23:39:52.415" v="4740" actId="1076"/>
        <pc:sldMkLst>
          <pc:docMk/>
          <pc:sldMk cId="1173536568" sldId="277"/>
        </pc:sldMkLst>
        <pc:spChg chg="mod">
          <ac:chgData name="Michael Flynn" userId="fd64a94c-52e7-416c-b202-908e113ac6a6" providerId="ADAL" clId="{F91BA846-47BB-469A-9D70-7AA2B55B91E4}" dt="2022-11-19T23:35:33.678" v="4227" actId="20577"/>
          <ac:spMkLst>
            <pc:docMk/>
            <pc:sldMk cId="1173536568" sldId="277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19T23:39:25.212" v="4728" actId="20577"/>
          <ac:spMkLst>
            <pc:docMk/>
            <pc:sldMk cId="1173536568" sldId="277"/>
            <ac:spMk id="4" creationId="{33D8731E-4977-402E-8BFD-895B4D0544CC}"/>
          </ac:spMkLst>
        </pc:spChg>
        <pc:picChg chg="add mod">
          <ac:chgData name="Michael Flynn" userId="fd64a94c-52e7-416c-b202-908e113ac6a6" providerId="ADAL" clId="{F91BA846-47BB-469A-9D70-7AA2B55B91E4}" dt="2022-11-19T23:39:52.415" v="4740" actId="1076"/>
          <ac:picMkLst>
            <pc:docMk/>
            <pc:sldMk cId="1173536568" sldId="277"/>
            <ac:picMk id="6" creationId="{07BA3D58-C956-8C08-0E6F-67752B1437B8}"/>
          </ac:picMkLst>
        </pc:picChg>
        <pc:picChg chg="del">
          <ac:chgData name="Michael Flynn" userId="fd64a94c-52e7-416c-b202-908e113ac6a6" providerId="ADAL" clId="{F91BA846-47BB-469A-9D70-7AA2B55B91E4}" dt="2022-11-19T23:39:29.774" v="4731" actId="478"/>
          <ac:picMkLst>
            <pc:docMk/>
            <pc:sldMk cId="1173536568" sldId="277"/>
            <ac:picMk id="15" creationId="{FEA14044-F23B-DF45-48B5-7EE60288EA5F}"/>
          </ac:picMkLst>
        </pc:picChg>
        <pc:picChg chg="del">
          <ac:chgData name="Michael Flynn" userId="fd64a94c-52e7-416c-b202-908e113ac6a6" providerId="ADAL" clId="{F91BA846-47BB-469A-9D70-7AA2B55B91E4}" dt="2022-11-19T23:39:28.434" v="4730" actId="478"/>
          <ac:picMkLst>
            <pc:docMk/>
            <pc:sldMk cId="1173536568" sldId="277"/>
            <ac:picMk id="19" creationId="{CE0494F2-E396-BAD3-88FC-71D1C5809A74}"/>
          </ac:picMkLst>
        </pc:picChg>
        <pc:picChg chg="del">
          <ac:chgData name="Michael Flynn" userId="fd64a94c-52e7-416c-b202-908e113ac6a6" providerId="ADAL" clId="{F91BA846-47BB-469A-9D70-7AA2B55B91E4}" dt="2022-11-19T23:39:26.852" v="4729" actId="478"/>
          <ac:picMkLst>
            <pc:docMk/>
            <pc:sldMk cId="1173536568" sldId="277"/>
            <ac:picMk id="21" creationId="{1EF72322-3843-FB2F-A97D-90A94AE4A6DE}"/>
          </ac:picMkLst>
        </pc:picChg>
      </pc:sldChg>
      <pc:sldChg chg="addSp delSp modSp add mod">
        <pc:chgData name="Michael Flynn" userId="fd64a94c-52e7-416c-b202-908e113ac6a6" providerId="ADAL" clId="{F91BA846-47BB-469A-9D70-7AA2B55B91E4}" dt="2022-11-20T17:37:44.299" v="6406" actId="20577"/>
        <pc:sldMkLst>
          <pc:docMk/>
          <pc:sldMk cId="2186037082" sldId="278"/>
        </pc:sldMkLst>
        <pc:spChg chg="mod">
          <ac:chgData name="Michael Flynn" userId="fd64a94c-52e7-416c-b202-908e113ac6a6" providerId="ADAL" clId="{F91BA846-47BB-469A-9D70-7AA2B55B91E4}" dt="2022-11-19T23:50:18.445" v="5889" actId="20577"/>
          <ac:spMkLst>
            <pc:docMk/>
            <pc:sldMk cId="2186037082" sldId="278"/>
            <ac:spMk id="3" creationId="{A45AD8B9-3719-4696-A80F-16A618C5D134}"/>
          </ac:spMkLst>
        </pc:spChg>
        <pc:spChg chg="mod">
          <ac:chgData name="Michael Flynn" userId="fd64a94c-52e7-416c-b202-908e113ac6a6" providerId="ADAL" clId="{F91BA846-47BB-469A-9D70-7AA2B55B91E4}" dt="2022-11-20T17:37:44.299" v="6406" actId="20577"/>
          <ac:spMkLst>
            <pc:docMk/>
            <pc:sldMk cId="2186037082" sldId="278"/>
            <ac:spMk id="4" creationId="{33D8731E-4977-402E-8BFD-895B4D0544CC}"/>
          </ac:spMkLst>
        </pc:spChg>
        <pc:picChg chg="add mod">
          <ac:chgData name="Michael Flynn" userId="fd64a94c-52e7-416c-b202-908e113ac6a6" providerId="ADAL" clId="{F91BA846-47BB-469A-9D70-7AA2B55B91E4}" dt="2022-11-19T23:51:16.702" v="5913" actId="14100"/>
          <ac:picMkLst>
            <pc:docMk/>
            <pc:sldMk cId="2186037082" sldId="278"/>
            <ac:picMk id="6" creationId="{E54549AB-EFCC-62B1-13AE-2CE7EF420657}"/>
          </ac:picMkLst>
        </pc:picChg>
        <pc:picChg chg="del mod">
          <ac:chgData name="Michael Flynn" userId="fd64a94c-52e7-416c-b202-908e113ac6a6" providerId="ADAL" clId="{F91BA846-47BB-469A-9D70-7AA2B55B91E4}" dt="2022-11-19T23:51:03.924" v="5908" actId="478"/>
          <ac:picMkLst>
            <pc:docMk/>
            <pc:sldMk cId="2186037082" sldId="278"/>
            <ac:picMk id="15" creationId="{044C8C4C-AB8D-1BA2-9049-4A2570A847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www.donedeal.ie/cars/Renaul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Data science ca2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Michael Flynn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0"/>
            <a:ext cx="8421688" cy="1325563"/>
          </a:xfrm>
        </p:spPr>
        <p:txBody>
          <a:bodyPr/>
          <a:lstStyle/>
          <a:p>
            <a:r>
              <a:rPr lang="en-US" dirty="0"/>
              <a:t>Communications of finding for 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200" y="985838"/>
            <a:ext cx="3924300" cy="823912"/>
          </a:xfrm>
        </p:spPr>
        <p:txBody>
          <a:bodyPr/>
          <a:lstStyle/>
          <a:p>
            <a:r>
              <a:rPr lang="en-US" dirty="0"/>
              <a:t>Errors Vs Actual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0" y="1928020"/>
            <a:ext cx="3924300" cy="3015455"/>
          </a:xfrm>
        </p:spPr>
        <p:txBody>
          <a:bodyPr>
            <a:normAutofit/>
          </a:bodyPr>
          <a:lstStyle/>
          <a:p>
            <a:r>
              <a:rPr lang="en-US" dirty="0"/>
              <a:t>In this scatter graph I wanted to see how the errors values compared to the actual vales</a:t>
            </a:r>
          </a:p>
          <a:p>
            <a:r>
              <a:rPr lang="en-US" dirty="0"/>
              <a:t>You can see from this graph many </a:t>
            </a:r>
            <a:r>
              <a:rPr lang="en-US"/>
              <a:t>of the </a:t>
            </a:r>
            <a:r>
              <a:rPr lang="en-US" dirty="0"/>
              <a:t>errors were ranging from 50000 to –50000 which may seem like a huge number but considering most cars could have travelled well over 300000km I think this is a decent graph</a:t>
            </a:r>
          </a:p>
          <a:p>
            <a:r>
              <a:rPr lang="en-US" dirty="0"/>
              <a:t>Conclusion – Not a huge fan of this graph as it could be seen as unreliable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549AB-EFCC-62B1-13AE-2CE7EF42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918953"/>
            <a:ext cx="5458177" cy="54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3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136525"/>
            <a:ext cx="5111750" cy="665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9050" y="2232023"/>
            <a:ext cx="5111750" cy="1949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 found Challenging – Web-scrapping ​and calculating the MAPE &amp; RMSE</a:t>
            </a:r>
          </a:p>
          <a:p>
            <a:r>
              <a:rPr lang="en-US" dirty="0"/>
              <a:t>What I enjoyed – Learning about linear regression and feature engineering </a:t>
            </a:r>
          </a:p>
          <a:p>
            <a:r>
              <a:rPr lang="en-US" dirty="0"/>
              <a:t>What I would Change – My Response I would change to classification for fuel types </a:t>
            </a:r>
          </a:p>
          <a:p>
            <a:r>
              <a:rPr lang="en-US" dirty="0"/>
              <a:t>Link to the screencast -- https://youtu.be/MY3g8RQFXyU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37840-E96A-CA6A-A22B-47A477AA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4181474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65445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6750" y="939467"/>
            <a:ext cx="5111750" cy="3087310"/>
          </a:xfrm>
        </p:spPr>
        <p:txBody>
          <a:bodyPr>
            <a:normAutofit/>
          </a:bodyPr>
          <a:lstStyle/>
          <a:p>
            <a:r>
              <a:rPr lang="en-US" dirty="0"/>
              <a:t>THE PROBLEM: Trying to Predict the factors that effect KM travelled in a car (more specially Renaults)</a:t>
            </a:r>
          </a:p>
          <a:p>
            <a:r>
              <a:rPr lang="en-US" dirty="0"/>
              <a:t>Who Can this Benefit?? – People Who Are buying a new car as they can see how the distance could affect the Price, this can go for sellers as well as their potential customers may be reluctant to buy a high mileage car. </a:t>
            </a:r>
          </a:p>
          <a:p>
            <a:r>
              <a:rPr lang="en-US" dirty="0"/>
              <a:t>The main industry this applies to is the motor industry which includes private sellers, dealerships and the buyers</a:t>
            </a:r>
          </a:p>
          <a:p>
            <a:r>
              <a:rPr lang="en-US" dirty="0"/>
              <a:t>My Reason for focusing on Renault in particular is that its model of car I’ve been driving for 5 years, and I want to purchase a new one in the new year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Used Renault Captur (Mk2, 2020-date) review | Auto Express">
            <a:extLst>
              <a:ext uri="{FF2B5EF4-FFF2-40B4-BE49-F238E27FC236}">
                <a16:creationId xmlns:a16="http://schemas.microsoft.com/office/drawing/2014/main" id="{5810040E-BE3E-6D9E-20BA-7CC69975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4760635"/>
            <a:ext cx="3479800" cy="19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AFEFF6-9C9F-D4D5-236D-DB308AFB8D58}"/>
              </a:ext>
            </a:extLst>
          </p:cNvPr>
          <p:cNvSpPr txBox="1">
            <a:spLocks/>
          </p:cNvSpPr>
          <p:nvPr/>
        </p:nvSpPr>
        <p:spPr>
          <a:xfrm>
            <a:off x="238125" y="1154677"/>
            <a:ext cx="5111750" cy="498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IMPORTANT QUESTIONS</a:t>
            </a:r>
          </a:p>
          <a:p>
            <a:r>
              <a:rPr lang="en-GB" dirty="0"/>
              <a:t>Engine &amp; Price – Question One:  Do Cars with a Bigger Engine Cost more money than a Car with a smaller One?</a:t>
            </a:r>
          </a:p>
          <a:p>
            <a:r>
              <a:rPr lang="en-GB" dirty="0"/>
              <a:t>KM &amp; Years – Question Two: Do Older cars have a higher mileage then cars manufactured after them</a:t>
            </a:r>
          </a:p>
          <a:p>
            <a:r>
              <a:rPr lang="en-GB" dirty="0"/>
              <a:t>Price and Location – Question 3: Are Cars from the "richer parts" of Ireland more expensive to purchase then cars from “poorer”  counties https://twitter.com/r_o_farrell/status/1493912709800341507 - states that Dublin, Limerick, Kildare, Meath, Wicklow &amp; Cork are richest</a:t>
            </a:r>
          </a:p>
          <a:p>
            <a:r>
              <a:rPr lang="en-GB" dirty="0"/>
              <a:t>Year &amp; Price – Question Four: Are cars that are newer more likely to be more or less expensive </a:t>
            </a:r>
          </a:p>
          <a:p>
            <a:r>
              <a:rPr lang="en-GB" dirty="0"/>
              <a:t>Location &amp; KM - Are cars from counties that have a higher urban population such as Dublin more or less likely to have cars with lower distance travelled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1338" y="-375865"/>
            <a:ext cx="8421688" cy="1325563"/>
          </a:xfrm>
        </p:spPr>
        <p:txBody>
          <a:bodyPr/>
          <a:lstStyle/>
          <a:p>
            <a:r>
              <a:rPr lang="en-US" dirty="0"/>
              <a:t>DATA MINING &amp; CLEANING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7C4E46B-D27D-328D-6498-7FA59343CDD5}"/>
              </a:ext>
            </a:extLst>
          </p:cNvPr>
          <p:cNvSpPr txBox="1">
            <a:spLocks/>
          </p:cNvSpPr>
          <p:nvPr/>
        </p:nvSpPr>
        <p:spPr>
          <a:xfrm>
            <a:off x="59531" y="504745"/>
            <a:ext cx="5111750" cy="144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 USED: </a:t>
            </a:r>
            <a:r>
              <a:rPr lang="en-US" dirty="0">
                <a:hlinkClick r:id="rId2"/>
              </a:rPr>
              <a:t>https://www.donedeal.ie/cars/Renault</a:t>
            </a:r>
            <a:endParaRPr lang="en-US" dirty="0"/>
          </a:p>
          <a:p>
            <a:r>
              <a:rPr lang="en-US" dirty="0"/>
              <a:t>HOW IT WAS DONE: </a:t>
            </a:r>
          </a:p>
          <a:p>
            <a:r>
              <a:rPr lang="en-US" dirty="0"/>
              <a:t>Firstly called the website using Beautiful Soup and ran it through a for loop that got the first 30 pages of the website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C5BD9C6-742B-385F-E654-66F6C878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9" y="1944418"/>
            <a:ext cx="4725212" cy="828842"/>
          </a:xfrm>
          <a:prstGeom prst="rect">
            <a:avLst/>
          </a:prstGeom>
        </p:spPr>
      </p:pic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8021FB54-DBE1-FB5D-A8CD-C6634EA5DACD}"/>
              </a:ext>
            </a:extLst>
          </p:cNvPr>
          <p:cNvSpPr txBox="1">
            <a:spLocks/>
          </p:cNvSpPr>
          <p:nvPr/>
        </p:nvSpPr>
        <p:spPr>
          <a:xfrm>
            <a:off x="59531" y="2773260"/>
            <a:ext cx="5111750" cy="144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I got this I was then able to access the content on this website by IF statements to make sure I was in the correct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257FD0B-D8D5-1251-B59A-71597881E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1" y="3496000"/>
            <a:ext cx="4743449" cy="1507225"/>
          </a:xfrm>
          <a:prstGeom prst="rect">
            <a:avLst/>
          </a:prstGeom>
        </p:spPr>
      </p:pic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8610739-278C-2082-9B2C-6C173983AC0D}"/>
              </a:ext>
            </a:extLst>
          </p:cNvPr>
          <p:cNvSpPr txBox="1">
            <a:spLocks/>
          </p:cNvSpPr>
          <p:nvPr/>
        </p:nvSpPr>
        <p:spPr>
          <a:xfrm>
            <a:off x="59531" y="5041775"/>
            <a:ext cx="5111750" cy="144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Finally it was a matter of appending the data into variables and merging into a car list and then reading it as a data frame and exporting as a csv file</a:t>
            </a:r>
          </a:p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DB43FE2-FDC0-6CEE-6CE8-03CBFCE3AC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64"/>
          <a:stretch/>
        </p:blipFill>
        <p:spPr>
          <a:xfrm>
            <a:off x="130419" y="5845389"/>
            <a:ext cx="4776541" cy="718989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68E79C4-49F5-B518-A319-E5A931BA62DE}"/>
              </a:ext>
            </a:extLst>
          </p:cNvPr>
          <p:cNvSpPr txBox="1">
            <a:spLocks/>
          </p:cNvSpPr>
          <p:nvPr/>
        </p:nvSpPr>
        <p:spPr>
          <a:xfrm>
            <a:off x="5479256" y="504745"/>
            <a:ext cx="5111750" cy="144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CLEANING THE DATA</a:t>
            </a:r>
          </a:p>
          <a:p>
            <a:r>
              <a:rPr lang="en-US" dirty="0"/>
              <a:t>HOW IT WAS DONE: </a:t>
            </a:r>
          </a:p>
          <a:p>
            <a:r>
              <a:rPr lang="en-US" dirty="0"/>
              <a:t>Firstly I removed all records that had -1 for KM, Year and Price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0113575-9131-3D4C-4148-03B96B5D1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256" y="1878068"/>
            <a:ext cx="5516558" cy="1079049"/>
          </a:xfrm>
          <a:prstGeom prst="rect">
            <a:avLst/>
          </a:prstGeom>
        </p:spPr>
      </p:pic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041771A4-09A8-3CDC-DD52-7F5DF8382213}"/>
              </a:ext>
            </a:extLst>
          </p:cNvPr>
          <p:cNvSpPr txBox="1">
            <a:spLocks/>
          </p:cNvSpPr>
          <p:nvPr/>
        </p:nvSpPr>
        <p:spPr>
          <a:xfrm>
            <a:off x="5479256" y="2991035"/>
            <a:ext cx="5516558" cy="144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Then I checked to make sure there were no missing values and then checked for outliers in the data using box plots 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F62485E-C280-9F6D-5995-D87832AFC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390" y="3870060"/>
            <a:ext cx="3086100" cy="24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156" y="-165098"/>
            <a:ext cx="8421688" cy="1325563"/>
          </a:xfrm>
        </p:spPr>
        <p:txBody>
          <a:bodyPr/>
          <a:lstStyle/>
          <a:p>
            <a:r>
              <a:rPr lang="en-US" dirty="0"/>
              <a:t>Exploratory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7291" y="136525"/>
            <a:ext cx="3924300" cy="82391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7291" y="1028910"/>
            <a:ext cx="4759187" cy="2638629"/>
          </a:xfrm>
        </p:spPr>
        <p:txBody>
          <a:bodyPr>
            <a:normAutofit fontScale="92500"/>
          </a:bodyPr>
          <a:lstStyle/>
          <a:p>
            <a:r>
              <a:rPr lang="en-GB" sz="1400" dirty="0"/>
              <a:t>In My Exploration &amp; Analysis, I wanted to find the key information beneficial to my findings.</a:t>
            </a:r>
          </a:p>
          <a:p>
            <a:r>
              <a:rPr lang="en-GB" dirty="0"/>
              <a:t>Univariate Findings </a:t>
            </a:r>
          </a:p>
          <a:p>
            <a:r>
              <a:rPr lang="en-GB" sz="1400" dirty="0"/>
              <a:t>1, Engine</a:t>
            </a:r>
            <a:r>
              <a:rPr lang="en-GB" dirty="0"/>
              <a:t> Size – Pie chart that shows compares Petrol Vs Diesel – Shows over 80% of cars being sold are diesel</a:t>
            </a:r>
          </a:p>
          <a:p>
            <a:r>
              <a:rPr lang="en-GB" sz="1400" dirty="0"/>
              <a:t>2, </a:t>
            </a:r>
            <a:r>
              <a:rPr lang="en-GB" dirty="0"/>
              <a:t>Car Year- Bar chart showing the number of cars being sold from a certain year– shows most cars are from 2017</a:t>
            </a:r>
          </a:p>
          <a:p>
            <a:r>
              <a:rPr lang="en-GB" sz="1400" dirty="0"/>
              <a:t>3, </a:t>
            </a:r>
            <a:r>
              <a:rPr lang="en-US" sz="1400" dirty="0"/>
              <a:t>KM</a:t>
            </a:r>
            <a:r>
              <a:rPr lang="en-US" dirty="0"/>
              <a:t> – Bar chart showing the distance cars have travelled- shows that over 120 cars have travelled over 150000</a:t>
            </a:r>
            <a:endParaRPr lang="en-GB" sz="1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1D87C5-8E1B-9692-BAF0-DEDFE2BA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09" y="3736012"/>
            <a:ext cx="2942068" cy="2162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0BEA78-99AB-EE91-7081-1270A2DB5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8" y="3736012"/>
            <a:ext cx="2874676" cy="2162021"/>
          </a:xfrm>
          <a:prstGeom prst="rect">
            <a:avLst/>
          </a:prstGeom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108DA34-5EAE-A6DD-58CE-06D4433D4579}"/>
              </a:ext>
            </a:extLst>
          </p:cNvPr>
          <p:cNvSpPr txBox="1">
            <a:spLocks/>
          </p:cNvSpPr>
          <p:nvPr/>
        </p:nvSpPr>
        <p:spPr>
          <a:xfrm>
            <a:off x="7106478" y="1564381"/>
            <a:ext cx="4759187" cy="1531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dirty="0"/>
              <a:t>4, Car Price - Bar chart showing the prices of car, shows most cars cost less then 2000 euro</a:t>
            </a:r>
          </a:p>
          <a:p>
            <a:r>
              <a:rPr lang="en-GB" dirty="0"/>
              <a:t>5, Location- Bar chart showing where the most cars are being sold from - Dublin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68B0DA-AF75-F9E8-F368-8FAC6F18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302" y="3778677"/>
            <a:ext cx="2830995" cy="20961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2C29DB-6152-0DE2-E2FB-D13D0C84A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695" y="3762177"/>
            <a:ext cx="2874677" cy="21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2066" y="278437"/>
            <a:ext cx="3924300" cy="82391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7291" y="2410035"/>
            <a:ext cx="4759187" cy="2638629"/>
          </a:xfrm>
        </p:spPr>
        <p:txBody>
          <a:bodyPr>
            <a:normAutofit/>
          </a:bodyPr>
          <a:lstStyle/>
          <a:p>
            <a:r>
              <a:rPr lang="en-GB" sz="1400" dirty="0"/>
              <a:t>In My Exploration &amp; Analysis, I wanted to find the key information beneficial to my findings.</a:t>
            </a:r>
          </a:p>
          <a:p>
            <a:r>
              <a:rPr lang="en-GB" dirty="0"/>
              <a:t>Bivariate  Findings </a:t>
            </a:r>
          </a:p>
          <a:p>
            <a:r>
              <a:rPr lang="en-GB" sz="1400" dirty="0"/>
              <a:t>1, Engine &amp; Price – Box showing how pric</a:t>
            </a:r>
            <a:r>
              <a:rPr lang="en-GB" dirty="0"/>
              <a:t>e and engine size compare</a:t>
            </a:r>
            <a:endParaRPr lang="en-GB" sz="1400" dirty="0"/>
          </a:p>
          <a:p>
            <a:r>
              <a:rPr lang="en-GB" sz="1400" dirty="0"/>
              <a:t>2, KM &amp; YEAR – Scatter graph showing a negative correlation between KM and Year</a:t>
            </a:r>
          </a:p>
          <a:p>
            <a:r>
              <a:rPr lang="en-GB" sz="1400" dirty="0"/>
              <a:t>3, </a:t>
            </a:r>
            <a:r>
              <a:rPr lang="en-US" sz="1400" dirty="0"/>
              <a:t>Price &amp; Location – shows if there is any connection between price and location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C3FEF5-0CBA-8670-5717-D783B2AA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10" y="3362325"/>
            <a:ext cx="4133354" cy="30967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027121-7DF6-DA56-1178-12F56875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7" y="136525"/>
            <a:ext cx="3991897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0441" y="-275431"/>
            <a:ext cx="3924300" cy="823912"/>
          </a:xfrm>
        </p:spPr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729" y="3615281"/>
            <a:ext cx="4759187" cy="2638629"/>
          </a:xfrm>
        </p:spPr>
        <p:txBody>
          <a:bodyPr>
            <a:normAutofit/>
          </a:bodyPr>
          <a:lstStyle/>
          <a:p>
            <a:r>
              <a:rPr lang="en-GB" sz="1600" dirty="0"/>
              <a:t>STEP ONE – Identify the variables</a:t>
            </a:r>
          </a:p>
          <a:p>
            <a:r>
              <a:rPr lang="en-GB" sz="1600" dirty="0"/>
              <a:t>STEP TWO – Drop Certain Variables, Removed the Index and Name from as they were not relevant</a:t>
            </a:r>
          </a:p>
          <a:p>
            <a:r>
              <a:rPr lang="en-GB" sz="1600" dirty="0"/>
              <a:t>STEP THREE- Constructing new variables – Made new variables for Fuel Type that turns petrol and diesel to one and zero and split location up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1DBA4-B1AF-D898-DF96-ED0407C3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49" y="854306"/>
            <a:ext cx="7004947" cy="2455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0AC9CC-655C-A8CE-2B59-07E48938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49" y="3752850"/>
            <a:ext cx="7136226" cy="166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0"/>
            <a:ext cx="8421688" cy="1325563"/>
          </a:xfrm>
        </p:spPr>
        <p:txBody>
          <a:bodyPr/>
          <a:lstStyle/>
          <a:p>
            <a:r>
              <a:rPr lang="en-US" dirty="0"/>
              <a:t>DETAILS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7535" y="613571"/>
            <a:ext cx="3924300" cy="823912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6987" y="1778001"/>
            <a:ext cx="3924300" cy="4364381"/>
          </a:xfrm>
        </p:spPr>
        <p:txBody>
          <a:bodyPr>
            <a:normAutofit/>
          </a:bodyPr>
          <a:lstStyle/>
          <a:p>
            <a:r>
              <a:rPr lang="en-US" dirty="0"/>
              <a:t>Steps Taken:</a:t>
            </a:r>
          </a:p>
          <a:p>
            <a:r>
              <a:rPr lang="en-US" dirty="0"/>
              <a:t>STEP ONE – Split the x (predictor) and the y (response)​ variables and split the test and train model 67/33 (train/test)</a:t>
            </a:r>
          </a:p>
          <a:p>
            <a:r>
              <a:rPr lang="en-US" dirty="0"/>
              <a:t>STEP TWO – Based of the strongest correlation to KM, I began to fit my model</a:t>
            </a:r>
          </a:p>
          <a:p>
            <a:r>
              <a:rPr lang="en-US" dirty="0"/>
              <a:t>I had 7 Models so I had to fit the models with each variable from strongest to weakest </a:t>
            </a:r>
          </a:p>
          <a:p>
            <a:r>
              <a:rPr lang="en-US" dirty="0"/>
              <a:t>With each model I found the coefficient and the intercept. And finally I calculated the </a:t>
            </a:r>
            <a:r>
              <a:rPr lang="en-US" dirty="0" err="1"/>
              <a:t>rsquare</a:t>
            </a:r>
            <a:r>
              <a:rPr lang="en-US" dirty="0"/>
              <a:t> and </a:t>
            </a:r>
            <a:r>
              <a:rPr lang="en-US" dirty="0" err="1"/>
              <a:t>rsquare</a:t>
            </a:r>
            <a:r>
              <a:rPr lang="en-US" dirty="0"/>
              <a:t> adjusted</a:t>
            </a:r>
          </a:p>
          <a:p>
            <a:r>
              <a:rPr lang="en-US" dirty="0"/>
              <a:t>After fitting 7 models the best </a:t>
            </a:r>
            <a:r>
              <a:rPr lang="en-US" dirty="0" err="1"/>
              <a:t>rsquare</a:t>
            </a:r>
            <a:r>
              <a:rPr lang="en-US" dirty="0"/>
              <a:t> adjusted I had was 72%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14044-F23B-DF45-48B5-7EE60288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41" y="1099511"/>
            <a:ext cx="4831320" cy="1015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494F2-E396-BAD3-88FC-71D1C58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42" y="2272475"/>
            <a:ext cx="4831320" cy="10670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F72322-3843-FB2F-A97D-90A94AE4A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41" y="3518453"/>
            <a:ext cx="4831320" cy="15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0"/>
            <a:ext cx="8421688" cy="1325563"/>
          </a:xfrm>
        </p:spPr>
        <p:txBody>
          <a:bodyPr/>
          <a:lstStyle/>
          <a:p>
            <a:r>
              <a:rPr lang="en-US" dirty="0"/>
              <a:t>DETAILS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7535" y="613571"/>
            <a:ext cx="3924300" cy="823912"/>
          </a:xfrm>
        </p:spPr>
        <p:txBody>
          <a:bodyPr/>
          <a:lstStyle/>
          <a:p>
            <a:r>
              <a:rPr lang="en-GB" dirty="0"/>
              <a:t>Model Evaluation Based on TEST 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6987" y="1778001"/>
            <a:ext cx="3924300" cy="4364381"/>
          </a:xfrm>
        </p:spPr>
        <p:txBody>
          <a:bodyPr>
            <a:normAutofit/>
          </a:bodyPr>
          <a:lstStyle/>
          <a:p>
            <a:r>
              <a:rPr lang="en-US" dirty="0"/>
              <a:t>Based off my previous training I used model 5 as this was one of the three joint highest at 72%</a:t>
            </a:r>
          </a:p>
          <a:p>
            <a:r>
              <a:rPr lang="en-US" dirty="0"/>
              <a:t>In this section I wanted to find the MAE(Mean Average Error), MAPE (Percentage Error) and finally the Root Mean Square Deviation,</a:t>
            </a:r>
          </a:p>
          <a:p>
            <a:r>
              <a:rPr lang="en-US" dirty="0"/>
              <a:t>This Area I did run into some issue, that I was unable to figure out why</a:t>
            </a:r>
          </a:p>
          <a:p>
            <a:r>
              <a:rPr lang="en-US" dirty="0"/>
              <a:t>For example the RMSE was extremely inaccurate and the MAPE was similar </a:t>
            </a:r>
          </a:p>
          <a:p>
            <a:r>
              <a:rPr lang="en-US" dirty="0"/>
              <a:t>I used the functions on the left to find these three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A3D58-C956-8C08-0E6F-67752B14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15" y="1778001"/>
            <a:ext cx="5495741" cy="33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0"/>
            <a:ext cx="8421688" cy="1325563"/>
          </a:xfrm>
        </p:spPr>
        <p:txBody>
          <a:bodyPr/>
          <a:lstStyle/>
          <a:p>
            <a:r>
              <a:rPr lang="en-US" dirty="0"/>
              <a:t>Communications of finding for step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200" y="985838"/>
            <a:ext cx="3924300" cy="823912"/>
          </a:xfrm>
        </p:spPr>
        <p:txBody>
          <a:bodyPr/>
          <a:lstStyle/>
          <a:p>
            <a:r>
              <a:rPr lang="en-US" dirty="0"/>
              <a:t>Predictions Vs Actual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0" y="1928020"/>
            <a:ext cx="3924300" cy="30154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scatter graph I wanted to see how close my predictions form the linear model were to the actual tests, in an ideal world these results would be scatter close together in a straight line</a:t>
            </a:r>
          </a:p>
          <a:p>
            <a:r>
              <a:rPr lang="en-US" dirty="0"/>
              <a:t>You can see from this graph that my prediction model does get some of the values spot on, most are close to the line and there are a few outliers </a:t>
            </a:r>
          </a:p>
          <a:p>
            <a:r>
              <a:rPr lang="en-US" dirty="0"/>
              <a:t>Conclusion – I think my model is good not great but it could be used by companies or buyers to predict the distance travelled of a second hand car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C8C4C-AB8D-1BA2-9049-4A2570A8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1000523"/>
            <a:ext cx="5452205" cy="53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sharepoint/v3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{363F1F68-61EA-4127-B9C5-44271D30E4E0}tf67328976_win32</Template>
  <TotalTime>683</TotalTime>
  <Words>1160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Data science ca2</vt:lpstr>
      <vt:lpstr>INTRODUCTION</vt:lpstr>
      <vt:lpstr>DATA MINING &amp; CLEANING</vt:lpstr>
      <vt:lpstr>Exploratory data</vt:lpstr>
      <vt:lpstr>PowerPoint Presentation</vt:lpstr>
      <vt:lpstr>PowerPoint Presentation</vt:lpstr>
      <vt:lpstr>DETAILS OF MODELS</vt:lpstr>
      <vt:lpstr>DETAILS OF MODELS</vt:lpstr>
      <vt:lpstr>Communications of finding for step 6</vt:lpstr>
      <vt:lpstr>Communications of finding for step 6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ca2</dc:title>
  <dc:creator>Michael Flynn</dc:creator>
  <cp:lastModifiedBy>Michael Flynn</cp:lastModifiedBy>
  <cp:revision>1</cp:revision>
  <dcterms:created xsi:type="dcterms:W3CDTF">2022-11-17T16:17:27Z</dcterms:created>
  <dcterms:modified xsi:type="dcterms:W3CDTF">2022-11-20T19:33:05Z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