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slides/slide5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harts/chart1.xml" ContentType="application/vnd.openxmlformats-officedocument.drawingml.chart+xml"/>
  <Override PartName="/ppt/slides/slide39.xml" ContentType="application/vnd.openxmlformats-officedocument.presentationml.slide+xml"/>
  <Override PartName="/ppt/charts/chart2.xml" ContentType="application/vnd.openxmlformats-officedocument.drawingml.chart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harts/chart3.xml" ContentType="application/vnd.openxmlformats-officedocument.drawingml.chart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harts/chart4.xml" ContentType="application/vnd.openxmlformats-officedocument.drawingml.chart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charts/chart5.xml" ContentType="application/vnd.openxmlformats-officedocument.drawingml.chart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charts/chart6.xml" ContentType="application/vnd.openxmlformats-officedocument.drawingml.chart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harts/chart7.xml" ContentType="application/vnd.openxmlformats-officedocument.drawingml.chart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harts/chart8.xml" ContentType="application/vnd.openxmlformats-officedocument.drawingml.chart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charts/chart9.xml" ContentType="application/vnd.openxmlformats-officedocument.drawingml.chart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harts/chart10.xml" ContentType="application/vnd.openxmlformats-officedocument.drawingml.chart+xml"/>
  <Override PartName="/ppt/slides/slide5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2"/>
    <p:sldMasterId id="2147483650" r:id="rId3"/>
    <p:sldMasterId id="2147483662" r:id="rId4"/>
    <p:sldMasterId id="2147483695" r:id="rId5"/>
    <p:sldMasterId id="2147483676" r:id="rId6"/>
    <p:sldMasterId id="2147483678" r:id="rId7"/>
    <p:sldMasterId id="2147483704" r:id="rId8"/>
    <p:sldMasterId id="2147483706" r:id="rId9"/>
  </p:sldMasterIdLst>
  <p:notesMasterIdLst>
    <p:notesMasterId r:id="rId21"/>
  </p:notesMasterIdLst>
  <p:sldIdLst>
    <p:sldId id="256" r:id="Re1686ac6050e4d48"/>
    <p:sldId id="257" r:id="Rdcb1ecbeced14395"/>
    <p:sldId id="258" r:id="R5e3b79c2d4354ab9"/>
    <p:sldId id="259" r:id="R6a4b57ff618a40b9"/>
    <p:sldId id="260" r:id="Rb53966c954f5410b"/>
    <p:sldId id="261" r:id="Rabd4f62a5deb446b"/>
    <p:sldId id="262" r:id="R3f108cc9e4d04307"/>
    <p:sldId id="263" r:id="R363cb89aed004061"/>
    <p:sldId id="264" r:id="R64070223d6794f56"/>
    <p:sldId id="265" r:id="R0eb1477af6774f79"/>
    <p:sldId id="266" r:id="Rde84a153e01e4ebc"/>
    <p:sldId id="267" r:id="R2b5022d38b6141c8"/>
    <p:sldId id="268" r:id="R3be2de38871f4622"/>
    <p:sldId id="269" r:id="R078d4b3ab4f44def"/>
    <p:sldId id="270" r:id="R26a6f1250aa04295"/>
    <p:sldId id="271" r:id="R19cf34810e8d4361"/>
    <p:sldId id="272" r:id="Rfb6123b305254f57"/>
    <p:sldId id="273" r:id="Rc56b8532e5504f1d"/>
    <p:sldId id="274" r:id="Rc5eddbe7821d4379"/>
    <p:sldId id="275" r:id="Rf640272f03744089"/>
    <p:sldId id="276" r:id="R022157c0ae90400d"/>
    <p:sldId id="277" r:id="Rc307a6e8cbe14d86"/>
    <p:sldId id="278" r:id="R16131775ebea44ff"/>
    <p:sldId id="279" r:id="R0d9940426a4649fe"/>
    <p:sldId id="280" r:id="R7c2fbb630a934adf"/>
    <p:sldId id="281" r:id="R97430040c49f4bc0"/>
    <p:sldId id="282" r:id="Rc5ac840d135f4389"/>
    <p:sldId id="283" r:id="R89b094097d4a4023"/>
    <p:sldId id="284" r:id="Raaa22b37d9ed46e0"/>
    <p:sldId id="285" r:id="R049173f2b80a4888"/>
    <p:sldId id="286" r:id="R7e03b44392d94b04"/>
    <p:sldId id="287" r:id="R68f2a2e716734dee"/>
    <p:sldId id="288" r:id="Re642d67ed7dc40c1"/>
    <p:sldId id="289" r:id="Rbc4d89d6c00d4a24"/>
    <p:sldId id="290" r:id="Rec310f29749d4416"/>
    <p:sldId id="291" r:id="R1c83b379567b49bf"/>
    <p:sldId id="292" r:id="R9b931947540c4d83"/>
    <p:sldId id="293" r:id="Rb148a214532e4a4c"/>
    <p:sldId id="294" r:id="R1b704f7f01c749d9"/>
    <p:sldId id="295" r:id="Ra032c6bfb0ac472d"/>
    <p:sldId id="296" r:id="R8faa369a3f144f51"/>
    <p:sldId id="297" r:id="R37aa518476a146b3"/>
    <p:sldId id="298" r:id="R36120d8734dc4aad"/>
    <p:sldId id="299" r:id="R39b98b0b35bf45e2"/>
    <p:sldId id="300" r:id="R5866caa55dfd4525"/>
    <p:sldId id="301" r:id="R9a422b8cf85b44a2"/>
    <p:sldId id="302" r:id="R5da001970f534f4d"/>
    <p:sldId id="303" r:id="R4895e1ef220b4ee2"/>
    <p:sldId id="304" r:id="Rc3e8c64463e44aa0"/>
    <p:sldId id="305" r:id="Ra450a98d93e94ab2"/>
    <p:sldId id="306" r:id="R407f31c855c54b21"/>
    <p:sldId id="307" r:id="Rb320c83136194d54"/>
    <p:sldId id="308" r:id="Rf86acfb598f0468d"/>
    <p:sldId id="309" r:id="R8fa7ed0c24404078"/>
    <p:sldId id="310" r:id="R4d5d5d3cba2240df"/>
    <p:sldId id="311" r:id="Ra056f475890344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5327"/>
    <a:srgbClr val="FF6600"/>
    <a:srgbClr val="4D4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48" autoAdjust="0"/>
  </p:normalViewPr>
  <p:slideViewPr>
    <p:cSldViewPr>
      <p:cViewPr>
        <p:scale>
          <a:sx n="98" d="100"/>
          <a:sy n="98" d="100"/>
        </p:scale>
        <p:origin x="-72" y="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7.xml" Id="rId8" /><Relationship Type="http://schemas.openxmlformats.org/officeDocument/2006/relationships/slideMaster" Target="slideMasters/slideMaster2.xml" Id="rId3" /><Relationship Type="http://schemas.openxmlformats.org/officeDocument/2006/relationships/notesMaster" Target="notesMasters/notesMaster1.xml" Id="rId21" /><Relationship Type="http://schemas.openxmlformats.org/officeDocument/2006/relationships/slideMaster" Target="slideMasters/slideMaster6.xml" Id="rId7" /><Relationship Type="http://schemas.openxmlformats.org/officeDocument/2006/relationships/tableStyles" Target="tableStyles.xml" Id="rId25" /><Relationship Type="http://schemas.openxmlformats.org/officeDocument/2006/relationships/slideMaster" Target="slideMasters/slideMaster1.xml" Id="rId2" /><Relationship Type="http://schemas.openxmlformats.org/officeDocument/2006/relationships/customXml" Target="../customXml/item1.xml" Id="rId1" /><Relationship Type="http://schemas.openxmlformats.org/officeDocument/2006/relationships/slideMaster" Target="slideMasters/slideMaster5.xml" Id="rId6" /><Relationship Type="http://schemas.openxmlformats.org/officeDocument/2006/relationships/theme" Target="theme/theme1.xml" Id="rId24" /><Relationship Type="http://schemas.openxmlformats.org/officeDocument/2006/relationships/slideMaster" Target="slideMasters/slideMaster4.xml" Id="rId5" /><Relationship Type="http://schemas.openxmlformats.org/officeDocument/2006/relationships/viewProps" Target="viewProps.xml" Id="rId23" /><Relationship Type="http://schemas.openxmlformats.org/officeDocument/2006/relationships/slideMaster" Target="slideMasters/slideMaster3.xml" Id="rId4" /><Relationship Type="http://schemas.openxmlformats.org/officeDocument/2006/relationships/slideMaster" Target="slideMasters/slideMaster8.xml" Id="rId9" /><Relationship Type="http://schemas.openxmlformats.org/officeDocument/2006/relationships/presProps" Target="presProps.xml" Id="rId22" /><Relationship Type="http://schemas.openxmlformats.org/officeDocument/2006/relationships/slide" Target="slides/slide1.xml" Id="Re1686ac6050e4d48" /><Relationship Type="http://schemas.openxmlformats.org/officeDocument/2006/relationships/slide" Target="slides/slide2.xml" Id="Rdcb1ecbeced14395" /><Relationship Type="http://schemas.openxmlformats.org/officeDocument/2006/relationships/slide" Target="slides/slide3.xml" Id="R5e3b79c2d4354ab9" /><Relationship Type="http://schemas.openxmlformats.org/officeDocument/2006/relationships/slide" Target="slides/slide4.xml" Id="R6a4b57ff618a40b9" /><Relationship Type="http://schemas.openxmlformats.org/officeDocument/2006/relationships/slide" Target="slides/slide5.xml" Id="Rb53966c954f5410b" /><Relationship Type="http://schemas.openxmlformats.org/officeDocument/2006/relationships/slide" Target="slides/slide6.xml" Id="Rabd4f62a5deb446b" /><Relationship Type="http://schemas.openxmlformats.org/officeDocument/2006/relationships/slide" Target="slides/slide7.xml" Id="R3f108cc9e4d04307" /><Relationship Type="http://schemas.openxmlformats.org/officeDocument/2006/relationships/slide" Target="slides/slide8.xml" Id="R363cb89aed004061" /><Relationship Type="http://schemas.openxmlformats.org/officeDocument/2006/relationships/slide" Target="slides/slide9.xml" Id="R64070223d6794f56" /><Relationship Type="http://schemas.openxmlformats.org/officeDocument/2006/relationships/slide" Target="slides/slide10.xml" Id="R0eb1477af6774f79" /><Relationship Type="http://schemas.openxmlformats.org/officeDocument/2006/relationships/slide" Target="slides/slide11.xml" Id="Rde84a153e01e4ebc" /><Relationship Type="http://schemas.openxmlformats.org/officeDocument/2006/relationships/slide" Target="slides/slide12.xml" Id="R2b5022d38b6141c8" /><Relationship Type="http://schemas.openxmlformats.org/officeDocument/2006/relationships/slide" Target="slides/slide13.xml" Id="R3be2de38871f4622" /><Relationship Type="http://schemas.openxmlformats.org/officeDocument/2006/relationships/slide" Target="slides/slide14.xml" Id="R078d4b3ab4f44def" /><Relationship Type="http://schemas.openxmlformats.org/officeDocument/2006/relationships/slide" Target="slides/slide15.xml" Id="R26a6f1250aa04295" /><Relationship Type="http://schemas.openxmlformats.org/officeDocument/2006/relationships/slide" Target="slides/slide16.xml" Id="R19cf34810e8d4361" /><Relationship Type="http://schemas.openxmlformats.org/officeDocument/2006/relationships/slide" Target="slides/slide17.xml" Id="Rfb6123b305254f57" /><Relationship Type="http://schemas.openxmlformats.org/officeDocument/2006/relationships/slide" Target="slides/slide18.xml" Id="Rc56b8532e5504f1d" /><Relationship Type="http://schemas.openxmlformats.org/officeDocument/2006/relationships/slide" Target="slides/slide19.xml" Id="Rc5eddbe7821d4379" /><Relationship Type="http://schemas.openxmlformats.org/officeDocument/2006/relationships/slide" Target="slides/slide20.xml" Id="Rf640272f03744089" /><Relationship Type="http://schemas.openxmlformats.org/officeDocument/2006/relationships/slide" Target="slides/slide21.xml" Id="R022157c0ae90400d" /><Relationship Type="http://schemas.openxmlformats.org/officeDocument/2006/relationships/slide" Target="slides/slide22.xml" Id="Rc307a6e8cbe14d86" /><Relationship Type="http://schemas.openxmlformats.org/officeDocument/2006/relationships/slide" Target="slides/slide23.xml" Id="R16131775ebea44ff" /><Relationship Type="http://schemas.openxmlformats.org/officeDocument/2006/relationships/slide" Target="slides/slide24.xml" Id="R0d9940426a4649fe" /><Relationship Type="http://schemas.openxmlformats.org/officeDocument/2006/relationships/slide" Target="slides/slide25.xml" Id="R7c2fbb630a934adf" /><Relationship Type="http://schemas.openxmlformats.org/officeDocument/2006/relationships/slide" Target="slides/slide26.xml" Id="R97430040c49f4bc0" /><Relationship Type="http://schemas.openxmlformats.org/officeDocument/2006/relationships/slide" Target="slides/slide27.xml" Id="Rc5ac840d135f4389" /><Relationship Type="http://schemas.openxmlformats.org/officeDocument/2006/relationships/slide" Target="slides/slide28.xml" Id="R89b094097d4a4023" /><Relationship Type="http://schemas.openxmlformats.org/officeDocument/2006/relationships/slide" Target="slides/slide29.xml" Id="Raaa22b37d9ed46e0" /><Relationship Type="http://schemas.openxmlformats.org/officeDocument/2006/relationships/slide" Target="slides/slide30.xml" Id="R049173f2b80a4888" /><Relationship Type="http://schemas.openxmlformats.org/officeDocument/2006/relationships/slide" Target="slides/slide31.xml" Id="R7e03b44392d94b04" /><Relationship Type="http://schemas.openxmlformats.org/officeDocument/2006/relationships/slide" Target="slides/slide32.xml" Id="R68f2a2e716734dee" /><Relationship Type="http://schemas.openxmlformats.org/officeDocument/2006/relationships/slide" Target="slides/slide33.xml" Id="Re642d67ed7dc40c1" /><Relationship Type="http://schemas.openxmlformats.org/officeDocument/2006/relationships/slide" Target="slides/slide34.xml" Id="Rbc4d89d6c00d4a24" /><Relationship Type="http://schemas.openxmlformats.org/officeDocument/2006/relationships/slide" Target="slides/slide35.xml" Id="Rec310f29749d4416" /><Relationship Type="http://schemas.openxmlformats.org/officeDocument/2006/relationships/slide" Target="slides/slide36.xml" Id="R1c83b379567b49bf" /><Relationship Type="http://schemas.openxmlformats.org/officeDocument/2006/relationships/slide" Target="slides/slide37.xml" Id="R9b931947540c4d83" /><Relationship Type="http://schemas.openxmlformats.org/officeDocument/2006/relationships/slide" Target="slides/slide38.xml" Id="Rb148a214532e4a4c" /><Relationship Type="http://schemas.openxmlformats.org/officeDocument/2006/relationships/slide" Target="slides/slide39.xml" Id="R1b704f7f01c749d9" /><Relationship Type="http://schemas.openxmlformats.org/officeDocument/2006/relationships/slide" Target="slides/slide40.xml" Id="Ra032c6bfb0ac472d" /><Relationship Type="http://schemas.openxmlformats.org/officeDocument/2006/relationships/slide" Target="slides/slide41.xml" Id="R8faa369a3f144f51" /><Relationship Type="http://schemas.openxmlformats.org/officeDocument/2006/relationships/slide" Target="slides/slide42.xml" Id="R37aa518476a146b3" /><Relationship Type="http://schemas.openxmlformats.org/officeDocument/2006/relationships/slide" Target="slides/slide43.xml" Id="R36120d8734dc4aad" /><Relationship Type="http://schemas.openxmlformats.org/officeDocument/2006/relationships/slide" Target="slides/slide44.xml" Id="R39b98b0b35bf45e2" /><Relationship Type="http://schemas.openxmlformats.org/officeDocument/2006/relationships/slide" Target="slides/slide45.xml" Id="R5866caa55dfd4525" /><Relationship Type="http://schemas.openxmlformats.org/officeDocument/2006/relationships/slide" Target="slides/slide46.xml" Id="R9a422b8cf85b44a2" /><Relationship Type="http://schemas.openxmlformats.org/officeDocument/2006/relationships/slide" Target="slides/slide47.xml" Id="R5da001970f534f4d" /><Relationship Type="http://schemas.openxmlformats.org/officeDocument/2006/relationships/slide" Target="slides/slide48.xml" Id="R4895e1ef220b4ee2" /><Relationship Type="http://schemas.openxmlformats.org/officeDocument/2006/relationships/slide" Target="slides/slide49.xml" Id="Rc3e8c64463e44aa0" /><Relationship Type="http://schemas.openxmlformats.org/officeDocument/2006/relationships/slide" Target="slides/slide50.xml" Id="Ra450a98d93e94ab2" /><Relationship Type="http://schemas.openxmlformats.org/officeDocument/2006/relationships/slide" Target="slides/slide51.xml" Id="R407f31c855c54b21" /><Relationship Type="http://schemas.openxmlformats.org/officeDocument/2006/relationships/slide" Target="slides/slide52.xml" Id="Rb320c83136194d54" /><Relationship Type="http://schemas.openxmlformats.org/officeDocument/2006/relationships/slide" Target="slides/slide53.xml" Id="Rf86acfb598f0468d" /><Relationship Type="http://schemas.openxmlformats.org/officeDocument/2006/relationships/slide" Target="slides/slide54.xml" Id="R8fa7ed0c24404078" /><Relationship Type="http://schemas.openxmlformats.org/officeDocument/2006/relationships/slide" Target="slides/slide55.xml" Id="R4d5d5d3cba2240df" /><Relationship Type="http://schemas.openxmlformats.org/officeDocument/2006/relationships/slide" Target="slides/slide56.xml" Id="Ra056f475890344d7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S-Parameters (reflection)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S11</c:v>
          </c:tx>
          <c:spPr>
            <a:ln>
              <a:solidFill>
                <a:srgbClr val="8D4FAA"/>
              </a:solidFill>
            </a:ln>
          </c:spPr>
          <c:marker>
            <c:symbol val="none"/>
          </c:marker>
          <c:xVal>
            <c:numLit>
              <c:formatCode>General</c:formatCode>
              <c:ptCount val="401"/>
              <c:pt idx="0">
                <c:v>19.200000000000003</c:v>
              </c:pt>
              <c:pt idx="1">
                <c:v>19.224</c:v>
              </c:pt>
              <c:pt idx="2">
                <c:v>19.248</c:v>
              </c:pt>
              <c:pt idx="3">
                <c:v>19.272000000000002</c:v>
              </c:pt>
              <c:pt idx="4">
                <c:v>19.296000000000003</c:v>
              </c:pt>
              <c:pt idx="5">
                <c:v>19.32</c:v>
              </c:pt>
              <c:pt idx="6">
                <c:v>19.344</c:v>
              </c:pt>
              <c:pt idx="7">
                <c:v>19.368000000000002</c:v>
              </c:pt>
              <c:pt idx="8">
                <c:v>19.392</c:v>
              </c:pt>
              <c:pt idx="9">
                <c:v>19.416</c:v>
              </c:pt>
              <c:pt idx="10">
                <c:v>19.44</c:v>
              </c:pt>
              <c:pt idx="11">
                <c:v>19.464000000000002</c:v>
              </c:pt>
              <c:pt idx="12">
                <c:v>19.488</c:v>
              </c:pt>
              <c:pt idx="13">
                <c:v>19.512</c:v>
              </c:pt>
              <c:pt idx="14">
                <c:v>19.536</c:v>
              </c:pt>
              <c:pt idx="15">
                <c:v>19.560000000000002</c:v>
              </c:pt>
              <c:pt idx="16">
                <c:v>19.584</c:v>
              </c:pt>
              <c:pt idx="17">
                <c:v>19.608</c:v>
              </c:pt>
              <c:pt idx="18">
                <c:v>19.632</c:v>
              </c:pt>
              <c:pt idx="19">
                <c:v>19.656000000000002</c:v>
              </c:pt>
              <c:pt idx="20">
                <c:v>19.68</c:v>
              </c:pt>
              <c:pt idx="21">
                <c:v>19.704</c:v>
              </c:pt>
              <c:pt idx="22">
                <c:v>19.728</c:v>
              </c:pt>
              <c:pt idx="23">
                <c:v>19.752000000000002</c:v>
              </c:pt>
              <c:pt idx="24">
                <c:v>19.776</c:v>
              </c:pt>
              <c:pt idx="25">
                <c:v>19.8</c:v>
              </c:pt>
              <c:pt idx="26">
                <c:v>19.824</c:v>
              </c:pt>
              <c:pt idx="27">
                <c:v>19.848000000000003</c:v>
              </c:pt>
              <c:pt idx="28">
                <c:v>19.872</c:v>
              </c:pt>
              <c:pt idx="29">
                <c:v>19.896</c:v>
              </c:pt>
              <c:pt idx="30">
                <c:v>19.92</c:v>
              </c:pt>
              <c:pt idx="31">
                <c:v>19.944000000000003</c:v>
              </c:pt>
              <c:pt idx="32">
                <c:v>19.968</c:v>
              </c:pt>
              <c:pt idx="33">
                <c:v>19.992</c:v>
              </c:pt>
              <c:pt idx="34">
                <c:v>20.016000000000002</c:v>
              </c:pt>
              <c:pt idx="35">
                <c:v>20.040000000000003</c:v>
              </c:pt>
              <c:pt idx="36">
                <c:v>20.064</c:v>
              </c:pt>
              <c:pt idx="37">
                <c:v>20.088</c:v>
              </c:pt>
              <c:pt idx="38">
                <c:v>20.112000000000002</c:v>
              </c:pt>
              <c:pt idx="39">
                <c:v>20.136000000000003</c:v>
              </c:pt>
              <c:pt idx="40">
                <c:v>20.16</c:v>
              </c:pt>
              <c:pt idx="41">
                <c:v>20.184</c:v>
              </c:pt>
              <c:pt idx="42">
                <c:v>20.208000000000002</c:v>
              </c:pt>
              <c:pt idx="43">
                <c:v>20.232000000000003</c:v>
              </c:pt>
              <c:pt idx="44">
                <c:v>20.256</c:v>
              </c:pt>
              <c:pt idx="45">
                <c:v>20.28</c:v>
              </c:pt>
              <c:pt idx="46">
                <c:v>20.304000000000002</c:v>
              </c:pt>
              <c:pt idx="47">
                <c:v>20.328000000000003</c:v>
              </c:pt>
              <c:pt idx="48">
                <c:v>20.352</c:v>
              </c:pt>
              <c:pt idx="49">
                <c:v>20.376</c:v>
              </c:pt>
              <c:pt idx="50">
                <c:v>20.400000000000002</c:v>
              </c:pt>
              <c:pt idx="51">
                <c:v>20.424000000000003</c:v>
              </c:pt>
              <c:pt idx="52">
                <c:v>20.448</c:v>
              </c:pt>
              <c:pt idx="53">
                <c:v>20.472</c:v>
              </c:pt>
              <c:pt idx="54">
                <c:v>20.496000000000002</c:v>
              </c:pt>
              <c:pt idx="55">
                <c:v>20.52</c:v>
              </c:pt>
              <c:pt idx="56">
                <c:v>20.544</c:v>
              </c:pt>
              <c:pt idx="57">
                <c:v>20.568</c:v>
              </c:pt>
              <c:pt idx="58">
                <c:v>20.592000000000002</c:v>
              </c:pt>
              <c:pt idx="59">
                <c:v>20.616</c:v>
              </c:pt>
              <c:pt idx="60">
                <c:v>20.64</c:v>
              </c:pt>
              <c:pt idx="61">
                <c:v>20.664</c:v>
              </c:pt>
              <c:pt idx="62">
                <c:v>20.688000000000002</c:v>
              </c:pt>
              <c:pt idx="63">
                <c:v>20.712</c:v>
              </c:pt>
              <c:pt idx="64">
                <c:v>20.736</c:v>
              </c:pt>
              <c:pt idx="65">
                <c:v>20.76</c:v>
              </c:pt>
              <c:pt idx="66">
                <c:v>20.784000000000002</c:v>
              </c:pt>
              <c:pt idx="67">
                <c:v>20.808</c:v>
              </c:pt>
              <c:pt idx="68">
                <c:v>20.832</c:v>
              </c:pt>
              <c:pt idx="69">
                <c:v>20.856</c:v>
              </c:pt>
              <c:pt idx="70">
                <c:v>20.880000000000003</c:v>
              </c:pt>
              <c:pt idx="71">
                <c:v>20.904</c:v>
              </c:pt>
              <c:pt idx="72">
                <c:v>20.928</c:v>
              </c:pt>
              <c:pt idx="73">
                <c:v>20.952</c:v>
              </c:pt>
              <c:pt idx="74">
                <c:v>20.976000000000003</c:v>
              </c:pt>
              <c:pt idx="75">
                <c:v>21</c:v>
              </c:pt>
              <c:pt idx="76">
                <c:v>21.024</c:v>
              </c:pt>
              <c:pt idx="77">
                <c:v>21.048000000000002</c:v>
              </c:pt>
              <c:pt idx="78">
                <c:v>21.072000000000003</c:v>
              </c:pt>
              <c:pt idx="79">
                <c:v>21.096</c:v>
              </c:pt>
              <c:pt idx="80">
                <c:v>21.12</c:v>
              </c:pt>
              <c:pt idx="81">
                <c:v>21.144000000000002</c:v>
              </c:pt>
              <c:pt idx="82">
                <c:v>21.168000000000003</c:v>
              </c:pt>
              <c:pt idx="83">
                <c:v>21.192</c:v>
              </c:pt>
              <c:pt idx="84">
                <c:v>21.216</c:v>
              </c:pt>
              <c:pt idx="85">
                <c:v>21.240000000000002</c:v>
              </c:pt>
              <c:pt idx="86">
                <c:v>21.264000000000003</c:v>
              </c:pt>
              <c:pt idx="87">
                <c:v>21.288</c:v>
              </c:pt>
              <c:pt idx="88">
                <c:v>21.312</c:v>
              </c:pt>
              <c:pt idx="89">
                <c:v>21.336000000000002</c:v>
              </c:pt>
              <c:pt idx="90">
                <c:v>21.360000000000003</c:v>
              </c:pt>
              <c:pt idx="91">
                <c:v>21.384</c:v>
              </c:pt>
              <c:pt idx="92">
                <c:v>21.408</c:v>
              </c:pt>
              <c:pt idx="93">
                <c:v>21.432000000000002</c:v>
              </c:pt>
              <c:pt idx="94">
                <c:v>21.456000000000003</c:v>
              </c:pt>
              <c:pt idx="95">
                <c:v>21.48</c:v>
              </c:pt>
              <c:pt idx="96">
                <c:v>21.504</c:v>
              </c:pt>
              <c:pt idx="97">
                <c:v>21.528000000000002</c:v>
              </c:pt>
              <c:pt idx="98">
                <c:v>21.552</c:v>
              </c:pt>
              <c:pt idx="99">
                <c:v>21.576</c:v>
              </c:pt>
              <c:pt idx="100">
                <c:v>21.6</c:v>
              </c:pt>
              <c:pt idx="101">
                <c:v>21.624000000000002</c:v>
              </c:pt>
              <c:pt idx="102">
                <c:v>21.648</c:v>
              </c:pt>
              <c:pt idx="103">
                <c:v>21.672</c:v>
              </c:pt>
              <c:pt idx="104">
                <c:v>21.696</c:v>
              </c:pt>
              <c:pt idx="105">
                <c:v>21.720000000000002</c:v>
              </c:pt>
              <c:pt idx="106">
                <c:v>21.744</c:v>
              </c:pt>
              <c:pt idx="107">
                <c:v>21.768</c:v>
              </c:pt>
              <c:pt idx="108">
                <c:v>21.792</c:v>
              </c:pt>
              <c:pt idx="109">
                <c:v>21.816000000000003</c:v>
              </c:pt>
              <c:pt idx="110">
                <c:v>21.84</c:v>
              </c:pt>
              <c:pt idx="111">
                <c:v>21.864</c:v>
              </c:pt>
              <c:pt idx="112">
                <c:v>21.888</c:v>
              </c:pt>
              <c:pt idx="113">
                <c:v>21.912000000000003</c:v>
              </c:pt>
              <c:pt idx="114">
                <c:v>21.936</c:v>
              </c:pt>
              <c:pt idx="115">
                <c:v>21.96</c:v>
              </c:pt>
              <c:pt idx="116">
                <c:v>21.984</c:v>
              </c:pt>
              <c:pt idx="117">
                <c:v>22.008000000000003</c:v>
              </c:pt>
              <c:pt idx="118">
                <c:v>22.032</c:v>
              </c:pt>
              <c:pt idx="119">
                <c:v>22.056</c:v>
              </c:pt>
              <c:pt idx="120">
                <c:v>22.080000000000002</c:v>
              </c:pt>
              <c:pt idx="121">
                <c:v>22.104000000000003</c:v>
              </c:pt>
              <c:pt idx="122">
                <c:v>22.128</c:v>
              </c:pt>
              <c:pt idx="123">
                <c:v>22.152</c:v>
              </c:pt>
              <c:pt idx="124">
                <c:v>22.176000000000002</c:v>
              </c:pt>
              <c:pt idx="125">
                <c:v>22.200000000000003</c:v>
              </c:pt>
              <c:pt idx="126">
                <c:v>22.224</c:v>
              </c:pt>
              <c:pt idx="127">
                <c:v>22.248</c:v>
              </c:pt>
              <c:pt idx="128">
                <c:v>22.272000000000002</c:v>
              </c:pt>
              <c:pt idx="129">
                <c:v>22.296000000000003</c:v>
              </c:pt>
              <c:pt idx="130">
                <c:v>22.32</c:v>
              </c:pt>
              <c:pt idx="131">
                <c:v>22.344</c:v>
              </c:pt>
              <c:pt idx="132">
                <c:v>22.368000000000002</c:v>
              </c:pt>
              <c:pt idx="133">
                <c:v>22.392000000000003</c:v>
              </c:pt>
              <c:pt idx="134">
                <c:v>22.416</c:v>
              </c:pt>
              <c:pt idx="135">
                <c:v>22.44</c:v>
              </c:pt>
              <c:pt idx="136">
                <c:v>22.464000000000002</c:v>
              </c:pt>
              <c:pt idx="137">
                <c:v>22.488000000000003</c:v>
              </c:pt>
              <c:pt idx="138">
                <c:v>22.512</c:v>
              </c:pt>
              <c:pt idx="139">
                <c:v>22.536</c:v>
              </c:pt>
              <c:pt idx="140">
                <c:v>22.560000000000002</c:v>
              </c:pt>
              <c:pt idx="141">
                <c:v>22.584</c:v>
              </c:pt>
              <c:pt idx="142">
                <c:v>22.608</c:v>
              </c:pt>
              <c:pt idx="143">
                <c:v>22.632</c:v>
              </c:pt>
              <c:pt idx="144">
                <c:v>22.656000000000002</c:v>
              </c:pt>
              <c:pt idx="145">
                <c:v>22.68</c:v>
              </c:pt>
              <c:pt idx="146">
                <c:v>22.704</c:v>
              </c:pt>
              <c:pt idx="147">
                <c:v>22.728</c:v>
              </c:pt>
              <c:pt idx="148">
                <c:v>22.752000000000002</c:v>
              </c:pt>
              <c:pt idx="149">
                <c:v>22.776</c:v>
              </c:pt>
              <c:pt idx="150">
                <c:v>22.8</c:v>
              </c:pt>
              <c:pt idx="151">
                <c:v>22.824</c:v>
              </c:pt>
              <c:pt idx="152">
                <c:v>22.848000000000003</c:v>
              </c:pt>
              <c:pt idx="153">
                <c:v>22.872</c:v>
              </c:pt>
              <c:pt idx="154">
                <c:v>22.896</c:v>
              </c:pt>
              <c:pt idx="155">
                <c:v>22.92</c:v>
              </c:pt>
              <c:pt idx="156">
                <c:v>22.944000000000003</c:v>
              </c:pt>
              <c:pt idx="157">
                <c:v>22.968</c:v>
              </c:pt>
              <c:pt idx="158">
                <c:v>22.992</c:v>
              </c:pt>
              <c:pt idx="159">
                <c:v>23.016000000000002</c:v>
              </c:pt>
              <c:pt idx="160">
                <c:v>23.040000000000003</c:v>
              </c:pt>
              <c:pt idx="161">
                <c:v>23.064</c:v>
              </c:pt>
              <c:pt idx="162">
                <c:v>23.088</c:v>
              </c:pt>
              <c:pt idx="163">
                <c:v>23.112000000000002</c:v>
              </c:pt>
              <c:pt idx="164">
                <c:v>23.136000000000003</c:v>
              </c:pt>
              <c:pt idx="165">
                <c:v>23.16</c:v>
              </c:pt>
              <c:pt idx="166">
                <c:v>23.184</c:v>
              </c:pt>
              <c:pt idx="167">
                <c:v>23.208000000000002</c:v>
              </c:pt>
              <c:pt idx="168">
                <c:v>23.232000000000003</c:v>
              </c:pt>
              <c:pt idx="169">
                <c:v>23.256</c:v>
              </c:pt>
              <c:pt idx="170">
                <c:v>23.28</c:v>
              </c:pt>
              <c:pt idx="171">
                <c:v>23.304000000000002</c:v>
              </c:pt>
              <c:pt idx="172">
                <c:v>23.328000000000003</c:v>
              </c:pt>
              <c:pt idx="173">
                <c:v>23.352</c:v>
              </c:pt>
              <c:pt idx="174">
                <c:v>23.376</c:v>
              </c:pt>
              <c:pt idx="175">
                <c:v>23.400000000000002</c:v>
              </c:pt>
              <c:pt idx="176">
                <c:v>23.424000000000003</c:v>
              </c:pt>
              <c:pt idx="177">
                <c:v>23.448</c:v>
              </c:pt>
              <c:pt idx="178">
                <c:v>23.472</c:v>
              </c:pt>
              <c:pt idx="179">
                <c:v>23.496000000000002</c:v>
              </c:pt>
              <c:pt idx="180">
                <c:v>23.520000000000003</c:v>
              </c:pt>
              <c:pt idx="181">
                <c:v>23.544</c:v>
              </c:pt>
              <c:pt idx="182">
                <c:v>23.568</c:v>
              </c:pt>
              <c:pt idx="183">
                <c:v>23.592000000000002</c:v>
              </c:pt>
              <c:pt idx="184">
                <c:v>23.616000000000003</c:v>
              </c:pt>
              <c:pt idx="185">
                <c:v>23.64</c:v>
              </c:pt>
              <c:pt idx="186">
                <c:v>23.664</c:v>
              </c:pt>
              <c:pt idx="187">
                <c:v>23.688000000000002</c:v>
              </c:pt>
              <c:pt idx="188">
                <c:v>23.712</c:v>
              </c:pt>
              <c:pt idx="189">
                <c:v>23.736</c:v>
              </c:pt>
              <c:pt idx="190">
                <c:v>23.76</c:v>
              </c:pt>
              <c:pt idx="191">
                <c:v>23.784000000000002</c:v>
              </c:pt>
              <c:pt idx="192">
                <c:v>23.808</c:v>
              </c:pt>
              <c:pt idx="193">
                <c:v>23.832</c:v>
              </c:pt>
              <c:pt idx="194">
                <c:v>23.856</c:v>
              </c:pt>
              <c:pt idx="195">
                <c:v>23.880000000000003</c:v>
              </c:pt>
              <c:pt idx="196">
                <c:v>23.904</c:v>
              </c:pt>
              <c:pt idx="197">
                <c:v>23.928</c:v>
              </c:pt>
              <c:pt idx="198">
                <c:v>23.952</c:v>
              </c:pt>
              <c:pt idx="199">
                <c:v>23.976000000000003</c:v>
              </c:pt>
              <c:pt idx="200">
                <c:v>24</c:v>
              </c:pt>
              <c:pt idx="201">
                <c:v>24.024</c:v>
              </c:pt>
              <c:pt idx="202">
                <c:v>24.048000000000002</c:v>
              </c:pt>
              <c:pt idx="203">
                <c:v>24.072000000000003</c:v>
              </c:pt>
              <c:pt idx="204">
                <c:v>24.096</c:v>
              </c:pt>
              <c:pt idx="205">
                <c:v>24.12</c:v>
              </c:pt>
              <c:pt idx="206">
                <c:v>24.144000000000002</c:v>
              </c:pt>
              <c:pt idx="207">
                <c:v>24.168000000000003</c:v>
              </c:pt>
              <c:pt idx="208">
                <c:v>24.192</c:v>
              </c:pt>
              <c:pt idx="209">
                <c:v>24.216</c:v>
              </c:pt>
              <c:pt idx="210">
                <c:v>24.240000000000002</c:v>
              </c:pt>
              <c:pt idx="211">
                <c:v>24.264000000000003</c:v>
              </c:pt>
              <c:pt idx="212">
                <c:v>24.288</c:v>
              </c:pt>
              <c:pt idx="213">
                <c:v>24.312</c:v>
              </c:pt>
              <c:pt idx="214">
                <c:v>24.336000000000002</c:v>
              </c:pt>
              <c:pt idx="215">
                <c:v>24.360000000000003</c:v>
              </c:pt>
              <c:pt idx="216">
                <c:v>24.384</c:v>
              </c:pt>
              <c:pt idx="217">
                <c:v>24.408</c:v>
              </c:pt>
              <c:pt idx="218">
                <c:v>24.432000000000002</c:v>
              </c:pt>
              <c:pt idx="219">
                <c:v>24.456000000000003</c:v>
              </c:pt>
              <c:pt idx="220">
                <c:v>24.48</c:v>
              </c:pt>
              <c:pt idx="221">
                <c:v>24.504</c:v>
              </c:pt>
              <c:pt idx="222">
                <c:v>24.528000000000002</c:v>
              </c:pt>
              <c:pt idx="223">
                <c:v>24.552000000000003</c:v>
              </c:pt>
              <c:pt idx="224">
                <c:v>24.576</c:v>
              </c:pt>
              <c:pt idx="225">
                <c:v>24.6</c:v>
              </c:pt>
              <c:pt idx="226">
                <c:v>24.624000000000002</c:v>
              </c:pt>
              <c:pt idx="227">
                <c:v>24.648000000000003</c:v>
              </c:pt>
              <c:pt idx="228">
                <c:v>24.672</c:v>
              </c:pt>
              <c:pt idx="229">
                <c:v>24.696</c:v>
              </c:pt>
              <c:pt idx="230">
                <c:v>24.720000000000002</c:v>
              </c:pt>
              <c:pt idx="231">
                <c:v>24.744</c:v>
              </c:pt>
              <c:pt idx="232">
                <c:v>24.768</c:v>
              </c:pt>
              <c:pt idx="233">
                <c:v>24.792</c:v>
              </c:pt>
              <c:pt idx="234">
                <c:v>24.816000000000003</c:v>
              </c:pt>
              <c:pt idx="235">
                <c:v>24.84</c:v>
              </c:pt>
              <c:pt idx="236">
                <c:v>24.864</c:v>
              </c:pt>
              <c:pt idx="237">
                <c:v>24.888</c:v>
              </c:pt>
              <c:pt idx="238">
                <c:v>24.912000000000003</c:v>
              </c:pt>
              <c:pt idx="239">
                <c:v>24.936</c:v>
              </c:pt>
              <c:pt idx="240">
                <c:v>24.96</c:v>
              </c:pt>
              <c:pt idx="241">
                <c:v>24.984</c:v>
              </c:pt>
              <c:pt idx="242">
                <c:v>25.008000000000003</c:v>
              </c:pt>
              <c:pt idx="243">
                <c:v>25.032</c:v>
              </c:pt>
              <c:pt idx="244">
                <c:v>25.056</c:v>
              </c:pt>
              <c:pt idx="245">
                <c:v>25.080000000000002</c:v>
              </c:pt>
              <c:pt idx="246">
                <c:v>25.104000000000003</c:v>
              </c:pt>
              <c:pt idx="247">
                <c:v>25.128</c:v>
              </c:pt>
              <c:pt idx="248">
                <c:v>25.152</c:v>
              </c:pt>
              <c:pt idx="249">
                <c:v>25.176000000000002</c:v>
              </c:pt>
              <c:pt idx="250">
                <c:v>25.200000000000003</c:v>
              </c:pt>
              <c:pt idx="251">
                <c:v>25.224</c:v>
              </c:pt>
              <c:pt idx="252">
                <c:v>25.248</c:v>
              </c:pt>
              <c:pt idx="253">
                <c:v>25.272000000000002</c:v>
              </c:pt>
              <c:pt idx="254">
                <c:v>25.296000000000003</c:v>
              </c:pt>
              <c:pt idx="255">
                <c:v>25.32</c:v>
              </c:pt>
              <c:pt idx="256">
                <c:v>25.344</c:v>
              </c:pt>
              <c:pt idx="257">
                <c:v>25.368000000000002</c:v>
              </c:pt>
              <c:pt idx="258">
                <c:v>25.392000000000003</c:v>
              </c:pt>
              <c:pt idx="259">
                <c:v>25.416</c:v>
              </c:pt>
              <c:pt idx="260">
                <c:v>25.44</c:v>
              </c:pt>
              <c:pt idx="261">
                <c:v>25.464000000000002</c:v>
              </c:pt>
              <c:pt idx="262">
                <c:v>25.488000000000003</c:v>
              </c:pt>
              <c:pt idx="263">
                <c:v>25.512</c:v>
              </c:pt>
              <c:pt idx="264">
                <c:v>25.536</c:v>
              </c:pt>
              <c:pt idx="265">
                <c:v>25.560000000000002</c:v>
              </c:pt>
              <c:pt idx="266">
                <c:v>25.584000000000003</c:v>
              </c:pt>
              <c:pt idx="267">
                <c:v>25.608</c:v>
              </c:pt>
              <c:pt idx="268">
                <c:v>25.632</c:v>
              </c:pt>
              <c:pt idx="269">
                <c:v>25.656000000000002</c:v>
              </c:pt>
              <c:pt idx="270">
                <c:v>25.680000000000003</c:v>
              </c:pt>
              <c:pt idx="271">
                <c:v>25.704</c:v>
              </c:pt>
              <c:pt idx="272">
                <c:v>25.728</c:v>
              </c:pt>
              <c:pt idx="273">
                <c:v>25.752000000000002</c:v>
              </c:pt>
              <c:pt idx="274">
                <c:v>25.776000000000003</c:v>
              </c:pt>
              <c:pt idx="275">
                <c:v>25.8</c:v>
              </c:pt>
              <c:pt idx="276">
                <c:v>25.824</c:v>
              </c:pt>
              <c:pt idx="277">
                <c:v>25.848000000000003</c:v>
              </c:pt>
              <c:pt idx="278">
                <c:v>25.872</c:v>
              </c:pt>
              <c:pt idx="279">
                <c:v>25.896</c:v>
              </c:pt>
              <c:pt idx="280">
                <c:v>25.92</c:v>
              </c:pt>
              <c:pt idx="281">
                <c:v>25.944000000000003</c:v>
              </c:pt>
              <c:pt idx="282">
                <c:v>25.968</c:v>
              </c:pt>
              <c:pt idx="283">
                <c:v>25.992</c:v>
              </c:pt>
              <c:pt idx="284">
                <c:v>26.016000000000002</c:v>
              </c:pt>
              <c:pt idx="285">
                <c:v>26.040000000000003</c:v>
              </c:pt>
              <c:pt idx="286">
                <c:v>26.064</c:v>
              </c:pt>
              <c:pt idx="287">
                <c:v>26.088</c:v>
              </c:pt>
              <c:pt idx="288">
                <c:v>26.112000000000002</c:v>
              </c:pt>
              <c:pt idx="289">
                <c:v>26.136000000000003</c:v>
              </c:pt>
              <c:pt idx="290">
                <c:v>26.16</c:v>
              </c:pt>
              <c:pt idx="291">
                <c:v>26.184</c:v>
              </c:pt>
              <c:pt idx="292">
                <c:v>26.208000000000002</c:v>
              </c:pt>
              <c:pt idx="293">
                <c:v>26.232000000000003</c:v>
              </c:pt>
              <c:pt idx="294">
                <c:v>26.256</c:v>
              </c:pt>
              <c:pt idx="295">
                <c:v>26.28</c:v>
              </c:pt>
              <c:pt idx="296">
                <c:v>26.304000000000002</c:v>
              </c:pt>
              <c:pt idx="297">
                <c:v>26.328000000000003</c:v>
              </c:pt>
              <c:pt idx="298">
                <c:v>26.352</c:v>
              </c:pt>
              <c:pt idx="299">
                <c:v>26.376</c:v>
              </c:pt>
              <c:pt idx="300">
                <c:v>26.400000000000002</c:v>
              </c:pt>
              <c:pt idx="301">
                <c:v>26.424000000000003</c:v>
              </c:pt>
              <c:pt idx="302">
                <c:v>26.448</c:v>
              </c:pt>
              <c:pt idx="303">
                <c:v>26.472</c:v>
              </c:pt>
              <c:pt idx="304">
                <c:v>26.496000000000002</c:v>
              </c:pt>
              <c:pt idx="305">
                <c:v>26.520000000000003</c:v>
              </c:pt>
              <c:pt idx="306">
                <c:v>26.544</c:v>
              </c:pt>
              <c:pt idx="307">
                <c:v>26.568</c:v>
              </c:pt>
              <c:pt idx="308">
                <c:v>26.592000000000002</c:v>
              </c:pt>
              <c:pt idx="309">
                <c:v>26.616000000000003</c:v>
              </c:pt>
              <c:pt idx="310">
                <c:v>26.64</c:v>
              </c:pt>
              <c:pt idx="311">
                <c:v>26.664</c:v>
              </c:pt>
              <c:pt idx="312">
                <c:v>26.688000000000002</c:v>
              </c:pt>
              <c:pt idx="313">
                <c:v>26.712000000000003</c:v>
              </c:pt>
              <c:pt idx="314">
                <c:v>26.736</c:v>
              </c:pt>
              <c:pt idx="315">
                <c:v>26.76</c:v>
              </c:pt>
              <c:pt idx="316">
                <c:v>26.784000000000002</c:v>
              </c:pt>
              <c:pt idx="317">
                <c:v>26.808000000000003</c:v>
              </c:pt>
              <c:pt idx="318">
                <c:v>26.832</c:v>
              </c:pt>
              <c:pt idx="319">
                <c:v>26.856</c:v>
              </c:pt>
              <c:pt idx="320">
                <c:v>26.880000000000003</c:v>
              </c:pt>
              <c:pt idx="321">
                <c:v>26.904</c:v>
              </c:pt>
              <c:pt idx="322">
                <c:v>26.928</c:v>
              </c:pt>
              <c:pt idx="323">
                <c:v>26.952</c:v>
              </c:pt>
              <c:pt idx="324">
                <c:v>26.976000000000003</c:v>
              </c:pt>
              <c:pt idx="325">
                <c:v>27</c:v>
              </c:pt>
              <c:pt idx="326">
                <c:v>27.024</c:v>
              </c:pt>
              <c:pt idx="327">
                <c:v>27.048000000000002</c:v>
              </c:pt>
              <c:pt idx="328">
                <c:v>27.072000000000003</c:v>
              </c:pt>
              <c:pt idx="329">
                <c:v>27.096</c:v>
              </c:pt>
              <c:pt idx="330">
                <c:v>27.12</c:v>
              </c:pt>
              <c:pt idx="331">
                <c:v>27.144000000000002</c:v>
              </c:pt>
              <c:pt idx="332">
                <c:v>27.168000000000003</c:v>
              </c:pt>
              <c:pt idx="333">
                <c:v>27.192</c:v>
              </c:pt>
              <c:pt idx="334">
                <c:v>27.216</c:v>
              </c:pt>
              <c:pt idx="335">
                <c:v>27.240000000000002</c:v>
              </c:pt>
              <c:pt idx="336">
                <c:v>27.264000000000003</c:v>
              </c:pt>
              <c:pt idx="337">
                <c:v>27.288</c:v>
              </c:pt>
              <c:pt idx="338">
                <c:v>27.312</c:v>
              </c:pt>
              <c:pt idx="339">
                <c:v>27.336000000000002</c:v>
              </c:pt>
              <c:pt idx="340">
                <c:v>27.360000000000003</c:v>
              </c:pt>
              <c:pt idx="341">
                <c:v>27.384</c:v>
              </c:pt>
              <c:pt idx="342">
                <c:v>27.408</c:v>
              </c:pt>
              <c:pt idx="343">
                <c:v>27.432000000000002</c:v>
              </c:pt>
              <c:pt idx="344">
                <c:v>27.456000000000003</c:v>
              </c:pt>
              <c:pt idx="345">
                <c:v>27.48</c:v>
              </c:pt>
              <c:pt idx="346">
                <c:v>27.504</c:v>
              </c:pt>
              <c:pt idx="347">
                <c:v>27.528000000000002</c:v>
              </c:pt>
              <c:pt idx="348">
                <c:v>27.552000000000003</c:v>
              </c:pt>
              <c:pt idx="349">
                <c:v>27.576</c:v>
              </c:pt>
              <c:pt idx="350">
                <c:v>27.6</c:v>
              </c:pt>
              <c:pt idx="351">
                <c:v>27.624000000000002</c:v>
              </c:pt>
              <c:pt idx="352">
                <c:v>27.648000000000003</c:v>
              </c:pt>
              <c:pt idx="353">
                <c:v>27.672</c:v>
              </c:pt>
              <c:pt idx="354">
                <c:v>27.696</c:v>
              </c:pt>
              <c:pt idx="355">
                <c:v>27.720000000000002</c:v>
              </c:pt>
              <c:pt idx="356">
                <c:v>27.744000000000003</c:v>
              </c:pt>
              <c:pt idx="357">
                <c:v>27.768</c:v>
              </c:pt>
              <c:pt idx="358">
                <c:v>27.792</c:v>
              </c:pt>
              <c:pt idx="359">
                <c:v>27.816000000000003</c:v>
              </c:pt>
              <c:pt idx="360">
                <c:v>27.840000000000003</c:v>
              </c:pt>
              <c:pt idx="361">
                <c:v>27.864</c:v>
              </c:pt>
              <c:pt idx="362">
                <c:v>27.888</c:v>
              </c:pt>
              <c:pt idx="363">
                <c:v>27.912000000000003</c:v>
              </c:pt>
              <c:pt idx="364">
                <c:v>27.936000000000003</c:v>
              </c:pt>
              <c:pt idx="365">
                <c:v>27.96</c:v>
              </c:pt>
              <c:pt idx="366">
                <c:v>27.984</c:v>
              </c:pt>
              <c:pt idx="367">
                <c:v>28.008000000000003</c:v>
              </c:pt>
              <c:pt idx="368">
                <c:v>28.032</c:v>
              </c:pt>
              <c:pt idx="369">
                <c:v>28.056</c:v>
              </c:pt>
              <c:pt idx="370">
                <c:v>28.080000000000002</c:v>
              </c:pt>
              <c:pt idx="371">
                <c:v>28.104000000000003</c:v>
              </c:pt>
              <c:pt idx="372">
                <c:v>28.128</c:v>
              </c:pt>
              <c:pt idx="373">
                <c:v>28.152</c:v>
              </c:pt>
              <c:pt idx="374">
                <c:v>28.176000000000002</c:v>
              </c:pt>
              <c:pt idx="375">
                <c:v>28.200000000000003</c:v>
              </c:pt>
              <c:pt idx="376">
                <c:v>28.224</c:v>
              </c:pt>
              <c:pt idx="377">
                <c:v>28.248</c:v>
              </c:pt>
              <c:pt idx="378">
                <c:v>28.272000000000002</c:v>
              </c:pt>
              <c:pt idx="379">
                <c:v>28.296000000000003</c:v>
              </c:pt>
              <c:pt idx="380">
                <c:v>28.32</c:v>
              </c:pt>
              <c:pt idx="381">
                <c:v>28.344</c:v>
              </c:pt>
              <c:pt idx="382">
                <c:v>28.368000000000002</c:v>
              </c:pt>
              <c:pt idx="383">
                <c:v>28.392000000000003</c:v>
              </c:pt>
              <c:pt idx="384">
                <c:v>28.416</c:v>
              </c:pt>
              <c:pt idx="385">
                <c:v>28.44</c:v>
              </c:pt>
              <c:pt idx="386">
                <c:v>28.464000000000002</c:v>
              </c:pt>
              <c:pt idx="387">
                <c:v>28.488000000000003</c:v>
              </c:pt>
              <c:pt idx="388">
                <c:v>28.512</c:v>
              </c:pt>
              <c:pt idx="389">
                <c:v>28.536</c:v>
              </c:pt>
              <c:pt idx="390">
                <c:v>28.560000000000002</c:v>
              </c:pt>
              <c:pt idx="391">
                <c:v>28.584000000000003</c:v>
              </c:pt>
              <c:pt idx="392">
                <c:v>28.608</c:v>
              </c:pt>
              <c:pt idx="393">
                <c:v>28.632</c:v>
              </c:pt>
              <c:pt idx="394">
                <c:v>28.656000000000002</c:v>
              </c:pt>
              <c:pt idx="395">
                <c:v>28.680000000000003</c:v>
              </c:pt>
              <c:pt idx="396">
                <c:v>28.704</c:v>
              </c:pt>
              <c:pt idx="397">
                <c:v>28.728</c:v>
              </c:pt>
              <c:pt idx="398">
                <c:v>28.752000000000002</c:v>
              </c:pt>
              <c:pt idx="399">
                <c:v>28.776000000000003</c:v>
              </c:pt>
              <c:pt idx="400">
                <c:v>28.8</c:v>
              </c:pt>
            </c:numLit>
          </c:xVal>
          <c:yVal>
            <c:numLit>
              <c:formatCode>General</c:formatCode>
              <c:ptCount val="401"/>
              <c:pt idx="0">
                <c:v>-5.3543556361677638</c:v>
              </c:pt>
              <c:pt idx="1">
                <c:v>-5.5137694613124655</c:v>
              </c:pt>
              <c:pt idx="2">
                <c:v>-5.409405858178161</c:v>
              </c:pt>
              <c:pt idx="3">
                <c:v>-5.3524232270698651</c:v>
              </c:pt>
              <c:pt idx="4">
                <c:v>-5.348966351232618</c:v>
              </c:pt>
              <c:pt idx="5">
                <c:v>-5.0936241283008936</c:v>
              </c:pt>
              <c:pt idx="6">
                <c:v>-5.2018113426280754</c:v>
              </c:pt>
              <c:pt idx="7">
                <c:v>-5.0701497121911832</c:v>
              </c:pt>
              <c:pt idx="8">
                <c:v>-5.0047462041865556</c:v>
              </c:pt>
              <c:pt idx="9">
                <c:v>-5.0128440450847993</c:v>
              </c:pt>
              <c:pt idx="10">
                <c:v>-4.7920825550753952</c:v>
              </c:pt>
              <c:pt idx="11">
                <c:v>-4.9476442773815705</c:v>
              </c:pt>
              <c:pt idx="12">
                <c:v>-4.8792951777045035</c:v>
              </c:pt>
              <c:pt idx="13">
                <c:v>-4.8899177580405473</c:v>
              </c:pt>
              <c:pt idx="14">
                <c:v>-4.9768450471181982</c:v>
              </c:pt>
              <c:pt idx="15">
                <c:v>-4.8416108658709192</c:v>
              </c:pt>
              <c:pt idx="16">
                <c:v>-5.0763527868552014</c:v>
              </c:pt>
              <c:pt idx="17">
                <c:v>-5.0815811556070889</c:v>
              </c:pt>
              <c:pt idx="18">
                <c:v>-5.156855917473715</c:v>
              </c:pt>
              <c:pt idx="19">
                <c:v>-5.2911984847592581</c:v>
              </c:pt>
              <c:pt idx="20">
                <c:v>-5.1890097479962352</c:v>
              </c:pt>
              <c:pt idx="21">
                <c:v>-5.4339337149593661</c:v>
              </c:pt>
              <c:pt idx="22">
                <c:v>-5.4305869162570533</c:v>
              </c:pt>
              <c:pt idx="23">
                <c:v>-5.47487216890259</c:v>
              </c:pt>
              <c:pt idx="24">
                <c:v>-5.5597422677795274</c:v>
              </c:pt>
              <c:pt idx="25">
                <c:v>-5.391528914306658</c:v>
              </c:pt>
              <c:pt idx="26">
                <c:v>-5.5547651766925181</c:v>
              </c:pt>
              <c:pt idx="27">
                <c:v>-5.4651351803120178</c:v>
              </c:pt>
              <c:pt idx="28">
                <c:v>-5.4167172131430164</c:v>
              </c:pt>
              <c:pt idx="29">
                <c:v>-5.4144048216091631</c:v>
              </c:pt>
              <c:pt idx="30">
                <c:v>-5.1691735941358905</c:v>
              </c:pt>
              <c:pt idx="31">
                <c:v>-5.2637860848328355</c:v>
              </c:pt>
              <c:pt idx="32">
                <c:v>-5.1274195092534134</c:v>
              </c:pt>
              <c:pt idx="33">
                <c:v>-5.0498229596843931</c:v>
              </c:pt>
              <c:pt idx="34">
                <c:v>-5.0395715922376505</c:v>
              </c:pt>
              <c:pt idx="35">
                <c:v>-4.8102816633771805</c:v>
              </c:pt>
              <c:pt idx="36">
                <c:v>-4.9366070253636938</c:v>
              </c:pt>
              <c:pt idx="37">
                <c:v>-4.8513107314759729</c:v>
              </c:pt>
              <c:pt idx="38">
                <c:v>-4.84104792159642</c:v>
              </c:pt>
              <c:pt idx="39">
                <c:v>-4.9060361219332567</c:v>
              </c:pt>
              <c:pt idx="40">
                <c:v>-4.7627693332746528</c:v>
              </c:pt>
              <c:pt idx="41">
                <c:v>-4.9745233279580265</c:v>
              </c:pt>
              <c:pt idx="42">
                <c:v>-4.9732388838739618</c:v>
              </c:pt>
              <c:pt idx="43">
                <c:v>-5.0432197268303449</c:v>
              </c:pt>
              <c:pt idx="44">
                <c:v>-5.1747251106236067</c:v>
              </c:pt>
              <c:pt idx="45">
                <c:v>-5.0871816568550585</c:v>
              </c:pt>
              <c:pt idx="46">
                <c:v>-5.3341064575802388</c:v>
              </c:pt>
              <c:pt idx="47">
                <c:v>-5.349538450952334</c:v>
              </c:pt>
              <c:pt idx="48">
                <c:v>-5.4140498282035976</c:v>
              </c:pt>
              <c:pt idx="49">
                <c:v>-5.5183600909316954</c:v>
              </c:pt>
              <c:pt idx="50">
                <c:v>-5.3829345195985088</c:v>
              </c:pt>
              <c:pt idx="51">
                <c:v>-5.5612138360655408</c:v>
              </c:pt>
              <c:pt idx="52">
                <c:v>-5.495560706079905</c:v>
              </c:pt>
              <c:pt idx="53">
                <c:v>-5.4650394776909312</c:v>
              </c:pt>
              <c:pt idx="54">
                <c:v>-5.4720261123813483</c:v>
              </c:pt>
              <c:pt idx="55">
                <c:v>-5.2413325296956383</c:v>
              </c:pt>
              <c:pt idx="56">
                <c:v>-5.3271605531341031</c:v>
              </c:pt>
              <c:pt idx="57">
                <c:v>-5.1864031960080768</c:v>
              </c:pt>
              <c:pt idx="58">
                <c:v>-5.0948311937315136</c:v>
              </c:pt>
              <c:pt idx="59">
                <c:v>-5.0623921602234354</c:v>
              </c:pt>
              <c:pt idx="60">
                <c:v>-4.8170968169211257</c:v>
              </c:pt>
              <c:pt idx="61">
                <c:v>-4.9071585931663311</c:v>
              </c:pt>
              <c:pt idx="62">
                <c:v>-4.7954037647960517</c:v>
              </c:pt>
              <c:pt idx="63">
                <c:v>-4.7543000927145247</c:v>
              </c:pt>
              <c:pt idx="64">
                <c:v>-4.788012569641646</c:v>
              </c:pt>
              <c:pt idx="65">
                <c:v>-4.6266180916658008</c:v>
              </c:pt>
              <c:pt idx="66">
                <c:v>-4.8087286002164857</c:v>
              </c:pt>
              <c:pt idx="67">
                <c:v>-4.7950609804283566</c:v>
              </c:pt>
              <c:pt idx="68">
                <c:v>-4.85704114011594</c:v>
              </c:pt>
              <c:pt idx="69">
                <c:v>-4.986715479650881</c:v>
              </c:pt>
              <c:pt idx="70">
                <c:v>-4.91781956811367</c:v>
              </c:pt>
              <c:pt idx="71">
                <c:v>-5.1771114981485464</c:v>
              </c:pt>
              <c:pt idx="72">
                <c:v>-5.2252352235352015</c:v>
              </c:pt>
              <c:pt idx="73">
                <c:v>-5.3299594773935643</c:v>
              </c:pt>
              <c:pt idx="74">
                <c:v>-5.4781868852775411</c:v>
              </c:pt>
              <c:pt idx="75">
                <c:v>-5.403767635444594</c:v>
              </c:pt>
              <c:pt idx="76">
                <c:v>-5.63053815788562</c:v>
              </c:pt>
              <c:pt idx="77">
                <c:v>-5.6224528803660414</c:v>
              </c:pt>
              <c:pt idx="78">
                <c:v>-5.645122822797827</c:v>
              </c:pt>
              <c:pt idx="79">
                <c:v>-5.6945960315556219</c:v>
              </c:pt>
              <c:pt idx="80">
                <c:v>-5.5066360421977087</c:v>
              </c:pt>
              <c:pt idx="81">
                <c:v>-5.6098395475946052</c:v>
              </c:pt>
              <c:pt idx="82">
                <c:v>-5.4817597985001623</c:v>
              </c:pt>
              <c:pt idx="83">
                <c:v>-5.3868323028549678</c:v>
              </c:pt>
              <c:pt idx="84">
                <c:v>-5.3348285825705712</c:v>
              </c:pt>
              <c:pt idx="85">
                <c:v>-5.0664908050539541</c:v>
              </c:pt>
              <c:pt idx="86">
                <c:v>-5.1074084753304057</c:v>
              </c:pt>
              <c:pt idx="87">
                <c:v>-4.9478000683398111</c:v>
              </c:pt>
              <c:pt idx="88">
                <c:v>-4.8471658248862894</c:v>
              </c:pt>
              <c:pt idx="89">
                <c:v>-4.8161913920679549</c:v>
              </c:pt>
              <c:pt idx="90">
                <c:v>-4.5965407416878552</c:v>
              </c:pt>
              <c:pt idx="91">
                <c:v>-4.7067062483669035</c:v>
              </c:pt>
              <c:pt idx="92">
                <c:v>-4.6354318643344516</c:v>
              </c:pt>
              <c:pt idx="93">
                <c:v>-4.641512462148512</c:v>
              </c:pt>
              <c:pt idx="94">
                <c:v>-4.7238099877065229</c:v>
              </c:pt>
              <c:pt idx="95">
                <c:v>-4.6270146629749176</c:v>
              </c:pt>
              <c:pt idx="96">
                <c:v>-4.8583827896275533</c:v>
              </c:pt>
              <c:pt idx="97">
                <c:v>-4.9032694308268185</c:v>
              </c:pt>
              <c:pt idx="98">
                <c:v>-5.0192128673982195</c:v>
              </c:pt>
              <c:pt idx="99">
                <c:v>-5.19278624139541</c:v>
              </c:pt>
              <c:pt idx="100">
                <c:v>-5.17128050343355</c:v>
              </c:pt>
              <c:pt idx="101">
                <c:v>-5.4517552682895385</c:v>
              </c:pt>
              <c:pt idx="102">
                <c:v>-5.51943542252118</c:v>
              </c:pt>
              <c:pt idx="103">
                <c:v>-5.6275168902320516</c:v>
              </c:pt>
              <c:pt idx="104">
                <c:v>-5.7628159673856629</c:v>
              </c:pt>
              <c:pt idx="105">
                <c:v>-5.670563526968798</c:v>
              </c:pt>
              <c:pt idx="106">
                <c:v>-5.8517515330176764</c:v>
              </c:pt>
              <c:pt idx="107">
                <c:v>-5.79734295042507</c:v>
              </c:pt>
              <c:pt idx="108">
                <c:v>-5.7607908443475662</c:v>
              </c:pt>
              <c:pt idx="109">
                <c:v>-5.7447038626758795</c:v>
              </c:pt>
              <c:pt idx="110">
                <c:v>-5.4995425104607243</c:v>
              </c:pt>
              <c:pt idx="111">
                <c:v>-5.5304958940239279</c:v>
              </c:pt>
              <c:pt idx="112">
                <c:v>-5.3477576602413741</c:v>
              </c:pt>
              <c:pt idx="113">
                <c:v>-5.2014113338424153</c:v>
              </c:pt>
              <c:pt idx="114">
                <c:v>-5.106308177930452</c:v>
              </c:pt>
              <c:pt idx="115">
                <c:v>-4.8167258010947034</c:v>
              </c:pt>
              <c:pt idx="116">
                <c:v>-4.8315831769277375</c:v>
              </c:pt>
              <c:pt idx="117">
                <c:v>-4.6691636412176383</c:v>
              </c:pt>
              <c:pt idx="118">
                <c:v>-4.5748388235882214</c:v>
              </c:pt>
              <c:pt idx="119">
                <c:v>-4.5584658014134689</c:v>
              </c:pt>
              <c:pt idx="120">
                <c:v>-4.3741511578824346</c:v>
              </c:pt>
              <c:pt idx="121">
                <c:v>-4.5139496255905236</c:v>
              </c:pt>
              <c:pt idx="122">
                <c:v>-4.4893628559990368</c:v>
              </c:pt>
              <c:pt idx="123">
                <c:v>-4.547835245092501</c:v>
              </c:pt>
              <c:pt idx="124">
                <c:v>-4.6828158233865267</c:v>
              </c:pt>
              <c:pt idx="125">
                <c:v>-4.6539037731142265</c:v>
              </c:pt>
              <c:pt idx="126">
                <c:v>-4.9382317075148858</c:v>
              </c:pt>
              <c:pt idx="127">
                <c:v>-5.0455918234603292</c:v>
              </c:pt>
              <c:pt idx="128">
                <c:v>-5.2204092647301</c:v>
              </c:pt>
              <c:pt idx="129">
                <c:v>-5.4438754450699154</c:v>
              </c:pt>
              <c:pt idx="130">
                <c:v>-5.4772103151065394</c:v>
              </c:pt>
              <c:pt idx="131">
                <c:v>-5.7876748684959543</c:v>
              </c:pt>
              <c:pt idx="132">
                <c:v>-5.8848747030877169</c:v>
              </c:pt>
              <c:pt idx="133">
                <c:v>-6.0079396839230084</c:v>
              </c:pt>
              <c:pt idx="134">
                <c:v>-6.1423123259651726</c:v>
              </c:pt>
              <c:pt idx="135">
                <c:v>-6.0459471163185476</c:v>
              </c:pt>
              <c:pt idx="136">
                <c:v>-6.1952372507202425</c:v>
              </c:pt>
              <c:pt idx="137">
                <c:v>-6.1089897479491064</c:v>
              </c:pt>
              <c:pt idx="138">
                <c:v>-6.0288392441659582</c:v>
              </c:pt>
              <c:pt idx="139">
                <c:v>-5.9618146345978982</c:v>
              </c:pt>
              <c:pt idx="140">
                <c:v>-5.6752030696580134</c:v>
              </c:pt>
              <c:pt idx="141">
                <c:v>-5.6471068487377076</c:v>
              </c:pt>
              <c:pt idx="142">
                <c:v>-5.4218050423815107</c:v>
              </c:pt>
              <c:pt idx="143">
                <c:v>-5.23398506279206</c:v>
              </c:pt>
              <c:pt idx="144">
                <c:v>-5.1021882306395234</c:v>
              </c:pt>
              <c:pt idx="145">
                <c:v>-4.7950548168953242</c:v>
              </c:pt>
              <c:pt idx="146">
                <c:v>-4.7834681038187448</c:v>
              </c:pt>
              <c:pt idx="147">
                <c:v>-4.6148826315535638</c:v>
              </c:pt>
              <c:pt idx="148">
                <c:v>-4.5196720304912965</c:v>
              </c:pt>
              <c:pt idx="149">
                <c:v>-4.5089630537195253</c:v>
              </c:pt>
              <c:pt idx="150">
                <c:v>-4.3462807156307139</c:v>
              </c:pt>
              <c:pt idx="151">
                <c:v>-4.5030775452199308</c:v>
              </c:pt>
              <c:pt idx="152">
                <c:v>-4.5090596238471612</c:v>
              </c:pt>
              <c:pt idx="153">
                <c:v>-4.6010983136088832</c:v>
              </c:pt>
              <c:pt idx="154">
                <c:v>-4.771312538446943</c:v>
              </c:pt>
              <c:pt idx="155">
                <c:v>-4.782187991494891</c:v>
              </c:pt>
              <c:pt idx="156">
                <c:v>-5.09846396853801</c:v>
              </c:pt>
              <c:pt idx="157">
                <c:v>-5.2345315301463016</c:v>
              </c:pt>
              <c:pt idx="158">
                <c:v>-5.4254398433478936</c:v>
              </c:pt>
              <c:pt idx="159">
                <c:v>-5.6491911403353621</c:v>
              </c:pt>
              <c:pt idx="160">
                <c:v>-5.6581841136275033</c:v>
              </c:pt>
              <c:pt idx="161">
                <c:v>-5.9163251378466786</c:v>
              </c:pt>
              <c:pt idx="162">
                <c:v>-5.927417044735412</c:v>
              </c:pt>
              <c:pt idx="163">
                <c:v>-5.9232093220379367</c:v>
              </c:pt>
              <c:pt idx="164">
                <c:v>-5.8950186502241175</c:v>
              </c:pt>
              <c:pt idx="165">
                <c:v>-5.6043346660189233</c:v>
              </c:pt>
              <c:pt idx="166">
                <c:v>-5.519271842646587</c:v>
              </c:pt>
              <c:pt idx="167">
                <c:v>-5.1915227668255941</c:v>
              </c:pt>
              <c:pt idx="168">
                <c:v>-4.8507343137887569</c:v>
              </c:pt>
              <c:pt idx="169">
                <c:v>-4.5233241545569474</c:v>
              </c:pt>
              <c:pt idx="170">
                <c:v>-4.0009987401079954</c:v>
              </c:pt>
              <c:pt idx="171">
                <c:v>-3.719179470107274</c:v>
              </c:pt>
              <c:pt idx="172">
                <c:v>-3.2845360755681381</c:v>
              </c:pt>
              <c:pt idx="173">
                <c:v>-2.89884767998444</c:v>
              </c:pt>
              <c:pt idx="174">
                <c:v>-2.5962311011875228</c:v>
              </c:pt>
              <c:pt idx="175">
                <c:v>-2.1622210178861412</c:v>
              </c:pt>
              <c:pt idx="176">
                <c:v>-2.030308329564682</c:v>
              </c:pt>
              <c:pt idx="177">
                <c:v>-1.7925808446714955</c:v>
              </c:pt>
              <c:pt idx="178">
                <c:v>-1.6608806014599728</c:v>
              </c:pt>
              <c:pt idx="179">
                <c:v>-1.6457436898172046</c:v>
              </c:pt>
              <c:pt idx="180">
                <c:v>-1.5420341649191338</c:v>
              </c:pt>
              <c:pt idx="181">
                <c:v>-1.7631656964968967</c:v>
              </c:pt>
              <c:pt idx="182">
                <c:v>-1.897456676278058</c:v>
              </c:pt>
              <c:pt idx="183">
                <c:v>-2.164430618552768</c:v>
              </c:pt>
              <c:pt idx="184">
                <c:v>-2.5274207993605584</c:v>
              </c:pt>
              <c:pt idx="185">
                <c:v>-2.8531851604105034</c:v>
              </c:pt>
              <c:pt idx="186">
                <c:v>-3.4303271471000873</c:v>
              </c:pt>
              <c:pt idx="187">
                <c:v>-3.95985979850007</c:v>
              </c:pt>
              <c:pt idx="188">
                <c:v>-4.6100520311828488</c:v>
              </c:pt>
              <c:pt idx="189">
                <c:v>-5.3384593775581308</c:v>
              </c:pt>
              <c:pt idx="190">
                <c:v>-6.0920968871845194</c:v>
              </c:pt>
              <c:pt idx="191">
                <c:v>-7.03607162281481</c:v>
              </c:pt>
              <c:pt idx="192">
                <c:v>-8.01784777152405</c:v>
              </c:pt>
              <c:pt idx="193">
                <c:v>-9.1600869780074774</c:v>
              </c:pt>
              <c:pt idx="194">
                <c:v>-10.450165282179176</c:v>
              </c:pt>
              <c:pt idx="195">
                <c:v>-11.942327991323396</c:v>
              </c:pt>
              <c:pt idx="196">
                <c:v>-13.720495370550235</c:v>
              </c:pt>
              <c:pt idx="197">
                <c:v>-15.871134824134343</c:v>
              </c:pt>
              <c:pt idx="198">
                <c:v>-18.553775041697008</c:v>
              </c:pt>
              <c:pt idx="199">
                <c:v>-21.563397396245477</c:v>
              </c:pt>
              <c:pt idx="200">
                <c:v>-23.968343481209374</c:v>
              </c:pt>
              <c:pt idx="201">
                <c:v>-21.817134865420517</c:v>
              </c:pt>
              <c:pt idx="202">
                <c:v>-18.812866304898716</c:v>
              </c:pt>
              <c:pt idx="203">
                <c:v>-16.088008725062942</c:v>
              </c:pt>
              <c:pt idx="204">
                <c:v>-13.904163209745048</c:v>
              </c:pt>
              <c:pt idx="205">
                <c:v>-12.104702599406425</c:v>
              </c:pt>
              <c:pt idx="206">
                <c:v>-10.596633456892759</c:v>
              </c:pt>
              <c:pt idx="207">
                <c:v>-9.2963181238345651</c:v>
              </c:pt>
              <c:pt idx="208">
                <c:v>-8.1471743625861421</c:v>
              </c:pt>
              <c:pt idx="209">
                <c:v>-7.1595091164942257</c:v>
              </c:pt>
              <c:pt idx="210">
                <c:v>-6.2132104868431712</c:v>
              </c:pt>
              <c:pt idx="211">
                <c:v>-5.454269153240582</c:v>
              </c:pt>
              <c:pt idx="212">
                <c:v>-4.7225425319248968</c:v>
              </c:pt>
              <c:pt idx="213">
                <c:v>-4.068606557005074</c:v>
              </c:pt>
              <c:pt idx="214">
                <c:v>-3.5318184984262</c:v>
              </c:pt>
              <c:pt idx="215">
                <c:v>-2.9518814523534402</c:v>
              </c:pt>
              <c:pt idx="216">
                <c:v>-2.6119782084927978</c:v>
              </c:pt>
              <c:pt idx="217">
                <c:v>-2.2382279613238532</c:v>
              </c:pt>
              <c:pt idx="218">
                <c:v>-1.9563054526008694</c:v>
              </c:pt>
              <c:pt idx="219">
                <c:v>-1.8012193420599543</c:v>
              </c:pt>
              <c:pt idx="220">
                <c:v>-1.565029157543913</c:v>
              </c:pt>
              <c:pt idx="221">
                <c:v>-1.637299689709578</c:v>
              </c:pt>
              <c:pt idx="222">
                <c:v>-1.6278280398867364</c:v>
              </c:pt>
              <c:pt idx="223">
                <c:v>-1.7297350007126884</c:v>
              </c:pt>
              <c:pt idx="224">
                <c:v>-1.9352881951548764</c:v>
              </c:pt>
              <c:pt idx="225">
                <c:v>-2.042718821931981</c:v>
              </c:pt>
              <c:pt idx="226">
                <c:v>-2.4398087467826528</c:v>
              </c:pt>
              <c:pt idx="227">
                <c:v>-2.7165996409458031</c:v>
              </c:pt>
              <c:pt idx="228">
                <c:v>-3.0762308411552111</c:v>
              </c:pt>
              <c:pt idx="229">
                <c:v>-3.4871502325617469</c:v>
              </c:pt>
              <c:pt idx="230">
                <c:v>-3.7625372787588796</c:v>
              </c:pt>
              <c:pt idx="231">
                <c:v>-4.2679054434337651</c:v>
              </c:pt>
              <c:pt idx="232">
                <c:v>-4.6009244766409623</c:v>
              </c:pt>
              <c:pt idx="233">
                <c:v>-4.9552998671124024</c:v>
              </c:pt>
              <c:pt idx="234">
                <c:v>-5.3042980744485035</c:v>
              </c:pt>
              <c:pt idx="235">
                <c:v>-5.4401379865813322</c:v>
              </c:pt>
              <c:pt idx="236">
                <c:v>-5.766477141167373</c:v>
              </c:pt>
              <c:pt idx="237">
                <c:v>-5.8546768703231313</c:v>
              </c:pt>
              <c:pt idx="238">
                <c:v>-5.9194909121765154</c:v>
              </c:pt>
              <c:pt idx="239">
                <c:v>-5.9620005178857349</c:v>
              </c:pt>
              <c:pt idx="240">
                <c:v>-5.7698295883867416</c:v>
              </c:pt>
              <c:pt idx="241">
                <c:v>-5.7930177280747763</c:v>
              </c:pt>
              <c:pt idx="242">
                <c:v>-5.6058843258792921</c:v>
              </c:pt>
              <c:pt idx="243">
                <c:v>-5.4363594541035409</c:v>
              </c:pt>
              <c:pt idx="244">
                <c:v>-5.3030384297547766</c:v>
              </c:pt>
              <c:pt idx="245">
                <c:v>-4.9953285503176552</c:v>
              </c:pt>
              <c:pt idx="246">
                <c:v>-4.9543127503990538</c:v>
              </c:pt>
              <c:pt idx="247">
                <c:v>-4.7614719115801059</c:v>
              </c:pt>
              <c:pt idx="248">
                <c:v>-4.6323659559344907</c:v>
              </c:pt>
              <c:pt idx="249">
                <c:v>-4.5769305820183863</c:v>
              </c:pt>
              <c:pt idx="250">
                <c:v>-4.3833346913375761</c:v>
              </c:pt>
              <c:pt idx="251">
                <c:v>-4.4752857655586942</c:v>
              </c:pt>
              <c:pt idx="252">
                <c:v>-4.43309868237026</c:v>
              </c:pt>
              <c:pt idx="253">
                <c:v>-4.46809112001854</c:v>
              </c:pt>
              <c:pt idx="254">
                <c:v>-4.5745231278632712</c:v>
              </c:pt>
              <c:pt idx="255">
                <c:v>-4.5477313756601623</c:v>
              </c:pt>
              <c:pt idx="256">
                <c:v>-4.791604787225304</c:v>
              </c:pt>
              <c:pt idx="257">
                <c:v>-4.89129230801317</c:v>
              </c:pt>
              <c:pt idx="258">
                <c:v>-5.0526107523999126</c:v>
              </c:pt>
              <c:pt idx="259">
                <c:v>-5.2600662072238622</c:v>
              </c:pt>
              <c:pt idx="260">
                <c:v>-5.3125616068986323</c:v>
              </c:pt>
              <c:pt idx="261">
                <c:v>-5.6033105645989334</c:v>
              </c:pt>
              <c:pt idx="262">
                <c:v>-5.7197555741889925</c:v>
              </c:pt>
              <c:pt idx="263">
                <c:v>-5.8629589349774545</c:v>
              </c:pt>
              <c:pt idx="264">
                <c:v>-6.0200890125128348</c:v>
              </c:pt>
              <c:pt idx="265">
                <c:v>-5.9847653825096359</c:v>
              </c:pt>
              <c:pt idx="266">
                <c:v>-6.1614328178955571</c:v>
              </c:pt>
              <c:pt idx="267">
                <c:v>-6.13647153037588</c:v>
              </c:pt>
              <c:pt idx="268">
                <c:v>-6.1156268680888459</c:v>
              </c:pt>
              <c:pt idx="269">
                <c:v>-6.1013689497479255</c:v>
              </c:pt>
              <c:pt idx="270">
                <c:v>-5.88917754205359</c:v>
              </c:pt>
              <c:pt idx="271">
                <c:v>-5.895315149240961</c:v>
              </c:pt>
              <c:pt idx="272">
                <c:v>-5.7174880296793624</c:v>
              </c:pt>
              <c:pt idx="273">
                <c:v>-5.5620209082891323</c:v>
              </c:pt>
              <c:pt idx="274">
                <c:v>-5.442742798952132</c:v>
              </c:pt>
              <c:pt idx="275">
                <c:v>-5.1572722769474719</c:v>
              </c:pt>
              <c:pt idx="276">
                <c:v>-5.1180670368937857</c:v>
              </c:pt>
              <c:pt idx="277">
                <c:v>-4.9292516502604711</c:v>
              </c:pt>
              <c:pt idx="278">
                <c:v>-4.7917870485381311</c:v>
              </c:pt>
              <c:pt idx="279">
                <c:v>-4.7172017380053521</c:v>
              </c:pt>
              <c:pt idx="280">
                <c:v>-4.5007930731087384</c:v>
              </c:pt>
              <c:pt idx="281">
                <c:v>-4.5509182904092018</c:v>
              </c:pt>
              <c:pt idx="282">
                <c:v>-4.4656718851186712</c:v>
              </c:pt>
              <c:pt idx="283">
                <c:v>-4.4470027803717453</c:v>
              </c:pt>
              <c:pt idx="284">
                <c:v>-4.495750737585988</c:v>
              </c:pt>
              <c:pt idx="285">
                <c:v>-4.4088157461926</c:v>
              </c:pt>
              <c:pt idx="286">
                <c:v>-4.5875235155876011</c:v>
              </c:pt>
              <c:pt idx="287">
                <c:v>-4.6254403110180808</c:v>
              </c:pt>
              <c:pt idx="288">
                <c:v>-4.7253032481010608</c:v>
              </c:pt>
              <c:pt idx="289">
                <c:v>-4.8775626431125625</c:v>
              </c:pt>
              <c:pt idx="290">
                <c:v>-4.8826529265418213</c:v>
              </c:pt>
              <c:pt idx="291">
                <c:v>-5.1332981625502816</c:v>
              </c:pt>
              <c:pt idx="292">
                <c:v>-5.2234491219986907</c:v>
              </c:pt>
              <c:pt idx="293">
                <c:v>-5.3533812543399559</c:v>
              </c:pt>
              <c:pt idx="294">
                <c:v>-5.5114883619397865</c:v>
              </c:pt>
              <c:pt idx="295">
                <c:v>-5.49677516962236</c:v>
              </c:pt>
              <c:pt idx="296">
                <c:v>-5.7044071230737314</c:v>
              </c:pt>
              <c:pt idx="297">
                <c:v>-5.7280940114123737</c:v>
              </c:pt>
              <c:pt idx="298">
                <c:v>-5.7689845139820486</c:v>
              </c:pt>
              <c:pt idx="299">
                <c:v>-5.8236325314988839</c:v>
              </c:pt>
              <c:pt idx="300">
                <c:v>-5.6905437425726335</c:v>
              </c:pt>
              <c:pt idx="301">
                <c:v>-5.7739730687107063</c:v>
              </c:pt>
              <c:pt idx="302">
                <c:v>-5.6737077166656675</c:v>
              </c:pt>
              <c:pt idx="303">
                <c:v>-5.5927249698013695</c:v>
              </c:pt>
              <c:pt idx="304">
                <c:v>-5.5382782534388859</c:v>
              </c:pt>
              <c:pt idx="305">
                <c:v>-5.3115072815884989</c:v>
              </c:pt>
              <c:pt idx="306">
                <c:v>-5.3170645072995</c:v>
              </c:pt>
              <c:pt idx="307">
                <c:v>-5.16294825295315</c:v>
              </c:pt>
              <c:pt idx="308">
                <c:v>-5.0486779993191613</c:v>
              </c:pt>
              <c:pt idx="309">
                <c:v>-4.98375997170902</c:v>
              </c:pt>
              <c:pt idx="310">
                <c:v>-4.7691969401332264</c:v>
              </c:pt>
              <c:pt idx="311">
                <c:v>-4.8051556821405681</c:v>
              </c:pt>
              <c:pt idx="312">
                <c:v>-4.699647592997426</c:v>
              </c:pt>
              <c:pt idx="313">
                <c:v>-4.6503786220829824</c:v>
              </c:pt>
              <c:pt idx="314">
                <c:v>-4.661009214393788</c:v>
              </c:pt>
              <c:pt idx="315">
                <c:v>-4.5328359753193688</c:v>
              </c:pt>
              <c:pt idx="316">
                <c:v>-4.6607520090621959</c:v>
              </c:pt>
              <c:pt idx="317">
                <c:v>-4.6492563169347889</c:v>
              </c:pt>
              <c:pt idx="318">
                <c:v>-4.6964004070993433</c:v>
              </c:pt>
              <c:pt idx="319">
                <c:v>-4.7974555076243055</c:v>
              </c:pt>
              <c:pt idx="320">
                <c:v>-4.7561669436394229</c:v>
              </c:pt>
              <c:pt idx="321">
                <c:v>-4.9604092918514358</c:v>
              </c:pt>
              <c:pt idx="322">
                <c:v>-5.0140375020473655</c:v>
              </c:pt>
              <c:pt idx="323">
                <c:v>-5.1137449616807551</c:v>
              </c:pt>
              <c:pt idx="324">
                <c:v>-5.2505807713395445</c:v>
              </c:pt>
              <c:pt idx="325">
                <c:v>-5.2287904648045469</c:v>
              </c:pt>
              <c:pt idx="326">
                <c:v>-5.4342475742130958</c:v>
              </c:pt>
              <c:pt idx="327">
                <c:v>-5.4710836443333672</c:v>
              </c:pt>
              <c:pt idx="328">
                <c:v>-5.5352581999864761</c:v>
              </c:pt>
              <c:pt idx="329">
                <c:v>-5.6211246283155223</c:v>
              </c:pt>
              <c:pt idx="330">
                <c:v>-5.5320941081360075</c:v>
              </c:pt>
              <c:pt idx="331">
                <c:v>-5.65918269935665</c:v>
              </c:pt>
              <c:pt idx="332">
                <c:v>-5.609591619337106</c:v>
              </c:pt>
              <c:pt idx="333">
                <c:v>-5.58050381826956</c:v>
              </c:pt>
              <c:pt idx="334">
                <c:v>-5.5744409651390789</c:v>
              </c:pt>
              <c:pt idx="335">
                <c:v>-5.3964418406238712</c:v>
              </c:pt>
              <c:pt idx="336">
                <c:v>-5.4403828998017829</c:v>
              </c:pt>
              <c:pt idx="337">
                <c:v>-5.3203617671833259</c:v>
              </c:pt>
              <c:pt idx="338">
                <c:v>-5.2322044876800389</c:v>
              </c:pt>
              <c:pt idx="339">
                <c:v>-5.1831785418403893</c:v>
              </c:pt>
              <c:pt idx="340">
                <c:v>-4.9793468764300366</c:v>
              </c:pt>
              <c:pt idx="341">
                <c:v>-5.0119217579881061</c:v>
              </c:pt>
              <c:pt idx="342">
                <c:v>-4.8981382962342055</c:v>
              </c:pt>
              <c:pt idx="343">
                <c:v>-4.8314433085015525</c:v>
              </c:pt>
              <c:pt idx="344">
                <c:v>-4.81702811166146</c:v>
              </c:pt>
              <c:pt idx="345">
                <c:v>-4.6609343662229428</c:v>
              </c:pt>
              <c:pt idx="346">
                <c:v>-4.7504096872793413</c:v>
              </c:pt>
              <c:pt idx="347">
                <c:v>-4.7008235494262571</c:v>
              </c:pt>
              <c:pt idx="348">
                <c:v>-4.7052868539887225</c:v>
              </c:pt>
              <c:pt idx="349">
                <c:v>-4.7628792478381641</c:v>
              </c:pt>
              <c:pt idx="350">
                <c:v>-4.6809411922256157</c:v>
              </c:pt>
              <c:pt idx="351">
                <c:v>-4.8415082894778534</c:v>
              </c:pt>
              <c:pt idx="352">
                <c:v>-4.8584045261031541</c:v>
              </c:pt>
              <c:pt idx="353">
                <c:v>-4.9242276270757355</c:v>
              </c:pt>
              <c:pt idx="354">
                <c:v>-5.0329714895965854</c:v>
              </c:pt>
              <c:pt idx="355">
                <c:v>-4.99324522109449</c:v>
              </c:pt>
              <c:pt idx="356">
                <c:v>-5.1832882930515014</c:v>
              </c:pt>
              <c:pt idx="357">
                <c:v>-5.2170393838537876</c:v>
              </c:pt>
              <c:pt idx="358">
                <c:v>-5.286073534591984</c:v>
              </c:pt>
              <c:pt idx="359">
                <c:v>-5.384330615980919</c:v>
              </c:pt>
              <c:pt idx="360">
                <c:v>-5.3201797505760249</c:v>
              </c:pt>
              <c:pt idx="361">
                <c:v>-5.4734254813323249</c:v>
              </c:pt>
              <c:pt idx="362">
                <c:v>-5.4595407696140219</c:v>
              </c:pt>
              <c:pt idx="363">
                <c:v>-5.4704259297423921</c:v>
              </c:pt>
              <c:pt idx="364">
                <c:v>-5.5051125217475736</c:v>
              </c:pt>
              <c:pt idx="365">
                <c:v>-5.37258317895874</c:v>
              </c:pt>
              <c:pt idx="366">
                <c:v>-5.4559744627211462</c:v>
              </c:pt>
              <c:pt idx="367">
                <c:v>-5.3753818420334385</c:v>
              </c:pt>
              <c:pt idx="368">
                <c:v>-5.3226689519580361</c:v>
              </c:pt>
              <c:pt idx="369">
                <c:v>-5.30220319581459</c:v>
              </c:pt>
              <c:pt idx="370">
                <c:v>-5.1242972988583144</c:v>
              </c:pt>
              <c:pt idx="371">
                <c:v>-5.1716962260621244</c:v>
              </c:pt>
              <c:pt idx="372">
                <c:v>-5.0687149689227216</c:v>
              </c:pt>
              <c:pt idx="373">
                <c:v>-5.0055075574828578</c:v>
              </c:pt>
              <c:pt idx="374">
                <c:v>-4.987107106699332</c:v>
              </c:pt>
              <c:pt idx="375">
                <c:v>-4.824200214271257</c:v>
              </c:pt>
              <c:pt idx="376">
                <c:v>-4.8965859238212044</c:v>
              </c:pt>
              <c:pt idx="377">
                <c:v>-4.8287726793023715</c:v>
              </c:pt>
              <c:pt idx="378">
                <c:v>-4.8099104003075919</c:v>
              </c:pt>
              <c:pt idx="379">
                <c:v>-4.841224476175813</c:v>
              </c:pt>
              <c:pt idx="380">
                <c:v>-4.7340682479485245</c:v>
              </c:pt>
              <c:pt idx="381">
                <c:v>-4.8641512768250843</c:v>
              </c:pt>
              <c:pt idx="382">
                <c:v>-4.854567768350595</c:v>
              </c:pt>
              <c:pt idx="383">
                <c:v>-4.8940417319501872</c:v>
              </c:pt>
              <c:pt idx="384">
                <c:v>-4.9789476283047787</c:v>
              </c:pt>
              <c:pt idx="385">
                <c:v>-4.9218084655170982</c:v>
              </c:pt>
              <c:pt idx="386">
                <c:v>-5.0942246244407041</c:v>
              </c:pt>
              <c:pt idx="387">
                <c:v>-5.1188958413022068</c:v>
              </c:pt>
              <c:pt idx="388">
                <c:v>-5.183599266966926</c:v>
              </c:pt>
              <c:pt idx="389">
                <c:v>-5.2827165473119031</c:v>
              </c:pt>
              <c:pt idx="390">
                <c:v>-5.228937231746615</c:v>
              </c:pt>
              <c:pt idx="391">
                <c:v>-5.393115566163674</c:v>
              </c:pt>
              <c:pt idx="392">
                <c:v>-5.3986022220161658</c:v>
              </c:pt>
              <c:pt idx="393">
                <c:v>-5.4327922043609185</c:v>
              </c:pt>
              <c:pt idx="394">
                <c:v>-5.4926618162544933</c:v>
              </c:pt>
              <c:pt idx="395">
                <c:v>-5.39094209147589</c:v>
              </c:pt>
              <c:pt idx="396">
                <c:v>-5.5009636650169593</c:v>
              </c:pt>
              <c:pt idx="397">
                <c:v>-5.4490955206362521</c:v>
              </c:pt>
              <c:pt idx="398">
                <c:v>-5.4229088901818026</c:v>
              </c:pt>
              <c:pt idx="399">
                <c:v>-5.4244039226109662</c:v>
              </c:pt>
              <c:pt idx="400">
                <c:v>-5.2675114207187406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28.8"/>
          <c:min val="19.200000000000003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Frequency (GHz)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-1"/>
          <c:min val="-2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S-Parameters (dB)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Ludwig III (Cross)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8D4FAA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-40</c:v>
              </c:pt>
              <c:pt idx="1">
                <c:v>-40</c:v>
              </c:pt>
              <c:pt idx="2">
                <c:v>-40</c:v>
              </c:pt>
              <c:pt idx="3">
                <c:v>-38.683724248944607</c:v>
              </c:pt>
              <c:pt idx="4">
                <c:v>-35.116080102871031</c:v>
              </c:pt>
              <c:pt idx="5">
                <c:v>-32.265101166443664</c:v>
              </c:pt>
              <c:pt idx="6">
                <c:v>-30.112829498509321</c:v>
              </c:pt>
              <c:pt idx="7">
                <c:v>-28.534499535658938</c:v>
              </c:pt>
              <c:pt idx="8">
                <c:v>-27.428818506108886</c:v>
              </c:pt>
              <c:pt idx="9">
                <c:v>-26.723270984971116</c:v>
              </c:pt>
              <c:pt idx="10">
                <c:v>-26.365320042118356</c:v>
              </c:pt>
              <c:pt idx="11">
                <c:v>-26.316595992313083</c:v>
              </c:pt>
              <c:pt idx="12">
                <c:v>-26.550075303315882</c:v>
              </c:pt>
              <c:pt idx="13">
                <c:v>-27.049473189963642</c:v>
              </c:pt>
              <c:pt idx="14">
                <c:v>-27.809552209818374</c:v>
              </c:pt>
              <c:pt idx="15">
                <c:v>-28.834591164254022</c:v>
              </c:pt>
              <c:pt idx="16">
                <c:v>-30.130487423888134</c:v>
              </c:pt>
              <c:pt idx="17">
                <c:v>-31.67685240435636</c:v>
              </c:pt>
              <c:pt idx="18">
                <c:v>-33.34491674839613</c:v>
              </c:pt>
              <c:pt idx="19">
                <c:v>-34.734430674741851</c:v>
              </c:pt>
              <c:pt idx="20">
                <c:v>-35.191990405430609</c:v>
              </c:pt>
              <c:pt idx="21">
                <c:v>-34.538746109935516</c:v>
              </c:pt>
              <c:pt idx="22">
                <c:v>-33.360996684480227</c:v>
              </c:pt>
              <c:pt idx="23">
                <c:v>-32.2108669378901</c:v>
              </c:pt>
              <c:pt idx="24">
                <c:v>-31.313521108470095</c:v>
              </c:pt>
              <c:pt idx="25">
                <c:v>-30.720211724195849</c:v>
              </c:pt>
              <c:pt idx="26">
                <c:v>-30.4242714734673</c:v>
              </c:pt>
              <c:pt idx="27">
                <c:v>-30.402257516024672</c:v>
              </c:pt>
              <c:pt idx="28">
                <c:v>-30.623658387577215</c:v>
              </c:pt>
              <c:pt idx="29">
                <c:v>-31.046174387699885</c:v>
              </c:pt>
              <c:pt idx="30">
                <c:v>-31.601726256569286</c:v>
              </c:pt>
              <c:pt idx="31">
                <c:v>-32.18107731068536</c:v>
              </c:pt>
              <c:pt idx="32">
                <c:v>-32.637917048534476</c:v>
              </c:pt>
              <c:pt idx="33">
                <c:v>-32.850033728146386</c:v>
              </c:pt>
              <c:pt idx="34">
                <c:v>-32.811466518008444</c:v>
              </c:pt>
              <c:pt idx="35">
                <c:v>-32.650785398597293</c:v>
              </c:pt>
              <c:pt idx="36">
                <c:v>-32.54609362383222</c:v>
              </c:pt>
              <c:pt idx="37">
                <c:v>-32.6406121473051</c:v>
              </c:pt>
              <c:pt idx="38">
                <c:v>-33.010363145878252</c:v>
              </c:pt>
              <c:pt idx="39">
                <c:v>-33.644893991374694</c:v>
              </c:pt>
              <c:pt idx="40">
                <c:v>-34.392484176302794</c:v>
              </c:pt>
              <c:pt idx="41">
                <c:v>-34.883426703064544</c:v>
              </c:pt>
              <c:pt idx="42">
                <c:v>-34.665963885945075</c:v>
              </c:pt>
              <c:pt idx="43">
                <c:v>-33.695675449557825</c:v>
              </c:pt>
              <c:pt idx="44">
                <c:v>-32.393340555967271</c:v>
              </c:pt>
              <c:pt idx="45">
                <c:v>-31.158610696971895</c:v>
              </c:pt>
              <c:pt idx="46">
                <c:v>-30.187242450851606</c:v>
              </c:pt>
              <c:pt idx="47">
                <c:v>-29.551591233410598</c:v>
              </c:pt>
              <c:pt idx="48">
                <c:v>-29.278897939129365</c:v>
              </c:pt>
              <c:pt idx="49">
                <c:v>-29.388155227782175</c:v>
              </c:pt>
              <c:pt idx="50">
                <c:v>-29.905609383048319</c:v>
              </c:pt>
              <c:pt idx="51">
                <c:v>-30.87264004191703</c:v>
              </c:pt>
              <c:pt idx="52">
                <c:v>-32.352954295260218</c:v>
              </c:pt>
              <c:pt idx="53">
                <c:v>-34.429065478046553</c:v>
              </c:pt>
              <c:pt idx="54">
                <c:v>-37.116237653796887</c:v>
              </c:pt>
              <c:pt idx="55">
                <c:v>-39.812850405425522</c:v>
              </c:pt>
              <c:pt idx="56">
                <c:v>-40</c:v>
              </c:pt>
              <c:pt idx="57">
                <c:v>-38.495522199684608</c:v>
              </c:pt>
              <c:pt idx="58">
                <c:v>-36.492284110765169</c:v>
              </c:pt>
              <c:pt idx="59">
                <c:v>-35.074911186465187</c:v>
              </c:pt>
              <c:pt idx="60">
                <c:v>-34.257558351617952</c:v>
              </c:pt>
              <c:pt idx="61">
                <c:v>-33.97514768816513</c:v>
              </c:pt>
              <c:pt idx="62">
                <c:v>-34.191238539398768</c:v>
              </c:pt>
              <c:pt idx="63">
                <c:v>-34.907552549765029</c:v>
              </c:pt>
              <c:pt idx="64">
                <c:v>-36.157347486577123</c:v>
              </c:pt>
              <c:pt idx="65">
                <c:v>-37.980917622526945</c:v>
              </c:pt>
              <c:pt idx="66">
                <c:v>-40</c:v>
              </c:pt>
              <c:pt idx="67">
                <c:v>-40</c:v>
              </c:pt>
              <c:pt idx="68">
                <c:v>-40</c:v>
              </c:pt>
              <c:pt idx="69">
                <c:v>-40</c:v>
              </c:pt>
              <c:pt idx="70">
                <c:v>-40</c:v>
              </c:pt>
              <c:pt idx="71">
                <c:v>-40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8D4FAA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-40</c:v>
              </c:pt>
              <c:pt idx="1">
                <c:v>-39.250295621033317</c:v>
              </c:pt>
              <c:pt idx="2">
                <c:v>-40</c:v>
              </c:pt>
              <c:pt idx="3">
                <c:v>-35.272090163590313</c:v>
              </c:pt>
              <c:pt idx="4">
                <c:v>-40</c:v>
              </c:pt>
              <c:pt idx="5">
                <c:v>-40</c:v>
              </c:pt>
              <c:pt idx="6">
                <c:v>-25.923722779387063</c:v>
              </c:pt>
              <c:pt idx="7">
                <c:v>-24.785747579645697</c:v>
              </c:pt>
              <c:pt idx="8">
                <c:v>-26.814450707063344</c:v>
              </c:pt>
              <c:pt idx="9">
                <c:v>-0.58974436653625362</c:v>
              </c:pt>
              <c:pt idx="10">
                <c:v>-12.993920215944932</c:v>
              </c:pt>
              <c:pt idx="11">
                <c:v>-25.596203811159313</c:v>
              </c:pt>
              <c:pt idx="12">
                <c:v>-23.285053847551254</c:v>
              </c:pt>
              <c:pt idx="13">
                <c:v>-27.228699806196033</c:v>
              </c:pt>
              <c:pt idx="14">
                <c:v>-26.341240327913393</c:v>
              </c:pt>
              <c:pt idx="15">
                <c:v>-23.352242171275712</c:v>
              </c:pt>
              <c:pt idx="16">
                <c:v>-18.144275717787391</c:v>
              </c:pt>
              <c:pt idx="17">
                <c:v>-18.531750783871747</c:v>
              </c:pt>
              <c:pt idx="18">
                <c:v>-19.163402254236118</c:v>
              </c:pt>
              <c:pt idx="19">
                <c:v>-18.905164570126487</c:v>
              </c:pt>
              <c:pt idx="20">
                <c:v>-19.103450820591974</c:v>
              </c:pt>
              <c:pt idx="21">
                <c:v>-24.389462634825843</c:v>
              </c:pt>
              <c:pt idx="22">
                <c:v>-25.878680307316991</c:v>
              </c:pt>
              <c:pt idx="23">
                <c:v>-23.782794251779841</c:v>
              </c:pt>
              <c:pt idx="24">
                <c:v>-21.622805674262139</c:v>
              </c:pt>
              <c:pt idx="25">
                <c:v>-21.031455937310763</c:v>
              </c:pt>
              <c:pt idx="26">
                <c:v>-10.223200080667231</c:v>
              </c:pt>
              <c:pt idx="27">
                <c:v>3.785198023068352</c:v>
              </c:pt>
              <c:pt idx="28">
                <c:v>-21.86431260485465</c:v>
              </c:pt>
              <c:pt idx="29">
                <c:v>-18.370937985812642</c:v>
              </c:pt>
              <c:pt idx="30">
                <c:v>-19.278061274312254</c:v>
              </c:pt>
              <c:pt idx="31">
                <c:v>-39.822292457107331</c:v>
              </c:pt>
              <c:pt idx="32">
                <c:v>-33.259751970327983</c:v>
              </c:pt>
              <c:pt idx="33">
                <c:v>-39.464171262579633</c:v>
              </c:pt>
              <c:pt idx="34">
                <c:v>-40</c:v>
              </c:pt>
              <c:pt idx="35">
                <c:v>-32.505415342932316</c:v>
              </c:pt>
              <c:pt idx="36">
                <c:v>-32.546093623832078</c:v>
              </c:pt>
              <c:pt idx="37">
                <c:v>-29.249798237350713</c:v>
              </c:pt>
              <c:pt idx="38">
                <c:v>-30.185579958747869</c:v>
              </c:pt>
              <c:pt idx="39">
                <c:v>-40</c:v>
              </c:pt>
              <c:pt idx="40">
                <c:v>-29.529646934172575</c:v>
              </c:pt>
              <c:pt idx="41">
                <c:v>-20.504601541854043</c:v>
              </c:pt>
              <c:pt idx="42">
                <c:v>-22.784986335128039</c:v>
              </c:pt>
              <c:pt idx="43">
                <c:v>-22.5508486319241</c:v>
              </c:pt>
              <c:pt idx="44">
                <c:v>-40</c:v>
              </c:pt>
              <c:pt idx="45">
                <c:v>3.6614206226118546</c:v>
              </c:pt>
              <c:pt idx="46">
                <c:v>-8.5302287989741625</c:v>
              </c:pt>
              <c:pt idx="47">
                <c:v>-19.07439235392842</c:v>
              </c:pt>
              <c:pt idx="48">
                <c:v>-22.869271353151461</c:v>
              </c:pt>
              <c:pt idx="49">
                <c:v>-23.52304799636153</c:v>
              </c:pt>
              <c:pt idx="50">
                <c:v>-19.791547690238236</c:v>
              </c:pt>
              <c:pt idx="51">
                <c:v>-21.369038706530226</c:v>
              </c:pt>
              <c:pt idx="52">
                <c:v>-31.76414411157765</c:v>
              </c:pt>
              <c:pt idx="53">
                <c:v>-36.855668111848956</c:v>
              </c:pt>
              <c:pt idx="54">
                <c:v>-30.895904585072223</c:v>
              </c:pt>
              <c:pt idx="55">
                <c:v>-33.830002287103234</c:v>
              </c:pt>
              <c:pt idx="56">
                <c:v>-30.812960846092885</c:v>
              </c:pt>
              <c:pt idx="57">
                <c:v>-18.329596468895403</c:v>
              </c:pt>
              <c:pt idx="58">
                <c:v>-18.203897269543678</c:v>
              </c:pt>
              <c:pt idx="59">
                <c:v>-23.027188519670037</c:v>
              </c:pt>
              <c:pt idx="60">
                <c:v>-25.580000495320668</c:v>
              </c:pt>
              <c:pt idx="61">
                <c:v>-23.043918039702298</c:v>
              </c:pt>
              <c:pt idx="62">
                <c:v>-11.082605853630675</c:v>
              </c:pt>
              <c:pt idx="63">
                <c:v>-0.54957551359767665</c:v>
              </c:pt>
              <c:pt idx="64">
                <c:v>-40</c:v>
              </c:pt>
              <c:pt idx="65">
                <c:v>-40</c:v>
              </c:pt>
              <c:pt idx="66">
                <c:v>-26.898880461663012</c:v>
              </c:pt>
              <c:pt idx="67">
                <c:v>-29.428535795015524</c:v>
              </c:pt>
              <c:pt idx="68">
                <c:v>-34.349781710682777</c:v>
              </c:pt>
              <c:pt idx="69">
                <c:v>-37.747094030021508</c:v>
              </c:pt>
              <c:pt idx="70">
                <c:v>-39.703852860078342</c:v>
              </c:pt>
              <c:pt idx="71">
                <c:v>-30.355621953888662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4"/>
          <c:min val="-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(Total)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8D4FAA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-4.6556497641648367</c:v>
              </c:pt>
              <c:pt idx="1">
                <c:v>-4.7417941277991531</c:v>
              </c:pt>
              <c:pt idx="2">
                <c:v>-5.0141244923284223</c:v>
              </c:pt>
              <c:pt idx="3">
                <c:v>-5.3421228032646431</c:v>
              </c:pt>
              <c:pt idx="4">
                <c:v>-5.4714793533107366</c:v>
              </c:pt>
              <c:pt idx="5">
                <c:v>-5.0899005619141766</c:v>
              </c:pt>
              <c:pt idx="6">
                <c:v>-4.0697490899733388</c:v>
              </c:pt>
              <c:pt idx="7">
                <c:v>-2.5971575747057161</c:v>
              </c:pt>
              <c:pt idx="8">
                <c:v>-0.954471214176945</c:v>
              </c:pt>
              <c:pt idx="9">
                <c:v>0.672147740734032</c:v>
              </c:pt>
              <c:pt idx="10">
                <c:v>2.205871461935073</c:v>
              </c:pt>
              <c:pt idx="11">
                <c:v>3.6304878854066387</c:v>
              </c:pt>
              <c:pt idx="12">
                <c:v>4.9538731430581873</c:v>
              </c:pt>
              <c:pt idx="13">
                <c:v>6.1901729617560122</c:v>
              </c:pt>
              <c:pt idx="14">
                <c:v>7.3517904976791808</c:v>
              </c:pt>
              <c:pt idx="15">
                <c:v>8.44926803925915</c:v>
              </c:pt>
              <c:pt idx="16">
                <c:v>9.4907546528586444</c:v>
              </c:pt>
              <c:pt idx="17">
                <c:v>10.482684853559279</c:v>
              </c:pt>
              <c:pt idx="18">
                <c:v>11.430071074124758</c:v>
              </c:pt>
              <c:pt idx="19">
                <c:v>12.336240516345633</c:v>
              </c:pt>
              <c:pt idx="20">
                <c:v>13.203376918811516</c:v>
              </c:pt>
              <c:pt idx="21">
                <c:v>14.032491305501544</c:v>
              </c:pt>
              <c:pt idx="22">
                <c:v>14.824053131783932</c:v>
              </c:pt>
              <c:pt idx="23">
                <c:v>15.57818625536405</c:v>
              </c:pt>
              <c:pt idx="24">
                <c:v>16.294448332759124</c:v>
              </c:pt>
              <c:pt idx="25">
                <c:v>16.97204619774385</c:v>
              </c:pt>
              <c:pt idx="26">
                <c:v>17.609166584044381</c:v>
              </c:pt>
              <c:pt idx="27">
                <c:v>18.203347601529874</c:v>
              </c:pt>
              <c:pt idx="28">
                <c:v>18.751397494633451</c:v>
              </c:pt>
              <c:pt idx="29">
                <c:v>19.249769478363035</c:v>
              </c:pt>
              <c:pt idx="30">
                <c:v>19.694486491297049</c:v>
              </c:pt>
              <c:pt idx="31">
                <c:v>20.081343467679936</c:v>
              </c:pt>
              <c:pt idx="32">
                <c:v>20.405996138728749</c:v>
              </c:pt>
              <c:pt idx="33">
                <c:v>20.664167635340572</c:v>
              </c:pt>
              <c:pt idx="34">
                <c:v>20.851958184330407</c:v>
              </c:pt>
              <c:pt idx="35">
                <c:v>20.966229021980372</c:v>
              </c:pt>
              <c:pt idx="36">
                <c:v>21.004974256094428</c:v>
              </c:pt>
              <c:pt idx="37">
                <c:v>20.9673937671974</c:v>
              </c:pt>
              <c:pt idx="38">
                <c:v>20.854145275093781</c:v>
              </c:pt>
              <c:pt idx="39">
                <c:v>20.667092750755028</c:v>
              </c:pt>
              <c:pt idx="40">
                <c:v>20.409267550342243</c:v>
              </c:pt>
              <c:pt idx="41">
                <c:v>20.084399845660094</c:v>
              </c:pt>
              <c:pt idx="42">
                <c:v>19.696682353549974</c:v>
              </c:pt>
              <c:pt idx="43">
                <c:v>19.250194891029306</c:v>
              </c:pt>
              <c:pt idx="44">
                <c:v>18.748943538903291</c:v>
              </c:pt>
              <c:pt idx="45">
                <c:v>18.196514375594852</c:v>
              </c:pt>
              <c:pt idx="46">
                <c:v>17.5961923893922</c:v>
              </c:pt>
              <c:pt idx="47">
                <c:v>16.950832696111576</c:v>
              </c:pt>
              <c:pt idx="48">
                <c:v>16.262876250324013</c:v>
              </c:pt>
              <c:pt idx="49">
                <c:v>15.53449644825319</c:v>
              </c:pt>
              <c:pt idx="50">
                <c:v>14.767175781574167</c:v>
              </c:pt>
              <c:pt idx="51">
                <c:v>13.962408795351131</c:v>
              </c:pt>
              <c:pt idx="52">
                <c:v>13.12123923797737</c:v>
              </c:pt>
              <c:pt idx="53">
                <c:v>12.244192060335905</c:v>
              </c:pt>
              <c:pt idx="54">
                <c:v>11.330540970933242</c:v>
              </c:pt>
              <c:pt idx="55">
                <c:v>10.377934451521064</c:v>
              </c:pt>
              <c:pt idx="56">
                <c:v>9.3816730157097865</c:v>
              </c:pt>
              <c:pt idx="57">
                <c:v>8.3348683785430637</c:v>
              </c:pt>
              <c:pt idx="58">
                <c:v>7.2289355974666361</c:v>
              </c:pt>
              <c:pt idx="59">
                <c:v>6.05372895223568</c:v>
              </c:pt>
              <c:pt idx="60">
                <c:v>4.7975943379110415</c:v>
              </c:pt>
              <c:pt idx="61">
                <c:v>3.4482983174711968</c:v>
              </c:pt>
              <c:pt idx="62">
                <c:v>1.9932995420274477</c:v>
              </c:pt>
              <c:pt idx="63">
                <c:v>0.42754113098528729</c:v>
              </c:pt>
              <c:pt idx="64">
                <c:v>-1.2287659778163691</c:v>
              </c:pt>
              <c:pt idx="65">
                <c:v>-2.8928673633828867</c:v>
              </c:pt>
              <c:pt idx="66">
                <c:v>-4.3691206535326579</c:v>
              </c:pt>
              <c:pt idx="67">
                <c:v>-5.3647842988556773</c:v>
              </c:pt>
              <c:pt idx="68">
                <c:v>-5.6956937588451675</c:v>
              </c:pt>
              <c:pt idx="69">
                <c:v>-5.5058318591972579</c:v>
              </c:pt>
              <c:pt idx="70">
                <c:v>-5.1196957213582062</c:v>
              </c:pt>
              <c:pt idx="71">
                <c:v>-4.7934787451617051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8D4FAA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-4.6556497641648367</c:v>
              </c:pt>
              <c:pt idx="1">
                <c:v>-19.623671169961021</c:v>
              </c:pt>
              <c:pt idx="2">
                <c:v>-21.439317680210745</c:v>
              </c:pt>
              <c:pt idx="3">
                <c:v>-18.807813339723904</c:v>
              </c:pt>
              <c:pt idx="4">
                <c:v>-20.115376954907216</c:v>
              </c:pt>
              <c:pt idx="5">
                <c:v>-29.286845132311676</c:v>
              </c:pt>
              <c:pt idx="6">
                <c:v>-18.852850300354831</c:v>
              </c:pt>
              <c:pt idx="7">
                <c:v>-21.566415767707738</c:v>
              </c:pt>
              <c:pt idx="8">
                <c:v>-20.046896690639898</c:v>
              </c:pt>
              <c:pt idx="9">
                <c:v>-0.584097331508576</c:v>
              </c:pt>
              <c:pt idx="10">
                <c:v>-11.881185351012128</c:v>
              </c:pt>
              <c:pt idx="11">
                <c:v>-19.235153272544629</c:v>
              </c:pt>
              <c:pt idx="12">
                <c:v>-16.99039087913409</c:v>
              </c:pt>
              <c:pt idx="13">
                <c:v>-19.886856097377382</c:v>
              </c:pt>
              <c:pt idx="14">
                <c:v>-25.470652254806186</c:v>
              </c:pt>
              <c:pt idx="15">
                <c:v>-22.755076389878649</c:v>
              </c:pt>
              <c:pt idx="16">
                <c:v>-16.152176148411208</c:v>
              </c:pt>
              <c:pt idx="17">
                <c:v>-15.430929257319645</c:v>
              </c:pt>
              <c:pt idx="18">
                <c:v>-15.67066576787774</c:v>
              </c:pt>
              <c:pt idx="19">
                <c:v>-15.655262498827387</c:v>
              </c:pt>
              <c:pt idx="20">
                <c:v>-17.715730021205857</c:v>
              </c:pt>
              <c:pt idx="21">
                <c:v>-18.422177115154128</c:v>
              </c:pt>
              <c:pt idx="22">
                <c:v>-16.686611495935551</c:v>
              </c:pt>
              <c:pt idx="23">
                <c:v>-12.910436227618135</c:v>
              </c:pt>
              <c:pt idx="24">
                <c:v>-11.368740379683686</c:v>
              </c:pt>
              <c:pt idx="25">
                <c:v>-18.151965124927049</c:v>
              </c:pt>
              <c:pt idx="26">
                <c:v>-8.7877668914710778</c:v>
              </c:pt>
              <c:pt idx="27">
                <c:v>3.836173969181254</c:v>
              </c:pt>
              <c:pt idx="28">
                <c:v>-16.984280673846314</c:v>
              </c:pt>
              <c:pt idx="29">
                <c:v>-13.162328200148583</c:v>
              </c:pt>
              <c:pt idx="30">
                <c:v>-12.805289128928321</c:v>
              </c:pt>
              <c:pt idx="31">
                <c:v>-15.516211369019519</c:v>
              </c:pt>
              <c:pt idx="32">
                <c:v>-4.1749098896755612</c:v>
              </c:pt>
              <c:pt idx="33">
                <c:v>1.8019936256105797</c:v>
              </c:pt>
              <c:pt idx="34">
                <c:v>-0.65252013958981181</c:v>
              </c:pt>
              <c:pt idx="35">
                <c:v>-0.54960867506558442</c:v>
              </c:pt>
              <c:pt idx="36">
                <c:v>21.004974256094428</c:v>
              </c:pt>
              <c:pt idx="37">
                <c:v>-7.7756808795021826</c:v>
              </c:pt>
              <c:pt idx="38">
                <c:v>0.783559597027585</c:v>
              </c:pt>
              <c:pt idx="39">
                <c:v>-6.0441659067241176</c:v>
              </c:pt>
              <c:pt idx="40">
                <c:v>-13.304582039118189</c:v>
              </c:pt>
              <c:pt idx="41">
                <c:v>-18.631283540129871</c:v>
              </c:pt>
              <c:pt idx="42">
                <c:v>-12.005814400503763</c:v>
              </c:pt>
              <c:pt idx="43">
                <c:v>-11.29094966621356</c:v>
              </c:pt>
              <c:pt idx="44">
                <c:v>-19.610509451948158</c:v>
              </c:pt>
              <c:pt idx="45">
                <c:v>3.7133564130682477</c:v>
              </c:pt>
              <c:pt idx="46">
                <c:v>-8.0185362314735347</c:v>
              </c:pt>
              <c:pt idx="47">
                <c:v>-12.57333974604288</c:v>
              </c:pt>
              <c:pt idx="48">
                <c:v>-17.418258748047005</c:v>
              </c:pt>
              <c:pt idx="49">
                <c:v>-12.007478991010448</c:v>
              </c:pt>
              <c:pt idx="50">
                <c:v>-13.685628140532451</c:v>
              </c:pt>
              <c:pt idx="51">
                <c:v>-18.022673527513042</c:v>
              </c:pt>
              <c:pt idx="52">
                <c:v>-14.538264419321123</c:v>
              </c:pt>
              <c:pt idx="53">
                <c:v>-14.283407278373952</c:v>
              </c:pt>
              <c:pt idx="54">
                <c:v>-16.029846899256974</c:v>
              </c:pt>
              <c:pt idx="55">
                <c:v>-16.855556490149709</c:v>
              </c:pt>
              <c:pt idx="56">
                <c:v>-15.929392403036307</c:v>
              </c:pt>
              <c:pt idx="57">
                <c:v>-14.155944875525046</c:v>
              </c:pt>
              <c:pt idx="58">
                <c:v>-16.567426114311591</c:v>
              </c:pt>
              <c:pt idx="59">
                <c:v>-21.51611014225848</c:v>
              </c:pt>
              <c:pt idx="60">
                <c:v>-13.504835581898574</c:v>
              </c:pt>
              <c:pt idx="61">
                <c:v>-14.709933511814452</c:v>
              </c:pt>
              <c:pt idx="62">
                <c:v>-10.644606940893595</c:v>
              </c:pt>
              <c:pt idx="63">
                <c:v>-0.50446298198852391</c:v>
              </c:pt>
              <c:pt idx="64">
                <c:v>-18.384505273877394</c:v>
              </c:pt>
              <c:pt idx="65">
                <c:v>-24.358247121725562</c:v>
              </c:pt>
              <c:pt idx="66">
                <c:v>-18.754390509731373</c:v>
              </c:pt>
              <c:pt idx="67">
                <c:v>-20.860181237924632</c:v>
              </c:pt>
              <c:pt idx="68">
                <c:v>-21.217438456596209</c:v>
              </c:pt>
              <c:pt idx="69">
                <c:v>-20.699433626276146</c:v>
              </c:pt>
              <c:pt idx="70">
                <c:v>-22.4096178947889</c:v>
              </c:pt>
              <c:pt idx="71">
                <c:v>-21.08767362703302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22"/>
          <c:min val="-3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(LHC)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8D4FAA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-7.5690719015243948</c:v>
              </c:pt>
              <c:pt idx="1">
                <c:v>-7.644301625517854</c:v>
              </c:pt>
              <c:pt idx="2">
                <c:v>-7.9204582360781108</c:v>
              </c:pt>
              <c:pt idx="3">
                <c:v>-8.2921600933805433</c:v>
              </c:pt>
              <c:pt idx="4">
                <c:v>-8.5360776434947354</c:v>
              </c:pt>
              <c:pt idx="5">
                <c:v>-8.3316246975154051</c:v>
              </c:pt>
              <c:pt idx="6">
                <c:v>-7.4683399381946005</c:v>
              </c:pt>
              <c:pt idx="7">
                <c:v>-6.0597002885093056</c:v>
              </c:pt>
              <c:pt idx="8">
                <c:v>-4.3953081177671125</c:v>
              </c:pt>
              <c:pt idx="9">
                <c:v>-2.7007531662916886</c:v>
              </c:pt>
              <c:pt idx="10">
                <c:v>-1.0828381785516976</c:v>
              </c:pt>
              <c:pt idx="11">
                <c:v>0.42519254218730007</c:v>
              </c:pt>
              <c:pt idx="12">
                <c:v>1.821793335735312</c:v>
              </c:pt>
              <c:pt idx="13">
                <c:v>3.1161406765100423</c:v>
              </c:pt>
              <c:pt idx="14">
                <c:v>4.3188644592723611</c:v>
              </c:pt>
              <c:pt idx="15">
                <c:v>5.441354770900551</c:v>
              </c:pt>
              <c:pt idx="16">
                <c:v>6.4944242981560514</c:v>
              </c:pt>
              <c:pt idx="17">
                <c:v>7.4881493903984868</c:v>
              </c:pt>
              <c:pt idx="18">
                <c:v>8.4313579186093115</c:v>
              </c:pt>
              <c:pt idx="19">
                <c:v>9.3307417307416287</c:v>
              </c:pt>
              <c:pt idx="20">
                <c:v>10.191005630994335</c:v>
              </c:pt>
              <c:pt idx="21">
                <c:v>11.014706646947252</c:v>
              </c:pt>
              <c:pt idx="22">
                <c:v>11.80295290529202</c:v>
              </c:pt>
              <c:pt idx="23">
                <c:v>12.555813165215676</c:v>
              </c:pt>
              <c:pt idx="24">
                <c:v>13.272368284142889</c:v>
              </c:pt>
              <c:pt idx="25">
                <c:v>13.951178793897437</c:v>
              </c:pt>
              <c:pt idx="26">
                <c:v>14.589814153568138</c:v>
              </c:pt>
              <c:pt idx="27">
                <c:v>15.185328947758563</c:v>
              </c:pt>
              <c:pt idx="28">
                <c:v>15.734219691998771</c:v>
              </c:pt>
              <c:pt idx="29">
                <c:v>16.232789440624028</c:v>
              </c:pt>
              <c:pt idx="30">
                <c:v>16.677043621943483</c:v>
              </c:pt>
              <c:pt idx="31">
                <c:v>17.062861500612126</c:v>
              </c:pt>
              <c:pt idx="32">
                <c:v>17.386059262610733</c:v>
              </c:pt>
              <c:pt idx="33">
                <c:v>17.642574047800043</c:v>
              </c:pt>
              <c:pt idx="34">
                <c:v>17.8287496961874</c:v>
              </c:pt>
              <c:pt idx="35">
                <c:v>17.941695918004953</c:v>
              </c:pt>
              <c:pt idx="36">
                <c:v>17.979634825620781</c:v>
              </c:pt>
              <c:pt idx="37">
                <c:v>17.941950449347612</c:v>
              </c:pt>
              <c:pt idx="38">
                <c:v>17.829422436078119</c:v>
              </c:pt>
              <c:pt idx="39">
                <c:v>17.643960751459012</c:v>
              </c:pt>
              <c:pt idx="40">
                <c:v>17.3885582872943</c:v>
              </c:pt>
              <c:pt idx="41">
                <c:v>17.066816936162517</c:v>
              </c:pt>
              <c:pt idx="42">
                <c:v>16.68270868328516</c:v>
              </c:pt>
              <c:pt idx="43">
                <c:v>16.240002014715003</c:v>
              </c:pt>
              <c:pt idx="44">
                <c:v>15.74231170191241</c:v>
              </c:pt>
              <c:pt idx="45">
                <c:v>15.192783124963025</c:v>
              </c:pt>
              <c:pt idx="46">
                <c:v>14.594269647894526</c:v>
              </c:pt>
              <c:pt idx="47">
                <c:v>13.949292453933992</c:v>
              </c:pt>
              <c:pt idx="48">
                <c:v>13.260162039724698</c:v>
              </c:pt>
              <c:pt idx="49">
                <c:v>12.529219417895913</c:v>
              </c:pt>
              <c:pt idx="50">
                <c:v>11.758467634843946</c:v>
              </c:pt>
              <c:pt idx="51">
                <c:v>10.950256465918384</c:v>
              </c:pt>
              <c:pt idx="52">
                <c:v>10.106737221073869</c:v>
              </c:pt>
              <c:pt idx="53">
                <c:v>9.2296391583849484</c:v>
              </c:pt>
              <c:pt idx="54">
                <c:v>8.31931495220738</c:v>
              </c:pt>
              <c:pt idx="55">
                <c:v>7.3740838612239434</c:v>
              </c:pt>
              <c:pt idx="56">
                <c:v>6.3891910070097149</c:v>
              </c:pt>
              <c:pt idx="57">
                <c:v>5.3567100329141812</c:v>
              </c:pt>
              <c:pt idx="58">
                <c:v>4.2659526740933611</c:v>
              </c:pt>
              <c:pt idx="59">
                <c:v>3.1038256055756652</c:v>
              </c:pt>
              <c:pt idx="60">
                <c:v>1.8554579492481631</c:v>
              </c:pt>
              <c:pt idx="61">
                <c:v>0.50595203465603378</c:v>
              </c:pt>
              <c:pt idx="62">
                <c:v>-0.95849112243114565</c:v>
              </c:pt>
              <c:pt idx="63">
                <c:v>-2.5421474392243919</c:v>
              </c:pt>
              <c:pt idx="64">
                <c:v>-4.2214439172731879</c:v>
              </c:pt>
              <c:pt idx="65">
                <c:v>-5.9068093701997979</c:v>
              </c:pt>
              <c:pt idx="66">
                <c:v>-7.3919917053919528</c:v>
              </c:pt>
              <c:pt idx="67">
                <c:v>-8.3757969578979914</c:v>
              </c:pt>
              <c:pt idx="68">
                <c:v>-8.6804987141399454</c:v>
              </c:pt>
              <c:pt idx="69">
                <c:v>-8.46577077675295</c:v>
              </c:pt>
              <c:pt idx="70">
                <c:v>-8.0616487879703076</c:v>
              </c:pt>
              <c:pt idx="71">
                <c:v>-7.72088438752988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8D4FAA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-7.5690719015243948</c:v>
              </c:pt>
              <c:pt idx="1">
                <c:v>-23.287945203132097</c:v>
              </c:pt>
              <c:pt idx="2">
                <c:v>-25.106056332612297</c:v>
              </c:pt>
              <c:pt idx="3">
                <c:v>-23.286058556060624</c:v>
              </c:pt>
              <c:pt idx="4">
                <c:v>-22.426136724382836</c:v>
              </c:pt>
              <c:pt idx="5">
                <c:v>-31.556706656679594</c:v>
              </c:pt>
              <c:pt idx="6">
                <c:v>-19.374321914596361</c:v>
              </c:pt>
              <c:pt idx="7">
                <c:v>-23.407395412762728</c:v>
              </c:pt>
              <c:pt idx="8">
                <c:v>-26.600640717013796</c:v>
              </c:pt>
              <c:pt idx="9">
                <c:v>-3.5453864583231076</c:v>
              </c:pt>
              <c:pt idx="10">
                <c:v>-13.572751962403212</c:v>
              </c:pt>
              <c:pt idx="11">
                <c:v>-29.571186477089327</c:v>
              </c:pt>
              <c:pt idx="12">
                <c:v>-23.111533720971881</c:v>
              </c:pt>
              <c:pt idx="13">
                <c:v>-28.326676195495935</c:v>
              </c:pt>
              <c:pt idx="14">
                <c:v>-27.5133636493045</c:v>
              </c:pt>
              <c:pt idx="15">
                <c:v>-29.759718058657747</c:v>
              </c:pt>
              <c:pt idx="16">
                <c:v>-19.258796296500087</c:v>
              </c:pt>
              <c:pt idx="17">
                <c:v>-18.106284890293345</c:v>
              </c:pt>
              <c:pt idx="18">
                <c:v>-17.531140830251694</c:v>
              </c:pt>
              <c:pt idx="19">
                <c:v>-16.660983983447984</c:v>
              </c:pt>
              <c:pt idx="20">
                <c:v>-19.052653362222273</c:v>
              </c:pt>
              <c:pt idx="21">
                <c:v>-26.335228051032409</c:v>
              </c:pt>
              <c:pt idx="22">
                <c:v>-19.223442322955929</c:v>
              </c:pt>
              <c:pt idx="23">
                <c:v>-14.032095534704736</c:v>
              </c:pt>
              <c:pt idx="24">
                <c:v>-17.79217783982277</c:v>
              </c:pt>
              <c:pt idx="25">
                <c:v>-18.867932670037526</c:v>
              </c:pt>
              <c:pt idx="26">
                <c:v>-9.061552739536145</c:v>
              </c:pt>
              <c:pt idx="27">
                <c:v>0.12381564840837991</c:v>
              </c:pt>
              <c:pt idx="28">
                <c:v>-19.184767251171472</c:v>
              </c:pt>
              <c:pt idx="29">
                <c:v>-18.062517492959376</c:v>
              </c:pt>
              <c:pt idx="30">
                <c:v>-13.26053348226228</c:v>
              </c:pt>
              <c:pt idx="31">
                <c:v>-18.858546606875382</c:v>
              </c:pt>
              <c:pt idx="32">
                <c:v>-6.8960705275624452</c:v>
              </c:pt>
              <c:pt idx="33">
                <c:v>-1.2635350673763412</c:v>
              </c:pt>
              <c:pt idx="34">
                <c:v>-3.6621427062234586</c:v>
              </c:pt>
              <c:pt idx="35">
                <c:v>-3.3873616351299285</c:v>
              </c:pt>
              <c:pt idx="36">
                <c:v>17.979634825620781</c:v>
              </c:pt>
              <c:pt idx="37">
                <c:v>-10.151548910716699</c:v>
              </c:pt>
              <c:pt idx="38">
                <c:v>-1.9952397526182766</c:v>
              </c:pt>
              <c:pt idx="39">
                <c:v>-8.9429625247422191</c:v>
              </c:pt>
              <c:pt idx="40">
                <c:v>-15.913555764430535</c:v>
              </c:pt>
              <c:pt idx="41">
                <c:v>-18.816719564436134</c:v>
              </c:pt>
              <c:pt idx="42">
                <c:v>-13.688534958171118</c:v>
              </c:pt>
              <c:pt idx="43">
                <c:v>-17.54450351155791</c:v>
              </c:pt>
              <c:pt idx="44">
                <c:v>-22.034380947664751</c:v>
              </c:pt>
              <c:pt idx="45">
                <c:v>0.07870175314189197</c:v>
              </c:pt>
              <c:pt idx="46">
                <c:v>-8.9588147689375788</c:v>
              </c:pt>
              <c:pt idx="47">
                <c:v>-15.893361964857535</c:v>
              </c:pt>
              <c:pt idx="48">
                <c:v>-27.690742571796502</c:v>
              </c:pt>
              <c:pt idx="49">
                <c:v>-13.73785666525993</c:v>
              </c:pt>
              <c:pt idx="50">
                <c:v>-14.01813680941434</c:v>
              </c:pt>
              <c:pt idx="51">
                <c:v>-21.375793117693437</c:v>
              </c:pt>
              <c:pt idx="52">
                <c:v>-18.829541238366762</c:v>
              </c:pt>
              <c:pt idx="53">
                <c:v>-16.693783370347642</c:v>
              </c:pt>
              <c:pt idx="54">
                <c:v>-17.721885611372123</c:v>
              </c:pt>
              <c:pt idx="55">
                <c:v>-18.852788118649915</c:v>
              </c:pt>
              <c:pt idx="56">
                <c:v>-19.463103173391723</c:v>
              </c:pt>
              <c:pt idx="57">
                <c:v>-15.187386528622779</c:v>
              </c:pt>
              <c:pt idx="58">
                <c:v>-19.676894941058446</c:v>
              </c:pt>
              <c:pt idx="59">
                <c:v>-23.882788794825132</c:v>
              </c:pt>
              <c:pt idx="60">
                <c:v>-17.095454362982316</c:v>
              </c:pt>
              <c:pt idx="61">
                <c:v>-22.672616095793462</c:v>
              </c:pt>
              <c:pt idx="62">
                <c:v>-11.696778275721885</c:v>
              </c:pt>
              <c:pt idx="63">
                <c:v>-3.9468253834849216</c:v>
              </c:pt>
              <c:pt idx="64">
                <c:v>-21.462487374125434</c:v>
              </c:pt>
              <c:pt idx="65">
                <c:v>-27.462279098620108</c:v>
              </c:pt>
              <c:pt idx="66">
                <c:v>-22.304107836101529</c:v>
              </c:pt>
              <c:pt idx="67">
                <c:v>-21.596336697303286</c:v>
              </c:pt>
              <c:pt idx="68">
                <c:v>-24.315715133514509</c:v>
              </c:pt>
              <c:pt idx="69">
                <c:v>-22.939501093915876</c:v>
              </c:pt>
              <c:pt idx="70">
                <c:v>-25.076310958631961</c:v>
              </c:pt>
              <c:pt idx="71">
                <c:v>-22.489147619193691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18"/>
          <c:min val="-3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(RHC)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8D4FAA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-7.7650379901356272</c:v>
              </c:pt>
              <c:pt idx="1">
                <c:v>-7.8626302088690734</c:v>
              </c:pt>
              <c:pt idx="2">
                <c:v>-8.1309406901249872</c:v>
              </c:pt>
              <c:pt idx="3">
                <c:v>-8.413533411118534</c:v>
              </c:pt>
              <c:pt idx="4">
                <c:v>-8.42815147525909</c:v>
              </c:pt>
              <c:pt idx="5">
                <c:v>-7.8804869328327065</c:v>
              </c:pt>
              <c:pt idx="6">
                <c:v>-6.7236429442884083</c:v>
              </c:pt>
              <c:pt idx="7">
                <c:v>-5.1978982213517355</c:v>
              </c:pt>
              <c:pt idx="8">
                <c:v>-3.5730921791515344</c:v>
              </c:pt>
              <c:pt idx="9">
                <c:v>-2.0035064750246296</c:v>
              </c:pt>
              <c:pt idx="10">
                <c:v>-0.54279644549911032</c:v>
              </c:pt>
              <c:pt idx="11">
                <c:v>0.80680307013940677</c:v>
              </c:pt>
              <c:pt idx="12">
                <c:v>2.062031163390027</c:v>
              </c:pt>
              <c:pt idx="13">
                <c:v>3.2426835778563605</c:v>
              </c:pt>
              <c:pt idx="14">
                <c:v>4.3639993550460465</c:v>
              </c:pt>
              <c:pt idx="15">
                <c:v>5.4365800819997308</c:v>
              </c:pt>
              <c:pt idx="16">
                <c:v>6.466440014340554</c:v>
              </c:pt>
              <c:pt idx="17">
                <c:v>7.4565629712303627</c:v>
              </c:pt>
              <c:pt idx="18">
                <c:v>8.4081533205297543</c:v>
              </c:pt>
              <c:pt idx="19">
                <c:v>9.3211340750502849</c:v>
              </c:pt>
              <c:pt idx="20">
                <c:v>10.195147305915937</c:v>
              </c:pt>
              <c:pt idx="21">
                <c:v>11.029663173708261</c:v>
              </c:pt>
              <c:pt idx="22">
                <c:v>11.824526652915768</c:v>
              </c:pt>
              <c:pt idx="23">
                <c:v>12.57992596264722</c:v>
              </c:pt>
              <c:pt idx="24">
                <c:v>13.295896601409682</c:v>
              </c:pt>
              <c:pt idx="25">
                <c:v>13.972288037528365</c:v>
              </c:pt>
              <c:pt idx="26">
                <c:v>14.607900271424112</c:v>
              </c:pt>
              <c:pt idx="27">
                <c:v>15.200752647949191</c:v>
              </c:pt>
              <c:pt idx="28">
                <c:v>15.747964508884158</c:v>
              </c:pt>
              <c:pt idx="29">
                <c:v>16.246139343663689</c:v>
              </c:pt>
              <c:pt idx="30">
                <c:v>16.691317718592945</c:v>
              </c:pt>
              <c:pt idx="31">
                <c:v>17.079210135726225</c:v>
              </c:pt>
              <c:pt idx="32">
                <c:v>17.405311764746713</c:v>
              </c:pt>
              <c:pt idx="33">
                <c:v>17.66513201718401</c:v>
              </c:pt>
              <c:pt idx="34">
                <c:v>17.854528504850926</c:v>
              </c:pt>
              <c:pt idx="35">
                <c:v>17.970115718669089</c:v>
              </c:pt>
              <c:pt idx="36">
                <c:v>18.009661871771026</c:v>
              </c:pt>
              <c:pt idx="37">
                <c:v>17.972184551992573</c:v>
              </c:pt>
              <c:pt idx="38">
                <c:v>17.858220461061176</c:v>
              </c:pt>
              <c:pt idx="39">
                <c:v>17.669587033770245</c:v>
              </c:pt>
              <c:pt idx="40">
                <c:v>17.409352010402909</c:v>
              </c:pt>
              <c:pt idx="41">
                <c:v>17.081370649087802</c:v>
              </c:pt>
              <c:pt idx="42">
                <c:v>16.690053005553096</c:v>
              </c:pt>
              <c:pt idx="43">
                <c:v>16.239787851423731</c:v>
              </c:pt>
              <c:pt idx="44">
                <c:v>15.734972361843729</c:v>
              </c:pt>
              <c:pt idx="45">
                <c:v>15.179635762724626</c:v>
              </c:pt>
              <c:pt idx="46">
                <c:v>14.577499027355127</c:v>
              </c:pt>
              <c:pt idx="47">
                <c:v>13.931755320960978</c:v>
              </c:pt>
              <c:pt idx="48">
                <c:v>13.244977274566043</c:v>
              </c:pt>
              <c:pt idx="49">
                <c:v>12.519167749229982</c:v>
              </c:pt>
              <c:pt idx="50">
                <c:v>11.755283431368284</c:v>
              </c:pt>
              <c:pt idx="51">
                <c:v>10.953960421758529</c:v>
              </c:pt>
              <c:pt idx="52">
                <c:v>10.115137279785</c:v>
              </c:pt>
              <c:pt idx="53">
                <c:v>9.2381408882705447</c:v>
              </c:pt>
              <c:pt idx="54">
                <c:v>8.321166878953953</c:v>
              </c:pt>
              <c:pt idx="55">
                <c:v>7.3611755368453755</c:v>
              </c:pt>
              <c:pt idx="56">
                <c:v>6.3534817075683856</c:v>
              </c:pt>
              <c:pt idx="57">
                <c:v>5.2921871599747226</c:v>
              </c:pt>
              <c:pt idx="58">
                <c:v>4.1707973975330761</c:v>
              </c:pt>
              <c:pt idx="59">
                <c:v>2.9821806004687925</c:v>
              </c:pt>
              <c:pt idx="60">
                <c:v>1.7180438873970778</c:v>
              </c:pt>
              <c:pt idx="61">
                <c:v>0.36896449786476077</c:v>
              </c:pt>
              <c:pt idx="62">
                <c:v>-1.0763087363163302</c:v>
              </c:pt>
              <c:pt idx="63">
                <c:v>-2.6237535614879217</c:v>
              </c:pt>
              <c:pt idx="64">
                <c:v>-4.2567597464931914</c:v>
              </c:pt>
              <c:pt idx="65">
                <c:v>-5.8995283215573586</c:v>
              </c:pt>
              <c:pt idx="66">
                <c:v>-7.36688579826542</c:v>
              </c:pt>
              <c:pt idx="67">
                <c:v>-8.3743716700323887</c:v>
              </c:pt>
              <c:pt idx="68">
                <c:v>-8.7316392679677985</c:v>
              </c:pt>
              <c:pt idx="69">
                <c:v>-8.5670837026434157</c:v>
              </c:pt>
              <c:pt idx="70">
                <c:v>-8.19943539522803</c:v>
              </c:pt>
              <c:pt idx="71">
                <c:v>-7.8882860683476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8D4FAA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-7.7650379901356272</c:v>
              </c:pt>
              <c:pt idx="1">
                <c:v>-22.065708404389078</c:v>
              </c:pt>
              <c:pt idx="2">
                <c:v>-23.87949578374425</c:v>
              </c:pt>
              <c:pt idx="3">
                <c:v>-20.722970293138697</c:v>
              </c:pt>
              <c:pt idx="4">
                <c:v>-23.959943508204965</c:v>
              </c:pt>
              <c:pt idx="5">
                <c:v>-33.19030598448775</c:v>
              </c:pt>
              <c:pt idx="6">
                <c:v>-28.316513853213905</c:v>
              </c:pt>
              <c:pt idx="7">
                <c:v>-26.181790991625423</c:v>
              </c:pt>
              <c:pt idx="8">
                <c:v>-21.132184274617721</c:v>
              </c:pt>
              <c:pt idx="9">
                <c:v>-3.6439675321436193</c:v>
              </c:pt>
              <c:pt idx="10">
                <c:v>-16.794502801785221</c:v>
              </c:pt>
              <c:pt idx="11">
                <c:v>-19.656946882668176</c:v>
              </c:pt>
              <c:pt idx="12">
                <c:v>-18.206774623380674</c:v>
              </c:pt>
              <c:pt idx="13">
                <c:v>-20.558186835467783</c:v>
              </c:pt>
              <c:pt idx="14">
                <c:v>-29.727821466161576</c:v>
              </c:pt>
              <c:pt idx="15">
                <c:v>-23.720449131952673</c:v>
              </c:pt>
              <c:pt idx="16">
                <c:v>-19.068245886431779</c:v>
              </c:pt>
              <c:pt idx="17">
                <c:v>-18.804180772403289</c:v>
              </c:pt>
              <c:pt idx="18">
                <c:v>-20.249349798488826</c:v>
              </c:pt>
              <c:pt idx="19">
                <c:v>-22.501489205570802</c:v>
              </c:pt>
              <c:pt idx="20">
                <c:v>-23.48383511307976</c:v>
              </c:pt>
              <c:pt idx="21">
                <c:v>-19.188153301696605</c:v>
              </c:pt>
              <c:pt idx="22">
                <c:v>-20.228386608647423</c:v>
              </c:pt>
              <c:pt idx="23">
                <c:v>-19.33843552271388</c:v>
              </c:pt>
              <c:pt idx="24">
                <c:v>-12.491744930393855</c:v>
              </c:pt>
              <c:pt idx="25">
                <c:v>-26.333941733113711</c:v>
              </c:pt>
              <c:pt idx="26">
                <c:v>-20.927673832965375</c:v>
              </c:pt>
              <c:pt idx="27">
                <c:v>1.4300768334894647</c:v>
              </c:pt>
              <c:pt idx="28">
                <c:v>-20.990822813022618</c:v>
              </c:pt>
              <c:pt idx="29">
                <c:v>-14.860160929282385</c:v>
              </c:pt>
              <c:pt idx="30">
                <c:v>-22.826320570328427</c:v>
              </c:pt>
              <c:pt idx="31">
                <c:v>-18.218068396768864</c:v>
              </c:pt>
              <c:pt idx="32">
                <c:v>-7.4949808888926981</c:v>
              </c:pt>
              <c:pt idx="33">
                <c:v>-1.1537711219749678</c:v>
              </c:pt>
              <c:pt idx="34">
                <c:v>-3.6634975919080492</c:v>
              </c:pt>
              <c:pt idx="35">
                <c:v>-3.7395956457766735</c:v>
              </c:pt>
              <c:pt idx="36">
                <c:v>18.009661871771026</c:v>
              </c:pt>
              <c:pt idx="37">
                <c:v>-11.52921298550538</c:v>
              </c:pt>
              <c:pt idx="38">
                <c:v>-2.4712793758073972</c:v>
              </c:pt>
              <c:pt idx="39">
                <c:v>-9.168907612935671</c:v>
              </c:pt>
              <c:pt idx="40">
                <c:v>-16.757105627106629</c:v>
              </c:pt>
              <c:pt idx="41">
                <c:v>-32.419573686705206</c:v>
              </c:pt>
              <c:pt idx="42">
                <c:v>-16.937765520621305</c:v>
              </c:pt>
              <c:pt idx="43">
                <c:v>-12.465382133431982</c:v>
              </c:pt>
              <c:pt idx="44">
                <c:v>-23.298971162605234</c:v>
              </c:pt>
              <c:pt idx="45">
                <c:v>1.2488308112267781</c:v>
              </c:pt>
              <c:pt idx="46">
                <c:v>-15.125474317346193</c:v>
              </c:pt>
              <c:pt idx="47">
                <c:v>-15.294542880991822</c:v>
              </c:pt>
              <c:pt idx="48">
                <c:v>-17.846586602636759</c:v>
              </c:pt>
              <c:pt idx="49">
                <c:v>-16.840413083728443</c:v>
              </c:pt>
              <c:pt idx="50">
                <c:v>-25.010635172846207</c:v>
              </c:pt>
              <c:pt idx="51">
                <c:v>-20.715246390270892</c:v>
              </c:pt>
              <c:pt idx="52">
                <c:v>-16.560620254622542</c:v>
              </c:pt>
              <c:pt idx="53">
                <c:v>-17.989991804734597</c:v>
              </c:pt>
              <c:pt idx="54">
                <c:v>-20.942173206415205</c:v>
              </c:pt>
              <c:pt idx="55">
                <c:v>-21.189528038209602</c:v>
              </c:pt>
              <c:pt idx="56">
                <c:v>-18.47263234741439</c:v>
              </c:pt>
              <c:pt idx="57">
                <c:v>-20.904860053376364</c:v>
              </c:pt>
              <c:pt idx="58">
                <c:v>-19.480771208396746</c:v>
              </c:pt>
              <c:pt idx="59">
                <c:v>-25.282293821371372</c:v>
              </c:pt>
              <c:pt idx="60">
                <c:v>-16.003299730265546</c:v>
              </c:pt>
              <c:pt idx="61">
                <c:v>-15.466401537769363</c:v>
              </c:pt>
              <c:pt idx="62">
                <c:v>-17.317054961129568</c:v>
              </c:pt>
              <c:pt idx="63">
                <c:v>-3.1218219722606957</c:v>
              </c:pt>
              <c:pt idx="64">
                <c:v>-21.328161706246664</c:v>
              </c:pt>
              <c:pt idx="65">
                <c:v>-27.276795373270719</c:v>
              </c:pt>
              <c:pt idx="66">
                <c:v>-21.284930107835628</c:v>
              </c:pt>
              <c:pt idx="67">
                <c:v>-28.931208669255163</c:v>
              </c:pt>
              <c:pt idx="68">
                <c:v>-24.141508543475922</c:v>
              </c:pt>
              <c:pt idx="69">
                <c:v>-24.646663490134578</c:v>
              </c:pt>
              <c:pt idx="70">
                <c:v>-25.793064220028729</c:v>
              </c:pt>
              <c:pt idx="71">
                <c:v>-26.681575572134474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19"/>
          <c:min val="-3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(Horizontal)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8D4FAA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-4.6565852599445918</c:v>
              </c:pt>
              <c:pt idx="1">
                <c:v>-4.7425148484679633</c:v>
              </c:pt>
              <c:pt idx="2">
                <c:v>-5.01499117797422</c:v>
              </c:pt>
              <c:pt idx="3">
                <c:v>-5.3441352518109788</c:v>
              </c:pt>
              <c:pt idx="4">
                <c:v>-5.4761952035795511</c:v>
              </c:pt>
              <c:pt idx="5">
                <c:v>-5.0982312470156321</c:v>
              </c:pt>
              <c:pt idx="6">
                <c:v>-4.0805638502269055</c:v>
              </c:pt>
              <c:pt idx="7">
                <c:v>-2.6082392157761354</c:v>
              </c:pt>
              <c:pt idx="8">
                <c:v>-0.964262484785734</c:v>
              </c:pt>
              <c:pt idx="9">
                <c:v>0.66422932500106446</c:v>
              </c:pt>
              <c:pt idx="10">
                <c:v>2.1998324334608075</c:v>
              </c:pt>
              <c:pt idx="11">
                <c:v>3.6260894742355094</c:v>
              </c:pt>
              <c:pt idx="12">
                <c:v>4.95080028074775</c:v>
              </c:pt>
              <c:pt idx="13">
                <c:v>6.1881126985565205</c:v>
              </c:pt>
              <c:pt idx="14">
                <c:v>7.350467021244901</c:v>
              </c:pt>
              <c:pt idx="15">
                <c:v>8.44845625807769</c:v>
              </c:pt>
              <c:pt idx="16">
                <c:v>9.4902807560345011</c:v>
              </c:pt>
              <c:pt idx="17">
                <c:v>10.482420707708751</c:v>
              </c:pt>
              <c:pt idx="18">
                <c:v>11.429926432676677</c:v>
              </c:pt>
              <c:pt idx="19">
                <c:v>12.336155261032285</c:v>
              </c:pt>
              <c:pt idx="20">
                <c:v>13.203314076706956</c:v>
              </c:pt>
              <c:pt idx="21">
                <c:v>14.032430957403513</c:v>
              </c:pt>
              <c:pt idx="22">
                <c:v>14.823987171483104</c:v>
              </c:pt>
              <c:pt idx="23">
                <c:v>15.578113997918411</c:v>
              </c:pt>
              <c:pt idx="24">
                <c:v>16.294372998740712</c:v>
              </c:pt>
              <c:pt idx="25">
                <c:v>16.971972311734017</c:v>
              </c:pt>
              <c:pt idx="26">
                <c:v>17.609098280393017</c:v>
              </c:pt>
              <c:pt idx="27">
                <c:v>18.203287729112521</c:v>
              </c:pt>
              <c:pt idx="28">
                <c:v>18.751347343444824</c:v>
              </c:pt>
              <c:pt idx="29">
                <c:v>19.249728909582519</c:v>
              </c:pt>
              <c:pt idx="30">
                <c:v>19.694454268395258</c:v>
              </c:pt>
              <c:pt idx="31">
                <c:v>20.0813176722053</c:v>
              </c:pt>
              <c:pt idx="32">
                <c:v>20.405974591368636</c:v>
              </c:pt>
              <c:pt idx="33">
                <c:v>20.664148299407159</c:v>
              </c:pt>
              <c:pt idx="34">
                <c:v>20.85193950149554</c:v>
              </c:pt>
              <c:pt idx="35">
                <c:v>20.966210138422944</c:v>
              </c:pt>
              <c:pt idx="36">
                <c:v>21.0049550836061</c:v>
              </c:pt>
              <c:pt idx="37">
                <c:v>20.967374844429351</c:v>
              </c:pt>
              <c:pt idx="38">
                <c:v>20.854127437578377</c:v>
              </c:pt>
              <c:pt idx="39">
                <c:v>20.6670766596288</c:v>
              </c:pt>
              <c:pt idx="40">
                <c:v>20.409253175275911</c:v>
              </c:pt>
              <c:pt idx="41">
                <c:v>20.084386009921495</c:v>
              </c:pt>
              <c:pt idx="42">
                <c:v>19.696666449033053</c:v>
              </c:pt>
              <c:pt idx="43">
                <c:v>19.250172851699737</c:v>
              </c:pt>
              <c:pt idx="44">
                <c:v>18.74891015342741</c:v>
              </c:pt>
              <c:pt idx="45">
                <c:v>18.196463993720194</c:v>
              </c:pt>
              <c:pt idx="46">
                <c:v>17.596120038407744</c:v>
              </c:pt>
              <c:pt idx="47">
                <c:v>16.950735522850643</c:v>
              </c:pt>
              <c:pt idx="48">
                <c:v>16.262755019528811</c:v>
              </c:pt>
              <c:pt idx="49">
                <c:v>15.534356642148978</c:v>
              </c:pt>
              <c:pt idx="50">
                <c:v>14.767027695848078</c:v>
              </c:pt>
              <c:pt idx="51">
                <c:v>13.962266140494942</c:v>
              </c:pt>
              <c:pt idx="52">
                <c:v>13.121116105926077</c:v>
              </c:pt>
              <c:pt idx="53">
                <c:v>12.244098635309621</c:v>
              </c:pt>
              <c:pt idx="54">
                <c:v>11.330478868365969</c:v>
              </c:pt>
              <c:pt idx="55">
                <c:v>10.377892888423778</c:v>
              </c:pt>
              <c:pt idx="56">
                <c:v>9.38162679016102</c:v>
              </c:pt>
              <c:pt idx="57">
                <c:v>8.3347782733630318</c:v>
              </c:pt>
              <c:pt idx="58">
                <c:v>7.228751235403915</c:v>
              </c:pt>
              <c:pt idx="59">
                <c:v>6.0533940353507534</c:v>
              </c:pt>
              <c:pt idx="60">
                <c:v>4.7970544594067857</c:v>
              </c:pt>
              <c:pt idx="61">
                <c:v>3.447512215264767</c:v>
              </c:pt>
              <c:pt idx="62">
                <c:v>1.9922539005930666</c:v>
              </c:pt>
              <c:pt idx="63">
                <c:v>0.42626956611843209</c:v>
              </c:pt>
              <c:pt idx="64">
                <c:v>-1.2301623332403364</c:v>
              </c:pt>
              <c:pt idx="65">
                <c:v>-2.8942133681061848</c:v>
              </c:pt>
              <c:pt idx="66">
                <c:v>-4.3702280870642038</c:v>
              </c:pt>
              <c:pt idx="67">
                <c:v>-5.3656293757745761</c:v>
              </c:pt>
              <c:pt idx="68">
                <c:v>-5.696505659372308</c:v>
              </c:pt>
              <c:pt idx="69">
                <c:v>-5.50682648666481</c:v>
              </c:pt>
              <c:pt idx="70">
                <c:v>-5.1208507783207189</c:v>
              </c:pt>
              <c:pt idx="71">
                <c:v>-4.7946130784637928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8D4FAA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-40</c:v>
              </c:pt>
              <c:pt idx="1">
                <c:v>-39.250295621033324</c:v>
              </c:pt>
              <c:pt idx="2">
                <c:v>-40</c:v>
              </c:pt>
              <c:pt idx="3">
                <c:v>-35.272090163590313</c:v>
              </c:pt>
              <c:pt idx="4">
                <c:v>-40</c:v>
              </c:pt>
              <c:pt idx="5">
                <c:v>-40</c:v>
              </c:pt>
              <c:pt idx="6">
                <c:v>-25.923722779387063</c:v>
              </c:pt>
              <c:pt idx="7">
                <c:v>-24.785747579645697</c:v>
              </c:pt>
              <c:pt idx="8">
                <c:v>-26.814450707063337</c:v>
              </c:pt>
              <c:pt idx="9">
                <c:v>-0.58974436653625362</c:v>
              </c:pt>
              <c:pt idx="10">
                <c:v>-12.993920215944932</c:v>
              </c:pt>
              <c:pt idx="11">
                <c:v>-25.596203811159313</c:v>
              </c:pt>
              <c:pt idx="12">
                <c:v>-23.285053847551254</c:v>
              </c:pt>
              <c:pt idx="13">
                <c:v>-27.228699806196033</c:v>
              </c:pt>
              <c:pt idx="14">
                <c:v>-26.341240327913393</c:v>
              </c:pt>
              <c:pt idx="15">
                <c:v>-23.352242171275712</c:v>
              </c:pt>
              <c:pt idx="16">
                <c:v>-18.144275717787391</c:v>
              </c:pt>
              <c:pt idx="17">
                <c:v>-18.531750783871747</c:v>
              </c:pt>
              <c:pt idx="18">
                <c:v>-19.163402254236118</c:v>
              </c:pt>
              <c:pt idx="19">
                <c:v>-18.905164570126487</c:v>
              </c:pt>
              <c:pt idx="20">
                <c:v>-19.103450820591974</c:v>
              </c:pt>
              <c:pt idx="21">
                <c:v>-24.389462634825843</c:v>
              </c:pt>
              <c:pt idx="22">
                <c:v>-25.878680307316998</c:v>
              </c:pt>
              <c:pt idx="23">
                <c:v>-23.782794251779841</c:v>
              </c:pt>
              <c:pt idx="24">
                <c:v>-21.622805674262136</c:v>
              </c:pt>
              <c:pt idx="25">
                <c:v>-21.031455937310767</c:v>
              </c:pt>
              <c:pt idx="26">
                <c:v>-10.223200080667231</c:v>
              </c:pt>
              <c:pt idx="27">
                <c:v>3.785198023068352</c:v>
              </c:pt>
              <c:pt idx="28">
                <c:v>-21.86431260485465</c:v>
              </c:pt>
              <c:pt idx="29">
                <c:v>-18.370937985812642</c:v>
              </c:pt>
              <c:pt idx="30">
                <c:v>-19.278061274312254</c:v>
              </c:pt>
              <c:pt idx="31">
                <c:v>-39.822292457107338</c:v>
              </c:pt>
              <c:pt idx="32">
                <c:v>-33.25975197032799</c:v>
              </c:pt>
              <c:pt idx="33">
                <c:v>-39.46417126257959</c:v>
              </c:pt>
              <c:pt idx="34">
                <c:v>-40</c:v>
              </c:pt>
              <c:pt idx="35">
                <c:v>-32.5054153429323</c:v>
              </c:pt>
              <c:pt idx="36">
                <c:v>-32.54609362383222</c:v>
              </c:pt>
              <c:pt idx="37">
                <c:v>-29.249798237350717</c:v>
              </c:pt>
              <c:pt idx="38">
                <c:v>-30.185579958747873</c:v>
              </c:pt>
              <c:pt idx="39">
                <c:v>-40</c:v>
              </c:pt>
              <c:pt idx="40">
                <c:v>-29.529646934172575</c:v>
              </c:pt>
              <c:pt idx="41">
                <c:v>-20.504601541854043</c:v>
              </c:pt>
              <c:pt idx="42">
                <c:v>-22.784986335128043</c:v>
              </c:pt>
              <c:pt idx="43">
                <c:v>-22.5508486319241</c:v>
              </c:pt>
              <c:pt idx="44">
                <c:v>-40</c:v>
              </c:pt>
              <c:pt idx="45">
                <c:v>3.6614206226118546</c:v>
              </c:pt>
              <c:pt idx="46">
                <c:v>-8.5302287989741625</c:v>
              </c:pt>
              <c:pt idx="47">
                <c:v>-19.07439235392842</c:v>
              </c:pt>
              <c:pt idx="48">
                <c:v>-22.869271353151461</c:v>
              </c:pt>
              <c:pt idx="49">
                <c:v>-23.52304799636153</c:v>
              </c:pt>
              <c:pt idx="50">
                <c:v>-19.791547690238236</c:v>
              </c:pt>
              <c:pt idx="51">
                <c:v>-21.369038706530226</c:v>
              </c:pt>
              <c:pt idx="52">
                <c:v>-31.76414411157765</c:v>
              </c:pt>
              <c:pt idx="53">
                <c:v>-36.855668111848956</c:v>
              </c:pt>
              <c:pt idx="54">
                <c:v>-30.895904585072223</c:v>
              </c:pt>
              <c:pt idx="55">
                <c:v>-33.830002287103234</c:v>
              </c:pt>
              <c:pt idx="56">
                <c:v>-30.812960846092881</c:v>
              </c:pt>
              <c:pt idx="57">
                <c:v>-18.329596468895403</c:v>
              </c:pt>
              <c:pt idx="58">
                <c:v>-18.203897269543678</c:v>
              </c:pt>
              <c:pt idx="59">
                <c:v>-23.027188519670037</c:v>
              </c:pt>
              <c:pt idx="60">
                <c:v>-25.580000495320661</c:v>
              </c:pt>
              <c:pt idx="61">
                <c:v>-23.043918039702298</c:v>
              </c:pt>
              <c:pt idx="62">
                <c:v>-11.082605853630675</c:v>
              </c:pt>
              <c:pt idx="63">
                <c:v>-0.54957551359767665</c:v>
              </c:pt>
              <c:pt idx="64">
                <c:v>-40</c:v>
              </c:pt>
              <c:pt idx="65">
                <c:v>-40</c:v>
              </c:pt>
              <c:pt idx="66">
                <c:v>-26.898880461663012</c:v>
              </c:pt>
              <c:pt idx="67">
                <c:v>-29.428535795015524</c:v>
              </c:pt>
              <c:pt idx="68">
                <c:v>-34.349781710682777</c:v>
              </c:pt>
              <c:pt idx="69">
                <c:v>-37.747094030021508</c:v>
              </c:pt>
              <c:pt idx="70">
                <c:v>-39.703852860078342</c:v>
              </c:pt>
              <c:pt idx="71">
                <c:v>-30.355621953888665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22"/>
          <c:min val="-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Gain (Vertical)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8D4FAA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-40</c:v>
              </c:pt>
              <c:pt idx="1">
                <c:v>-40</c:v>
              </c:pt>
              <c:pt idx="2">
                <c:v>-40</c:v>
              </c:pt>
              <c:pt idx="3">
                <c:v>-38.683724248944607</c:v>
              </c:pt>
              <c:pt idx="4">
                <c:v>-35.116080102871031</c:v>
              </c:pt>
              <c:pt idx="5">
                <c:v>-32.265101166443664</c:v>
              </c:pt>
              <c:pt idx="6">
                <c:v>-30.112829498509321</c:v>
              </c:pt>
              <c:pt idx="7">
                <c:v>-28.534499535658938</c:v>
              </c:pt>
              <c:pt idx="8">
                <c:v>-27.428818506108886</c:v>
              </c:pt>
              <c:pt idx="9">
                <c:v>-26.723270984971116</c:v>
              </c:pt>
              <c:pt idx="10">
                <c:v>-26.365320042118356</c:v>
              </c:pt>
              <c:pt idx="11">
                <c:v>-26.316595992313083</c:v>
              </c:pt>
              <c:pt idx="12">
                <c:v>-26.550075303315882</c:v>
              </c:pt>
              <c:pt idx="13">
                <c:v>-27.049473189963642</c:v>
              </c:pt>
              <c:pt idx="14">
                <c:v>-27.809552209818374</c:v>
              </c:pt>
              <c:pt idx="15">
                <c:v>-28.834591164254022</c:v>
              </c:pt>
              <c:pt idx="16">
                <c:v>-30.130487423888134</c:v>
              </c:pt>
              <c:pt idx="17">
                <c:v>-31.67685240435636</c:v>
              </c:pt>
              <c:pt idx="18">
                <c:v>-33.34491674839613</c:v>
              </c:pt>
              <c:pt idx="19">
                <c:v>-34.734430674741851</c:v>
              </c:pt>
              <c:pt idx="20">
                <c:v>-35.191990405430609</c:v>
              </c:pt>
              <c:pt idx="21">
                <c:v>-34.538746109935516</c:v>
              </c:pt>
              <c:pt idx="22">
                <c:v>-33.360996684480227</c:v>
              </c:pt>
              <c:pt idx="23">
                <c:v>-32.2108669378901</c:v>
              </c:pt>
              <c:pt idx="24">
                <c:v>-31.313521108470095</c:v>
              </c:pt>
              <c:pt idx="25">
                <c:v>-30.720211724195849</c:v>
              </c:pt>
              <c:pt idx="26">
                <c:v>-30.4242714734673</c:v>
              </c:pt>
              <c:pt idx="27">
                <c:v>-30.402257516024672</c:v>
              </c:pt>
              <c:pt idx="28">
                <c:v>-30.623658387577215</c:v>
              </c:pt>
              <c:pt idx="29">
                <c:v>-31.046174387699885</c:v>
              </c:pt>
              <c:pt idx="30">
                <c:v>-31.601726256569286</c:v>
              </c:pt>
              <c:pt idx="31">
                <c:v>-32.18107731068536</c:v>
              </c:pt>
              <c:pt idx="32">
                <c:v>-32.637917048534476</c:v>
              </c:pt>
              <c:pt idx="33">
                <c:v>-32.850033728146386</c:v>
              </c:pt>
              <c:pt idx="34">
                <c:v>-32.811466518008444</c:v>
              </c:pt>
              <c:pt idx="35">
                <c:v>-32.650785398597293</c:v>
              </c:pt>
              <c:pt idx="36">
                <c:v>-32.54609362383222</c:v>
              </c:pt>
              <c:pt idx="37">
                <c:v>-32.6406121473051</c:v>
              </c:pt>
              <c:pt idx="38">
                <c:v>-33.010363145878252</c:v>
              </c:pt>
              <c:pt idx="39">
                <c:v>-33.644893991374694</c:v>
              </c:pt>
              <c:pt idx="40">
                <c:v>-34.392484176302794</c:v>
              </c:pt>
              <c:pt idx="41">
                <c:v>-34.883426703064544</c:v>
              </c:pt>
              <c:pt idx="42">
                <c:v>-34.665963885945075</c:v>
              </c:pt>
              <c:pt idx="43">
                <c:v>-33.695675449557825</c:v>
              </c:pt>
              <c:pt idx="44">
                <c:v>-32.393340555967271</c:v>
              </c:pt>
              <c:pt idx="45">
                <c:v>-31.158610696971895</c:v>
              </c:pt>
              <c:pt idx="46">
                <c:v>-30.187242450851606</c:v>
              </c:pt>
              <c:pt idx="47">
                <c:v>-29.551591233410598</c:v>
              </c:pt>
              <c:pt idx="48">
                <c:v>-29.278897939129365</c:v>
              </c:pt>
              <c:pt idx="49">
                <c:v>-29.388155227782175</c:v>
              </c:pt>
              <c:pt idx="50">
                <c:v>-29.905609383048319</c:v>
              </c:pt>
              <c:pt idx="51">
                <c:v>-30.87264004191703</c:v>
              </c:pt>
              <c:pt idx="52">
                <c:v>-32.352954295260218</c:v>
              </c:pt>
              <c:pt idx="53">
                <c:v>-34.429065478046553</c:v>
              </c:pt>
              <c:pt idx="54">
                <c:v>-37.116237653796887</c:v>
              </c:pt>
              <c:pt idx="55">
                <c:v>-39.812850405425522</c:v>
              </c:pt>
              <c:pt idx="56">
                <c:v>-40</c:v>
              </c:pt>
              <c:pt idx="57">
                <c:v>-38.495522199684608</c:v>
              </c:pt>
              <c:pt idx="58">
                <c:v>-36.492284110765169</c:v>
              </c:pt>
              <c:pt idx="59">
                <c:v>-35.074911186465187</c:v>
              </c:pt>
              <c:pt idx="60">
                <c:v>-34.257558351617952</c:v>
              </c:pt>
              <c:pt idx="61">
                <c:v>-33.97514768816513</c:v>
              </c:pt>
              <c:pt idx="62">
                <c:v>-34.191238539398768</c:v>
              </c:pt>
              <c:pt idx="63">
                <c:v>-34.907552549765029</c:v>
              </c:pt>
              <c:pt idx="64">
                <c:v>-36.157347486577123</c:v>
              </c:pt>
              <c:pt idx="65">
                <c:v>-37.980917622526945</c:v>
              </c:pt>
              <c:pt idx="66">
                <c:v>-40</c:v>
              </c:pt>
              <c:pt idx="67">
                <c:v>-40</c:v>
              </c:pt>
              <c:pt idx="68">
                <c:v>-40</c:v>
              </c:pt>
              <c:pt idx="69">
                <c:v>-40</c:v>
              </c:pt>
              <c:pt idx="70">
                <c:v>-40</c:v>
              </c:pt>
              <c:pt idx="71">
                <c:v>-40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8D4FAA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-4.6565852599445918</c:v>
              </c:pt>
              <c:pt idx="1">
                <c:v>-19.671259350717555</c:v>
              </c:pt>
              <c:pt idx="2">
                <c:v>-21.464132863066567</c:v>
              </c:pt>
              <c:pt idx="3">
                <c:v>-18.906966105975773</c:v>
              </c:pt>
              <c:pt idx="4">
                <c:v>-20.14961539619658</c:v>
              </c:pt>
              <c:pt idx="5">
                <c:v>-29.406851117150346</c:v>
              </c:pt>
              <c:pt idx="6">
                <c:v>-19.8018921828486</c:v>
              </c:pt>
              <c:pt idx="7">
                <c:v>-24.377284532333391</c:v>
              </c:pt>
              <c:pt idx="8">
                <c:v>-21.07335534574549</c:v>
              </c:pt>
              <c:pt idx="9">
                <c:v>-29.446558840019055</c:v>
              </c:pt>
              <c:pt idx="10">
                <c:v>-18.33960621212842</c:v>
              </c:pt>
              <c:pt idx="11">
                <c:v>-20.376740237386898</c:v>
              </c:pt>
              <c:pt idx="12">
                <c:v>-18.152136964871207</c:v>
              </c:pt>
              <c:pt idx="13">
                <c:v>-20.77220763580495</c:v>
              </c:pt>
              <c:pt idx="14">
                <c:v>-32.878393108559266</c:v>
              </c:pt>
              <c:pt idx="15">
                <c:v>-31.667132468295595</c:v>
              </c:pt>
              <c:pt idx="16">
                <c:v>-20.494951338578549</c:v>
              </c:pt>
              <c:pt idx="17">
                <c:v>-18.352555958339678</c:v>
              </c:pt>
              <c:pt idx="18">
                <c:v>-18.246802874401784</c:v>
              </c:pt>
              <c:pt idx="19">
                <c:v>-18.438490982369252</c:v>
              </c:pt>
              <c:pt idx="20">
                <c:v>-23.345952223404019</c:v>
              </c:pt>
              <c:pt idx="21">
                <c:v>-19.689482387210468</c:v>
              </c:pt>
              <c:pt idx="22">
                <c:v>-17.243987425268507</c:v>
              </c:pt>
              <c:pt idx="23">
                <c:v>-13.28107304854808</c:v>
              </c:pt>
              <c:pt idx="24">
                <c:v>-11.798981856818351</c:v>
              </c:pt>
              <c:pt idx="25">
                <c:v>-21.297136869762681</c:v>
              </c:pt>
              <c:pt idx="26">
                <c:v>-14.293746379717014</c:v>
              </c:pt>
              <c:pt idx="27">
                <c:v>-15.4934792359272</c:v>
              </c:pt>
              <c:pt idx="28">
                <c:v>-18.691789272343144</c:v>
              </c:pt>
              <c:pt idx="29">
                <c:v>-14.720024152494517</c:v>
              </c:pt>
              <c:pt idx="30">
                <c:v>-13.913841881678447</c:v>
              </c:pt>
              <c:pt idx="31">
                <c:v>-15.53235432640632</c:v>
              </c:pt>
              <c:pt idx="32">
                <c:v>-4.18027487236176</c:v>
              </c:pt>
              <c:pt idx="33">
                <c:v>1.8016691485147718</c:v>
              </c:pt>
              <c:pt idx="34">
                <c:v>-0.65299015271476424</c:v>
              </c:pt>
              <c:pt idx="35">
                <c:v>-0.55237779708633727</c:v>
              </c:pt>
              <c:pt idx="36">
                <c:v>21.0049550836061</c:v>
              </c:pt>
              <c:pt idx="37">
                <c:v>-7.8067210185517268</c:v>
              </c:pt>
              <c:pt idx="38">
                <c:v>0.78008388225404168</c:v>
              </c:pt>
              <c:pt idx="39">
                <c:v>-6.0455265973430707</c:v>
              </c:pt>
              <c:pt idx="40">
                <c:v>-13.409417705657019</c:v>
              </c:pt>
              <c:pt idx="41">
                <c:v>-23.186053852652087</c:v>
              </c:pt>
              <c:pt idx="42">
                <c:v>-12.384850974570941</c:v>
              </c:pt>
              <c:pt idx="43">
                <c:v>-11.62868116098424</c:v>
              </c:pt>
              <c:pt idx="44">
                <c:v>-19.63610690515884</c:v>
              </c:pt>
              <c:pt idx="45">
                <c:v>-15.535761257603664</c:v>
              </c:pt>
              <c:pt idx="46">
                <c:v>-17.559622813732759</c:v>
              </c:pt>
              <c:pt idx="47">
                <c:v>-13.673703292943426</c:v>
              </c:pt>
              <c:pt idx="48">
                <c:v>-18.875413113034835</c:v>
              </c:pt>
              <c:pt idx="49">
                <c:v>-12.325177749216451</c:v>
              </c:pt>
              <c:pt idx="50">
                <c:v>-14.906944084398097</c:v>
              </c:pt>
              <c:pt idx="51">
                <c:v>-20.7210561884102</c:v>
              </c:pt>
              <c:pt idx="52">
                <c:v>-14.621314918980348</c:v>
              </c:pt>
              <c:pt idx="53">
                <c:v>-14.30749312762385</c:v>
              </c:pt>
              <c:pt idx="54">
                <c:v>-16.1738456034919</c:v>
              </c:pt>
              <c:pt idx="55">
                <c:v>-16.943607602941874</c:v>
              </c:pt>
              <c:pt idx="56">
                <c:v>-16.072802000072485</c:v>
              </c:pt>
              <c:pt idx="57">
                <c:v>-16.249596324338338</c:v>
              </c:pt>
              <c:pt idx="58">
                <c:v>-21.598758215051298</c:v>
              </c:pt>
              <c:pt idx="59">
                <c:v>-26.834737816662102</c:v>
              </c:pt>
              <c:pt idx="60">
                <c:v>-13.782867895650661</c:v>
              </c:pt>
              <c:pt idx="61">
                <c:v>-15.399210853251816</c:v>
              </c:pt>
              <c:pt idx="62">
                <c:v>-20.824878779612192</c:v>
              </c:pt>
              <c:pt idx="63">
                <c:v>-20.361870841802443</c:v>
              </c:pt>
              <c:pt idx="64">
                <c:v>-18.405590921795252</c:v>
              </c:pt>
              <c:pt idx="65">
                <c:v>-24.431466583964003</c:v>
              </c:pt>
              <c:pt idx="66">
                <c:v>-19.477110935565534</c:v>
              </c:pt>
              <c:pt idx="67">
                <c:v>-21.510391518852082</c:v>
              </c:pt>
              <c:pt idx="68">
                <c:v>-21.433873099736086</c:v>
              </c:pt>
              <c:pt idx="69">
                <c:v>-20.785998021955649</c:v>
              </c:pt>
              <c:pt idx="70">
                <c:v>-22.49135918129474</c:v>
              </c:pt>
              <c:pt idx="71">
                <c:v>-21.634761051146366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22"/>
          <c:min val="-4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Axial Ratio (Handed)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8D4FAA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-0.011280236376222694</c:v>
              </c:pt>
              <c:pt idx="1">
                <c:v>-0.012567341851652189</c:v>
              </c:pt>
              <c:pt idx="2">
                <c:v>-0.012115751143948096</c:v>
              </c:pt>
              <c:pt idx="3">
                <c:v>-0.006986696116757187</c:v>
              </c:pt>
              <c:pt idx="4">
                <c:v>0.0062126497213181925</c:v>
              </c:pt>
              <c:pt idx="5">
                <c:v>0.025963740745659322</c:v>
              </c:pt>
              <c:pt idx="6">
                <c:v>0.042841964821991395</c:v>
              </c:pt>
              <c:pt idx="7">
                <c:v>0.04956865728230065</c:v>
              </c:pt>
              <c:pt idx="8">
                <c:v>0.047295242719980819</c:v>
              </c:pt>
              <c:pt idx="9">
                <c:v>0.04011520693987615</c:v>
              </c:pt>
              <c:pt idx="10">
                <c:v>0.03107729050661737</c:v>
              </c:pt>
              <c:pt idx="11">
                <c:v>0.021963734992204234</c:v>
              </c:pt>
              <c:pt idx="12">
                <c:v>0.013828319488893889</c:v>
              </c:pt>
              <c:pt idx="13">
                <c:v>0.00728426611682386</c:v>
              </c:pt>
              <c:pt idx="14">
                <c:v>0.0025981676082460809</c:v>
              </c:pt>
              <c:pt idx="15">
                <c:v>-0.00027485318024656337</c:v>
              </c:pt>
              <c:pt idx="16">
                <c:v>-0.0016109034753529136</c:v>
              </c:pt>
              <c:pt idx="17">
                <c:v>-0.0018182584441761686</c:v>
              </c:pt>
              <c:pt idx="18">
                <c:v>-0.0013357632462206981</c:v>
              </c:pt>
              <c:pt idx="19">
                <c:v>-0.00055306106294830822</c:v>
              </c:pt>
              <c:pt idx="20">
                <c:v>0.0002384139688455784</c:v>
              </c:pt>
              <c:pt idx="21">
                <c:v>0.00086096667633719719</c:v>
              </c:pt>
              <c:pt idx="22">
                <c:v>0.0012418841035179878</c:v>
              </c:pt>
              <c:pt idx="23">
                <c:v>0.0013880433064743381</c:v>
              </c:pt>
              <c:pt idx="24">
                <c:v>0.0013543979868765659</c:v>
              </c:pt>
              <c:pt idx="25">
                <c:v>0.0012151451446378483</c:v>
              </c:pt>
              <c:pt idx="26">
                <c:v>0.001041120257964601</c:v>
              </c:pt>
              <c:pt idx="27">
                <c:v>0.00088785932014553667</c:v>
              </c:pt>
              <c:pt idx="28">
                <c:v>0.00079121509654972422</c:v>
              </c:pt>
              <c:pt idx="29">
                <c:v>0.0007684820420215307</c:v>
              </c:pt>
              <c:pt idx="30">
                <c:v>0.00082168286910195524</c:v>
              </c:pt>
              <c:pt idx="31">
                <c:v>0.00094110280977600317</c:v>
              </c:pt>
              <c:pt idx="32">
                <c:v>0.0011082626567885479</c:v>
              </c:pt>
              <c:pt idx="33">
                <c:v>0.001298540370923454</c:v>
              </c:pt>
              <c:pt idx="34">
                <c:v>0.0014839464243281886</c:v>
              </c:pt>
              <c:pt idx="35">
                <c:v>0.0016359737743629253</c:v>
              </c:pt>
              <c:pt idx="36">
                <c:v>0.0017284939998995013</c:v>
              </c:pt>
              <c:pt idx="37">
                <c:v>0.0017404130939962751</c:v>
              </c:pt>
              <c:pt idx="38">
                <c:v>0.0016577460572762654</c:v>
              </c:pt>
              <c:pt idx="39">
                <c:v>0.0014751663209219515</c:v>
              </c:pt>
              <c:pt idx="40">
                <c:v>0.0011969823497772008</c:v>
              </c:pt>
              <c:pt idx="41">
                <c:v>0.00083777886473186658</c:v>
              </c:pt>
              <c:pt idx="42">
                <c:v>0.00042277314911898716</c:v>
              </c:pt>
              <c:pt idx="43">
                <c:v>-1.2328230048258551E-05</c:v>
              </c:pt>
              <c:pt idx="44">
                <c:v>-0.00042248635072682716</c:v>
              </c:pt>
              <c:pt idx="45">
                <c:v>-0.00075682286306035234</c:v>
              </c:pt>
              <c:pt idx="46">
                <c:v>-0.00096539422144556008</c:v>
              </c:pt>
              <c:pt idx="47">
                <c:v>-0.0010095181809952945</c:v>
              </c:pt>
              <c:pt idx="48">
                <c:v>-0.00087410512475016454</c:v>
              </c:pt>
              <c:pt idx="49">
                <c:v>-0.00057862049617281146</c:v>
              </c:pt>
              <c:pt idx="50">
                <c:v>-0.00018329748435018565</c:v>
              </c:pt>
              <c:pt idx="51">
                <c:v>0.00021321683433460557</c:v>
              </c:pt>
              <c:pt idx="52">
                <c:v>0.00048354621152611467</c:v>
              </c:pt>
              <c:pt idx="53">
                <c:v>0.00048939887340881223</c:v>
              </c:pt>
              <c:pt idx="54">
                <c:v>0.0001066054725955263</c:v>
              </c:pt>
              <c:pt idx="55">
                <c:v>-0.0007430627454817041</c:v>
              </c:pt>
              <c:pt idx="56">
                <c:v>-0.0020555896191014195</c:v>
              </c:pt>
              <c:pt idx="57">
                <c:v>-0.0037142180548198934</c:v>
              </c:pt>
              <c:pt idx="58">
                <c:v>-0.0054775232510132733</c:v>
              </c:pt>
              <c:pt idx="59">
                <c:v>-0.0070023349337564478</c:v>
              </c:pt>
              <c:pt idx="60">
                <c:v>-0.0079100242807154143</c:v>
              </c:pt>
              <c:pt idx="61">
                <c:v>-0.0078854730560679823</c:v>
              </c:pt>
              <c:pt idx="62">
                <c:v>-0.0067820230511260625</c:v>
              </c:pt>
              <c:pt idx="63">
                <c:v>-0.004697591460579539</c:v>
              </c:pt>
              <c:pt idx="64">
                <c:v>-0.0020329397471029694</c:v>
              </c:pt>
              <c:pt idx="65">
                <c:v>0.00041913082709319085</c:v>
              </c:pt>
              <c:pt idx="66">
                <c:v>0.0014452111812167745</c:v>
              </c:pt>
              <c:pt idx="67">
                <c:v>8.2046164629972259E-05</c:v>
              </c:pt>
              <c:pt idx="68">
                <c:v>-0.0029438784179468087</c:v>
              </c:pt>
              <c:pt idx="69">
                <c:v>-0.0058319747018225438</c:v>
              </c:pt>
              <c:pt idx="70">
                <c:v>-0.0079314683727605279</c:v>
              </c:pt>
              <c:pt idx="71">
                <c:v>-0.0096361171001178563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8D4FAA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-0.011280236376222696</c:v>
              </c:pt>
              <c:pt idx="1">
                <c:v>0.070241740670045058</c:v>
              </c:pt>
              <c:pt idx="2">
                <c:v>0.070489403375790807</c:v>
              </c:pt>
              <c:pt idx="3">
                <c:v>0.14648183890065802</c:v>
              </c:pt>
              <c:pt idx="4">
                <c:v>-0.088064295071824866</c:v>
              </c:pt>
              <c:pt idx="5">
                <c:v>-0.093761320362110087</c:v>
              </c:pt>
              <c:pt idx="6">
                <c:v>-0.47364095894211022</c:v>
              </c:pt>
              <c:pt idx="7">
                <c:v>-0.1583629120034567</c:v>
              </c:pt>
              <c:pt idx="8">
                <c:v>0.30478813373740854</c:v>
              </c:pt>
              <c:pt idx="9">
                <c:v>-0.0056747218612343206</c:v>
              </c:pt>
              <c:pt idx="10">
                <c:v>-0.18336145214014535</c:v>
              </c:pt>
              <c:pt idx="11">
                <c:v>0.515880153157523</c:v>
              </c:pt>
              <c:pt idx="12">
                <c:v>0.27506999979890473</c:v>
              </c:pt>
              <c:pt idx="13">
                <c:v>0.41958660683646504</c:v>
              </c:pt>
              <c:pt idx="14">
                <c:v>-0.12678842246146826</c:v>
              </c:pt>
              <c:pt idx="15">
                <c:v>0.33428825737731671</c:v>
              </c:pt>
              <c:pt idx="16">
                <c:v>0.010968523441533842</c:v>
              </c:pt>
              <c:pt idx="17">
                <c:v>-0.040152517175250382</c:v>
              </c:pt>
              <c:pt idx="18">
                <c:v>-0.1552080597174875</c:v>
              </c:pt>
              <c:pt idx="19">
                <c:v>-0.32408652487438266</c:v>
              </c:pt>
              <c:pt idx="20">
                <c:v>-0.24968733101936072</c:v>
              </c:pt>
              <c:pt idx="21">
                <c:v>0.38967661367518713</c:v>
              </c:pt>
              <c:pt idx="22">
                <c:v>-0.057784798049180491</c:v>
              </c:pt>
              <c:pt idx="23">
                <c:v>-0.29629898065650423</c:v>
              </c:pt>
              <c:pt idx="24">
                <c:v>0.29598876368965243</c:v>
              </c:pt>
              <c:pt idx="25">
                <c:v>-0.40513578785505505</c:v>
              </c:pt>
              <c:pt idx="26">
                <c:v>-0.593510840830828</c:v>
              </c:pt>
              <c:pt idx="27">
                <c:v>0.075053036551825034</c:v>
              </c:pt>
              <c:pt idx="28">
                <c:v>-0.10359195244212505</c:v>
              </c:pt>
              <c:pt idx="29">
                <c:v>0.18228234320288192</c:v>
              </c:pt>
              <c:pt idx="30">
                <c:v>-0.501007939985699</c:v>
              </c:pt>
              <c:pt idx="31">
                <c:v>0.036852193074376219</c:v>
              </c:pt>
              <c:pt idx="32">
                <c:v>-0.034462398851677054</c:v>
              </c:pt>
              <c:pt idx="33">
                <c:v>0.0063184365258320283</c:v>
              </c:pt>
              <c:pt idx="34">
                <c:v>-7.799348934301424E-05</c:v>
              </c:pt>
              <c:pt idx="35">
                <c:v>-0.020273441323438678</c:v>
              </c:pt>
              <c:pt idx="36">
                <c:v>0.0017284939998995013</c:v>
              </c:pt>
              <c:pt idx="37">
                <c:v>-0.079138880800299058</c:v>
              </c:pt>
              <c:pt idx="38">
                <c:v>-0.027396186333903273</c:v>
              </c:pt>
              <c:pt idx="39">
                <c:v>-0.013005711424317614</c:v>
              </c:pt>
              <c:pt idx="40">
                <c:v>-0.048520503308883259</c:v>
              </c:pt>
              <c:pt idx="41">
                <c:v>-0.65444997154338869</c:v>
              </c:pt>
              <c:pt idx="42">
                <c:v>-0.18488968323275579</c:v>
              </c:pt>
              <c:pt idx="43">
                <c:v>0.28432180332170276</c:v>
              </c:pt>
              <c:pt idx="44">
                <c:v>-0.072667349946689289</c:v>
              </c:pt>
              <c:pt idx="45">
                <c:v>0.067256357496690081</c:v>
              </c:pt>
              <c:pt idx="46">
                <c:v>-0.34078593175445271</c:v>
              </c:pt>
              <c:pt idx="47">
                <c:v>0.034457150737866309</c:v>
              </c:pt>
              <c:pt idx="48">
                <c:v>0.51291332453718541</c:v>
              </c:pt>
              <c:pt idx="49">
                <c:v>-0.17672251080069948</c:v>
              </c:pt>
              <c:pt idx="50">
                <c:v>-0.559962854334483</c:v>
              </c:pt>
              <c:pt idx="51">
                <c:v>0.0380058112597842</c:v>
              </c:pt>
              <c:pt idx="52">
                <c:v>0.12987194004206365</c:v>
              </c:pt>
              <c:pt idx="53">
                <c:v>-0.07447758847230096</c:v>
              </c:pt>
              <c:pt idx="54">
                <c:v>-0.18328005173795009</c:v>
              </c:pt>
              <c:pt idx="55">
                <c:v>-0.13370810012105419</c:v>
              </c:pt>
              <c:pt idx="56">
                <c:v>0.056954380935233646</c:v>
              </c:pt>
              <c:pt idx="57">
                <c:v>-0.31773364162194273</c:v>
              </c:pt>
              <c:pt idx="58">
                <c:v>0.011289309941607248</c:v>
              </c:pt>
              <c:pt idx="59">
                <c:v>-0.080388147878708266</c:v>
              </c:pt>
              <c:pt idx="60">
                <c:v>0.0627867731475017</c:v>
              </c:pt>
              <c:pt idx="61">
                <c:v>0.39256019327538549</c:v>
              </c:pt>
              <c:pt idx="62">
                <c:v>-0.3126944874486155</c:v>
              </c:pt>
              <c:pt idx="63">
                <c:v>0.047455342402562127</c:v>
              </c:pt>
              <c:pt idx="64">
                <c:v>0.0077322529081123572</c:v>
              </c:pt>
              <c:pt idx="65">
                <c:v>0.010676895788637899</c:v>
              </c:pt>
              <c:pt idx="66">
                <c:v>0.058601366169345678</c:v>
              </c:pt>
              <c:pt idx="67">
                <c:v>-0.398806725868993</c:v>
              </c:pt>
              <c:pt idx="68">
                <c:v>0.010027801291625017</c:v>
              </c:pt>
              <c:pt idx="69">
                <c:v>-0.097957032594053042</c:v>
              </c:pt>
              <c:pt idx="70">
                <c:v>-0.041236237426338633</c:v>
              </c:pt>
              <c:pt idx="71">
                <c:v>-0.23675683743968609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1"/>
          <c:min val="-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Axial Ratio 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Axial Ratio (IEEE)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8D4FAA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38.953635993199669</c:v>
              </c:pt>
              <c:pt idx="1">
                <c:v>38.015131425179646</c:v>
              </c:pt>
              <c:pt idx="2">
                <c:v>38.332993112066013</c:v>
              </c:pt>
              <c:pt idx="3">
                <c:v>43.114562915607422</c:v>
              </c:pt>
              <c:pt idx="4">
                <c:v>44.134462637658991</c:v>
              </c:pt>
              <c:pt idx="5">
                <c:v>31.712654721130782</c:v>
              </c:pt>
              <c:pt idx="6">
                <c:v>27.362612394627558</c:v>
              </c:pt>
              <c:pt idx="7">
                <c:v>26.095856902423712</c:v>
              </c:pt>
              <c:pt idx="8">
                <c:v>26.503650827682243</c:v>
              </c:pt>
              <c:pt idx="9">
                <c:v>27.933819261744006</c:v>
              </c:pt>
              <c:pt idx="10">
                <c:v>30.151137049237008</c:v>
              </c:pt>
              <c:pt idx="11">
                <c:v>33.165876099943155</c:v>
              </c:pt>
              <c:pt idx="12">
                <c:v>37.184611901856762</c:v>
              </c:pt>
              <c:pt idx="13">
                <c:v>42.752283929269439</c:v>
              </c:pt>
              <c:pt idx="14">
                <c:v>51.706656718928386</c:v>
              </c:pt>
              <c:pt idx="15">
                <c:v>71.217984671469608</c:v>
              </c:pt>
              <c:pt idx="16">
                <c:v>55.858609630814769</c:v>
              </c:pt>
              <c:pt idx="17">
                <c:v>54.806887736886658</c:v>
              </c:pt>
              <c:pt idx="18">
                <c:v>57.485410208040093</c:v>
              </c:pt>
              <c:pt idx="19">
                <c:v>65.14453832011003</c:v>
              </c:pt>
              <c:pt idx="20">
                <c:v>72.453366051217671</c:v>
              </c:pt>
              <c:pt idx="21">
                <c:v>61.300273151250778</c:v>
              </c:pt>
              <c:pt idx="22">
                <c:v>58.118378639568192</c:v>
              </c:pt>
              <c:pt idx="23">
                <c:v>57.151939676622774</c:v>
              </c:pt>
              <c:pt idx="24">
                <c:v>57.365074008334588</c:v>
              </c:pt>
              <c:pt idx="25">
                <c:v>58.307436881634949</c:v>
              </c:pt>
              <c:pt idx="26">
                <c:v>59.649982060049226</c:v>
              </c:pt>
              <c:pt idx="27">
                <c:v>61.0331168403868</c:v>
              </c:pt>
              <c:pt idx="28">
                <c:v>62.034108698043312</c:v>
              </c:pt>
              <c:pt idx="29">
                <c:v>62.287325533800768</c:v>
              </c:pt>
              <c:pt idx="30">
                <c:v>61.705915346861843</c:v>
              </c:pt>
              <c:pt idx="31">
                <c:v>60.527258598841485</c:v>
              </c:pt>
              <c:pt idx="32">
                <c:v>59.107146003784159</c:v>
              </c:pt>
              <c:pt idx="33">
                <c:v>57.730890876846992</c:v>
              </c:pt>
              <c:pt idx="34">
                <c:v>56.571635566566357</c:v>
              </c:pt>
              <c:pt idx="35">
                <c:v>55.724473252178477</c:v>
              </c:pt>
              <c:pt idx="36">
                <c:v>55.246642473603714</c:v>
              </c:pt>
              <c:pt idx="37">
                <c:v>55.186953159058064</c:v>
              </c:pt>
              <c:pt idx="38">
                <c:v>55.609639926502723</c:v>
              </c:pt>
              <c:pt idx="39">
                <c:v>56.623180228475931</c:v>
              </c:pt>
              <c:pt idx="40">
                <c:v>58.438245069580745</c:v>
              </c:pt>
              <c:pt idx="41">
                <c:v>61.53741200210532</c:v>
              </c:pt>
              <c:pt idx="42">
                <c:v>67.477852062096346</c:v>
              </c:pt>
              <c:pt idx="43">
                <c:v>80</c:v>
              </c:pt>
              <c:pt idx="44">
                <c:v>67.483746344926</c:v>
              </c:pt>
              <c:pt idx="45">
                <c:v>62.420115133843808</c:v>
              </c:pt>
              <c:pt idx="46">
                <c:v>60.305906101268796</c:v>
              </c:pt>
              <c:pt idx="47">
                <c:v>59.917717103800989</c:v>
              </c:pt>
              <c:pt idx="48">
                <c:v>61.168726671032083</c:v>
              </c:pt>
              <c:pt idx="49">
                <c:v>64.752123732561415</c:v>
              </c:pt>
              <c:pt idx="50">
                <c:v>74.736869908647634</c:v>
              </c:pt>
              <c:pt idx="51">
                <c:v>73.423570179588552</c:v>
              </c:pt>
              <c:pt idx="52">
                <c:v>66.311240299178436</c:v>
              </c:pt>
              <c:pt idx="53">
                <c:v>66.206740694490449</c:v>
              </c:pt>
              <c:pt idx="54">
                <c:v>79.444410004306519</c:v>
              </c:pt>
              <c:pt idx="55">
                <c:v>62.579490242529623</c:v>
              </c:pt>
              <c:pt idx="56">
                <c:v>53.741271684091785</c:v>
              </c:pt>
              <c:pt idx="57">
                <c:v>48.602652064562633</c:v>
              </c:pt>
              <c:pt idx="58">
                <c:v>45.22831540536675</c:v>
              </c:pt>
              <c:pt idx="59">
                <c:v>43.0951424004018</c:v>
              </c:pt>
              <c:pt idx="60">
                <c:v>42.036443667683542</c:v>
              </c:pt>
              <c:pt idx="61">
                <c:v>42.063444957348608</c:v>
              </c:pt>
              <c:pt idx="62">
                <c:v>43.372814769012265</c:v>
              </c:pt>
              <c:pt idx="63">
                <c:v>46.562495111453146</c:v>
              </c:pt>
              <c:pt idx="64">
                <c:v>53.837509858508042</c:v>
              </c:pt>
              <c:pt idx="65">
                <c:v>67.553007912213189</c:v>
              </c:pt>
              <c:pt idx="66">
                <c:v>56.8013737413889</c:v>
              </c:pt>
              <c:pt idx="67">
                <c:v>80</c:v>
              </c:pt>
              <c:pt idx="68">
                <c:v>50.621602606155129</c:v>
              </c:pt>
              <c:pt idx="69">
                <c:v>44.683687371725853</c:v>
              </c:pt>
              <c:pt idx="70">
                <c:v>42.012928064105552</c:v>
              </c:pt>
              <c:pt idx="71">
                <c:v>40.321958620078263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8D4FAA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38.953635993199669</c:v>
              </c:pt>
              <c:pt idx="1">
                <c:v>23.068094693169918</c:v>
              </c:pt>
              <c:pt idx="2">
                <c:v>23.037523305935274</c:v>
              </c:pt>
              <c:pt idx="3">
                <c:v>16.684324332702342</c:v>
              </c:pt>
              <c:pt idx="4">
                <c:v>21.104002738986974</c:v>
              </c:pt>
              <c:pt idx="5">
                <c:v>20.559525709552759</c:v>
              </c:pt>
              <c:pt idx="6">
                <c:v>6.491014965509069</c:v>
              </c:pt>
              <c:pt idx="7">
                <c:v>16.006930419350812</c:v>
              </c:pt>
              <c:pt idx="8">
                <c:v>10.32003890627356</c:v>
              </c:pt>
              <c:pt idx="9">
                <c:v>44.921108399318364</c:v>
              </c:pt>
              <c:pt idx="10">
                <c:v>14.733839205646444</c:v>
              </c:pt>
              <c:pt idx="11">
                <c:v>5.749023597989166</c:v>
              </c:pt>
              <c:pt idx="12">
                <c:v>11.211135457365049</c:v>
              </c:pt>
              <c:pt idx="13">
                <c:v>7.5435676578941777</c:v>
              </c:pt>
              <c:pt idx="14">
                <c:v>17.93840803486761</c:v>
              </c:pt>
              <c:pt idx="15">
                <c:v>9.5175775740896142</c:v>
              </c:pt>
              <c:pt idx="16">
                <c:v>39.19703664514153</c:v>
              </c:pt>
              <c:pt idx="17">
                <c:v>27.925744469198357</c:v>
              </c:pt>
              <c:pt idx="18">
                <c:v>16.181714604862464</c:v>
              </c:pt>
              <c:pt idx="19">
                <c:v>9.7867805206307175</c:v>
              </c:pt>
              <c:pt idx="20">
                <c:v>12.052069858456937</c:v>
              </c:pt>
              <c:pt idx="21">
                <c:v>8.18591314955976</c:v>
              </c:pt>
              <c:pt idx="22">
                <c:v>24.763728003810186</c:v>
              </c:pt>
              <c:pt idx="23">
                <c:v>10.565396852006597</c:v>
              </c:pt>
              <c:pt idx="24">
                <c:v>10.574495505862064</c:v>
              </c:pt>
              <c:pt idx="25">
                <c:v>7.8479878304050645</c:v>
              </c:pt>
              <c:pt idx="26">
                <c:v>4.53142687976457</c:v>
              </c:pt>
              <c:pt idx="27">
                <c:v>22.4926346410928</c:v>
              </c:pt>
              <c:pt idx="28">
                <c:v>19.693479630373549</c:v>
              </c:pt>
              <c:pt idx="29">
                <c:v>14.785107945708742</c:v>
              </c:pt>
              <c:pt idx="30">
                <c:v>6.0031078273795959</c:v>
              </c:pt>
              <c:pt idx="31">
                <c:v>28.670733243338987</c:v>
              </c:pt>
              <c:pt idx="32">
                <c:v>29.253089911070063</c:v>
              </c:pt>
              <c:pt idx="33">
                <c:v>43.987807460320269</c:v>
              </c:pt>
              <c:pt idx="34">
                <c:v>80</c:v>
              </c:pt>
              <c:pt idx="35">
                <c:v>33.8614505111656</c:v>
              </c:pt>
              <c:pt idx="36">
                <c:v>55.246642473603714</c:v>
              </c:pt>
              <c:pt idx="37">
                <c:v>22.032201918319522</c:v>
              </c:pt>
              <c:pt idx="38">
                <c:v>31.24619777236239</c:v>
              </c:pt>
              <c:pt idx="39">
                <c:v>37.717317730254337</c:v>
              </c:pt>
              <c:pt idx="40">
                <c:v>26.281494055887947</c:v>
              </c:pt>
              <c:pt idx="41">
                <c:v>3.6824709368273982</c:v>
              </c:pt>
              <c:pt idx="42">
                <c:v>14.66174643231555</c:v>
              </c:pt>
              <c:pt idx="43">
                <c:v>10.923796700019921</c:v>
              </c:pt>
              <c:pt idx="44">
                <c:v>22.773213549819971</c:v>
              </c:pt>
              <c:pt idx="45">
                <c:v>23.445333142427135</c:v>
              </c:pt>
              <c:pt idx="46">
                <c:v>9.3503668395809516</c:v>
              </c:pt>
              <c:pt idx="47">
                <c:v>29.254412744365631</c:v>
              </c:pt>
              <c:pt idx="48">
                <c:v>5.7991203724455822</c:v>
              </c:pt>
              <c:pt idx="49">
                <c:v>15.054162536310663</c:v>
              </c:pt>
              <c:pt idx="50">
                <c:v>5.0368156274695552</c:v>
              </c:pt>
              <c:pt idx="51">
                <c:v>28.402999854454691</c:v>
              </c:pt>
              <c:pt idx="52">
                <c:v>17.729693437550317</c:v>
              </c:pt>
              <c:pt idx="53">
                <c:v>22.559487878484884</c:v>
              </c:pt>
              <c:pt idx="54">
                <c:v>14.737696024441373</c:v>
              </c:pt>
              <c:pt idx="55">
                <c:v>17.476845642147296</c:v>
              </c:pt>
              <c:pt idx="56">
                <c:v>24.889457286720976</c:v>
              </c:pt>
              <c:pt idx="57">
                <c:v>9.95873599321015</c:v>
              </c:pt>
              <c:pt idx="58">
                <c:v>38.94665206975786</c:v>
              </c:pt>
              <c:pt idx="59">
                <c:v>21.896159545007873</c:v>
              </c:pt>
              <c:pt idx="60">
                <c:v>24.042636728463556</c:v>
              </c:pt>
              <c:pt idx="61">
                <c:v>8.1218748240799741</c:v>
              </c:pt>
              <c:pt idx="62">
                <c:v>10.097595499014067</c:v>
              </c:pt>
              <c:pt idx="63">
                <c:v>26.474297774176062</c:v>
              </c:pt>
              <c:pt idx="64">
                <c:v>42.233878988365483</c:v>
              </c:pt>
              <c:pt idx="65">
                <c:v>39.431099923352036</c:v>
              </c:pt>
              <c:pt idx="66">
                <c:v>24.64184518377057</c:v>
              </c:pt>
              <c:pt idx="67">
                <c:v>7.9847505185838585</c:v>
              </c:pt>
              <c:pt idx="68">
                <c:v>39.975885609964067</c:v>
              </c:pt>
              <c:pt idx="69">
                <c:v>20.17928758804484</c:v>
              </c:pt>
              <c:pt idx="70">
                <c:v>27.694419369965484</c:v>
              </c:pt>
              <c:pt idx="71">
                <c:v>12.513949397966035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8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Axial Ratio (dB)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ZA" sz="1600" dirty="0" smtClean="0"/>
              <a:t>Ludwig III (Co)</a:t>
            </a:r>
            <a:endParaRPr lang="en-ZA" sz="1600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Φ = 0°</c:v>
          </c:tx>
          <c:spPr>
            <a:ln>
              <a:solidFill>
                <a:srgbClr val="8D4FAA"/>
              </a:solidFill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-4.6565852599445918</c:v>
              </c:pt>
              <c:pt idx="1">
                <c:v>-4.7425148484679633</c:v>
              </c:pt>
              <c:pt idx="2">
                <c:v>-5.01499117797422</c:v>
              </c:pt>
              <c:pt idx="3">
                <c:v>-5.3441352518109788</c:v>
              </c:pt>
              <c:pt idx="4">
                <c:v>-5.4761952035795511</c:v>
              </c:pt>
              <c:pt idx="5">
                <c:v>-5.0982312470156321</c:v>
              </c:pt>
              <c:pt idx="6">
                <c:v>-4.0805638502269055</c:v>
              </c:pt>
              <c:pt idx="7">
                <c:v>-2.6082392157761354</c:v>
              </c:pt>
              <c:pt idx="8">
                <c:v>-0.964262484785734</c:v>
              </c:pt>
              <c:pt idx="9">
                <c:v>0.66422932500106446</c:v>
              </c:pt>
              <c:pt idx="10">
                <c:v>2.1998324334608075</c:v>
              </c:pt>
              <c:pt idx="11">
                <c:v>3.6260894742355094</c:v>
              </c:pt>
              <c:pt idx="12">
                <c:v>4.95080028074775</c:v>
              </c:pt>
              <c:pt idx="13">
                <c:v>6.1881126985565205</c:v>
              </c:pt>
              <c:pt idx="14">
                <c:v>7.350467021244901</c:v>
              </c:pt>
              <c:pt idx="15">
                <c:v>8.44845625807769</c:v>
              </c:pt>
              <c:pt idx="16">
                <c:v>9.4902807560345011</c:v>
              </c:pt>
              <c:pt idx="17">
                <c:v>10.482420707708751</c:v>
              </c:pt>
              <c:pt idx="18">
                <c:v>11.429926432676677</c:v>
              </c:pt>
              <c:pt idx="19">
                <c:v>12.336155261032285</c:v>
              </c:pt>
              <c:pt idx="20">
                <c:v>13.203314076706956</c:v>
              </c:pt>
              <c:pt idx="21">
                <c:v>14.032430957403513</c:v>
              </c:pt>
              <c:pt idx="22">
                <c:v>14.823987171483104</c:v>
              </c:pt>
              <c:pt idx="23">
                <c:v>15.578113997918411</c:v>
              </c:pt>
              <c:pt idx="24">
                <c:v>16.294372998740712</c:v>
              </c:pt>
              <c:pt idx="25">
                <c:v>16.971972311734017</c:v>
              </c:pt>
              <c:pt idx="26">
                <c:v>17.609098280393017</c:v>
              </c:pt>
              <c:pt idx="27">
                <c:v>18.203287729112521</c:v>
              </c:pt>
              <c:pt idx="28">
                <c:v>18.751347343444824</c:v>
              </c:pt>
              <c:pt idx="29">
                <c:v>19.249728909582519</c:v>
              </c:pt>
              <c:pt idx="30">
                <c:v>19.694454268395258</c:v>
              </c:pt>
              <c:pt idx="31">
                <c:v>20.0813176722053</c:v>
              </c:pt>
              <c:pt idx="32">
                <c:v>20.405974591368636</c:v>
              </c:pt>
              <c:pt idx="33">
                <c:v>20.664148299407159</c:v>
              </c:pt>
              <c:pt idx="34">
                <c:v>20.85193950149554</c:v>
              </c:pt>
              <c:pt idx="35">
                <c:v>20.966210138422944</c:v>
              </c:pt>
              <c:pt idx="36">
                <c:v>21.0049550836061</c:v>
              </c:pt>
              <c:pt idx="37">
                <c:v>20.967374844429351</c:v>
              </c:pt>
              <c:pt idx="38">
                <c:v>20.854127437578377</c:v>
              </c:pt>
              <c:pt idx="39">
                <c:v>20.6670766596288</c:v>
              </c:pt>
              <c:pt idx="40">
                <c:v>20.409253175275911</c:v>
              </c:pt>
              <c:pt idx="41">
                <c:v>20.084386009921495</c:v>
              </c:pt>
              <c:pt idx="42">
                <c:v>19.696666449033053</c:v>
              </c:pt>
              <c:pt idx="43">
                <c:v>19.250172851699737</c:v>
              </c:pt>
              <c:pt idx="44">
                <c:v>18.74891015342741</c:v>
              </c:pt>
              <c:pt idx="45">
                <c:v>18.196463993720194</c:v>
              </c:pt>
              <c:pt idx="46">
                <c:v>17.596120038407744</c:v>
              </c:pt>
              <c:pt idx="47">
                <c:v>16.950735522850643</c:v>
              </c:pt>
              <c:pt idx="48">
                <c:v>16.262755019528811</c:v>
              </c:pt>
              <c:pt idx="49">
                <c:v>15.534356642148978</c:v>
              </c:pt>
              <c:pt idx="50">
                <c:v>14.767027695848078</c:v>
              </c:pt>
              <c:pt idx="51">
                <c:v>13.962266140494942</c:v>
              </c:pt>
              <c:pt idx="52">
                <c:v>13.121116105926077</c:v>
              </c:pt>
              <c:pt idx="53">
                <c:v>12.244098635309621</c:v>
              </c:pt>
              <c:pt idx="54">
                <c:v>11.330478868365969</c:v>
              </c:pt>
              <c:pt idx="55">
                <c:v>10.377892888423778</c:v>
              </c:pt>
              <c:pt idx="56">
                <c:v>9.38162679016102</c:v>
              </c:pt>
              <c:pt idx="57">
                <c:v>8.3347782733630318</c:v>
              </c:pt>
              <c:pt idx="58">
                <c:v>7.228751235403915</c:v>
              </c:pt>
              <c:pt idx="59">
                <c:v>6.0533940353507534</c:v>
              </c:pt>
              <c:pt idx="60">
                <c:v>4.7970544594067857</c:v>
              </c:pt>
              <c:pt idx="61">
                <c:v>3.447512215264767</c:v>
              </c:pt>
              <c:pt idx="62">
                <c:v>1.9922539005930666</c:v>
              </c:pt>
              <c:pt idx="63">
                <c:v>0.42626956611843209</c:v>
              </c:pt>
              <c:pt idx="64">
                <c:v>-1.2301623332403364</c:v>
              </c:pt>
              <c:pt idx="65">
                <c:v>-2.8942133681061848</c:v>
              </c:pt>
              <c:pt idx="66">
                <c:v>-4.3702280870642038</c:v>
              </c:pt>
              <c:pt idx="67">
                <c:v>-5.3656293757745761</c:v>
              </c:pt>
              <c:pt idx="68">
                <c:v>-5.696505659372308</c:v>
              </c:pt>
              <c:pt idx="69">
                <c:v>-5.50682648666481</c:v>
              </c:pt>
              <c:pt idx="70">
                <c:v>-5.1208507783207189</c:v>
              </c:pt>
              <c:pt idx="71">
                <c:v>-4.7946130784637928</c:v>
              </c:pt>
            </c:numLit>
          </c:yVal>
        </c:ser>
        <c:ser>
          <c:idx val="1"/>
          <c:order val="1"/>
          <c:tx>
            <c:v>Φ = 90°</c:v>
          </c:tx>
          <c:spPr>
            <a:ln>
              <a:solidFill>
                <a:srgbClr val="8D4FAA"/>
              </a:solidFill>
              <a:prstDash val="dash"/>
            </a:ln>
          </c:spPr>
          <c:marker>
            <c:symbol val="none"/>
          </c:marker>
          <c:xVal>
            <c:numLit>
              <c:formatCode>General</c:formatCode>
              <c:ptCount val="72"/>
              <c:pt idx="0">
                <c:v>-180</c:v>
              </c:pt>
              <c:pt idx="1">
                <c:v>-175</c:v>
              </c:pt>
              <c:pt idx="2">
                <c:v>-170</c:v>
              </c:pt>
              <c:pt idx="3">
                <c:v>-165</c:v>
              </c:pt>
              <c:pt idx="4">
                <c:v>-160</c:v>
              </c:pt>
              <c:pt idx="5">
                <c:v>-155</c:v>
              </c:pt>
              <c:pt idx="6">
                <c:v>-150</c:v>
              </c:pt>
              <c:pt idx="7">
                <c:v>-145</c:v>
              </c:pt>
              <c:pt idx="8">
                <c:v>-140</c:v>
              </c:pt>
              <c:pt idx="9">
                <c:v>-135</c:v>
              </c:pt>
              <c:pt idx="10">
                <c:v>-130</c:v>
              </c:pt>
              <c:pt idx="11">
                <c:v>-125</c:v>
              </c:pt>
              <c:pt idx="12">
                <c:v>-120</c:v>
              </c:pt>
              <c:pt idx="13">
                <c:v>-115</c:v>
              </c:pt>
              <c:pt idx="14">
                <c:v>-110</c:v>
              </c:pt>
              <c:pt idx="15">
                <c:v>-105</c:v>
              </c:pt>
              <c:pt idx="16">
                <c:v>-100</c:v>
              </c:pt>
              <c:pt idx="17">
                <c:v>-95</c:v>
              </c:pt>
              <c:pt idx="18">
                <c:v>-90</c:v>
              </c:pt>
              <c:pt idx="19">
                <c:v>-85</c:v>
              </c:pt>
              <c:pt idx="20">
                <c:v>-80</c:v>
              </c:pt>
              <c:pt idx="21">
                <c:v>-75</c:v>
              </c:pt>
              <c:pt idx="22">
                <c:v>-70</c:v>
              </c:pt>
              <c:pt idx="23">
                <c:v>-65</c:v>
              </c:pt>
              <c:pt idx="24">
                <c:v>-60</c:v>
              </c:pt>
              <c:pt idx="25">
                <c:v>-55</c:v>
              </c:pt>
              <c:pt idx="26">
                <c:v>-50</c:v>
              </c:pt>
              <c:pt idx="27">
                <c:v>-45</c:v>
              </c:pt>
              <c:pt idx="28">
                <c:v>-40</c:v>
              </c:pt>
              <c:pt idx="29">
                <c:v>-35</c:v>
              </c:pt>
              <c:pt idx="30">
                <c:v>-30</c:v>
              </c:pt>
              <c:pt idx="31">
                <c:v>-25</c:v>
              </c:pt>
              <c:pt idx="32">
                <c:v>-20</c:v>
              </c:pt>
              <c:pt idx="33">
                <c:v>-15</c:v>
              </c:pt>
              <c:pt idx="34">
                <c:v>-10</c:v>
              </c:pt>
              <c:pt idx="35">
                <c:v>-5</c:v>
              </c:pt>
              <c:pt idx="36">
                <c:v>0</c:v>
              </c:pt>
              <c:pt idx="37">
                <c:v>5</c:v>
              </c:pt>
              <c:pt idx="38">
                <c:v>10</c:v>
              </c:pt>
              <c:pt idx="39">
                <c:v>15</c:v>
              </c:pt>
              <c:pt idx="40">
                <c:v>20</c:v>
              </c:pt>
              <c:pt idx="41">
                <c:v>25</c:v>
              </c:pt>
              <c:pt idx="42">
                <c:v>30</c:v>
              </c:pt>
              <c:pt idx="43">
                <c:v>35</c:v>
              </c:pt>
              <c:pt idx="44">
                <c:v>40</c:v>
              </c:pt>
              <c:pt idx="45">
                <c:v>45</c:v>
              </c:pt>
              <c:pt idx="46">
                <c:v>50</c:v>
              </c:pt>
              <c:pt idx="47">
                <c:v>55</c:v>
              </c:pt>
              <c:pt idx="48">
                <c:v>60</c:v>
              </c:pt>
              <c:pt idx="49">
                <c:v>65</c:v>
              </c:pt>
              <c:pt idx="50">
                <c:v>70</c:v>
              </c:pt>
              <c:pt idx="51">
                <c:v>75</c:v>
              </c:pt>
              <c:pt idx="52">
                <c:v>80</c:v>
              </c:pt>
              <c:pt idx="53">
                <c:v>85</c:v>
              </c:pt>
              <c:pt idx="54">
                <c:v>90</c:v>
              </c:pt>
              <c:pt idx="55">
                <c:v>95</c:v>
              </c:pt>
              <c:pt idx="56">
                <c:v>100</c:v>
              </c:pt>
              <c:pt idx="57">
                <c:v>105</c:v>
              </c:pt>
              <c:pt idx="58">
                <c:v>110</c:v>
              </c:pt>
              <c:pt idx="59">
                <c:v>115</c:v>
              </c:pt>
              <c:pt idx="60">
                <c:v>120</c:v>
              </c:pt>
              <c:pt idx="61">
                <c:v>125</c:v>
              </c:pt>
              <c:pt idx="62">
                <c:v>130</c:v>
              </c:pt>
              <c:pt idx="63">
                <c:v>135</c:v>
              </c:pt>
              <c:pt idx="64">
                <c:v>140</c:v>
              </c:pt>
              <c:pt idx="65">
                <c:v>145</c:v>
              </c:pt>
              <c:pt idx="66">
                <c:v>150</c:v>
              </c:pt>
              <c:pt idx="67">
                <c:v>155</c:v>
              </c:pt>
              <c:pt idx="68">
                <c:v>160</c:v>
              </c:pt>
              <c:pt idx="69">
                <c:v>165</c:v>
              </c:pt>
              <c:pt idx="70">
                <c:v>170</c:v>
              </c:pt>
              <c:pt idx="71">
                <c:v>175</c:v>
              </c:pt>
            </c:numLit>
          </c:xVal>
          <c:yVal>
            <c:numLit>
              <c:formatCode>General</c:formatCode>
              <c:ptCount val="72"/>
              <c:pt idx="0">
                <c:v>-4.6565852599445918</c:v>
              </c:pt>
              <c:pt idx="1">
                <c:v>-19.671259350717555</c:v>
              </c:pt>
              <c:pt idx="2">
                <c:v>-21.464132863066567</c:v>
              </c:pt>
              <c:pt idx="3">
                <c:v>-18.906966105975773</c:v>
              </c:pt>
              <c:pt idx="4">
                <c:v>-20.14961539619658</c:v>
              </c:pt>
              <c:pt idx="5">
                <c:v>-29.406851117150346</c:v>
              </c:pt>
              <c:pt idx="6">
                <c:v>-19.8018921828486</c:v>
              </c:pt>
              <c:pt idx="7">
                <c:v>-24.377284532333391</c:v>
              </c:pt>
              <c:pt idx="8">
                <c:v>-21.07335534574549</c:v>
              </c:pt>
              <c:pt idx="9">
                <c:v>-29.446558840019041</c:v>
              </c:pt>
              <c:pt idx="10">
                <c:v>-18.33960621212842</c:v>
              </c:pt>
              <c:pt idx="11">
                <c:v>-20.376740237386898</c:v>
              </c:pt>
              <c:pt idx="12">
                <c:v>-18.152136964871207</c:v>
              </c:pt>
              <c:pt idx="13">
                <c:v>-20.77220763580495</c:v>
              </c:pt>
              <c:pt idx="14">
                <c:v>-32.878393108559266</c:v>
              </c:pt>
              <c:pt idx="15">
                <c:v>-31.667132468295595</c:v>
              </c:pt>
              <c:pt idx="16">
                <c:v>-20.494951338578552</c:v>
              </c:pt>
              <c:pt idx="17">
                <c:v>-18.352555958339678</c:v>
              </c:pt>
              <c:pt idx="18">
                <c:v>-18.246802874401784</c:v>
              </c:pt>
              <c:pt idx="19">
                <c:v>-18.438490982369256</c:v>
              </c:pt>
              <c:pt idx="20">
                <c:v>-23.345952223404019</c:v>
              </c:pt>
              <c:pt idx="21">
                <c:v>-19.689482387210468</c:v>
              </c:pt>
              <c:pt idx="22">
                <c:v>-17.243987425268507</c:v>
              </c:pt>
              <c:pt idx="23">
                <c:v>-13.28107304854808</c:v>
              </c:pt>
              <c:pt idx="24">
                <c:v>-11.798981856818351</c:v>
              </c:pt>
              <c:pt idx="25">
                <c:v>-21.297136869762681</c:v>
              </c:pt>
              <c:pt idx="26">
                <c:v>-14.293746379717014</c:v>
              </c:pt>
              <c:pt idx="27">
                <c:v>-15.493479235927204</c:v>
              </c:pt>
              <c:pt idx="28">
                <c:v>-18.691789272343144</c:v>
              </c:pt>
              <c:pt idx="29">
                <c:v>-14.720024152494517</c:v>
              </c:pt>
              <c:pt idx="30">
                <c:v>-13.913841881678447</c:v>
              </c:pt>
              <c:pt idx="31">
                <c:v>-15.53235432640632</c:v>
              </c:pt>
              <c:pt idx="32">
                <c:v>-4.18027487236176</c:v>
              </c:pt>
              <c:pt idx="33">
                <c:v>1.8016691485147718</c:v>
              </c:pt>
              <c:pt idx="34">
                <c:v>-0.65299015271476424</c:v>
              </c:pt>
              <c:pt idx="35">
                <c:v>-0.55237779708633727</c:v>
              </c:pt>
              <c:pt idx="36">
                <c:v>21.0049550836061</c:v>
              </c:pt>
              <c:pt idx="37">
                <c:v>-7.8067210185517268</c:v>
              </c:pt>
              <c:pt idx="38">
                <c:v>0.78008388225404168</c:v>
              </c:pt>
              <c:pt idx="39">
                <c:v>-6.0455265973430707</c:v>
              </c:pt>
              <c:pt idx="40">
                <c:v>-13.409417705657019</c:v>
              </c:pt>
              <c:pt idx="41">
                <c:v>-23.186053852652087</c:v>
              </c:pt>
              <c:pt idx="42">
                <c:v>-12.384850974570941</c:v>
              </c:pt>
              <c:pt idx="43">
                <c:v>-11.62868116098424</c:v>
              </c:pt>
              <c:pt idx="44">
                <c:v>-19.63610690515884</c:v>
              </c:pt>
              <c:pt idx="45">
                <c:v>-15.535761257603667</c:v>
              </c:pt>
              <c:pt idx="46">
                <c:v>-17.559622813732759</c:v>
              </c:pt>
              <c:pt idx="47">
                <c:v>-13.673703292943426</c:v>
              </c:pt>
              <c:pt idx="48">
                <c:v>-18.875413113034835</c:v>
              </c:pt>
              <c:pt idx="49">
                <c:v>-12.325177749216451</c:v>
              </c:pt>
              <c:pt idx="50">
                <c:v>-14.906944084398097</c:v>
              </c:pt>
              <c:pt idx="51">
                <c:v>-20.7210561884102</c:v>
              </c:pt>
              <c:pt idx="52">
                <c:v>-14.621314918980348</c:v>
              </c:pt>
              <c:pt idx="53">
                <c:v>-14.30749312762385</c:v>
              </c:pt>
              <c:pt idx="54">
                <c:v>-16.1738456034919</c:v>
              </c:pt>
              <c:pt idx="55">
                <c:v>-16.943607602941874</c:v>
              </c:pt>
              <c:pt idx="56">
                <c:v>-16.072802000072485</c:v>
              </c:pt>
              <c:pt idx="57">
                <c:v>-16.249596324338338</c:v>
              </c:pt>
              <c:pt idx="58">
                <c:v>-21.598758215051298</c:v>
              </c:pt>
              <c:pt idx="59">
                <c:v>-26.834737816662102</c:v>
              </c:pt>
              <c:pt idx="60">
                <c:v>-13.782867895650661</c:v>
              </c:pt>
              <c:pt idx="61">
                <c:v>-15.399210853251816</c:v>
              </c:pt>
              <c:pt idx="62">
                <c:v>-20.824878779612192</c:v>
              </c:pt>
              <c:pt idx="63">
                <c:v>-20.361870841802435</c:v>
              </c:pt>
              <c:pt idx="64">
                <c:v>-18.405590921795252</c:v>
              </c:pt>
              <c:pt idx="65">
                <c:v>-24.431466583964003</c:v>
              </c:pt>
              <c:pt idx="66">
                <c:v>-19.477110935565534</c:v>
              </c:pt>
              <c:pt idx="67">
                <c:v>-21.510391518852082</c:v>
              </c:pt>
              <c:pt idx="68">
                <c:v>-21.433873099736086</c:v>
              </c:pt>
              <c:pt idx="69">
                <c:v>-20.785998021955649</c:v>
              </c:pt>
              <c:pt idx="70">
                <c:v>-22.49135918129474</c:v>
              </c:pt>
              <c:pt idx="71">
                <c:v>-21.634761051146366</c:v>
              </c:pt>
            </c:numLit>
          </c:y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49824"/>
        <c:axId val="147931904"/>
      </c:scatterChart>
      <c:valAx>
        <c:axId val="144349824"/>
        <c:scaling>
          <c:orientation val="minMax"/>
          <c:max val="175"/>
          <c:min val="-18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Angle (°)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7931904"/>
        <c:crosses val="autoZero"/>
        <c:crossBetween val="midCat"/>
      </c:valAx>
      <c:valAx>
        <c:axId val="147931904"/>
        <c:scaling>
          <c:orientation val="minMax"/>
          <c:max val="22"/>
          <c:min val="-33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Gain (dBi)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44349824"/>
        <c:crossesAt val="0"/>
        <c:crossBetween val="midCat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8954A-5A66-416D-8FA9-B6318C2B14DC}" type="datetimeFigureOut">
              <a:rPr lang="en-US" smtClean="0"/>
              <a:pPr/>
              <a:t>2/5/2013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C7876-5907-49A4-9DF0-157962E6097F}" type="slidenum">
              <a:rPr lang="en-ZA" smtClean="0"/>
              <a:pPr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689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5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4500" b="1"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2"/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514600"/>
            <a:ext cx="8077200" cy="1470025"/>
          </a:xfrm>
          <a:prstGeom prst="rect">
            <a:avLst/>
          </a:prstGeom>
        </p:spPr>
        <p:txBody>
          <a:bodyPr/>
          <a:lstStyle>
            <a:lvl1pPr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Inver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6857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ond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1425"/>
            <a:ext cx="7772400" cy="917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05200"/>
            <a:ext cx="7772400" cy="11430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808800" cy="304800"/>
          </a:xfrm>
        </p:spPr>
        <p:txBody>
          <a:bodyPr anchor="b"/>
          <a:lstStyle>
            <a:lvl1pPr marL="0" indent="0" algn="ctr">
              <a:buNone/>
              <a:defRPr sz="1600" b="0">
                <a:solidFill>
                  <a:srgbClr val="D6532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44132"/>
            <a:ext cx="3808800" cy="3808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71601"/>
            <a:ext cx="3808800" cy="304800"/>
          </a:xfrm>
        </p:spPr>
        <p:txBody>
          <a:bodyPr anchor="b"/>
          <a:lstStyle>
            <a:lvl1pPr marL="0" indent="0" algn="ctr">
              <a:buNone/>
              <a:defRPr sz="1600" b="0">
                <a:solidFill>
                  <a:srgbClr val="D6532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9" y="1746000"/>
            <a:ext cx="3808800" cy="3808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CBC8D4-5016-462B-A837-62BCB7ACA95E}" type="datetimeFigureOut">
              <a:rPr lang="en-US" smtClean="0"/>
              <a:pPr/>
              <a:t>2/5/2013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6D4E93-C918-4056-BF85-40B62B528652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800" y="1371600"/>
            <a:ext cx="3808800" cy="306000"/>
          </a:xfrm>
        </p:spPr>
        <p:txBody>
          <a:bodyPr anchor="b"/>
          <a:lstStyle>
            <a:lvl1pPr marL="0" indent="0" algn="ctr">
              <a:buNone/>
              <a:defRPr sz="1600" b="0">
                <a:solidFill>
                  <a:srgbClr val="D6532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800" y="1746000"/>
            <a:ext cx="3808800" cy="3808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Z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CBC8D4-5016-462B-A837-62BCB7ACA95E}" type="datetimeFigureOut">
              <a:rPr lang="en-US" smtClean="0"/>
              <a:pPr/>
              <a:t>2/5/2013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6D4E93-C918-4056-BF85-40B62B528652}" type="slidenum">
              <a:rPr lang="en-ZA" smtClean="0"/>
              <a:pPr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Globe-gr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1052513"/>
            <a:ext cx="3927475" cy="3794125"/>
          </a:xfrm>
          <a:prstGeom prst="rect">
            <a:avLst/>
          </a:prstGeom>
          <a:noFill/>
        </p:spPr>
      </p:pic>
      <p:pic>
        <p:nvPicPr>
          <p:cNvPr id="14344" name="Picture 8" descr="Tit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916238" y="5373688"/>
            <a:ext cx="10791826" cy="952500"/>
          </a:xfrm>
          <a:prstGeom prst="rect">
            <a:avLst/>
          </a:prstGeom>
          <a:noFill/>
        </p:spPr>
      </p:pic>
      <p:pic>
        <p:nvPicPr>
          <p:cNvPr id="14345" name="Picture 9" descr="Logo-colou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4388" y="287338"/>
            <a:ext cx="1714500" cy="838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Logo-colou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88" y="260350"/>
            <a:ext cx="1296987" cy="633413"/>
          </a:xfrm>
          <a:prstGeom prst="rect">
            <a:avLst/>
          </a:prstGeom>
          <a:noFill/>
        </p:spPr>
      </p:pic>
      <p:pic>
        <p:nvPicPr>
          <p:cNvPr id="10" name="Picture 8" descr="Globe-gr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4078288"/>
            <a:ext cx="5238750" cy="4751387"/>
          </a:xfrm>
          <a:prstGeom prst="rect">
            <a:avLst/>
          </a:prstGeom>
          <a:noFill/>
        </p:spPr>
      </p:pic>
      <p:pic>
        <p:nvPicPr>
          <p:cNvPr id="11" name="Picture 9" descr="Antenna-Magu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611188" y="5516563"/>
            <a:ext cx="5759451" cy="9620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8" y="1844675"/>
            <a:ext cx="6858000" cy="320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Symbol-colou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1013" y="6237288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Lin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54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7" name="Picture 35" descr="Symbol-whi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013" y="6207125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Picture 36" descr="Line-whi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9" name="Picture 38" descr="box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450" y="1844675"/>
            <a:ext cx="6954838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C54C0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E6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49525"/>
            <a:ext cx="82296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ZA" smtClean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3471863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smtClean="0"/>
              <a:t>Click to edit Master text styles</a:t>
            </a:r>
          </a:p>
        </p:txBody>
      </p:sp>
      <p:pic>
        <p:nvPicPr>
          <p:cNvPr id="14344" name="Picture 4" descr="Symbol-colou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1013" y="6237288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2" descr="Lin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5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ZA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 smtClean="0"/>
          </a:p>
        </p:txBody>
      </p:sp>
      <p:pic>
        <p:nvPicPr>
          <p:cNvPr id="14344" name="Picture 4" descr="Symbol-colou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1013" y="6237288"/>
            <a:ext cx="7620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12" descr="L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5500688"/>
            <a:ext cx="7885113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 userDrawn="1"/>
        </p:nvSpPr>
        <p:spPr bwMode="auto">
          <a:xfrm rot="16200000">
            <a:off x="6491287" y="3709988"/>
            <a:ext cx="4524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 smtClean="0">
                <a:solidFill>
                  <a:srgbClr val="D65327"/>
                </a:solidFill>
                <a:latin typeface="+mn-lt"/>
                <a:ea typeface="+mn-ea"/>
                <a:cs typeface="+mn-cs"/>
              </a:rPr>
              <a:t>Antenna Magus 14.0.0: </a:t>
            </a:r>
            <a:r>
              <a: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Saturday, June 14, 2025</a:t>
            </a:r>
            <a:endParaRPr kumimoji="0" lang="en-ZA" sz="500" i="0" u="none" strike="noStrike" kern="0" cap="none" spc="0" normalizeH="0" baseline="0" noProof="0" dirty="0">
              <a:ln>
                <a:noFill/>
              </a:ln>
              <a:solidFill>
                <a:srgbClr val="4D4644"/>
              </a:solidFill>
              <a:effectLst/>
              <a:uLnTx/>
              <a:uFillTx/>
              <a:ea typeface="+mj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02" r:id="rId2"/>
    <p:sldLayoutId id="2147483703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500" b="1">
          <a:solidFill>
            <a:srgbClr val="C54C00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rgbClr val="333333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rgbClr val="333333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rgbClr val="333333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3" name="Picture 7" descr="Globe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0338" y="1052513"/>
            <a:ext cx="3927475" cy="3794125"/>
          </a:xfrm>
          <a:prstGeom prst="rect">
            <a:avLst/>
          </a:prstGeom>
          <a:noFill/>
        </p:spPr>
      </p:pic>
      <p:pic>
        <p:nvPicPr>
          <p:cNvPr id="14345" name="Picture 9" descr="Logo-colou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4388" y="287338"/>
            <a:ext cx="1714500" cy="838200"/>
          </a:xfrm>
          <a:prstGeom prst="rect">
            <a:avLst/>
          </a:prstGeom>
          <a:noFill/>
        </p:spPr>
      </p:pic>
      <p:pic>
        <p:nvPicPr>
          <p:cNvPr id="1029" name="Picture 5" descr="C:\Robert\magus\Graphic design\For resellers\Presentations\AntennaMagusTagLine2012_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4824" y="5487988"/>
            <a:ext cx="98679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Logo-colo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6188" y="260350"/>
            <a:ext cx="1296987" cy="633413"/>
          </a:xfrm>
          <a:prstGeom prst="rect">
            <a:avLst/>
          </a:prstGeom>
          <a:noFill/>
        </p:spPr>
      </p:pic>
      <p:pic>
        <p:nvPicPr>
          <p:cNvPr id="10" name="Picture 8" descr="Globe-gr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4078288"/>
            <a:ext cx="5238750" cy="4751387"/>
          </a:xfrm>
          <a:prstGeom prst="rect">
            <a:avLst/>
          </a:prstGeom>
          <a:noFill/>
        </p:spPr>
      </p:pic>
      <p:pic>
        <p:nvPicPr>
          <p:cNvPr id="2050" name="Picture 2" descr="C:\Robert\magus\Graphic design\For resellers\Presentations\AntennaMagusTagLine2012 regular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5657591"/>
            <a:ext cx="4437862" cy="83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9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image" Target="/ppt/media/image14.png" Id="R05377d388dab4888" /><Relationship Type="http://schemas.openxmlformats.org/officeDocument/2006/relationships/image" Target="/ppt/media/image15.png" Id="R86bc36770a4b423a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1" /><Relationship Type="http://schemas.openxmlformats.org/officeDocument/2006/relationships/image" Target="/ppt/media/image16.png" Id="Rf57ee5598f374214" /><Relationship Type="http://schemas.openxmlformats.org/officeDocument/2006/relationships/image" Target="/ppt/media/image17.png" Id="R254504e1ebbf4cc5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18.png" Id="Re5a0003bf126465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19.png" Id="R820af50c43384ace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../slideLayouts/slideLayout10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20.png" Id="R1bbb2713898d4d08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21.png" Id="R0decd58a77c346a6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22.png" Id="R2a55aa3504b3481e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../slideLayouts/slideLayout8.xml" Id="rId1" /><Relationship Type="http://schemas.openxmlformats.org/officeDocument/2006/relationships/image" Target="/ppt/media/image23.png" Id="R4432d7ee8ae84f2a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../slideLayouts/slideLayout5.xml" Id="rId1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../slideLayouts/slideLayout5.xml" Id="rId1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.xml" Id="Rdc239f02d3234641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2.xml" Id="Rbdd0a041541544f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4.png" Id="Rd665d6552243471f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3.xml" Id="R716a9064765f4401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5.png" Id="R0a05ab52e567474e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4.xml" Id="R0b522bdfe1e6472c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6.png" Id="R344ab85088754e85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5.xml" Id="Rf419f752bec848c5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7.png" Id="R225807ab28ae496a" /></Relationships>
</file>

<file path=ppt/slides/_rels/slide47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6.xml" Id="R8db61732f11c4a8b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8.png" Id="Rcded5da3935947da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7.xml" Id="Rb34951872d4449aa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29.png" Id="R837d326f828c4b02" /></Relationships>
</file>

<file path=ppt/slides/_rels/slide5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8.xml" Id="Rab252a4099234a03" /></Relationships>
</file>

<file path=ppt/slides/_rels/slide52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30.png" Id="R1b034db2a9344204" /></Relationships>
</file>

<file path=ppt/slides/_rels/slide53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9.xml" Id="Rd33313c6d1b4423d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31.png" Id="Rb1c308af14994df3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chart" Target="../charts/chart10.xml" Id="R712a390fc9284917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Relationship Type="http://schemas.openxmlformats.org/officeDocument/2006/relationships/image" Target="/ppt/media/image32.png" Id="Ra7bdab7adb064f4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(7)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5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6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7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8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9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10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11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12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(8)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13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14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15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16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17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18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19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20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21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22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(9)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23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24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25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26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27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28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29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30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31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32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(10)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33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34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35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36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37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38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39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40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41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42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(11)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43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44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45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46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47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48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49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δ50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50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X-dimension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Y-dimension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(12)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Z-dimension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Sketches</a:t>
            </a:r>
            <a:endParaRPr lang="en-ZA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 smtClean="0">
                <a:latin typeface="+mn-lt"/>
              </a:rPr>
              <a:t>Side view</a:t>
            </a:r>
            <a:endParaRPr lang="en-ZA" b="1" dirty="0"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Top view</a:t>
            </a:r>
            <a:endParaRPr lang="en-ZA" b="1" dirty="0" smtClean="0">
              <a:latin typeface="+mn-lt"/>
            </a:endParaRPr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05377d388dab4888" cstate="print"/>
          <a:stretch>
            <a:fillRect/>
          </a:stretch>
        </p:blipFill>
        <p:spPr/>
      </p:pic>
      <p:pic>
        <p:nvPicPr>
          <p:cNvPr id="15" name="Content Placeholder 14" descr="sketch.png"/>
          <p:cNvPicPr>
            <a:picLocks noGrp="1" noChangeAspect="1"/>
          </p:cNvPicPr>
          <p:nvPr>
            <p:ph sz="quarter" idx="4"/>
          </p:nvPr>
        </p:nvPicPr>
        <p:blipFill>
          <a:blip r:embed="R86bc36770a4b423a" cstate="print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Sketches (2)</a:t>
            </a:r>
            <a:endParaRPr lang="en-ZA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 smtClean="0">
                <a:latin typeface="+mn-lt"/>
              </a:rPr>
              <a:t>End view</a:t>
            </a:r>
            <a:endParaRPr lang="en-ZA" b="1" dirty="0">
              <a:latin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Zoom view</a:t>
            </a:r>
            <a:endParaRPr lang="en-ZA" b="1" dirty="0" smtClean="0">
              <a:latin typeface="+mn-lt"/>
            </a:endParaRPr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f57ee5598f374214" cstate="print"/>
          <a:stretch>
            <a:fillRect/>
          </a:stretch>
        </p:blipFill>
        <p:spPr/>
      </p:pic>
      <p:pic>
        <p:nvPicPr>
          <p:cNvPr id="15" name="Content Placeholder 14" descr="sketch.png"/>
          <p:cNvPicPr>
            <a:picLocks noGrp="1" noChangeAspect="1"/>
          </p:cNvPicPr>
          <p:nvPr>
            <p:ph sz="quarter" idx="4"/>
          </p:nvPr>
        </p:nvPicPr>
        <p:blipFill>
          <a:blip r:embed="R254504e1ebbf4cc5" cstate="print"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7: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e5a0003bf1264651" cstate="print"/>
          <a:stretch>
            <a:fillRect/>
          </a:stretch>
        </p:blipFill>
        <p:spPr/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7: Front Side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820af50c43384ace" cstate="print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sz="3200" dirty="0"/>
              <a:t>Linear resonant waveguide slot array with narrow-wall slots</a:t>
            </a:r>
            <a:endParaRPr lang="en-ZA"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Antenna 2 : </a:t>
            </a:r>
            <a:r>
              <a:rPr lang="en-ZA" dirty="0" smtClean="0"/>
              <a:t>Results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7: Left Side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1bbb2713898d4d08" cstate="print"/>
          <a:stretch>
            <a:fillRect/>
          </a:stretch>
        </p:blipFill>
        <p:spPr/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7: Right Side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0decd58a77c346a6" cstate="print"/>
          <a:stretch>
            <a:fillRect/>
          </a:stretch>
        </p:blipFill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7: Top Side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2a55aa3504b3481e" cstate="print"/>
          <a:stretch>
            <a:fillRect/>
          </a:stretch>
        </p:blipFill>
        <p:spPr/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ZA" sz="3200" dirty="0" smtClean="0"/>
              <a:t>Design 7: Bottom Side Preview</a:t>
            </a:r>
            <a:endParaRPr lang="en-ZA" sz="3200" dirty="0"/>
          </a:p>
        </p:txBody>
      </p:sp>
      <p:pic>
        <p:nvPicPr>
          <p:cNvPr id="10" name="Content Placeholder 9" descr="sketch.png"/>
          <p:cNvPicPr>
            <a:picLocks noGrp="1" noChangeAspect="1"/>
          </p:cNvPicPr>
          <p:nvPr>
            <p:ph sz="half" idx="2"/>
          </p:nvPr>
        </p:nvPicPr>
        <p:blipFill>
          <a:blip r:embed="R4432d7ee8ae84f2a" cstate="print"/>
          <a:stretch>
            <a:fillRect/>
          </a:stretch>
        </p:blipFill>
        <p:spPr/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Design Objectives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f₀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Centre frequency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24 GHz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bw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3dB beamwidth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2.8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 the taper to be used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Villeneuve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Objective Group: beamwidth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Physical Parameters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Wg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Waveguide width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8.930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Hg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Waveguide height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3.969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Sf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Distance from feed to first slot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8.739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Distance from last slot to termination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4.369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slots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Ss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spacing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8.739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Ws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width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624.6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7.737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7.461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7.099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Physical Parameters (2)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6.895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5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7.020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6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7.509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7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8.266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8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9.097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9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9.821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10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10.37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11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10.78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12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11.13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13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11.46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Physical Parameters (3)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14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11.71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15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11.80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16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11.71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17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11.46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18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11.13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19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10.78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20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10.37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21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9.821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22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9.097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23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8.266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Physical Parameters (4)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24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7.509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25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7.020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26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6.895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27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7.099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28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7.461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29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7.737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30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31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32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33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Physical Parameters (5)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34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35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36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37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38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39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40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41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42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43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ZA" sz="3200" dirty="0" smtClean="0"/>
              <a:t>Linear resonant waveguide slot array with narrow-wall slots</a:t>
            </a:r>
            <a:endParaRPr lang="en-ZA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2400" dirty="0" smtClean="0"/>
              <a:t>Antenna 2 : sketches, objectives and parameters</a:t>
            </a:r>
            <a:endParaRPr lang="en-ZA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Physical Parameters (6)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44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45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46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47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48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49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θ50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50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 °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883.5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884.9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886.7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Physical Parameters (7)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887.7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5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887.1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6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884.7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7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880.8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8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876.3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9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872.1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10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868.9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11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866.3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12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864.0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13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861.8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Physical Parameters (8)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14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860.1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15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859.5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16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860.1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17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861.8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18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864.0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19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866.3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20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868.9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21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872.1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22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876.3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23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880.8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Physical Parameters (9)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24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884.7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25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887.1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26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887.7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27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886.7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28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884.9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29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883.5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30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31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32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33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Physical Parameters (10)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34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35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36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37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38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δ39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39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40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41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42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43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Physical Parameters (11)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44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45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46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47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48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δ49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49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δ50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50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893.0 μm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Design 7: Derived Quantities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X-dimension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3.969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Y-dimension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257.8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Z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Z-dimension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8.930 mm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Linear resonant waveguide slot array with narrow-wall slots</a:t>
            </a:r>
            <a:endParaRPr lang="en-US" sz="32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2400" dirty="0" smtClean="0"/>
              <a:t>Antenna 2 : estimated performance charts</a:t>
            </a:r>
            <a:endParaRPr 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S-Reflection vs Frequency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dc239f02d3234641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bdd0a041541544f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f₀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Centre frequency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Wg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Waveguide width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Hg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Waveguide height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Sf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Distance from feed to first slot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Distance from last slot to termination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slots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Ss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spacing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Ws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width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d665d6552243471f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Gain (Total)</a:t>
            </a:r>
            <a:endParaRPr lang="en-US" sz="16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716a9064765f4401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0a05ab52e567474e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Gain (LHC)</a:t>
            </a:r>
            <a:endParaRPr lang="en-US" sz="16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0b522bdfe1e6472c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344ab85088754e85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Gain (RHC)</a:t>
            </a:r>
            <a:endParaRPr lang="en-US" sz="16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f419f752bec848c5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225807ab28ae496a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Gain (Horizontal)</a:t>
            </a:r>
            <a:endParaRPr lang="en-US" sz="16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8db61732f11c4a8b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cded5da3935947da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Gain (Vertical)</a:t>
            </a:r>
            <a:endParaRPr lang="en-US" sz="1600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b34951872d4449aa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(2)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5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6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7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8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9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10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11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12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837d326f828c4b0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Axial Ratio (Handed)</a:t>
            </a:r>
            <a:endParaRPr lang="en-US" sz="16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ab252a4099234a03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1b034db2a9344204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Axial Ratio (IEEE)</a:t>
            </a:r>
            <a:endParaRPr lang="en-US" sz="16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d33313c6d1b4423d"/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b1c308af14994df3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Ludwig III (Co)</a:t>
            </a:r>
            <a:endParaRPr lang="en-US" sz="1600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224657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712a390fc9284917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/>
              <a:t>Far Field vs Angle @ f0</a:t>
            </a:r>
          </a:p>
        </p:txBody>
      </p:sp>
      <p:pic>
        <p:nvPicPr>
          <p:cNvPr id="16" name="Content Placeholder 15" descr="polar-chart.png"/>
          <p:cNvPicPr>
            <a:picLocks noGrp="1" noChangeAspect="1"/>
          </p:cNvPicPr>
          <p:nvPr>
            <p:ph idx="1"/>
          </p:nvPr>
        </p:nvPicPr>
        <p:blipFill>
          <a:blip r:embed="Ra7bdab7adb064f42" cstate="print"/>
          <a:stretch>
            <a:fillRect/>
          </a:stretch>
        </p:blipFill>
        <p:spPr>
          <a:xfrm>
            <a:off x="1180626" y="1600678"/>
            <a:ext cx="6782747" cy="4525007"/>
          </a:xfrm>
        </p:spPr>
      </p:pic>
      <p:sp>
        <p:nvSpPr>
          <p:cNvPr id="4" name="TextBox 3"/>
          <p:cNvSpPr txBox="1"/>
          <p:nvPr/>
        </p:nvSpPr>
        <p:spPr>
          <a:xfrm>
            <a:off x="457200" y="1272409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Ludwig III (Cross)</a:t>
            </a:r>
            <a:endParaRPr lang="en-US" sz="1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(3)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13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14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15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16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17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18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θ19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19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20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21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22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(4)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23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24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25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26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27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28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θ29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29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30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31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32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(5)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33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34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35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36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37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38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θ39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39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40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41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42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none">
            <a:normAutofit/>
          </a:bodyPr>
          <a:lstStyle/>
          <a:p>
            <a:r>
              <a:rPr lang="en-US" sz="3200" dirty="0" smtClean="0"/>
              <a:t>Antenna Structure: Antenna Parameters (6)</a:t>
            </a:r>
            <a:endParaRPr lang="en-ZA" sz="32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277325"/>
              </p:ext>
            </p:extLst>
          </p:nvPr>
        </p:nvGraphicFramePr>
        <p:xfrm>
          <a:off x="457200" y="1674486"/>
          <a:ext cx="82296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>
                    <a:solidFill>
                      <a:srgbClr val="D6532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θ43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43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θ44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44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θ45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45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θ46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46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θ47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47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θ48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48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θ49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49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θ50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50 angle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δ1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1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δ2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Slot 2 depth</a:t>
                      </a:r>
                      <a:endParaRPr lang="en-US" sz="1200" dirty="0"/>
                    </a:p>
                  </a:txBody>
                  <a:tcPr marL="137160" marR="137160">
                    <a:solidFill>
                      <a:srgbClr val="D65327">
                        <a:alpha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371600"/>
            <a:ext cx="82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/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gus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Master">
  <a:themeElements>
    <a:clrScheme name="MagusThemeColours">
      <a:dk1>
        <a:srgbClr val="C54C00"/>
      </a:dk1>
      <a:lt1>
        <a:srgbClr val="FFFFFF"/>
      </a:lt1>
      <a:dk2>
        <a:srgbClr val="EAAB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TitleMaster">
  <a:themeElements>
    <a:clrScheme name="MagusThemeColours">
      <a:dk1>
        <a:srgbClr val="C54C00"/>
      </a:dk1>
      <a:lt1>
        <a:srgbClr val="FFFFFF"/>
      </a:lt1>
      <a:dk2>
        <a:srgbClr val="EAAB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TitleMasterInvert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econdSubTitleMaste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ageMaster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Antenna MagusTemplate 2012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TitleMaster">
  <a:themeElements>
    <a:clrScheme name="MagusThemeColours">
      <a:dk1>
        <a:srgbClr val="C54C00"/>
      </a:dk1>
      <a:lt1>
        <a:srgbClr val="FFFFFF"/>
      </a:lt1>
      <a:dk2>
        <a:srgbClr val="EAAB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 properties</tns:defaultPropertyEditorNamespace>
</tns:customPropertyEditors>
</file>

<file path=customXml/itemProps1.xml><?xml version="1.0" encoding="utf-8"?>
<ds:datastoreItem xmlns:ds="http://schemas.openxmlformats.org/officeDocument/2006/customXml" ds:itemID="{0DFA40BD-EFC1-4DAE-A596-C8E6DFA70708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MagusTemplate</Template>
  <TotalTime>11121</TotalTime>
  <Words>67</Words>
  <Application>Microsoft Office PowerPoint</Application>
  <PresentationFormat>On-screen Show (4:3)</PresentationFormat>
  <Paragraphs>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MagusTemplate</vt:lpstr>
      <vt:lpstr>TitleMaster</vt:lpstr>
      <vt:lpstr>SubTitleMaster</vt:lpstr>
      <vt:lpstr>SubTitleMasterInvert</vt:lpstr>
      <vt:lpstr>SecondSubTitleMaster</vt:lpstr>
      <vt:lpstr>PageMaster</vt:lpstr>
      <vt:lpstr>Antenna MagusTemplate 2012</vt:lpstr>
      <vt:lpstr>1_TitleMaster</vt:lpstr>
      <vt:lpstr>PowerPoint Presentation</vt:lpstr>
      <vt:lpstr>$info-doc-name</vt:lpstr>
      <vt:lpstr>$info-doc-name</vt:lpstr>
      <vt:lpstr>$slide-title</vt:lpstr>
      <vt:lpstr>$slide-title</vt:lpstr>
      <vt:lpstr>$title: $subtitle $page-count</vt:lpstr>
      <vt:lpstr>$info-doc-name</vt:lpstr>
      <vt:lpstr>$chart-group-title</vt:lpstr>
      <vt:lpstr>$chart-group-title</vt:lpstr>
      <vt:lpstr>$slide-title</vt:lpstr>
      <vt:lpstr>$chart-group-title $page-count</vt:lpstr>
    </vt:vector>
  </TitlesOfParts>
  <Company>Magus (Pty)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2</dc:title>
  <dc:creator>Antenna Magus 14.0.0</dc:creator>
  <cp:lastModifiedBy>JP Beaurain</cp:lastModifiedBy>
  <cp:revision>423</cp:revision>
  <dcterms:created xsi:type="dcterms:W3CDTF">2009-05-28T12:22:26Z</dcterms:created>
  <dcterms:modified xsi:type="dcterms:W3CDTF">2013-02-05T13:36:24Z</dcterms:modified>
</cp:coreProperties>
</file>