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2"/>
    <p:sldMasterId id="2147483650" r:id="rId3"/>
    <p:sldMasterId id="2147483662" r:id="rId4"/>
    <p:sldMasterId id="2147483695" r:id="rId5"/>
    <p:sldMasterId id="2147483676" r:id="rId6"/>
    <p:sldMasterId id="2147483678" r:id="rId7"/>
    <p:sldMasterId id="2147483704" r:id="rId8"/>
    <p:sldMasterId id="2147483706" r:id="rId9"/>
  </p:sldMasterIdLst>
  <p:notesMasterIdLst>
    <p:notesMasterId r:id="rId66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327"/>
    <a:srgbClr val="FF6600"/>
    <a:srgbClr val="4D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8" autoAdjust="0"/>
  </p:normalViewPr>
  <p:slideViewPr>
    <p:cSldViewPr>
      <p:cViewPr varScale="1">
        <p:scale>
          <a:sx n="105" d="100"/>
          <a:sy n="105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7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S-Parameters (reflection)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S-Parameters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Ludwig III (Cross)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Gain (Total)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Gain (LHC)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Gain (RHC)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Gain (Horizontal)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Gain (Vertical)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Axial Ratio (Handed)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Axial Ratio (IEEE)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/>
              <a:t>Ludwig III (Co)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954A-5A66-416D-8FA9-B6318C2B14DC}" type="datetimeFigureOut">
              <a:rPr lang="en-US" smtClean="0"/>
              <a:pPr/>
              <a:t>6/27/2025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7876-5907-49A4-9DF0-157962E6097F}" type="slidenum">
              <a:rPr lang="en-ZA" smtClean="0"/>
              <a:pPr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68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772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Inver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1425"/>
            <a:ext cx="7772400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7772400" cy="11430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4132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71601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6/27/2025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‹Nr.›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800" y="1371600"/>
            <a:ext cx="3808800" cy="3060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800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6/27/2025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‹Nr.›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4" name="Picture 8" descr="Tit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16238" y="5373688"/>
            <a:ext cx="10791826" cy="952500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11" name="Picture 9" descr="Antenna-Magu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11188" y="5516563"/>
            <a:ext cx="5759451" cy="962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844675"/>
            <a:ext cx="68580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Symbol-colou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54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7" name="Picture 35" descr="Symbol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07125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36" descr="Line-wh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38" descr="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1844675"/>
            <a:ext cx="6954838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E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49525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7186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/>
              <a:t>Click to edit Master text styles</a:t>
            </a:r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 userDrawn="1"/>
        </p:nvSpPr>
        <p:spPr bwMode="auto">
          <a:xfrm rot="16200000">
            <a:off x="6491287" y="3709988"/>
            <a:ext cx="452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rgbClr val="D65327"/>
                </a:solidFill>
                <a:latin typeface="+mn-lt"/>
                <a:ea typeface="+mn-ea"/>
                <a:cs typeface="+mn-cs"/>
              </a:rPr>
              <a:t>Antenna Magus 14.0.0: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Friday, June 27, 2025</a:t>
            </a:r>
            <a:endParaRPr kumimoji="0" lang="en-ZA" sz="500" i="0" u="none" strike="noStrike" kern="0" cap="none" spc="0" normalizeH="0" baseline="0" noProof="0" dirty="0">
              <a:ln>
                <a:noFill/>
              </a:ln>
              <a:solidFill>
                <a:srgbClr val="4D4644"/>
              </a:solidFill>
              <a:effectLst/>
              <a:uLnTx/>
              <a:uFillTx/>
              <a:ea typeface="+mj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2" r:id="rId2"/>
    <p:sldLayoutId id="214748370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  <p:pic>
        <p:nvPicPr>
          <p:cNvPr id="1029" name="Picture 5" descr="C:\Robert\magus\Graphic design\For resellers\Presentations\AntennaMagusTagLine2012_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5487988"/>
            <a:ext cx="9867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2050" name="Picture 2" descr="C:\Robert\magus\Graphic design\For resellers\Presentations\AntennaMagusTagLine2012 regula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657591"/>
            <a:ext cx="4437862" cy="8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(10)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(11)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δ50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X-dimension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Y-dimension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(12)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Z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Z-dimension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Sketches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>
                <a:latin typeface="+mn-lt"/>
              </a:rPr>
              <a:t>Side view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Top view</a:t>
            </a:r>
            <a:endParaRPr lang="en-ZA" b="1" dirty="0">
              <a:latin typeface="+mn-lt"/>
            </a:endParaRP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  <p:pic>
        <p:nvPicPr>
          <p:cNvPr id="15" name="Content Placeholder 14" descr="sketch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Sketches (2)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>
                <a:latin typeface="+mn-lt"/>
              </a:rPr>
              <a:t>End view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Zoom view</a:t>
            </a:r>
            <a:endParaRPr lang="en-ZA" b="1" dirty="0">
              <a:latin typeface="+mn-lt"/>
            </a:endParaRP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  <p:pic>
        <p:nvPicPr>
          <p:cNvPr id="15" name="Content Placeholder 14" descr="sketch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Front Side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3200" dirty="0"/>
              <a:t>Linear resonant waveguide slot array with narrow-wall slots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Antenna 2 : 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Left Side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Right Side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Top Side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/>
              <a:t>Design 9: Bottom Side Preview</a:t>
            </a: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Design Objectives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f₀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Centre frequency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 GHz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bw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3dB beamwidth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1.6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the taper to be used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Villeneuve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Objective Group: beamwidth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16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Waveguide width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8.930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Waveguide height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3.969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Sf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feed to first slot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8.739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last slot to termination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4.369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slots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spacing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8.739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width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624.6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6.117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6.052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5.940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5.807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5.684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5.601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5.580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5.632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5.763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5.968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6.232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6.534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6.848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7.150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7.421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7.654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7.850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8.018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8.169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8.312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8.449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8.578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8.690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8.774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8.819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8.819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8.774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8.690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8.578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8.449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8.312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8.169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8.018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7.850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7.654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7.421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7.150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6.848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6.534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6.232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5.968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5.763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5.632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Linear resonant waveguide slot array with narrow-wall slots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/>
              <a:t>Antenna 2 : sketches, objectives and parameters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5.580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5.601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5.684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5.807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5.940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6.052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θ50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6.117 °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891.3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893.2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893.5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891.9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890.7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889.4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887.9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886.4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885.1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884.0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883.0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882.1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881.3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880.6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879.8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879.2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878.5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878.1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877.8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877.8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878.1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878.5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879.2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879.8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880.6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881.3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882.1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(10)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883.0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884.0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885.1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886.4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887.9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δ39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889.4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890.7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891.9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892.8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43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893.4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Physical Parameters (11)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44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45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893.5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46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893.2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47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48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892.1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δ49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49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891.6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δ50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50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891.3 μm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Design 9: Derived Quantities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X-dimension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3.969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Y-dimension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441.3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Z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Device Z-dimension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8.930 mm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resonant waveguide slot array with narrow-wall slots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/>
              <a:t>Antenna 2 : estimated performance charts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S-Reflection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f₀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Centre frequency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Waveguide width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Waveguide height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Sf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feed to first slot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last slot to termination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slots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spacing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Ws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width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Gain (Total)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Gain (LHC)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Gain (RHC)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Gain (Horizontal)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Gain (Vertical)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Axial Ratio (Handed)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Axial Ratio (IEEE)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Ludwig III (Co)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Ludwig III (Cross)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θ19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θ29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θ39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39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41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42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Antenna Structure: Antenna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θ43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43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θ44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44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θ45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45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θ46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46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θ47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47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θ48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48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θ49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49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θ50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50 angle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δ1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1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δ2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Slot 2 depth</a:t>
                      </a:r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gus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TitleMasterInvert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condSubTitl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g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Antenna MagusTemplate 201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0DFA40BD-EFC1-4DAE-A596-C8E6DFA7070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MagusTemplate</Template>
  <TotalTime>0</TotalTime>
  <Words>1681</Words>
  <Application>Microsoft Office PowerPoint</Application>
  <PresentationFormat>Bildschirmpräsentation (4:3)</PresentationFormat>
  <Paragraphs>726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56</vt:i4>
      </vt:variant>
    </vt:vector>
  </HeadingPairs>
  <TitlesOfParts>
    <vt:vector size="68" baseType="lpstr">
      <vt:lpstr>Arial</vt:lpstr>
      <vt:lpstr>Calibri</vt:lpstr>
      <vt:lpstr>Tahoma</vt:lpstr>
      <vt:lpstr>Trebuchet MS</vt:lpstr>
      <vt:lpstr>MagusTemplate</vt:lpstr>
      <vt:lpstr>TitleMaster</vt:lpstr>
      <vt:lpstr>SubTitleMaster</vt:lpstr>
      <vt:lpstr>SubTitleMasterInvert</vt:lpstr>
      <vt:lpstr>SecondSubTitleMaster</vt:lpstr>
      <vt:lpstr>PageMaster</vt:lpstr>
      <vt:lpstr>Antenna MagusTemplate 2012</vt:lpstr>
      <vt:lpstr>1_TitleMaster</vt:lpstr>
      <vt:lpstr>PowerPoint-Präsentation</vt:lpstr>
      <vt:lpstr>Linear resonant waveguide slot array with narrow-wall slots</vt:lpstr>
      <vt:lpstr>Linear resonant waveguide slot array with narrow-wall slots</vt:lpstr>
      <vt:lpstr>Antenna Structure: Antenna Parameters </vt:lpstr>
      <vt:lpstr>Antenna Structure: Antenna Parameters (2)</vt:lpstr>
      <vt:lpstr>Antenna Structure: Antenna Parameters (3)</vt:lpstr>
      <vt:lpstr>Antenna Structure: Antenna Parameters (4)</vt:lpstr>
      <vt:lpstr>Antenna Structure: Antenna Parameters (5)</vt:lpstr>
      <vt:lpstr>Antenna Structure: Antenna Parameters (6)</vt:lpstr>
      <vt:lpstr>Antenna Structure: Antenna Parameters (7)</vt:lpstr>
      <vt:lpstr>Antenna Structure: Antenna Parameters (8)</vt:lpstr>
      <vt:lpstr>Antenna Structure: Antenna Parameters (9)</vt:lpstr>
      <vt:lpstr>Antenna Structure: Antenna Parameters (10)</vt:lpstr>
      <vt:lpstr>Antenna Structure: Antenna Parameters (11)</vt:lpstr>
      <vt:lpstr>Antenna Structure: Antenna Parameters (12)</vt:lpstr>
      <vt:lpstr>Sketches</vt:lpstr>
      <vt:lpstr>Sketches (2)</vt:lpstr>
      <vt:lpstr>Design 9: Preview</vt:lpstr>
      <vt:lpstr>Design 9: Front Side Preview</vt:lpstr>
      <vt:lpstr>Design 9: Left Side Preview</vt:lpstr>
      <vt:lpstr>Design 9: Right Side Preview</vt:lpstr>
      <vt:lpstr>Design 9: Top Side Preview</vt:lpstr>
      <vt:lpstr>Design 9: Bottom Side Preview</vt:lpstr>
      <vt:lpstr>Design 9: Design Objectives </vt:lpstr>
      <vt:lpstr>Design 9: Physical Parameters </vt:lpstr>
      <vt:lpstr>Design 9: Physical Parameters (2)</vt:lpstr>
      <vt:lpstr>Design 9: Physical Parameters (3)</vt:lpstr>
      <vt:lpstr>Design 9: Physical Parameters (4)</vt:lpstr>
      <vt:lpstr>Design 9: Physical Parameters (5)</vt:lpstr>
      <vt:lpstr>Design 9: Physical Parameters (6)</vt:lpstr>
      <vt:lpstr>Design 9: Physical Parameters (7)</vt:lpstr>
      <vt:lpstr>Design 9: Physical Parameters (8)</vt:lpstr>
      <vt:lpstr>Design 9: Physical Parameters (9)</vt:lpstr>
      <vt:lpstr>Design 9: Physical Parameters (10)</vt:lpstr>
      <vt:lpstr>Design 9: Physical Parameters (11)</vt:lpstr>
      <vt:lpstr>Design 9: Derived Quantities </vt:lpstr>
      <vt:lpstr>Linear resonant waveguide slot array with narrow-wall slots</vt:lpstr>
      <vt:lpstr>S-Reflection vs Frequency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  <vt:lpstr>Far Field vs Angle @ f0</vt:lpstr>
    </vt:vector>
  </TitlesOfParts>
  <Company>Magus (Pty)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2</dc:title>
  <dc:creator>Antenna Magus 14.0.0</dc:creator>
  <cp:lastModifiedBy>Fynn Gewiese</cp:lastModifiedBy>
  <cp:revision>423</cp:revision>
  <dcterms:created xsi:type="dcterms:W3CDTF">2009-05-28T12:22:26Z</dcterms:created>
  <dcterms:modified xsi:type="dcterms:W3CDTF">2025-06-26T23:02:07Z</dcterms:modified>
</cp:coreProperties>
</file>