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57" r:id="rId7"/>
    <p:sldId id="262" r:id="rId8"/>
    <p:sldId id="25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upload.wikimedia.org%2Fwikipedia%2Fcommons%2F8%2F87%2FArduino_Logo.svg&amp;imgrefurl=https%3A%2F%2Ffr.wikipedia.org%2Fwiki%2FArduino&amp;tbnid=pvjtB5Fq7jY1oM&amp;vet=12ahUKEwjl5Kuy1ZbxAhUK4RoKHd3iAMEQMygKegUIARDKAQ..i&amp;docid=_LqJ1VjHCaklAM&amp;w=720&amp;h=490&amp;q=ide%20arduino&amp;client=firefox-b-d&amp;ved=2ahUKEwjl5Kuy1ZbxAhUK4RoKHd3iAMEQMygKegUIARDKA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E2D749F-ACB9-4CA3-88E4-2EDA15F2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221" y="1917577"/>
            <a:ext cx="9682484" cy="372759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Prototypage et IoT</a:t>
            </a:r>
            <a:endParaRPr lang="fr-F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de pot connecté</a:t>
            </a:r>
          </a:p>
          <a:p>
            <a:endParaRPr lang="fr-FR" dirty="0"/>
          </a:p>
        </p:txBody>
      </p:sp>
      <p:pic>
        <p:nvPicPr>
          <p:cNvPr id="7" name="Image 6" descr="Une image contenant plante, fleur, sombre&#10;&#10;Description générée automatiquement">
            <a:extLst>
              <a:ext uri="{FF2B5EF4-FFF2-40B4-BE49-F238E27FC236}">
                <a16:creationId xmlns:a16="http://schemas.microsoft.com/office/drawing/2014/main" id="{0FE20418-84FD-4DED-8DF7-F1378D0B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6871" y="2621947"/>
            <a:ext cx="4409696" cy="44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FDE29-095A-4451-B3A1-C8B2A782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5E8A2-2221-4D9E-BBF5-FC141A8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7754"/>
            <a:ext cx="9603275" cy="206249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L’idée</a:t>
            </a:r>
          </a:p>
          <a:p>
            <a:r>
              <a:rPr lang="fr-FR" dirty="0"/>
              <a:t>Les composants</a:t>
            </a:r>
          </a:p>
          <a:p>
            <a:r>
              <a:rPr lang="fr-FR" dirty="0"/>
              <a:t>Le produit</a:t>
            </a:r>
          </a:p>
          <a:p>
            <a:r>
              <a:rPr lang="fr-FR" dirty="0"/>
              <a:t>Exemple de code</a:t>
            </a:r>
          </a:p>
          <a:p>
            <a:r>
              <a:rPr lang="fr-FR" dirty="0"/>
              <a:t>Conclusion du projet</a:t>
            </a:r>
          </a:p>
        </p:txBody>
      </p:sp>
    </p:spTree>
    <p:extLst>
      <p:ext uri="{BB962C8B-B14F-4D97-AF65-F5344CB8AC3E}">
        <p14:creationId xmlns:p14="http://schemas.microsoft.com/office/powerpoint/2010/main" val="5535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1FF07-3004-4DE6-A82D-D91881A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4830-DD74-4469-A44A-D8D71E75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82982"/>
            <a:ext cx="9603275" cy="745223"/>
          </a:xfrm>
        </p:spPr>
        <p:txBody>
          <a:bodyPr>
            <a:normAutofit/>
          </a:bodyPr>
          <a:lstStyle/>
          <a:p>
            <a:r>
              <a:rPr lang="fr-FR" dirty="0"/>
              <a:t>Un pot connecté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15237C-C16D-4DBB-AF5F-EA6C82DD95C9}"/>
              </a:ext>
            </a:extLst>
          </p:cNvPr>
          <p:cNvSpPr txBox="1"/>
          <p:nvPr/>
        </p:nvSpPr>
        <p:spPr>
          <a:xfrm>
            <a:off x="2112885" y="3129631"/>
            <a:ext cx="555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Mesurer la température ambiante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taux d’humidité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luminosité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8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1FF07-3004-4DE6-A82D-D91881A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4830-DD74-4469-A44A-D8D71E75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82982"/>
            <a:ext cx="9603275" cy="745223"/>
          </a:xfrm>
        </p:spPr>
        <p:txBody>
          <a:bodyPr>
            <a:normAutofit/>
          </a:bodyPr>
          <a:lstStyle/>
          <a:p>
            <a:r>
              <a:rPr lang="fr-FR" dirty="0"/>
              <a:t>Il y a 3 composants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15237C-C16D-4DBB-AF5F-EA6C82DD95C9}"/>
              </a:ext>
            </a:extLst>
          </p:cNvPr>
          <p:cNvSpPr txBox="1"/>
          <p:nvPr/>
        </p:nvSpPr>
        <p:spPr>
          <a:xfrm>
            <a:off x="2112885" y="3129631"/>
            <a:ext cx="555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le Dallas 18B20 (un capteur de température)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DDEE98-DBE5-48D7-9698-7FE5649B1DE8}"/>
              </a:ext>
            </a:extLst>
          </p:cNvPr>
          <p:cNvSpPr txBox="1"/>
          <p:nvPr/>
        </p:nvSpPr>
        <p:spPr>
          <a:xfrm>
            <a:off x="2112885" y="4052961"/>
            <a:ext cx="653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le DHT11 (un capteur d’humidité et de température)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EAAF7E-5AD9-496A-90B9-24272D34110E}"/>
              </a:ext>
            </a:extLst>
          </p:cNvPr>
          <p:cNvSpPr txBox="1"/>
          <p:nvPr/>
        </p:nvSpPr>
        <p:spPr>
          <a:xfrm>
            <a:off x="2112885" y="3570966"/>
            <a:ext cx="399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GL55 (un capteur de luminosité)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2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00894-12B6-48F1-A937-69C1B5E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produit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CBF5F62-DA9F-4E11-963C-B60565B844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b="4749"/>
          <a:stretch/>
        </p:blipFill>
        <p:spPr bwMode="auto">
          <a:xfrm>
            <a:off x="2329273" y="1983219"/>
            <a:ext cx="7533454" cy="3831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6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5668F-ED5E-4B6E-9879-1692E58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code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A03504-5297-48D1-A5F2-ADF9212B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77" y="858362"/>
            <a:ext cx="6691623" cy="51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rduino — Wikipédia">
            <a:hlinkClick r:id="rId3"/>
            <a:extLst>
              <a:ext uri="{FF2B5EF4-FFF2-40B4-BE49-F238E27FC236}">
                <a16:creationId xmlns:a16="http://schemas.microsoft.com/office/drawing/2014/main" id="{0FF0A543-2052-400D-80C3-B156A8A7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939912"/>
            <a:ext cx="25336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7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F6013-C1B5-4C58-8355-8EA154E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FD545-89AB-496F-A1B2-0C939BB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produit</a:t>
            </a:r>
          </a:p>
          <a:p>
            <a:pPr lvl="1"/>
            <a:r>
              <a:rPr lang="fr-FR" dirty="0"/>
              <a:t>La finalité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Le futur</a:t>
            </a:r>
          </a:p>
          <a:p>
            <a:pPr lvl="1"/>
            <a:r>
              <a:rPr lang="fr-FR" dirty="0"/>
              <a:t>Les améliorations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8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5F48EB9-3879-4DF9-8D60-2C15C80B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Merci, 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Des questions 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0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CEB1996CCA25409825DF7D8AE19384" ma:contentTypeVersion="7" ma:contentTypeDescription="Crée un document." ma:contentTypeScope="" ma:versionID="6e290ec9762446191f3ea50f45310c2c">
  <xsd:schema xmlns:xsd="http://www.w3.org/2001/XMLSchema" xmlns:xs="http://www.w3.org/2001/XMLSchema" xmlns:p="http://schemas.microsoft.com/office/2006/metadata/properties" xmlns:ns3="ea3ddccc-d139-4be4-b730-d61a8502bf4e" xmlns:ns4="c9ee126c-cd8c-479f-9a15-176d3ab92ee1" targetNamespace="http://schemas.microsoft.com/office/2006/metadata/properties" ma:root="true" ma:fieldsID="7a4d735755cd497c57604044e0216d55" ns3:_="" ns4:_="">
    <xsd:import namespace="ea3ddccc-d139-4be4-b730-d61a8502bf4e"/>
    <xsd:import namespace="c9ee126c-cd8c-479f-9a15-176d3ab92ee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ddccc-d139-4be4-b730-d61a8502bf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e126c-cd8c-479f-9a15-176d3ab92e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2DA29E-C242-460F-9497-A877A6E8D2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ddccc-d139-4be4-b730-d61a8502bf4e"/>
    <ds:schemaRef ds:uri="c9ee126c-cd8c-479f-9a15-176d3ab92e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17887F-0EED-47DC-BFCC-8DDF1CDE57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33491-3759-4308-8438-01DDC59BB80B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c9ee126c-cd8c-479f-9a15-176d3ab92ee1"/>
    <ds:schemaRef ds:uri="http://schemas.microsoft.com/office/infopath/2007/PartnerControls"/>
    <ds:schemaRef ds:uri="http://purl.org/dc/elements/1.1/"/>
    <ds:schemaRef ds:uri="http://purl.org/dc/terms/"/>
    <ds:schemaRef ds:uri="ea3ddccc-d139-4be4-b730-d61a8502bf4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92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Présentation PowerPoint</vt:lpstr>
      <vt:lpstr>Sommaire</vt:lpstr>
      <vt:lpstr>L’idée</vt:lpstr>
      <vt:lpstr>Les composants</vt:lpstr>
      <vt:lpstr>LE produit</vt:lpstr>
      <vt:lpstr>Exemple de code</vt:lpstr>
      <vt:lpstr>Conclusion du projet</vt:lpstr>
      <vt:lpstr>Merci,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GEORGHIOU Quentin</dc:creator>
  <cp:lastModifiedBy>GEORGHIOU Quentin</cp:lastModifiedBy>
  <cp:revision>8</cp:revision>
  <dcterms:created xsi:type="dcterms:W3CDTF">2021-06-14T07:04:13Z</dcterms:created>
  <dcterms:modified xsi:type="dcterms:W3CDTF">2021-06-14T08:50:01Z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0x010100A5CEB1996CCA25409825DF7D8AE19384</vt:lpwstr>
  </property>
</Properties>
</file>