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89"/>
    <p:restoredTop sz="94839"/>
  </p:normalViewPr>
  <p:slideViewPr>
    <p:cSldViewPr snapToGrid="0" snapToObjects="1">
      <p:cViewPr varScale="1">
        <p:scale>
          <a:sx n="155" d="100"/>
          <a:sy n="155" d="100"/>
        </p:scale>
        <p:origin x="8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0CCC8-DA80-004B-9D6E-62F93CC78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D2EF1B-D558-4044-9889-8B809AFB1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11581E-73AB-FA47-BA4D-497E16E73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B273-14FB-9341-AA95-F69172FFE49D}" type="datetimeFigureOut">
              <a:t>2021/5/31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80937E-EF57-3748-B1FA-6044BD2B9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49FC69-9B78-D243-936A-9EAC79DF4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E4EE-24F0-8440-ABE2-17089C1D945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4057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E94EF-EDC2-9745-85E5-CD21F5018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49B63C-A088-244D-A5C4-16C46EAA6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18036D-E609-544D-BF99-AA62DBA46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B273-14FB-9341-AA95-F69172FFE49D}" type="datetimeFigureOut">
              <a:t>2021/5/31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13D29D-48B7-8841-969A-FB1407646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FFD292-BC08-E349-9825-01270FE0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E4EE-24F0-8440-ABE2-17089C1D945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842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2DEF84-E824-3449-A53D-8173843B78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5DCD86-72C6-374A-BFCD-AA005FE91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98CBDE-C828-DC43-AFAE-E54DBD587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B273-14FB-9341-AA95-F69172FFE49D}" type="datetimeFigureOut">
              <a:t>2021/5/31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D09E95-37C1-C541-8647-95263D2DD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BDB60F-B7B0-5D4A-8E64-1924D4BCA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E4EE-24F0-8440-ABE2-17089C1D945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443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9B991-EACE-674A-83A3-AB54D041C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A771D6-1B75-8546-ABFF-62C50E532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7136A2-BC82-F647-81A7-F3D6F9F0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B273-14FB-9341-AA95-F69172FFE49D}" type="datetimeFigureOut">
              <a:t>2021/5/31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7B80D0-F5E6-D944-AF34-1F455380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156AD5-938E-1A49-95A8-834EB8385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E4EE-24F0-8440-ABE2-17089C1D945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343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0E1CF-F4CB-D34E-8081-00AE76904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AAB7E0-7531-484E-9BBF-E53220813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662747-AE2E-9F45-AE52-49D7AB620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B273-14FB-9341-AA95-F69172FFE49D}" type="datetimeFigureOut">
              <a:t>2021/5/31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256ACE-1583-1C4C-811F-8D0B5B666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1F5D1A-7861-C14F-BFC4-6BBE6ED18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E4EE-24F0-8440-ABE2-17089C1D945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0639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3F62E-490A-0941-8476-F490BCAF8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EA3BB7-3EEB-6848-AB20-33181A99D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A0D93B-C9A8-254E-8D4F-1E8417062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8EBD94-347A-024A-AA2C-5EAAC4C5A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B273-14FB-9341-AA95-F69172FFE49D}" type="datetimeFigureOut">
              <a:t>2021/5/31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91B415-6D80-A647-A1A1-1CC7C0F28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1DFC73-B622-274B-9FB6-AE8BC64DE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E4EE-24F0-8440-ABE2-17089C1D945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158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B2DD4-751E-D448-AFFD-89FF4E03D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D7B101-8A4C-9747-8A4F-3818A9F2B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526D39-6CBF-1045-BEBE-C65C5470A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F34B7F-0E66-4640-A678-2DFF4AECF3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22DB8F-9B4C-5F40-823C-D602AB12F9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3C6FF10-EF71-B845-9D8A-24F3B6881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B273-14FB-9341-AA95-F69172FFE49D}" type="datetimeFigureOut">
              <a:t>2021/5/31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6F2825-6E1F-5F41-9AA0-AB6E5D75E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AA60C1-B1F3-E94E-8C90-67799D691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E4EE-24F0-8440-ABE2-17089C1D945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402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857940-73D1-3543-8A35-1C40551B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2DEE66-B65E-464A-B979-52EE02CE7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B273-14FB-9341-AA95-F69172FFE49D}" type="datetimeFigureOut">
              <a:t>2021/5/31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767310-B3ED-DD4A-B7C6-85962A404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7B658E-8C27-EC4A-B7F0-703DCDDE8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E4EE-24F0-8440-ABE2-17089C1D945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0991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AA3879-8C18-8C47-BB14-35771DB6F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B273-14FB-9341-AA95-F69172FFE49D}" type="datetimeFigureOut">
              <a:t>2021/5/31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370506-AA1D-2B43-AF47-98626C1C5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CCCB17-2751-AA4A-B5EC-3BA14F046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E4EE-24F0-8440-ABE2-17089C1D945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664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2B338-7B85-884F-9B3D-4893F03D3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DCF87B-E946-B442-8076-AC7E56D11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00C943-7D14-B847-9F95-21E321932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6175CA-FB6B-6440-B328-7D4CA24AD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B273-14FB-9341-AA95-F69172FFE49D}" type="datetimeFigureOut">
              <a:t>2021/5/31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E150EB-D24C-9049-AE44-C96BCEB5F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072A9F-28F7-2D4D-BDE7-2A162BF2A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E4EE-24F0-8440-ABE2-17089C1D945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432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13D99-6E83-CA4C-B164-702811556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F8685A-2E09-5E46-AFE2-E3E24D5A09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7674D9-D7B0-3944-8458-1E25BF89C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30224B-7B43-3643-8274-472235C02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B273-14FB-9341-AA95-F69172FFE49D}" type="datetimeFigureOut">
              <a:t>2021/5/31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AD266F-35E5-9D49-90D7-F383101B4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7B7BC6-F9F6-EC4A-8E61-553B8B3A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E4EE-24F0-8440-ABE2-17089C1D945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4678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309702-0958-C044-89BD-84727CD49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2060CF-5099-234F-974A-DA3FDB45F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C37810-74F6-2942-B28C-2E571ED55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5B273-14FB-9341-AA95-F69172FFE49D}" type="datetimeFigureOut">
              <a:t>2021/5/31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19F445-C5FE-8A45-89D0-EDD48B5BB3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9FEFE3-6984-CF48-A888-AFB7EAD45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3E4EE-24F0-8440-ABE2-17089C1D945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245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B4B317A-ACE8-E94F-8DF8-E499E10F0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905705"/>
              </p:ext>
            </p:extLst>
          </p:nvPr>
        </p:nvGraphicFramePr>
        <p:xfrm>
          <a:off x="45179" y="483837"/>
          <a:ext cx="2184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3665993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struct</a:t>
                      </a:r>
                      <a:r>
                        <a:rPr lang="zh-CN" altLang="en-US" sz="1400"/>
                        <a:t> </a:t>
                      </a:r>
                      <a:r>
                        <a:rPr lang="en-US" altLang="zh-CN" sz="1400"/>
                        <a:t>css_set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1990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…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5624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struct list_head cgrp_links;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2935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…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928675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0BEA5C0-82B6-F74F-B5F2-5C47675A33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45938"/>
              </p:ext>
            </p:extLst>
          </p:nvPr>
        </p:nvGraphicFramePr>
        <p:xfrm>
          <a:off x="1700672" y="2583703"/>
          <a:ext cx="1654998" cy="13478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4998">
                  <a:extLst>
                    <a:ext uri="{9D8B030D-6E8A-4147-A177-3AD203B41FA5}">
                      <a16:colId xmlns:a16="http://schemas.microsoft.com/office/drawing/2014/main" val="3665993599"/>
                    </a:ext>
                  </a:extLst>
                </a:gridCol>
              </a:tblGrid>
              <a:tr h="3369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struct list_head cgrp_link;</a:t>
                      </a:r>
                      <a:endParaRPr kumimoji="0" lang="zh-CN" alt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1990070"/>
                  </a:ext>
                </a:extLst>
              </a:tr>
              <a:tr h="3369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…</a:t>
                      </a: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5624714"/>
                  </a:ext>
                </a:extLst>
              </a:tr>
              <a:tr h="3369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…</a:t>
                      </a: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2935472"/>
                  </a:ext>
                </a:extLst>
              </a:tr>
              <a:tr h="3369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struct list_head cgrp_link;</a:t>
                      </a:r>
                      <a:endParaRPr kumimoji="0" lang="zh-CN" alt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928675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DA08CF1-0DE2-2E44-A2F6-B5F4A2C1E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993805"/>
              </p:ext>
            </p:extLst>
          </p:nvPr>
        </p:nvGraphicFramePr>
        <p:xfrm>
          <a:off x="5068727" y="483837"/>
          <a:ext cx="205454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546">
                  <a:extLst>
                    <a:ext uri="{9D8B030D-6E8A-4147-A177-3AD203B41FA5}">
                      <a16:colId xmlns:a16="http://schemas.microsoft.com/office/drawing/2014/main" val="3665993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struct cgrp_cset_link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1990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struct cgroup</a:t>
                      </a:r>
                      <a:r>
                        <a:rPr lang="zh-CN" altLang="en-US" sz="1400"/>
                        <a:t> </a:t>
                      </a:r>
                      <a:r>
                        <a:rPr lang="en-US" altLang="zh-CN" sz="1400"/>
                        <a:t>*cgrp;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5624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struct cgroup</a:t>
                      </a:r>
                      <a:r>
                        <a:rPr lang="zh-CN" altLang="en-US" sz="1400"/>
                        <a:t> </a:t>
                      </a:r>
                      <a:r>
                        <a:rPr lang="en-US" altLang="zh-CN" sz="1400"/>
                        <a:t>*cset;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2935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struct list_head</a:t>
                      </a:r>
                      <a:r>
                        <a:rPr lang="zh-CN" altLang="en-US" sz="1400"/>
                        <a:t> </a:t>
                      </a:r>
                      <a:r>
                        <a:rPr lang="en-US" altLang="zh-CN" sz="1400"/>
                        <a:t>cset_link;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9286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struct list_head</a:t>
                      </a:r>
                      <a:r>
                        <a:rPr lang="zh-CN" altLang="en-US" sz="1400"/>
                        <a:t> </a:t>
                      </a:r>
                      <a:r>
                        <a:rPr lang="en-US" altLang="zh-CN" sz="1400"/>
                        <a:t>cgrp_link;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2510808"/>
                  </a:ext>
                </a:extLst>
              </a:tr>
            </a:tbl>
          </a:graphicData>
        </a:graphic>
      </p:graphicFrame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1006A54A-0699-3B46-BB5E-0CA864FDA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098478"/>
              </p:ext>
            </p:extLst>
          </p:nvPr>
        </p:nvGraphicFramePr>
        <p:xfrm>
          <a:off x="9962421" y="483837"/>
          <a:ext cx="2184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3665993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struct</a:t>
                      </a:r>
                      <a:r>
                        <a:rPr lang="zh-CN" altLang="en-US" sz="1400"/>
                        <a:t> </a:t>
                      </a:r>
                      <a:r>
                        <a:rPr lang="en-US" altLang="zh-CN" sz="1400"/>
                        <a:t>cgroup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1990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…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5624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struct list_head cset_links;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2935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…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9286750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D44FCC6-909A-734E-95D3-B1948BAF78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653449"/>
              </p:ext>
            </p:extLst>
          </p:nvPr>
        </p:nvGraphicFramePr>
        <p:xfrm>
          <a:off x="8603168" y="2583323"/>
          <a:ext cx="1654998" cy="13478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4998">
                  <a:extLst>
                    <a:ext uri="{9D8B030D-6E8A-4147-A177-3AD203B41FA5}">
                      <a16:colId xmlns:a16="http://schemas.microsoft.com/office/drawing/2014/main" val="3665993599"/>
                    </a:ext>
                  </a:extLst>
                </a:gridCol>
              </a:tblGrid>
              <a:tr h="3369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struct list_head cset_link;</a:t>
                      </a:r>
                      <a:endParaRPr kumimoji="0" lang="zh-CN" alt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1990070"/>
                  </a:ext>
                </a:extLst>
              </a:tr>
              <a:tr h="3369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…</a:t>
                      </a: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5624714"/>
                  </a:ext>
                </a:extLst>
              </a:tr>
              <a:tr h="3369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…</a:t>
                      </a: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2935472"/>
                  </a:ext>
                </a:extLst>
              </a:tr>
              <a:tr h="3369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struct list_head cset_link;</a:t>
                      </a:r>
                      <a:endParaRPr kumimoji="0" lang="zh-CN" alt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9286750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4B032DB-F6DE-5D4D-9AD5-1C97B046B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942992"/>
              </p:ext>
            </p:extLst>
          </p:nvPr>
        </p:nvGraphicFramePr>
        <p:xfrm>
          <a:off x="5050289" y="3535244"/>
          <a:ext cx="205454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546">
                  <a:extLst>
                    <a:ext uri="{9D8B030D-6E8A-4147-A177-3AD203B41FA5}">
                      <a16:colId xmlns:a16="http://schemas.microsoft.com/office/drawing/2014/main" val="3665993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struct cgrp_cset_link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1990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struct cgroup</a:t>
                      </a:r>
                      <a:r>
                        <a:rPr lang="zh-CN" altLang="en-US" sz="1400"/>
                        <a:t> </a:t>
                      </a:r>
                      <a:r>
                        <a:rPr lang="en-US" altLang="zh-CN" sz="1400"/>
                        <a:t>*cgrp;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5624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struct cgroup</a:t>
                      </a:r>
                      <a:r>
                        <a:rPr lang="zh-CN" altLang="en-US" sz="1400"/>
                        <a:t> </a:t>
                      </a:r>
                      <a:r>
                        <a:rPr lang="en-US" altLang="zh-CN" sz="1400"/>
                        <a:t>*cset;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2935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struct list_head</a:t>
                      </a:r>
                      <a:r>
                        <a:rPr lang="zh-CN" altLang="en-US" sz="1400"/>
                        <a:t> </a:t>
                      </a:r>
                      <a:r>
                        <a:rPr lang="en-US" altLang="zh-CN" sz="1400"/>
                        <a:t>cset_link;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9286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struct list_head</a:t>
                      </a:r>
                      <a:r>
                        <a:rPr lang="zh-CN" altLang="en-US" sz="1400"/>
                        <a:t> </a:t>
                      </a:r>
                      <a:r>
                        <a:rPr lang="en-US" altLang="zh-CN" sz="1400"/>
                        <a:t>cgrp_link;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2510808"/>
                  </a:ext>
                </a:extLst>
              </a:tr>
            </a:tbl>
          </a:graphicData>
        </a:graphic>
      </p:graphicFrame>
      <p:cxnSp>
        <p:nvCxnSpPr>
          <p:cNvPr id="13" name="肘形连接符 12">
            <a:extLst>
              <a:ext uri="{FF2B5EF4-FFF2-40B4-BE49-F238E27FC236}">
                <a16:creationId xmlns:a16="http://schemas.microsoft.com/office/drawing/2014/main" id="{E1ACA0F6-1860-F142-9F67-C2D7DD56C744}"/>
              </a:ext>
            </a:extLst>
          </p:cNvPr>
          <p:cNvCxnSpPr>
            <a:cxnSpLocks/>
            <a:endCxn id="5" idx="0"/>
          </p:cNvCxnSpPr>
          <p:nvPr/>
        </p:nvCxnSpPr>
        <p:spPr>
          <a:xfrm rot="16200000" flipH="1">
            <a:off x="1792494" y="1848026"/>
            <a:ext cx="1172764" cy="298590"/>
          </a:xfrm>
          <a:prstGeom prst="bentConnector3">
            <a:avLst>
              <a:gd name="adj1" fmla="val 16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>
            <a:extLst>
              <a:ext uri="{FF2B5EF4-FFF2-40B4-BE49-F238E27FC236}">
                <a16:creationId xmlns:a16="http://schemas.microsoft.com/office/drawing/2014/main" id="{B7DB5835-D881-5944-A754-A93970CCD1A0}"/>
              </a:ext>
            </a:extLst>
          </p:cNvPr>
          <p:cNvCxnSpPr>
            <a:cxnSpLocks/>
            <a:endCxn id="8" idx="0"/>
          </p:cNvCxnSpPr>
          <p:nvPr/>
        </p:nvCxnSpPr>
        <p:spPr>
          <a:xfrm rot="5400000">
            <a:off x="9110351" y="1731255"/>
            <a:ext cx="1172384" cy="531752"/>
          </a:xfrm>
          <a:prstGeom prst="bentConnector3">
            <a:avLst>
              <a:gd name="adj1" fmla="val 95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>
            <a:extLst>
              <a:ext uri="{FF2B5EF4-FFF2-40B4-BE49-F238E27FC236}">
                <a16:creationId xmlns:a16="http://schemas.microsoft.com/office/drawing/2014/main" id="{7A675CFC-567C-F043-87DF-5F3EB1E69C89}"/>
              </a:ext>
            </a:extLst>
          </p:cNvPr>
          <p:cNvCxnSpPr/>
          <p:nvPr/>
        </p:nvCxnSpPr>
        <p:spPr>
          <a:xfrm>
            <a:off x="7123273" y="1781666"/>
            <a:ext cx="1479895" cy="989814"/>
          </a:xfrm>
          <a:prstGeom prst="bent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52B775A1-3CD6-A545-B83E-157A9747EC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55671" y="2181045"/>
            <a:ext cx="1713055" cy="584090"/>
          </a:xfrm>
          <a:prstGeom prst="bent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>
            <a:extLst>
              <a:ext uri="{FF2B5EF4-FFF2-40B4-BE49-F238E27FC236}">
                <a16:creationId xmlns:a16="http://schemas.microsoft.com/office/drawing/2014/main" id="{AB465B4D-5C45-AF40-AFE1-32C7443C944D}"/>
              </a:ext>
            </a:extLst>
          </p:cNvPr>
          <p:cNvCxnSpPr>
            <a:cxnSpLocks/>
          </p:cNvCxnSpPr>
          <p:nvPr/>
        </p:nvCxnSpPr>
        <p:spPr>
          <a:xfrm rot="10800000">
            <a:off x="3349261" y="3765834"/>
            <a:ext cx="1701028" cy="1437763"/>
          </a:xfrm>
          <a:prstGeom prst="bent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>
            <a:extLst>
              <a:ext uri="{FF2B5EF4-FFF2-40B4-BE49-F238E27FC236}">
                <a16:creationId xmlns:a16="http://schemas.microsoft.com/office/drawing/2014/main" id="{72E705E4-2160-5548-BF5A-51E7C058BB40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98426" y="3765834"/>
            <a:ext cx="1504742" cy="1095082"/>
          </a:xfrm>
          <a:prstGeom prst="bent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>
            <a:extLst>
              <a:ext uri="{FF2B5EF4-FFF2-40B4-BE49-F238E27FC236}">
                <a16:creationId xmlns:a16="http://schemas.microsoft.com/office/drawing/2014/main" id="{3DCC7113-22BF-6345-BDAB-7EF1B8E0342C}"/>
              </a:ext>
            </a:extLst>
          </p:cNvPr>
          <p:cNvCxnSpPr>
            <a:cxnSpLocks/>
          </p:cNvCxnSpPr>
          <p:nvPr/>
        </p:nvCxnSpPr>
        <p:spPr>
          <a:xfrm rot="10800000">
            <a:off x="2229579" y="659132"/>
            <a:ext cx="2839146" cy="749876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>
            <a:extLst>
              <a:ext uri="{FF2B5EF4-FFF2-40B4-BE49-F238E27FC236}">
                <a16:creationId xmlns:a16="http://schemas.microsoft.com/office/drawing/2014/main" id="{39563E72-09F1-6045-B593-651AEB82D177}"/>
              </a:ext>
            </a:extLst>
          </p:cNvPr>
          <p:cNvCxnSpPr>
            <a:cxnSpLocks/>
          </p:cNvCxnSpPr>
          <p:nvPr/>
        </p:nvCxnSpPr>
        <p:spPr>
          <a:xfrm flipV="1">
            <a:off x="7121852" y="698107"/>
            <a:ext cx="2839145" cy="33596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4">
            <a:extLst>
              <a:ext uri="{FF2B5EF4-FFF2-40B4-BE49-F238E27FC236}">
                <a16:creationId xmlns:a16="http://schemas.microsoft.com/office/drawing/2014/main" id="{1A2F846E-D729-E74A-BACF-C205DDCB4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539265"/>
              </p:ext>
            </p:extLst>
          </p:nvPr>
        </p:nvGraphicFramePr>
        <p:xfrm>
          <a:off x="53104" y="4548053"/>
          <a:ext cx="2184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3665993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struct</a:t>
                      </a:r>
                      <a:r>
                        <a:rPr lang="zh-CN" altLang="en-US" sz="1400"/>
                        <a:t> </a:t>
                      </a:r>
                      <a:r>
                        <a:rPr lang="en-US" altLang="zh-CN" sz="1400"/>
                        <a:t>css_set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1990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…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5624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struct list_head cgrp_links;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2935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…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9286750"/>
                  </a:ext>
                </a:extLst>
              </a:tr>
            </a:tbl>
          </a:graphicData>
        </a:graphic>
      </p:graphicFrame>
      <p:graphicFrame>
        <p:nvGraphicFramePr>
          <p:cNvPr id="18" name="表格 4">
            <a:extLst>
              <a:ext uri="{FF2B5EF4-FFF2-40B4-BE49-F238E27FC236}">
                <a16:creationId xmlns:a16="http://schemas.microsoft.com/office/drawing/2014/main" id="{08F74DAB-36CE-2F4C-A1FA-444C9CBB3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055241"/>
              </p:ext>
            </p:extLst>
          </p:nvPr>
        </p:nvGraphicFramePr>
        <p:xfrm>
          <a:off x="9970101" y="4547293"/>
          <a:ext cx="2184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3665993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struct</a:t>
                      </a:r>
                      <a:r>
                        <a:rPr lang="zh-CN" altLang="en-US" sz="1400"/>
                        <a:t> </a:t>
                      </a:r>
                      <a:r>
                        <a:rPr lang="en-US" altLang="zh-CN" sz="1400"/>
                        <a:t>cgroup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1990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…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5624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struct list_head cset_links;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2935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…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9286750"/>
                  </a:ext>
                </a:extLst>
              </a:tr>
            </a:tbl>
          </a:graphicData>
        </a:graphic>
      </p:graphicFrame>
      <p:cxnSp>
        <p:nvCxnSpPr>
          <p:cNvPr id="19" name="肘形连接符 18">
            <a:extLst>
              <a:ext uri="{FF2B5EF4-FFF2-40B4-BE49-F238E27FC236}">
                <a16:creationId xmlns:a16="http://schemas.microsoft.com/office/drawing/2014/main" id="{AC1BD3DF-8F9A-4849-8E7A-A2B3744B33C3}"/>
              </a:ext>
            </a:extLst>
          </p:cNvPr>
          <p:cNvCxnSpPr>
            <a:cxnSpLocks/>
            <a:endCxn id="5" idx="2"/>
          </p:cNvCxnSpPr>
          <p:nvPr/>
        </p:nvCxnSpPr>
        <p:spPr>
          <a:xfrm rot="5400000" flipH="1" flipV="1">
            <a:off x="1581622" y="4587429"/>
            <a:ext cx="1602431" cy="290668"/>
          </a:xfrm>
          <a:prstGeom prst="bentConnector3">
            <a:avLst>
              <a:gd name="adj1" fmla="val 64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>
            <a:extLst>
              <a:ext uri="{FF2B5EF4-FFF2-40B4-BE49-F238E27FC236}">
                <a16:creationId xmlns:a16="http://schemas.microsoft.com/office/drawing/2014/main" id="{A62D1D12-17AC-0E43-8A37-923CB0AF0251}"/>
              </a:ext>
            </a:extLst>
          </p:cNvPr>
          <p:cNvCxnSpPr>
            <a:cxnSpLocks/>
            <a:endCxn id="8" idx="2"/>
          </p:cNvCxnSpPr>
          <p:nvPr/>
        </p:nvCxnSpPr>
        <p:spPr>
          <a:xfrm rot="16200000" flipV="1">
            <a:off x="8910189" y="4451645"/>
            <a:ext cx="1571286" cy="530330"/>
          </a:xfrm>
          <a:prstGeom prst="bentConnector3">
            <a:avLst>
              <a:gd name="adj1" fmla="val 19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>
            <a:extLst>
              <a:ext uri="{FF2B5EF4-FFF2-40B4-BE49-F238E27FC236}">
                <a16:creationId xmlns:a16="http://schemas.microsoft.com/office/drawing/2014/main" id="{977C5265-3911-C54E-9CFF-8B00064C198F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2230177" y="4462344"/>
            <a:ext cx="2820112" cy="29782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>
            <a:extLst>
              <a:ext uri="{FF2B5EF4-FFF2-40B4-BE49-F238E27FC236}">
                <a16:creationId xmlns:a16="http://schemas.microsoft.com/office/drawing/2014/main" id="{BE7D7E77-E588-A343-869E-C1D3CE54B595}"/>
              </a:ext>
            </a:extLst>
          </p:cNvPr>
          <p:cNvCxnSpPr>
            <a:cxnSpLocks/>
          </p:cNvCxnSpPr>
          <p:nvPr/>
        </p:nvCxnSpPr>
        <p:spPr>
          <a:xfrm>
            <a:off x="7111859" y="4101802"/>
            <a:ext cx="2858242" cy="65836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15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152</Words>
  <Application>Microsoft Macintosh PowerPoint</Application>
  <PresentationFormat>宽屏</PresentationFormat>
  <Paragraphs>34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T161487</dc:creator>
  <cp:lastModifiedBy>T161487</cp:lastModifiedBy>
  <cp:revision>10</cp:revision>
  <dcterms:created xsi:type="dcterms:W3CDTF">2021-05-27T09:46:50Z</dcterms:created>
  <dcterms:modified xsi:type="dcterms:W3CDTF">2021-05-31T11:53:08Z</dcterms:modified>
</cp:coreProperties>
</file>