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82CE"/>
    <a:srgbClr val="3376CC"/>
    <a:srgbClr val="4F93D7"/>
    <a:srgbClr val="5D94D4"/>
    <a:srgbClr val="69B0E6"/>
    <a:srgbClr val="148CDC"/>
    <a:srgbClr val="5499DA"/>
    <a:srgbClr val="87D2FB"/>
    <a:srgbClr val="1487DC"/>
    <a:srgbClr val="32A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81877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81877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81877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</Words>
  <Application>Microsoft Office PowerPoint</Application>
  <PresentationFormat>宽屏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Comfortaa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Flysoft</dc:creator>
  <cp:lastModifiedBy>Flysoft</cp:lastModifiedBy>
  <cp:revision>10</cp:revision>
  <dcterms:created xsi:type="dcterms:W3CDTF">2021-07-23T02:14:52Z</dcterms:created>
  <dcterms:modified xsi:type="dcterms:W3CDTF">2022-01-01T18:05:02Z</dcterms:modified>
</cp:coreProperties>
</file>