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6" r:id="rId3"/>
    <p:sldId id="257" r:id="rId4"/>
    <p:sldId id="258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E30-7DB5-4D8C-ADC3-2A5AE6853281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91C4-859F-4CC7-B318-9E56C9D8B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1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E30-7DB5-4D8C-ADC3-2A5AE6853281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91C4-859F-4CC7-B318-9E56C9D8B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E30-7DB5-4D8C-ADC3-2A5AE6853281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91C4-859F-4CC7-B318-9E56C9D8B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0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E30-7DB5-4D8C-ADC3-2A5AE6853281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91C4-859F-4CC7-B318-9E56C9D8B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1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E30-7DB5-4D8C-ADC3-2A5AE6853281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91C4-859F-4CC7-B318-9E56C9D8B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8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E30-7DB5-4D8C-ADC3-2A5AE6853281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91C4-859F-4CC7-B318-9E56C9D8B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6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E30-7DB5-4D8C-ADC3-2A5AE6853281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91C4-859F-4CC7-B318-9E56C9D8B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1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E30-7DB5-4D8C-ADC3-2A5AE6853281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91C4-859F-4CC7-B318-9E56C9D8B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5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E30-7DB5-4D8C-ADC3-2A5AE6853281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91C4-859F-4CC7-B318-9E56C9D8B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E30-7DB5-4D8C-ADC3-2A5AE6853281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91C4-859F-4CC7-B318-9E56C9D8B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2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E30-7DB5-4D8C-ADC3-2A5AE6853281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91C4-859F-4CC7-B318-9E56C9D8B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32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CE30-7DB5-4D8C-ADC3-2A5AE6853281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91C4-859F-4CC7-B318-9E56C9D8B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9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73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391312-4154-41C9-8DE6-EA6D532033D8}"/>
              </a:ext>
            </a:extLst>
          </p:cNvPr>
          <p:cNvSpPr/>
          <p:nvPr/>
        </p:nvSpPr>
        <p:spPr>
          <a:xfrm>
            <a:off x="972000" y="337500"/>
            <a:ext cx="7200000" cy="5040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FF4BE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558CEE-2D3D-490D-9EF4-6BE789111AFB}"/>
              </a:ext>
            </a:extLst>
          </p:cNvPr>
          <p:cNvSpPr txBox="1"/>
          <p:nvPr/>
        </p:nvSpPr>
        <p:spPr>
          <a:xfrm>
            <a:off x="-1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4590182" y="2768694"/>
                </a:moveTo>
                <a:cubicBezTo>
                  <a:pt x="4635949" y="2768694"/>
                  <a:pt x="4675186" y="2785048"/>
                  <a:pt x="4707894" y="2817756"/>
                </a:cubicBezTo>
                <a:cubicBezTo>
                  <a:pt x="4740334" y="2850195"/>
                  <a:pt x="4756554" y="2889433"/>
                  <a:pt x="4756554" y="2935468"/>
                </a:cubicBezTo>
                <a:cubicBezTo>
                  <a:pt x="4756554" y="2981588"/>
                  <a:pt x="4740334" y="3020868"/>
                  <a:pt x="4707894" y="3053308"/>
                </a:cubicBezTo>
                <a:cubicBezTo>
                  <a:pt x="4675272" y="3085930"/>
                  <a:pt x="4636034" y="3102242"/>
                  <a:pt x="4590182" y="3102242"/>
                </a:cubicBezTo>
                <a:cubicBezTo>
                  <a:pt x="4544437" y="3102242"/>
                  <a:pt x="4505253" y="3085930"/>
                  <a:pt x="4472630" y="3053308"/>
                </a:cubicBezTo>
                <a:cubicBezTo>
                  <a:pt x="4440088" y="3020766"/>
                  <a:pt x="4423817" y="2981486"/>
                  <a:pt x="4423817" y="2935468"/>
                </a:cubicBezTo>
                <a:cubicBezTo>
                  <a:pt x="4423817" y="2889535"/>
                  <a:pt x="4440088" y="2850298"/>
                  <a:pt x="4472630" y="2817756"/>
                </a:cubicBezTo>
                <a:cubicBezTo>
                  <a:pt x="4505338" y="2785048"/>
                  <a:pt x="4544522" y="2768694"/>
                  <a:pt x="4590182" y="2768694"/>
                </a:cubicBezTo>
                <a:close/>
                <a:moveTo>
                  <a:pt x="4590182" y="2702563"/>
                </a:moveTo>
                <a:cubicBezTo>
                  <a:pt x="4525815" y="2702563"/>
                  <a:pt x="4470884" y="2725310"/>
                  <a:pt x="4425391" y="2770804"/>
                </a:cubicBezTo>
                <a:cubicBezTo>
                  <a:pt x="4379982" y="2816212"/>
                  <a:pt x="4357278" y="2871100"/>
                  <a:pt x="4357278" y="2935468"/>
                </a:cubicBezTo>
                <a:cubicBezTo>
                  <a:pt x="4357278" y="2999920"/>
                  <a:pt x="4379982" y="3054851"/>
                  <a:pt x="4425391" y="3100259"/>
                </a:cubicBezTo>
                <a:cubicBezTo>
                  <a:pt x="4470799" y="3145668"/>
                  <a:pt x="4525730" y="3168372"/>
                  <a:pt x="4590182" y="3168372"/>
                </a:cubicBezTo>
                <a:cubicBezTo>
                  <a:pt x="4654742" y="3168372"/>
                  <a:pt x="4709725" y="3145668"/>
                  <a:pt x="4755134" y="3100259"/>
                </a:cubicBezTo>
                <a:cubicBezTo>
                  <a:pt x="4800709" y="3054685"/>
                  <a:pt x="4823496" y="2999754"/>
                  <a:pt x="4823496" y="2935468"/>
                </a:cubicBezTo>
                <a:cubicBezTo>
                  <a:pt x="4823496" y="2871267"/>
                  <a:pt x="4800709" y="2816379"/>
                  <a:pt x="4755134" y="2770804"/>
                </a:cubicBezTo>
                <a:cubicBezTo>
                  <a:pt x="4709640" y="2725310"/>
                  <a:pt x="4654656" y="2702563"/>
                  <a:pt x="4590182" y="2702563"/>
                </a:cubicBezTo>
                <a:close/>
                <a:moveTo>
                  <a:pt x="4116614" y="2702563"/>
                </a:moveTo>
                <a:cubicBezTo>
                  <a:pt x="4052310" y="2702563"/>
                  <a:pt x="4000055" y="2722944"/>
                  <a:pt x="3959848" y="2763706"/>
                </a:cubicBezTo>
                <a:cubicBezTo>
                  <a:pt x="3939588" y="2784545"/>
                  <a:pt x="3929459" y="2808492"/>
                  <a:pt x="3929459" y="2835547"/>
                </a:cubicBezTo>
                <a:cubicBezTo>
                  <a:pt x="3929459" y="2862414"/>
                  <a:pt x="3939107" y="2885785"/>
                  <a:pt x="3958402" y="2905661"/>
                </a:cubicBezTo>
                <a:cubicBezTo>
                  <a:pt x="3963757" y="2911327"/>
                  <a:pt x="3970877" y="2916525"/>
                  <a:pt x="3979762" y="2921255"/>
                </a:cubicBezTo>
                <a:cubicBezTo>
                  <a:pt x="3986425" y="2924803"/>
                  <a:pt x="3993106" y="2925315"/>
                  <a:pt x="3999803" y="2922792"/>
                </a:cubicBezTo>
                <a:lnTo>
                  <a:pt x="4006331" y="2919348"/>
                </a:lnTo>
                <a:lnTo>
                  <a:pt x="4213523" y="3002161"/>
                </a:lnTo>
                <a:cubicBezTo>
                  <a:pt x="4228010" y="3007469"/>
                  <a:pt x="4235781" y="3016884"/>
                  <a:pt x="4236839" y="3030407"/>
                </a:cubicBezTo>
                <a:cubicBezTo>
                  <a:pt x="4236839" y="3041581"/>
                  <a:pt x="4233916" y="3050470"/>
                  <a:pt x="4228071" y="3057074"/>
                </a:cubicBezTo>
                <a:cubicBezTo>
                  <a:pt x="4199528" y="3087186"/>
                  <a:pt x="4162376" y="3102242"/>
                  <a:pt x="4116614" y="3102242"/>
                </a:cubicBezTo>
                <a:cubicBezTo>
                  <a:pt x="4070868" y="3102242"/>
                  <a:pt x="4031684" y="3085930"/>
                  <a:pt x="3999062" y="3053308"/>
                </a:cubicBezTo>
                <a:lnTo>
                  <a:pt x="3986623" y="3040870"/>
                </a:lnTo>
                <a:cubicBezTo>
                  <a:pt x="3980723" y="3034969"/>
                  <a:pt x="3973358" y="3032019"/>
                  <a:pt x="3964529" y="3032019"/>
                </a:cubicBezTo>
                <a:cubicBezTo>
                  <a:pt x="3955307" y="3032019"/>
                  <a:pt x="3947490" y="3035313"/>
                  <a:pt x="3941078" y="3041902"/>
                </a:cubicBezTo>
                <a:cubicBezTo>
                  <a:pt x="3934667" y="3048491"/>
                  <a:pt x="3931460" y="3056352"/>
                  <a:pt x="3931460" y="3065484"/>
                </a:cubicBezTo>
                <a:cubicBezTo>
                  <a:pt x="3931460" y="3072949"/>
                  <a:pt x="3933532" y="3079504"/>
                  <a:pt x="3937676" y="3085148"/>
                </a:cubicBezTo>
                <a:cubicBezTo>
                  <a:pt x="3987331" y="3140631"/>
                  <a:pt x="4046977" y="3168372"/>
                  <a:pt x="4116614" y="3168372"/>
                </a:cubicBezTo>
                <a:cubicBezTo>
                  <a:pt x="4181122" y="3168372"/>
                  <a:pt x="4231292" y="3148842"/>
                  <a:pt x="4267125" y="3109782"/>
                </a:cubicBezTo>
                <a:cubicBezTo>
                  <a:pt x="4291831" y="3087553"/>
                  <a:pt x="4304184" y="3062755"/>
                  <a:pt x="4304184" y="3035389"/>
                </a:cubicBezTo>
                <a:cubicBezTo>
                  <a:pt x="4304184" y="3008372"/>
                  <a:pt x="4294027" y="2984707"/>
                  <a:pt x="4273712" y="2964392"/>
                </a:cubicBezTo>
                <a:cubicBezTo>
                  <a:pt x="4269385" y="2959523"/>
                  <a:pt x="4262737" y="2954704"/>
                  <a:pt x="4253769" y="2949933"/>
                </a:cubicBezTo>
                <a:cubicBezTo>
                  <a:pt x="4247044" y="2946355"/>
                  <a:pt x="4240369" y="2945788"/>
                  <a:pt x="4233745" y="2948232"/>
                </a:cubicBezTo>
                <a:lnTo>
                  <a:pt x="4227309" y="2951590"/>
                </a:lnTo>
                <a:lnTo>
                  <a:pt x="4018438" y="2868615"/>
                </a:lnTo>
                <a:cubicBezTo>
                  <a:pt x="4010687" y="2865865"/>
                  <a:pt x="4005163" y="2862223"/>
                  <a:pt x="4001866" y="2857689"/>
                </a:cubicBezTo>
                <a:cubicBezTo>
                  <a:pt x="3998568" y="2853155"/>
                  <a:pt x="3996744" y="2848279"/>
                  <a:pt x="3996395" y="2843061"/>
                </a:cubicBezTo>
                <a:cubicBezTo>
                  <a:pt x="3996395" y="2830330"/>
                  <a:pt x="3999390" y="2820474"/>
                  <a:pt x="4005380" y="2813490"/>
                </a:cubicBezTo>
                <a:cubicBezTo>
                  <a:pt x="4033697" y="2783626"/>
                  <a:pt x="4070775" y="2768694"/>
                  <a:pt x="4116614" y="2768694"/>
                </a:cubicBezTo>
                <a:cubicBezTo>
                  <a:pt x="4162380" y="2768694"/>
                  <a:pt x="4201618" y="2785048"/>
                  <a:pt x="4234326" y="2817756"/>
                </a:cubicBezTo>
                <a:lnTo>
                  <a:pt x="4246406" y="2829836"/>
                </a:lnTo>
                <a:cubicBezTo>
                  <a:pt x="4251705" y="2835890"/>
                  <a:pt x="4259004" y="2838917"/>
                  <a:pt x="4268302" y="2838917"/>
                </a:cubicBezTo>
                <a:cubicBezTo>
                  <a:pt x="4277750" y="2838917"/>
                  <a:pt x="4285757" y="2835633"/>
                  <a:pt x="4292325" y="2829065"/>
                </a:cubicBezTo>
                <a:cubicBezTo>
                  <a:pt x="4298892" y="2822498"/>
                  <a:pt x="4302176" y="2814627"/>
                  <a:pt x="4302176" y="2805452"/>
                </a:cubicBezTo>
                <a:cubicBezTo>
                  <a:pt x="4302176" y="2798102"/>
                  <a:pt x="4299951" y="2791596"/>
                  <a:pt x="4295500" y="2785934"/>
                </a:cubicBezTo>
                <a:cubicBezTo>
                  <a:pt x="4271399" y="2759638"/>
                  <a:pt x="4244147" y="2739169"/>
                  <a:pt x="4213743" y="2724527"/>
                </a:cubicBezTo>
                <a:cubicBezTo>
                  <a:pt x="4183340" y="2709885"/>
                  <a:pt x="4150963" y="2702563"/>
                  <a:pt x="4116614" y="2702563"/>
                </a:cubicBezTo>
                <a:close/>
                <a:moveTo>
                  <a:pt x="3505321" y="2702563"/>
                </a:moveTo>
                <a:cubicBezTo>
                  <a:pt x="3496193" y="2702563"/>
                  <a:pt x="3488334" y="2705770"/>
                  <a:pt x="3481742" y="2712185"/>
                </a:cubicBezTo>
                <a:cubicBezTo>
                  <a:pt x="3475151" y="2718599"/>
                  <a:pt x="3471856" y="2726412"/>
                  <a:pt x="3471856" y="2735625"/>
                </a:cubicBezTo>
                <a:cubicBezTo>
                  <a:pt x="3471856" y="2739901"/>
                  <a:pt x="3472536" y="2744250"/>
                  <a:pt x="3473896" y="2748671"/>
                </a:cubicBezTo>
                <a:lnTo>
                  <a:pt x="3635982" y="3134978"/>
                </a:lnTo>
                <a:lnTo>
                  <a:pt x="3559332" y="3318532"/>
                </a:lnTo>
                <a:cubicBezTo>
                  <a:pt x="3558262" y="3320144"/>
                  <a:pt x="3557727" y="3323273"/>
                  <a:pt x="3557727" y="3327920"/>
                </a:cubicBezTo>
                <a:cubicBezTo>
                  <a:pt x="3557727" y="3337265"/>
                  <a:pt x="3560903" y="3345113"/>
                  <a:pt x="3567253" y="3351463"/>
                </a:cubicBezTo>
                <a:cubicBezTo>
                  <a:pt x="3573603" y="3357813"/>
                  <a:pt x="3581451" y="3360988"/>
                  <a:pt x="3590796" y="3360988"/>
                </a:cubicBezTo>
                <a:cubicBezTo>
                  <a:pt x="3600239" y="3360988"/>
                  <a:pt x="3608273" y="3357680"/>
                  <a:pt x="3614898" y="3351063"/>
                </a:cubicBezTo>
                <a:cubicBezTo>
                  <a:pt x="3618258" y="3347695"/>
                  <a:pt x="3620750" y="3343735"/>
                  <a:pt x="3622374" y="3339182"/>
                </a:cubicBezTo>
                <a:lnTo>
                  <a:pt x="3869392" y="2748108"/>
                </a:lnTo>
                <a:cubicBezTo>
                  <a:pt x="3871038" y="2743180"/>
                  <a:pt x="3871860" y="2740078"/>
                  <a:pt x="3871860" y="2738804"/>
                </a:cubicBezTo>
                <a:cubicBezTo>
                  <a:pt x="3871421" y="2727425"/>
                  <a:pt x="3868006" y="2718540"/>
                  <a:pt x="3861616" y="2712149"/>
                </a:cubicBezTo>
                <a:cubicBezTo>
                  <a:pt x="3855225" y="2705759"/>
                  <a:pt x="3847349" y="2702563"/>
                  <a:pt x="3837987" y="2702563"/>
                </a:cubicBezTo>
                <a:cubicBezTo>
                  <a:pt x="3828462" y="2702563"/>
                  <a:pt x="3820750" y="2705514"/>
                  <a:pt x="3814850" y="2711414"/>
                </a:cubicBezTo>
                <a:cubicBezTo>
                  <a:pt x="3811170" y="2715089"/>
                  <a:pt x="3808616" y="2718834"/>
                  <a:pt x="3807188" y="2722650"/>
                </a:cubicBezTo>
                <a:lnTo>
                  <a:pt x="3671577" y="3060911"/>
                </a:lnTo>
                <a:lnTo>
                  <a:pt x="3535991" y="2722707"/>
                </a:lnTo>
                <a:cubicBezTo>
                  <a:pt x="3534584" y="2718951"/>
                  <a:pt x="3532261" y="2715453"/>
                  <a:pt x="3529021" y="2712213"/>
                </a:cubicBezTo>
                <a:cubicBezTo>
                  <a:pt x="3522587" y="2705780"/>
                  <a:pt x="3514687" y="2702563"/>
                  <a:pt x="3505321" y="2702563"/>
                </a:cubicBezTo>
                <a:close/>
                <a:moveTo>
                  <a:pt x="5575939" y="2575675"/>
                </a:moveTo>
                <a:lnTo>
                  <a:pt x="5674089" y="2575675"/>
                </a:lnTo>
                <a:cubicBezTo>
                  <a:pt x="5714761" y="2575675"/>
                  <a:pt x="5749584" y="2590289"/>
                  <a:pt x="5778557" y="2619518"/>
                </a:cubicBezTo>
                <a:cubicBezTo>
                  <a:pt x="5807787" y="2648496"/>
                  <a:pt x="5822401" y="2683321"/>
                  <a:pt x="5822401" y="2723993"/>
                </a:cubicBezTo>
                <a:cubicBezTo>
                  <a:pt x="5822401" y="2764759"/>
                  <a:pt x="5807786" y="2799758"/>
                  <a:pt x="5778557" y="2828992"/>
                </a:cubicBezTo>
                <a:cubicBezTo>
                  <a:pt x="5749682" y="2857867"/>
                  <a:pt x="5714859" y="2872305"/>
                  <a:pt x="5674089" y="2872305"/>
                </a:cubicBezTo>
                <a:lnTo>
                  <a:pt x="5575939" y="2872305"/>
                </a:lnTo>
                <a:close/>
                <a:moveTo>
                  <a:pt x="5981021" y="2509947"/>
                </a:moveTo>
                <a:cubicBezTo>
                  <a:pt x="5971761" y="2509947"/>
                  <a:pt x="5963935" y="2513144"/>
                  <a:pt x="5957542" y="2519536"/>
                </a:cubicBezTo>
                <a:cubicBezTo>
                  <a:pt x="5951149" y="2525929"/>
                  <a:pt x="5947953" y="2533753"/>
                  <a:pt x="5947953" y="2543009"/>
                </a:cubicBezTo>
                <a:lnTo>
                  <a:pt x="5947953" y="3135304"/>
                </a:lnTo>
                <a:cubicBezTo>
                  <a:pt x="5947953" y="3144649"/>
                  <a:pt x="5951128" y="3152497"/>
                  <a:pt x="5957478" y="3158847"/>
                </a:cubicBezTo>
                <a:cubicBezTo>
                  <a:pt x="5963828" y="3165197"/>
                  <a:pt x="5971676" y="3168372"/>
                  <a:pt x="5981021" y="3168372"/>
                </a:cubicBezTo>
                <a:lnTo>
                  <a:pt x="6376281" y="3168372"/>
                </a:lnTo>
                <a:cubicBezTo>
                  <a:pt x="6385464" y="3168372"/>
                  <a:pt x="6393272" y="3165156"/>
                  <a:pt x="6399705" y="3158722"/>
                </a:cubicBezTo>
                <a:cubicBezTo>
                  <a:pt x="6406139" y="3152289"/>
                  <a:pt x="6409355" y="3144483"/>
                  <a:pt x="6409355" y="3135304"/>
                </a:cubicBezTo>
                <a:cubicBezTo>
                  <a:pt x="6409355" y="3126483"/>
                  <a:pt x="6406117" y="3118835"/>
                  <a:pt x="6399641" y="3112359"/>
                </a:cubicBezTo>
                <a:cubicBezTo>
                  <a:pt x="6393166" y="3105883"/>
                  <a:pt x="6385379" y="3102645"/>
                  <a:pt x="6376281" y="3102645"/>
                </a:cubicBezTo>
                <a:lnTo>
                  <a:pt x="6014089" y="3102645"/>
                </a:lnTo>
                <a:lnTo>
                  <a:pt x="6014089" y="2872222"/>
                </a:lnTo>
                <a:lnTo>
                  <a:pt x="6277165" y="2872222"/>
                </a:lnTo>
                <a:cubicBezTo>
                  <a:pt x="6286617" y="2872222"/>
                  <a:pt x="6294559" y="2869005"/>
                  <a:pt x="6300993" y="2862572"/>
                </a:cubicBezTo>
                <a:cubicBezTo>
                  <a:pt x="6307426" y="2856138"/>
                  <a:pt x="6310643" y="2848334"/>
                  <a:pt x="6310643" y="2839160"/>
                </a:cubicBezTo>
                <a:cubicBezTo>
                  <a:pt x="6310643" y="2830066"/>
                  <a:pt x="6307405" y="2822281"/>
                  <a:pt x="6300929" y="2815805"/>
                </a:cubicBezTo>
                <a:cubicBezTo>
                  <a:pt x="6294453" y="2809329"/>
                  <a:pt x="6286532" y="2806091"/>
                  <a:pt x="6277165" y="2806091"/>
                </a:cubicBezTo>
                <a:lnTo>
                  <a:pt x="6014089" y="2806091"/>
                </a:lnTo>
                <a:lnTo>
                  <a:pt x="6014089" y="2575675"/>
                </a:lnTo>
                <a:lnTo>
                  <a:pt x="6376281" y="2575675"/>
                </a:lnTo>
                <a:cubicBezTo>
                  <a:pt x="6385464" y="2575675"/>
                  <a:pt x="6393272" y="2572458"/>
                  <a:pt x="6399705" y="2566025"/>
                </a:cubicBezTo>
                <a:cubicBezTo>
                  <a:pt x="6406139" y="2559591"/>
                  <a:pt x="6409355" y="2551919"/>
                  <a:pt x="6409355" y="2543009"/>
                </a:cubicBezTo>
                <a:cubicBezTo>
                  <a:pt x="6409355" y="2533920"/>
                  <a:pt x="6406117" y="2526137"/>
                  <a:pt x="6399641" y="2519661"/>
                </a:cubicBezTo>
                <a:cubicBezTo>
                  <a:pt x="6393166" y="2513185"/>
                  <a:pt x="6385379" y="2509947"/>
                  <a:pt x="6376281" y="2509947"/>
                </a:cubicBezTo>
                <a:close/>
                <a:moveTo>
                  <a:pt x="5542468" y="2509947"/>
                </a:moveTo>
                <a:cubicBezTo>
                  <a:pt x="5533247" y="2509947"/>
                  <a:pt x="5525497" y="2513176"/>
                  <a:pt x="5519219" y="2519632"/>
                </a:cubicBezTo>
                <a:cubicBezTo>
                  <a:pt x="5512941" y="2526089"/>
                  <a:pt x="5509803" y="2533881"/>
                  <a:pt x="5509803" y="2543009"/>
                </a:cubicBezTo>
                <a:lnTo>
                  <a:pt x="5509803" y="3135304"/>
                </a:lnTo>
                <a:cubicBezTo>
                  <a:pt x="5509803" y="3144521"/>
                  <a:pt x="5512920" y="3152337"/>
                  <a:pt x="5519155" y="3158751"/>
                </a:cubicBezTo>
                <a:cubicBezTo>
                  <a:pt x="5525390" y="3165165"/>
                  <a:pt x="5533161" y="3168372"/>
                  <a:pt x="5542468" y="3168372"/>
                </a:cubicBezTo>
                <a:cubicBezTo>
                  <a:pt x="5551916" y="3168372"/>
                  <a:pt x="5559856" y="3165156"/>
                  <a:pt x="5566289" y="3158722"/>
                </a:cubicBezTo>
                <a:cubicBezTo>
                  <a:pt x="5572723" y="3152289"/>
                  <a:pt x="5575939" y="3144483"/>
                  <a:pt x="5575939" y="3135304"/>
                </a:cubicBezTo>
                <a:lnTo>
                  <a:pt x="5575939" y="2938032"/>
                </a:lnTo>
                <a:lnTo>
                  <a:pt x="5674089" y="2938032"/>
                </a:lnTo>
                <a:cubicBezTo>
                  <a:pt x="5733298" y="2938032"/>
                  <a:pt x="5783733" y="2917202"/>
                  <a:pt x="5825394" y="2875541"/>
                </a:cubicBezTo>
                <a:cubicBezTo>
                  <a:pt x="5867494" y="2833445"/>
                  <a:pt x="5888544" y="2782929"/>
                  <a:pt x="5888544" y="2723993"/>
                </a:cubicBezTo>
                <a:cubicBezTo>
                  <a:pt x="5888544" y="2664660"/>
                  <a:pt x="5867502" y="2614373"/>
                  <a:pt x="5825420" y="2573129"/>
                </a:cubicBezTo>
                <a:cubicBezTo>
                  <a:pt x="5784138" y="2531008"/>
                  <a:pt x="5733694" y="2509947"/>
                  <a:pt x="5674089" y="2509947"/>
                </a:cubicBezTo>
                <a:close/>
                <a:moveTo>
                  <a:pt x="5139442" y="2509947"/>
                </a:moveTo>
                <a:cubicBezTo>
                  <a:pt x="5006112" y="2509947"/>
                  <a:pt x="4939446" y="2576480"/>
                  <a:pt x="4939446" y="2709547"/>
                </a:cubicBezTo>
                <a:lnTo>
                  <a:pt x="4939446" y="2727440"/>
                </a:lnTo>
                <a:lnTo>
                  <a:pt x="4906301" y="2727440"/>
                </a:lnTo>
                <a:cubicBezTo>
                  <a:pt x="4897041" y="2727440"/>
                  <a:pt x="4889215" y="2730636"/>
                  <a:pt x="4882822" y="2737029"/>
                </a:cubicBezTo>
                <a:cubicBezTo>
                  <a:pt x="4876429" y="2743422"/>
                  <a:pt x="4873233" y="2751248"/>
                  <a:pt x="4873233" y="2760508"/>
                </a:cubicBezTo>
                <a:cubicBezTo>
                  <a:pt x="4873233" y="2769721"/>
                  <a:pt x="4876419" y="2777602"/>
                  <a:pt x="4882790" y="2784150"/>
                </a:cubicBezTo>
                <a:cubicBezTo>
                  <a:pt x="4889162" y="2790699"/>
                  <a:pt x="4896999" y="2793973"/>
                  <a:pt x="4906301" y="2793973"/>
                </a:cubicBezTo>
                <a:lnTo>
                  <a:pt x="4939446" y="2793973"/>
                </a:lnTo>
                <a:lnTo>
                  <a:pt x="4939446" y="3135304"/>
                </a:lnTo>
                <a:cubicBezTo>
                  <a:pt x="4939446" y="3144606"/>
                  <a:pt x="4942720" y="3152443"/>
                  <a:pt x="4949269" y="3158815"/>
                </a:cubicBezTo>
                <a:cubicBezTo>
                  <a:pt x="4955817" y="3165186"/>
                  <a:pt x="4963698" y="3168372"/>
                  <a:pt x="4972911" y="3168372"/>
                </a:cubicBezTo>
                <a:cubicBezTo>
                  <a:pt x="4982363" y="3168372"/>
                  <a:pt x="4990305" y="3165156"/>
                  <a:pt x="4996739" y="3158722"/>
                </a:cubicBezTo>
                <a:cubicBezTo>
                  <a:pt x="5003172" y="3152289"/>
                  <a:pt x="5006389" y="3144483"/>
                  <a:pt x="5006389" y="3135304"/>
                </a:cubicBezTo>
                <a:lnTo>
                  <a:pt x="5006389" y="2793973"/>
                </a:lnTo>
                <a:lnTo>
                  <a:pt x="5106540" y="2793973"/>
                </a:lnTo>
                <a:cubicBezTo>
                  <a:pt x="5115945" y="2793973"/>
                  <a:pt x="5123875" y="2790656"/>
                  <a:pt x="5130329" y="2784022"/>
                </a:cubicBezTo>
                <a:cubicBezTo>
                  <a:pt x="5136784" y="2777389"/>
                  <a:pt x="5140011" y="2769551"/>
                  <a:pt x="5140011" y="2760508"/>
                </a:cubicBezTo>
                <a:cubicBezTo>
                  <a:pt x="5140011" y="2751414"/>
                  <a:pt x="5136773" y="2743630"/>
                  <a:pt x="5130297" y="2737154"/>
                </a:cubicBezTo>
                <a:cubicBezTo>
                  <a:pt x="5123821" y="2730678"/>
                  <a:pt x="5115902" y="2727440"/>
                  <a:pt x="5106540" y="2727440"/>
                </a:cubicBezTo>
                <a:lnTo>
                  <a:pt x="5006389" y="2727440"/>
                </a:lnTo>
                <a:lnTo>
                  <a:pt x="5006389" y="2709547"/>
                </a:lnTo>
                <a:cubicBezTo>
                  <a:pt x="5006389" y="2620836"/>
                  <a:pt x="5050740" y="2576480"/>
                  <a:pt x="5139442" y="2576480"/>
                </a:cubicBezTo>
                <a:cubicBezTo>
                  <a:pt x="5148851" y="2576480"/>
                  <a:pt x="5156783" y="2573164"/>
                  <a:pt x="5163238" y="2566530"/>
                </a:cubicBezTo>
                <a:cubicBezTo>
                  <a:pt x="5169692" y="2559896"/>
                  <a:pt x="5172920" y="2552056"/>
                  <a:pt x="5172920" y="2543009"/>
                </a:cubicBezTo>
                <a:cubicBezTo>
                  <a:pt x="5172920" y="2533920"/>
                  <a:pt x="5169682" y="2526137"/>
                  <a:pt x="5163206" y="2519661"/>
                </a:cubicBezTo>
                <a:cubicBezTo>
                  <a:pt x="5156730" y="2513185"/>
                  <a:pt x="5148809" y="2509947"/>
                  <a:pt x="5139442" y="2509947"/>
                </a:cubicBezTo>
                <a:close/>
                <a:moveTo>
                  <a:pt x="2780621" y="2509947"/>
                </a:moveTo>
                <a:cubicBezTo>
                  <a:pt x="2771362" y="2509947"/>
                  <a:pt x="2763535" y="2513144"/>
                  <a:pt x="2757142" y="2519536"/>
                </a:cubicBezTo>
                <a:cubicBezTo>
                  <a:pt x="2750749" y="2525929"/>
                  <a:pt x="2747553" y="2533753"/>
                  <a:pt x="2747553" y="2543009"/>
                </a:cubicBezTo>
                <a:lnTo>
                  <a:pt x="2747553" y="3135304"/>
                </a:lnTo>
                <a:cubicBezTo>
                  <a:pt x="2747553" y="3144649"/>
                  <a:pt x="2750728" y="3152497"/>
                  <a:pt x="2757078" y="3158847"/>
                </a:cubicBezTo>
                <a:cubicBezTo>
                  <a:pt x="2763429" y="3165197"/>
                  <a:pt x="2771276" y="3168372"/>
                  <a:pt x="2780621" y="3168372"/>
                </a:cubicBezTo>
                <a:cubicBezTo>
                  <a:pt x="2790031" y="3168372"/>
                  <a:pt x="2797894" y="3165122"/>
                  <a:pt x="2804212" y="3158623"/>
                </a:cubicBezTo>
                <a:cubicBezTo>
                  <a:pt x="2810531" y="3152124"/>
                  <a:pt x="2813690" y="3144351"/>
                  <a:pt x="2813690" y="3135304"/>
                </a:cubicBezTo>
                <a:lnTo>
                  <a:pt x="2813690" y="2872222"/>
                </a:lnTo>
                <a:lnTo>
                  <a:pt x="3076766" y="2872222"/>
                </a:lnTo>
                <a:cubicBezTo>
                  <a:pt x="3086217" y="2872222"/>
                  <a:pt x="3094160" y="2869005"/>
                  <a:pt x="3100593" y="2862572"/>
                </a:cubicBezTo>
                <a:cubicBezTo>
                  <a:pt x="3107027" y="2856138"/>
                  <a:pt x="3110243" y="2848334"/>
                  <a:pt x="3110243" y="2839160"/>
                </a:cubicBezTo>
                <a:cubicBezTo>
                  <a:pt x="3110243" y="2830066"/>
                  <a:pt x="3107005" y="2822281"/>
                  <a:pt x="3100529" y="2815805"/>
                </a:cubicBezTo>
                <a:cubicBezTo>
                  <a:pt x="3094053" y="2809329"/>
                  <a:pt x="3086132" y="2806091"/>
                  <a:pt x="3076766" y="2806091"/>
                </a:cubicBezTo>
                <a:lnTo>
                  <a:pt x="2813690" y="2806091"/>
                </a:lnTo>
                <a:lnTo>
                  <a:pt x="2813690" y="2575675"/>
                </a:lnTo>
                <a:lnTo>
                  <a:pt x="3175881" y="2575675"/>
                </a:lnTo>
                <a:cubicBezTo>
                  <a:pt x="3185064" y="2575675"/>
                  <a:pt x="3192872" y="2572458"/>
                  <a:pt x="3199306" y="2566025"/>
                </a:cubicBezTo>
                <a:cubicBezTo>
                  <a:pt x="3205739" y="2559591"/>
                  <a:pt x="3208956" y="2551919"/>
                  <a:pt x="3208956" y="2543009"/>
                </a:cubicBezTo>
                <a:cubicBezTo>
                  <a:pt x="3208956" y="2533920"/>
                  <a:pt x="3205718" y="2526137"/>
                  <a:pt x="3199242" y="2519661"/>
                </a:cubicBezTo>
                <a:cubicBezTo>
                  <a:pt x="3192766" y="2513185"/>
                  <a:pt x="3184979" y="2509947"/>
                  <a:pt x="3175881" y="2509947"/>
                </a:cubicBezTo>
                <a:close/>
                <a:moveTo>
                  <a:pt x="5296761" y="2509544"/>
                </a:moveTo>
                <a:cubicBezTo>
                  <a:pt x="5287506" y="2509544"/>
                  <a:pt x="5279681" y="2512741"/>
                  <a:pt x="5273288" y="2519134"/>
                </a:cubicBezTo>
                <a:cubicBezTo>
                  <a:pt x="5266895" y="2525526"/>
                  <a:pt x="5263699" y="2533353"/>
                  <a:pt x="5263699" y="2542613"/>
                </a:cubicBezTo>
                <a:lnTo>
                  <a:pt x="5263699" y="2702563"/>
                </a:lnTo>
                <a:lnTo>
                  <a:pt x="5230548" y="2702563"/>
                </a:lnTo>
                <a:cubicBezTo>
                  <a:pt x="5221420" y="2702563"/>
                  <a:pt x="5213560" y="2705770"/>
                  <a:pt x="5206969" y="2712185"/>
                </a:cubicBezTo>
                <a:cubicBezTo>
                  <a:pt x="5200378" y="2718599"/>
                  <a:pt x="5197083" y="2726412"/>
                  <a:pt x="5197083" y="2735625"/>
                </a:cubicBezTo>
                <a:cubicBezTo>
                  <a:pt x="5197083" y="2744928"/>
                  <a:pt x="5200357" y="2752765"/>
                  <a:pt x="5206906" y="2759136"/>
                </a:cubicBezTo>
                <a:cubicBezTo>
                  <a:pt x="5213454" y="2765508"/>
                  <a:pt x="5221335" y="2768694"/>
                  <a:pt x="5230548" y="2768694"/>
                </a:cubicBezTo>
                <a:lnTo>
                  <a:pt x="5263699" y="2768694"/>
                </a:lnTo>
                <a:lnTo>
                  <a:pt x="5263699" y="3002078"/>
                </a:lnTo>
                <a:cubicBezTo>
                  <a:pt x="5263699" y="3112941"/>
                  <a:pt x="5319128" y="3168372"/>
                  <a:pt x="5429987" y="3168372"/>
                </a:cubicBezTo>
                <a:cubicBezTo>
                  <a:pt x="5439307" y="3168372"/>
                  <a:pt x="5447282" y="3165145"/>
                  <a:pt x="5453914" y="3158690"/>
                </a:cubicBezTo>
                <a:cubicBezTo>
                  <a:pt x="5460546" y="3152236"/>
                  <a:pt x="5463861" y="3144440"/>
                  <a:pt x="5463861" y="3135304"/>
                </a:cubicBezTo>
                <a:cubicBezTo>
                  <a:pt x="5463861" y="3126257"/>
                  <a:pt x="5460524" y="3118485"/>
                  <a:pt x="5453850" y="3111988"/>
                </a:cubicBezTo>
                <a:cubicBezTo>
                  <a:pt x="5447176" y="3105491"/>
                  <a:pt x="5439222" y="3102242"/>
                  <a:pt x="5429987" y="3102242"/>
                </a:cubicBezTo>
                <a:cubicBezTo>
                  <a:pt x="5363753" y="3102242"/>
                  <a:pt x="5330635" y="3068854"/>
                  <a:pt x="5330635" y="3002078"/>
                </a:cubicBezTo>
                <a:lnTo>
                  <a:pt x="5330635" y="2768694"/>
                </a:lnTo>
                <a:lnTo>
                  <a:pt x="5397085" y="2768694"/>
                </a:lnTo>
                <a:cubicBezTo>
                  <a:pt x="5406401" y="2768694"/>
                  <a:pt x="5414375" y="2765466"/>
                  <a:pt x="5421009" y="2759012"/>
                </a:cubicBezTo>
                <a:cubicBezTo>
                  <a:pt x="5427642" y="2752557"/>
                  <a:pt x="5430959" y="2744762"/>
                  <a:pt x="5430959" y="2735625"/>
                </a:cubicBezTo>
                <a:cubicBezTo>
                  <a:pt x="5430959" y="2726579"/>
                  <a:pt x="5427620" y="2718807"/>
                  <a:pt x="5420942" y="2712309"/>
                </a:cubicBezTo>
                <a:cubicBezTo>
                  <a:pt x="5414263" y="2705812"/>
                  <a:pt x="5406311" y="2702563"/>
                  <a:pt x="5397085" y="2702563"/>
                </a:cubicBezTo>
                <a:lnTo>
                  <a:pt x="5330635" y="2702563"/>
                </a:lnTo>
                <a:lnTo>
                  <a:pt x="5330635" y="2542613"/>
                </a:lnTo>
                <a:cubicBezTo>
                  <a:pt x="5330635" y="2533562"/>
                  <a:pt x="5327298" y="2525788"/>
                  <a:pt x="5320624" y="2519290"/>
                </a:cubicBezTo>
                <a:cubicBezTo>
                  <a:pt x="5313950" y="2512793"/>
                  <a:pt x="5305995" y="2509544"/>
                  <a:pt x="5296761" y="2509544"/>
                </a:cubicBezTo>
                <a:close/>
                <a:moveTo>
                  <a:pt x="3307304" y="2509141"/>
                </a:moveTo>
                <a:cubicBezTo>
                  <a:pt x="3298044" y="2509141"/>
                  <a:pt x="3290217" y="2512338"/>
                  <a:pt x="3283825" y="2518731"/>
                </a:cubicBezTo>
                <a:cubicBezTo>
                  <a:pt x="3277432" y="2525123"/>
                  <a:pt x="3274235" y="2532950"/>
                  <a:pt x="3274235" y="2542210"/>
                </a:cubicBezTo>
                <a:lnTo>
                  <a:pt x="3274235" y="3135304"/>
                </a:lnTo>
                <a:cubicBezTo>
                  <a:pt x="3274235" y="3144649"/>
                  <a:pt x="3277410" y="3152497"/>
                  <a:pt x="3283761" y="3158847"/>
                </a:cubicBezTo>
                <a:cubicBezTo>
                  <a:pt x="3290111" y="3165197"/>
                  <a:pt x="3297959" y="3168372"/>
                  <a:pt x="3307304" y="3168372"/>
                </a:cubicBezTo>
                <a:lnTo>
                  <a:pt x="3373914" y="3168372"/>
                </a:lnTo>
                <a:cubicBezTo>
                  <a:pt x="3383233" y="3168372"/>
                  <a:pt x="3391210" y="3165145"/>
                  <a:pt x="3397844" y="3158690"/>
                </a:cubicBezTo>
                <a:cubicBezTo>
                  <a:pt x="3404477" y="3152236"/>
                  <a:pt x="3407794" y="3144440"/>
                  <a:pt x="3407794" y="3135304"/>
                </a:cubicBezTo>
                <a:cubicBezTo>
                  <a:pt x="3407794" y="3126257"/>
                  <a:pt x="3404455" y="3118485"/>
                  <a:pt x="3397776" y="3111988"/>
                </a:cubicBezTo>
                <a:cubicBezTo>
                  <a:pt x="3391098" y="3105491"/>
                  <a:pt x="3383144" y="3102242"/>
                  <a:pt x="3373914" y="3102242"/>
                </a:cubicBezTo>
                <a:lnTo>
                  <a:pt x="3341178" y="3102242"/>
                </a:lnTo>
                <a:lnTo>
                  <a:pt x="3341178" y="2542210"/>
                </a:lnTo>
                <a:cubicBezTo>
                  <a:pt x="3341178" y="2533159"/>
                  <a:pt x="3337839" y="2525385"/>
                  <a:pt x="3331160" y="2518887"/>
                </a:cubicBezTo>
                <a:cubicBezTo>
                  <a:pt x="3324482" y="2512390"/>
                  <a:pt x="3316529" y="2509141"/>
                  <a:pt x="3307304" y="2509141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600" b="1" dirty="0">
              <a:latin typeface="Comfortaa" panose="020F03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02402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17000" decel="17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892 0 0.125 0.05583 0.125 0.125 C 0.125 0.19417 0.06892 0.25 0 0.25 C -0.06892 0.25 -0.125 0.19417 -0.125 0.125 C -0.125 0.05583 -0.06892 0 0 0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path" presetSubtype="0" accel="8000" decel="8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892 0 -0.12483 -0.05583 -0.12483 -0.125 C -0.12483 -0.19417 -0.06892 -0.25 0 -0.25028 C 0.06892 -0.25 0.12483 -0.19417 0.12483 -0.125 C 0.12483 -0.05583 0.06892 -0.00028 0 0 Z " pathEditMode="relative" rAng="10800000" ptsTypes="AAAAA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5ED6360-6FC9-40D3-AD9C-5ACEE2FD0421}"/>
              </a:ext>
            </a:extLst>
          </p:cNvPr>
          <p:cNvGrpSpPr/>
          <p:nvPr/>
        </p:nvGrpSpPr>
        <p:grpSpPr>
          <a:xfrm>
            <a:off x="2700669" y="2036269"/>
            <a:ext cx="3742661" cy="1642461"/>
            <a:chOff x="2700669" y="1943936"/>
            <a:chExt cx="3742661" cy="1642461"/>
          </a:xfrm>
        </p:grpSpPr>
        <p:pic>
          <p:nvPicPr>
            <p:cNvPr id="3" name="图片 2" descr="形状&#10;&#10;中度可信度描述已自动生成">
              <a:extLst>
                <a:ext uri="{FF2B5EF4-FFF2-40B4-BE49-F238E27FC236}">
                  <a16:creationId xmlns:a16="http://schemas.microsoft.com/office/drawing/2014/main" id="{91D617B4-3341-4487-9B64-F401CD69B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669" y="2128602"/>
              <a:ext cx="3742661" cy="1457795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0C7433E-2328-4D0A-A123-2B4269DC6DA6}"/>
                </a:ext>
              </a:extLst>
            </p:cNvPr>
            <p:cNvSpPr txBox="1"/>
            <p:nvPr/>
          </p:nvSpPr>
          <p:spPr>
            <a:xfrm>
              <a:off x="2781702" y="1943936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mfortaa" panose="020F0303070200060003" pitchFamily="34" charset="0"/>
                </a:rPr>
                <a:t>Powered by</a:t>
              </a:r>
              <a:endParaRPr lang="zh-CN" altLang="en-US" dirty="0">
                <a:latin typeface="Comfortaa" panose="020F0303070200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71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">
        <p14:flythrough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FF77616-A4DA-4FE9-8126-F163D1875B66}"/>
              </a:ext>
            </a:extLst>
          </p:cNvPr>
          <p:cNvGrpSpPr/>
          <p:nvPr/>
        </p:nvGrpSpPr>
        <p:grpSpPr>
          <a:xfrm>
            <a:off x="2700669" y="6980409"/>
            <a:ext cx="3742661" cy="1642461"/>
            <a:chOff x="2700669" y="1943936"/>
            <a:chExt cx="3742661" cy="1642461"/>
          </a:xfrm>
        </p:grpSpPr>
        <p:pic>
          <p:nvPicPr>
            <p:cNvPr id="8" name="图片 7" descr="形状&#10;&#10;中度可信度描述已自动生成">
              <a:extLst>
                <a:ext uri="{FF2B5EF4-FFF2-40B4-BE49-F238E27FC236}">
                  <a16:creationId xmlns:a16="http://schemas.microsoft.com/office/drawing/2014/main" id="{BBDEBF5C-D87B-4E17-B588-3EC23632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669" y="2128602"/>
              <a:ext cx="3742661" cy="1457795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273716-4745-4D74-BF8D-28DFD1DB4E87}"/>
                </a:ext>
              </a:extLst>
            </p:cNvPr>
            <p:cNvSpPr txBox="1"/>
            <p:nvPr/>
          </p:nvSpPr>
          <p:spPr>
            <a:xfrm>
              <a:off x="2781702" y="1943936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mfortaa" panose="020F0303070200060003" pitchFamily="34" charset="0"/>
                </a:rPr>
                <a:t>Powered by</a:t>
              </a:r>
              <a:endParaRPr lang="zh-CN" altLang="en-US" dirty="0">
                <a:latin typeface="Comfortaa" panose="020F0303070200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709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</Words>
  <Application>Microsoft Office PowerPoint</Application>
  <PresentationFormat>全屏显示(16:10)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Comfortaa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Flysoft</dc:creator>
  <cp:lastModifiedBy>Flysoft</cp:lastModifiedBy>
  <cp:revision>5</cp:revision>
  <dcterms:created xsi:type="dcterms:W3CDTF">2021-11-07T02:32:38Z</dcterms:created>
  <dcterms:modified xsi:type="dcterms:W3CDTF">2021-11-07T07:42:46Z</dcterms:modified>
</cp:coreProperties>
</file>