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976"/>
    <a:srgbClr val="024536"/>
    <a:srgbClr val="FFFFBF"/>
    <a:srgbClr val="CBFDF2"/>
    <a:srgbClr val="CDE7FB"/>
    <a:srgbClr val="D9D0F9"/>
    <a:srgbClr val="DBE6FC"/>
    <a:srgbClr val="401BC0"/>
    <a:srgbClr val="FFD7D7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3104"/>
            <a:ext cx="6858000" cy="21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425"/>
            <a:ext cx="6858000" cy="16559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656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670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02"/>
            <a:ext cx="7886700" cy="555956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73"/>
            <a:ext cx="7886700" cy="1325705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821"/>
            <a:ext cx="7886700" cy="435180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520"/>
            <a:ext cx="5491163" cy="811444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523"/>
            <a:ext cx="5491163" cy="6476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73"/>
            <a:ext cx="7886700" cy="1325705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821"/>
            <a:ext cx="3886200" cy="435180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821"/>
            <a:ext cx="3886200" cy="435180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64"/>
            <a:ext cx="7886700" cy="1325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148"/>
            <a:ext cx="3868340" cy="8240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67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890"/>
            <a:ext cx="3868340" cy="35744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5148"/>
            <a:ext cx="3887391" cy="8240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67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890"/>
            <a:ext cx="3887391" cy="35744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516"/>
            <a:ext cx="7886700" cy="1325705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14"/>
            <a:ext cx="3123900" cy="1600372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436"/>
            <a:ext cx="4363031" cy="5094993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3835" indent="0">
              <a:buNone/>
              <a:defRPr sz="2000"/>
            </a:lvl7pPr>
            <a:lvl8pPr marL="3201670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621"/>
            <a:ext cx="3123900" cy="38119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6565" indent="0">
              <a:buNone/>
              <a:defRPr sz="1405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3835" indent="0">
              <a:buNone/>
              <a:defRPr sz="1000"/>
            </a:lvl7pPr>
            <a:lvl8pPr marL="3201670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64"/>
            <a:ext cx="1146987" cy="5812462"/>
          </a:xfrm>
        </p:spPr>
        <p:txBody>
          <a:bodyPr vert="eaVert">
            <a:normAutofit/>
          </a:bodyPr>
          <a:lstStyle>
            <a:lvl1pPr>
              <a:defRPr sz="359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64"/>
            <a:ext cx="6659969" cy="581246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64"/>
            <a:ext cx="7886700" cy="1325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821"/>
            <a:ext cx="7886700" cy="435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7033"/>
            <a:ext cx="2057400" cy="36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7033"/>
            <a:ext cx="3086100" cy="36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7033"/>
            <a:ext cx="2057400" cy="36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1807635" y="-4239048"/>
            <a:ext cx="11636826" cy="10978282"/>
          </a:xfrm>
          <a:prstGeom prst="ellipse">
            <a:avLst/>
          </a:prstGeom>
          <a:solidFill>
            <a:srgbClr val="FFFFBF">
              <a:alpha val="5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  <p:sp>
        <p:nvSpPr>
          <p:cNvPr id="5" name="椭圆 4"/>
          <p:cNvSpPr/>
          <p:nvPr/>
        </p:nvSpPr>
        <p:spPr>
          <a:xfrm>
            <a:off x="-4007352" y="-4063944"/>
            <a:ext cx="9762448" cy="9371128"/>
          </a:xfrm>
          <a:prstGeom prst="ellipse">
            <a:avLst/>
          </a:prstGeom>
          <a:solidFill>
            <a:srgbClr val="FFD7D7">
              <a:alpha val="5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  <p:sp>
        <p:nvSpPr>
          <p:cNvPr id="6" name="椭圆 5"/>
          <p:cNvSpPr/>
          <p:nvPr/>
        </p:nvSpPr>
        <p:spPr>
          <a:xfrm>
            <a:off x="-3450063" y="1528737"/>
            <a:ext cx="9742654" cy="9284337"/>
          </a:xfrm>
          <a:prstGeom prst="ellipse">
            <a:avLst/>
          </a:prstGeom>
          <a:solidFill>
            <a:srgbClr val="CDE7FB">
              <a:alpha val="5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  <p:sp>
        <p:nvSpPr>
          <p:cNvPr id="7" name="椭圆 6"/>
          <p:cNvSpPr/>
          <p:nvPr/>
        </p:nvSpPr>
        <p:spPr>
          <a:xfrm>
            <a:off x="1617304" y="1406164"/>
            <a:ext cx="11636826" cy="10978282"/>
          </a:xfrm>
          <a:prstGeom prst="ellipse">
            <a:avLst/>
          </a:prstGeom>
          <a:solidFill>
            <a:srgbClr val="CBFDF2">
              <a:alpha val="50000"/>
            </a:srgb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  <p:sp>
        <p:nvSpPr>
          <p:cNvPr id="9" name="椭圆 8"/>
          <p:cNvSpPr/>
          <p:nvPr/>
        </p:nvSpPr>
        <p:spPr>
          <a:xfrm>
            <a:off x="3058489" y="2110388"/>
            <a:ext cx="3456408" cy="33056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1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Microsoft Sans Serif</vt:lpstr>
      <vt:lpstr>Arial Unicode MS</vt:lpstr>
      <vt:lpstr>Arial Black</vt:lpstr>
      <vt:lpstr>Malgun Gothic</vt:lpstr>
      <vt:lpstr>微软雅黑</vt:lpstr>
      <vt:lpstr>黑体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SYSTEM</dc:creator>
  <cp:lastModifiedBy>SYSTEM</cp:lastModifiedBy>
  <cp:revision>7</cp:revision>
  <dcterms:created xsi:type="dcterms:W3CDTF">2019-09-19T02:01:00Z</dcterms:created>
  <dcterms:modified xsi:type="dcterms:W3CDTF">2021-10-01T07:57:27Z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